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8" r:id="rId1"/>
  </p:sldMasterIdLst>
  <p:notesMasterIdLst>
    <p:notesMasterId r:id="rId68"/>
  </p:notesMasterIdLst>
  <p:handoutMasterIdLst>
    <p:handoutMasterId r:id="rId69"/>
  </p:handoutMasterIdLst>
  <p:sldIdLst>
    <p:sldId id="828" r:id="rId2"/>
    <p:sldId id="813" r:id="rId3"/>
    <p:sldId id="574" r:id="rId4"/>
    <p:sldId id="575" r:id="rId5"/>
    <p:sldId id="526" r:id="rId6"/>
    <p:sldId id="573" r:id="rId7"/>
    <p:sldId id="572" r:id="rId8"/>
    <p:sldId id="461" r:id="rId9"/>
    <p:sldId id="839" r:id="rId10"/>
    <p:sldId id="590" r:id="rId11"/>
    <p:sldId id="674" r:id="rId12"/>
    <p:sldId id="585" r:id="rId13"/>
    <p:sldId id="586" r:id="rId14"/>
    <p:sldId id="580" r:id="rId15"/>
    <p:sldId id="591" r:id="rId16"/>
    <p:sldId id="675" r:id="rId17"/>
    <p:sldId id="527" r:id="rId18"/>
    <p:sldId id="577" r:id="rId19"/>
    <p:sldId id="820" r:id="rId20"/>
    <p:sldId id="598" r:id="rId21"/>
    <p:sldId id="587" r:id="rId22"/>
    <p:sldId id="583" r:id="rId23"/>
    <p:sldId id="584" r:id="rId24"/>
    <p:sldId id="677" r:id="rId25"/>
    <p:sldId id="528" r:id="rId26"/>
    <p:sldId id="838" r:id="rId27"/>
    <p:sldId id="835" r:id="rId28"/>
    <p:sldId id="824" r:id="rId29"/>
    <p:sldId id="826" r:id="rId30"/>
    <p:sldId id="827" r:id="rId31"/>
    <p:sldId id="639" r:id="rId32"/>
    <p:sldId id="680" r:id="rId33"/>
    <p:sldId id="638" r:id="rId34"/>
    <p:sldId id="818" r:id="rId35"/>
    <p:sldId id="637" r:id="rId36"/>
    <p:sldId id="832" r:id="rId37"/>
    <p:sldId id="640" r:id="rId38"/>
    <p:sldId id="831" r:id="rId39"/>
    <p:sldId id="836" r:id="rId40"/>
    <p:sldId id="840" r:id="rId41"/>
    <p:sldId id="841" r:id="rId42"/>
    <p:sldId id="834" r:id="rId43"/>
    <p:sldId id="599" r:id="rId44"/>
    <p:sldId id="821" r:id="rId45"/>
    <p:sldId id="815" r:id="rId46"/>
    <p:sldId id="842" r:id="rId47"/>
    <p:sldId id="833" r:id="rId48"/>
    <p:sldId id="630" r:id="rId49"/>
    <p:sldId id="636" r:id="rId50"/>
    <p:sldId id="581" r:id="rId51"/>
    <p:sldId id="582" r:id="rId52"/>
    <p:sldId id="632" r:id="rId53"/>
    <p:sldId id="465" r:id="rId54"/>
    <p:sldId id="817" r:id="rId55"/>
    <p:sldId id="819" r:id="rId56"/>
    <p:sldId id="676" r:id="rId57"/>
    <p:sldId id="576" r:id="rId58"/>
    <p:sldId id="593" r:id="rId59"/>
    <p:sldId id="594" r:id="rId60"/>
    <p:sldId id="634" r:id="rId61"/>
    <p:sldId id="592" r:id="rId62"/>
    <p:sldId id="679" r:id="rId63"/>
    <p:sldId id="825" r:id="rId64"/>
    <p:sldId id="635" r:id="rId65"/>
    <p:sldId id="733" r:id="rId66"/>
    <p:sldId id="837" r:id="rId67"/>
  </p:sldIdLst>
  <p:sldSz cx="9144000" cy="6858000" type="screen4x3"/>
  <p:notesSz cx="6858000" cy="9144000"/>
  <p:embeddedFontLst>
    <p:embeddedFont>
      <p:font typeface="Cambria Math" panose="02040503050406030204" pitchFamily="18" charset="0"/>
      <p:regular r:id="rId70"/>
    </p:embeddedFont>
    <p:embeddedFont>
      <p:font typeface="Quire Sans" panose="020B0502040400020003" pitchFamily="34" charset="0"/>
      <p:regular r:id="rId71"/>
      <p:bold r:id="rId72"/>
      <p:italic r:id="rId73"/>
      <p:boldItalic r:id="rId74"/>
    </p:embeddedFont>
    <p:embeddedFont>
      <p:font typeface="Segoe UI" panose="020B0502040204020203" pitchFamily="34" charset="0"/>
      <p:regular r:id="rId75"/>
      <p:bold r:id="rId76"/>
      <p:italic r:id="rId77"/>
      <p:boldItalic r:id="rId78"/>
    </p:embeddedFont>
    <p:embeddedFont>
      <p:font typeface="Segoe UI Semibold" panose="020B0702040204020203" pitchFamily="34" charset="0"/>
      <p:bold r:id="rId79"/>
      <p:boldItalic r:id="rId8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66CD992-2847-4E62-A9D0-CA9BE98AC0B4}">
          <p14:sldIdLst>
            <p14:sldId id="828"/>
            <p14:sldId id="813"/>
          </p14:sldIdLst>
        </p14:section>
        <p14:section name="Background + Motivation" id="{61808F27-8D35-424C-A845-389A373F2359}">
          <p14:sldIdLst>
            <p14:sldId id="574"/>
            <p14:sldId id="575"/>
            <p14:sldId id="526"/>
            <p14:sldId id="573"/>
            <p14:sldId id="572"/>
            <p14:sldId id="461"/>
            <p14:sldId id="839"/>
            <p14:sldId id="590"/>
          </p14:sldIdLst>
        </p14:section>
        <p14:section name="On-Die ECC Analysis" id="{DB9E96F2-6835-4350-8B70-3368198EDC48}">
          <p14:sldIdLst>
            <p14:sldId id="674"/>
            <p14:sldId id="585"/>
            <p14:sldId id="586"/>
            <p14:sldId id="580"/>
            <p14:sldId id="591"/>
            <p14:sldId id="675"/>
            <p14:sldId id="527"/>
            <p14:sldId id="577"/>
            <p14:sldId id="820"/>
            <p14:sldId id="598"/>
            <p14:sldId id="587"/>
            <p14:sldId id="583"/>
            <p14:sldId id="584"/>
          </p14:sldIdLst>
        </p14:section>
        <p14:section name="HARP" id="{F327B426-700E-4DC9-BAF3-C1013643C9AD}">
          <p14:sldIdLst>
            <p14:sldId id="677"/>
            <p14:sldId id="528"/>
            <p14:sldId id="838"/>
            <p14:sldId id="835"/>
            <p14:sldId id="824"/>
            <p14:sldId id="826"/>
            <p14:sldId id="827"/>
            <p14:sldId id="639"/>
          </p14:sldIdLst>
        </p14:section>
        <p14:section name="Evaluations" id="{19021178-F5E3-4D83-80B6-3FCF8516C841}">
          <p14:sldIdLst>
            <p14:sldId id="680"/>
            <p14:sldId id="638"/>
            <p14:sldId id="818"/>
            <p14:sldId id="637"/>
            <p14:sldId id="832"/>
            <p14:sldId id="640"/>
            <p14:sldId id="831"/>
            <p14:sldId id="836"/>
            <p14:sldId id="840"/>
            <p14:sldId id="841"/>
          </p14:sldIdLst>
        </p14:section>
        <p14:section name="Conclusion" id="{246A2E2C-0543-482A-9F0B-2A79F57B1579}">
          <p14:sldIdLst>
            <p14:sldId id="834"/>
            <p14:sldId id="599"/>
            <p14:sldId id="821"/>
            <p14:sldId id="815"/>
            <p14:sldId id="842"/>
            <p14:sldId id="833"/>
          </p14:sldIdLst>
        </p14:section>
        <p14:section name="Backup Slides" id="{D6099294-4C9B-4310-B5F5-7C244A1AB81C}">
          <p14:sldIdLst>
            <p14:sldId id="630"/>
            <p14:sldId id="636"/>
            <p14:sldId id="581"/>
            <p14:sldId id="582"/>
            <p14:sldId id="632"/>
            <p14:sldId id="465"/>
            <p14:sldId id="817"/>
            <p14:sldId id="819"/>
            <p14:sldId id="676"/>
            <p14:sldId id="576"/>
            <p14:sldId id="593"/>
            <p14:sldId id="594"/>
            <p14:sldId id="634"/>
            <p14:sldId id="592"/>
            <p14:sldId id="679"/>
            <p14:sldId id="825"/>
            <p14:sldId id="635"/>
            <p14:sldId id="733"/>
            <p14:sldId id="83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el  Minesh Hamenbhai" initials="PMH" lastIdx="1" clrIdx="0">
    <p:extLst>
      <p:ext uri="{19B8F6BF-5375-455C-9EA6-DF929625EA0E}">
        <p15:presenceInfo xmlns:p15="http://schemas.microsoft.com/office/powerpoint/2012/main" userId="Patel  Minesh Hamenbha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2728"/>
    <a:srgbClr val="2CA02C"/>
    <a:srgbClr val="1F77B4"/>
    <a:srgbClr val="FF7F0E"/>
    <a:srgbClr val="E2F0D9"/>
    <a:srgbClr val="FFFFFF"/>
    <a:srgbClr val="DAE3F3"/>
    <a:srgbClr val="7F7F7F"/>
    <a:srgbClr val="DEEBF7"/>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86D6A-8476-46D8-9BC3-B481EC726F6E}" v="32" dt="2021-10-11T20:14:28.470"/>
    <p1510:client id="{EF6D0308-E404-4555-B9DC-7A9A248EC458}" v="65" dt="2021-10-11T11:26:51.8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61" autoAdjust="0"/>
    <p:restoredTop sz="74270" autoAdjust="0"/>
  </p:normalViewPr>
  <p:slideViewPr>
    <p:cSldViewPr snapToGrid="0">
      <p:cViewPr varScale="1">
        <p:scale>
          <a:sx n="88" d="100"/>
          <a:sy n="88" d="100"/>
        </p:scale>
        <p:origin x="1602" y="84"/>
      </p:cViewPr>
      <p:guideLst/>
    </p:cSldViewPr>
  </p:slideViewPr>
  <p:notesTextViewPr>
    <p:cViewPr>
      <p:scale>
        <a:sx n="3" d="2"/>
        <a:sy n="3" d="2"/>
      </p:scale>
      <p:origin x="0" y="0"/>
    </p:cViewPr>
  </p:notesTextViewPr>
  <p:sorterViewPr>
    <p:cViewPr>
      <p:scale>
        <a:sx n="200" d="100"/>
        <a:sy n="200" d="100"/>
      </p:scale>
      <p:origin x="0" y="-10470"/>
    </p:cViewPr>
  </p:sorterViewPr>
  <p:notesViewPr>
    <p:cSldViewPr snapToGrid="0">
      <p:cViewPr varScale="1">
        <p:scale>
          <a:sx n="91" d="100"/>
          <a:sy n="91" d="100"/>
        </p:scale>
        <p:origin x="375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77"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font" Target="fonts/font11.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commentAuthors" Target="commentAuthors.xml"/><Relationship Id="rId86"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esh Patel" userId="a66d4990ec83ac90" providerId="LiveId" clId="{6143FAE7-0750-49FC-93E8-7A3078AD83E4}"/>
    <pc:docChg chg="undo redo custSel addSld delSld modSld sldOrd modMainMaster addSection modSection modHandout">
      <pc:chgData name="Minesh Patel" userId="a66d4990ec83ac90" providerId="LiveId" clId="{6143FAE7-0750-49FC-93E8-7A3078AD83E4}" dt="2021-07-24T22:11:35.342" v="16468"/>
      <pc:docMkLst>
        <pc:docMk/>
      </pc:docMkLst>
      <pc:sldChg chg="addSp delSp modSp mod modAnim">
        <pc:chgData name="Minesh Patel" userId="a66d4990ec83ac90" providerId="LiveId" clId="{6143FAE7-0750-49FC-93E8-7A3078AD83E4}" dt="2021-07-23T18:58:52.488" v="6364"/>
        <pc:sldMkLst>
          <pc:docMk/>
          <pc:sldMk cId="3609307813" sldId="267"/>
        </pc:sldMkLst>
        <pc:spChg chg="mod">
          <ac:chgData name="Minesh Patel" userId="a66d4990ec83ac90" providerId="LiveId" clId="{6143FAE7-0750-49FC-93E8-7A3078AD83E4}" dt="2021-07-23T18:11:39.087" v="5288"/>
          <ac:spMkLst>
            <pc:docMk/>
            <pc:sldMk cId="3609307813" sldId="267"/>
            <ac:spMk id="84" creationId="{BBF6AA08-206E-4D0B-9320-F1218E0C2106}"/>
          </ac:spMkLst>
        </pc:spChg>
        <pc:spChg chg="mod">
          <ac:chgData name="Minesh Patel" userId="a66d4990ec83ac90" providerId="LiveId" clId="{6143FAE7-0750-49FC-93E8-7A3078AD83E4}" dt="2021-07-23T18:58:49.915" v="6362" actId="164"/>
          <ac:spMkLst>
            <pc:docMk/>
            <pc:sldMk cId="3609307813" sldId="267"/>
            <ac:spMk id="85" creationId="{D16DC4BD-0AFC-4785-ADCA-84CC9D55AC03}"/>
          </ac:spMkLst>
        </pc:spChg>
        <pc:spChg chg="mod">
          <ac:chgData name="Minesh Patel" userId="a66d4990ec83ac90" providerId="LiveId" clId="{6143FAE7-0750-49FC-93E8-7A3078AD83E4}" dt="2021-07-23T18:58:49.915" v="6362" actId="164"/>
          <ac:spMkLst>
            <pc:docMk/>
            <pc:sldMk cId="3609307813" sldId="267"/>
            <ac:spMk id="86" creationId="{ACA687CC-A65D-4863-BF04-4B9BD215FCAF}"/>
          </ac:spMkLst>
        </pc:spChg>
        <pc:spChg chg="mod">
          <ac:chgData name="Minesh Patel" userId="a66d4990ec83ac90" providerId="LiveId" clId="{6143FAE7-0750-49FC-93E8-7A3078AD83E4}" dt="2021-07-23T18:58:49.915" v="6362" actId="164"/>
          <ac:spMkLst>
            <pc:docMk/>
            <pc:sldMk cId="3609307813" sldId="267"/>
            <ac:spMk id="87" creationId="{0907EE4B-61D4-4A9A-995D-43B42BD3361C}"/>
          </ac:spMkLst>
        </pc:spChg>
        <pc:spChg chg="mod">
          <ac:chgData name="Minesh Patel" userId="a66d4990ec83ac90" providerId="LiveId" clId="{6143FAE7-0750-49FC-93E8-7A3078AD83E4}" dt="2021-07-23T18:11:39.087" v="5288"/>
          <ac:spMkLst>
            <pc:docMk/>
            <pc:sldMk cId="3609307813" sldId="267"/>
            <ac:spMk id="89" creationId="{211D972D-44A4-44FD-99B7-655AB7E167BF}"/>
          </ac:spMkLst>
        </pc:spChg>
        <pc:spChg chg="mod">
          <ac:chgData name="Minesh Patel" userId="a66d4990ec83ac90" providerId="LiveId" clId="{6143FAE7-0750-49FC-93E8-7A3078AD83E4}" dt="2021-07-23T18:11:39.087" v="5288"/>
          <ac:spMkLst>
            <pc:docMk/>
            <pc:sldMk cId="3609307813" sldId="267"/>
            <ac:spMk id="90" creationId="{479AB6AB-5FFB-4BF2-9F5B-29304DF01D73}"/>
          </ac:spMkLst>
        </pc:spChg>
        <pc:spChg chg="mod">
          <ac:chgData name="Minesh Patel" userId="a66d4990ec83ac90" providerId="LiveId" clId="{6143FAE7-0750-49FC-93E8-7A3078AD83E4}" dt="2021-07-23T18:11:39.087" v="5288"/>
          <ac:spMkLst>
            <pc:docMk/>
            <pc:sldMk cId="3609307813" sldId="267"/>
            <ac:spMk id="91" creationId="{CE4AE044-F2AD-4733-8669-B2BE8CF2411B}"/>
          </ac:spMkLst>
        </pc:spChg>
        <pc:spChg chg="mod">
          <ac:chgData name="Minesh Patel" userId="a66d4990ec83ac90" providerId="LiveId" clId="{6143FAE7-0750-49FC-93E8-7A3078AD83E4}" dt="2021-07-23T18:11:39.087" v="5288"/>
          <ac:spMkLst>
            <pc:docMk/>
            <pc:sldMk cId="3609307813" sldId="267"/>
            <ac:spMk id="92" creationId="{7407E0FC-768C-4345-9451-F44B2E724AD2}"/>
          </ac:spMkLst>
        </pc:spChg>
        <pc:spChg chg="mod">
          <ac:chgData name="Minesh Patel" userId="a66d4990ec83ac90" providerId="LiveId" clId="{6143FAE7-0750-49FC-93E8-7A3078AD83E4}" dt="2021-07-23T18:12:28.455" v="5302"/>
          <ac:spMkLst>
            <pc:docMk/>
            <pc:sldMk cId="3609307813" sldId="267"/>
            <ac:spMk id="94" creationId="{4D06B09B-58F3-4D69-9C84-A495F3FEDBE1}"/>
          </ac:spMkLst>
        </pc:spChg>
        <pc:spChg chg="mod">
          <ac:chgData name="Minesh Patel" userId="a66d4990ec83ac90" providerId="LiveId" clId="{6143FAE7-0750-49FC-93E8-7A3078AD83E4}" dt="2021-07-23T18:12:28.455" v="5302"/>
          <ac:spMkLst>
            <pc:docMk/>
            <pc:sldMk cId="3609307813" sldId="267"/>
            <ac:spMk id="95" creationId="{419A80B9-EA12-4EAB-A659-37EE3E6E4046}"/>
          </ac:spMkLst>
        </pc:spChg>
        <pc:spChg chg="mod">
          <ac:chgData name="Minesh Patel" userId="a66d4990ec83ac90" providerId="LiveId" clId="{6143FAE7-0750-49FC-93E8-7A3078AD83E4}" dt="2021-07-23T18:12:28.455" v="5302"/>
          <ac:spMkLst>
            <pc:docMk/>
            <pc:sldMk cId="3609307813" sldId="267"/>
            <ac:spMk id="96" creationId="{EE6FC785-A2A0-453A-8243-F4AB7D44D202}"/>
          </ac:spMkLst>
        </pc:spChg>
        <pc:spChg chg="mod">
          <ac:chgData name="Minesh Patel" userId="a66d4990ec83ac90" providerId="LiveId" clId="{6143FAE7-0750-49FC-93E8-7A3078AD83E4}" dt="2021-07-23T18:12:28.455" v="5302"/>
          <ac:spMkLst>
            <pc:docMk/>
            <pc:sldMk cId="3609307813" sldId="267"/>
            <ac:spMk id="97" creationId="{03CF0BB1-D273-4444-BEE1-4D99DDF6B4FC}"/>
          </ac:spMkLst>
        </pc:spChg>
        <pc:spChg chg="mod">
          <ac:chgData name="Minesh Patel" userId="a66d4990ec83ac90" providerId="LiveId" clId="{6143FAE7-0750-49FC-93E8-7A3078AD83E4}" dt="2021-07-23T18:12:28.455" v="5302"/>
          <ac:spMkLst>
            <pc:docMk/>
            <pc:sldMk cId="3609307813" sldId="267"/>
            <ac:spMk id="98" creationId="{97F5588D-7F3A-4FEB-A2D7-DDA674C08D83}"/>
          </ac:spMkLst>
        </pc:spChg>
        <pc:grpChg chg="add mod">
          <ac:chgData name="Minesh Patel" userId="a66d4990ec83ac90" providerId="LiveId" clId="{6143FAE7-0750-49FC-93E8-7A3078AD83E4}" dt="2021-07-23T18:58:49.915" v="6362" actId="164"/>
          <ac:grpSpMkLst>
            <pc:docMk/>
            <pc:sldMk cId="3609307813" sldId="267"/>
            <ac:grpSpMk id="2" creationId="{E14FF187-02DC-4B1A-B79F-057BB2D4B9BE}"/>
          </ac:grpSpMkLst>
        </pc:grpChg>
        <pc:grpChg chg="del">
          <ac:chgData name="Minesh Patel" userId="a66d4990ec83ac90" providerId="LiveId" clId="{6143FAE7-0750-49FC-93E8-7A3078AD83E4}" dt="2021-07-23T18:11:38.793" v="5287" actId="478"/>
          <ac:grpSpMkLst>
            <pc:docMk/>
            <pc:sldMk cId="3609307813" sldId="267"/>
            <ac:grpSpMk id="76" creationId="{71C71EEF-6E00-462D-A06B-43F1F89BF5D4}"/>
          </ac:grpSpMkLst>
        </pc:grpChg>
        <pc:grpChg chg="add del mod">
          <ac:chgData name="Minesh Patel" userId="a66d4990ec83ac90" providerId="LiveId" clId="{6143FAE7-0750-49FC-93E8-7A3078AD83E4}" dt="2021-07-23T18:12:28.136" v="5301" actId="478"/>
          <ac:grpSpMkLst>
            <pc:docMk/>
            <pc:sldMk cId="3609307813" sldId="267"/>
            <ac:grpSpMk id="83" creationId="{EBE34ADC-E54C-49BE-895D-E0649067A580}"/>
          </ac:grpSpMkLst>
        </pc:grpChg>
        <pc:grpChg chg="add mod">
          <ac:chgData name="Minesh Patel" userId="a66d4990ec83ac90" providerId="LiveId" clId="{6143FAE7-0750-49FC-93E8-7A3078AD83E4}" dt="2021-07-23T18:12:28.455" v="5302"/>
          <ac:grpSpMkLst>
            <pc:docMk/>
            <pc:sldMk cId="3609307813" sldId="267"/>
            <ac:grpSpMk id="93" creationId="{3C7EBC9D-FC35-4239-BAF4-119D9D458A4A}"/>
          </ac:grpSpMkLst>
        </pc:grpChg>
      </pc:sldChg>
      <pc:sldChg chg="addSp delSp modSp mod modAnim modNotesTx">
        <pc:chgData name="Minesh Patel" userId="a66d4990ec83ac90" providerId="LiveId" clId="{6143FAE7-0750-49FC-93E8-7A3078AD83E4}" dt="2021-07-23T18:56:46.313" v="6204" actId="20577"/>
        <pc:sldMkLst>
          <pc:docMk/>
          <pc:sldMk cId="209219656" sldId="269"/>
        </pc:sldMkLst>
        <pc:spChg chg="mod">
          <ac:chgData name="Minesh Patel" userId="a66d4990ec83ac90" providerId="LiveId" clId="{6143FAE7-0750-49FC-93E8-7A3078AD83E4}" dt="2021-07-23T18:54:02.805" v="5881" actId="164"/>
          <ac:spMkLst>
            <pc:docMk/>
            <pc:sldMk cId="209219656" sldId="269"/>
            <ac:spMk id="143" creationId="{00000000-0000-0000-0000-000000000000}"/>
          </ac:spMkLst>
        </pc:spChg>
        <pc:spChg chg="mod">
          <ac:chgData name="Minesh Patel" userId="a66d4990ec83ac90" providerId="LiveId" clId="{6143FAE7-0750-49FC-93E8-7A3078AD83E4}" dt="2021-07-23T18:54:02.805" v="5881" actId="164"/>
          <ac:spMkLst>
            <pc:docMk/>
            <pc:sldMk cId="209219656" sldId="269"/>
            <ac:spMk id="144" creationId="{00000000-0000-0000-0000-000000000000}"/>
          </ac:spMkLst>
        </pc:spChg>
        <pc:spChg chg="mod">
          <ac:chgData name="Minesh Patel" userId="a66d4990ec83ac90" providerId="LiveId" clId="{6143FAE7-0750-49FC-93E8-7A3078AD83E4}" dt="2021-07-23T18:11:31.920" v="5284"/>
          <ac:spMkLst>
            <pc:docMk/>
            <pc:sldMk cId="209219656" sldId="269"/>
            <ac:spMk id="145" creationId="{FD99CC34-383B-45CB-9EBA-995210CA4BDB}"/>
          </ac:spMkLst>
        </pc:spChg>
        <pc:spChg chg="mod">
          <ac:chgData name="Minesh Patel" userId="a66d4990ec83ac90" providerId="LiveId" clId="{6143FAE7-0750-49FC-93E8-7A3078AD83E4}" dt="2021-07-23T18:11:31.920" v="5284"/>
          <ac:spMkLst>
            <pc:docMk/>
            <pc:sldMk cId="209219656" sldId="269"/>
            <ac:spMk id="173" creationId="{3671A01D-0B43-4600-8360-79F256F0E369}"/>
          </ac:spMkLst>
        </pc:spChg>
        <pc:spChg chg="mod">
          <ac:chgData name="Minesh Patel" userId="a66d4990ec83ac90" providerId="LiveId" clId="{6143FAE7-0750-49FC-93E8-7A3078AD83E4}" dt="2021-07-23T18:11:31.920" v="5284"/>
          <ac:spMkLst>
            <pc:docMk/>
            <pc:sldMk cId="209219656" sldId="269"/>
            <ac:spMk id="174" creationId="{1DF6B056-49EE-4542-B50D-5C5A72FE59AE}"/>
          </ac:spMkLst>
        </pc:spChg>
        <pc:spChg chg="mod">
          <ac:chgData name="Minesh Patel" userId="a66d4990ec83ac90" providerId="LiveId" clId="{6143FAE7-0750-49FC-93E8-7A3078AD83E4}" dt="2021-07-23T18:11:31.920" v="5284"/>
          <ac:spMkLst>
            <pc:docMk/>
            <pc:sldMk cId="209219656" sldId="269"/>
            <ac:spMk id="175" creationId="{4B355F0B-BD5B-42B1-9E0D-727AC3AE2DC6}"/>
          </ac:spMkLst>
        </pc:spChg>
        <pc:spChg chg="mod">
          <ac:chgData name="Minesh Patel" userId="a66d4990ec83ac90" providerId="LiveId" clId="{6143FAE7-0750-49FC-93E8-7A3078AD83E4}" dt="2021-07-23T18:11:31.920" v="5284"/>
          <ac:spMkLst>
            <pc:docMk/>
            <pc:sldMk cId="209219656" sldId="269"/>
            <ac:spMk id="176" creationId="{27B2F6CB-1D59-43CB-A925-5FD536E5A742}"/>
          </ac:spMkLst>
        </pc:spChg>
        <pc:spChg chg="mod">
          <ac:chgData name="Minesh Patel" userId="a66d4990ec83ac90" providerId="LiveId" clId="{6143FAE7-0750-49FC-93E8-7A3078AD83E4}" dt="2021-07-23T18:12:23.326" v="5298"/>
          <ac:spMkLst>
            <pc:docMk/>
            <pc:sldMk cId="209219656" sldId="269"/>
            <ac:spMk id="178" creationId="{DB21C11C-A655-4C44-BAAA-47BF9F47F810}"/>
          </ac:spMkLst>
        </pc:spChg>
        <pc:spChg chg="mod">
          <ac:chgData name="Minesh Patel" userId="a66d4990ec83ac90" providerId="LiveId" clId="{6143FAE7-0750-49FC-93E8-7A3078AD83E4}" dt="2021-07-23T18:12:23.326" v="5298"/>
          <ac:spMkLst>
            <pc:docMk/>
            <pc:sldMk cId="209219656" sldId="269"/>
            <ac:spMk id="179" creationId="{9CE3630B-384A-4A2C-8CB3-4D0FCE6B1135}"/>
          </ac:spMkLst>
        </pc:spChg>
        <pc:spChg chg="mod">
          <ac:chgData name="Minesh Patel" userId="a66d4990ec83ac90" providerId="LiveId" clId="{6143FAE7-0750-49FC-93E8-7A3078AD83E4}" dt="2021-07-23T18:12:23.326" v="5298"/>
          <ac:spMkLst>
            <pc:docMk/>
            <pc:sldMk cId="209219656" sldId="269"/>
            <ac:spMk id="180" creationId="{DCB5019A-8BCD-413B-A118-9EB39FE23F10}"/>
          </ac:spMkLst>
        </pc:spChg>
        <pc:spChg chg="mod">
          <ac:chgData name="Minesh Patel" userId="a66d4990ec83ac90" providerId="LiveId" clId="{6143FAE7-0750-49FC-93E8-7A3078AD83E4}" dt="2021-07-23T18:12:23.326" v="5298"/>
          <ac:spMkLst>
            <pc:docMk/>
            <pc:sldMk cId="209219656" sldId="269"/>
            <ac:spMk id="181" creationId="{9FB46B84-E93B-4D5D-850B-63B5092F5084}"/>
          </ac:spMkLst>
        </pc:spChg>
        <pc:spChg chg="mod">
          <ac:chgData name="Minesh Patel" userId="a66d4990ec83ac90" providerId="LiveId" clId="{6143FAE7-0750-49FC-93E8-7A3078AD83E4}" dt="2021-07-23T18:12:23.326" v="5298"/>
          <ac:spMkLst>
            <pc:docMk/>
            <pc:sldMk cId="209219656" sldId="269"/>
            <ac:spMk id="182" creationId="{7CEF3845-CA2D-429D-9676-EB67498DC5BA}"/>
          </ac:spMkLst>
        </pc:spChg>
        <pc:grpChg chg="add mod">
          <ac:chgData name="Minesh Patel" userId="a66d4990ec83ac90" providerId="LiveId" clId="{6143FAE7-0750-49FC-93E8-7A3078AD83E4}" dt="2021-07-23T18:53:55.925" v="5880" actId="164"/>
          <ac:grpSpMkLst>
            <pc:docMk/>
            <pc:sldMk cId="209219656" sldId="269"/>
            <ac:grpSpMk id="2" creationId="{94CF51C9-80E3-4909-95BE-98D789171F51}"/>
          </ac:grpSpMkLst>
        </pc:grpChg>
        <pc:grpChg chg="add mod">
          <ac:chgData name="Minesh Patel" userId="a66d4990ec83ac90" providerId="LiveId" clId="{6143FAE7-0750-49FC-93E8-7A3078AD83E4}" dt="2021-07-23T18:54:02.805" v="5881" actId="164"/>
          <ac:grpSpMkLst>
            <pc:docMk/>
            <pc:sldMk cId="209219656" sldId="269"/>
            <ac:grpSpMk id="3" creationId="{AD26FA21-67F0-4873-961E-CCFC6AAF6E49}"/>
          </ac:grpSpMkLst>
        </pc:grpChg>
        <pc:grpChg chg="add del mod">
          <ac:chgData name="Minesh Patel" userId="a66d4990ec83ac90" providerId="LiveId" clId="{6143FAE7-0750-49FC-93E8-7A3078AD83E4}" dt="2021-07-23T18:12:23.093" v="5297" actId="478"/>
          <ac:grpSpMkLst>
            <pc:docMk/>
            <pc:sldMk cId="209219656" sldId="269"/>
            <ac:grpSpMk id="142" creationId="{50CD1B65-4C42-4497-A216-2358C1F570C7}"/>
          </ac:grpSpMkLst>
        </pc:grpChg>
        <pc:grpChg chg="del">
          <ac:chgData name="Minesh Patel" userId="a66d4990ec83ac90" providerId="LiveId" clId="{6143FAE7-0750-49FC-93E8-7A3078AD83E4}" dt="2021-07-23T18:11:31.653" v="5283" actId="478"/>
          <ac:grpSpMkLst>
            <pc:docMk/>
            <pc:sldMk cId="209219656" sldId="269"/>
            <ac:grpSpMk id="166" creationId="{9E2944E1-E9BE-4EE2-AAB8-710CB291CEC6}"/>
          </ac:grpSpMkLst>
        </pc:grpChg>
        <pc:grpChg chg="add mod">
          <ac:chgData name="Minesh Patel" userId="a66d4990ec83ac90" providerId="LiveId" clId="{6143FAE7-0750-49FC-93E8-7A3078AD83E4}" dt="2021-07-23T18:12:23.326" v="5298"/>
          <ac:grpSpMkLst>
            <pc:docMk/>
            <pc:sldMk cId="209219656" sldId="269"/>
            <ac:grpSpMk id="177" creationId="{B00E63A8-6199-42DA-B38B-60CAC6FDC6CD}"/>
          </ac:grpSpMkLst>
        </pc:grpChg>
      </pc:sldChg>
      <pc:sldChg chg="addSp delSp modSp mod modAnim modNotesTx">
        <pc:chgData name="Minesh Patel" userId="a66d4990ec83ac90" providerId="LiveId" clId="{6143FAE7-0750-49FC-93E8-7A3078AD83E4}" dt="2021-07-23T19:01:04.602" v="6404" actId="20577"/>
        <pc:sldMkLst>
          <pc:docMk/>
          <pc:sldMk cId="1591556874" sldId="271"/>
        </pc:sldMkLst>
        <pc:spChg chg="mod">
          <ac:chgData name="Minesh Patel" userId="a66d4990ec83ac90" providerId="LiveId" clId="{6143FAE7-0750-49FC-93E8-7A3078AD83E4}" dt="2021-07-23T18:12:30.431" v="5304"/>
          <ac:spMkLst>
            <pc:docMk/>
            <pc:sldMk cId="1591556874" sldId="271"/>
            <ac:spMk id="18" creationId="{E934E657-B172-4EF3-AAF1-4271D6B5C434}"/>
          </ac:spMkLst>
        </pc:spChg>
        <pc:spChg chg="mod">
          <ac:chgData name="Minesh Patel" userId="a66d4990ec83ac90" providerId="LiveId" clId="{6143FAE7-0750-49FC-93E8-7A3078AD83E4}" dt="2021-07-23T19:01:04.602" v="6404" actId="20577"/>
          <ac:spMkLst>
            <pc:docMk/>
            <pc:sldMk cId="1591556874" sldId="271"/>
            <ac:spMk id="20" creationId="{8846F9A2-D189-42A9-A2B2-20A6FD8C20A7}"/>
          </ac:spMkLst>
        </pc:spChg>
        <pc:spChg chg="mod">
          <ac:chgData name="Minesh Patel" userId="a66d4990ec83ac90" providerId="LiveId" clId="{6143FAE7-0750-49FC-93E8-7A3078AD83E4}" dt="2021-07-23T18:12:30.431" v="5304"/>
          <ac:spMkLst>
            <pc:docMk/>
            <pc:sldMk cId="1591556874" sldId="271"/>
            <ac:spMk id="29" creationId="{8B7D5709-139F-4037-A547-3FDA05D63415}"/>
          </ac:spMkLst>
        </pc:spChg>
        <pc:spChg chg="mod">
          <ac:chgData name="Minesh Patel" userId="a66d4990ec83ac90" providerId="LiveId" clId="{6143FAE7-0750-49FC-93E8-7A3078AD83E4}" dt="2021-07-23T18:12:30.431" v="5304"/>
          <ac:spMkLst>
            <pc:docMk/>
            <pc:sldMk cId="1591556874" sldId="271"/>
            <ac:spMk id="30" creationId="{8B10CEB0-5BED-46B3-969D-C242EFB455A9}"/>
          </ac:spMkLst>
        </pc:spChg>
        <pc:spChg chg="mod">
          <ac:chgData name="Minesh Patel" userId="a66d4990ec83ac90" providerId="LiveId" clId="{6143FAE7-0750-49FC-93E8-7A3078AD83E4}" dt="2021-07-23T18:12:30.431" v="5304"/>
          <ac:spMkLst>
            <pc:docMk/>
            <pc:sldMk cId="1591556874" sldId="271"/>
            <ac:spMk id="31" creationId="{6EBE16C7-3C7B-46B5-8284-BC3D3E828BBF}"/>
          </ac:spMkLst>
        </pc:spChg>
        <pc:spChg chg="mod">
          <ac:chgData name="Minesh Patel" userId="a66d4990ec83ac90" providerId="LiveId" clId="{6143FAE7-0750-49FC-93E8-7A3078AD83E4}" dt="2021-07-23T18:12:30.431" v="5304"/>
          <ac:spMkLst>
            <pc:docMk/>
            <pc:sldMk cId="1591556874" sldId="271"/>
            <ac:spMk id="32" creationId="{5CB3FBF5-AB55-49E4-8994-5D297736FB05}"/>
          </ac:spMkLst>
        </pc:spChg>
        <pc:grpChg chg="mod">
          <ac:chgData name="Minesh Patel" userId="a66d4990ec83ac90" providerId="LiveId" clId="{6143FAE7-0750-49FC-93E8-7A3078AD83E4}" dt="2021-07-23T18:59:49.611" v="6366" actId="1076"/>
          <ac:grpSpMkLst>
            <pc:docMk/>
            <pc:sldMk cId="1591556874" sldId="271"/>
            <ac:grpSpMk id="10" creationId="{63C4B48E-A05E-4489-B6E2-063CDBAEB654}"/>
          </ac:grpSpMkLst>
        </pc:grpChg>
        <pc:grpChg chg="add mod">
          <ac:chgData name="Minesh Patel" userId="a66d4990ec83ac90" providerId="LiveId" clId="{6143FAE7-0750-49FC-93E8-7A3078AD83E4}" dt="2021-07-23T18:12:30.431" v="5304"/>
          <ac:grpSpMkLst>
            <pc:docMk/>
            <pc:sldMk cId="1591556874" sldId="271"/>
            <ac:grpSpMk id="17" creationId="{6137C9BE-BDEC-4CBC-829E-CA2452352497}"/>
          </ac:grpSpMkLst>
        </pc:grpChg>
        <pc:grpChg chg="del">
          <ac:chgData name="Minesh Patel" userId="a66d4990ec83ac90" providerId="LiveId" clId="{6143FAE7-0750-49FC-93E8-7A3078AD83E4}" dt="2021-07-23T18:12:30.166" v="5303" actId="478"/>
          <ac:grpSpMkLst>
            <pc:docMk/>
            <pc:sldMk cId="1591556874" sldId="271"/>
            <ac:grpSpMk id="22" creationId="{094BF3AA-D4B6-4EFE-B0D6-315D1FC9E25D}"/>
          </ac:grpSpMkLst>
        </pc:grpChg>
      </pc:sldChg>
      <pc:sldChg chg="addSp delSp modSp mod modNotesTx">
        <pc:chgData name="Minesh Patel" userId="a66d4990ec83ac90" providerId="LiveId" clId="{6143FAE7-0750-49FC-93E8-7A3078AD83E4}" dt="2021-07-23T18:58:12.019" v="6361" actId="20577"/>
        <pc:sldMkLst>
          <pc:docMk/>
          <pc:sldMk cId="43502816" sldId="272"/>
        </pc:sldMkLst>
        <pc:spChg chg="mod">
          <ac:chgData name="Minesh Patel" userId="a66d4990ec83ac90" providerId="LiveId" clId="{6143FAE7-0750-49FC-93E8-7A3078AD83E4}" dt="2021-07-23T18:11:34.495" v="5286"/>
          <ac:spMkLst>
            <pc:docMk/>
            <pc:sldMk cId="43502816" sldId="272"/>
            <ac:spMk id="15" creationId="{92673257-3D6E-4B9D-B7D5-D8612928B5B1}"/>
          </ac:spMkLst>
        </pc:spChg>
        <pc:spChg chg="mod">
          <ac:chgData name="Minesh Patel" userId="a66d4990ec83ac90" providerId="LiveId" clId="{6143FAE7-0750-49FC-93E8-7A3078AD83E4}" dt="2021-07-23T18:11:34.495" v="5286"/>
          <ac:spMkLst>
            <pc:docMk/>
            <pc:sldMk cId="43502816" sldId="272"/>
            <ac:spMk id="16" creationId="{1D8E9235-74EE-4E6D-A7B5-A06C4A8E4EA2}"/>
          </ac:spMkLst>
        </pc:spChg>
        <pc:spChg chg="mod">
          <ac:chgData name="Minesh Patel" userId="a66d4990ec83ac90" providerId="LiveId" clId="{6143FAE7-0750-49FC-93E8-7A3078AD83E4}" dt="2021-07-23T18:11:34.495" v="5286"/>
          <ac:spMkLst>
            <pc:docMk/>
            <pc:sldMk cId="43502816" sldId="272"/>
            <ac:spMk id="17" creationId="{355E8864-97EA-4727-A00E-9A3F6A1A4754}"/>
          </ac:spMkLst>
        </pc:spChg>
        <pc:spChg chg="mod">
          <ac:chgData name="Minesh Patel" userId="a66d4990ec83ac90" providerId="LiveId" clId="{6143FAE7-0750-49FC-93E8-7A3078AD83E4}" dt="2021-07-23T18:11:34.495" v="5286"/>
          <ac:spMkLst>
            <pc:docMk/>
            <pc:sldMk cId="43502816" sldId="272"/>
            <ac:spMk id="18" creationId="{D3234984-8E92-458E-9C0B-A5D97C552D0A}"/>
          </ac:spMkLst>
        </pc:spChg>
        <pc:spChg chg="mod">
          <ac:chgData name="Minesh Patel" userId="a66d4990ec83ac90" providerId="LiveId" clId="{6143FAE7-0750-49FC-93E8-7A3078AD83E4}" dt="2021-07-23T18:11:34.495" v="5286"/>
          <ac:spMkLst>
            <pc:docMk/>
            <pc:sldMk cId="43502816" sldId="272"/>
            <ac:spMk id="19" creationId="{6FA6C23B-BDBD-4738-9EA3-CF7FEF23416F}"/>
          </ac:spMkLst>
        </pc:spChg>
        <pc:spChg chg="mod">
          <ac:chgData name="Minesh Patel" userId="a66d4990ec83ac90" providerId="LiveId" clId="{6143FAE7-0750-49FC-93E8-7A3078AD83E4}" dt="2021-07-23T18:12:25.694" v="5300"/>
          <ac:spMkLst>
            <pc:docMk/>
            <pc:sldMk cId="43502816" sldId="272"/>
            <ac:spMk id="21" creationId="{D7E998B2-60B6-4581-85F5-586010FACE36}"/>
          </ac:spMkLst>
        </pc:spChg>
        <pc:spChg chg="mod">
          <ac:chgData name="Minesh Patel" userId="a66d4990ec83ac90" providerId="LiveId" clId="{6143FAE7-0750-49FC-93E8-7A3078AD83E4}" dt="2021-07-23T18:12:25.694" v="5300"/>
          <ac:spMkLst>
            <pc:docMk/>
            <pc:sldMk cId="43502816" sldId="272"/>
            <ac:spMk id="22" creationId="{E748BE95-D58D-4B2F-9947-E06014CE2FC8}"/>
          </ac:spMkLst>
        </pc:spChg>
        <pc:spChg chg="mod">
          <ac:chgData name="Minesh Patel" userId="a66d4990ec83ac90" providerId="LiveId" clId="{6143FAE7-0750-49FC-93E8-7A3078AD83E4}" dt="2021-07-23T18:12:25.694" v="5300"/>
          <ac:spMkLst>
            <pc:docMk/>
            <pc:sldMk cId="43502816" sldId="272"/>
            <ac:spMk id="23" creationId="{0ED77A0B-9191-4523-AEB3-70DCA26A17D2}"/>
          </ac:spMkLst>
        </pc:spChg>
        <pc:spChg chg="mod">
          <ac:chgData name="Minesh Patel" userId="a66d4990ec83ac90" providerId="LiveId" clId="{6143FAE7-0750-49FC-93E8-7A3078AD83E4}" dt="2021-07-23T18:12:25.694" v="5300"/>
          <ac:spMkLst>
            <pc:docMk/>
            <pc:sldMk cId="43502816" sldId="272"/>
            <ac:spMk id="24" creationId="{C142F9D2-C707-4020-9E84-064BC32F1999}"/>
          </ac:spMkLst>
        </pc:spChg>
        <pc:spChg chg="mod">
          <ac:chgData name="Minesh Patel" userId="a66d4990ec83ac90" providerId="LiveId" clId="{6143FAE7-0750-49FC-93E8-7A3078AD83E4}" dt="2021-07-23T18:12:25.694" v="5300"/>
          <ac:spMkLst>
            <pc:docMk/>
            <pc:sldMk cId="43502816" sldId="272"/>
            <ac:spMk id="25" creationId="{8EBABCF7-D316-4EFE-923C-C44F87A519C8}"/>
          </ac:spMkLst>
        </pc:spChg>
        <pc:grpChg chg="del">
          <ac:chgData name="Minesh Patel" userId="a66d4990ec83ac90" providerId="LiveId" clId="{6143FAE7-0750-49FC-93E8-7A3078AD83E4}" dt="2021-07-23T18:11:34.246" v="5285" actId="478"/>
          <ac:grpSpMkLst>
            <pc:docMk/>
            <pc:sldMk cId="43502816" sldId="272"/>
            <ac:grpSpMk id="7" creationId="{9688FA12-03A7-43A3-9CDD-16409090088F}"/>
          </ac:grpSpMkLst>
        </pc:grpChg>
        <pc:grpChg chg="add del mod">
          <ac:chgData name="Minesh Patel" userId="a66d4990ec83ac90" providerId="LiveId" clId="{6143FAE7-0750-49FC-93E8-7A3078AD83E4}" dt="2021-07-23T18:12:25.400" v="5299" actId="478"/>
          <ac:grpSpMkLst>
            <pc:docMk/>
            <pc:sldMk cId="43502816" sldId="272"/>
            <ac:grpSpMk id="14" creationId="{238E287F-DF91-4317-A264-09E002D77BAA}"/>
          </ac:grpSpMkLst>
        </pc:grpChg>
        <pc:grpChg chg="add mod">
          <ac:chgData name="Minesh Patel" userId="a66d4990ec83ac90" providerId="LiveId" clId="{6143FAE7-0750-49FC-93E8-7A3078AD83E4}" dt="2021-07-23T18:12:25.694" v="5300"/>
          <ac:grpSpMkLst>
            <pc:docMk/>
            <pc:sldMk cId="43502816" sldId="272"/>
            <ac:grpSpMk id="20" creationId="{6649E419-8BC2-4C68-BFBB-9601DD40DDF2}"/>
          </ac:grpSpMkLst>
        </pc:grpChg>
      </pc:sldChg>
      <pc:sldChg chg="addSp delSp modSp mod modAnim modNotesTx">
        <pc:chgData name="Minesh Patel" userId="a66d4990ec83ac90" providerId="LiveId" clId="{6143FAE7-0750-49FC-93E8-7A3078AD83E4}" dt="2021-07-23T19:02:26.450" v="6589" actId="20577"/>
        <pc:sldMkLst>
          <pc:docMk/>
          <pc:sldMk cId="548950390" sldId="275"/>
        </pc:sldMkLst>
        <pc:spChg chg="mod">
          <ac:chgData name="Minesh Patel" userId="a66d4990ec83ac90" providerId="LiveId" clId="{6143FAE7-0750-49FC-93E8-7A3078AD83E4}" dt="2021-07-23T19:01:44.134" v="6407" actId="164"/>
          <ac:spMkLst>
            <pc:docMk/>
            <pc:sldMk cId="548950390" sldId="275"/>
            <ac:spMk id="3" creationId="{00000000-0000-0000-0000-000000000000}"/>
          </ac:spMkLst>
        </pc:spChg>
        <pc:spChg chg="mod">
          <ac:chgData name="Minesh Patel" userId="a66d4990ec83ac90" providerId="LiveId" clId="{6143FAE7-0750-49FC-93E8-7A3078AD83E4}" dt="2021-07-23T18:12:34.693" v="5308"/>
          <ac:spMkLst>
            <pc:docMk/>
            <pc:sldMk cId="548950390" sldId="275"/>
            <ac:spMk id="26" creationId="{12F2A750-D157-4E61-966B-29006C893F7C}"/>
          </ac:spMkLst>
        </pc:spChg>
        <pc:spChg chg="mod">
          <ac:chgData name="Minesh Patel" userId="a66d4990ec83ac90" providerId="LiveId" clId="{6143FAE7-0750-49FC-93E8-7A3078AD83E4}" dt="2021-07-23T18:12:34.693" v="5308"/>
          <ac:spMkLst>
            <pc:docMk/>
            <pc:sldMk cId="548950390" sldId="275"/>
            <ac:spMk id="28" creationId="{08E3F229-10BB-40C5-8D72-5449DF476ED7}"/>
          </ac:spMkLst>
        </pc:spChg>
        <pc:spChg chg="mod">
          <ac:chgData name="Minesh Patel" userId="a66d4990ec83ac90" providerId="LiveId" clId="{6143FAE7-0750-49FC-93E8-7A3078AD83E4}" dt="2021-07-23T19:01:44.134" v="6407" actId="164"/>
          <ac:spMkLst>
            <pc:docMk/>
            <pc:sldMk cId="548950390" sldId="275"/>
            <ac:spMk id="29" creationId="{00000000-0000-0000-0000-000000000000}"/>
          </ac:spMkLst>
        </pc:spChg>
        <pc:spChg chg="mod">
          <ac:chgData name="Minesh Patel" userId="a66d4990ec83ac90" providerId="LiveId" clId="{6143FAE7-0750-49FC-93E8-7A3078AD83E4}" dt="2021-07-23T18:12:34.693" v="5308"/>
          <ac:spMkLst>
            <pc:docMk/>
            <pc:sldMk cId="548950390" sldId="275"/>
            <ac:spMk id="31" creationId="{08D7CEB6-CD51-449D-BB30-B6FB467DF58F}"/>
          </ac:spMkLst>
        </pc:spChg>
        <pc:spChg chg="mod">
          <ac:chgData name="Minesh Patel" userId="a66d4990ec83ac90" providerId="LiveId" clId="{6143FAE7-0750-49FC-93E8-7A3078AD83E4}" dt="2021-07-23T18:12:34.693" v="5308"/>
          <ac:spMkLst>
            <pc:docMk/>
            <pc:sldMk cId="548950390" sldId="275"/>
            <ac:spMk id="32" creationId="{349E30A7-1E30-43F3-BA07-515D56767D90}"/>
          </ac:spMkLst>
        </pc:spChg>
        <pc:spChg chg="mod">
          <ac:chgData name="Minesh Patel" userId="a66d4990ec83ac90" providerId="LiveId" clId="{6143FAE7-0750-49FC-93E8-7A3078AD83E4}" dt="2021-07-23T18:12:34.693" v="5308"/>
          <ac:spMkLst>
            <pc:docMk/>
            <pc:sldMk cId="548950390" sldId="275"/>
            <ac:spMk id="34" creationId="{5475E95D-7B30-4B94-B619-9D1B79EB1E6F}"/>
          </ac:spMkLst>
        </pc:spChg>
        <pc:grpChg chg="add mod">
          <ac:chgData name="Minesh Patel" userId="a66d4990ec83ac90" providerId="LiveId" clId="{6143FAE7-0750-49FC-93E8-7A3078AD83E4}" dt="2021-07-23T19:01:44.134" v="6407" actId="164"/>
          <ac:grpSpMkLst>
            <pc:docMk/>
            <pc:sldMk cId="548950390" sldId="275"/>
            <ac:grpSpMk id="2" creationId="{A04DDAE0-389B-455A-A4B4-53DA0AD64DC2}"/>
          </ac:grpSpMkLst>
        </pc:grpChg>
        <pc:grpChg chg="del">
          <ac:chgData name="Minesh Patel" userId="a66d4990ec83ac90" providerId="LiveId" clId="{6143FAE7-0750-49FC-93E8-7A3078AD83E4}" dt="2021-07-23T18:12:34.407" v="5307" actId="478"/>
          <ac:grpSpMkLst>
            <pc:docMk/>
            <pc:sldMk cId="548950390" sldId="275"/>
            <ac:grpSpMk id="14" creationId="{C7DFB1EC-D850-418D-9921-DD6F97BAC25E}"/>
          </ac:grpSpMkLst>
        </pc:grpChg>
        <pc:grpChg chg="add mod">
          <ac:chgData name="Minesh Patel" userId="a66d4990ec83ac90" providerId="LiveId" clId="{6143FAE7-0750-49FC-93E8-7A3078AD83E4}" dt="2021-07-23T18:12:34.693" v="5308"/>
          <ac:grpSpMkLst>
            <pc:docMk/>
            <pc:sldMk cId="548950390" sldId="275"/>
            <ac:grpSpMk id="24" creationId="{8CF516A1-079B-4999-A544-F7772231F442}"/>
          </ac:grpSpMkLst>
        </pc:grpChg>
        <pc:grpChg chg="mod">
          <ac:chgData name="Minesh Patel" userId="a66d4990ec83ac90" providerId="LiveId" clId="{6143FAE7-0750-49FC-93E8-7A3078AD83E4}" dt="2021-07-23T19:01:44.134" v="6407" actId="164"/>
          <ac:grpSpMkLst>
            <pc:docMk/>
            <pc:sldMk cId="548950390" sldId="275"/>
            <ac:grpSpMk id="41" creationId="{00000000-0000-0000-0000-000000000000}"/>
          </ac:grpSpMkLst>
        </pc:grpChg>
      </pc:sldChg>
      <pc:sldChg chg="addSp modSp mod">
        <pc:chgData name="Minesh Patel" userId="a66d4990ec83ac90" providerId="LiveId" clId="{6143FAE7-0750-49FC-93E8-7A3078AD83E4}" dt="2021-07-23T18:26:53.641" v="5757" actId="1076"/>
        <pc:sldMkLst>
          <pc:docMk/>
          <pc:sldMk cId="1164887623" sldId="338"/>
        </pc:sldMkLst>
        <pc:spChg chg="mod">
          <ac:chgData name="Minesh Patel" userId="a66d4990ec83ac90" providerId="LiveId" clId="{6143FAE7-0750-49FC-93E8-7A3078AD83E4}" dt="2021-07-23T18:07:49.819" v="5156" actId="1076"/>
          <ac:spMkLst>
            <pc:docMk/>
            <pc:sldMk cId="1164887623" sldId="338"/>
            <ac:spMk id="2" creationId="{00000000-0000-0000-0000-000000000000}"/>
          </ac:spMkLst>
        </pc:spChg>
        <pc:spChg chg="mod">
          <ac:chgData name="Minesh Patel" userId="a66d4990ec83ac90" providerId="LiveId" clId="{6143FAE7-0750-49FC-93E8-7A3078AD83E4}" dt="2021-07-23T18:09:00.173" v="5168" actId="1076"/>
          <ac:spMkLst>
            <pc:docMk/>
            <pc:sldMk cId="1164887623" sldId="338"/>
            <ac:spMk id="3" creationId="{00000000-0000-0000-0000-000000000000}"/>
          </ac:spMkLst>
        </pc:spChg>
        <pc:spChg chg="mod">
          <ac:chgData name="Minesh Patel" userId="a66d4990ec83ac90" providerId="LiveId" clId="{6143FAE7-0750-49FC-93E8-7A3078AD83E4}" dt="2021-07-23T18:26:53.641" v="5757" actId="1076"/>
          <ac:spMkLst>
            <pc:docMk/>
            <pc:sldMk cId="1164887623" sldId="338"/>
            <ac:spMk id="9" creationId="{2ED90441-37AD-4B49-A91C-1B7A5249A139}"/>
          </ac:spMkLst>
        </pc:spChg>
        <pc:picChg chg="add mod">
          <ac:chgData name="Minesh Patel" userId="a66d4990ec83ac90" providerId="LiveId" clId="{6143FAE7-0750-49FC-93E8-7A3078AD83E4}" dt="2021-07-23T18:07:04.047" v="5137" actId="1076"/>
          <ac:picMkLst>
            <pc:docMk/>
            <pc:sldMk cId="1164887623" sldId="338"/>
            <ac:picMk id="7" creationId="{C7731885-DF02-499B-B161-7BC4E63744D6}"/>
          </ac:picMkLst>
        </pc:picChg>
        <pc:picChg chg="mod">
          <ac:chgData name="Minesh Patel" userId="a66d4990ec83ac90" providerId="LiveId" clId="{6143FAE7-0750-49FC-93E8-7A3078AD83E4}" dt="2021-07-23T18:08:18.024" v="5164" actId="1076"/>
          <ac:picMkLst>
            <pc:docMk/>
            <pc:sldMk cId="1164887623" sldId="338"/>
            <ac:picMk id="10" creationId="{F333957F-F1D9-4DD3-8DE1-238F11115EE7}"/>
          </ac:picMkLst>
        </pc:picChg>
      </pc:sldChg>
      <pc:sldChg chg="addSp delSp modSp mod">
        <pc:chgData name="Minesh Patel" userId="a66d4990ec83ac90" providerId="LiveId" clId="{6143FAE7-0750-49FC-93E8-7A3078AD83E4}" dt="2021-07-23T18:16:42.406" v="5444"/>
        <pc:sldMkLst>
          <pc:docMk/>
          <pc:sldMk cId="3771362713" sldId="379"/>
        </pc:sldMkLst>
        <pc:spChg chg="mod">
          <ac:chgData name="Minesh Patel" userId="a66d4990ec83ac90" providerId="LiveId" clId="{6143FAE7-0750-49FC-93E8-7A3078AD83E4}" dt="2021-07-23T18:13:04.733" v="5323"/>
          <ac:spMkLst>
            <pc:docMk/>
            <pc:sldMk cId="3771362713" sldId="379"/>
            <ac:spMk id="11" creationId="{FEAA1D65-452E-4BED-8235-A748234A96FD}"/>
          </ac:spMkLst>
        </pc:spChg>
        <pc:spChg chg="mod">
          <ac:chgData name="Minesh Patel" userId="a66d4990ec83ac90" providerId="LiveId" clId="{6143FAE7-0750-49FC-93E8-7A3078AD83E4}" dt="2021-07-23T18:13:04.733" v="5323"/>
          <ac:spMkLst>
            <pc:docMk/>
            <pc:sldMk cId="3771362713" sldId="379"/>
            <ac:spMk id="12" creationId="{BCCE19D3-402A-4C4F-8351-3F49F3C9DA88}"/>
          </ac:spMkLst>
        </pc:spChg>
        <pc:spChg chg="mod">
          <ac:chgData name="Minesh Patel" userId="a66d4990ec83ac90" providerId="LiveId" clId="{6143FAE7-0750-49FC-93E8-7A3078AD83E4}" dt="2021-07-23T18:13:04.733" v="5323"/>
          <ac:spMkLst>
            <pc:docMk/>
            <pc:sldMk cId="3771362713" sldId="379"/>
            <ac:spMk id="13" creationId="{1CEA95BF-E7F9-47AE-A14F-7604C2DE2E29}"/>
          </ac:spMkLst>
        </pc:spChg>
        <pc:spChg chg="mod">
          <ac:chgData name="Minesh Patel" userId="a66d4990ec83ac90" providerId="LiveId" clId="{6143FAE7-0750-49FC-93E8-7A3078AD83E4}" dt="2021-07-23T18:13:04.733" v="5323"/>
          <ac:spMkLst>
            <pc:docMk/>
            <pc:sldMk cId="3771362713" sldId="379"/>
            <ac:spMk id="14" creationId="{DB1F6A9D-CEC5-466A-8FDF-214D1240C000}"/>
          </ac:spMkLst>
        </pc:spChg>
        <pc:spChg chg="mod">
          <ac:chgData name="Minesh Patel" userId="a66d4990ec83ac90" providerId="LiveId" clId="{6143FAE7-0750-49FC-93E8-7A3078AD83E4}" dt="2021-07-23T18:13:04.733" v="5323"/>
          <ac:spMkLst>
            <pc:docMk/>
            <pc:sldMk cId="3771362713" sldId="379"/>
            <ac:spMk id="15" creationId="{6D4C53EB-569B-45D9-B661-6906306FE2E3}"/>
          </ac:spMkLst>
        </pc:spChg>
        <pc:spChg chg="add mod">
          <ac:chgData name="Minesh Patel" userId="a66d4990ec83ac90" providerId="LiveId" clId="{6143FAE7-0750-49FC-93E8-7A3078AD83E4}" dt="2021-07-23T18:16:42.406" v="5444"/>
          <ac:spMkLst>
            <pc:docMk/>
            <pc:sldMk cId="3771362713" sldId="379"/>
            <ac:spMk id="16" creationId="{2FD8B936-B593-4FEA-ADDA-2D95E33E98E5}"/>
          </ac:spMkLst>
        </pc:spChg>
        <pc:grpChg chg="del">
          <ac:chgData name="Minesh Patel" userId="a66d4990ec83ac90" providerId="LiveId" clId="{6143FAE7-0750-49FC-93E8-7A3078AD83E4}" dt="2021-07-23T18:13:04.484" v="5322" actId="478"/>
          <ac:grpSpMkLst>
            <pc:docMk/>
            <pc:sldMk cId="3771362713" sldId="379"/>
            <ac:grpSpMk id="4" creationId="{6CC039D5-7E14-42D8-98C5-7A7821DED646}"/>
          </ac:grpSpMkLst>
        </pc:grpChg>
        <pc:grpChg chg="add mod">
          <ac:chgData name="Minesh Patel" userId="a66d4990ec83ac90" providerId="LiveId" clId="{6143FAE7-0750-49FC-93E8-7A3078AD83E4}" dt="2021-07-23T18:13:04.733" v="5323"/>
          <ac:grpSpMkLst>
            <pc:docMk/>
            <pc:sldMk cId="3771362713" sldId="379"/>
            <ac:grpSpMk id="10" creationId="{D28E39DD-F914-4A7E-BDFA-250DBEDA04CD}"/>
          </ac:grpSpMkLst>
        </pc:grpChg>
      </pc:sldChg>
      <pc:sldChg chg="addSp delSp modSp mod">
        <pc:chgData name="Minesh Patel" userId="a66d4990ec83ac90" providerId="LiveId" clId="{6143FAE7-0750-49FC-93E8-7A3078AD83E4}" dt="2021-07-23T18:16:40.843" v="5443"/>
        <pc:sldMkLst>
          <pc:docMk/>
          <pc:sldMk cId="1194841187" sldId="413"/>
        </pc:sldMkLst>
        <pc:spChg chg="mod">
          <ac:chgData name="Minesh Patel" userId="a66d4990ec83ac90" providerId="LiveId" clId="{6143FAE7-0750-49FC-93E8-7A3078AD83E4}" dt="2021-07-23T18:13:06.659" v="5325"/>
          <ac:spMkLst>
            <pc:docMk/>
            <pc:sldMk cId="1194841187" sldId="413"/>
            <ac:spMk id="37" creationId="{61105EC7-7204-4C9C-8C01-8F7F796937C2}"/>
          </ac:spMkLst>
        </pc:spChg>
        <pc:spChg chg="mod">
          <ac:chgData name="Minesh Patel" userId="a66d4990ec83ac90" providerId="LiveId" clId="{6143FAE7-0750-49FC-93E8-7A3078AD83E4}" dt="2021-07-23T18:13:06.659" v="5325"/>
          <ac:spMkLst>
            <pc:docMk/>
            <pc:sldMk cId="1194841187" sldId="413"/>
            <ac:spMk id="39" creationId="{345647BC-DFD2-4596-8B4F-0F875EFA9573}"/>
          </ac:spMkLst>
        </pc:spChg>
        <pc:spChg chg="mod">
          <ac:chgData name="Minesh Patel" userId="a66d4990ec83ac90" providerId="LiveId" clId="{6143FAE7-0750-49FC-93E8-7A3078AD83E4}" dt="2021-07-23T18:13:06.659" v="5325"/>
          <ac:spMkLst>
            <pc:docMk/>
            <pc:sldMk cId="1194841187" sldId="413"/>
            <ac:spMk id="40" creationId="{2AB52CFA-D2CE-4BDA-A29D-CE2DAE2861F6}"/>
          </ac:spMkLst>
        </pc:spChg>
        <pc:spChg chg="mod">
          <ac:chgData name="Minesh Patel" userId="a66d4990ec83ac90" providerId="LiveId" clId="{6143FAE7-0750-49FC-93E8-7A3078AD83E4}" dt="2021-07-23T18:13:06.659" v="5325"/>
          <ac:spMkLst>
            <pc:docMk/>
            <pc:sldMk cId="1194841187" sldId="413"/>
            <ac:spMk id="65" creationId="{FCDDF7CB-3A13-42D8-AEA0-290D0F7451FF}"/>
          </ac:spMkLst>
        </pc:spChg>
        <pc:spChg chg="mod">
          <ac:chgData name="Minesh Patel" userId="a66d4990ec83ac90" providerId="LiveId" clId="{6143FAE7-0750-49FC-93E8-7A3078AD83E4}" dt="2021-07-23T18:13:06.659" v="5325"/>
          <ac:spMkLst>
            <pc:docMk/>
            <pc:sldMk cId="1194841187" sldId="413"/>
            <ac:spMk id="66" creationId="{34052035-4518-472F-9457-F4ED4171E453}"/>
          </ac:spMkLst>
        </pc:spChg>
        <pc:spChg chg="add mod">
          <ac:chgData name="Minesh Patel" userId="a66d4990ec83ac90" providerId="LiveId" clId="{6143FAE7-0750-49FC-93E8-7A3078AD83E4}" dt="2021-07-23T18:16:40.843" v="5443"/>
          <ac:spMkLst>
            <pc:docMk/>
            <pc:sldMk cId="1194841187" sldId="413"/>
            <ac:spMk id="67" creationId="{18388FBB-92CB-43E8-8271-A004014BE621}"/>
          </ac:spMkLst>
        </pc:spChg>
        <pc:grpChg chg="add mod">
          <ac:chgData name="Minesh Patel" userId="a66d4990ec83ac90" providerId="LiveId" clId="{6143FAE7-0750-49FC-93E8-7A3078AD83E4}" dt="2021-07-23T18:13:06.659" v="5325"/>
          <ac:grpSpMkLst>
            <pc:docMk/>
            <pc:sldMk cId="1194841187" sldId="413"/>
            <ac:grpSpMk id="36" creationId="{5615C8DD-A8FF-425C-A111-7BE55A678F1C}"/>
          </ac:grpSpMkLst>
        </pc:grpChg>
        <pc:grpChg chg="del">
          <ac:chgData name="Minesh Patel" userId="a66d4990ec83ac90" providerId="LiveId" clId="{6143FAE7-0750-49FC-93E8-7A3078AD83E4}" dt="2021-07-23T18:13:06.376" v="5324" actId="478"/>
          <ac:grpSpMkLst>
            <pc:docMk/>
            <pc:sldMk cId="1194841187" sldId="413"/>
            <ac:grpSpMk id="44" creationId="{1A30BE6A-05E6-45A9-9627-C157CA29683E}"/>
          </ac:grpSpMkLst>
        </pc:grpChg>
      </pc:sldChg>
      <pc:sldChg chg="addSp delSp modSp mod">
        <pc:chgData name="Minesh Patel" userId="a66d4990ec83ac90" providerId="LiveId" clId="{6143FAE7-0750-49FC-93E8-7A3078AD83E4}" dt="2021-07-23T19:16:31.466" v="8691" actId="1076"/>
        <pc:sldMkLst>
          <pc:docMk/>
          <pc:sldMk cId="3073025476" sldId="439"/>
        </pc:sldMkLst>
        <pc:spChg chg="mod">
          <ac:chgData name="Minesh Patel" userId="a66d4990ec83ac90" providerId="LiveId" clId="{6143FAE7-0750-49FC-93E8-7A3078AD83E4}" dt="2021-07-23T18:12:57.062" v="5319"/>
          <ac:spMkLst>
            <pc:docMk/>
            <pc:sldMk cId="3073025476" sldId="439"/>
            <ac:spMk id="194" creationId="{BF7298A7-719A-4C01-BA80-330C989EA914}"/>
          </ac:spMkLst>
        </pc:spChg>
        <pc:spChg chg="mod">
          <ac:chgData name="Minesh Patel" userId="a66d4990ec83ac90" providerId="LiveId" clId="{6143FAE7-0750-49FC-93E8-7A3078AD83E4}" dt="2021-07-23T18:12:57.062" v="5319"/>
          <ac:spMkLst>
            <pc:docMk/>
            <pc:sldMk cId="3073025476" sldId="439"/>
            <ac:spMk id="196" creationId="{28C07053-0623-452F-9AF1-D9F27ABE2F54}"/>
          </ac:spMkLst>
        </pc:spChg>
        <pc:spChg chg="mod">
          <ac:chgData name="Minesh Patel" userId="a66d4990ec83ac90" providerId="LiveId" clId="{6143FAE7-0750-49FC-93E8-7A3078AD83E4}" dt="2021-07-23T18:12:57.062" v="5319"/>
          <ac:spMkLst>
            <pc:docMk/>
            <pc:sldMk cId="3073025476" sldId="439"/>
            <ac:spMk id="198" creationId="{ED3C101D-03B9-40E2-AFC7-DAE56C148F76}"/>
          </ac:spMkLst>
        </pc:spChg>
        <pc:spChg chg="mod">
          <ac:chgData name="Minesh Patel" userId="a66d4990ec83ac90" providerId="LiveId" clId="{6143FAE7-0750-49FC-93E8-7A3078AD83E4}" dt="2021-07-23T18:12:57.062" v="5319"/>
          <ac:spMkLst>
            <pc:docMk/>
            <pc:sldMk cId="3073025476" sldId="439"/>
            <ac:spMk id="199" creationId="{E7D58C4B-9133-4C24-9E6A-C8E152E5DE9B}"/>
          </ac:spMkLst>
        </pc:spChg>
        <pc:spChg chg="mod">
          <ac:chgData name="Minesh Patel" userId="a66d4990ec83ac90" providerId="LiveId" clId="{6143FAE7-0750-49FC-93E8-7A3078AD83E4}" dt="2021-07-23T18:12:57.062" v="5319"/>
          <ac:spMkLst>
            <pc:docMk/>
            <pc:sldMk cId="3073025476" sldId="439"/>
            <ac:spMk id="200" creationId="{EF119614-E054-422B-BFAE-35ECB14B6FFC}"/>
          </ac:spMkLst>
        </pc:spChg>
        <pc:spChg chg="add mod">
          <ac:chgData name="Minesh Patel" userId="a66d4990ec83ac90" providerId="LiveId" clId="{6143FAE7-0750-49FC-93E8-7A3078AD83E4}" dt="2021-07-23T18:16:43.815" v="5446"/>
          <ac:spMkLst>
            <pc:docMk/>
            <pc:sldMk cId="3073025476" sldId="439"/>
            <ac:spMk id="201" creationId="{F24CFE3D-BC06-4A3E-8F3D-BC2BB37E0C53}"/>
          </ac:spMkLst>
        </pc:spChg>
        <pc:grpChg chg="mod">
          <ac:chgData name="Minesh Patel" userId="a66d4990ec83ac90" providerId="LiveId" clId="{6143FAE7-0750-49FC-93E8-7A3078AD83E4}" dt="2021-07-23T19:16:31.466" v="8691" actId="1076"/>
          <ac:grpSpMkLst>
            <pc:docMk/>
            <pc:sldMk cId="3073025476" sldId="439"/>
            <ac:grpSpMk id="4" creationId="{C216775E-980C-4D63-97DF-3008F6B0047F}"/>
          </ac:grpSpMkLst>
        </pc:grpChg>
        <pc:grpChg chg="del">
          <ac:chgData name="Minesh Patel" userId="a66d4990ec83ac90" providerId="LiveId" clId="{6143FAE7-0750-49FC-93E8-7A3078AD83E4}" dt="2021-07-23T18:12:56.809" v="5318" actId="478"/>
          <ac:grpSpMkLst>
            <pc:docMk/>
            <pc:sldMk cId="3073025476" sldId="439"/>
            <ac:grpSpMk id="122" creationId="{673C9AFC-C0FD-4694-A4AF-152832E5AE2E}"/>
          </ac:grpSpMkLst>
        </pc:grpChg>
        <pc:grpChg chg="add mod">
          <ac:chgData name="Minesh Patel" userId="a66d4990ec83ac90" providerId="LiveId" clId="{6143FAE7-0750-49FC-93E8-7A3078AD83E4}" dt="2021-07-23T18:12:57.062" v="5319"/>
          <ac:grpSpMkLst>
            <pc:docMk/>
            <pc:sldMk cId="3073025476" sldId="439"/>
            <ac:grpSpMk id="192" creationId="{01AE5D54-899F-468B-AC9E-641BEC530D69}"/>
          </ac:grpSpMkLst>
        </pc:grpChg>
      </pc:sldChg>
      <pc:sldChg chg="addSp delSp modSp del mod">
        <pc:chgData name="Minesh Patel" userId="a66d4990ec83ac90" providerId="LiveId" clId="{6143FAE7-0750-49FC-93E8-7A3078AD83E4}" dt="2021-07-23T18:13:27.587" v="5335" actId="47"/>
        <pc:sldMkLst>
          <pc:docMk/>
          <pc:sldMk cId="2210273427" sldId="450"/>
        </pc:sldMkLst>
        <pc:spChg chg="mod">
          <ac:chgData name="Minesh Patel" userId="a66d4990ec83ac90" providerId="LiveId" clId="{6143FAE7-0750-49FC-93E8-7A3078AD83E4}" dt="2021-07-23T18:13:13.903" v="5331"/>
          <ac:spMkLst>
            <pc:docMk/>
            <pc:sldMk cId="2210273427" sldId="450"/>
            <ac:spMk id="57" creationId="{443A6395-9960-4672-8506-E46E63A5D905}"/>
          </ac:spMkLst>
        </pc:spChg>
        <pc:spChg chg="mod">
          <ac:chgData name="Minesh Patel" userId="a66d4990ec83ac90" providerId="LiveId" clId="{6143FAE7-0750-49FC-93E8-7A3078AD83E4}" dt="2021-07-23T18:13:13.903" v="5331"/>
          <ac:spMkLst>
            <pc:docMk/>
            <pc:sldMk cId="2210273427" sldId="450"/>
            <ac:spMk id="67" creationId="{C0BF05DF-99FA-4659-8EB3-A5EA43B92CEA}"/>
          </ac:spMkLst>
        </pc:spChg>
        <pc:spChg chg="mod">
          <ac:chgData name="Minesh Patel" userId="a66d4990ec83ac90" providerId="LiveId" clId="{6143FAE7-0750-49FC-93E8-7A3078AD83E4}" dt="2021-07-23T18:13:13.903" v="5331"/>
          <ac:spMkLst>
            <pc:docMk/>
            <pc:sldMk cId="2210273427" sldId="450"/>
            <ac:spMk id="68" creationId="{CCCA8EA0-C9B1-4B82-A4E2-88C91C0B693C}"/>
          </ac:spMkLst>
        </pc:spChg>
        <pc:spChg chg="mod">
          <ac:chgData name="Minesh Patel" userId="a66d4990ec83ac90" providerId="LiveId" clId="{6143FAE7-0750-49FC-93E8-7A3078AD83E4}" dt="2021-07-23T18:13:13.903" v="5331"/>
          <ac:spMkLst>
            <pc:docMk/>
            <pc:sldMk cId="2210273427" sldId="450"/>
            <ac:spMk id="69" creationId="{0A7AF39E-F682-44C5-AB71-72FC2BA01AFE}"/>
          </ac:spMkLst>
        </pc:spChg>
        <pc:spChg chg="mod">
          <ac:chgData name="Minesh Patel" userId="a66d4990ec83ac90" providerId="LiveId" clId="{6143FAE7-0750-49FC-93E8-7A3078AD83E4}" dt="2021-07-23T18:13:13.903" v="5331"/>
          <ac:spMkLst>
            <pc:docMk/>
            <pc:sldMk cId="2210273427" sldId="450"/>
            <ac:spMk id="70" creationId="{0DA3FEAA-7046-40A1-A68C-571A1F1D825F}"/>
          </ac:spMkLst>
        </pc:spChg>
        <pc:grpChg chg="del">
          <ac:chgData name="Minesh Patel" userId="a66d4990ec83ac90" providerId="LiveId" clId="{6143FAE7-0750-49FC-93E8-7A3078AD83E4}" dt="2021-07-23T18:13:13.604" v="5330" actId="478"/>
          <ac:grpSpMkLst>
            <pc:docMk/>
            <pc:sldMk cId="2210273427" sldId="450"/>
            <ac:grpSpMk id="47" creationId="{81C0A9A5-D7F8-4BFB-94A8-64D93D392EA1}"/>
          </ac:grpSpMkLst>
        </pc:grpChg>
        <pc:grpChg chg="add mod">
          <ac:chgData name="Minesh Patel" userId="a66d4990ec83ac90" providerId="LiveId" clId="{6143FAE7-0750-49FC-93E8-7A3078AD83E4}" dt="2021-07-23T18:13:13.903" v="5331"/>
          <ac:grpSpMkLst>
            <pc:docMk/>
            <pc:sldMk cId="2210273427" sldId="450"/>
            <ac:grpSpMk id="56" creationId="{ED8DC861-4866-490F-BD84-68E2D4938D4E}"/>
          </ac:grpSpMkLst>
        </pc:grpChg>
      </pc:sldChg>
      <pc:sldChg chg="addSp delSp modSp mod modAnim">
        <pc:chgData name="Minesh Patel" userId="a66d4990ec83ac90" providerId="LiveId" clId="{6143FAE7-0750-49FC-93E8-7A3078AD83E4}" dt="2021-07-23T19:28:52.910" v="9288"/>
        <pc:sldMkLst>
          <pc:docMk/>
          <pc:sldMk cId="840151485" sldId="454"/>
        </pc:sldMkLst>
        <pc:spChg chg="mod">
          <ac:chgData name="Minesh Patel" userId="a66d4990ec83ac90" providerId="LiveId" clId="{6143FAE7-0750-49FC-93E8-7A3078AD83E4}" dt="2021-07-23T19:28:42.375" v="9285" actId="164"/>
          <ac:spMkLst>
            <pc:docMk/>
            <pc:sldMk cId="840151485" sldId="454"/>
            <ac:spMk id="97" creationId="{4C327CC6-1C51-45E8-B239-F549F67E9E46}"/>
          </ac:spMkLst>
        </pc:spChg>
        <pc:spChg chg="mod">
          <ac:chgData name="Minesh Patel" userId="a66d4990ec83ac90" providerId="LiveId" clId="{6143FAE7-0750-49FC-93E8-7A3078AD83E4}" dt="2021-07-23T19:28:42.375" v="9285" actId="164"/>
          <ac:spMkLst>
            <pc:docMk/>
            <pc:sldMk cId="840151485" sldId="454"/>
            <ac:spMk id="98" creationId="{ECD6CF41-DE0C-4F83-BA33-6205F981EBD2}"/>
          </ac:spMkLst>
        </pc:spChg>
        <pc:spChg chg="mod">
          <ac:chgData name="Minesh Patel" userId="a66d4990ec83ac90" providerId="LiveId" clId="{6143FAE7-0750-49FC-93E8-7A3078AD83E4}" dt="2021-07-23T19:28:42.375" v="9285" actId="164"/>
          <ac:spMkLst>
            <pc:docMk/>
            <pc:sldMk cId="840151485" sldId="454"/>
            <ac:spMk id="99" creationId="{42A789D1-385D-4314-A38D-87517B54B4EA}"/>
          </ac:spMkLst>
        </pc:spChg>
        <pc:spChg chg="mod">
          <ac:chgData name="Minesh Patel" userId="a66d4990ec83ac90" providerId="LiveId" clId="{6143FAE7-0750-49FC-93E8-7A3078AD83E4}" dt="2021-07-23T19:28:42.375" v="9285" actId="164"/>
          <ac:spMkLst>
            <pc:docMk/>
            <pc:sldMk cId="840151485" sldId="454"/>
            <ac:spMk id="101" creationId="{FF7E8754-8531-4933-AF76-D2090C404689}"/>
          </ac:spMkLst>
        </pc:spChg>
        <pc:spChg chg="mod">
          <ac:chgData name="Minesh Patel" userId="a66d4990ec83ac90" providerId="LiveId" clId="{6143FAE7-0750-49FC-93E8-7A3078AD83E4}" dt="2021-07-23T19:28:42.375" v="9285" actId="164"/>
          <ac:spMkLst>
            <pc:docMk/>
            <pc:sldMk cId="840151485" sldId="454"/>
            <ac:spMk id="102" creationId="{E02194A4-3526-4F56-83E7-AAB43AE31754}"/>
          </ac:spMkLst>
        </pc:spChg>
        <pc:spChg chg="mod">
          <ac:chgData name="Minesh Patel" userId="a66d4990ec83ac90" providerId="LiveId" clId="{6143FAE7-0750-49FC-93E8-7A3078AD83E4}" dt="2021-07-23T19:28:42.375" v="9285" actId="164"/>
          <ac:spMkLst>
            <pc:docMk/>
            <pc:sldMk cId="840151485" sldId="454"/>
            <ac:spMk id="103" creationId="{BC80D3FA-79DF-46CE-B224-B3C76E17EC87}"/>
          </ac:spMkLst>
        </pc:spChg>
        <pc:spChg chg="mod">
          <ac:chgData name="Minesh Patel" userId="a66d4990ec83ac90" providerId="LiveId" clId="{6143FAE7-0750-49FC-93E8-7A3078AD83E4}" dt="2021-07-23T19:28:35.087" v="9283" actId="164"/>
          <ac:spMkLst>
            <pc:docMk/>
            <pc:sldMk cId="840151485" sldId="454"/>
            <ac:spMk id="233" creationId="{C678CF8B-3D73-430B-8D96-301D05188CB2}"/>
          </ac:spMkLst>
        </pc:spChg>
        <pc:spChg chg="mod">
          <ac:chgData name="Minesh Patel" userId="a66d4990ec83ac90" providerId="LiveId" clId="{6143FAE7-0750-49FC-93E8-7A3078AD83E4}" dt="2021-07-23T19:28:35.087" v="9283" actId="164"/>
          <ac:spMkLst>
            <pc:docMk/>
            <pc:sldMk cId="840151485" sldId="454"/>
            <ac:spMk id="234" creationId="{81450D41-D0B3-4DE7-B1DF-C137534CC4A0}"/>
          </ac:spMkLst>
        </pc:spChg>
        <pc:spChg chg="mod">
          <ac:chgData name="Minesh Patel" userId="a66d4990ec83ac90" providerId="LiveId" clId="{6143FAE7-0750-49FC-93E8-7A3078AD83E4}" dt="2021-07-23T19:28:35.087" v="9283" actId="164"/>
          <ac:spMkLst>
            <pc:docMk/>
            <pc:sldMk cId="840151485" sldId="454"/>
            <ac:spMk id="235" creationId="{44FB7EE5-A202-4189-8E77-355835BA5260}"/>
          </ac:spMkLst>
        </pc:spChg>
        <pc:spChg chg="mod">
          <ac:chgData name="Minesh Patel" userId="a66d4990ec83ac90" providerId="LiveId" clId="{6143FAE7-0750-49FC-93E8-7A3078AD83E4}" dt="2021-07-23T18:14:16.464" v="5365"/>
          <ac:spMkLst>
            <pc:docMk/>
            <pc:sldMk cId="840151485" sldId="454"/>
            <ac:spMk id="243" creationId="{8FA074EA-8998-4C65-95CB-20E8D7FF051A}"/>
          </ac:spMkLst>
        </pc:spChg>
        <pc:spChg chg="mod">
          <ac:chgData name="Minesh Patel" userId="a66d4990ec83ac90" providerId="LiveId" clId="{6143FAE7-0750-49FC-93E8-7A3078AD83E4}" dt="2021-07-23T18:14:16.464" v="5365"/>
          <ac:spMkLst>
            <pc:docMk/>
            <pc:sldMk cId="840151485" sldId="454"/>
            <ac:spMk id="244" creationId="{EA3B3D77-15DC-4A70-B3CA-23422A37860A}"/>
          </ac:spMkLst>
        </pc:spChg>
        <pc:spChg chg="mod">
          <ac:chgData name="Minesh Patel" userId="a66d4990ec83ac90" providerId="LiveId" clId="{6143FAE7-0750-49FC-93E8-7A3078AD83E4}" dt="2021-07-23T18:14:16.464" v="5365"/>
          <ac:spMkLst>
            <pc:docMk/>
            <pc:sldMk cId="840151485" sldId="454"/>
            <ac:spMk id="245" creationId="{061A0246-CFF6-4554-96F9-00E0818CEB13}"/>
          </ac:spMkLst>
        </pc:spChg>
        <pc:spChg chg="mod">
          <ac:chgData name="Minesh Patel" userId="a66d4990ec83ac90" providerId="LiveId" clId="{6143FAE7-0750-49FC-93E8-7A3078AD83E4}" dt="2021-07-23T18:14:16.464" v="5365"/>
          <ac:spMkLst>
            <pc:docMk/>
            <pc:sldMk cId="840151485" sldId="454"/>
            <ac:spMk id="246" creationId="{A11E2640-8A11-4F40-A93E-8018DA62B317}"/>
          </ac:spMkLst>
        </pc:spChg>
        <pc:spChg chg="mod">
          <ac:chgData name="Minesh Patel" userId="a66d4990ec83ac90" providerId="LiveId" clId="{6143FAE7-0750-49FC-93E8-7A3078AD83E4}" dt="2021-07-23T18:14:16.464" v="5365"/>
          <ac:spMkLst>
            <pc:docMk/>
            <pc:sldMk cId="840151485" sldId="454"/>
            <ac:spMk id="247" creationId="{927DBF66-B4FF-4D45-A5BC-770284C1D376}"/>
          </ac:spMkLst>
        </pc:spChg>
        <pc:grpChg chg="add mod ord">
          <ac:chgData name="Minesh Patel" userId="a66d4990ec83ac90" providerId="LiveId" clId="{6143FAE7-0750-49FC-93E8-7A3078AD83E4}" dt="2021-07-23T19:28:38.210" v="9284" actId="167"/>
          <ac:grpSpMkLst>
            <pc:docMk/>
            <pc:sldMk cId="840151485" sldId="454"/>
            <ac:grpSpMk id="6" creationId="{CBEC074A-C5B4-4A61-9B6E-D9AEBF85D594}"/>
          </ac:grpSpMkLst>
        </pc:grpChg>
        <pc:grpChg chg="add mod">
          <ac:chgData name="Minesh Patel" userId="a66d4990ec83ac90" providerId="LiveId" clId="{6143FAE7-0750-49FC-93E8-7A3078AD83E4}" dt="2021-07-23T19:28:42.375" v="9285" actId="164"/>
          <ac:grpSpMkLst>
            <pc:docMk/>
            <pc:sldMk cId="840151485" sldId="454"/>
            <ac:grpSpMk id="7" creationId="{B0A97781-EB84-4ED2-AAD6-04B2E9B191C3}"/>
          </ac:grpSpMkLst>
        </pc:grpChg>
        <pc:grpChg chg="mod">
          <ac:chgData name="Minesh Patel" userId="a66d4990ec83ac90" providerId="LiveId" clId="{6143FAE7-0750-49FC-93E8-7A3078AD83E4}" dt="2021-07-23T19:28:35.087" v="9283" actId="164"/>
          <ac:grpSpMkLst>
            <pc:docMk/>
            <pc:sldMk cId="840151485" sldId="454"/>
            <ac:grpSpMk id="10" creationId="{73E2122D-2BBD-4DAE-A4AD-7420E5758D08}"/>
          </ac:grpSpMkLst>
        </pc:grpChg>
        <pc:grpChg chg="mod">
          <ac:chgData name="Minesh Patel" userId="a66d4990ec83ac90" providerId="LiveId" clId="{6143FAE7-0750-49FC-93E8-7A3078AD83E4}" dt="2021-07-23T19:28:42.375" v="9285" actId="164"/>
          <ac:grpSpMkLst>
            <pc:docMk/>
            <pc:sldMk cId="840151485" sldId="454"/>
            <ac:grpSpMk id="15" creationId="{7F66882E-0E6D-48B1-8BE5-FF4223C56B07}"/>
          </ac:grpSpMkLst>
        </pc:grpChg>
        <pc:grpChg chg="mod">
          <ac:chgData name="Minesh Patel" userId="a66d4990ec83ac90" providerId="LiveId" clId="{6143FAE7-0750-49FC-93E8-7A3078AD83E4}" dt="2021-07-23T19:28:35.087" v="9283" actId="164"/>
          <ac:grpSpMkLst>
            <pc:docMk/>
            <pc:sldMk cId="840151485" sldId="454"/>
            <ac:grpSpMk id="29" creationId="{031379CB-9841-43B6-8A62-3DFD0F0CD6F8}"/>
          </ac:grpSpMkLst>
        </pc:grpChg>
        <pc:grpChg chg="mod">
          <ac:chgData name="Minesh Patel" userId="a66d4990ec83ac90" providerId="LiveId" clId="{6143FAE7-0750-49FC-93E8-7A3078AD83E4}" dt="2021-07-23T19:28:35.087" v="9283" actId="164"/>
          <ac:grpSpMkLst>
            <pc:docMk/>
            <pc:sldMk cId="840151485" sldId="454"/>
            <ac:grpSpMk id="66" creationId="{80FAECAE-A2D2-4E3A-B83B-D3AAA1AB74BD}"/>
          </ac:grpSpMkLst>
        </pc:grpChg>
        <pc:grpChg chg="del">
          <ac:chgData name="Minesh Patel" userId="a66d4990ec83ac90" providerId="LiveId" clId="{6143FAE7-0750-49FC-93E8-7A3078AD83E4}" dt="2021-07-23T18:14:16.199" v="5364" actId="478"/>
          <ac:grpSpMkLst>
            <pc:docMk/>
            <pc:sldMk cId="840151485" sldId="454"/>
            <ac:grpSpMk id="236" creationId="{0EE8A42C-9784-4C96-9CCD-3AE0502C81A4}"/>
          </ac:grpSpMkLst>
        </pc:grpChg>
        <pc:grpChg chg="add mod">
          <ac:chgData name="Minesh Patel" userId="a66d4990ec83ac90" providerId="LiveId" clId="{6143FAE7-0750-49FC-93E8-7A3078AD83E4}" dt="2021-07-23T18:14:16.464" v="5365"/>
          <ac:grpSpMkLst>
            <pc:docMk/>
            <pc:sldMk cId="840151485" sldId="454"/>
            <ac:grpSpMk id="242" creationId="{3D9CEB3A-CC52-4BA4-BDD8-34584DFEB179}"/>
          </ac:grpSpMkLst>
        </pc:grpChg>
      </pc:sldChg>
      <pc:sldChg chg="addSp delSp modSp mod modNotesTx">
        <pc:chgData name="Minesh Patel" userId="a66d4990ec83ac90" providerId="LiveId" clId="{6143FAE7-0750-49FC-93E8-7A3078AD83E4}" dt="2021-07-23T19:27:53.111" v="9281" actId="20577"/>
        <pc:sldMkLst>
          <pc:docMk/>
          <pc:sldMk cId="2607854865" sldId="455"/>
        </pc:sldMkLst>
        <pc:spChg chg="mod">
          <ac:chgData name="Minesh Patel" userId="a66d4990ec83ac90" providerId="LiveId" clId="{6143FAE7-0750-49FC-93E8-7A3078AD83E4}" dt="2021-07-23T18:13:46.446" v="5343"/>
          <ac:spMkLst>
            <pc:docMk/>
            <pc:sldMk cId="2607854865" sldId="455"/>
            <ac:spMk id="74" creationId="{D84DF4FA-A425-4132-B075-43E9BDEDD8FA}"/>
          </ac:spMkLst>
        </pc:spChg>
        <pc:spChg chg="mod">
          <ac:chgData name="Minesh Patel" userId="a66d4990ec83ac90" providerId="LiveId" clId="{6143FAE7-0750-49FC-93E8-7A3078AD83E4}" dt="2021-07-23T18:13:46.446" v="5343"/>
          <ac:spMkLst>
            <pc:docMk/>
            <pc:sldMk cId="2607854865" sldId="455"/>
            <ac:spMk id="75" creationId="{0651F2A3-9193-40DA-9DD4-B3F4D21647DE}"/>
          </ac:spMkLst>
        </pc:spChg>
        <pc:spChg chg="mod">
          <ac:chgData name="Minesh Patel" userId="a66d4990ec83ac90" providerId="LiveId" clId="{6143FAE7-0750-49FC-93E8-7A3078AD83E4}" dt="2021-07-23T18:13:46.446" v="5343"/>
          <ac:spMkLst>
            <pc:docMk/>
            <pc:sldMk cId="2607854865" sldId="455"/>
            <ac:spMk id="77" creationId="{D5AEBE84-32A4-4785-9A77-252203F71D82}"/>
          </ac:spMkLst>
        </pc:spChg>
        <pc:spChg chg="mod">
          <ac:chgData name="Minesh Patel" userId="a66d4990ec83ac90" providerId="LiveId" clId="{6143FAE7-0750-49FC-93E8-7A3078AD83E4}" dt="2021-07-23T18:13:46.446" v="5343"/>
          <ac:spMkLst>
            <pc:docMk/>
            <pc:sldMk cId="2607854865" sldId="455"/>
            <ac:spMk id="78" creationId="{20301F51-1952-4CBA-A216-EEE15AF8C238}"/>
          </ac:spMkLst>
        </pc:spChg>
        <pc:spChg chg="mod">
          <ac:chgData name="Minesh Patel" userId="a66d4990ec83ac90" providerId="LiveId" clId="{6143FAE7-0750-49FC-93E8-7A3078AD83E4}" dt="2021-07-23T18:13:46.446" v="5343"/>
          <ac:spMkLst>
            <pc:docMk/>
            <pc:sldMk cId="2607854865" sldId="455"/>
            <ac:spMk id="79" creationId="{AC98D4D5-6E12-4603-AFB8-C63E9D732FC4}"/>
          </ac:spMkLst>
        </pc:spChg>
        <pc:grpChg chg="del">
          <ac:chgData name="Minesh Patel" userId="a66d4990ec83ac90" providerId="LiveId" clId="{6143FAE7-0750-49FC-93E8-7A3078AD83E4}" dt="2021-07-23T18:13:46.199" v="5342" actId="478"/>
          <ac:grpSpMkLst>
            <pc:docMk/>
            <pc:sldMk cId="2607854865" sldId="455"/>
            <ac:grpSpMk id="49" creationId="{7DA75AEE-961F-4623-842D-7953724476E8}"/>
          </ac:grpSpMkLst>
        </pc:grpChg>
        <pc:grpChg chg="add mod">
          <ac:chgData name="Minesh Patel" userId="a66d4990ec83ac90" providerId="LiveId" clId="{6143FAE7-0750-49FC-93E8-7A3078AD83E4}" dt="2021-07-23T18:13:46.446" v="5343"/>
          <ac:grpSpMkLst>
            <pc:docMk/>
            <pc:sldMk cId="2607854865" sldId="455"/>
            <ac:grpSpMk id="73" creationId="{CAAC7E69-A3B8-44F5-92D1-7A380781CFFD}"/>
          </ac:grpSpMkLst>
        </pc:grpChg>
      </pc:sldChg>
      <pc:sldChg chg="addSp delSp modSp mod modAnim modNotesTx">
        <pc:chgData name="Minesh Patel" userId="a66d4990ec83ac90" providerId="LiveId" clId="{6143FAE7-0750-49FC-93E8-7A3078AD83E4}" dt="2021-07-23T19:18:14.027" v="8799" actId="20577"/>
        <pc:sldMkLst>
          <pc:docMk/>
          <pc:sldMk cId="708922144" sldId="457"/>
        </pc:sldMkLst>
        <pc:spChg chg="mod">
          <ac:chgData name="Minesh Patel" userId="a66d4990ec83ac90" providerId="LiveId" clId="{6143FAE7-0750-49FC-93E8-7A3078AD83E4}" dt="2021-07-23T19:18:14.027" v="8799" actId="20577"/>
          <ac:spMkLst>
            <pc:docMk/>
            <pc:sldMk cId="708922144" sldId="457"/>
            <ac:spMk id="29" creationId="{1E0DAE84-58CD-4488-9B6F-DA1D1117A1B1}"/>
          </ac:spMkLst>
        </pc:spChg>
        <pc:spChg chg="mod">
          <ac:chgData name="Minesh Patel" userId="a66d4990ec83ac90" providerId="LiveId" clId="{6143FAE7-0750-49FC-93E8-7A3078AD83E4}" dt="2021-07-23T18:12:59.334" v="5321"/>
          <ac:spMkLst>
            <pc:docMk/>
            <pc:sldMk cId="708922144" sldId="457"/>
            <ac:spMk id="43" creationId="{11D63512-B669-4ACF-87DE-3D36F26E8FFF}"/>
          </ac:spMkLst>
        </pc:spChg>
        <pc:spChg chg="mod">
          <ac:chgData name="Minesh Patel" userId="a66d4990ec83ac90" providerId="LiveId" clId="{6143FAE7-0750-49FC-93E8-7A3078AD83E4}" dt="2021-07-23T18:12:59.334" v="5321"/>
          <ac:spMkLst>
            <pc:docMk/>
            <pc:sldMk cId="708922144" sldId="457"/>
            <ac:spMk id="44" creationId="{D4A2AF98-FA67-41D7-B579-EF97E36CDB6C}"/>
          </ac:spMkLst>
        </pc:spChg>
        <pc:spChg chg="mod">
          <ac:chgData name="Minesh Patel" userId="a66d4990ec83ac90" providerId="LiveId" clId="{6143FAE7-0750-49FC-93E8-7A3078AD83E4}" dt="2021-07-23T18:12:59.334" v="5321"/>
          <ac:spMkLst>
            <pc:docMk/>
            <pc:sldMk cId="708922144" sldId="457"/>
            <ac:spMk id="47" creationId="{50B3F07F-D82F-467E-A619-249F86B0268F}"/>
          </ac:spMkLst>
        </pc:spChg>
        <pc:spChg chg="mod">
          <ac:chgData name="Minesh Patel" userId="a66d4990ec83ac90" providerId="LiveId" clId="{6143FAE7-0750-49FC-93E8-7A3078AD83E4}" dt="2021-07-23T18:12:59.334" v="5321"/>
          <ac:spMkLst>
            <pc:docMk/>
            <pc:sldMk cId="708922144" sldId="457"/>
            <ac:spMk id="52" creationId="{9F084986-4C4C-4076-B9EA-62903C8FA2D1}"/>
          </ac:spMkLst>
        </pc:spChg>
        <pc:spChg chg="mod">
          <ac:chgData name="Minesh Patel" userId="a66d4990ec83ac90" providerId="LiveId" clId="{6143FAE7-0750-49FC-93E8-7A3078AD83E4}" dt="2021-07-23T18:12:59.334" v="5321"/>
          <ac:spMkLst>
            <pc:docMk/>
            <pc:sldMk cId="708922144" sldId="457"/>
            <ac:spMk id="53" creationId="{2EEA177F-2E5A-4D1F-B715-102BBEDDF31A}"/>
          </ac:spMkLst>
        </pc:spChg>
        <pc:spChg chg="add mod">
          <ac:chgData name="Minesh Patel" userId="a66d4990ec83ac90" providerId="LiveId" clId="{6143FAE7-0750-49FC-93E8-7A3078AD83E4}" dt="2021-07-23T18:16:43.031" v="5445"/>
          <ac:spMkLst>
            <pc:docMk/>
            <pc:sldMk cId="708922144" sldId="457"/>
            <ac:spMk id="54" creationId="{E9C3A903-0545-4948-9E21-2F626328C8E8}"/>
          </ac:spMkLst>
        </pc:spChg>
        <pc:grpChg chg="del">
          <ac:chgData name="Minesh Patel" userId="a66d4990ec83ac90" providerId="LiveId" clId="{6143FAE7-0750-49FC-93E8-7A3078AD83E4}" dt="2021-07-23T18:12:59.096" v="5320" actId="478"/>
          <ac:grpSpMkLst>
            <pc:docMk/>
            <pc:sldMk cId="708922144" sldId="457"/>
            <ac:grpSpMk id="33" creationId="{DCC7E647-174C-4D97-89A8-3D640BF23125}"/>
          </ac:grpSpMkLst>
        </pc:grpChg>
        <pc:grpChg chg="add mod">
          <ac:chgData name="Minesh Patel" userId="a66d4990ec83ac90" providerId="LiveId" clId="{6143FAE7-0750-49FC-93E8-7A3078AD83E4}" dt="2021-07-23T18:12:59.334" v="5321"/>
          <ac:grpSpMkLst>
            <pc:docMk/>
            <pc:sldMk cId="708922144" sldId="457"/>
            <ac:grpSpMk id="42" creationId="{067DE215-97AA-49F7-B87D-71415314FC64}"/>
          </ac:grpSpMkLst>
        </pc:grpChg>
      </pc:sldChg>
      <pc:sldChg chg="addSp delSp modSp mod modAnim">
        <pc:chgData name="Minesh Patel" userId="a66d4990ec83ac90" providerId="LiveId" clId="{6143FAE7-0750-49FC-93E8-7A3078AD83E4}" dt="2021-07-23T19:29:19.749" v="9290"/>
        <pc:sldMkLst>
          <pc:docMk/>
          <pc:sldMk cId="462382982" sldId="461"/>
        </pc:sldMkLst>
        <pc:spChg chg="mod">
          <ac:chgData name="Minesh Patel" userId="a66d4990ec83ac90" providerId="LiveId" clId="{6143FAE7-0750-49FC-93E8-7A3078AD83E4}" dt="2021-07-23T18:14:20.986" v="5369"/>
          <ac:spMkLst>
            <pc:docMk/>
            <pc:sldMk cId="462382982" sldId="461"/>
            <ac:spMk id="13" creationId="{9B79C9AF-B745-4148-B19E-DB382C4741F7}"/>
          </ac:spMkLst>
        </pc:spChg>
        <pc:spChg chg="mod">
          <ac:chgData name="Minesh Patel" userId="a66d4990ec83ac90" providerId="LiveId" clId="{6143FAE7-0750-49FC-93E8-7A3078AD83E4}" dt="2021-07-23T18:14:20.986" v="5369"/>
          <ac:spMkLst>
            <pc:docMk/>
            <pc:sldMk cId="462382982" sldId="461"/>
            <ac:spMk id="14" creationId="{71AAF90A-184F-4B77-B70C-58FC16183EB3}"/>
          </ac:spMkLst>
        </pc:spChg>
        <pc:spChg chg="mod">
          <ac:chgData name="Minesh Patel" userId="a66d4990ec83ac90" providerId="LiveId" clId="{6143FAE7-0750-49FC-93E8-7A3078AD83E4}" dt="2021-07-23T18:14:20.986" v="5369"/>
          <ac:spMkLst>
            <pc:docMk/>
            <pc:sldMk cId="462382982" sldId="461"/>
            <ac:spMk id="15" creationId="{A6561E4B-DD70-4B50-9EB6-EFEE2D92F448}"/>
          </ac:spMkLst>
        </pc:spChg>
        <pc:spChg chg="mod">
          <ac:chgData name="Minesh Patel" userId="a66d4990ec83ac90" providerId="LiveId" clId="{6143FAE7-0750-49FC-93E8-7A3078AD83E4}" dt="2021-07-23T18:14:20.986" v="5369"/>
          <ac:spMkLst>
            <pc:docMk/>
            <pc:sldMk cId="462382982" sldId="461"/>
            <ac:spMk id="16" creationId="{E2AFA81F-0A55-49C4-91D5-4297D422D380}"/>
          </ac:spMkLst>
        </pc:spChg>
        <pc:spChg chg="mod">
          <ac:chgData name="Minesh Patel" userId="a66d4990ec83ac90" providerId="LiveId" clId="{6143FAE7-0750-49FC-93E8-7A3078AD83E4}" dt="2021-07-23T18:14:20.986" v="5369"/>
          <ac:spMkLst>
            <pc:docMk/>
            <pc:sldMk cId="462382982" sldId="461"/>
            <ac:spMk id="17" creationId="{8F951AEA-EE48-49B2-A648-90722AD8AAE9}"/>
          </ac:spMkLst>
        </pc:spChg>
        <pc:grpChg chg="del">
          <ac:chgData name="Minesh Patel" userId="a66d4990ec83ac90" providerId="LiveId" clId="{6143FAE7-0750-49FC-93E8-7A3078AD83E4}" dt="2021-07-23T18:14:20.774" v="5368" actId="478"/>
          <ac:grpSpMkLst>
            <pc:docMk/>
            <pc:sldMk cId="462382982" sldId="461"/>
            <ac:grpSpMk id="6" creationId="{935442C7-3CCE-439C-AFF7-8B267191E00D}"/>
          </ac:grpSpMkLst>
        </pc:grpChg>
        <pc:grpChg chg="add mod">
          <ac:chgData name="Minesh Patel" userId="a66d4990ec83ac90" providerId="LiveId" clId="{6143FAE7-0750-49FC-93E8-7A3078AD83E4}" dt="2021-07-23T18:14:20.986" v="5369"/>
          <ac:grpSpMkLst>
            <pc:docMk/>
            <pc:sldMk cId="462382982" sldId="461"/>
            <ac:grpSpMk id="12" creationId="{D68178C7-5D6C-45D1-9779-7789EA595D7B}"/>
          </ac:grpSpMkLst>
        </pc:grpChg>
      </pc:sldChg>
      <pc:sldChg chg="addSp delSp modSp mod">
        <pc:chgData name="Minesh Patel" userId="a66d4990ec83ac90" providerId="LiveId" clId="{6143FAE7-0750-49FC-93E8-7A3078AD83E4}" dt="2021-07-23T18:13:58.610" v="5355"/>
        <pc:sldMkLst>
          <pc:docMk/>
          <pc:sldMk cId="4059177169" sldId="462"/>
        </pc:sldMkLst>
        <pc:spChg chg="mod">
          <ac:chgData name="Minesh Patel" userId="a66d4990ec83ac90" providerId="LiveId" clId="{6143FAE7-0750-49FC-93E8-7A3078AD83E4}" dt="2021-07-23T18:13:58.610" v="5355"/>
          <ac:spMkLst>
            <pc:docMk/>
            <pc:sldMk cId="4059177169" sldId="462"/>
            <ac:spMk id="21" creationId="{E79F55D3-84B6-40A2-9F39-DB634C7E48BA}"/>
          </ac:spMkLst>
        </pc:spChg>
        <pc:spChg chg="mod">
          <ac:chgData name="Minesh Patel" userId="a66d4990ec83ac90" providerId="LiveId" clId="{6143FAE7-0750-49FC-93E8-7A3078AD83E4}" dt="2021-07-23T18:13:58.610" v="5355"/>
          <ac:spMkLst>
            <pc:docMk/>
            <pc:sldMk cId="4059177169" sldId="462"/>
            <ac:spMk id="22" creationId="{75B19C02-6C8C-4622-B549-25B8CD181D44}"/>
          </ac:spMkLst>
        </pc:spChg>
        <pc:spChg chg="mod">
          <ac:chgData name="Minesh Patel" userId="a66d4990ec83ac90" providerId="LiveId" clId="{6143FAE7-0750-49FC-93E8-7A3078AD83E4}" dt="2021-07-23T18:13:58.610" v="5355"/>
          <ac:spMkLst>
            <pc:docMk/>
            <pc:sldMk cId="4059177169" sldId="462"/>
            <ac:spMk id="24" creationId="{8EDA805D-9046-4DCB-9D22-89A9AAB81EDD}"/>
          </ac:spMkLst>
        </pc:spChg>
        <pc:spChg chg="mod">
          <ac:chgData name="Minesh Patel" userId="a66d4990ec83ac90" providerId="LiveId" clId="{6143FAE7-0750-49FC-93E8-7A3078AD83E4}" dt="2021-07-23T18:13:58.610" v="5355"/>
          <ac:spMkLst>
            <pc:docMk/>
            <pc:sldMk cId="4059177169" sldId="462"/>
            <ac:spMk id="25" creationId="{47477C1F-3F58-4C3A-BE3E-E499EEA7D5B4}"/>
          </ac:spMkLst>
        </pc:spChg>
        <pc:spChg chg="mod">
          <ac:chgData name="Minesh Patel" userId="a66d4990ec83ac90" providerId="LiveId" clId="{6143FAE7-0750-49FC-93E8-7A3078AD83E4}" dt="2021-07-23T18:13:58.610" v="5355"/>
          <ac:spMkLst>
            <pc:docMk/>
            <pc:sldMk cId="4059177169" sldId="462"/>
            <ac:spMk id="26" creationId="{23C5C2B8-D011-442B-B31B-B209EB0C6C7A}"/>
          </ac:spMkLst>
        </pc:spChg>
        <pc:grpChg chg="del">
          <ac:chgData name="Minesh Patel" userId="a66d4990ec83ac90" providerId="LiveId" clId="{6143FAE7-0750-49FC-93E8-7A3078AD83E4}" dt="2021-07-23T18:13:58.376" v="5354" actId="478"/>
          <ac:grpSpMkLst>
            <pc:docMk/>
            <pc:sldMk cId="4059177169" sldId="462"/>
            <ac:grpSpMk id="11" creationId="{6580C89D-FABC-4C02-86ED-A442B1F00CC1}"/>
          </ac:grpSpMkLst>
        </pc:grpChg>
        <pc:grpChg chg="add mod">
          <ac:chgData name="Minesh Patel" userId="a66d4990ec83ac90" providerId="LiveId" clId="{6143FAE7-0750-49FC-93E8-7A3078AD83E4}" dt="2021-07-23T18:13:58.610" v="5355"/>
          <ac:grpSpMkLst>
            <pc:docMk/>
            <pc:sldMk cId="4059177169" sldId="462"/>
            <ac:grpSpMk id="18" creationId="{14DF073A-6267-4751-BF66-9730D65B47DB}"/>
          </ac:grpSpMkLst>
        </pc:grpChg>
      </pc:sldChg>
      <pc:sldChg chg="addSp delSp modSp mod modAnim modNotesTx">
        <pc:chgData name="Minesh Patel" userId="a66d4990ec83ac90" providerId="LiveId" clId="{6143FAE7-0750-49FC-93E8-7A3078AD83E4}" dt="2021-07-23T19:21:49.905" v="8917" actId="113"/>
        <pc:sldMkLst>
          <pc:docMk/>
          <pc:sldMk cId="841958860" sldId="467"/>
        </pc:sldMkLst>
        <pc:spChg chg="mod">
          <ac:chgData name="Minesh Patel" userId="a66d4990ec83ac90" providerId="LiveId" clId="{6143FAE7-0750-49FC-93E8-7A3078AD83E4}" dt="2021-07-23T18:13:09.070" v="5327"/>
          <ac:spMkLst>
            <pc:docMk/>
            <pc:sldMk cId="841958860" sldId="467"/>
            <ac:spMk id="67" creationId="{93ADA414-40DD-418E-B4C8-47A5FAC06503}"/>
          </ac:spMkLst>
        </pc:spChg>
        <pc:spChg chg="mod">
          <ac:chgData name="Minesh Patel" userId="a66d4990ec83ac90" providerId="LiveId" clId="{6143FAE7-0750-49FC-93E8-7A3078AD83E4}" dt="2021-07-23T18:13:09.070" v="5327"/>
          <ac:spMkLst>
            <pc:docMk/>
            <pc:sldMk cId="841958860" sldId="467"/>
            <ac:spMk id="68" creationId="{C51FDAF2-AF92-4822-8DEB-0577B1D9F277}"/>
          </ac:spMkLst>
        </pc:spChg>
        <pc:spChg chg="mod">
          <ac:chgData name="Minesh Patel" userId="a66d4990ec83ac90" providerId="LiveId" clId="{6143FAE7-0750-49FC-93E8-7A3078AD83E4}" dt="2021-07-23T18:13:09.070" v="5327"/>
          <ac:spMkLst>
            <pc:docMk/>
            <pc:sldMk cId="841958860" sldId="467"/>
            <ac:spMk id="69" creationId="{F160973F-3876-4E97-BEB4-9BF4144A8D8B}"/>
          </ac:spMkLst>
        </pc:spChg>
        <pc:spChg chg="mod">
          <ac:chgData name="Minesh Patel" userId="a66d4990ec83ac90" providerId="LiveId" clId="{6143FAE7-0750-49FC-93E8-7A3078AD83E4}" dt="2021-07-23T18:13:09.070" v="5327"/>
          <ac:spMkLst>
            <pc:docMk/>
            <pc:sldMk cId="841958860" sldId="467"/>
            <ac:spMk id="70" creationId="{8E10BBAE-CDA9-4FFD-B7D9-93441277C21E}"/>
          </ac:spMkLst>
        </pc:spChg>
        <pc:spChg chg="mod">
          <ac:chgData name="Minesh Patel" userId="a66d4990ec83ac90" providerId="LiveId" clId="{6143FAE7-0750-49FC-93E8-7A3078AD83E4}" dt="2021-07-23T18:13:09.070" v="5327"/>
          <ac:spMkLst>
            <pc:docMk/>
            <pc:sldMk cId="841958860" sldId="467"/>
            <ac:spMk id="72" creationId="{67165AC6-20D8-4DD8-8620-20A748689C37}"/>
          </ac:spMkLst>
        </pc:spChg>
        <pc:spChg chg="add mod">
          <ac:chgData name="Minesh Patel" userId="a66d4990ec83ac90" providerId="LiveId" clId="{6143FAE7-0750-49FC-93E8-7A3078AD83E4}" dt="2021-07-23T18:16:40.252" v="5442"/>
          <ac:spMkLst>
            <pc:docMk/>
            <pc:sldMk cId="841958860" sldId="467"/>
            <ac:spMk id="73" creationId="{D010AAA2-08E1-4A2B-8F5C-7A5351551011}"/>
          </ac:spMkLst>
        </pc:spChg>
        <pc:grpChg chg="add mod">
          <ac:chgData name="Minesh Patel" userId="a66d4990ec83ac90" providerId="LiveId" clId="{6143FAE7-0750-49FC-93E8-7A3078AD83E4}" dt="2021-07-23T18:13:09.070" v="5327"/>
          <ac:grpSpMkLst>
            <pc:docMk/>
            <pc:sldMk cId="841958860" sldId="467"/>
            <ac:grpSpMk id="66" creationId="{CD9B9F7F-77BD-4C3A-9FA7-888113C008B2}"/>
          </ac:grpSpMkLst>
        </pc:grpChg>
        <pc:grpChg chg="del">
          <ac:chgData name="Minesh Patel" userId="a66d4990ec83ac90" providerId="LiveId" clId="{6143FAE7-0750-49FC-93E8-7A3078AD83E4}" dt="2021-07-23T18:13:08.822" v="5326" actId="478"/>
          <ac:grpSpMkLst>
            <pc:docMk/>
            <pc:sldMk cId="841958860" sldId="467"/>
            <ac:grpSpMk id="98" creationId="{A0A619B2-A62F-4890-B920-E9DA74837BFB}"/>
          </ac:grpSpMkLst>
        </pc:grpChg>
      </pc:sldChg>
      <pc:sldChg chg="addSp delSp modSp mod ord modAnim">
        <pc:chgData name="Minesh Patel" userId="a66d4990ec83ac90" providerId="LiveId" clId="{6143FAE7-0750-49FC-93E8-7A3078AD83E4}" dt="2021-07-24T22:04:07.894" v="16421"/>
        <pc:sldMkLst>
          <pc:docMk/>
          <pc:sldMk cId="4275640374" sldId="473"/>
        </pc:sldMkLst>
        <pc:spChg chg="mod">
          <ac:chgData name="Minesh Patel" userId="a66d4990ec83ac90" providerId="LiveId" clId="{6143FAE7-0750-49FC-93E8-7A3078AD83E4}" dt="2021-07-24T16:59:29.848" v="9589" actId="207"/>
          <ac:spMkLst>
            <pc:docMk/>
            <pc:sldMk cId="4275640374" sldId="473"/>
            <ac:spMk id="19" creationId="{A94C3C5F-876A-45D5-AF96-F00803CCC702}"/>
          </ac:spMkLst>
        </pc:spChg>
        <pc:spChg chg="add mod">
          <ac:chgData name="Minesh Patel" userId="a66d4990ec83ac90" providerId="LiveId" clId="{6143FAE7-0750-49FC-93E8-7A3078AD83E4}" dt="2021-07-24T18:03:34.574" v="11282" actId="20577"/>
          <ac:spMkLst>
            <pc:docMk/>
            <pc:sldMk cId="4275640374" sldId="473"/>
            <ac:spMk id="51" creationId="{BD0F2ECC-CE9E-40FA-8C1C-082BC10EB220}"/>
          </ac:spMkLst>
        </pc:spChg>
        <pc:spChg chg="add del mod">
          <ac:chgData name="Minesh Patel" userId="a66d4990ec83ac90" providerId="LiveId" clId="{6143FAE7-0750-49FC-93E8-7A3078AD83E4}" dt="2021-07-24T17:00:14.144" v="9595" actId="478"/>
          <ac:spMkLst>
            <pc:docMk/>
            <pc:sldMk cId="4275640374" sldId="473"/>
            <ac:spMk id="52" creationId="{2D29A1AB-BB42-4ED2-85E1-ACA4F6056C90}"/>
          </ac:spMkLst>
        </pc:spChg>
        <pc:spChg chg="add mod">
          <ac:chgData name="Minesh Patel" userId="a66d4990ec83ac90" providerId="LiveId" clId="{6143FAE7-0750-49FC-93E8-7A3078AD83E4}" dt="2021-07-24T16:55:50.498" v="9465" actId="571"/>
          <ac:spMkLst>
            <pc:docMk/>
            <pc:sldMk cId="4275640374" sldId="473"/>
            <ac:spMk id="53" creationId="{96A127A1-00F4-4DCD-9B84-4C59C88F7517}"/>
          </ac:spMkLst>
        </pc:spChg>
        <pc:spChg chg="add del mod">
          <ac:chgData name="Minesh Patel" userId="a66d4990ec83ac90" providerId="LiveId" clId="{6143FAE7-0750-49FC-93E8-7A3078AD83E4}" dt="2021-07-24T17:00:14.144" v="9595" actId="478"/>
          <ac:spMkLst>
            <pc:docMk/>
            <pc:sldMk cId="4275640374" sldId="473"/>
            <ac:spMk id="55" creationId="{BD3D54DF-30E6-47A1-8B9B-EC2243F2A4CA}"/>
          </ac:spMkLst>
        </pc:spChg>
        <pc:spChg chg="mod">
          <ac:chgData name="Minesh Patel" userId="a66d4990ec83ac90" providerId="LiveId" clId="{6143FAE7-0750-49FC-93E8-7A3078AD83E4}" dt="2021-07-24T17:58:08.433" v="11122" actId="313"/>
          <ac:spMkLst>
            <pc:docMk/>
            <pc:sldMk cId="4275640374" sldId="473"/>
            <ac:spMk id="58" creationId="{0DA3C94F-D7E8-478A-91BF-332B4D0E2A39}"/>
          </ac:spMkLst>
        </pc:spChg>
        <pc:spChg chg="mod">
          <ac:chgData name="Minesh Patel" userId="a66d4990ec83ac90" providerId="LiveId" clId="{6143FAE7-0750-49FC-93E8-7A3078AD83E4}" dt="2021-07-24T17:00:48.586" v="9608" actId="208"/>
          <ac:spMkLst>
            <pc:docMk/>
            <pc:sldMk cId="4275640374" sldId="473"/>
            <ac:spMk id="60" creationId="{20FA04AE-015C-43C9-898E-88BBC6511469}"/>
          </ac:spMkLst>
        </pc:spChg>
        <pc:grpChg chg="mod">
          <ac:chgData name="Minesh Patel" userId="a66d4990ec83ac90" providerId="LiveId" clId="{6143FAE7-0750-49FC-93E8-7A3078AD83E4}" dt="2021-07-24T17:57:59.709" v="11112" actId="1076"/>
          <ac:grpSpMkLst>
            <pc:docMk/>
            <pc:sldMk cId="4275640374" sldId="473"/>
            <ac:grpSpMk id="6" creationId="{F42AC7DD-3733-4E45-8D43-AB27D8CC369A}"/>
          </ac:grpSpMkLst>
        </pc:grpChg>
        <pc:grpChg chg="mod">
          <ac:chgData name="Minesh Patel" userId="a66d4990ec83ac90" providerId="LiveId" clId="{6143FAE7-0750-49FC-93E8-7A3078AD83E4}" dt="2021-07-24T17:57:59.709" v="11112" actId="1076"/>
          <ac:grpSpMkLst>
            <pc:docMk/>
            <pc:sldMk cId="4275640374" sldId="473"/>
            <ac:grpSpMk id="7" creationId="{843AFC36-97CD-45E7-AD6B-E5EC8148EA61}"/>
          </ac:grpSpMkLst>
        </pc:grpChg>
        <pc:grpChg chg="mod">
          <ac:chgData name="Minesh Patel" userId="a66d4990ec83ac90" providerId="LiveId" clId="{6143FAE7-0750-49FC-93E8-7A3078AD83E4}" dt="2021-07-24T17:57:59.709" v="11112" actId="1076"/>
          <ac:grpSpMkLst>
            <pc:docMk/>
            <pc:sldMk cId="4275640374" sldId="473"/>
            <ac:grpSpMk id="8" creationId="{1DA4C005-985A-4206-96C6-00923996B877}"/>
          </ac:grpSpMkLst>
        </pc:grpChg>
        <pc:grpChg chg="mod">
          <ac:chgData name="Minesh Patel" userId="a66d4990ec83ac90" providerId="LiveId" clId="{6143FAE7-0750-49FC-93E8-7A3078AD83E4}" dt="2021-07-24T17:57:59.709" v="11112" actId="1076"/>
          <ac:grpSpMkLst>
            <pc:docMk/>
            <pc:sldMk cId="4275640374" sldId="473"/>
            <ac:grpSpMk id="57" creationId="{481C37F5-B3A2-488B-85D5-CDFABD80F5DF}"/>
          </ac:grpSpMkLst>
        </pc:grpChg>
        <pc:cxnChg chg="mod">
          <ac:chgData name="Minesh Patel" userId="a66d4990ec83ac90" providerId="LiveId" clId="{6143FAE7-0750-49FC-93E8-7A3078AD83E4}" dt="2021-07-24T17:57:55.696" v="11111" actId="14100"/>
          <ac:cxnSpMkLst>
            <pc:docMk/>
            <pc:sldMk cId="4275640374" sldId="473"/>
            <ac:cxnSpMk id="59" creationId="{E0AF53B9-1E7B-47DB-93BC-3494EDE4F5A2}"/>
          </ac:cxnSpMkLst>
        </pc:cxnChg>
      </pc:sldChg>
      <pc:sldChg chg="addSp delSp modSp mod">
        <pc:chgData name="Minesh Patel" userId="a66d4990ec83ac90" providerId="LiveId" clId="{6143FAE7-0750-49FC-93E8-7A3078AD83E4}" dt="2021-07-23T18:11:48.553" v="5289" actId="478"/>
        <pc:sldMkLst>
          <pc:docMk/>
          <pc:sldMk cId="773154060" sldId="478"/>
        </pc:sldMkLst>
        <pc:spChg chg="mod">
          <ac:chgData name="Minesh Patel" userId="a66d4990ec83ac90" providerId="LiveId" clId="{6143FAE7-0750-49FC-93E8-7A3078AD83E4}" dt="2021-07-23T18:10:56.889" v="5254" actId="20577"/>
          <ac:spMkLst>
            <pc:docMk/>
            <pc:sldMk cId="773154060" sldId="478"/>
            <ac:spMk id="6" creationId="{CECCB5B8-C91D-4F6F-9E2E-44346BDCDE93}"/>
          </ac:spMkLst>
        </pc:spChg>
        <pc:spChg chg="mod">
          <ac:chgData name="Minesh Patel" userId="a66d4990ec83ac90" providerId="LiveId" clId="{6143FAE7-0750-49FC-93E8-7A3078AD83E4}" dt="2021-07-23T18:11:00.825" v="5258" actId="20577"/>
          <ac:spMkLst>
            <pc:docMk/>
            <pc:sldMk cId="773154060" sldId="478"/>
            <ac:spMk id="7" creationId="{9366F524-B4CE-46DE-AE97-0C2C4111BF7A}"/>
          </ac:spMkLst>
        </pc:spChg>
        <pc:spChg chg="mod">
          <ac:chgData name="Minesh Patel" userId="a66d4990ec83ac90" providerId="LiveId" clId="{6143FAE7-0750-49FC-93E8-7A3078AD83E4}" dt="2021-07-23T18:11:04.007" v="5262" actId="20577"/>
          <ac:spMkLst>
            <pc:docMk/>
            <pc:sldMk cId="773154060" sldId="478"/>
            <ac:spMk id="8" creationId="{E23CEA39-7069-4A54-AD9C-4560F01126C0}"/>
          </ac:spMkLst>
        </pc:spChg>
        <pc:spChg chg="mod">
          <ac:chgData name="Minesh Patel" userId="a66d4990ec83ac90" providerId="LiveId" clId="{6143FAE7-0750-49FC-93E8-7A3078AD83E4}" dt="2021-07-23T18:11:07.144" v="5266" actId="20577"/>
          <ac:spMkLst>
            <pc:docMk/>
            <pc:sldMk cId="773154060" sldId="478"/>
            <ac:spMk id="9" creationId="{61C6FDBD-46F0-4DF4-9DC0-DA5EA4955859}"/>
          </ac:spMkLst>
        </pc:spChg>
        <pc:spChg chg="mod">
          <ac:chgData name="Minesh Patel" userId="a66d4990ec83ac90" providerId="LiveId" clId="{6143FAE7-0750-49FC-93E8-7A3078AD83E4}" dt="2021-07-23T18:11:14.826" v="5278" actId="20577"/>
          <ac:spMkLst>
            <pc:docMk/>
            <pc:sldMk cId="773154060" sldId="478"/>
            <ac:spMk id="10" creationId="{9EC0AF08-6ECD-4D4E-8AE0-DE9CFA53CB29}"/>
          </ac:spMkLst>
        </pc:spChg>
        <pc:grpChg chg="add del mod">
          <ac:chgData name="Minesh Patel" userId="a66d4990ec83ac90" providerId="LiveId" clId="{6143FAE7-0750-49FC-93E8-7A3078AD83E4}" dt="2021-07-23T18:11:48.553" v="5289" actId="478"/>
          <ac:grpSpMkLst>
            <pc:docMk/>
            <pc:sldMk cId="773154060" sldId="478"/>
            <ac:grpSpMk id="5" creationId="{4D2B08AC-18D8-4BC9-BEBA-857322995B1C}"/>
          </ac:grpSpMkLst>
        </pc:grpChg>
      </pc:sldChg>
      <pc:sldChg chg="addSp delSp modSp mod">
        <pc:chgData name="Minesh Patel" userId="a66d4990ec83ac90" providerId="LiveId" clId="{6143FAE7-0750-49FC-93E8-7A3078AD83E4}" dt="2021-07-23T18:13:54.712" v="5351"/>
        <pc:sldMkLst>
          <pc:docMk/>
          <pc:sldMk cId="2288210484" sldId="482"/>
        </pc:sldMkLst>
        <pc:spChg chg="mod">
          <ac:chgData name="Minesh Patel" userId="a66d4990ec83ac90" providerId="LiveId" clId="{6143FAE7-0750-49FC-93E8-7A3078AD83E4}" dt="2021-07-23T18:13:54.712" v="5351"/>
          <ac:spMkLst>
            <pc:docMk/>
            <pc:sldMk cId="2288210484" sldId="482"/>
            <ac:spMk id="116" creationId="{D70F4BF1-EF70-4FCA-8C3A-138A0B03C5A1}"/>
          </ac:spMkLst>
        </pc:spChg>
        <pc:spChg chg="mod">
          <ac:chgData name="Minesh Patel" userId="a66d4990ec83ac90" providerId="LiveId" clId="{6143FAE7-0750-49FC-93E8-7A3078AD83E4}" dt="2021-07-23T18:13:54.712" v="5351"/>
          <ac:spMkLst>
            <pc:docMk/>
            <pc:sldMk cId="2288210484" sldId="482"/>
            <ac:spMk id="117" creationId="{FC7FCA66-E28E-441B-A038-99FE4FE9C273}"/>
          </ac:spMkLst>
        </pc:spChg>
        <pc:spChg chg="mod">
          <ac:chgData name="Minesh Patel" userId="a66d4990ec83ac90" providerId="LiveId" clId="{6143FAE7-0750-49FC-93E8-7A3078AD83E4}" dt="2021-07-23T18:13:54.712" v="5351"/>
          <ac:spMkLst>
            <pc:docMk/>
            <pc:sldMk cId="2288210484" sldId="482"/>
            <ac:spMk id="118" creationId="{B6A20FF8-60C1-40A9-8C1F-6CC0D80C3940}"/>
          </ac:spMkLst>
        </pc:spChg>
        <pc:spChg chg="mod">
          <ac:chgData name="Minesh Patel" userId="a66d4990ec83ac90" providerId="LiveId" clId="{6143FAE7-0750-49FC-93E8-7A3078AD83E4}" dt="2021-07-23T18:13:54.712" v="5351"/>
          <ac:spMkLst>
            <pc:docMk/>
            <pc:sldMk cId="2288210484" sldId="482"/>
            <ac:spMk id="119" creationId="{9AA684E9-3885-4855-8DF3-65A66107C5C4}"/>
          </ac:spMkLst>
        </pc:spChg>
        <pc:spChg chg="mod">
          <ac:chgData name="Minesh Patel" userId="a66d4990ec83ac90" providerId="LiveId" clId="{6143FAE7-0750-49FC-93E8-7A3078AD83E4}" dt="2021-07-23T18:13:54.712" v="5351"/>
          <ac:spMkLst>
            <pc:docMk/>
            <pc:sldMk cId="2288210484" sldId="482"/>
            <ac:spMk id="120" creationId="{7D89C567-6F66-493D-AAD4-2F4926AFBC7E}"/>
          </ac:spMkLst>
        </pc:spChg>
        <pc:grpChg chg="del">
          <ac:chgData name="Minesh Patel" userId="a66d4990ec83ac90" providerId="LiveId" clId="{6143FAE7-0750-49FC-93E8-7A3078AD83E4}" dt="2021-07-23T18:13:54.436" v="5350" actId="478"/>
          <ac:grpSpMkLst>
            <pc:docMk/>
            <pc:sldMk cId="2288210484" sldId="482"/>
            <ac:grpSpMk id="72" creationId="{5CE66526-D73C-416E-9FD2-4F0A9B79AB56}"/>
          </ac:grpSpMkLst>
        </pc:grpChg>
        <pc:grpChg chg="add mod">
          <ac:chgData name="Minesh Patel" userId="a66d4990ec83ac90" providerId="LiveId" clId="{6143FAE7-0750-49FC-93E8-7A3078AD83E4}" dt="2021-07-23T18:13:54.712" v="5351"/>
          <ac:grpSpMkLst>
            <pc:docMk/>
            <pc:sldMk cId="2288210484" sldId="482"/>
            <ac:grpSpMk id="115" creationId="{A4A72458-BF28-45D2-B465-8C3A8A4F4168}"/>
          </ac:grpSpMkLst>
        </pc:grpChg>
      </pc:sldChg>
      <pc:sldChg chg="addSp delSp modSp mod">
        <pc:chgData name="Minesh Patel" userId="a66d4990ec83ac90" providerId="LiveId" clId="{6143FAE7-0750-49FC-93E8-7A3078AD83E4}" dt="2021-07-23T18:12:19.425" v="5296"/>
        <pc:sldMkLst>
          <pc:docMk/>
          <pc:sldMk cId="2915918275" sldId="483"/>
        </pc:sldMkLst>
        <pc:spChg chg="mod">
          <ac:chgData name="Minesh Patel" userId="a66d4990ec83ac90" providerId="LiveId" clId="{6143FAE7-0750-49FC-93E8-7A3078AD83E4}" dt="2021-07-23T18:11:27.661" v="5282"/>
          <ac:spMkLst>
            <pc:docMk/>
            <pc:sldMk cId="2915918275" sldId="483"/>
            <ac:spMk id="12" creationId="{BCCB19EF-1E57-4818-A103-73C98B867AC7}"/>
          </ac:spMkLst>
        </pc:spChg>
        <pc:spChg chg="mod">
          <ac:chgData name="Minesh Patel" userId="a66d4990ec83ac90" providerId="LiveId" clId="{6143FAE7-0750-49FC-93E8-7A3078AD83E4}" dt="2021-07-23T18:11:27.661" v="5282"/>
          <ac:spMkLst>
            <pc:docMk/>
            <pc:sldMk cId="2915918275" sldId="483"/>
            <ac:spMk id="13" creationId="{E6EA0B27-A865-4695-9A2A-BC7BFE5FF0A8}"/>
          </ac:spMkLst>
        </pc:spChg>
        <pc:spChg chg="mod">
          <ac:chgData name="Minesh Patel" userId="a66d4990ec83ac90" providerId="LiveId" clId="{6143FAE7-0750-49FC-93E8-7A3078AD83E4}" dt="2021-07-23T18:11:27.661" v="5282"/>
          <ac:spMkLst>
            <pc:docMk/>
            <pc:sldMk cId="2915918275" sldId="483"/>
            <ac:spMk id="14" creationId="{75E9F37A-CB2A-44EB-8982-94DAFA52C09C}"/>
          </ac:spMkLst>
        </pc:spChg>
        <pc:spChg chg="mod">
          <ac:chgData name="Minesh Patel" userId="a66d4990ec83ac90" providerId="LiveId" clId="{6143FAE7-0750-49FC-93E8-7A3078AD83E4}" dt="2021-07-23T18:11:27.661" v="5282"/>
          <ac:spMkLst>
            <pc:docMk/>
            <pc:sldMk cId="2915918275" sldId="483"/>
            <ac:spMk id="15" creationId="{F911F3F1-CEDB-4C64-A6B4-D9104A5AA4E3}"/>
          </ac:spMkLst>
        </pc:spChg>
        <pc:spChg chg="mod">
          <ac:chgData name="Minesh Patel" userId="a66d4990ec83ac90" providerId="LiveId" clId="{6143FAE7-0750-49FC-93E8-7A3078AD83E4}" dt="2021-07-23T18:11:27.661" v="5282"/>
          <ac:spMkLst>
            <pc:docMk/>
            <pc:sldMk cId="2915918275" sldId="483"/>
            <ac:spMk id="16" creationId="{E5EA5C00-BD7D-4F1E-A400-9CDAB75DDB67}"/>
          </ac:spMkLst>
        </pc:spChg>
        <pc:spChg chg="mod">
          <ac:chgData name="Minesh Patel" userId="a66d4990ec83ac90" providerId="LiveId" clId="{6143FAE7-0750-49FC-93E8-7A3078AD83E4}" dt="2021-07-23T18:12:19.425" v="5296"/>
          <ac:spMkLst>
            <pc:docMk/>
            <pc:sldMk cId="2915918275" sldId="483"/>
            <ac:spMk id="18" creationId="{82D3BA94-BDC1-40E1-9A68-BDDA2C77173C}"/>
          </ac:spMkLst>
        </pc:spChg>
        <pc:spChg chg="mod">
          <ac:chgData name="Minesh Patel" userId="a66d4990ec83ac90" providerId="LiveId" clId="{6143FAE7-0750-49FC-93E8-7A3078AD83E4}" dt="2021-07-23T18:12:19.425" v="5296"/>
          <ac:spMkLst>
            <pc:docMk/>
            <pc:sldMk cId="2915918275" sldId="483"/>
            <ac:spMk id="21" creationId="{672B7E01-06EC-4DCC-86A0-8701AAC409E1}"/>
          </ac:spMkLst>
        </pc:spChg>
        <pc:spChg chg="mod">
          <ac:chgData name="Minesh Patel" userId="a66d4990ec83ac90" providerId="LiveId" clId="{6143FAE7-0750-49FC-93E8-7A3078AD83E4}" dt="2021-07-23T18:12:19.425" v="5296"/>
          <ac:spMkLst>
            <pc:docMk/>
            <pc:sldMk cId="2915918275" sldId="483"/>
            <ac:spMk id="22" creationId="{7316BAE2-6D85-49A3-9669-13EA6C345F01}"/>
          </ac:spMkLst>
        </pc:spChg>
        <pc:spChg chg="mod">
          <ac:chgData name="Minesh Patel" userId="a66d4990ec83ac90" providerId="LiveId" clId="{6143FAE7-0750-49FC-93E8-7A3078AD83E4}" dt="2021-07-23T18:12:19.425" v="5296"/>
          <ac:spMkLst>
            <pc:docMk/>
            <pc:sldMk cId="2915918275" sldId="483"/>
            <ac:spMk id="23" creationId="{C8A5981B-4836-491F-83A1-931E168BEFB6}"/>
          </ac:spMkLst>
        </pc:spChg>
        <pc:spChg chg="mod">
          <ac:chgData name="Minesh Patel" userId="a66d4990ec83ac90" providerId="LiveId" clId="{6143FAE7-0750-49FC-93E8-7A3078AD83E4}" dt="2021-07-23T18:12:19.425" v="5296"/>
          <ac:spMkLst>
            <pc:docMk/>
            <pc:sldMk cId="2915918275" sldId="483"/>
            <ac:spMk id="29" creationId="{E84E7EEB-C47E-4EBD-933F-6EF16D75CD47}"/>
          </ac:spMkLst>
        </pc:spChg>
        <pc:grpChg chg="add del mod">
          <ac:chgData name="Minesh Patel" userId="a66d4990ec83ac90" providerId="LiveId" clId="{6143FAE7-0750-49FC-93E8-7A3078AD83E4}" dt="2021-07-23T18:12:19.129" v="5295" actId="478"/>
          <ac:grpSpMkLst>
            <pc:docMk/>
            <pc:sldMk cId="2915918275" sldId="483"/>
            <ac:grpSpMk id="11" creationId="{9172D339-1F0E-4BD6-89CD-64C10C06A8CC}"/>
          </ac:grpSpMkLst>
        </pc:grpChg>
        <pc:grpChg chg="add mod">
          <ac:chgData name="Minesh Patel" userId="a66d4990ec83ac90" providerId="LiveId" clId="{6143FAE7-0750-49FC-93E8-7A3078AD83E4}" dt="2021-07-23T18:12:19.425" v="5296"/>
          <ac:grpSpMkLst>
            <pc:docMk/>
            <pc:sldMk cId="2915918275" sldId="483"/>
            <ac:grpSpMk id="17" creationId="{E75775F1-0E18-44C0-A268-568DC1466BD1}"/>
          </ac:grpSpMkLst>
        </pc:grpChg>
        <pc:grpChg chg="del">
          <ac:chgData name="Minesh Patel" userId="a66d4990ec83ac90" providerId="LiveId" clId="{6143FAE7-0750-49FC-93E8-7A3078AD83E4}" dt="2021-07-23T18:11:27.398" v="5281" actId="478"/>
          <ac:grpSpMkLst>
            <pc:docMk/>
            <pc:sldMk cId="2915918275" sldId="483"/>
            <ac:grpSpMk id="20" creationId="{5A61D265-1141-47FB-8C59-8274AB1C51C4}"/>
          </ac:grpSpMkLst>
        </pc:grpChg>
      </pc:sldChg>
      <pc:sldChg chg="addSp delSp modSp mod modAnim modNotesTx">
        <pc:chgData name="Minesh Patel" userId="a66d4990ec83ac90" providerId="LiveId" clId="{6143FAE7-0750-49FC-93E8-7A3078AD83E4}" dt="2021-07-23T19:14:38.735" v="8641" actId="20577"/>
        <pc:sldMkLst>
          <pc:docMk/>
          <pc:sldMk cId="740235318" sldId="484"/>
        </pc:sldMkLst>
        <pc:spChg chg="mod">
          <ac:chgData name="Minesh Patel" userId="a66d4990ec83ac90" providerId="LiveId" clId="{6143FAE7-0750-49FC-93E8-7A3078AD83E4}" dt="2021-07-23T18:12:51.146" v="5313" actId="20577"/>
          <ac:spMkLst>
            <pc:docMk/>
            <pc:sldMk cId="740235318" sldId="484"/>
            <ac:spMk id="8" creationId="{10BD9F7D-4683-4861-BB5A-52503CD4E1D4}"/>
          </ac:spMkLst>
        </pc:spChg>
        <pc:spChg chg="mod">
          <ac:chgData name="Minesh Patel" userId="a66d4990ec83ac90" providerId="LiveId" clId="{6143FAE7-0750-49FC-93E8-7A3078AD83E4}" dt="2021-07-23T18:12:51.444" v="5314"/>
          <ac:spMkLst>
            <pc:docMk/>
            <pc:sldMk cId="740235318" sldId="484"/>
            <ac:spMk id="13" creationId="{75E27EFF-F71B-4D6F-A3B4-D141E12F184D}"/>
          </ac:spMkLst>
        </pc:spChg>
        <pc:spChg chg="mod">
          <ac:chgData name="Minesh Patel" userId="a66d4990ec83ac90" providerId="LiveId" clId="{6143FAE7-0750-49FC-93E8-7A3078AD83E4}" dt="2021-07-23T18:12:51.444" v="5314"/>
          <ac:spMkLst>
            <pc:docMk/>
            <pc:sldMk cId="740235318" sldId="484"/>
            <ac:spMk id="14" creationId="{4C312DE5-5491-4714-9876-A8F759F14940}"/>
          </ac:spMkLst>
        </pc:spChg>
        <pc:spChg chg="mod">
          <ac:chgData name="Minesh Patel" userId="a66d4990ec83ac90" providerId="LiveId" clId="{6143FAE7-0750-49FC-93E8-7A3078AD83E4}" dt="2021-07-23T18:12:51.444" v="5314"/>
          <ac:spMkLst>
            <pc:docMk/>
            <pc:sldMk cId="740235318" sldId="484"/>
            <ac:spMk id="15" creationId="{6203CAA3-3032-46B5-8E37-9B6318F820BC}"/>
          </ac:spMkLst>
        </pc:spChg>
        <pc:spChg chg="mod">
          <ac:chgData name="Minesh Patel" userId="a66d4990ec83ac90" providerId="LiveId" clId="{6143FAE7-0750-49FC-93E8-7A3078AD83E4}" dt="2021-07-23T18:12:51.444" v="5314"/>
          <ac:spMkLst>
            <pc:docMk/>
            <pc:sldMk cId="740235318" sldId="484"/>
            <ac:spMk id="16" creationId="{057456D7-DEBA-4FC6-9110-3713D70882BB}"/>
          </ac:spMkLst>
        </pc:spChg>
        <pc:spChg chg="mod">
          <ac:chgData name="Minesh Patel" userId="a66d4990ec83ac90" providerId="LiveId" clId="{6143FAE7-0750-49FC-93E8-7A3078AD83E4}" dt="2021-07-23T18:12:51.444" v="5314"/>
          <ac:spMkLst>
            <pc:docMk/>
            <pc:sldMk cId="740235318" sldId="484"/>
            <ac:spMk id="17" creationId="{29D6D168-74CF-4AA6-8DC9-6A4D85AAA146}"/>
          </ac:spMkLst>
        </pc:spChg>
        <pc:spChg chg="mod">
          <ac:chgData name="Minesh Patel" userId="a66d4990ec83ac90" providerId="LiveId" clId="{6143FAE7-0750-49FC-93E8-7A3078AD83E4}" dt="2021-07-23T18:12:54.584" v="5317"/>
          <ac:spMkLst>
            <pc:docMk/>
            <pc:sldMk cId="740235318" sldId="484"/>
            <ac:spMk id="19" creationId="{9188A885-8EB8-4BC8-AB75-741E008C102D}"/>
          </ac:spMkLst>
        </pc:spChg>
        <pc:spChg chg="mod">
          <ac:chgData name="Minesh Patel" userId="a66d4990ec83ac90" providerId="LiveId" clId="{6143FAE7-0750-49FC-93E8-7A3078AD83E4}" dt="2021-07-23T18:12:54.584" v="5317"/>
          <ac:spMkLst>
            <pc:docMk/>
            <pc:sldMk cId="740235318" sldId="484"/>
            <ac:spMk id="20" creationId="{0DC4CC39-ECB7-4794-AE26-32D9CD8BDAC5}"/>
          </ac:spMkLst>
        </pc:spChg>
        <pc:spChg chg="mod">
          <ac:chgData name="Minesh Patel" userId="a66d4990ec83ac90" providerId="LiveId" clId="{6143FAE7-0750-49FC-93E8-7A3078AD83E4}" dt="2021-07-23T18:12:54.584" v="5317"/>
          <ac:spMkLst>
            <pc:docMk/>
            <pc:sldMk cId="740235318" sldId="484"/>
            <ac:spMk id="21" creationId="{0FDDF675-52A6-40E3-864E-D55D26010CBF}"/>
          </ac:spMkLst>
        </pc:spChg>
        <pc:spChg chg="mod">
          <ac:chgData name="Minesh Patel" userId="a66d4990ec83ac90" providerId="LiveId" clId="{6143FAE7-0750-49FC-93E8-7A3078AD83E4}" dt="2021-07-23T18:12:54.584" v="5317"/>
          <ac:spMkLst>
            <pc:docMk/>
            <pc:sldMk cId="740235318" sldId="484"/>
            <ac:spMk id="22" creationId="{E55DDCC2-2978-4CDF-A61A-BD7B63E54935}"/>
          </ac:spMkLst>
        </pc:spChg>
        <pc:spChg chg="mod">
          <ac:chgData name="Minesh Patel" userId="a66d4990ec83ac90" providerId="LiveId" clId="{6143FAE7-0750-49FC-93E8-7A3078AD83E4}" dt="2021-07-23T18:12:54.584" v="5317"/>
          <ac:spMkLst>
            <pc:docMk/>
            <pc:sldMk cId="740235318" sldId="484"/>
            <ac:spMk id="23" creationId="{BAD5F982-A941-467F-B615-39C7636EE4DA}"/>
          </ac:spMkLst>
        </pc:spChg>
        <pc:grpChg chg="del">
          <ac:chgData name="Minesh Patel" userId="a66d4990ec83ac90" providerId="LiveId" clId="{6143FAE7-0750-49FC-93E8-7A3078AD83E4}" dt="2021-07-23T18:12:54.292" v="5316" actId="478"/>
          <ac:grpSpMkLst>
            <pc:docMk/>
            <pc:sldMk cId="740235318" sldId="484"/>
            <ac:grpSpMk id="5" creationId="{F76E0F9B-4C7F-4AE2-BFF7-68294905D260}"/>
          </ac:grpSpMkLst>
        </pc:grpChg>
        <pc:grpChg chg="add del mod">
          <ac:chgData name="Minesh Patel" userId="a66d4990ec83ac90" providerId="LiveId" clId="{6143FAE7-0750-49FC-93E8-7A3078AD83E4}" dt="2021-07-23T18:12:52.506" v="5315"/>
          <ac:grpSpMkLst>
            <pc:docMk/>
            <pc:sldMk cId="740235318" sldId="484"/>
            <ac:grpSpMk id="12" creationId="{6E3CE5B7-B1B6-462C-AA19-8C462E808581}"/>
          </ac:grpSpMkLst>
        </pc:grpChg>
        <pc:grpChg chg="add mod">
          <ac:chgData name="Minesh Patel" userId="a66d4990ec83ac90" providerId="LiveId" clId="{6143FAE7-0750-49FC-93E8-7A3078AD83E4}" dt="2021-07-23T18:12:54.584" v="5317"/>
          <ac:grpSpMkLst>
            <pc:docMk/>
            <pc:sldMk cId="740235318" sldId="484"/>
            <ac:grpSpMk id="18" creationId="{0137DF52-A799-4E3C-AB93-CAAD45A282D9}"/>
          </ac:grpSpMkLst>
        </pc:grpChg>
      </pc:sldChg>
      <pc:sldChg chg="addSp delSp modSp mod modAnim modNotesTx">
        <pc:chgData name="Minesh Patel" userId="a66d4990ec83ac90" providerId="LiveId" clId="{6143FAE7-0750-49FC-93E8-7A3078AD83E4}" dt="2021-07-23T19:27:13.893" v="9208" actId="5793"/>
        <pc:sldMkLst>
          <pc:docMk/>
          <pc:sldMk cId="3246070725" sldId="485"/>
        </pc:sldMkLst>
        <pc:spChg chg="mod">
          <ac:chgData name="Minesh Patel" userId="a66d4990ec83ac90" providerId="LiveId" clId="{6143FAE7-0750-49FC-93E8-7A3078AD83E4}" dt="2021-07-23T18:13:43.228" v="5341"/>
          <ac:spMkLst>
            <pc:docMk/>
            <pc:sldMk cId="3246070725" sldId="485"/>
            <ac:spMk id="13" creationId="{107C5D96-98A5-4953-8A0A-B648F6ABC8DC}"/>
          </ac:spMkLst>
        </pc:spChg>
        <pc:spChg chg="mod">
          <ac:chgData name="Minesh Patel" userId="a66d4990ec83ac90" providerId="LiveId" clId="{6143FAE7-0750-49FC-93E8-7A3078AD83E4}" dt="2021-07-23T18:13:43.228" v="5341"/>
          <ac:spMkLst>
            <pc:docMk/>
            <pc:sldMk cId="3246070725" sldId="485"/>
            <ac:spMk id="14" creationId="{78DC1632-CA7B-41A3-A09B-8210252947E0}"/>
          </ac:spMkLst>
        </pc:spChg>
        <pc:spChg chg="mod">
          <ac:chgData name="Minesh Patel" userId="a66d4990ec83ac90" providerId="LiveId" clId="{6143FAE7-0750-49FC-93E8-7A3078AD83E4}" dt="2021-07-23T18:13:43.228" v="5341"/>
          <ac:spMkLst>
            <pc:docMk/>
            <pc:sldMk cId="3246070725" sldId="485"/>
            <ac:spMk id="15" creationId="{6C06023D-DB5E-47B4-9432-398970EC2988}"/>
          </ac:spMkLst>
        </pc:spChg>
        <pc:spChg chg="mod">
          <ac:chgData name="Minesh Patel" userId="a66d4990ec83ac90" providerId="LiveId" clId="{6143FAE7-0750-49FC-93E8-7A3078AD83E4}" dt="2021-07-23T18:13:43.228" v="5341"/>
          <ac:spMkLst>
            <pc:docMk/>
            <pc:sldMk cId="3246070725" sldId="485"/>
            <ac:spMk id="16" creationId="{C30B1AA9-9F1D-4921-8789-9CED10D31E84}"/>
          </ac:spMkLst>
        </pc:spChg>
        <pc:spChg chg="mod">
          <ac:chgData name="Minesh Patel" userId="a66d4990ec83ac90" providerId="LiveId" clId="{6143FAE7-0750-49FC-93E8-7A3078AD83E4}" dt="2021-07-23T18:13:43.228" v="5341"/>
          <ac:spMkLst>
            <pc:docMk/>
            <pc:sldMk cId="3246070725" sldId="485"/>
            <ac:spMk id="17" creationId="{52BE659A-08E6-44B2-A5A3-E9EAB43EBE5E}"/>
          </ac:spMkLst>
        </pc:spChg>
        <pc:grpChg chg="del">
          <ac:chgData name="Minesh Patel" userId="a66d4990ec83ac90" providerId="LiveId" clId="{6143FAE7-0750-49FC-93E8-7A3078AD83E4}" dt="2021-07-23T18:13:42.951" v="5340" actId="478"/>
          <ac:grpSpMkLst>
            <pc:docMk/>
            <pc:sldMk cId="3246070725" sldId="485"/>
            <ac:grpSpMk id="5" creationId="{C9E8DE4E-F3A4-4C80-8A95-FBF6AA9EA61D}"/>
          </ac:grpSpMkLst>
        </pc:grpChg>
        <pc:grpChg chg="add mod">
          <ac:chgData name="Minesh Patel" userId="a66d4990ec83ac90" providerId="LiveId" clId="{6143FAE7-0750-49FC-93E8-7A3078AD83E4}" dt="2021-07-23T18:13:43.228" v="5341"/>
          <ac:grpSpMkLst>
            <pc:docMk/>
            <pc:sldMk cId="3246070725" sldId="485"/>
            <ac:grpSpMk id="12" creationId="{6A3BFF5B-D361-4162-ADCF-866EAC0585CA}"/>
          </ac:grpSpMkLst>
        </pc:grpChg>
      </pc:sldChg>
      <pc:sldChg chg="addSp delSp modSp mod modAnim">
        <pc:chgData name="Minesh Patel" userId="a66d4990ec83ac90" providerId="LiveId" clId="{6143FAE7-0750-49FC-93E8-7A3078AD83E4}" dt="2021-07-23T19:28:21.394" v="9282"/>
        <pc:sldMkLst>
          <pc:docMk/>
          <pc:sldMk cId="2234261169" sldId="486"/>
        </pc:sldMkLst>
        <pc:spChg chg="mod">
          <ac:chgData name="Minesh Patel" userId="a66d4990ec83ac90" providerId="LiveId" clId="{6143FAE7-0750-49FC-93E8-7A3078AD83E4}" dt="2021-07-23T13:24:19.606" v="527" actId="20577"/>
          <ac:spMkLst>
            <pc:docMk/>
            <pc:sldMk cId="2234261169" sldId="486"/>
            <ac:spMk id="6" creationId="{20732E2F-AE1A-447D-88CB-E62352219A9B}"/>
          </ac:spMkLst>
        </pc:spChg>
        <pc:spChg chg="mod">
          <ac:chgData name="Minesh Patel" userId="a66d4990ec83ac90" providerId="LiveId" clId="{6143FAE7-0750-49FC-93E8-7A3078AD83E4}" dt="2021-07-23T18:14:13.798" v="5363"/>
          <ac:spMkLst>
            <pc:docMk/>
            <pc:sldMk cId="2234261169" sldId="486"/>
            <ac:spMk id="13" creationId="{749FFE2F-1179-4896-B02E-4B7115C3DC3F}"/>
          </ac:spMkLst>
        </pc:spChg>
        <pc:spChg chg="mod">
          <ac:chgData name="Minesh Patel" userId="a66d4990ec83ac90" providerId="LiveId" clId="{6143FAE7-0750-49FC-93E8-7A3078AD83E4}" dt="2021-07-23T18:14:13.798" v="5363"/>
          <ac:spMkLst>
            <pc:docMk/>
            <pc:sldMk cId="2234261169" sldId="486"/>
            <ac:spMk id="14" creationId="{5C56FE61-912E-412C-9466-FEDD46ABA4B6}"/>
          </ac:spMkLst>
        </pc:spChg>
        <pc:spChg chg="mod">
          <ac:chgData name="Minesh Patel" userId="a66d4990ec83ac90" providerId="LiveId" clId="{6143FAE7-0750-49FC-93E8-7A3078AD83E4}" dt="2021-07-23T18:14:13.798" v="5363"/>
          <ac:spMkLst>
            <pc:docMk/>
            <pc:sldMk cId="2234261169" sldId="486"/>
            <ac:spMk id="15" creationId="{BF919406-6A79-46B2-8095-DD332D246E02}"/>
          </ac:spMkLst>
        </pc:spChg>
        <pc:spChg chg="mod">
          <ac:chgData name="Minesh Patel" userId="a66d4990ec83ac90" providerId="LiveId" clId="{6143FAE7-0750-49FC-93E8-7A3078AD83E4}" dt="2021-07-23T18:14:13.798" v="5363"/>
          <ac:spMkLst>
            <pc:docMk/>
            <pc:sldMk cId="2234261169" sldId="486"/>
            <ac:spMk id="16" creationId="{E6E3EBE1-FC4D-41C4-9883-1C5722B9F970}"/>
          </ac:spMkLst>
        </pc:spChg>
        <pc:spChg chg="mod">
          <ac:chgData name="Minesh Patel" userId="a66d4990ec83ac90" providerId="LiveId" clId="{6143FAE7-0750-49FC-93E8-7A3078AD83E4}" dt="2021-07-23T18:14:13.798" v="5363"/>
          <ac:spMkLst>
            <pc:docMk/>
            <pc:sldMk cId="2234261169" sldId="486"/>
            <ac:spMk id="17" creationId="{2FCCF9A3-DBC4-42A7-A8DC-BA97783CFBC1}"/>
          </ac:spMkLst>
        </pc:spChg>
        <pc:grpChg chg="del">
          <ac:chgData name="Minesh Patel" userId="a66d4990ec83ac90" providerId="LiveId" clId="{6143FAE7-0750-49FC-93E8-7A3078AD83E4}" dt="2021-07-23T18:14:13.524" v="5362" actId="478"/>
          <ac:grpSpMkLst>
            <pc:docMk/>
            <pc:sldMk cId="2234261169" sldId="486"/>
            <ac:grpSpMk id="5" creationId="{D1E1A143-2D08-4E7A-AE38-E3BACF493524}"/>
          </ac:grpSpMkLst>
        </pc:grpChg>
        <pc:grpChg chg="add mod">
          <ac:chgData name="Minesh Patel" userId="a66d4990ec83ac90" providerId="LiveId" clId="{6143FAE7-0750-49FC-93E8-7A3078AD83E4}" dt="2021-07-23T18:14:13.798" v="5363"/>
          <ac:grpSpMkLst>
            <pc:docMk/>
            <pc:sldMk cId="2234261169" sldId="486"/>
            <ac:grpSpMk id="12" creationId="{6FE42773-7697-4654-8E03-4F7CD04422F0}"/>
          </ac:grpSpMkLst>
        </pc:grpChg>
      </pc:sldChg>
      <pc:sldChg chg="addSp delSp modSp mod modAnim">
        <pc:chgData name="Minesh Patel" userId="a66d4990ec83ac90" providerId="LiveId" clId="{6143FAE7-0750-49FC-93E8-7A3078AD83E4}" dt="2021-07-23T19:15:17.434" v="8689"/>
        <pc:sldMkLst>
          <pc:docMk/>
          <pc:sldMk cId="2055553996" sldId="487"/>
        </pc:sldMkLst>
        <pc:spChg chg="mod">
          <ac:chgData name="Minesh Patel" userId="a66d4990ec83ac90" providerId="LiveId" clId="{6143FAE7-0750-49FC-93E8-7A3078AD83E4}" dt="2021-07-23T18:15:48.587" v="5406"/>
          <ac:spMkLst>
            <pc:docMk/>
            <pc:sldMk cId="2055553996" sldId="487"/>
            <ac:spMk id="13" creationId="{BC76FE31-6503-45C2-922B-54F067E44E32}"/>
          </ac:spMkLst>
        </pc:spChg>
        <pc:spChg chg="mod">
          <ac:chgData name="Minesh Patel" userId="a66d4990ec83ac90" providerId="LiveId" clId="{6143FAE7-0750-49FC-93E8-7A3078AD83E4}" dt="2021-07-23T18:15:48.587" v="5406"/>
          <ac:spMkLst>
            <pc:docMk/>
            <pc:sldMk cId="2055553996" sldId="487"/>
            <ac:spMk id="14" creationId="{97A17D6E-8965-4910-921D-25DF559174A2}"/>
          </ac:spMkLst>
        </pc:spChg>
        <pc:spChg chg="mod">
          <ac:chgData name="Minesh Patel" userId="a66d4990ec83ac90" providerId="LiveId" clId="{6143FAE7-0750-49FC-93E8-7A3078AD83E4}" dt="2021-07-23T18:15:48.587" v="5406"/>
          <ac:spMkLst>
            <pc:docMk/>
            <pc:sldMk cId="2055553996" sldId="487"/>
            <ac:spMk id="15" creationId="{F2C97564-4E3C-4344-9706-C8851BF2F141}"/>
          </ac:spMkLst>
        </pc:spChg>
        <pc:spChg chg="mod">
          <ac:chgData name="Minesh Patel" userId="a66d4990ec83ac90" providerId="LiveId" clId="{6143FAE7-0750-49FC-93E8-7A3078AD83E4}" dt="2021-07-23T18:15:48.587" v="5406"/>
          <ac:spMkLst>
            <pc:docMk/>
            <pc:sldMk cId="2055553996" sldId="487"/>
            <ac:spMk id="16" creationId="{EA8BA3A6-D4EB-440B-A82A-59C3CFEA001E}"/>
          </ac:spMkLst>
        </pc:spChg>
        <pc:spChg chg="mod">
          <ac:chgData name="Minesh Patel" userId="a66d4990ec83ac90" providerId="LiveId" clId="{6143FAE7-0750-49FC-93E8-7A3078AD83E4}" dt="2021-07-23T18:15:48.587" v="5406"/>
          <ac:spMkLst>
            <pc:docMk/>
            <pc:sldMk cId="2055553996" sldId="487"/>
            <ac:spMk id="17" creationId="{56BCA875-7C4F-4F60-98FB-06B229C9B904}"/>
          </ac:spMkLst>
        </pc:spChg>
        <pc:spChg chg="mod">
          <ac:chgData name="Minesh Patel" userId="a66d4990ec83ac90" providerId="LiveId" clId="{6143FAE7-0750-49FC-93E8-7A3078AD83E4}" dt="2021-07-23T18:15:48.587" v="5406"/>
          <ac:spMkLst>
            <pc:docMk/>
            <pc:sldMk cId="2055553996" sldId="487"/>
            <ac:spMk id="18" creationId="{D90621F4-A38C-4914-81A5-04EFED0C92EA}"/>
          </ac:spMkLst>
        </pc:spChg>
        <pc:grpChg chg="del">
          <ac:chgData name="Minesh Patel" userId="a66d4990ec83ac90" providerId="LiveId" clId="{6143FAE7-0750-49FC-93E8-7A3078AD83E4}" dt="2021-07-23T18:15:48.306" v="5405" actId="478"/>
          <ac:grpSpMkLst>
            <pc:docMk/>
            <pc:sldMk cId="2055553996" sldId="487"/>
            <ac:grpSpMk id="5" creationId="{C15C0FD3-C3BC-4385-8FE3-153E36BD494F}"/>
          </ac:grpSpMkLst>
        </pc:grpChg>
        <pc:grpChg chg="add mod">
          <ac:chgData name="Minesh Patel" userId="a66d4990ec83ac90" providerId="LiveId" clId="{6143FAE7-0750-49FC-93E8-7A3078AD83E4}" dt="2021-07-23T18:15:48.587" v="5406"/>
          <ac:grpSpMkLst>
            <pc:docMk/>
            <pc:sldMk cId="2055553996" sldId="487"/>
            <ac:grpSpMk id="12" creationId="{AC09B86E-7CEE-449A-ACFC-AFB0C64F3EA5}"/>
          </ac:grpSpMkLst>
        </pc:grpChg>
      </pc:sldChg>
      <pc:sldChg chg="add">
        <pc:chgData name="Minesh Patel" userId="a66d4990ec83ac90" providerId="LiveId" clId="{6143FAE7-0750-49FC-93E8-7A3078AD83E4}" dt="2021-07-24T19:24:53.613" v="14621"/>
        <pc:sldMkLst>
          <pc:docMk/>
          <pc:sldMk cId="151984443" sldId="488"/>
        </pc:sldMkLst>
      </pc:sldChg>
      <pc:sldChg chg="del modAnim">
        <pc:chgData name="Minesh Patel" userId="a66d4990ec83ac90" providerId="LiveId" clId="{6143FAE7-0750-49FC-93E8-7A3078AD83E4}" dt="2021-07-24T19:24:51.077" v="14620" actId="2696"/>
        <pc:sldMkLst>
          <pc:docMk/>
          <pc:sldMk cId="852534608" sldId="488"/>
        </pc:sldMkLst>
      </pc:sldChg>
      <pc:sldChg chg="add">
        <pc:chgData name="Minesh Patel" userId="a66d4990ec83ac90" providerId="LiveId" clId="{6143FAE7-0750-49FC-93E8-7A3078AD83E4}" dt="2021-07-24T19:24:53.613" v="14621"/>
        <pc:sldMkLst>
          <pc:docMk/>
          <pc:sldMk cId="1376966029" sldId="495"/>
        </pc:sldMkLst>
      </pc:sldChg>
      <pc:sldChg chg="modSp del mod modAnim">
        <pc:chgData name="Minesh Patel" userId="a66d4990ec83ac90" providerId="LiveId" clId="{6143FAE7-0750-49FC-93E8-7A3078AD83E4}" dt="2021-07-24T19:24:51.077" v="14620" actId="2696"/>
        <pc:sldMkLst>
          <pc:docMk/>
          <pc:sldMk cId="3513922936" sldId="495"/>
        </pc:sldMkLst>
        <pc:spChg chg="mod">
          <ac:chgData name="Minesh Patel" userId="a66d4990ec83ac90" providerId="LiveId" clId="{6143FAE7-0750-49FC-93E8-7A3078AD83E4}" dt="2021-07-23T18:04:07.882" v="5103" actId="1076"/>
          <ac:spMkLst>
            <pc:docMk/>
            <pc:sldMk cId="3513922936" sldId="495"/>
            <ac:spMk id="5" creationId="{38B09478-FD7D-4A59-B158-C0729B4631D1}"/>
          </ac:spMkLst>
        </pc:spChg>
        <pc:spChg chg="mod">
          <ac:chgData name="Minesh Patel" userId="a66d4990ec83ac90" providerId="LiveId" clId="{6143FAE7-0750-49FC-93E8-7A3078AD83E4}" dt="2021-07-23T18:40:44.149" v="5862" actId="1076"/>
          <ac:spMkLst>
            <pc:docMk/>
            <pc:sldMk cId="3513922936" sldId="495"/>
            <ac:spMk id="6" creationId="{DFA51F0F-8FB7-4954-A25E-0B081910C390}"/>
          </ac:spMkLst>
        </pc:spChg>
        <pc:spChg chg="mod">
          <ac:chgData name="Minesh Patel" userId="a66d4990ec83ac90" providerId="LiveId" clId="{6143FAE7-0750-49FC-93E8-7A3078AD83E4}" dt="2021-07-23T18:40:41.971" v="5861" actId="1076"/>
          <ac:spMkLst>
            <pc:docMk/>
            <pc:sldMk cId="3513922936" sldId="495"/>
            <ac:spMk id="23" creationId="{1941A58C-1128-44BC-8698-7FED1C3FE206}"/>
          </ac:spMkLst>
        </pc:spChg>
        <pc:grpChg chg="mod">
          <ac:chgData name="Minesh Patel" userId="a66d4990ec83ac90" providerId="LiveId" clId="{6143FAE7-0750-49FC-93E8-7A3078AD83E4}" dt="2021-07-23T18:40:37.562" v="5860" actId="1076"/>
          <ac:grpSpMkLst>
            <pc:docMk/>
            <pc:sldMk cId="3513922936" sldId="495"/>
            <ac:grpSpMk id="48" creationId="{C82621E2-3AA5-426C-8481-4D71097B18D8}"/>
          </ac:grpSpMkLst>
        </pc:grpChg>
        <pc:grpChg chg="mod">
          <ac:chgData name="Minesh Patel" userId="a66d4990ec83ac90" providerId="LiveId" clId="{6143FAE7-0750-49FC-93E8-7A3078AD83E4}" dt="2021-07-23T18:40:37.562" v="5860" actId="1076"/>
          <ac:grpSpMkLst>
            <pc:docMk/>
            <pc:sldMk cId="3513922936" sldId="495"/>
            <ac:grpSpMk id="52" creationId="{29F5C182-7FB5-44F5-A01B-F58A49D403CB}"/>
          </ac:grpSpMkLst>
        </pc:grpChg>
        <pc:grpChg chg="mod">
          <ac:chgData name="Minesh Patel" userId="a66d4990ec83ac90" providerId="LiveId" clId="{6143FAE7-0750-49FC-93E8-7A3078AD83E4}" dt="2021-07-23T18:40:37.562" v="5860" actId="1076"/>
          <ac:grpSpMkLst>
            <pc:docMk/>
            <pc:sldMk cId="3513922936" sldId="495"/>
            <ac:grpSpMk id="56" creationId="{DF91B0A9-010A-4AE0-94C6-B8DB4C840234}"/>
          </ac:grpSpMkLst>
        </pc:grpChg>
        <pc:grpChg chg="mod">
          <ac:chgData name="Minesh Patel" userId="a66d4990ec83ac90" providerId="LiveId" clId="{6143FAE7-0750-49FC-93E8-7A3078AD83E4}" dt="2021-07-23T18:40:37.562" v="5860" actId="1076"/>
          <ac:grpSpMkLst>
            <pc:docMk/>
            <pc:sldMk cId="3513922936" sldId="495"/>
            <ac:grpSpMk id="57" creationId="{7572E4D5-203C-4111-88B8-5C5D2C9E305C}"/>
          </ac:grpSpMkLst>
        </pc:grpChg>
        <pc:grpChg chg="mod">
          <ac:chgData name="Minesh Patel" userId="a66d4990ec83ac90" providerId="LiveId" clId="{6143FAE7-0750-49FC-93E8-7A3078AD83E4}" dt="2021-07-23T18:40:37.562" v="5860" actId="1076"/>
          <ac:grpSpMkLst>
            <pc:docMk/>
            <pc:sldMk cId="3513922936" sldId="495"/>
            <ac:grpSpMk id="59" creationId="{3F37B658-3A4C-40D3-BCA4-EE3F103492C8}"/>
          </ac:grpSpMkLst>
        </pc:grpChg>
        <pc:grpChg chg="mod">
          <ac:chgData name="Minesh Patel" userId="a66d4990ec83ac90" providerId="LiveId" clId="{6143FAE7-0750-49FC-93E8-7A3078AD83E4}" dt="2021-07-23T18:40:37.562" v="5860" actId="1076"/>
          <ac:grpSpMkLst>
            <pc:docMk/>
            <pc:sldMk cId="3513922936" sldId="495"/>
            <ac:grpSpMk id="60" creationId="{4B47F666-676E-4B51-AF26-5791A896BBF5}"/>
          </ac:grpSpMkLst>
        </pc:grpChg>
        <pc:cxnChg chg="mod">
          <ac:chgData name="Minesh Patel" userId="a66d4990ec83ac90" providerId="LiveId" clId="{6143FAE7-0750-49FC-93E8-7A3078AD83E4}" dt="2021-07-23T18:04:25.270" v="5108" actId="14100"/>
          <ac:cxnSpMkLst>
            <pc:docMk/>
            <pc:sldMk cId="3513922936" sldId="495"/>
            <ac:cxnSpMk id="54" creationId="{B0AF2C89-6519-4BB4-B148-A03388C1DF72}"/>
          </ac:cxnSpMkLst>
        </pc:cxnChg>
        <pc:cxnChg chg="mod">
          <ac:chgData name="Minesh Patel" userId="a66d4990ec83ac90" providerId="LiveId" clId="{6143FAE7-0750-49FC-93E8-7A3078AD83E4}" dt="2021-07-23T18:03:35.733" v="5099" actId="208"/>
          <ac:cxnSpMkLst>
            <pc:docMk/>
            <pc:sldMk cId="3513922936" sldId="495"/>
            <ac:cxnSpMk id="76" creationId="{2E1517F3-1076-4172-80A4-D34F96EEA78C}"/>
          </ac:cxnSpMkLst>
        </pc:cxnChg>
      </pc:sldChg>
      <pc:sldChg chg="addSp delSp modSp mod ord modAnim modNotesTx">
        <pc:chgData name="Minesh Patel" userId="a66d4990ec83ac90" providerId="LiveId" clId="{6143FAE7-0750-49FC-93E8-7A3078AD83E4}" dt="2021-07-24T22:04:32.584" v="16423"/>
        <pc:sldMkLst>
          <pc:docMk/>
          <pc:sldMk cId="4084760083" sldId="499"/>
        </pc:sldMkLst>
        <pc:spChg chg="mod ord topLvl">
          <ac:chgData name="Minesh Patel" userId="a66d4990ec83ac90" providerId="LiveId" clId="{6143FAE7-0750-49FC-93E8-7A3078AD83E4}" dt="2021-07-24T18:01:22.686" v="11201" actId="1076"/>
          <ac:spMkLst>
            <pc:docMk/>
            <pc:sldMk cId="4084760083" sldId="499"/>
            <ac:spMk id="6" creationId="{6CBDE769-7734-4229-94AD-FBEAE0669C20}"/>
          </ac:spMkLst>
        </pc:spChg>
        <pc:spChg chg="mod ord topLvl">
          <ac:chgData name="Minesh Patel" userId="a66d4990ec83ac90" providerId="LiveId" clId="{6143FAE7-0750-49FC-93E8-7A3078AD83E4}" dt="2021-07-24T18:01:15.625" v="11198" actId="1076"/>
          <ac:spMkLst>
            <pc:docMk/>
            <pc:sldMk cId="4084760083" sldId="499"/>
            <ac:spMk id="26" creationId="{37297D17-7CCD-4DDD-B5C9-A058837447BD}"/>
          </ac:spMkLst>
        </pc:spChg>
        <pc:spChg chg="mod ord topLvl">
          <ac:chgData name="Minesh Patel" userId="a66d4990ec83ac90" providerId="LiveId" clId="{6143FAE7-0750-49FC-93E8-7A3078AD83E4}" dt="2021-07-24T19:33:32.042" v="14819" actId="1076"/>
          <ac:spMkLst>
            <pc:docMk/>
            <pc:sldMk cId="4084760083" sldId="499"/>
            <ac:spMk id="27" creationId="{09FE3F29-1922-4002-B3C6-AAE56EAEFA10}"/>
          </ac:spMkLst>
        </pc:spChg>
        <pc:spChg chg="del mod ord topLvl">
          <ac:chgData name="Minesh Patel" userId="a66d4990ec83ac90" providerId="LiveId" clId="{6143FAE7-0750-49FC-93E8-7A3078AD83E4}" dt="2021-07-24T17:59:59.391" v="11167" actId="478"/>
          <ac:spMkLst>
            <pc:docMk/>
            <pc:sldMk cId="4084760083" sldId="499"/>
            <ac:spMk id="28" creationId="{3BDBE1C0-86DB-431A-A215-4C80D5CCFC29}"/>
          </ac:spMkLst>
        </pc:spChg>
        <pc:spChg chg="del mod ord topLvl">
          <ac:chgData name="Minesh Patel" userId="a66d4990ec83ac90" providerId="LiveId" clId="{6143FAE7-0750-49FC-93E8-7A3078AD83E4}" dt="2021-07-24T17:59:58.736" v="11166" actId="478"/>
          <ac:spMkLst>
            <pc:docMk/>
            <pc:sldMk cId="4084760083" sldId="499"/>
            <ac:spMk id="29" creationId="{52CC9923-6D18-4DD8-9E0F-B32C0353E470}"/>
          </ac:spMkLst>
        </pc:spChg>
        <pc:spChg chg="mod ord topLvl">
          <ac:chgData name="Minesh Patel" userId="a66d4990ec83ac90" providerId="LiveId" clId="{6143FAE7-0750-49FC-93E8-7A3078AD83E4}" dt="2021-07-24T18:01:04.715" v="11192" actId="1076"/>
          <ac:spMkLst>
            <pc:docMk/>
            <pc:sldMk cId="4084760083" sldId="499"/>
            <ac:spMk id="30" creationId="{D32B6A07-20A6-4879-B6B0-51061F3F52D2}"/>
          </ac:spMkLst>
        </pc:spChg>
        <pc:spChg chg="add mod">
          <ac:chgData name="Minesh Patel" userId="a66d4990ec83ac90" providerId="LiveId" clId="{6143FAE7-0750-49FC-93E8-7A3078AD83E4}" dt="2021-07-24T18:01:16.919" v="11199" actId="1076"/>
          <ac:spMkLst>
            <pc:docMk/>
            <pc:sldMk cId="4084760083" sldId="499"/>
            <ac:spMk id="32" creationId="{48CE43F5-934E-4B97-B6C8-8FBD15AF9514}"/>
          </ac:spMkLst>
        </pc:spChg>
        <pc:spChg chg="add mod">
          <ac:chgData name="Minesh Patel" userId="a66d4990ec83ac90" providerId="LiveId" clId="{6143FAE7-0750-49FC-93E8-7A3078AD83E4}" dt="2021-07-24T18:00:26.145" v="11180" actId="571"/>
          <ac:spMkLst>
            <pc:docMk/>
            <pc:sldMk cId="4084760083" sldId="499"/>
            <ac:spMk id="33" creationId="{BCB61138-6F1C-40B3-9383-65CF86EAAED1}"/>
          </ac:spMkLst>
        </pc:spChg>
        <pc:spChg chg="add mod">
          <ac:chgData name="Minesh Patel" userId="a66d4990ec83ac90" providerId="LiveId" clId="{6143FAE7-0750-49FC-93E8-7A3078AD83E4}" dt="2021-07-24T18:01:03.493" v="11191" actId="1076"/>
          <ac:spMkLst>
            <pc:docMk/>
            <pc:sldMk cId="4084760083" sldId="499"/>
            <ac:spMk id="34" creationId="{5DC29F72-3E98-4495-AA2A-D213428FD663}"/>
          </ac:spMkLst>
        </pc:spChg>
        <pc:spChg chg="add del">
          <ac:chgData name="Minesh Patel" userId="a66d4990ec83ac90" providerId="LiveId" clId="{6143FAE7-0750-49FC-93E8-7A3078AD83E4}" dt="2021-07-24T18:02:24.771" v="11214" actId="22"/>
          <ac:spMkLst>
            <pc:docMk/>
            <pc:sldMk cId="4084760083" sldId="499"/>
            <ac:spMk id="36" creationId="{80BCF2A3-3F8A-4E57-95C6-3CBF40307290}"/>
          </ac:spMkLst>
        </pc:spChg>
        <pc:spChg chg="add mod">
          <ac:chgData name="Minesh Patel" userId="a66d4990ec83ac90" providerId="LiveId" clId="{6143FAE7-0750-49FC-93E8-7A3078AD83E4}" dt="2021-07-24T22:04:29.353" v="16422" actId="164"/>
          <ac:spMkLst>
            <pc:docMk/>
            <pc:sldMk cId="4084760083" sldId="499"/>
            <ac:spMk id="38" creationId="{54D7ECC4-D4BD-41F1-87CB-01FCFC3CD21C}"/>
          </ac:spMkLst>
        </pc:spChg>
        <pc:spChg chg="mod">
          <ac:chgData name="Minesh Patel" userId="a66d4990ec83ac90" providerId="LiveId" clId="{6143FAE7-0750-49FC-93E8-7A3078AD83E4}" dt="2021-07-24T18:06:23.535" v="11515" actId="20577"/>
          <ac:spMkLst>
            <pc:docMk/>
            <pc:sldMk cId="4084760083" sldId="499"/>
            <ac:spMk id="154" creationId="{A3D20CEA-32BA-4102-9ACE-3A490D9A3067}"/>
          </ac:spMkLst>
        </pc:spChg>
        <pc:spChg chg="mod">
          <ac:chgData name="Minesh Patel" userId="a66d4990ec83ac90" providerId="LiveId" clId="{6143FAE7-0750-49FC-93E8-7A3078AD83E4}" dt="2021-07-24T17:58:35.945" v="11128" actId="165"/>
          <ac:spMkLst>
            <pc:docMk/>
            <pc:sldMk cId="4084760083" sldId="499"/>
            <ac:spMk id="156" creationId="{EC69F786-D013-4D01-9132-39FF3FF327C8}"/>
          </ac:spMkLst>
        </pc:spChg>
        <pc:spChg chg="mod">
          <ac:chgData name="Minesh Patel" userId="a66d4990ec83ac90" providerId="LiveId" clId="{6143FAE7-0750-49FC-93E8-7A3078AD83E4}" dt="2021-07-24T17:58:35.945" v="11128" actId="165"/>
          <ac:spMkLst>
            <pc:docMk/>
            <pc:sldMk cId="4084760083" sldId="499"/>
            <ac:spMk id="157" creationId="{DA7B8785-AB27-4943-8958-6F4D7564BA24}"/>
          </ac:spMkLst>
        </pc:spChg>
        <pc:spChg chg="mod">
          <ac:chgData name="Minesh Patel" userId="a66d4990ec83ac90" providerId="LiveId" clId="{6143FAE7-0750-49FC-93E8-7A3078AD83E4}" dt="2021-07-24T17:58:35.945" v="11128" actId="165"/>
          <ac:spMkLst>
            <pc:docMk/>
            <pc:sldMk cId="4084760083" sldId="499"/>
            <ac:spMk id="158" creationId="{4473D5B4-1274-4B95-A53C-8DD4F4751EB5}"/>
          </ac:spMkLst>
        </pc:spChg>
        <pc:spChg chg="mod">
          <ac:chgData name="Minesh Patel" userId="a66d4990ec83ac90" providerId="LiveId" clId="{6143FAE7-0750-49FC-93E8-7A3078AD83E4}" dt="2021-07-24T17:58:35.945" v="11128" actId="165"/>
          <ac:spMkLst>
            <pc:docMk/>
            <pc:sldMk cId="4084760083" sldId="499"/>
            <ac:spMk id="159" creationId="{0864E838-6358-40B4-A908-3311FF6AA3BE}"/>
          </ac:spMkLst>
        </pc:spChg>
        <pc:spChg chg="mod">
          <ac:chgData name="Minesh Patel" userId="a66d4990ec83ac90" providerId="LiveId" clId="{6143FAE7-0750-49FC-93E8-7A3078AD83E4}" dt="2021-07-24T17:58:35.945" v="11128" actId="165"/>
          <ac:spMkLst>
            <pc:docMk/>
            <pc:sldMk cId="4084760083" sldId="499"/>
            <ac:spMk id="160" creationId="{4018571D-6BFC-4FA0-828C-0A780C1D52AB}"/>
          </ac:spMkLst>
        </pc:spChg>
        <pc:spChg chg="mod">
          <ac:chgData name="Minesh Patel" userId="a66d4990ec83ac90" providerId="LiveId" clId="{6143FAE7-0750-49FC-93E8-7A3078AD83E4}" dt="2021-07-24T17:58:35.945" v="11128" actId="165"/>
          <ac:spMkLst>
            <pc:docMk/>
            <pc:sldMk cId="4084760083" sldId="499"/>
            <ac:spMk id="161" creationId="{614F7DCC-AF16-4620-898F-E9FFBD725F6B}"/>
          </ac:spMkLst>
        </pc:spChg>
        <pc:spChg chg="mod">
          <ac:chgData name="Minesh Patel" userId="a66d4990ec83ac90" providerId="LiveId" clId="{6143FAE7-0750-49FC-93E8-7A3078AD83E4}" dt="2021-07-24T17:58:35.945" v="11128" actId="165"/>
          <ac:spMkLst>
            <pc:docMk/>
            <pc:sldMk cId="4084760083" sldId="499"/>
            <ac:spMk id="162" creationId="{E11FCE16-40EC-4CF5-8FDB-C9A948DB5AD4}"/>
          </ac:spMkLst>
        </pc:spChg>
        <pc:spChg chg="mod">
          <ac:chgData name="Minesh Patel" userId="a66d4990ec83ac90" providerId="LiveId" clId="{6143FAE7-0750-49FC-93E8-7A3078AD83E4}" dt="2021-07-24T17:58:35.945" v="11128" actId="165"/>
          <ac:spMkLst>
            <pc:docMk/>
            <pc:sldMk cId="4084760083" sldId="499"/>
            <ac:spMk id="164" creationId="{9A9220AB-9CCB-46F4-AA6D-D6C66D7DEE9D}"/>
          </ac:spMkLst>
        </pc:spChg>
        <pc:spChg chg="mod">
          <ac:chgData name="Minesh Patel" userId="a66d4990ec83ac90" providerId="LiveId" clId="{6143FAE7-0750-49FC-93E8-7A3078AD83E4}" dt="2021-07-24T17:58:35.945" v="11128" actId="165"/>
          <ac:spMkLst>
            <pc:docMk/>
            <pc:sldMk cId="4084760083" sldId="499"/>
            <ac:spMk id="165" creationId="{6B34EF28-A46F-4696-BF99-591E1540DBC9}"/>
          </ac:spMkLst>
        </pc:spChg>
        <pc:spChg chg="mod">
          <ac:chgData name="Minesh Patel" userId="a66d4990ec83ac90" providerId="LiveId" clId="{6143FAE7-0750-49FC-93E8-7A3078AD83E4}" dt="2021-07-24T17:58:35.945" v="11128" actId="165"/>
          <ac:spMkLst>
            <pc:docMk/>
            <pc:sldMk cId="4084760083" sldId="499"/>
            <ac:spMk id="166" creationId="{5CBD2DFF-6B4D-450C-A734-5BE4E2975936}"/>
          </ac:spMkLst>
        </pc:spChg>
        <pc:spChg chg="mod">
          <ac:chgData name="Minesh Patel" userId="a66d4990ec83ac90" providerId="LiveId" clId="{6143FAE7-0750-49FC-93E8-7A3078AD83E4}" dt="2021-07-24T17:58:35.945" v="11128" actId="165"/>
          <ac:spMkLst>
            <pc:docMk/>
            <pc:sldMk cId="4084760083" sldId="499"/>
            <ac:spMk id="167" creationId="{73BFEA0D-36AD-42D8-88BF-37F346B17398}"/>
          </ac:spMkLst>
        </pc:spChg>
        <pc:spChg chg="mod">
          <ac:chgData name="Minesh Patel" userId="a66d4990ec83ac90" providerId="LiveId" clId="{6143FAE7-0750-49FC-93E8-7A3078AD83E4}" dt="2021-07-24T17:58:35.945" v="11128" actId="165"/>
          <ac:spMkLst>
            <pc:docMk/>
            <pc:sldMk cId="4084760083" sldId="499"/>
            <ac:spMk id="168" creationId="{E4F36FDD-893F-43F4-BF37-9FDCFED1BF50}"/>
          </ac:spMkLst>
        </pc:spChg>
        <pc:spChg chg="mod ord topLvl">
          <ac:chgData name="Minesh Patel" userId="a66d4990ec83ac90" providerId="LiveId" clId="{6143FAE7-0750-49FC-93E8-7A3078AD83E4}" dt="2021-07-24T18:01:22.686" v="11201" actId="1076"/>
          <ac:spMkLst>
            <pc:docMk/>
            <pc:sldMk cId="4084760083" sldId="499"/>
            <ac:spMk id="194" creationId="{61166180-76AC-4FD6-9ABB-CA5227C0D54A}"/>
          </ac:spMkLst>
        </pc:spChg>
        <pc:spChg chg="mod ord topLvl">
          <ac:chgData name="Minesh Patel" userId="a66d4990ec83ac90" providerId="LiveId" clId="{6143FAE7-0750-49FC-93E8-7A3078AD83E4}" dt="2021-07-24T19:33:41.540" v="14821" actId="1076"/>
          <ac:spMkLst>
            <pc:docMk/>
            <pc:sldMk cId="4084760083" sldId="499"/>
            <ac:spMk id="195" creationId="{BC020653-BD51-4793-B367-168047397EE4}"/>
          </ac:spMkLst>
        </pc:spChg>
        <pc:spChg chg="mod ord topLvl">
          <ac:chgData name="Minesh Patel" userId="a66d4990ec83ac90" providerId="LiveId" clId="{6143FAE7-0750-49FC-93E8-7A3078AD83E4}" dt="2021-07-24T19:33:41.540" v="14821" actId="1076"/>
          <ac:spMkLst>
            <pc:docMk/>
            <pc:sldMk cId="4084760083" sldId="499"/>
            <ac:spMk id="196" creationId="{2C06823F-6075-470B-9D78-BA926BC2B667}"/>
          </ac:spMkLst>
        </pc:spChg>
        <pc:spChg chg="mod ord topLvl">
          <ac:chgData name="Minesh Patel" userId="a66d4990ec83ac90" providerId="LiveId" clId="{6143FAE7-0750-49FC-93E8-7A3078AD83E4}" dt="2021-07-24T18:01:19.701" v="11200" actId="1076"/>
          <ac:spMkLst>
            <pc:docMk/>
            <pc:sldMk cId="4084760083" sldId="499"/>
            <ac:spMk id="197" creationId="{1476C389-D6ED-4C0A-AFE4-A350138AD804}"/>
          </ac:spMkLst>
        </pc:spChg>
        <pc:spChg chg="mod ord topLvl">
          <ac:chgData name="Minesh Patel" userId="a66d4990ec83ac90" providerId="LiveId" clId="{6143FAE7-0750-49FC-93E8-7A3078AD83E4}" dt="2021-07-24T19:33:22.838" v="14818" actId="1076"/>
          <ac:spMkLst>
            <pc:docMk/>
            <pc:sldMk cId="4084760083" sldId="499"/>
            <ac:spMk id="198" creationId="{72072284-B564-4E44-A50A-EAB1D68342CF}"/>
          </ac:spMkLst>
        </pc:spChg>
        <pc:spChg chg="mod ord topLvl">
          <ac:chgData name="Minesh Patel" userId="a66d4990ec83ac90" providerId="LiveId" clId="{6143FAE7-0750-49FC-93E8-7A3078AD83E4}" dt="2021-07-24T19:33:37.702" v="14820" actId="1076"/>
          <ac:spMkLst>
            <pc:docMk/>
            <pc:sldMk cId="4084760083" sldId="499"/>
            <ac:spMk id="199" creationId="{691535AF-48ED-4BF8-B9B1-369D4229A2D6}"/>
          </ac:spMkLst>
        </pc:spChg>
        <pc:spChg chg="mod ord topLvl">
          <ac:chgData name="Minesh Patel" userId="a66d4990ec83ac90" providerId="LiveId" clId="{6143FAE7-0750-49FC-93E8-7A3078AD83E4}" dt="2021-07-24T19:33:37.702" v="14820" actId="1076"/>
          <ac:spMkLst>
            <pc:docMk/>
            <pc:sldMk cId="4084760083" sldId="499"/>
            <ac:spMk id="200" creationId="{2F5588B2-7680-46B4-9B0A-6019074A575C}"/>
          </ac:spMkLst>
        </pc:spChg>
        <pc:grpChg chg="add del mod">
          <ac:chgData name="Minesh Patel" userId="a66d4990ec83ac90" providerId="LiveId" clId="{6143FAE7-0750-49FC-93E8-7A3078AD83E4}" dt="2021-07-24T17:58:35.945" v="11128" actId="165"/>
          <ac:grpSpMkLst>
            <pc:docMk/>
            <pc:sldMk cId="4084760083" sldId="499"/>
            <ac:grpSpMk id="2" creationId="{547BC872-81DA-4E6E-89F7-79AFE2550F66}"/>
          </ac:grpSpMkLst>
        </pc:grpChg>
        <pc:grpChg chg="add mod">
          <ac:chgData name="Minesh Patel" userId="a66d4990ec83ac90" providerId="LiveId" clId="{6143FAE7-0750-49FC-93E8-7A3078AD83E4}" dt="2021-07-24T22:04:29.353" v="16422" actId="164"/>
          <ac:grpSpMkLst>
            <pc:docMk/>
            <pc:sldMk cId="4084760083" sldId="499"/>
            <ac:grpSpMk id="10" creationId="{D5CF4602-A46E-431B-AFF9-FA4F481F379C}"/>
          </ac:grpSpMkLst>
        </pc:grpChg>
        <pc:grpChg chg="mod ord topLvl">
          <ac:chgData name="Minesh Patel" userId="a66d4990ec83ac90" providerId="LiveId" clId="{6143FAE7-0750-49FC-93E8-7A3078AD83E4}" dt="2021-07-24T18:00:58.776" v="11189" actId="1076"/>
          <ac:grpSpMkLst>
            <pc:docMk/>
            <pc:sldMk cId="4084760083" sldId="499"/>
            <ac:grpSpMk id="155" creationId="{154FCC04-04F3-4C38-B680-E87F98BABCEE}"/>
          </ac:grpSpMkLst>
        </pc:grpChg>
        <pc:grpChg chg="mod">
          <ac:chgData name="Minesh Patel" userId="a66d4990ec83ac90" providerId="LiveId" clId="{6143FAE7-0750-49FC-93E8-7A3078AD83E4}" dt="2021-07-24T17:58:35.945" v="11128" actId="165"/>
          <ac:grpSpMkLst>
            <pc:docMk/>
            <pc:sldMk cId="4084760083" sldId="499"/>
            <ac:grpSpMk id="163" creationId="{1FB3DB56-1EB2-44E6-BE08-1906067F0E7F}"/>
          </ac:grpSpMkLst>
        </pc:grpChg>
        <pc:cxnChg chg="add mod">
          <ac:chgData name="Minesh Patel" userId="a66d4990ec83ac90" providerId="LiveId" clId="{6143FAE7-0750-49FC-93E8-7A3078AD83E4}" dt="2021-07-24T22:04:29.353" v="16422" actId="164"/>
          <ac:cxnSpMkLst>
            <pc:docMk/>
            <pc:sldMk cId="4084760083" sldId="499"/>
            <ac:cxnSpMk id="8" creationId="{85E58C15-094D-4F99-84A7-BBC4B9F45257}"/>
          </ac:cxnSpMkLst>
        </pc:cxnChg>
      </pc:sldChg>
      <pc:sldChg chg="add del ord">
        <pc:chgData name="Minesh Patel" userId="a66d4990ec83ac90" providerId="LiveId" clId="{6143FAE7-0750-49FC-93E8-7A3078AD83E4}" dt="2021-07-24T22:11:35.342" v="16468"/>
        <pc:sldMkLst>
          <pc:docMk/>
          <pc:sldMk cId="1994491716" sldId="502"/>
        </pc:sldMkLst>
      </pc:sldChg>
      <pc:sldChg chg="modSp mod modAnim modNotesTx">
        <pc:chgData name="Minesh Patel" userId="a66d4990ec83ac90" providerId="LiveId" clId="{6143FAE7-0750-49FC-93E8-7A3078AD83E4}" dt="2021-07-23T19:10:27.976" v="8639" actId="20577"/>
        <pc:sldMkLst>
          <pc:docMk/>
          <pc:sldMk cId="261247322" sldId="503"/>
        </pc:sldMkLst>
        <pc:spChg chg="mod">
          <ac:chgData name="Minesh Patel" userId="a66d4990ec83ac90" providerId="LiveId" clId="{6143FAE7-0750-49FC-93E8-7A3078AD83E4}" dt="2021-07-23T17:45:45.061" v="4432" actId="403"/>
          <ac:spMkLst>
            <pc:docMk/>
            <pc:sldMk cId="261247322" sldId="503"/>
            <ac:spMk id="34" creationId="{F115AAC9-85F8-4482-8687-8A472C33BE2C}"/>
          </ac:spMkLst>
        </pc:spChg>
        <pc:spChg chg="mod">
          <ac:chgData name="Minesh Patel" userId="a66d4990ec83ac90" providerId="LiveId" clId="{6143FAE7-0750-49FC-93E8-7A3078AD83E4}" dt="2021-07-23T17:44:10.057" v="4418" actId="208"/>
          <ac:spMkLst>
            <pc:docMk/>
            <pc:sldMk cId="261247322" sldId="503"/>
            <ac:spMk id="60" creationId="{06DADF22-55AB-40A9-9A61-DC4B036063DE}"/>
          </ac:spMkLst>
        </pc:spChg>
        <pc:spChg chg="mod">
          <ac:chgData name="Minesh Patel" userId="a66d4990ec83ac90" providerId="LiveId" clId="{6143FAE7-0750-49FC-93E8-7A3078AD83E4}" dt="2021-07-23T17:46:23.092" v="4438" actId="208"/>
          <ac:spMkLst>
            <pc:docMk/>
            <pc:sldMk cId="261247322" sldId="503"/>
            <ac:spMk id="61" creationId="{CF34BDC7-12B6-4E90-869F-BB8FCFAFB40B}"/>
          </ac:spMkLst>
        </pc:spChg>
        <pc:spChg chg="mod">
          <ac:chgData name="Minesh Patel" userId="a66d4990ec83ac90" providerId="LiveId" clId="{6143FAE7-0750-49FC-93E8-7A3078AD83E4}" dt="2021-07-23T17:44:06.170" v="4417" actId="207"/>
          <ac:spMkLst>
            <pc:docMk/>
            <pc:sldMk cId="261247322" sldId="503"/>
            <ac:spMk id="70" creationId="{1F15807A-30FA-421B-8949-63C52E64FEAB}"/>
          </ac:spMkLst>
        </pc:spChg>
        <pc:spChg chg="mod">
          <ac:chgData name="Minesh Patel" userId="a66d4990ec83ac90" providerId="LiveId" clId="{6143FAE7-0750-49FC-93E8-7A3078AD83E4}" dt="2021-07-23T17:46:23.092" v="4438" actId="208"/>
          <ac:spMkLst>
            <pc:docMk/>
            <pc:sldMk cId="261247322" sldId="503"/>
            <ac:spMk id="82" creationId="{E6064B3D-2011-4186-8EF3-47B0F1A99F92}"/>
          </ac:spMkLst>
        </pc:spChg>
        <pc:spChg chg="mod">
          <ac:chgData name="Minesh Patel" userId="a66d4990ec83ac90" providerId="LiveId" clId="{6143FAE7-0750-49FC-93E8-7A3078AD83E4}" dt="2021-07-23T17:45:35.370" v="4426" actId="113"/>
          <ac:spMkLst>
            <pc:docMk/>
            <pc:sldMk cId="261247322" sldId="503"/>
            <ac:spMk id="89" creationId="{F972FB20-4576-4F35-94EE-B6F01A961272}"/>
          </ac:spMkLst>
        </pc:spChg>
        <pc:spChg chg="mod">
          <ac:chgData name="Minesh Patel" userId="a66d4990ec83ac90" providerId="LiveId" clId="{6143FAE7-0750-49FC-93E8-7A3078AD83E4}" dt="2021-07-23T17:45:41.619" v="4430" actId="404"/>
          <ac:spMkLst>
            <pc:docMk/>
            <pc:sldMk cId="261247322" sldId="503"/>
            <ac:spMk id="90" creationId="{7116D7F4-EBD0-4E21-8AFC-FE475408208A}"/>
          </ac:spMkLst>
        </pc:spChg>
        <pc:spChg chg="mod">
          <ac:chgData name="Minesh Patel" userId="a66d4990ec83ac90" providerId="LiveId" clId="{6143FAE7-0750-49FC-93E8-7A3078AD83E4}" dt="2021-07-23T17:45:50.001" v="4435" actId="404"/>
          <ac:spMkLst>
            <pc:docMk/>
            <pc:sldMk cId="261247322" sldId="503"/>
            <ac:spMk id="91" creationId="{9F54BC68-5535-419B-B8F5-C9B47167F861}"/>
          </ac:spMkLst>
        </pc:spChg>
        <pc:spChg chg="mod">
          <ac:chgData name="Minesh Patel" userId="a66d4990ec83ac90" providerId="LiveId" clId="{6143FAE7-0750-49FC-93E8-7A3078AD83E4}" dt="2021-07-23T17:45:51.993" v="4436" actId="113"/>
          <ac:spMkLst>
            <pc:docMk/>
            <pc:sldMk cId="261247322" sldId="503"/>
            <ac:spMk id="93" creationId="{8342DAA8-7B6B-44AF-804A-AB893BF47B94}"/>
          </ac:spMkLst>
        </pc:spChg>
        <pc:spChg chg="mod">
          <ac:chgData name="Minesh Patel" userId="a66d4990ec83ac90" providerId="LiveId" clId="{6143FAE7-0750-49FC-93E8-7A3078AD83E4}" dt="2021-07-23T17:46:31.744" v="4439" actId="207"/>
          <ac:spMkLst>
            <pc:docMk/>
            <pc:sldMk cId="261247322" sldId="503"/>
            <ac:spMk id="101" creationId="{307F0766-0179-444F-9CB8-3036C5F0EB9B}"/>
          </ac:spMkLst>
        </pc:spChg>
        <pc:cxnChg chg="mod">
          <ac:chgData name="Minesh Patel" userId="a66d4990ec83ac90" providerId="LiveId" clId="{6143FAE7-0750-49FC-93E8-7A3078AD83E4}" dt="2021-07-23T17:46:20.027" v="4437" actId="208"/>
          <ac:cxnSpMkLst>
            <pc:docMk/>
            <pc:sldMk cId="261247322" sldId="503"/>
            <ac:cxnSpMk id="65" creationId="{F5D06817-A6A2-4118-856C-59BE92ED1091}"/>
          </ac:cxnSpMkLst>
        </pc:cxnChg>
        <pc:cxnChg chg="mod">
          <ac:chgData name="Minesh Patel" userId="a66d4990ec83ac90" providerId="LiveId" clId="{6143FAE7-0750-49FC-93E8-7A3078AD83E4}" dt="2021-07-23T17:46:20.027" v="4437" actId="208"/>
          <ac:cxnSpMkLst>
            <pc:docMk/>
            <pc:sldMk cId="261247322" sldId="503"/>
            <ac:cxnSpMk id="67" creationId="{CD93F8B6-804A-4C4C-A0D1-A7D1CF0AA0F4}"/>
          </ac:cxnSpMkLst>
        </pc:cxnChg>
        <pc:cxnChg chg="mod">
          <ac:chgData name="Minesh Patel" userId="a66d4990ec83ac90" providerId="LiveId" clId="{6143FAE7-0750-49FC-93E8-7A3078AD83E4}" dt="2021-07-23T17:43:57.304" v="4416" actId="208"/>
          <ac:cxnSpMkLst>
            <pc:docMk/>
            <pc:sldMk cId="261247322" sldId="503"/>
            <ac:cxnSpMk id="104" creationId="{C65FF817-A6E4-433F-879B-8335836B6703}"/>
          </ac:cxnSpMkLst>
        </pc:cxnChg>
        <pc:cxnChg chg="mod">
          <ac:chgData name="Minesh Patel" userId="a66d4990ec83ac90" providerId="LiveId" clId="{6143FAE7-0750-49FC-93E8-7A3078AD83E4}" dt="2021-07-23T17:43:57.304" v="4416" actId="208"/>
          <ac:cxnSpMkLst>
            <pc:docMk/>
            <pc:sldMk cId="261247322" sldId="503"/>
            <ac:cxnSpMk id="118" creationId="{8F7C8A09-380B-4CD5-9BC5-DD2D69A6D331}"/>
          </ac:cxnSpMkLst>
        </pc:cxnChg>
        <pc:cxnChg chg="mod">
          <ac:chgData name="Minesh Patel" userId="a66d4990ec83ac90" providerId="LiveId" clId="{6143FAE7-0750-49FC-93E8-7A3078AD83E4}" dt="2021-07-23T17:43:57.304" v="4416" actId="208"/>
          <ac:cxnSpMkLst>
            <pc:docMk/>
            <pc:sldMk cId="261247322" sldId="503"/>
            <ac:cxnSpMk id="138" creationId="{F8F9DAF4-CD3F-473E-9F01-A7E94083F850}"/>
          </ac:cxnSpMkLst>
        </pc:cxnChg>
        <pc:cxnChg chg="mod">
          <ac:chgData name="Minesh Patel" userId="a66d4990ec83ac90" providerId="LiveId" clId="{6143FAE7-0750-49FC-93E8-7A3078AD83E4}" dt="2021-07-23T17:43:57.304" v="4416" actId="208"/>
          <ac:cxnSpMkLst>
            <pc:docMk/>
            <pc:sldMk cId="261247322" sldId="503"/>
            <ac:cxnSpMk id="139" creationId="{4E3E0102-F411-42FD-80A9-81D1630331DE}"/>
          </ac:cxnSpMkLst>
        </pc:cxnChg>
        <pc:cxnChg chg="mod">
          <ac:chgData name="Minesh Patel" userId="a66d4990ec83ac90" providerId="LiveId" clId="{6143FAE7-0750-49FC-93E8-7A3078AD83E4}" dt="2021-07-23T17:43:57.304" v="4416" actId="208"/>
          <ac:cxnSpMkLst>
            <pc:docMk/>
            <pc:sldMk cId="261247322" sldId="503"/>
            <ac:cxnSpMk id="140" creationId="{68F1BB1E-9694-4152-866D-99B4FE2EC472}"/>
          </ac:cxnSpMkLst>
        </pc:cxnChg>
      </pc:sldChg>
      <pc:sldChg chg="del">
        <pc:chgData name="Minesh Patel" userId="a66d4990ec83ac90" providerId="LiveId" clId="{6143FAE7-0750-49FC-93E8-7A3078AD83E4}" dt="2021-07-23T17:47:12.708" v="4445" actId="47"/>
        <pc:sldMkLst>
          <pc:docMk/>
          <pc:sldMk cId="1745474044" sldId="504"/>
        </pc:sldMkLst>
      </pc:sldChg>
      <pc:sldChg chg="addSp delSp modSp del">
        <pc:chgData name="Minesh Patel" userId="a66d4990ec83ac90" providerId="LiveId" clId="{6143FAE7-0750-49FC-93E8-7A3078AD83E4}" dt="2021-07-23T17:47:32.521" v="4450" actId="47"/>
        <pc:sldMkLst>
          <pc:docMk/>
          <pc:sldMk cId="3239658950" sldId="505"/>
        </pc:sldMkLst>
        <pc:spChg chg="add del mod">
          <ac:chgData name="Minesh Patel" userId="a66d4990ec83ac90" providerId="LiveId" clId="{6143FAE7-0750-49FC-93E8-7A3078AD83E4}" dt="2021-07-23T17:47:23.907" v="4447"/>
          <ac:spMkLst>
            <pc:docMk/>
            <pc:sldMk cId="3239658950" sldId="505"/>
            <ac:spMk id="44" creationId="{C78D0C2D-436F-41AA-9A85-F1F44EA6C3E8}"/>
          </ac:spMkLst>
        </pc:spChg>
        <pc:spChg chg="mod">
          <ac:chgData name="Minesh Patel" userId="a66d4990ec83ac90" providerId="LiveId" clId="{6143FAE7-0750-49FC-93E8-7A3078AD83E4}" dt="2021-07-23T17:47:22.862" v="4446"/>
          <ac:spMkLst>
            <pc:docMk/>
            <pc:sldMk cId="3239658950" sldId="505"/>
            <ac:spMk id="47" creationId="{46E9910E-D26D-46FD-ACED-84E85D50116E}"/>
          </ac:spMkLst>
        </pc:spChg>
        <pc:spChg chg="mod">
          <ac:chgData name="Minesh Patel" userId="a66d4990ec83ac90" providerId="LiveId" clId="{6143FAE7-0750-49FC-93E8-7A3078AD83E4}" dt="2021-07-23T17:47:22.862" v="4446"/>
          <ac:spMkLst>
            <pc:docMk/>
            <pc:sldMk cId="3239658950" sldId="505"/>
            <ac:spMk id="48" creationId="{992E1780-EE32-4B26-9957-4A3C3D3EEE77}"/>
          </ac:spMkLst>
        </pc:spChg>
        <pc:spChg chg="mod">
          <ac:chgData name="Minesh Patel" userId="a66d4990ec83ac90" providerId="LiveId" clId="{6143FAE7-0750-49FC-93E8-7A3078AD83E4}" dt="2021-07-23T17:47:22.862" v="4446"/>
          <ac:spMkLst>
            <pc:docMk/>
            <pc:sldMk cId="3239658950" sldId="505"/>
            <ac:spMk id="52" creationId="{5F213774-8083-4A81-9BA3-B8CD7ED49EC2}"/>
          </ac:spMkLst>
        </pc:spChg>
        <pc:spChg chg="mod">
          <ac:chgData name="Minesh Patel" userId="a66d4990ec83ac90" providerId="LiveId" clId="{6143FAE7-0750-49FC-93E8-7A3078AD83E4}" dt="2021-07-23T17:47:22.862" v="4446"/>
          <ac:spMkLst>
            <pc:docMk/>
            <pc:sldMk cId="3239658950" sldId="505"/>
            <ac:spMk id="53" creationId="{24712E63-A0CC-4A9F-AFD2-029A481B4A2E}"/>
          </ac:spMkLst>
        </pc:spChg>
        <pc:spChg chg="mod">
          <ac:chgData name="Minesh Patel" userId="a66d4990ec83ac90" providerId="LiveId" clId="{6143FAE7-0750-49FC-93E8-7A3078AD83E4}" dt="2021-07-23T17:47:22.862" v="4446"/>
          <ac:spMkLst>
            <pc:docMk/>
            <pc:sldMk cId="3239658950" sldId="505"/>
            <ac:spMk id="54" creationId="{74DDE49C-C5F7-47B6-BE06-65A6CE83A978}"/>
          </ac:spMkLst>
        </pc:spChg>
        <pc:grpChg chg="add del mod">
          <ac:chgData name="Minesh Patel" userId="a66d4990ec83ac90" providerId="LiveId" clId="{6143FAE7-0750-49FC-93E8-7A3078AD83E4}" dt="2021-07-23T17:47:23.907" v="4447"/>
          <ac:grpSpMkLst>
            <pc:docMk/>
            <pc:sldMk cId="3239658950" sldId="505"/>
            <ac:grpSpMk id="46" creationId="{C6DD6300-30EC-4799-B28D-8A4409057DEE}"/>
          </ac:grpSpMkLst>
        </pc:grpChg>
      </pc:sldChg>
      <pc:sldChg chg="del">
        <pc:chgData name="Minesh Patel" userId="a66d4990ec83ac90" providerId="LiveId" clId="{6143FAE7-0750-49FC-93E8-7A3078AD83E4}" dt="2021-07-23T17:47:45.809" v="4454" actId="47"/>
        <pc:sldMkLst>
          <pc:docMk/>
          <pc:sldMk cId="630956059" sldId="506"/>
        </pc:sldMkLst>
      </pc:sldChg>
      <pc:sldChg chg="del">
        <pc:chgData name="Minesh Patel" userId="a66d4990ec83ac90" providerId="LiveId" clId="{6143FAE7-0750-49FC-93E8-7A3078AD83E4}" dt="2021-07-23T17:48:02.875" v="4458" actId="47"/>
        <pc:sldMkLst>
          <pc:docMk/>
          <pc:sldMk cId="4294216899" sldId="507"/>
        </pc:sldMkLst>
      </pc:sldChg>
      <pc:sldChg chg="del">
        <pc:chgData name="Minesh Patel" userId="a66d4990ec83ac90" providerId="LiveId" clId="{6143FAE7-0750-49FC-93E8-7A3078AD83E4}" dt="2021-07-23T17:48:18.610" v="4462" actId="47"/>
        <pc:sldMkLst>
          <pc:docMk/>
          <pc:sldMk cId="4137836788" sldId="508"/>
        </pc:sldMkLst>
      </pc:sldChg>
      <pc:sldChg chg="add">
        <pc:chgData name="Minesh Patel" userId="a66d4990ec83ac90" providerId="LiveId" clId="{6143FAE7-0750-49FC-93E8-7A3078AD83E4}" dt="2021-07-24T17:46:45.484" v="10788"/>
        <pc:sldMkLst>
          <pc:docMk/>
          <pc:sldMk cId="316821384" sldId="512"/>
        </pc:sldMkLst>
      </pc:sldChg>
      <pc:sldChg chg="modSp del mod modAnim">
        <pc:chgData name="Minesh Patel" userId="a66d4990ec83ac90" providerId="LiveId" clId="{6143FAE7-0750-49FC-93E8-7A3078AD83E4}" dt="2021-07-24T17:46:43.597" v="10787" actId="2696"/>
        <pc:sldMkLst>
          <pc:docMk/>
          <pc:sldMk cId="3076342239" sldId="512"/>
        </pc:sldMkLst>
        <pc:spChg chg="mod">
          <ac:chgData name="Minesh Patel" userId="a66d4990ec83ac90" providerId="LiveId" clId="{6143FAE7-0750-49FC-93E8-7A3078AD83E4}" dt="2021-07-23T18:30:26.788" v="5762" actId="1076"/>
          <ac:spMkLst>
            <pc:docMk/>
            <pc:sldMk cId="3076342239" sldId="512"/>
            <ac:spMk id="48" creationId="{99626A3D-AEC6-4864-8AE2-556FDB74F87A}"/>
          </ac:spMkLst>
        </pc:spChg>
        <pc:spChg chg="mod">
          <ac:chgData name="Minesh Patel" userId="a66d4990ec83ac90" providerId="LiveId" clId="{6143FAE7-0750-49FC-93E8-7A3078AD83E4}" dt="2021-07-23T18:30:21.119" v="5761" actId="20577"/>
          <ac:spMkLst>
            <pc:docMk/>
            <pc:sldMk cId="3076342239" sldId="512"/>
            <ac:spMk id="49" creationId="{D5301A09-AEAE-479F-8527-0B6D5EB6C59A}"/>
          </ac:spMkLst>
        </pc:spChg>
      </pc:sldChg>
      <pc:sldChg chg="addSp modSp del mod modAnim">
        <pc:chgData name="Minesh Patel" userId="a66d4990ec83ac90" providerId="LiveId" clId="{6143FAE7-0750-49FC-93E8-7A3078AD83E4}" dt="2021-07-24T17:46:43.597" v="10787" actId="2696"/>
        <pc:sldMkLst>
          <pc:docMk/>
          <pc:sldMk cId="1507332778" sldId="513"/>
        </pc:sldMkLst>
        <pc:spChg chg="mod">
          <ac:chgData name="Minesh Patel" userId="a66d4990ec83ac90" providerId="LiveId" clId="{6143FAE7-0750-49FC-93E8-7A3078AD83E4}" dt="2021-07-23T18:31:52.017" v="5770" actId="1076"/>
          <ac:spMkLst>
            <pc:docMk/>
            <pc:sldMk cId="1507332778" sldId="513"/>
            <ac:spMk id="5" creationId="{5818E1F6-44E7-4EB9-BF57-DF4F8741C17F}"/>
          </ac:spMkLst>
        </pc:spChg>
        <pc:spChg chg="mod">
          <ac:chgData name="Minesh Patel" userId="a66d4990ec83ac90" providerId="LiveId" clId="{6143FAE7-0750-49FC-93E8-7A3078AD83E4}" dt="2021-07-23T18:31:47.607" v="5769" actId="1076"/>
          <ac:spMkLst>
            <pc:docMk/>
            <pc:sldMk cId="1507332778" sldId="513"/>
            <ac:spMk id="51" creationId="{02B26DDB-B406-45F8-BF2A-A0AD1544C3E1}"/>
          </ac:spMkLst>
        </pc:spChg>
        <pc:spChg chg="mod">
          <ac:chgData name="Minesh Patel" userId="a66d4990ec83ac90" providerId="LiveId" clId="{6143FAE7-0750-49FC-93E8-7A3078AD83E4}" dt="2021-07-23T18:33:09.283" v="5778" actId="164"/>
          <ac:spMkLst>
            <pc:docMk/>
            <pc:sldMk cId="1507332778" sldId="513"/>
            <ac:spMk id="54" creationId="{5CED49C8-FDE7-4872-9F4B-CF263A321ED5}"/>
          </ac:spMkLst>
        </pc:spChg>
        <pc:spChg chg="mod">
          <ac:chgData name="Minesh Patel" userId="a66d4990ec83ac90" providerId="LiveId" clId="{6143FAE7-0750-49FC-93E8-7A3078AD83E4}" dt="2021-07-23T18:33:09.283" v="5778" actId="164"/>
          <ac:spMkLst>
            <pc:docMk/>
            <pc:sldMk cId="1507332778" sldId="513"/>
            <ac:spMk id="56" creationId="{DC1A009B-8C5D-4D58-A6D2-10B71AEFFD36}"/>
          </ac:spMkLst>
        </pc:spChg>
        <pc:spChg chg="mod">
          <ac:chgData name="Minesh Patel" userId="a66d4990ec83ac90" providerId="LiveId" clId="{6143FAE7-0750-49FC-93E8-7A3078AD83E4}" dt="2021-07-23T18:33:09.283" v="5778" actId="164"/>
          <ac:spMkLst>
            <pc:docMk/>
            <pc:sldMk cId="1507332778" sldId="513"/>
            <ac:spMk id="57" creationId="{755B5ABD-5845-49AF-966E-055B745D60C8}"/>
          </ac:spMkLst>
        </pc:spChg>
        <pc:spChg chg="mod">
          <ac:chgData name="Minesh Patel" userId="a66d4990ec83ac90" providerId="LiveId" clId="{6143FAE7-0750-49FC-93E8-7A3078AD83E4}" dt="2021-07-23T18:33:09.283" v="5778" actId="164"/>
          <ac:spMkLst>
            <pc:docMk/>
            <pc:sldMk cId="1507332778" sldId="513"/>
            <ac:spMk id="58" creationId="{94992912-7944-4367-BABD-C5E8D8845A5F}"/>
          </ac:spMkLst>
        </pc:spChg>
        <pc:spChg chg="mod">
          <ac:chgData name="Minesh Patel" userId="a66d4990ec83ac90" providerId="LiveId" clId="{6143FAE7-0750-49FC-93E8-7A3078AD83E4}" dt="2021-07-23T18:33:01.802" v="5777" actId="164"/>
          <ac:spMkLst>
            <pc:docMk/>
            <pc:sldMk cId="1507332778" sldId="513"/>
            <ac:spMk id="63" creationId="{1E07BC46-C9FC-44EB-A34E-1E41D26E3FF8}"/>
          </ac:spMkLst>
        </pc:spChg>
        <pc:spChg chg="mod">
          <ac:chgData name="Minesh Patel" userId="a66d4990ec83ac90" providerId="LiveId" clId="{6143FAE7-0750-49FC-93E8-7A3078AD83E4}" dt="2021-07-23T18:33:01.802" v="5777" actId="164"/>
          <ac:spMkLst>
            <pc:docMk/>
            <pc:sldMk cId="1507332778" sldId="513"/>
            <ac:spMk id="79" creationId="{47ACE3FF-1FB8-4C54-A100-FB6172148E0C}"/>
          </ac:spMkLst>
        </pc:spChg>
        <pc:spChg chg="mod">
          <ac:chgData name="Minesh Patel" userId="a66d4990ec83ac90" providerId="LiveId" clId="{6143FAE7-0750-49FC-93E8-7A3078AD83E4}" dt="2021-07-23T18:33:01.802" v="5777" actId="164"/>
          <ac:spMkLst>
            <pc:docMk/>
            <pc:sldMk cId="1507332778" sldId="513"/>
            <ac:spMk id="80" creationId="{1488D291-D811-4C50-AE8F-3572ABC70B98}"/>
          </ac:spMkLst>
        </pc:spChg>
        <pc:spChg chg="mod">
          <ac:chgData name="Minesh Patel" userId="a66d4990ec83ac90" providerId="LiveId" clId="{6143FAE7-0750-49FC-93E8-7A3078AD83E4}" dt="2021-07-23T18:33:01.802" v="5777" actId="164"/>
          <ac:spMkLst>
            <pc:docMk/>
            <pc:sldMk cId="1507332778" sldId="513"/>
            <ac:spMk id="81" creationId="{29066127-5EF1-4AD2-A3C5-7A62A4716978}"/>
          </ac:spMkLst>
        </pc:spChg>
        <pc:spChg chg="mod">
          <ac:chgData name="Minesh Patel" userId="a66d4990ec83ac90" providerId="LiveId" clId="{6143FAE7-0750-49FC-93E8-7A3078AD83E4}" dt="2021-07-23T18:33:01.802" v="5777" actId="164"/>
          <ac:spMkLst>
            <pc:docMk/>
            <pc:sldMk cId="1507332778" sldId="513"/>
            <ac:spMk id="82" creationId="{BFC9FBDF-F940-4327-A1E3-52EDE3794F98}"/>
          </ac:spMkLst>
        </pc:spChg>
        <pc:spChg chg="mod">
          <ac:chgData name="Minesh Patel" userId="a66d4990ec83ac90" providerId="LiveId" clId="{6143FAE7-0750-49FC-93E8-7A3078AD83E4}" dt="2021-07-23T18:33:01.802" v="5777" actId="164"/>
          <ac:spMkLst>
            <pc:docMk/>
            <pc:sldMk cId="1507332778" sldId="513"/>
            <ac:spMk id="83" creationId="{9BC1479A-CA05-4E19-B972-08099994605F}"/>
          </ac:spMkLst>
        </pc:spChg>
        <pc:spChg chg="mod">
          <ac:chgData name="Minesh Patel" userId="a66d4990ec83ac90" providerId="LiveId" clId="{6143FAE7-0750-49FC-93E8-7A3078AD83E4}" dt="2021-07-23T18:33:01.802" v="5777" actId="164"/>
          <ac:spMkLst>
            <pc:docMk/>
            <pc:sldMk cId="1507332778" sldId="513"/>
            <ac:spMk id="84" creationId="{8CE2C953-5C15-4F33-8872-0022F3C0C709}"/>
          </ac:spMkLst>
        </pc:spChg>
        <pc:spChg chg="mod">
          <ac:chgData name="Minesh Patel" userId="a66d4990ec83ac90" providerId="LiveId" clId="{6143FAE7-0750-49FC-93E8-7A3078AD83E4}" dt="2021-07-23T18:33:01.802" v="5777" actId="164"/>
          <ac:spMkLst>
            <pc:docMk/>
            <pc:sldMk cId="1507332778" sldId="513"/>
            <ac:spMk id="85" creationId="{97AEC6CD-030B-4CB0-BFBB-19CB91D253D8}"/>
          </ac:spMkLst>
        </pc:spChg>
        <pc:spChg chg="mod">
          <ac:chgData name="Minesh Patel" userId="a66d4990ec83ac90" providerId="LiveId" clId="{6143FAE7-0750-49FC-93E8-7A3078AD83E4}" dt="2021-07-23T18:33:01.802" v="5777" actId="164"/>
          <ac:spMkLst>
            <pc:docMk/>
            <pc:sldMk cId="1507332778" sldId="513"/>
            <ac:spMk id="87" creationId="{5672D505-24C4-41C0-B598-02A3C97C71B2}"/>
          </ac:spMkLst>
        </pc:spChg>
        <pc:spChg chg="mod">
          <ac:chgData name="Minesh Patel" userId="a66d4990ec83ac90" providerId="LiveId" clId="{6143FAE7-0750-49FC-93E8-7A3078AD83E4}" dt="2021-07-23T18:33:01.802" v="5777" actId="164"/>
          <ac:spMkLst>
            <pc:docMk/>
            <pc:sldMk cId="1507332778" sldId="513"/>
            <ac:spMk id="88" creationId="{B8EE4814-4667-479E-B129-C5FE01904181}"/>
          </ac:spMkLst>
        </pc:spChg>
        <pc:spChg chg="mod">
          <ac:chgData name="Minesh Patel" userId="a66d4990ec83ac90" providerId="LiveId" clId="{6143FAE7-0750-49FC-93E8-7A3078AD83E4}" dt="2021-07-23T18:33:01.802" v="5777" actId="164"/>
          <ac:spMkLst>
            <pc:docMk/>
            <pc:sldMk cId="1507332778" sldId="513"/>
            <ac:spMk id="89" creationId="{42F4F674-C63A-49DE-8783-3C5163C9A00E}"/>
          </ac:spMkLst>
        </pc:spChg>
        <pc:spChg chg="mod">
          <ac:chgData name="Minesh Patel" userId="a66d4990ec83ac90" providerId="LiveId" clId="{6143FAE7-0750-49FC-93E8-7A3078AD83E4}" dt="2021-07-23T18:33:01.802" v="5777" actId="164"/>
          <ac:spMkLst>
            <pc:docMk/>
            <pc:sldMk cId="1507332778" sldId="513"/>
            <ac:spMk id="90" creationId="{56370D82-E736-49FE-98A1-6D4810371D5B}"/>
          </ac:spMkLst>
        </pc:spChg>
        <pc:spChg chg="mod">
          <ac:chgData name="Minesh Patel" userId="a66d4990ec83ac90" providerId="LiveId" clId="{6143FAE7-0750-49FC-93E8-7A3078AD83E4}" dt="2021-07-23T18:33:01.802" v="5777" actId="164"/>
          <ac:spMkLst>
            <pc:docMk/>
            <pc:sldMk cId="1507332778" sldId="513"/>
            <ac:spMk id="91" creationId="{DF92384A-3960-4E68-AA43-8B56D67D2C63}"/>
          </ac:spMkLst>
        </pc:spChg>
        <pc:spChg chg="mod">
          <ac:chgData name="Minesh Patel" userId="a66d4990ec83ac90" providerId="LiveId" clId="{6143FAE7-0750-49FC-93E8-7A3078AD83E4}" dt="2021-07-23T18:33:31.738" v="5784" actId="164"/>
          <ac:spMkLst>
            <pc:docMk/>
            <pc:sldMk cId="1507332778" sldId="513"/>
            <ac:spMk id="93" creationId="{4B9A1B33-A4E6-4638-9FE5-00E99BC1952A}"/>
          </ac:spMkLst>
        </pc:spChg>
        <pc:spChg chg="mod">
          <ac:chgData name="Minesh Patel" userId="a66d4990ec83ac90" providerId="LiveId" clId="{6143FAE7-0750-49FC-93E8-7A3078AD83E4}" dt="2021-07-23T18:34:13.730" v="5794" actId="164"/>
          <ac:spMkLst>
            <pc:docMk/>
            <pc:sldMk cId="1507332778" sldId="513"/>
            <ac:spMk id="94" creationId="{0134CF6A-B00E-4F92-B38A-214C4C0AB0CF}"/>
          </ac:spMkLst>
        </pc:spChg>
        <pc:spChg chg="mod">
          <ac:chgData name="Minesh Patel" userId="a66d4990ec83ac90" providerId="LiveId" clId="{6143FAE7-0750-49FC-93E8-7A3078AD83E4}" dt="2021-07-23T18:33:31.738" v="5784" actId="164"/>
          <ac:spMkLst>
            <pc:docMk/>
            <pc:sldMk cId="1507332778" sldId="513"/>
            <ac:spMk id="95" creationId="{CFC863C2-5543-4EA6-A944-F959BF4DF526}"/>
          </ac:spMkLst>
        </pc:spChg>
        <pc:spChg chg="mod">
          <ac:chgData name="Minesh Patel" userId="a66d4990ec83ac90" providerId="LiveId" clId="{6143FAE7-0750-49FC-93E8-7A3078AD83E4}" dt="2021-07-23T18:34:13.730" v="5794" actId="164"/>
          <ac:spMkLst>
            <pc:docMk/>
            <pc:sldMk cId="1507332778" sldId="513"/>
            <ac:spMk id="97" creationId="{522D4F74-A67A-418B-BA90-5D1EA2835A92}"/>
          </ac:spMkLst>
        </pc:spChg>
        <pc:spChg chg="mod">
          <ac:chgData name="Minesh Patel" userId="a66d4990ec83ac90" providerId="LiveId" clId="{6143FAE7-0750-49FC-93E8-7A3078AD83E4}" dt="2021-07-23T18:34:13.730" v="5794" actId="164"/>
          <ac:spMkLst>
            <pc:docMk/>
            <pc:sldMk cId="1507332778" sldId="513"/>
            <ac:spMk id="100" creationId="{E797B717-7875-4A36-B9A3-6D8BDB8CEAED}"/>
          </ac:spMkLst>
        </pc:spChg>
        <pc:spChg chg="mod">
          <ac:chgData name="Minesh Patel" userId="a66d4990ec83ac90" providerId="LiveId" clId="{6143FAE7-0750-49FC-93E8-7A3078AD83E4}" dt="2021-07-23T18:31:52.017" v="5770" actId="1076"/>
          <ac:spMkLst>
            <pc:docMk/>
            <pc:sldMk cId="1507332778" sldId="513"/>
            <ac:spMk id="103" creationId="{23842B3C-7BD7-4C3A-BEB0-2F6C60977EE8}"/>
          </ac:spMkLst>
        </pc:spChg>
        <pc:spChg chg="mod">
          <ac:chgData name="Minesh Patel" userId="a66d4990ec83ac90" providerId="LiveId" clId="{6143FAE7-0750-49FC-93E8-7A3078AD83E4}" dt="2021-07-23T18:32:02.150" v="5773" actId="207"/>
          <ac:spMkLst>
            <pc:docMk/>
            <pc:sldMk cId="1507332778" sldId="513"/>
            <ac:spMk id="106" creationId="{268A51D2-37BF-410D-9331-20DA86C292A8}"/>
          </ac:spMkLst>
        </pc:spChg>
        <pc:grpChg chg="add mod ord">
          <ac:chgData name="Minesh Patel" userId="a66d4990ec83ac90" providerId="LiveId" clId="{6143FAE7-0750-49FC-93E8-7A3078AD83E4}" dt="2021-07-23T18:33:01.802" v="5777" actId="164"/>
          <ac:grpSpMkLst>
            <pc:docMk/>
            <pc:sldMk cId="1507332778" sldId="513"/>
            <ac:grpSpMk id="2" creationId="{8C3BCA4A-6A92-40DD-80A8-C6D8D4CDA142}"/>
          </ac:grpSpMkLst>
        </pc:grpChg>
        <pc:grpChg chg="add mod ord">
          <ac:chgData name="Minesh Patel" userId="a66d4990ec83ac90" providerId="LiveId" clId="{6143FAE7-0750-49FC-93E8-7A3078AD83E4}" dt="2021-07-23T18:33:11.207" v="5779" actId="167"/>
          <ac:grpSpMkLst>
            <pc:docMk/>
            <pc:sldMk cId="1507332778" sldId="513"/>
            <ac:grpSpMk id="6" creationId="{A42B9C18-F6C8-49D7-A5BB-E2D615A86B5F}"/>
          </ac:grpSpMkLst>
        </pc:grpChg>
        <pc:grpChg chg="add mod">
          <ac:chgData name="Minesh Patel" userId="a66d4990ec83ac90" providerId="LiveId" clId="{6143FAE7-0750-49FC-93E8-7A3078AD83E4}" dt="2021-07-23T18:33:31.738" v="5784" actId="164"/>
          <ac:grpSpMkLst>
            <pc:docMk/>
            <pc:sldMk cId="1507332778" sldId="513"/>
            <ac:grpSpMk id="7" creationId="{CCD8CC73-F341-446F-8002-07BB2C0DC15B}"/>
          </ac:grpSpMkLst>
        </pc:grpChg>
        <pc:grpChg chg="add mod ord">
          <ac:chgData name="Minesh Patel" userId="a66d4990ec83ac90" providerId="LiveId" clId="{6143FAE7-0750-49FC-93E8-7A3078AD83E4}" dt="2021-07-23T18:34:29.774" v="5801" actId="1076"/>
          <ac:grpSpMkLst>
            <pc:docMk/>
            <pc:sldMk cId="1507332778" sldId="513"/>
            <ac:grpSpMk id="8" creationId="{13AB1245-2E3D-4EC4-AE83-5AAACAA13F89}"/>
          </ac:grpSpMkLst>
        </pc:grpChg>
        <pc:grpChg chg="mod">
          <ac:chgData name="Minesh Patel" userId="a66d4990ec83ac90" providerId="LiveId" clId="{6143FAE7-0750-49FC-93E8-7A3078AD83E4}" dt="2021-07-23T18:33:01.802" v="5777" actId="164"/>
          <ac:grpSpMkLst>
            <pc:docMk/>
            <pc:sldMk cId="1507332778" sldId="513"/>
            <ac:grpSpMk id="60" creationId="{C802A904-AF97-4971-BB8D-BB468450E21A}"/>
          </ac:grpSpMkLst>
        </pc:grpChg>
        <pc:grpChg chg="mod">
          <ac:chgData name="Minesh Patel" userId="a66d4990ec83ac90" providerId="LiveId" clId="{6143FAE7-0750-49FC-93E8-7A3078AD83E4}" dt="2021-07-23T18:33:01.802" v="5777" actId="164"/>
          <ac:grpSpMkLst>
            <pc:docMk/>
            <pc:sldMk cId="1507332778" sldId="513"/>
            <ac:grpSpMk id="61" creationId="{D9749748-D5E2-4728-B9D4-D42F7479E363}"/>
          </ac:grpSpMkLst>
        </pc:grpChg>
        <pc:grpChg chg="mod">
          <ac:chgData name="Minesh Patel" userId="a66d4990ec83ac90" providerId="LiveId" clId="{6143FAE7-0750-49FC-93E8-7A3078AD83E4}" dt="2021-07-23T18:33:01.802" v="5777" actId="164"/>
          <ac:grpSpMkLst>
            <pc:docMk/>
            <pc:sldMk cId="1507332778" sldId="513"/>
            <ac:grpSpMk id="62" creationId="{9434E688-3CA3-4780-8E07-6A2B9A3C4A55}"/>
          </ac:grpSpMkLst>
        </pc:grpChg>
        <pc:grpChg chg="mod">
          <ac:chgData name="Minesh Patel" userId="a66d4990ec83ac90" providerId="LiveId" clId="{6143FAE7-0750-49FC-93E8-7A3078AD83E4}" dt="2021-07-23T18:33:01.802" v="5777" actId="164"/>
          <ac:grpSpMkLst>
            <pc:docMk/>
            <pc:sldMk cId="1507332778" sldId="513"/>
            <ac:grpSpMk id="78" creationId="{77E79C94-8B93-4471-A732-FD03CAD2F6BA}"/>
          </ac:grpSpMkLst>
        </pc:grpChg>
        <pc:grpChg chg="mod">
          <ac:chgData name="Minesh Patel" userId="a66d4990ec83ac90" providerId="LiveId" clId="{6143FAE7-0750-49FC-93E8-7A3078AD83E4}" dt="2021-07-23T18:33:01.802" v="5777" actId="164"/>
          <ac:grpSpMkLst>
            <pc:docMk/>
            <pc:sldMk cId="1507332778" sldId="513"/>
            <ac:grpSpMk id="86" creationId="{85636A2C-630B-4814-AA0F-C813231F4235}"/>
          </ac:grpSpMkLst>
        </pc:grpChg>
        <pc:picChg chg="mod">
          <ac:chgData name="Minesh Patel" userId="a66d4990ec83ac90" providerId="LiveId" clId="{6143FAE7-0750-49FC-93E8-7A3078AD83E4}" dt="2021-07-23T18:33:09.283" v="5778" actId="164"/>
          <ac:picMkLst>
            <pc:docMk/>
            <pc:sldMk cId="1507332778" sldId="513"/>
            <ac:picMk id="3" creationId="{82E63A21-9831-4F3E-B7D3-AC8787958CCE}"/>
          </ac:picMkLst>
        </pc:picChg>
        <pc:cxnChg chg="mod">
          <ac:chgData name="Minesh Patel" userId="a66d4990ec83ac90" providerId="LiveId" clId="{6143FAE7-0750-49FC-93E8-7A3078AD83E4}" dt="2021-07-23T18:33:09.283" v="5778" actId="164"/>
          <ac:cxnSpMkLst>
            <pc:docMk/>
            <pc:sldMk cId="1507332778" sldId="513"/>
            <ac:cxnSpMk id="59" creationId="{63F6D2AA-3B9D-4E73-B301-CA7640EA6398}"/>
          </ac:cxnSpMkLst>
        </pc:cxnChg>
        <pc:cxnChg chg="mod">
          <ac:chgData name="Minesh Patel" userId="a66d4990ec83ac90" providerId="LiveId" clId="{6143FAE7-0750-49FC-93E8-7A3078AD83E4}" dt="2021-07-23T18:33:01.802" v="5777" actId="164"/>
          <ac:cxnSpMkLst>
            <pc:docMk/>
            <pc:sldMk cId="1507332778" sldId="513"/>
            <ac:cxnSpMk id="64" creationId="{753BD468-534E-41FD-A747-7DFB9801704F}"/>
          </ac:cxnSpMkLst>
        </pc:cxnChg>
        <pc:cxnChg chg="mod">
          <ac:chgData name="Minesh Patel" userId="a66d4990ec83ac90" providerId="LiveId" clId="{6143FAE7-0750-49FC-93E8-7A3078AD83E4}" dt="2021-07-23T18:33:01.802" v="5777" actId="164"/>
          <ac:cxnSpMkLst>
            <pc:docMk/>
            <pc:sldMk cId="1507332778" sldId="513"/>
            <ac:cxnSpMk id="65" creationId="{EF234E6E-7B47-47E1-9452-4BA46F4005DD}"/>
          </ac:cxnSpMkLst>
        </pc:cxnChg>
        <pc:cxnChg chg="mod">
          <ac:chgData name="Minesh Patel" userId="a66d4990ec83ac90" providerId="LiveId" clId="{6143FAE7-0750-49FC-93E8-7A3078AD83E4}" dt="2021-07-23T18:33:01.802" v="5777" actId="164"/>
          <ac:cxnSpMkLst>
            <pc:docMk/>
            <pc:sldMk cId="1507332778" sldId="513"/>
            <ac:cxnSpMk id="66" creationId="{62F3DBCE-80BC-4432-BC94-5F2B19FEF9B3}"/>
          </ac:cxnSpMkLst>
        </pc:cxnChg>
        <pc:cxnChg chg="mod">
          <ac:chgData name="Minesh Patel" userId="a66d4990ec83ac90" providerId="LiveId" clId="{6143FAE7-0750-49FC-93E8-7A3078AD83E4}" dt="2021-07-23T18:33:01.802" v="5777" actId="164"/>
          <ac:cxnSpMkLst>
            <pc:docMk/>
            <pc:sldMk cId="1507332778" sldId="513"/>
            <ac:cxnSpMk id="67" creationId="{706E3713-E818-45A5-8ACC-D955FD13DB97}"/>
          </ac:cxnSpMkLst>
        </pc:cxnChg>
        <pc:cxnChg chg="mod">
          <ac:chgData name="Minesh Patel" userId="a66d4990ec83ac90" providerId="LiveId" clId="{6143FAE7-0750-49FC-93E8-7A3078AD83E4}" dt="2021-07-23T18:33:01.802" v="5777" actId="164"/>
          <ac:cxnSpMkLst>
            <pc:docMk/>
            <pc:sldMk cId="1507332778" sldId="513"/>
            <ac:cxnSpMk id="68" creationId="{7F9657AE-A094-4522-A313-7F094F252026}"/>
          </ac:cxnSpMkLst>
        </pc:cxnChg>
        <pc:cxnChg chg="mod">
          <ac:chgData name="Minesh Patel" userId="a66d4990ec83ac90" providerId="LiveId" clId="{6143FAE7-0750-49FC-93E8-7A3078AD83E4}" dt="2021-07-23T18:33:01.802" v="5777" actId="164"/>
          <ac:cxnSpMkLst>
            <pc:docMk/>
            <pc:sldMk cId="1507332778" sldId="513"/>
            <ac:cxnSpMk id="69" creationId="{29892171-0777-4338-89A0-D7D5FE48737F}"/>
          </ac:cxnSpMkLst>
        </pc:cxnChg>
        <pc:cxnChg chg="mod">
          <ac:chgData name="Minesh Patel" userId="a66d4990ec83ac90" providerId="LiveId" clId="{6143FAE7-0750-49FC-93E8-7A3078AD83E4}" dt="2021-07-23T18:33:01.802" v="5777" actId="164"/>
          <ac:cxnSpMkLst>
            <pc:docMk/>
            <pc:sldMk cId="1507332778" sldId="513"/>
            <ac:cxnSpMk id="70" creationId="{D5B3B855-5459-4BB2-A2CD-12340D7AAC3E}"/>
          </ac:cxnSpMkLst>
        </pc:cxnChg>
        <pc:cxnChg chg="mod">
          <ac:chgData name="Minesh Patel" userId="a66d4990ec83ac90" providerId="LiveId" clId="{6143FAE7-0750-49FC-93E8-7A3078AD83E4}" dt="2021-07-23T18:33:01.802" v="5777" actId="164"/>
          <ac:cxnSpMkLst>
            <pc:docMk/>
            <pc:sldMk cId="1507332778" sldId="513"/>
            <ac:cxnSpMk id="71" creationId="{97BDCFDA-6713-4B28-BEE2-74DAE4A8B018}"/>
          </ac:cxnSpMkLst>
        </pc:cxnChg>
        <pc:cxnChg chg="mod">
          <ac:chgData name="Minesh Patel" userId="a66d4990ec83ac90" providerId="LiveId" clId="{6143FAE7-0750-49FC-93E8-7A3078AD83E4}" dt="2021-07-23T18:33:01.802" v="5777" actId="164"/>
          <ac:cxnSpMkLst>
            <pc:docMk/>
            <pc:sldMk cId="1507332778" sldId="513"/>
            <ac:cxnSpMk id="72" creationId="{05CB6195-F716-489E-AA35-26FFD97B1DD0}"/>
          </ac:cxnSpMkLst>
        </pc:cxnChg>
        <pc:cxnChg chg="mod">
          <ac:chgData name="Minesh Patel" userId="a66d4990ec83ac90" providerId="LiveId" clId="{6143FAE7-0750-49FC-93E8-7A3078AD83E4}" dt="2021-07-23T18:33:01.802" v="5777" actId="164"/>
          <ac:cxnSpMkLst>
            <pc:docMk/>
            <pc:sldMk cId="1507332778" sldId="513"/>
            <ac:cxnSpMk id="73" creationId="{2EC0995B-DD0B-4695-BE10-859962925AAC}"/>
          </ac:cxnSpMkLst>
        </pc:cxnChg>
        <pc:cxnChg chg="mod">
          <ac:chgData name="Minesh Patel" userId="a66d4990ec83ac90" providerId="LiveId" clId="{6143FAE7-0750-49FC-93E8-7A3078AD83E4}" dt="2021-07-23T18:33:01.802" v="5777" actId="164"/>
          <ac:cxnSpMkLst>
            <pc:docMk/>
            <pc:sldMk cId="1507332778" sldId="513"/>
            <ac:cxnSpMk id="74" creationId="{3795B63E-DFDA-4C32-B8CE-89251CBF6116}"/>
          </ac:cxnSpMkLst>
        </pc:cxnChg>
        <pc:cxnChg chg="mod">
          <ac:chgData name="Minesh Patel" userId="a66d4990ec83ac90" providerId="LiveId" clId="{6143FAE7-0750-49FC-93E8-7A3078AD83E4}" dt="2021-07-23T18:33:01.802" v="5777" actId="164"/>
          <ac:cxnSpMkLst>
            <pc:docMk/>
            <pc:sldMk cId="1507332778" sldId="513"/>
            <ac:cxnSpMk id="75" creationId="{F4428D4B-799F-4580-B4B1-CB3BF6AD0664}"/>
          </ac:cxnSpMkLst>
        </pc:cxnChg>
        <pc:cxnChg chg="mod">
          <ac:chgData name="Minesh Patel" userId="a66d4990ec83ac90" providerId="LiveId" clId="{6143FAE7-0750-49FC-93E8-7A3078AD83E4}" dt="2021-07-23T18:33:01.802" v="5777" actId="164"/>
          <ac:cxnSpMkLst>
            <pc:docMk/>
            <pc:sldMk cId="1507332778" sldId="513"/>
            <ac:cxnSpMk id="76" creationId="{0C80C848-00D0-417A-AC34-717385E0B6CC}"/>
          </ac:cxnSpMkLst>
        </pc:cxnChg>
        <pc:cxnChg chg="mod">
          <ac:chgData name="Minesh Patel" userId="a66d4990ec83ac90" providerId="LiveId" clId="{6143FAE7-0750-49FC-93E8-7A3078AD83E4}" dt="2021-07-23T18:33:01.802" v="5777" actId="164"/>
          <ac:cxnSpMkLst>
            <pc:docMk/>
            <pc:sldMk cId="1507332778" sldId="513"/>
            <ac:cxnSpMk id="77" creationId="{B9BDFC1C-7F0B-4E15-910C-5236C54896F0}"/>
          </ac:cxnSpMkLst>
        </pc:cxnChg>
        <pc:cxnChg chg="mod">
          <ac:chgData name="Minesh Patel" userId="a66d4990ec83ac90" providerId="LiveId" clId="{6143FAE7-0750-49FC-93E8-7A3078AD83E4}" dt="2021-07-23T18:33:09.283" v="5778" actId="164"/>
          <ac:cxnSpMkLst>
            <pc:docMk/>
            <pc:sldMk cId="1507332778" sldId="513"/>
            <ac:cxnSpMk id="92" creationId="{8244A286-114A-4AE5-87A3-780522FD0128}"/>
          </ac:cxnSpMkLst>
        </pc:cxnChg>
        <pc:cxnChg chg="mod">
          <ac:chgData name="Minesh Patel" userId="a66d4990ec83ac90" providerId="LiveId" clId="{6143FAE7-0750-49FC-93E8-7A3078AD83E4}" dt="2021-07-23T18:34:13.730" v="5794" actId="164"/>
          <ac:cxnSpMkLst>
            <pc:docMk/>
            <pc:sldMk cId="1507332778" sldId="513"/>
            <ac:cxnSpMk id="99" creationId="{3A56690D-EBCB-4BB1-9677-40D94B7B3546}"/>
          </ac:cxnSpMkLst>
        </pc:cxnChg>
        <pc:cxnChg chg="mod">
          <ac:chgData name="Minesh Patel" userId="a66d4990ec83ac90" providerId="LiveId" clId="{6143FAE7-0750-49FC-93E8-7A3078AD83E4}" dt="2021-07-23T18:34:13.730" v="5794" actId="164"/>
          <ac:cxnSpMkLst>
            <pc:docMk/>
            <pc:sldMk cId="1507332778" sldId="513"/>
            <ac:cxnSpMk id="101" creationId="{4BA324F2-E375-474E-84D9-FD1B14CA4D31}"/>
          </ac:cxnSpMkLst>
        </pc:cxnChg>
      </pc:sldChg>
      <pc:sldChg chg="add">
        <pc:chgData name="Minesh Patel" userId="a66d4990ec83ac90" providerId="LiveId" clId="{6143FAE7-0750-49FC-93E8-7A3078AD83E4}" dt="2021-07-24T17:46:45.484" v="10788"/>
        <pc:sldMkLst>
          <pc:docMk/>
          <pc:sldMk cId="1615744589" sldId="513"/>
        </pc:sldMkLst>
      </pc:sldChg>
      <pc:sldChg chg="addSp modSp del mod modAnim modNotesTx">
        <pc:chgData name="Minesh Patel" userId="a66d4990ec83ac90" providerId="LiveId" clId="{6143FAE7-0750-49FC-93E8-7A3078AD83E4}" dt="2021-07-24T19:24:51.077" v="14620" actId="2696"/>
        <pc:sldMkLst>
          <pc:docMk/>
          <pc:sldMk cId="1958965602" sldId="514"/>
        </pc:sldMkLst>
        <pc:spChg chg="mod">
          <ac:chgData name="Minesh Patel" userId="a66d4990ec83ac90" providerId="LiveId" clId="{6143FAE7-0750-49FC-93E8-7A3078AD83E4}" dt="2021-07-23T18:37:52.691" v="5806" actId="164"/>
          <ac:spMkLst>
            <pc:docMk/>
            <pc:sldMk cId="1958965602" sldId="514"/>
            <ac:spMk id="57" creationId="{4DA2785E-901D-4987-A2BD-26CFC39AB337}"/>
          </ac:spMkLst>
        </pc:spChg>
        <pc:spChg chg="mod">
          <ac:chgData name="Minesh Patel" userId="a66d4990ec83ac90" providerId="LiveId" clId="{6143FAE7-0750-49FC-93E8-7A3078AD83E4}" dt="2021-07-23T18:37:52.691" v="5806" actId="164"/>
          <ac:spMkLst>
            <pc:docMk/>
            <pc:sldMk cId="1958965602" sldId="514"/>
            <ac:spMk id="59" creationId="{8A8122D0-C596-4B89-BCF8-85649CE3E8FF}"/>
          </ac:spMkLst>
        </pc:spChg>
        <pc:spChg chg="mod">
          <ac:chgData name="Minesh Patel" userId="a66d4990ec83ac90" providerId="LiveId" clId="{6143FAE7-0750-49FC-93E8-7A3078AD83E4}" dt="2021-07-23T18:37:52.691" v="5806" actId="164"/>
          <ac:spMkLst>
            <pc:docMk/>
            <pc:sldMk cId="1958965602" sldId="514"/>
            <ac:spMk id="73" creationId="{31610C7D-367C-4437-8234-FD17E76CC46F}"/>
          </ac:spMkLst>
        </pc:spChg>
        <pc:spChg chg="mod">
          <ac:chgData name="Minesh Patel" userId="a66d4990ec83ac90" providerId="LiveId" clId="{6143FAE7-0750-49FC-93E8-7A3078AD83E4}" dt="2021-07-23T18:37:45.107" v="5804" actId="164"/>
          <ac:spMkLst>
            <pc:docMk/>
            <pc:sldMk cId="1958965602" sldId="514"/>
            <ac:spMk id="85" creationId="{FFD63072-E76D-4DB9-B262-CCBA0C03D579}"/>
          </ac:spMkLst>
        </pc:spChg>
        <pc:spChg chg="mod">
          <ac:chgData name="Minesh Patel" userId="a66d4990ec83ac90" providerId="LiveId" clId="{6143FAE7-0750-49FC-93E8-7A3078AD83E4}" dt="2021-07-23T18:37:52.691" v="5806" actId="164"/>
          <ac:spMkLst>
            <pc:docMk/>
            <pc:sldMk cId="1958965602" sldId="514"/>
            <ac:spMk id="88" creationId="{EAABDD0E-02E6-43D8-A80A-6C8D5519E15F}"/>
          </ac:spMkLst>
        </pc:spChg>
        <pc:spChg chg="mod">
          <ac:chgData name="Minesh Patel" userId="a66d4990ec83ac90" providerId="LiveId" clId="{6143FAE7-0750-49FC-93E8-7A3078AD83E4}" dt="2021-07-23T18:38:06.536" v="5807" actId="164"/>
          <ac:spMkLst>
            <pc:docMk/>
            <pc:sldMk cId="1958965602" sldId="514"/>
            <ac:spMk id="90" creationId="{FFC7C560-56CD-48EF-9905-B06F0046AE65}"/>
          </ac:spMkLst>
        </pc:spChg>
        <pc:spChg chg="mod">
          <ac:chgData name="Minesh Patel" userId="a66d4990ec83ac90" providerId="LiveId" clId="{6143FAE7-0750-49FC-93E8-7A3078AD83E4}" dt="2021-07-23T18:37:52.691" v="5806" actId="164"/>
          <ac:spMkLst>
            <pc:docMk/>
            <pc:sldMk cId="1958965602" sldId="514"/>
            <ac:spMk id="114" creationId="{A03BCA00-D0A0-4403-82B5-F30A9A4A01C6}"/>
          </ac:spMkLst>
        </pc:spChg>
        <pc:spChg chg="mod">
          <ac:chgData name="Minesh Patel" userId="a66d4990ec83ac90" providerId="LiveId" clId="{6143FAE7-0750-49FC-93E8-7A3078AD83E4}" dt="2021-07-23T18:37:52.691" v="5806" actId="164"/>
          <ac:spMkLst>
            <pc:docMk/>
            <pc:sldMk cId="1958965602" sldId="514"/>
            <ac:spMk id="115" creationId="{5B2D2D88-A97E-4465-98FF-FF508F76A2C1}"/>
          </ac:spMkLst>
        </pc:spChg>
        <pc:spChg chg="mod">
          <ac:chgData name="Minesh Patel" userId="a66d4990ec83ac90" providerId="LiveId" clId="{6143FAE7-0750-49FC-93E8-7A3078AD83E4}" dt="2021-07-23T18:37:52.691" v="5806" actId="164"/>
          <ac:spMkLst>
            <pc:docMk/>
            <pc:sldMk cId="1958965602" sldId="514"/>
            <ac:spMk id="116" creationId="{A789B396-1A2E-44E1-8BA6-A98C4B21A372}"/>
          </ac:spMkLst>
        </pc:spChg>
        <pc:spChg chg="mod">
          <ac:chgData name="Minesh Patel" userId="a66d4990ec83ac90" providerId="LiveId" clId="{6143FAE7-0750-49FC-93E8-7A3078AD83E4}" dt="2021-07-23T18:37:52.691" v="5806" actId="164"/>
          <ac:spMkLst>
            <pc:docMk/>
            <pc:sldMk cId="1958965602" sldId="514"/>
            <ac:spMk id="119" creationId="{D21CF642-AA36-482F-9371-B883253E710F}"/>
          </ac:spMkLst>
        </pc:spChg>
        <pc:spChg chg="mod">
          <ac:chgData name="Minesh Patel" userId="a66d4990ec83ac90" providerId="LiveId" clId="{6143FAE7-0750-49FC-93E8-7A3078AD83E4}" dt="2021-07-23T18:38:06.536" v="5807" actId="164"/>
          <ac:spMkLst>
            <pc:docMk/>
            <pc:sldMk cId="1958965602" sldId="514"/>
            <ac:spMk id="128" creationId="{46E9D4D6-E83D-4455-9A63-9D25DF97029E}"/>
          </ac:spMkLst>
        </pc:spChg>
        <pc:grpChg chg="add mod">
          <ac:chgData name="Minesh Patel" userId="a66d4990ec83ac90" providerId="LiveId" clId="{6143FAE7-0750-49FC-93E8-7A3078AD83E4}" dt="2021-07-23T18:37:45.107" v="5804" actId="164"/>
          <ac:grpSpMkLst>
            <pc:docMk/>
            <pc:sldMk cId="1958965602" sldId="514"/>
            <ac:grpSpMk id="2" creationId="{EA5713BB-22C5-4773-8B84-45050725624D}"/>
          </ac:grpSpMkLst>
        </pc:grpChg>
        <pc:grpChg chg="mod">
          <ac:chgData name="Minesh Patel" userId="a66d4990ec83ac90" providerId="LiveId" clId="{6143FAE7-0750-49FC-93E8-7A3078AD83E4}" dt="2021-07-23T18:37:45.107" v="5804" actId="164"/>
          <ac:grpSpMkLst>
            <pc:docMk/>
            <pc:sldMk cId="1958965602" sldId="514"/>
            <ac:grpSpMk id="3" creationId="{644320E0-0106-4542-9F54-3CB0C88378A2}"/>
          </ac:grpSpMkLst>
        </pc:grpChg>
        <pc:grpChg chg="add mod">
          <ac:chgData name="Minesh Patel" userId="a66d4990ec83ac90" providerId="LiveId" clId="{6143FAE7-0750-49FC-93E8-7A3078AD83E4}" dt="2021-07-23T18:37:52.691" v="5806" actId="164"/>
          <ac:grpSpMkLst>
            <pc:docMk/>
            <pc:sldMk cId="1958965602" sldId="514"/>
            <ac:grpSpMk id="5" creationId="{2750859D-A2DE-4460-BAE9-F3C41100DA17}"/>
          </ac:grpSpMkLst>
        </pc:grpChg>
        <pc:grpChg chg="add mod">
          <ac:chgData name="Minesh Patel" userId="a66d4990ec83ac90" providerId="LiveId" clId="{6143FAE7-0750-49FC-93E8-7A3078AD83E4}" dt="2021-07-23T18:38:06.536" v="5807" actId="164"/>
          <ac:grpSpMkLst>
            <pc:docMk/>
            <pc:sldMk cId="1958965602" sldId="514"/>
            <ac:grpSpMk id="6" creationId="{FC402E2D-87AC-4197-B9E0-3354A823A59A}"/>
          </ac:grpSpMkLst>
        </pc:grpChg>
        <pc:grpChg chg="mod">
          <ac:chgData name="Minesh Patel" userId="a66d4990ec83ac90" providerId="LiveId" clId="{6143FAE7-0750-49FC-93E8-7A3078AD83E4}" dt="2021-07-23T18:38:19.132" v="5812" actId="1076"/>
          <ac:grpSpMkLst>
            <pc:docMk/>
            <pc:sldMk cId="1958965602" sldId="514"/>
            <ac:grpSpMk id="12" creationId="{49815DCF-7C7C-4C15-BFCB-FDD0C5E2BC5D}"/>
          </ac:grpSpMkLst>
        </pc:grpChg>
        <pc:grpChg chg="mod">
          <ac:chgData name="Minesh Patel" userId="a66d4990ec83ac90" providerId="LiveId" clId="{6143FAE7-0750-49FC-93E8-7A3078AD83E4}" dt="2021-07-23T18:37:52.691" v="5806" actId="164"/>
          <ac:grpSpMkLst>
            <pc:docMk/>
            <pc:sldMk cId="1958965602" sldId="514"/>
            <ac:grpSpMk id="75" creationId="{4BFC356D-62A7-4518-B7ED-C3FA5A5CC3F3}"/>
          </ac:grpSpMkLst>
        </pc:grpChg>
        <pc:grpChg chg="mod">
          <ac:chgData name="Minesh Patel" userId="a66d4990ec83ac90" providerId="LiveId" clId="{6143FAE7-0750-49FC-93E8-7A3078AD83E4}" dt="2021-07-23T18:37:52.691" v="5806" actId="164"/>
          <ac:grpSpMkLst>
            <pc:docMk/>
            <pc:sldMk cId="1958965602" sldId="514"/>
            <ac:grpSpMk id="99" creationId="{C3B5586E-2C76-4C1C-B228-BCAFF458F38C}"/>
          </ac:grpSpMkLst>
        </pc:grpChg>
        <pc:cxnChg chg="mod">
          <ac:chgData name="Minesh Patel" userId="a66d4990ec83ac90" providerId="LiveId" clId="{6143FAE7-0750-49FC-93E8-7A3078AD83E4}" dt="2021-07-23T18:37:52.691" v="5806" actId="164"/>
          <ac:cxnSpMkLst>
            <pc:docMk/>
            <pc:sldMk cId="1958965602" sldId="514"/>
            <ac:cxnSpMk id="113" creationId="{A3AD1C63-5A4F-43B0-9D9E-C04265EF1015}"/>
          </ac:cxnSpMkLst>
        </pc:cxnChg>
        <pc:cxnChg chg="mod">
          <ac:chgData name="Minesh Patel" userId="a66d4990ec83ac90" providerId="LiveId" clId="{6143FAE7-0750-49FC-93E8-7A3078AD83E4}" dt="2021-07-23T18:37:52.691" v="5806" actId="164"/>
          <ac:cxnSpMkLst>
            <pc:docMk/>
            <pc:sldMk cId="1958965602" sldId="514"/>
            <ac:cxnSpMk id="117" creationId="{BD4BEBF1-8A36-49FE-BF0F-11E4F34E82AE}"/>
          </ac:cxnSpMkLst>
        </pc:cxnChg>
        <pc:cxnChg chg="mod">
          <ac:chgData name="Minesh Patel" userId="a66d4990ec83ac90" providerId="LiveId" clId="{6143FAE7-0750-49FC-93E8-7A3078AD83E4}" dt="2021-07-23T18:37:52.691" v="5806" actId="164"/>
          <ac:cxnSpMkLst>
            <pc:docMk/>
            <pc:sldMk cId="1958965602" sldId="514"/>
            <ac:cxnSpMk id="118" creationId="{2F8D4950-9F18-41A2-AFB2-3BBEF80C4973}"/>
          </ac:cxnSpMkLst>
        </pc:cxnChg>
      </pc:sldChg>
      <pc:sldChg chg="add">
        <pc:chgData name="Minesh Patel" userId="a66d4990ec83ac90" providerId="LiveId" clId="{6143FAE7-0750-49FC-93E8-7A3078AD83E4}" dt="2021-07-24T19:24:53.613" v="14621"/>
        <pc:sldMkLst>
          <pc:docMk/>
          <pc:sldMk cId="3549205532" sldId="514"/>
        </pc:sldMkLst>
      </pc:sldChg>
      <pc:sldChg chg="addSp delSp modSp del mod">
        <pc:chgData name="Minesh Patel" userId="a66d4990ec83ac90" providerId="LiveId" clId="{6143FAE7-0750-49FC-93E8-7A3078AD83E4}" dt="2021-07-23T19:01:38.245" v="6406" actId="47"/>
        <pc:sldMkLst>
          <pc:docMk/>
          <pc:sldMk cId="2709103889" sldId="518"/>
        </pc:sldMkLst>
        <pc:spChg chg="mod">
          <ac:chgData name="Minesh Patel" userId="a66d4990ec83ac90" providerId="LiveId" clId="{6143FAE7-0750-49FC-93E8-7A3078AD83E4}" dt="2021-07-23T18:12:33" v="5306"/>
          <ac:spMkLst>
            <pc:docMk/>
            <pc:sldMk cId="2709103889" sldId="518"/>
            <ac:spMk id="21" creationId="{1B9A7D02-CC40-444C-A2CE-F951F9D809F6}"/>
          </ac:spMkLst>
        </pc:spChg>
        <pc:spChg chg="mod">
          <ac:chgData name="Minesh Patel" userId="a66d4990ec83ac90" providerId="LiveId" clId="{6143FAE7-0750-49FC-93E8-7A3078AD83E4}" dt="2021-07-23T18:12:33" v="5306"/>
          <ac:spMkLst>
            <pc:docMk/>
            <pc:sldMk cId="2709103889" sldId="518"/>
            <ac:spMk id="23" creationId="{79053CBC-3C8A-4FC1-8B18-04CC7AFFADDE}"/>
          </ac:spMkLst>
        </pc:spChg>
        <pc:spChg chg="mod">
          <ac:chgData name="Minesh Patel" userId="a66d4990ec83ac90" providerId="LiveId" clId="{6143FAE7-0750-49FC-93E8-7A3078AD83E4}" dt="2021-07-23T18:12:33" v="5306"/>
          <ac:spMkLst>
            <pc:docMk/>
            <pc:sldMk cId="2709103889" sldId="518"/>
            <ac:spMk id="24" creationId="{C1342641-3049-4CAA-97A4-81D3B03576B9}"/>
          </ac:spMkLst>
        </pc:spChg>
        <pc:spChg chg="mod">
          <ac:chgData name="Minesh Patel" userId="a66d4990ec83ac90" providerId="LiveId" clId="{6143FAE7-0750-49FC-93E8-7A3078AD83E4}" dt="2021-07-23T18:12:33" v="5306"/>
          <ac:spMkLst>
            <pc:docMk/>
            <pc:sldMk cId="2709103889" sldId="518"/>
            <ac:spMk id="26" creationId="{478F51AC-4ACD-42AD-9B7F-A30FAC0080A1}"/>
          </ac:spMkLst>
        </pc:spChg>
        <pc:spChg chg="mod">
          <ac:chgData name="Minesh Patel" userId="a66d4990ec83ac90" providerId="LiveId" clId="{6143FAE7-0750-49FC-93E8-7A3078AD83E4}" dt="2021-07-23T18:12:33" v="5306"/>
          <ac:spMkLst>
            <pc:docMk/>
            <pc:sldMk cId="2709103889" sldId="518"/>
            <ac:spMk id="27" creationId="{1F47A57C-78F7-4F10-8956-49A00DB02885}"/>
          </ac:spMkLst>
        </pc:spChg>
        <pc:grpChg chg="del">
          <ac:chgData name="Minesh Patel" userId="a66d4990ec83ac90" providerId="LiveId" clId="{6143FAE7-0750-49FC-93E8-7A3078AD83E4}" dt="2021-07-23T18:12:32.757" v="5305" actId="478"/>
          <ac:grpSpMkLst>
            <pc:docMk/>
            <pc:sldMk cId="2709103889" sldId="518"/>
            <ac:grpSpMk id="14" creationId="{C7DFB1EC-D850-418D-9921-DD6F97BAC25E}"/>
          </ac:grpSpMkLst>
        </pc:grpChg>
        <pc:grpChg chg="add mod">
          <ac:chgData name="Minesh Patel" userId="a66d4990ec83ac90" providerId="LiveId" clId="{6143FAE7-0750-49FC-93E8-7A3078AD83E4}" dt="2021-07-23T18:12:33" v="5306"/>
          <ac:grpSpMkLst>
            <pc:docMk/>
            <pc:sldMk cId="2709103889" sldId="518"/>
            <ac:grpSpMk id="20" creationId="{41349297-09F9-41B5-9C50-1D00F00EA582}"/>
          </ac:grpSpMkLst>
        </pc:grpChg>
      </pc:sldChg>
      <pc:sldChg chg="addSp delSp modSp mod modAnim modNotesTx">
        <pc:chgData name="Minesh Patel" userId="a66d4990ec83ac90" providerId="LiveId" clId="{6143FAE7-0750-49FC-93E8-7A3078AD83E4}" dt="2021-07-23T19:25:07.772" v="9163" actId="20577"/>
        <pc:sldMkLst>
          <pc:docMk/>
          <pc:sldMk cId="426802431" sldId="520"/>
        </pc:sldMkLst>
        <pc:spChg chg="mod">
          <ac:chgData name="Minesh Patel" userId="a66d4990ec83ac90" providerId="LiveId" clId="{6143FAE7-0750-49FC-93E8-7A3078AD83E4}" dt="2021-07-23T18:13:11.268" v="5329"/>
          <ac:spMkLst>
            <pc:docMk/>
            <pc:sldMk cId="426802431" sldId="520"/>
            <ac:spMk id="41" creationId="{61B78E91-750B-4F8E-A7E9-D5978606FBC4}"/>
          </ac:spMkLst>
        </pc:spChg>
        <pc:spChg chg="mod">
          <ac:chgData name="Minesh Patel" userId="a66d4990ec83ac90" providerId="LiveId" clId="{6143FAE7-0750-49FC-93E8-7A3078AD83E4}" dt="2021-07-23T18:13:11.268" v="5329"/>
          <ac:spMkLst>
            <pc:docMk/>
            <pc:sldMk cId="426802431" sldId="520"/>
            <ac:spMk id="42" creationId="{9EEF1480-7F74-4EEA-8315-11DCABE002D1}"/>
          </ac:spMkLst>
        </pc:spChg>
        <pc:spChg chg="mod">
          <ac:chgData name="Minesh Patel" userId="a66d4990ec83ac90" providerId="LiveId" clId="{6143FAE7-0750-49FC-93E8-7A3078AD83E4}" dt="2021-07-23T18:13:11.268" v="5329"/>
          <ac:spMkLst>
            <pc:docMk/>
            <pc:sldMk cId="426802431" sldId="520"/>
            <ac:spMk id="43" creationId="{819CEA23-C8F4-4956-8FE1-D2FDDBCF700C}"/>
          </ac:spMkLst>
        </pc:spChg>
        <pc:spChg chg="mod">
          <ac:chgData name="Minesh Patel" userId="a66d4990ec83ac90" providerId="LiveId" clId="{6143FAE7-0750-49FC-93E8-7A3078AD83E4}" dt="2021-07-23T18:13:11.268" v="5329"/>
          <ac:spMkLst>
            <pc:docMk/>
            <pc:sldMk cId="426802431" sldId="520"/>
            <ac:spMk id="44" creationId="{BA6AE3F4-5904-4527-AC69-2E7DE5312524}"/>
          </ac:spMkLst>
        </pc:spChg>
        <pc:spChg chg="mod">
          <ac:chgData name="Minesh Patel" userId="a66d4990ec83ac90" providerId="LiveId" clId="{6143FAE7-0750-49FC-93E8-7A3078AD83E4}" dt="2021-07-23T18:13:11.268" v="5329"/>
          <ac:spMkLst>
            <pc:docMk/>
            <pc:sldMk cId="426802431" sldId="520"/>
            <ac:spMk id="45" creationId="{CAF3ED31-C55D-4EE7-BEFB-BBB03718C7EA}"/>
          </ac:spMkLst>
        </pc:spChg>
        <pc:spChg chg="add mod">
          <ac:chgData name="Minesh Patel" userId="a66d4990ec83ac90" providerId="LiveId" clId="{6143FAE7-0750-49FC-93E8-7A3078AD83E4}" dt="2021-07-23T18:16:39.597" v="5441"/>
          <ac:spMkLst>
            <pc:docMk/>
            <pc:sldMk cId="426802431" sldId="520"/>
            <ac:spMk id="46" creationId="{D3706143-3758-41BF-9242-01A51447AD14}"/>
          </ac:spMkLst>
        </pc:spChg>
        <pc:grpChg chg="mod">
          <ac:chgData name="Minesh Patel" userId="a66d4990ec83ac90" providerId="LiveId" clId="{6143FAE7-0750-49FC-93E8-7A3078AD83E4}" dt="2021-07-23T19:24:09.034" v="8923" actId="1076"/>
          <ac:grpSpMkLst>
            <pc:docMk/>
            <pc:sldMk cId="426802431" sldId="520"/>
            <ac:grpSpMk id="12" creationId="{D9232B45-BDBB-4A5E-ADC8-8A07F6A904BA}"/>
          </ac:grpSpMkLst>
        </pc:grpChg>
        <pc:grpChg chg="del">
          <ac:chgData name="Minesh Patel" userId="a66d4990ec83ac90" providerId="LiveId" clId="{6143FAE7-0750-49FC-93E8-7A3078AD83E4}" dt="2021-07-23T18:13:11.016" v="5328" actId="478"/>
          <ac:grpSpMkLst>
            <pc:docMk/>
            <pc:sldMk cId="426802431" sldId="520"/>
            <ac:grpSpMk id="32" creationId="{4949FD77-D47C-4F82-8048-FAC979C9CE65}"/>
          </ac:grpSpMkLst>
        </pc:grpChg>
        <pc:grpChg chg="add mod">
          <ac:chgData name="Minesh Patel" userId="a66d4990ec83ac90" providerId="LiveId" clId="{6143FAE7-0750-49FC-93E8-7A3078AD83E4}" dt="2021-07-23T18:13:11.268" v="5329"/>
          <ac:grpSpMkLst>
            <pc:docMk/>
            <pc:sldMk cId="426802431" sldId="520"/>
            <ac:grpSpMk id="40" creationId="{46C7C3F5-62D9-40EA-9341-83ED7D7E9115}"/>
          </ac:grpSpMkLst>
        </pc:grpChg>
      </pc:sldChg>
      <pc:sldChg chg="addSp delSp modSp mod">
        <pc:chgData name="Minesh Patel" userId="a66d4990ec83ac90" providerId="LiveId" clId="{6143FAE7-0750-49FC-93E8-7A3078AD83E4}" dt="2021-07-23T18:13:48.703" v="5345"/>
        <pc:sldMkLst>
          <pc:docMk/>
          <pc:sldMk cId="1353784200" sldId="521"/>
        </pc:sldMkLst>
        <pc:spChg chg="mod">
          <ac:chgData name="Minesh Patel" userId="a66d4990ec83ac90" providerId="LiveId" clId="{6143FAE7-0750-49FC-93E8-7A3078AD83E4}" dt="2021-07-23T18:13:48.703" v="5345"/>
          <ac:spMkLst>
            <pc:docMk/>
            <pc:sldMk cId="1353784200" sldId="521"/>
            <ac:spMk id="75" creationId="{A64AF19B-EEA6-4B68-B616-42E734D2036E}"/>
          </ac:spMkLst>
        </pc:spChg>
        <pc:spChg chg="mod">
          <ac:chgData name="Minesh Patel" userId="a66d4990ec83ac90" providerId="LiveId" clId="{6143FAE7-0750-49FC-93E8-7A3078AD83E4}" dt="2021-07-23T18:13:48.703" v="5345"/>
          <ac:spMkLst>
            <pc:docMk/>
            <pc:sldMk cId="1353784200" sldId="521"/>
            <ac:spMk id="77" creationId="{A69FFDB1-8FA7-45CC-952A-C251B612DAB6}"/>
          </ac:spMkLst>
        </pc:spChg>
        <pc:spChg chg="mod">
          <ac:chgData name="Minesh Patel" userId="a66d4990ec83ac90" providerId="LiveId" clId="{6143FAE7-0750-49FC-93E8-7A3078AD83E4}" dt="2021-07-23T18:13:48.703" v="5345"/>
          <ac:spMkLst>
            <pc:docMk/>
            <pc:sldMk cId="1353784200" sldId="521"/>
            <ac:spMk id="78" creationId="{BF280F03-77A4-463E-80BF-28E87873868C}"/>
          </ac:spMkLst>
        </pc:spChg>
        <pc:spChg chg="mod">
          <ac:chgData name="Minesh Patel" userId="a66d4990ec83ac90" providerId="LiveId" clId="{6143FAE7-0750-49FC-93E8-7A3078AD83E4}" dt="2021-07-23T18:13:48.703" v="5345"/>
          <ac:spMkLst>
            <pc:docMk/>
            <pc:sldMk cId="1353784200" sldId="521"/>
            <ac:spMk id="79" creationId="{DC10B77F-4D7B-4DAC-AB43-22B9F2558118}"/>
          </ac:spMkLst>
        </pc:spChg>
        <pc:spChg chg="mod">
          <ac:chgData name="Minesh Patel" userId="a66d4990ec83ac90" providerId="LiveId" clId="{6143FAE7-0750-49FC-93E8-7A3078AD83E4}" dt="2021-07-23T18:13:48.703" v="5345"/>
          <ac:spMkLst>
            <pc:docMk/>
            <pc:sldMk cId="1353784200" sldId="521"/>
            <ac:spMk id="82" creationId="{15F2DEB0-11FA-4403-9917-9D370B202E38}"/>
          </ac:spMkLst>
        </pc:spChg>
        <pc:grpChg chg="del">
          <ac:chgData name="Minesh Patel" userId="a66d4990ec83ac90" providerId="LiveId" clId="{6143FAE7-0750-49FC-93E8-7A3078AD83E4}" dt="2021-07-23T18:13:48.472" v="5344" actId="478"/>
          <ac:grpSpMkLst>
            <pc:docMk/>
            <pc:sldMk cId="1353784200" sldId="521"/>
            <ac:grpSpMk id="66" creationId="{D8260C4B-5F1A-45E3-83A1-01FAC8568126}"/>
          </ac:grpSpMkLst>
        </pc:grpChg>
        <pc:grpChg chg="add mod">
          <ac:chgData name="Minesh Patel" userId="a66d4990ec83ac90" providerId="LiveId" clId="{6143FAE7-0750-49FC-93E8-7A3078AD83E4}" dt="2021-07-23T18:13:48.703" v="5345"/>
          <ac:grpSpMkLst>
            <pc:docMk/>
            <pc:sldMk cId="1353784200" sldId="521"/>
            <ac:grpSpMk id="74" creationId="{B3619090-3F8E-4BB2-A189-5C9C9DE23C84}"/>
          </ac:grpSpMkLst>
        </pc:grpChg>
      </pc:sldChg>
      <pc:sldChg chg="addSp delSp modSp mod">
        <pc:chgData name="Minesh Patel" userId="a66d4990ec83ac90" providerId="LiveId" clId="{6143FAE7-0750-49FC-93E8-7A3078AD83E4}" dt="2021-07-23T18:13:50.923" v="5347"/>
        <pc:sldMkLst>
          <pc:docMk/>
          <pc:sldMk cId="1912444743" sldId="522"/>
        </pc:sldMkLst>
        <pc:spChg chg="mod">
          <ac:chgData name="Minesh Patel" userId="a66d4990ec83ac90" providerId="LiveId" clId="{6143FAE7-0750-49FC-93E8-7A3078AD83E4}" dt="2021-07-23T18:13:50.923" v="5347"/>
          <ac:spMkLst>
            <pc:docMk/>
            <pc:sldMk cId="1912444743" sldId="522"/>
            <ac:spMk id="25" creationId="{2E202AE5-0414-45B6-8953-D7C66B11DAB0}"/>
          </ac:spMkLst>
        </pc:spChg>
        <pc:spChg chg="mod">
          <ac:chgData name="Minesh Patel" userId="a66d4990ec83ac90" providerId="LiveId" clId="{6143FAE7-0750-49FC-93E8-7A3078AD83E4}" dt="2021-07-23T18:13:50.923" v="5347"/>
          <ac:spMkLst>
            <pc:docMk/>
            <pc:sldMk cId="1912444743" sldId="522"/>
            <ac:spMk id="29" creationId="{32941B1A-8059-4037-A278-F4ED75F009C2}"/>
          </ac:spMkLst>
        </pc:spChg>
        <pc:spChg chg="mod">
          <ac:chgData name="Minesh Patel" userId="a66d4990ec83ac90" providerId="LiveId" clId="{6143FAE7-0750-49FC-93E8-7A3078AD83E4}" dt="2021-07-23T18:13:50.923" v="5347"/>
          <ac:spMkLst>
            <pc:docMk/>
            <pc:sldMk cId="1912444743" sldId="522"/>
            <ac:spMk id="35" creationId="{AB4EDFB0-67C0-40D3-A641-2EF3A9507927}"/>
          </ac:spMkLst>
        </pc:spChg>
        <pc:spChg chg="mod">
          <ac:chgData name="Minesh Patel" userId="a66d4990ec83ac90" providerId="LiveId" clId="{6143FAE7-0750-49FC-93E8-7A3078AD83E4}" dt="2021-07-23T18:13:50.923" v="5347"/>
          <ac:spMkLst>
            <pc:docMk/>
            <pc:sldMk cId="1912444743" sldId="522"/>
            <ac:spMk id="36" creationId="{B616E2A8-FE9B-4E47-8338-282DEA142456}"/>
          </ac:spMkLst>
        </pc:spChg>
        <pc:spChg chg="mod">
          <ac:chgData name="Minesh Patel" userId="a66d4990ec83ac90" providerId="LiveId" clId="{6143FAE7-0750-49FC-93E8-7A3078AD83E4}" dt="2021-07-23T18:13:50.923" v="5347"/>
          <ac:spMkLst>
            <pc:docMk/>
            <pc:sldMk cId="1912444743" sldId="522"/>
            <ac:spMk id="37" creationId="{D68DCC3A-BCCE-4A33-8D3C-AC195310EDCA}"/>
          </ac:spMkLst>
        </pc:spChg>
        <pc:grpChg chg="del">
          <ac:chgData name="Minesh Patel" userId="a66d4990ec83ac90" providerId="LiveId" clId="{6143FAE7-0750-49FC-93E8-7A3078AD83E4}" dt="2021-07-23T18:13:50.663" v="5346" actId="478"/>
          <ac:grpSpMkLst>
            <pc:docMk/>
            <pc:sldMk cId="1912444743" sldId="522"/>
            <ac:grpSpMk id="16" creationId="{87142BC6-F99A-45B3-9545-579319D93521}"/>
          </ac:grpSpMkLst>
        </pc:grpChg>
        <pc:grpChg chg="add mod">
          <ac:chgData name="Minesh Patel" userId="a66d4990ec83ac90" providerId="LiveId" clId="{6143FAE7-0750-49FC-93E8-7A3078AD83E4}" dt="2021-07-23T18:13:50.923" v="5347"/>
          <ac:grpSpMkLst>
            <pc:docMk/>
            <pc:sldMk cId="1912444743" sldId="522"/>
            <ac:grpSpMk id="24" creationId="{C25139DD-AA2E-4D28-B621-24648FD256BC}"/>
          </ac:grpSpMkLst>
        </pc:grpChg>
      </pc:sldChg>
      <pc:sldChg chg="addSp delSp modSp mod modAnim">
        <pc:chgData name="Minesh Patel" userId="a66d4990ec83ac90" providerId="LiveId" clId="{6143FAE7-0750-49FC-93E8-7A3078AD83E4}" dt="2021-07-24T22:07:37.778" v="16442"/>
        <pc:sldMkLst>
          <pc:docMk/>
          <pc:sldMk cId="1827997389" sldId="523"/>
        </pc:sldMkLst>
        <pc:spChg chg="del mod">
          <ac:chgData name="Minesh Patel" userId="a66d4990ec83ac90" providerId="LiveId" clId="{6143FAE7-0750-49FC-93E8-7A3078AD83E4}" dt="2021-07-24T22:07:23.762" v="16436" actId="21"/>
          <ac:spMkLst>
            <pc:docMk/>
            <pc:sldMk cId="1827997389" sldId="523"/>
            <ac:spMk id="77" creationId="{8F320F7B-037C-45D7-8240-E6424861601E}"/>
          </ac:spMkLst>
        </pc:spChg>
        <pc:spChg chg="mod">
          <ac:chgData name="Minesh Patel" userId="a66d4990ec83ac90" providerId="LiveId" clId="{6143FAE7-0750-49FC-93E8-7A3078AD83E4}" dt="2021-07-23T18:13:52.973" v="5349"/>
          <ac:spMkLst>
            <pc:docMk/>
            <pc:sldMk cId="1827997389" sldId="523"/>
            <ac:spMk id="115" creationId="{D09339FE-CA72-4247-88E4-61DD109AE6D6}"/>
          </ac:spMkLst>
        </pc:spChg>
        <pc:spChg chg="mod">
          <ac:chgData name="Minesh Patel" userId="a66d4990ec83ac90" providerId="LiveId" clId="{6143FAE7-0750-49FC-93E8-7A3078AD83E4}" dt="2021-07-23T18:13:52.973" v="5349"/>
          <ac:spMkLst>
            <pc:docMk/>
            <pc:sldMk cId="1827997389" sldId="523"/>
            <ac:spMk id="116" creationId="{99B3E498-B9FE-4B48-B773-D7E768DFF06A}"/>
          </ac:spMkLst>
        </pc:spChg>
        <pc:spChg chg="mod">
          <ac:chgData name="Minesh Patel" userId="a66d4990ec83ac90" providerId="LiveId" clId="{6143FAE7-0750-49FC-93E8-7A3078AD83E4}" dt="2021-07-23T18:13:52.973" v="5349"/>
          <ac:spMkLst>
            <pc:docMk/>
            <pc:sldMk cId="1827997389" sldId="523"/>
            <ac:spMk id="117" creationId="{04AB0029-E981-4350-9970-F35FEA3CF00B}"/>
          </ac:spMkLst>
        </pc:spChg>
        <pc:spChg chg="mod">
          <ac:chgData name="Minesh Patel" userId="a66d4990ec83ac90" providerId="LiveId" clId="{6143FAE7-0750-49FC-93E8-7A3078AD83E4}" dt="2021-07-23T18:13:52.973" v="5349"/>
          <ac:spMkLst>
            <pc:docMk/>
            <pc:sldMk cId="1827997389" sldId="523"/>
            <ac:spMk id="118" creationId="{1A12187F-58E6-4538-8484-8BC5B7B95DD6}"/>
          </ac:spMkLst>
        </pc:spChg>
        <pc:spChg chg="mod">
          <ac:chgData name="Minesh Patel" userId="a66d4990ec83ac90" providerId="LiveId" clId="{6143FAE7-0750-49FC-93E8-7A3078AD83E4}" dt="2021-07-23T18:13:52.973" v="5349"/>
          <ac:spMkLst>
            <pc:docMk/>
            <pc:sldMk cId="1827997389" sldId="523"/>
            <ac:spMk id="119" creationId="{A84EB6C8-0B97-4EEF-B6D1-4A36B9B87452}"/>
          </ac:spMkLst>
        </pc:spChg>
        <pc:spChg chg="add mod">
          <ac:chgData name="Minesh Patel" userId="a66d4990ec83ac90" providerId="LiveId" clId="{6143FAE7-0750-49FC-93E8-7A3078AD83E4}" dt="2021-07-24T22:07:36.925" v="16441" actId="164"/>
          <ac:spMkLst>
            <pc:docMk/>
            <pc:sldMk cId="1827997389" sldId="523"/>
            <ac:spMk id="120" creationId="{7D10048F-DC6F-4206-941B-9AD4F3B22B64}"/>
          </ac:spMkLst>
        </pc:spChg>
        <pc:spChg chg="mod topLvl">
          <ac:chgData name="Minesh Patel" userId="a66d4990ec83ac90" providerId="LiveId" clId="{6143FAE7-0750-49FC-93E8-7A3078AD83E4}" dt="2021-07-24T22:07:36.925" v="16441" actId="164"/>
          <ac:spMkLst>
            <pc:docMk/>
            <pc:sldMk cId="1827997389" sldId="523"/>
            <ac:spMk id="199" creationId="{24C05E4A-D30E-411D-B30F-D64BBB071756}"/>
          </ac:spMkLst>
        </pc:spChg>
        <pc:spChg chg="mod topLvl">
          <ac:chgData name="Minesh Patel" userId="a66d4990ec83ac90" providerId="LiveId" clId="{6143FAE7-0750-49FC-93E8-7A3078AD83E4}" dt="2021-07-24T22:07:36.925" v="16441" actId="164"/>
          <ac:spMkLst>
            <pc:docMk/>
            <pc:sldMk cId="1827997389" sldId="523"/>
            <ac:spMk id="200" creationId="{F5358FEE-89FC-4362-9274-42C9590E1785}"/>
          </ac:spMkLst>
        </pc:spChg>
        <pc:grpChg chg="mod">
          <ac:chgData name="Minesh Patel" userId="a66d4990ec83ac90" providerId="LiveId" clId="{6143FAE7-0750-49FC-93E8-7A3078AD83E4}" dt="2021-07-24T22:07:20.895" v="16435" actId="1076"/>
          <ac:grpSpMkLst>
            <pc:docMk/>
            <pc:sldMk cId="1827997389" sldId="523"/>
            <ac:grpSpMk id="5" creationId="{60B87465-9576-4CCF-844C-E3CF9E4DF1EB}"/>
          </ac:grpSpMkLst>
        </pc:grpChg>
        <pc:grpChg chg="del mod">
          <ac:chgData name="Minesh Patel" userId="a66d4990ec83ac90" providerId="LiveId" clId="{6143FAE7-0750-49FC-93E8-7A3078AD83E4}" dt="2021-07-24T22:07:33.199" v="16440" actId="165"/>
          <ac:grpSpMkLst>
            <pc:docMk/>
            <pc:sldMk cId="1827997389" sldId="523"/>
            <ac:grpSpMk id="6" creationId="{9E4F8757-C101-4F2E-B537-2473FDE15254}"/>
          </ac:grpSpMkLst>
        </pc:grpChg>
        <pc:grpChg chg="add mod">
          <ac:chgData name="Minesh Patel" userId="a66d4990ec83ac90" providerId="LiveId" clId="{6143FAE7-0750-49FC-93E8-7A3078AD83E4}" dt="2021-07-24T22:07:36.925" v="16441" actId="164"/>
          <ac:grpSpMkLst>
            <pc:docMk/>
            <pc:sldMk cId="1827997389" sldId="523"/>
            <ac:grpSpMk id="7" creationId="{08E94704-A93A-4423-9FDF-2E82D0C8B91E}"/>
          </ac:grpSpMkLst>
        </pc:grpChg>
        <pc:grpChg chg="del">
          <ac:chgData name="Minesh Patel" userId="a66d4990ec83ac90" providerId="LiveId" clId="{6143FAE7-0750-49FC-93E8-7A3078AD83E4}" dt="2021-07-23T18:13:52.737" v="5348" actId="478"/>
          <ac:grpSpMkLst>
            <pc:docMk/>
            <pc:sldMk cId="1827997389" sldId="523"/>
            <ac:grpSpMk id="70" creationId="{91263D0C-F54E-492F-A21D-8AB6F6CC1E78}"/>
          </ac:grpSpMkLst>
        </pc:grpChg>
        <pc:grpChg chg="add mod">
          <ac:chgData name="Minesh Patel" userId="a66d4990ec83ac90" providerId="LiveId" clId="{6143FAE7-0750-49FC-93E8-7A3078AD83E4}" dt="2021-07-23T18:13:52.973" v="5349"/>
          <ac:grpSpMkLst>
            <pc:docMk/>
            <pc:sldMk cId="1827997389" sldId="523"/>
            <ac:grpSpMk id="78" creationId="{A5C3F700-6903-48FA-8564-F5B2EA3449BD}"/>
          </ac:grpSpMkLst>
        </pc:grpChg>
      </pc:sldChg>
      <pc:sldChg chg="addSp delSp modSp mod">
        <pc:chgData name="Minesh Patel" userId="a66d4990ec83ac90" providerId="LiveId" clId="{6143FAE7-0750-49FC-93E8-7A3078AD83E4}" dt="2021-07-23T18:13:56.656" v="5353"/>
        <pc:sldMkLst>
          <pc:docMk/>
          <pc:sldMk cId="3620444487" sldId="524"/>
        </pc:sldMkLst>
        <pc:spChg chg="mod">
          <ac:chgData name="Minesh Patel" userId="a66d4990ec83ac90" providerId="LiveId" clId="{6143FAE7-0750-49FC-93E8-7A3078AD83E4}" dt="2021-07-23T18:13:56.656" v="5353"/>
          <ac:spMkLst>
            <pc:docMk/>
            <pc:sldMk cId="3620444487" sldId="524"/>
            <ac:spMk id="23" creationId="{29F06BAF-40A7-4B2D-9CFF-F2D009506B52}"/>
          </ac:spMkLst>
        </pc:spChg>
        <pc:spChg chg="mod">
          <ac:chgData name="Minesh Patel" userId="a66d4990ec83ac90" providerId="LiveId" clId="{6143FAE7-0750-49FC-93E8-7A3078AD83E4}" dt="2021-07-23T18:13:56.656" v="5353"/>
          <ac:spMkLst>
            <pc:docMk/>
            <pc:sldMk cId="3620444487" sldId="524"/>
            <ac:spMk id="24" creationId="{21CD678F-BB73-478E-A070-A8D3F4275837}"/>
          </ac:spMkLst>
        </pc:spChg>
        <pc:spChg chg="mod">
          <ac:chgData name="Minesh Patel" userId="a66d4990ec83ac90" providerId="LiveId" clId="{6143FAE7-0750-49FC-93E8-7A3078AD83E4}" dt="2021-07-23T18:13:56.656" v="5353"/>
          <ac:spMkLst>
            <pc:docMk/>
            <pc:sldMk cId="3620444487" sldId="524"/>
            <ac:spMk id="25" creationId="{66B2D600-6C39-4308-85F1-15801A1FE2B6}"/>
          </ac:spMkLst>
        </pc:spChg>
        <pc:spChg chg="mod">
          <ac:chgData name="Minesh Patel" userId="a66d4990ec83ac90" providerId="LiveId" clId="{6143FAE7-0750-49FC-93E8-7A3078AD83E4}" dt="2021-07-23T18:13:56.656" v="5353"/>
          <ac:spMkLst>
            <pc:docMk/>
            <pc:sldMk cId="3620444487" sldId="524"/>
            <ac:spMk id="26" creationId="{17E9D095-8243-4C0F-9C01-7D90AC8A2633}"/>
          </ac:spMkLst>
        </pc:spChg>
        <pc:spChg chg="mod">
          <ac:chgData name="Minesh Patel" userId="a66d4990ec83ac90" providerId="LiveId" clId="{6143FAE7-0750-49FC-93E8-7A3078AD83E4}" dt="2021-07-23T18:13:56.656" v="5353"/>
          <ac:spMkLst>
            <pc:docMk/>
            <pc:sldMk cId="3620444487" sldId="524"/>
            <ac:spMk id="27" creationId="{320785D4-2587-4394-973C-6A71A8549BF1}"/>
          </ac:spMkLst>
        </pc:spChg>
        <pc:grpChg chg="del">
          <ac:chgData name="Minesh Patel" userId="a66d4990ec83ac90" providerId="LiveId" clId="{6143FAE7-0750-49FC-93E8-7A3078AD83E4}" dt="2021-07-23T18:13:56.404" v="5352" actId="478"/>
          <ac:grpSpMkLst>
            <pc:docMk/>
            <pc:sldMk cId="3620444487" sldId="524"/>
            <ac:grpSpMk id="15" creationId="{2E76FF19-B863-4A95-9132-1860A4DC81E9}"/>
          </ac:grpSpMkLst>
        </pc:grpChg>
        <pc:grpChg chg="add mod">
          <ac:chgData name="Minesh Patel" userId="a66d4990ec83ac90" providerId="LiveId" clId="{6143FAE7-0750-49FC-93E8-7A3078AD83E4}" dt="2021-07-23T18:13:56.656" v="5353"/>
          <ac:grpSpMkLst>
            <pc:docMk/>
            <pc:sldMk cId="3620444487" sldId="524"/>
            <ac:grpSpMk id="22" creationId="{CE836C8C-249C-4EE0-A23F-2169F769D99E}"/>
          </ac:grpSpMkLst>
        </pc:grpChg>
      </pc:sldChg>
      <pc:sldChg chg="addSp delSp modSp mod">
        <pc:chgData name="Minesh Patel" userId="a66d4990ec83ac90" providerId="LiveId" clId="{6143FAE7-0750-49FC-93E8-7A3078AD83E4}" dt="2021-07-23T18:14:01.384" v="5357"/>
        <pc:sldMkLst>
          <pc:docMk/>
          <pc:sldMk cId="1381927770" sldId="525"/>
        </pc:sldMkLst>
        <pc:spChg chg="mod">
          <ac:chgData name="Minesh Patel" userId="a66d4990ec83ac90" providerId="LiveId" clId="{6143FAE7-0750-49FC-93E8-7A3078AD83E4}" dt="2021-07-23T18:14:01.384" v="5357"/>
          <ac:spMkLst>
            <pc:docMk/>
            <pc:sldMk cId="1381927770" sldId="525"/>
            <ac:spMk id="24" creationId="{6B0D8E79-7ADF-4A93-9626-F1C0F405FF21}"/>
          </ac:spMkLst>
        </pc:spChg>
        <pc:spChg chg="mod">
          <ac:chgData name="Minesh Patel" userId="a66d4990ec83ac90" providerId="LiveId" clId="{6143FAE7-0750-49FC-93E8-7A3078AD83E4}" dt="2021-07-23T18:14:01.384" v="5357"/>
          <ac:spMkLst>
            <pc:docMk/>
            <pc:sldMk cId="1381927770" sldId="525"/>
            <ac:spMk id="25" creationId="{AD7ED1A7-F882-4AFF-B0E1-EF2D650FD585}"/>
          </ac:spMkLst>
        </pc:spChg>
        <pc:spChg chg="mod">
          <ac:chgData name="Minesh Patel" userId="a66d4990ec83ac90" providerId="LiveId" clId="{6143FAE7-0750-49FC-93E8-7A3078AD83E4}" dt="2021-07-23T18:14:01.384" v="5357"/>
          <ac:spMkLst>
            <pc:docMk/>
            <pc:sldMk cId="1381927770" sldId="525"/>
            <ac:spMk id="26" creationId="{50F8EB79-DC4F-469B-9361-0E668592531F}"/>
          </ac:spMkLst>
        </pc:spChg>
        <pc:spChg chg="mod">
          <ac:chgData name="Minesh Patel" userId="a66d4990ec83ac90" providerId="LiveId" clId="{6143FAE7-0750-49FC-93E8-7A3078AD83E4}" dt="2021-07-23T18:14:01.384" v="5357"/>
          <ac:spMkLst>
            <pc:docMk/>
            <pc:sldMk cId="1381927770" sldId="525"/>
            <ac:spMk id="27" creationId="{31933792-E05D-4AEE-81A2-CA718D499BAC}"/>
          </ac:spMkLst>
        </pc:spChg>
        <pc:spChg chg="mod">
          <ac:chgData name="Minesh Patel" userId="a66d4990ec83ac90" providerId="LiveId" clId="{6143FAE7-0750-49FC-93E8-7A3078AD83E4}" dt="2021-07-23T18:14:01.384" v="5357"/>
          <ac:spMkLst>
            <pc:docMk/>
            <pc:sldMk cId="1381927770" sldId="525"/>
            <ac:spMk id="30" creationId="{E3C680E6-D420-4167-8597-736B8E2BC180}"/>
          </ac:spMkLst>
        </pc:spChg>
        <pc:grpChg chg="del">
          <ac:chgData name="Minesh Patel" userId="a66d4990ec83ac90" providerId="LiveId" clId="{6143FAE7-0750-49FC-93E8-7A3078AD83E4}" dt="2021-07-23T18:14:01.141" v="5356" actId="478"/>
          <ac:grpSpMkLst>
            <pc:docMk/>
            <pc:sldMk cId="1381927770" sldId="525"/>
            <ac:grpSpMk id="13" creationId="{D4761388-1D67-4451-91D4-8E7E6B5F4FE0}"/>
          </ac:grpSpMkLst>
        </pc:grpChg>
        <pc:grpChg chg="add mod">
          <ac:chgData name="Minesh Patel" userId="a66d4990ec83ac90" providerId="LiveId" clId="{6143FAE7-0750-49FC-93E8-7A3078AD83E4}" dt="2021-07-23T18:14:01.384" v="5357"/>
          <ac:grpSpMkLst>
            <pc:docMk/>
            <pc:sldMk cId="1381927770" sldId="525"/>
            <ac:grpSpMk id="22" creationId="{6C37A196-1200-47B2-99FC-5B66FB4FE753}"/>
          </ac:grpSpMkLst>
        </pc:grpChg>
      </pc:sldChg>
      <pc:sldChg chg="addSp delSp modSp mod modAnim">
        <pc:chgData name="Minesh Patel" userId="a66d4990ec83ac90" providerId="LiveId" clId="{6143FAE7-0750-49FC-93E8-7A3078AD83E4}" dt="2021-07-24T22:08:12.864" v="16445"/>
        <pc:sldMkLst>
          <pc:docMk/>
          <pc:sldMk cId="1057542308" sldId="526"/>
        </pc:sldMkLst>
        <pc:spChg chg="mod">
          <ac:chgData name="Minesh Patel" userId="a66d4990ec83ac90" providerId="LiveId" clId="{6143FAE7-0750-49FC-93E8-7A3078AD83E4}" dt="2021-07-23T19:29:33.244" v="9293" actId="164"/>
          <ac:spMkLst>
            <pc:docMk/>
            <pc:sldMk cId="1057542308" sldId="526"/>
            <ac:spMk id="7" creationId="{35280ECC-AEB6-49D4-990D-D37F67492F22}"/>
          </ac:spMkLst>
        </pc:spChg>
        <pc:spChg chg="mod">
          <ac:chgData name="Minesh Patel" userId="a66d4990ec83ac90" providerId="LiveId" clId="{6143FAE7-0750-49FC-93E8-7A3078AD83E4}" dt="2021-07-23T19:29:33.244" v="9293" actId="164"/>
          <ac:spMkLst>
            <pc:docMk/>
            <pc:sldMk cId="1057542308" sldId="526"/>
            <ac:spMk id="8" creationId="{8E278BF9-4D4B-459C-BCF4-54BAFBB908ED}"/>
          </ac:spMkLst>
        </pc:spChg>
        <pc:spChg chg="mod">
          <ac:chgData name="Minesh Patel" userId="a66d4990ec83ac90" providerId="LiveId" clId="{6143FAE7-0750-49FC-93E8-7A3078AD83E4}" dt="2021-07-23T19:29:33.244" v="9293" actId="164"/>
          <ac:spMkLst>
            <pc:docMk/>
            <pc:sldMk cId="1057542308" sldId="526"/>
            <ac:spMk id="9" creationId="{5895A9AA-E147-44C8-A4D8-A2BA7450308E}"/>
          </ac:spMkLst>
        </pc:spChg>
        <pc:spChg chg="mod">
          <ac:chgData name="Minesh Patel" userId="a66d4990ec83ac90" providerId="LiveId" clId="{6143FAE7-0750-49FC-93E8-7A3078AD83E4}" dt="2021-07-23T19:29:33.244" v="9293" actId="164"/>
          <ac:spMkLst>
            <pc:docMk/>
            <pc:sldMk cId="1057542308" sldId="526"/>
            <ac:spMk id="10" creationId="{352C5DB0-6095-49B2-B75C-F0035238F181}"/>
          </ac:spMkLst>
        </pc:spChg>
        <pc:spChg chg="mod">
          <ac:chgData name="Minesh Patel" userId="a66d4990ec83ac90" providerId="LiveId" clId="{6143FAE7-0750-49FC-93E8-7A3078AD83E4}" dt="2021-07-23T19:29:33.244" v="9293" actId="164"/>
          <ac:spMkLst>
            <pc:docMk/>
            <pc:sldMk cId="1057542308" sldId="526"/>
            <ac:spMk id="15" creationId="{2342670F-34A2-4EC6-8E6A-1679729028F4}"/>
          </ac:spMkLst>
        </pc:spChg>
        <pc:spChg chg="mod">
          <ac:chgData name="Minesh Patel" userId="a66d4990ec83ac90" providerId="LiveId" clId="{6143FAE7-0750-49FC-93E8-7A3078AD83E4}" dt="2021-07-23T19:29:33.244" v="9293" actId="164"/>
          <ac:spMkLst>
            <pc:docMk/>
            <pc:sldMk cId="1057542308" sldId="526"/>
            <ac:spMk id="16" creationId="{A9C08AD8-96EE-40DC-A5E0-9DFAF9AA764D}"/>
          </ac:spMkLst>
        </pc:spChg>
        <pc:spChg chg="mod">
          <ac:chgData name="Minesh Patel" userId="a66d4990ec83ac90" providerId="LiveId" clId="{6143FAE7-0750-49FC-93E8-7A3078AD83E4}" dt="2021-07-23T19:29:33.244" v="9293" actId="164"/>
          <ac:spMkLst>
            <pc:docMk/>
            <pc:sldMk cId="1057542308" sldId="526"/>
            <ac:spMk id="17" creationId="{E6EF3932-8627-4DC7-8BA0-1DB7F7127A9C}"/>
          </ac:spMkLst>
        </pc:spChg>
        <pc:spChg chg="mod">
          <ac:chgData name="Minesh Patel" userId="a66d4990ec83ac90" providerId="LiveId" clId="{6143FAE7-0750-49FC-93E8-7A3078AD83E4}" dt="2021-07-23T18:14:19.101" v="5367"/>
          <ac:spMkLst>
            <pc:docMk/>
            <pc:sldMk cId="1057542308" sldId="526"/>
            <ac:spMk id="26" creationId="{72097775-8E13-4A84-A5C3-C310AB023518}"/>
          </ac:spMkLst>
        </pc:spChg>
        <pc:spChg chg="mod">
          <ac:chgData name="Minesh Patel" userId="a66d4990ec83ac90" providerId="LiveId" clId="{6143FAE7-0750-49FC-93E8-7A3078AD83E4}" dt="2021-07-23T18:14:19.101" v="5367"/>
          <ac:spMkLst>
            <pc:docMk/>
            <pc:sldMk cId="1057542308" sldId="526"/>
            <ac:spMk id="27" creationId="{F5227D35-4D2D-4308-9A30-F4C40AF05527}"/>
          </ac:spMkLst>
        </pc:spChg>
        <pc:spChg chg="mod">
          <ac:chgData name="Minesh Patel" userId="a66d4990ec83ac90" providerId="LiveId" clId="{6143FAE7-0750-49FC-93E8-7A3078AD83E4}" dt="2021-07-23T18:14:19.101" v="5367"/>
          <ac:spMkLst>
            <pc:docMk/>
            <pc:sldMk cId="1057542308" sldId="526"/>
            <ac:spMk id="28" creationId="{DC8B11AC-8ACF-4D95-9E6C-9CF71F6660FA}"/>
          </ac:spMkLst>
        </pc:spChg>
        <pc:spChg chg="mod">
          <ac:chgData name="Minesh Patel" userId="a66d4990ec83ac90" providerId="LiveId" clId="{6143FAE7-0750-49FC-93E8-7A3078AD83E4}" dt="2021-07-23T18:14:19.101" v="5367"/>
          <ac:spMkLst>
            <pc:docMk/>
            <pc:sldMk cId="1057542308" sldId="526"/>
            <ac:spMk id="29" creationId="{1A06FDDE-70BD-4402-ACDF-6ED3C3A5DC00}"/>
          </ac:spMkLst>
        </pc:spChg>
        <pc:spChg chg="mod">
          <ac:chgData name="Minesh Patel" userId="a66d4990ec83ac90" providerId="LiveId" clId="{6143FAE7-0750-49FC-93E8-7A3078AD83E4}" dt="2021-07-23T18:14:19.101" v="5367"/>
          <ac:spMkLst>
            <pc:docMk/>
            <pc:sldMk cId="1057542308" sldId="526"/>
            <ac:spMk id="30" creationId="{3259B9FE-8863-4601-BCC1-39BC2C3E4207}"/>
          </ac:spMkLst>
        </pc:spChg>
        <pc:grpChg chg="add mod">
          <ac:chgData name="Minesh Patel" userId="a66d4990ec83ac90" providerId="LiveId" clId="{6143FAE7-0750-49FC-93E8-7A3078AD83E4}" dt="2021-07-23T19:29:33.244" v="9293" actId="164"/>
          <ac:grpSpMkLst>
            <pc:docMk/>
            <pc:sldMk cId="1057542308" sldId="526"/>
            <ac:grpSpMk id="5" creationId="{2123B537-113A-4361-9FBC-3CE52C6E1FCB}"/>
          </ac:grpSpMkLst>
        </pc:grpChg>
        <pc:grpChg chg="add mod">
          <ac:chgData name="Minesh Patel" userId="a66d4990ec83ac90" providerId="LiveId" clId="{6143FAE7-0750-49FC-93E8-7A3078AD83E4}" dt="2021-07-23T18:14:19.101" v="5367"/>
          <ac:grpSpMkLst>
            <pc:docMk/>
            <pc:sldMk cId="1057542308" sldId="526"/>
            <ac:grpSpMk id="24" creationId="{389D32EF-AEFD-493E-B19E-CFDED603C111}"/>
          </ac:grpSpMkLst>
        </pc:grpChg>
        <pc:grpChg chg="del">
          <ac:chgData name="Minesh Patel" userId="a66d4990ec83ac90" providerId="LiveId" clId="{6143FAE7-0750-49FC-93E8-7A3078AD83E4}" dt="2021-07-23T18:14:18.871" v="5366" actId="478"/>
          <ac:grpSpMkLst>
            <pc:docMk/>
            <pc:sldMk cId="1057542308" sldId="526"/>
            <ac:grpSpMk id="36" creationId="{6F1BB796-AA81-42A6-AF83-AEE8E6FA72BF}"/>
          </ac:grpSpMkLst>
        </pc:grpChg>
        <pc:cxnChg chg="mod">
          <ac:chgData name="Minesh Patel" userId="a66d4990ec83ac90" providerId="LiveId" clId="{6143FAE7-0750-49FC-93E8-7A3078AD83E4}" dt="2021-07-23T19:29:33.244" v="9293" actId="164"/>
          <ac:cxnSpMkLst>
            <pc:docMk/>
            <pc:sldMk cId="1057542308" sldId="526"/>
            <ac:cxnSpMk id="11" creationId="{AFF659BA-0513-48CA-804D-350C848E56BE}"/>
          </ac:cxnSpMkLst>
        </pc:cxnChg>
        <pc:cxnChg chg="mod">
          <ac:chgData name="Minesh Patel" userId="a66d4990ec83ac90" providerId="LiveId" clId="{6143FAE7-0750-49FC-93E8-7A3078AD83E4}" dt="2021-07-23T19:29:33.244" v="9293" actId="164"/>
          <ac:cxnSpMkLst>
            <pc:docMk/>
            <pc:sldMk cId="1057542308" sldId="526"/>
            <ac:cxnSpMk id="18" creationId="{DBDA7C13-1255-495B-91A1-4337662B7956}"/>
          </ac:cxnSpMkLst>
        </pc:cxnChg>
      </pc:sldChg>
      <pc:sldChg chg="addSp delSp modSp mod ord modAnim">
        <pc:chgData name="Minesh Patel" userId="a66d4990ec83ac90" providerId="LiveId" clId="{6143FAE7-0750-49FC-93E8-7A3078AD83E4}" dt="2021-07-23T19:30:31.456" v="9308"/>
        <pc:sldMkLst>
          <pc:docMk/>
          <pc:sldMk cId="1533604747" sldId="527"/>
        </pc:sldMkLst>
        <pc:spChg chg="mod">
          <ac:chgData name="Minesh Patel" userId="a66d4990ec83ac90" providerId="LiveId" clId="{6143FAE7-0750-49FC-93E8-7A3078AD83E4}" dt="2021-07-23T16:34:52.708" v="3794" actId="20577"/>
          <ac:spMkLst>
            <pc:docMk/>
            <pc:sldMk cId="1533604747" sldId="527"/>
            <ac:spMk id="2" creationId="{00000000-0000-0000-0000-000000000000}"/>
          </ac:spMkLst>
        </pc:spChg>
        <pc:spChg chg="mod topLvl">
          <ac:chgData name="Minesh Patel" userId="a66d4990ec83ac90" providerId="LiveId" clId="{6143FAE7-0750-49FC-93E8-7A3078AD83E4}" dt="2021-07-23T17:42:11.332" v="4377" actId="1076"/>
          <ac:spMkLst>
            <pc:docMk/>
            <pc:sldMk cId="1533604747" sldId="527"/>
            <ac:spMk id="15" creationId="{3F6488B4-7FAE-434E-823C-BBD1C18EABAA}"/>
          </ac:spMkLst>
        </pc:spChg>
        <pc:spChg chg="mod topLvl">
          <ac:chgData name="Minesh Patel" userId="a66d4990ec83ac90" providerId="LiveId" clId="{6143FAE7-0750-49FC-93E8-7A3078AD83E4}" dt="2021-07-23T17:39:40.833" v="4216" actId="403"/>
          <ac:spMkLst>
            <pc:docMk/>
            <pc:sldMk cId="1533604747" sldId="527"/>
            <ac:spMk id="16" creationId="{BAA9508A-7F4D-41A3-88F9-9A3DC1EECB9B}"/>
          </ac:spMkLst>
        </pc:spChg>
        <pc:spChg chg="mod topLvl">
          <ac:chgData name="Minesh Patel" userId="a66d4990ec83ac90" providerId="LiveId" clId="{6143FAE7-0750-49FC-93E8-7A3078AD83E4}" dt="2021-07-23T17:41:57.851" v="4372" actId="113"/>
          <ac:spMkLst>
            <pc:docMk/>
            <pc:sldMk cId="1533604747" sldId="527"/>
            <ac:spMk id="18" creationId="{9C48A4B5-EBAC-4056-AC37-AC7E0CA8FD01}"/>
          </ac:spMkLst>
        </pc:spChg>
        <pc:spChg chg="mod topLvl">
          <ac:chgData name="Minesh Patel" userId="a66d4990ec83ac90" providerId="LiveId" clId="{6143FAE7-0750-49FC-93E8-7A3078AD83E4}" dt="2021-07-23T17:39:40.833" v="4216" actId="403"/>
          <ac:spMkLst>
            <pc:docMk/>
            <pc:sldMk cId="1533604747" sldId="527"/>
            <ac:spMk id="19" creationId="{2344A971-744F-4092-9F45-201488902BC8}"/>
          </ac:spMkLst>
        </pc:spChg>
        <pc:spChg chg="mod topLvl">
          <ac:chgData name="Minesh Patel" userId="a66d4990ec83ac90" providerId="LiveId" clId="{6143FAE7-0750-49FC-93E8-7A3078AD83E4}" dt="2021-07-23T17:41:59.047" v="4373" actId="113"/>
          <ac:spMkLst>
            <pc:docMk/>
            <pc:sldMk cId="1533604747" sldId="527"/>
            <ac:spMk id="21" creationId="{B5DB4DDD-F7A7-458A-8C08-06F5A6E40276}"/>
          </ac:spMkLst>
        </pc:spChg>
        <pc:spChg chg="add del">
          <ac:chgData name="Minesh Patel" userId="a66d4990ec83ac90" providerId="LiveId" clId="{6143FAE7-0750-49FC-93E8-7A3078AD83E4}" dt="2021-07-23T16:20:03.012" v="2762" actId="22"/>
          <ac:spMkLst>
            <pc:docMk/>
            <pc:sldMk cId="1533604747" sldId="527"/>
            <ac:spMk id="22" creationId="{2387C525-47C6-4CFB-A909-25D12A5E4D08}"/>
          </ac:spMkLst>
        </pc:spChg>
        <pc:spChg chg="mod">
          <ac:chgData name="Minesh Patel" userId="a66d4990ec83ac90" providerId="LiveId" clId="{6143FAE7-0750-49FC-93E8-7A3078AD83E4}" dt="2021-07-23T18:14:25.097" v="5373"/>
          <ac:spMkLst>
            <pc:docMk/>
            <pc:sldMk cId="1533604747" sldId="527"/>
            <ac:spMk id="22" creationId="{965ACABC-512D-4135-AE40-444BF9B3FBE9}"/>
          </ac:spMkLst>
        </pc:spChg>
        <pc:spChg chg="mod topLvl">
          <ac:chgData name="Minesh Patel" userId="a66d4990ec83ac90" providerId="LiveId" clId="{6143FAE7-0750-49FC-93E8-7A3078AD83E4}" dt="2021-07-23T17:39:44.060" v="4217" actId="404"/>
          <ac:spMkLst>
            <pc:docMk/>
            <pc:sldMk cId="1533604747" sldId="527"/>
            <ac:spMk id="23" creationId="{34A8411B-7B28-4D76-869B-79172038AB01}"/>
          </ac:spMkLst>
        </pc:spChg>
        <pc:spChg chg="add mod">
          <ac:chgData name="Minesh Patel" userId="a66d4990ec83ac90" providerId="LiveId" clId="{6143FAE7-0750-49FC-93E8-7A3078AD83E4}" dt="2021-07-23T16:27:15.246" v="3273" actId="1076"/>
          <ac:spMkLst>
            <pc:docMk/>
            <pc:sldMk cId="1533604747" sldId="527"/>
            <ac:spMk id="24" creationId="{AA578A04-17BF-498C-BAB7-2700ABA876C0}"/>
          </ac:spMkLst>
        </pc:spChg>
        <pc:spChg chg="add mod">
          <ac:chgData name="Minesh Patel" userId="a66d4990ec83ac90" providerId="LiveId" clId="{6143FAE7-0750-49FC-93E8-7A3078AD83E4}" dt="2021-07-23T16:27:34.606" v="3276" actId="1076"/>
          <ac:spMkLst>
            <pc:docMk/>
            <pc:sldMk cId="1533604747" sldId="527"/>
            <ac:spMk id="25" creationId="{A16EA43B-652F-4092-903F-CA042312BF91}"/>
          </ac:spMkLst>
        </pc:spChg>
        <pc:spChg chg="add mod">
          <ac:chgData name="Minesh Patel" userId="a66d4990ec83ac90" providerId="LiveId" clId="{6143FAE7-0750-49FC-93E8-7A3078AD83E4}" dt="2021-07-23T16:27:24.315" v="3275" actId="1076"/>
          <ac:spMkLst>
            <pc:docMk/>
            <pc:sldMk cId="1533604747" sldId="527"/>
            <ac:spMk id="26" creationId="{844421FE-BA0C-4AC4-A8FD-CE4053416571}"/>
          </ac:spMkLst>
        </pc:spChg>
        <pc:spChg chg="mod">
          <ac:chgData name="Minesh Patel" userId="a66d4990ec83ac90" providerId="LiveId" clId="{6143FAE7-0750-49FC-93E8-7A3078AD83E4}" dt="2021-07-23T18:14:25.097" v="5373"/>
          <ac:spMkLst>
            <pc:docMk/>
            <pc:sldMk cId="1533604747" sldId="527"/>
            <ac:spMk id="27" creationId="{B5855E85-92DC-4832-9E91-BE6E31C135FE}"/>
          </ac:spMkLst>
        </pc:spChg>
        <pc:spChg chg="mod">
          <ac:chgData name="Minesh Patel" userId="a66d4990ec83ac90" providerId="LiveId" clId="{6143FAE7-0750-49FC-93E8-7A3078AD83E4}" dt="2021-07-23T18:14:25.097" v="5373"/>
          <ac:spMkLst>
            <pc:docMk/>
            <pc:sldMk cId="1533604747" sldId="527"/>
            <ac:spMk id="28" creationId="{5E7BBEC6-5479-4AF7-A836-97DA7AB69403}"/>
          </ac:spMkLst>
        </pc:spChg>
        <pc:spChg chg="mod">
          <ac:chgData name="Minesh Patel" userId="a66d4990ec83ac90" providerId="LiveId" clId="{6143FAE7-0750-49FC-93E8-7A3078AD83E4}" dt="2021-07-23T18:14:25.097" v="5373"/>
          <ac:spMkLst>
            <pc:docMk/>
            <pc:sldMk cId="1533604747" sldId="527"/>
            <ac:spMk id="29" creationId="{711A4894-1725-44F3-AE04-FBCA6AD15369}"/>
          </ac:spMkLst>
        </pc:spChg>
        <pc:spChg chg="mod">
          <ac:chgData name="Minesh Patel" userId="a66d4990ec83ac90" providerId="LiveId" clId="{6143FAE7-0750-49FC-93E8-7A3078AD83E4}" dt="2021-07-23T18:14:25.097" v="5373"/>
          <ac:spMkLst>
            <pc:docMk/>
            <pc:sldMk cId="1533604747" sldId="527"/>
            <ac:spMk id="30" creationId="{BFDF00F1-6A49-4127-8ECF-8B501A0BAD6F}"/>
          </ac:spMkLst>
        </pc:spChg>
        <pc:grpChg chg="del">
          <ac:chgData name="Minesh Patel" userId="a66d4990ec83ac90" providerId="LiveId" clId="{6143FAE7-0750-49FC-93E8-7A3078AD83E4}" dt="2021-07-23T18:14:24.852" v="5372" actId="478"/>
          <ac:grpSpMkLst>
            <pc:docMk/>
            <pc:sldMk cId="1533604747" sldId="527"/>
            <ac:grpSpMk id="6" creationId="{935442C7-3CCE-439C-AFF7-8B267191E00D}"/>
          </ac:grpSpMkLst>
        </pc:grpChg>
        <pc:grpChg chg="del mod">
          <ac:chgData name="Minesh Patel" userId="a66d4990ec83ac90" providerId="LiveId" clId="{6143FAE7-0750-49FC-93E8-7A3078AD83E4}" dt="2021-07-23T16:26:50.346" v="3266" actId="165"/>
          <ac:grpSpMkLst>
            <pc:docMk/>
            <pc:sldMk cId="1533604747" sldId="527"/>
            <ac:grpSpMk id="14" creationId="{B28ABA8C-8A71-4286-9490-4C1A416EB9A8}"/>
          </ac:grpSpMkLst>
        </pc:grpChg>
        <pc:grpChg chg="del">
          <ac:chgData name="Minesh Patel" userId="a66d4990ec83ac90" providerId="LiveId" clId="{6143FAE7-0750-49FC-93E8-7A3078AD83E4}" dt="2021-07-23T16:26:41.051" v="3264" actId="165"/>
          <ac:grpSpMkLst>
            <pc:docMk/>
            <pc:sldMk cId="1533604747" sldId="527"/>
            <ac:grpSpMk id="17" creationId="{2914A094-6607-4234-BEAF-A1D2A5048068}"/>
          </ac:grpSpMkLst>
        </pc:grpChg>
        <pc:grpChg chg="del">
          <ac:chgData name="Minesh Patel" userId="a66d4990ec83ac90" providerId="LiveId" clId="{6143FAE7-0750-49FC-93E8-7A3078AD83E4}" dt="2021-07-23T16:26:33.304" v="3262" actId="165"/>
          <ac:grpSpMkLst>
            <pc:docMk/>
            <pc:sldMk cId="1533604747" sldId="527"/>
            <ac:grpSpMk id="20" creationId="{36B43A44-401E-4856-A7F9-162921DBDC52}"/>
          </ac:grpSpMkLst>
        </pc:grpChg>
        <pc:grpChg chg="add mod">
          <ac:chgData name="Minesh Patel" userId="a66d4990ec83ac90" providerId="LiveId" clId="{6143FAE7-0750-49FC-93E8-7A3078AD83E4}" dt="2021-07-23T18:14:25.097" v="5373"/>
          <ac:grpSpMkLst>
            <pc:docMk/>
            <pc:sldMk cId="1533604747" sldId="527"/>
            <ac:grpSpMk id="20" creationId="{FD9B8802-06FF-4942-B71F-A29B15FD20E1}"/>
          </ac:grpSpMkLst>
        </pc:grpChg>
      </pc:sldChg>
      <pc:sldChg chg="addSp delSp modSp mod modAnim">
        <pc:chgData name="Minesh Patel" userId="a66d4990ec83ac90" providerId="LiveId" clId="{6143FAE7-0750-49FC-93E8-7A3078AD83E4}" dt="2021-07-24T22:10:00.534" v="16459"/>
        <pc:sldMkLst>
          <pc:docMk/>
          <pc:sldMk cId="167103795" sldId="528"/>
        </pc:sldMkLst>
        <pc:spChg chg="add mod">
          <ac:chgData name="Minesh Patel" userId="a66d4990ec83ac90" providerId="LiveId" clId="{6143FAE7-0750-49FC-93E8-7A3078AD83E4}" dt="2021-07-24T22:01:38.072" v="16413" actId="14100"/>
          <ac:spMkLst>
            <pc:docMk/>
            <pc:sldMk cId="167103795" sldId="528"/>
            <ac:spMk id="5" creationId="{0DFA412E-4B17-47A5-8CCA-A112CBB8BC5F}"/>
          </ac:spMkLst>
        </pc:spChg>
        <pc:spChg chg="mod">
          <ac:chgData name="Minesh Patel" userId="a66d4990ec83ac90" providerId="LiveId" clId="{6143FAE7-0750-49FC-93E8-7A3078AD83E4}" dt="2021-07-23T17:40:40.602" v="4288" actId="403"/>
          <ac:spMkLst>
            <pc:docMk/>
            <pc:sldMk cId="167103795" sldId="528"/>
            <ac:spMk id="12" creationId="{4335029F-3FF5-4EB8-B3C6-08B4DDB40B47}"/>
          </ac:spMkLst>
        </pc:spChg>
        <pc:spChg chg="add mod">
          <ac:chgData name="Minesh Patel" userId="a66d4990ec83ac90" providerId="LiveId" clId="{6143FAE7-0750-49FC-93E8-7A3078AD83E4}" dt="2021-07-23T18:00:38.202" v="5074" actId="14100"/>
          <ac:spMkLst>
            <pc:docMk/>
            <pc:sldMk cId="167103795" sldId="528"/>
            <ac:spMk id="19" creationId="{5412194A-583F-45B2-BF2F-ABF57286E247}"/>
          </ac:spMkLst>
        </pc:spChg>
        <pc:spChg chg="add mod">
          <ac:chgData name="Minesh Patel" userId="a66d4990ec83ac90" providerId="LiveId" clId="{6143FAE7-0750-49FC-93E8-7A3078AD83E4}" dt="2021-07-23T18:00:31.843" v="5073" actId="164"/>
          <ac:spMkLst>
            <pc:docMk/>
            <pc:sldMk cId="167103795" sldId="528"/>
            <ac:spMk id="20" creationId="{7D6F6036-A3B6-4A45-9E18-C0A6EE1011EE}"/>
          </ac:spMkLst>
        </pc:spChg>
        <pc:spChg chg="add del mod">
          <ac:chgData name="Minesh Patel" userId="a66d4990ec83ac90" providerId="LiveId" clId="{6143FAE7-0750-49FC-93E8-7A3078AD83E4}" dt="2021-07-23T17:52:15.690" v="4506" actId="478"/>
          <ac:spMkLst>
            <pc:docMk/>
            <pc:sldMk cId="167103795" sldId="528"/>
            <ac:spMk id="21" creationId="{922EBBE7-BCCB-4077-9B34-C706486AB278}"/>
          </ac:spMkLst>
        </pc:spChg>
        <pc:spChg chg="mod topLvl">
          <ac:chgData name="Minesh Patel" userId="a66d4990ec83ac90" providerId="LiveId" clId="{6143FAE7-0750-49FC-93E8-7A3078AD83E4}" dt="2021-07-23T18:00:28.660" v="5072" actId="164"/>
          <ac:spMkLst>
            <pc:docMk/>
            <pc:sldMk cId="167103795" sldId="528"/>
            <ac:spMk id="27" creationId="{EA28B69F-A0F9-4803-9A8B-1F13B0CA2548}"/>
          </ac:spMkLst>
        </pc:spChg>
        <pc:spChg chg="del mod topLvl">
          <ac:chgData name="Minesh Patel" userId="a66d4990ec83ac90" providerId="LiveId" clId="{6143FAE7-0750-49FC-93E8-7A3078AD83E4}" dt="2021-07-23T17:52:01.732" v="4502" actId="478"/>
          <ac:spMkLst>
            <pc:docMk/>
            <pc:sldMk cId="167103795" sldId="528"/>
            <ac:spMk id="28" creationId="{0705EC05-46DF-4085-9E5B-CCEB69405E73}"/>
          </ac:spMkLst>
        </pc:spChg>
        <pc:spChg chg="del mod topLvl">
          <ac:chgData name="Minesh Patel" userId="a66d4990ec83ac90" providerId="LiveId" clId="{6143FAE7-0750-49FC-93E8-7A3078AD83E4}" dt="2021-07-23T17:52:41.293" v="4608" actId="478"/>
          <ac:spMkLst>
            <pc:docMk/>
            <pc:sldMk cId="167103795" sldId="528"/>
            <ac:spMk id="29" creationId="{FE5630E2-BD96-4585-B7D8-E0BD22E12B38}"/>
          </ac:spMkLst>
        </pc:spChg>
        <pc:spChg chg="del mod topLvl">
          <ac:chgData name="Minesh Patel" userId="a66d4990ec83ac90" providerId="LiveId" clId="{6143FAE7-0750-49FC-93E8-7A3078AD83E4}" dt="2021-07-23T17:52:41.293" v="4608" actId="478"/>
          <ac:spMkLst>
            <pc:docMk/>
            <pc:sldMk cId="167103795" sldId="528"/>
            <ac:spMk id="31" creationId="{E2179321-034A-40C9-A82A-F8AB4BC35B6D}"/>
          </ac:spMkLst>
        </pc:spChg>
        <pc:spChg chg="del mod topLvl">
          <ac:chgData name="Minesh Patel" userId="a66d4990ec83ac90" providerId="LiveId" clId="{6143FAE7-0750-49FC-93E8-7A3078AD83E4}" dt="2021-07-23T17:49:50.594" v="4475" actId="478"/>
          <ac:spMkLst>
            <pc:docMk/>
            <pc:sldMk cId="167103795" sldId="528"/>
            <ac:spMk id="32" creationId="{9059ADE2-ACAF-4C4C-93C1-DB4D2BA6DC81}"/>
          </ac:spMkLst>
        </pc:spChg>
        <pc:spChg chg="mod">
          <ac:chgData name="Minesh Patel" userId="a66d4990ec83ac90" providerId="LiveId" clId="{6143FAE7-0750-49FC-93E8-7A3078AD83E4}" dt="2021-07-23T18:14:30.210" v="5377"/>
          <ac:spMkLst>
            <pc:docMk/>
            <pc:sldMk cId="167103795" sldId="528"/>
            <ac:spMk id="32" creationId="{B643016E-2F31-40D8-B48A-8994E0B66D72}"/>
          </ac:spMkLst>
        </pc:spChg>
        <pc:spChg chg="mod">
          <ac:chgData name="Minesh Patel" userId="a66d4990ec83ac90" providerId="LiveId" clId="{6143FAE7-0750-49FC-93E8-7A3078AD83E4}" dt="2021-07-23T18:14:30.210" v="5377"/>
          <ac:spMkLst>
            <pc:docMk/>
            <pc:sldMk cId="167103795" sldId="528"/>
            <ac:spMk id="33" creationId="{1F26F643-13BC-45C7-B0EF-0BC5A254AA02}"/>
          </ac:spMkLst>
        </pc:spChg>
        <pc:spChg chg="del mod topLvl">
          <ac:chgData name="Minesh Patel" userId="a66d4990ec83ac90" providerId="LiveId" clId="{6143FAE7-0750-49FC-93E8-7A3078AD83E4}" dt="2021-07-23T17:52:41.293" v="4608" actId="478"/>
          <ac:spMkLst>
            <pc:docMk/>
            <pc:sldMk cId="167103795" sldId="528"/>
            <ac:spMk id="33" creationId="{49DEA552-9FAC-4A4E-8FD9-07B42EABDE04}"/>
          </ac:spMkLst>
        </pc:spChg>
        <pc:spChg chg="mod">
          <ac:chgData name="Minesh Patel" userId="a66d4990ec83ac90" providerId="LiveId" clId="{6143FAE7-0750-49FC-93E8-7A3078AD83E4}" dt="2021-07-23T18:14:30.210" v="5377"/>
          <ac:spMkLst>
            <pc:docMk/>
            <pc:sldMk cId="167103795" sldId="528"/>
            <ac:spMk id="34" creationId="{364A9169-711A-48F4-BC66-1AE5378C0B55}"/>
          </ac:spMkLst>
        </pc:spChg>
        <pc:spChg chg="mod">
          <ac:chgData name="Minesh Patel" userId="a66d4990ec83ac90" providerId="LiveId" clId="{6143FAE7-0750-49FC-93E8-7A3078AD83E4}" dt="2021-07-23T18:14:30.210" v="5377"/>
          <ac:spMkLst>
            <pc:docMk/>
            <pc:sldMk cId="167103795" sldId="528"/>
            <ac:spMk id="35" creationId="{EDBFC424-8235-4735-AE6F-68777111D5E8}"/>
          </ac:spMkLst>
        </pc:spChg>
        <pc:spChg chg="mod">
          <ac:chgData name="Minesh Patel" userId="a66d4990ec83ac90" providerId="LiveId" clId="{6143FAE7-0750-49FC-93E8-7A3078AD83E4}" dt="2021-07-23T18:14:30.210" v="5377"/>
          <ac:spMkLst>
            <pc:docMk/>
            <pc:sldMk cId="167103795" sldId="528"/>
            <ac:spMk id="36" creationId="{D9F8F8E9-01F5-4166-AD19-C3C60AC272C9}"/>
          </ac:spMkLst>
        </pc:spChg>
        <pc:spChg chg="add mod">
          <ac:chgData name="Minesh Patel" userId="a66d4990ec83ac90" providerId="LiveId" clId="{6143FAE7-0750-49FC-93E8-7A3078AD83E4}" dt="2021-07-23T18:00:28.660" v="5072" actId="164"/>
          <ac:spMkLst>
            <pc:docMk/>
            <pc:sldMk cId="167103795" sldId="528"/>
            <ac:spMk id="38" creationId="{2DF21BC4-60C2-4CB1-85DF-C7FD1CAF82EF}"/>
          </ac:spMkLst>
        </pc:spChg>
        <pc:spChg chg="add mod">
          <ac:chgData name="Minesh Patel" userId="a66d4990ec83ac90" providerId="LiveId" clId="{6143FAE7-0750-49FC-93E8-7A3078AD83E4}" dt="2021-07-24T22:01:57.146" v="16416" actId="207"/>
          <ac:spMkLst>
            <pc:docMk/>
            <pc:sldMk cId="167103795" sldId="528"/>
            <ac:spMk id="39" creationId="{E357664B-D397-45C9-9057-414A8FCD4F42}"/>
          </ac:spMkLst>
        </pc:spChg>
        <pc:spChg chg="mod topLvl">
          <ac:chgData name="Minesh Patel" userId="a66d4990ec83ac90" providerId="LiveId" clId="{6143FAE7-0750-49FC-93E8-7A3078AD83E4}" dt="2021-07-23T19:31:44.960" v="9318" actId="164"/>
          <ac:spMkLst>
            <pc:docMk/>
            <pc:sldMk cId="167103795" sldId="528"/>
            <ac:spMk id="41" creationId="{5E23D2A3-FEC4-4D2C-AEB5-78D80AEF2A17}"/>
          </ac:spMkLst>
        </pc:spChg>
        <pc:spChg chg="del">
          <ac:chgData name="Minesh Patel" userId="a66d4990ec83ac90" providerId="LiveId" clId="{6143FAE7-0750-49FC-93E8-7A3078AD83E4}" dt="2021-07-23T17:41:22.679" v="4289" actId="478"/>
          <ac:spMkLst>
            <pc:docMk/>
            <pc:sldMk cId="167103795" sldId="528"/>
            <ac:spMk id="42" creationId="{D35FEEDF-1865-4B01-B8AC-668CC21F968C}"/>
          </ac:spMkLst>
        </pc:spChg>
        <pc:spChg chg="del mod">
          <ac:chgData name="Minesh Patel" userId="a66d4990ec83ac90" providerId="LiveId" clId="{6143FAE7-0750-49FC-93E8-7A3078AD83E4}" dt="2021-07-23T17:59:56.350" v="5063" actId="478"/>
          <ac:spMkLst>
            <pc:docMk/>
            <pc:sldMk cId="167103795" sldId="528"/>
            <ac:spMk id="43" creationId="{FF24B848-9D7E-4DCA-A7BA-C94740639ABA}"/>
          </ac:spMkLst>
        </pc:spChg>
        <pc:spChg chg="mod topLvl">
          <ac:chgData name="Minesh Patel" userId="a66d4990ec83ac90" providerId="LiveId" clId="{6143FAE7-0750-49FC-93E8-7A3078AD83E4}" dt="2021-07-23T19:31:44.960" v="9318" actId="164"/>
          <ac:spMkLst>
            <pc:docMk/>
            <pc:sldMk cId="167103795" sldId="528"/>
            <ac:spMk id="44" creationId="{B839CA57-20B3-4CDB-B930-75BF14E310BD}"/>
          </ac:spMkLst>
        </pc:spChg>
        <pc:spChg chg="del mod topLvl">
          <ac:chgData name="Minesh Patel" userId="a66d4990ec83ac90" providerId="LiveId" clId="{6143FAE7-0750-49FC-93E8-7A3078AD83E4}" dt="2021-07-23T17:55:21.440" v="4715" actId="478"/>
          <ac:spMkLst>
            <pc:docMk/>
            <pc:sldMk cId="167103795" sldId="528"/>
            <ac:spMk id="47" creationId="{F7043670-9D91-4438-8DE1-1F4D20546772}"/>
          </ac:spMkLst>
        </pc:spChg>
        <pc:spChg chg="mod topLvl">
          <ac:chgData name="Minesh Patel" userId="a66d4990ec83ac90" providerId="LiveId" clId="{6143FAE7-0750-49FC-93E8-7A3078AD83E4}" dt="2021-07-23T19:31:44.960" v="9318" actId="164"/>
          <ac:spMkLst>
            <pc:docMk/>
            <pc:sldMk cId="167103795" sldId="528"/>
            <ac:spMk id="48" creationId="{EA18D468-9E8C-4566-81CA-711B179508AA}"/>
          </ac:spMkLst>
        </pc:spChg>
        <pc:spChg chg="del mod">
          <ac:chgData name="Minesh Patel" userId="a66d4990ec83ac90" providerId="LiveId" clId="{6143FAE7-0750-49FC-93E8-7A3078AD83E4}" dt="2021-07-23T17:54:49.730" v="4707" actId="478"/>
          <ac:spMkLst>
            <pc:docMk/>
            <pc:sldMk cId="167103795" sldId="528"/>
            <ac:spMk id="49" creationId="{FEA51D22-46D6-4C01-BCBC-EDCD4BDFE2CA}"/>
          </ac:spMkLst>
        </pc:spChg>
        <pc:spChg chg="mod">
          <ac:chgData name="Minesh Patel" userId="a66d4990ec83ac90" providerId="LiveId" clId="{6143FAE7-0750-49FC-93E8-7A3078AD83E4}" dt="2021-07-23T17:55:15.976" v="4713"/>
          <ac:spMkLst>
            <pc:docMk/>
            <pc:sldMk cId="167103795" sldId="528"/>
            <ac:spMk id="53" creationId="{36B14109-A098-4605-9E26-538ABA3693A8}"/>
          </ac:spMkLst>
        </pc:spChg>
        <pc:spChg chg="add mod">
          <ac:chgData name="Minesh Patel" userId="a66d4990ec83ac90" providerId="LiveId" clId="{6143FAE7-0750-49FC-93E8-7A3078AD83E4}" dt="2021-07-23T19:31:44.960" v="9318" actId="164"/>
          <ac:spMkLst>
            <pc:docMk/>
            <pc:sldMk cId="167103795" sldId="528"/>
            <ac:spMk id="68" creationId="{FC6097BF-1A12-4B61-9FE4-6BCC1D6C4EAE}"/>
          </ac:spMkLst>
        </pc:spChg>
        <pc:spChg chg="add mod">
          <ac:chgData name="Minesh Patel" userId="a66d4990ec83ac90" providerId="LiveId" clId="{6143FAE7-0750-49FC-93E8-7A3078AD83E4}" dt="2021-07-24T22:01:10.419" v="16404" actId="1076"/>
          <ac:spMkLst>
            <pc:docMk/>
            <pc:sldMk cId="167103795" sldId="528"/>
            <ac:spMk id="69" creationId="{A0F43761-F66F-4564-B7A2-836A03906A4C}"/>
          </ac:spMkLst>
        </pc:spChg>
        <pc:spChg chg="add mod">
          <ac:chgData name="Minesh Patel" userId="a66d4990ec83ac90" providerId="LiveId" clId="{6143FAE7-0750-49FC-93E8-7A3078AD83E4}" dt="2021-07-24T22:00:58.796" v="16400" actId="1076"/>
          <ac:spMkLst>
            <pc:docMk/>
            <pc:sldMk cId="167103795" sldId="528"/>
            <ac:spMk id="70" creationId="{DBF22695-2DC7-4002-9D70-FC1AB300F5C4}"/>
          </ac:spMkLst>
        </pc:spChg>
        <pc:spChg chg="add mod">
          <ac:chgData name="Minesh Patel" userId="a66d4990ec83ac90" providerId="LiveId" clId="{6143FAE7-0750-49FC-93E8-7A3078AD83E4}" dt="2021-07-23T17:56:09" v="4723" actId="571"/>
          <ac:spMkLst>
            <pc:docMk/>
            <pc:sldMk cId="167103795" sldId="528"/>
            <ac:spMk id="71" creationId="{C223B31F-5A6E-4BD8-9A84-872EB50AE605}"/>
          </ac:spMkLst>
        </pc:spChg>
        <pc:spChg chg="add mod">
          <ac:chgData name="Minesh Patel" userId="a66d4990ec83ac90" providerId="LiveId" clId="{6143FAE7-0750-49FC-93E8-7A3078AD83E4}" dt="2021-07-23T19:31:44.960" v="9318" actId="164"/>
          <ac:spMkLst>
            <pc:docMk/>
            <pc:sldMk cId="167103795" sldId="528"/>
            <ac:spMk id="72" creationId="{F53201EB-2061-4DB1-8306-26A61F232796}"/>
          </ac:spMkLst>
        </pc:spChg>
        <pc:spChg chg="add mod">
          <ac:chgData name="Minesh Patel" userId="a66d4990ec83ac90" providerId="LiveId" clId="{6143FAE7-0750-49FC-93E8-7A3078AD83E4}" dt="2021-07-23T19:31:44.960" v="9318" actId="164"/>
          <ac:spMkLst>
            <pc:docMk/>
            <pc:sldMk cId="167103795" sldId="528"/>
            <ac:spMk id="73" creationId="{39C616D7-4EA4-4475-8B76-E458337F60AB}"/>
          </ac:spMkLst>
        </pc:spChg>
        <pc:spChg chg="add mod">
          <ac:chgData name="Minesh Patel" userId="a66d4990ec83ac90" providerId="LiveId" clId="{6143FAE7-0750-49FC-93E8-7A3078AD83E4}" dt="2021-07-23T19:31:44.960" v="9318" actId="164"/>
          <ac:spMkLst>
            <pc:docMk/>
            <pc:sldMk cId="167103795" sldId="528"/>
            <ac:spMk id="76" creationId="{970CD9F7-BD87-4CDF-AC81-21914332C008}"/>
          </ac:spMkLst>
        </pc:spChg>
        <pc:spChg chg="add mod">
          <ac:chgData name="Minesh Patel" userId="a66d4990ec83ac90" providerId="LiveId" clId="{6143FAE7-0750-49FC-93E8-7A3078AD83E4}" dt="2021-07-24T22:02:02.625" v="16418" actId="207"/>
          <ac:spMkLst>
            <pc:docMk/>
            <pc:sldMk cId="167103795" sldId="528"/>
            <ac:spMk id="80" creationId="{7BB2EFFC-942D-4FDE-9DC6-10F0A65709C8}"/>
          </ac:spMkLst>
        </pc:spChg>
        <pc:grpChg chg="add mod">
          <ac:chgData name="Minesh Patel" userId="a66d4990ec83ac90" providerId="LiveId" clId="{6143FAE7-0750-49FC-93E8-7A3078AD83E4}" dt="2021-07-24T22:01:02.274" v="16401" actId="1076"/>
          <ac:grpSpMkLst>
            <pc:docMk/>
            <pc:sldMk cId="167103795" sldId="528"/>
            <ac:grpSpMk id="3" creationId="{9F8039F2-C3EE-41CD-97CC-E43EB707FE7C}"/>
          </ac:grpSpMkLst>
        </pc:grpChg>
        <pc:grpChg chg="add mod">
          <ac:chgData name="Minesh Patel" userId="a66d4990ec83ac90" providerId="LiveId" clId="{6143FAE7-0750-49FC-93E8-7A3078AD83E4}" dt="2021-07-23T17:49:47.101" v="4473" actId="338"/>
          <ac:grpSpMkLst>
            <pc:docMk/>
            <pc:sldMk cId="167103795" sldId="528"/>
            <ac:grpSpMk id="3" creationId="{DEEA2C25-6ACD-4379-97BA-ADE959F87397}"/>
          </ac:grpSpMkLst>
        </pc:grpChg>
        <pc:grpChg chg="del">
          <ac:chgData name="Minesh Patel" userId="a66d4990ec83ac90" providerId="LiveId" clId="{6143FAE7-0750-49FC-93E8-7A3078AD83E4}" dt="2021-07-23T18:14:29.223" v="5376" actId="478"/>
          <ac:grpSpMkLst>
            <pc:docMk/>
            <pc:sldMk cId="167103795" sldId="528"/>
            <ac:grpSpMk id="6" creationId="{935442C7-3CCE-439C-AFF7-8B267191E00D}"/>
          </ac:grpSpMkLst>
        </pc:grpChg>
        <pc:grpChg chg="del">
          <ac:chgData name="Minesh Patel" userId="a66d4990ec83ac90" providerId="LiveId" clId="{6143FAE7-0750-49FC-93E8-7A3078AD83E4}" dt="2021-07-23T17:41:22.679" v="4289" actId="478"/>
          <ac:grpSpMkLst>
            <pc:docMk/>
            <pc:sldMk cId="167103795" sldId="528"/>
            <ac:grpSpMk id="22" creationId="{4B8E8C00-AB58-4D52-B765-FDBE00252B9B}"/>
          </ac:grpSpMkLst>
        </pc:grpChg>
        <pc:grpChg chg="add del mod">
          <ac:chgData name="Minesh Patel" userId="a66d4990ec83ac90" providerId="LiveId" clId="{6143FAE7-0750-49FC-93E8-7A3078AD83E4}" dt="2021-07-23T17:49:41.684" v="4469" actId="165"/>
          <ac:grpSpMkLst>
            <pc:docMk/>
            <pc:sldMk cId="167103795" sldId="528"/>
            <ac:grpSpMk id="23" creationId="{032FBD96-894A-49B9-997D-3384B5125376}"/>
          </ac:grpSpMkLst>
        </pc:grpChg>
        <pc:grpChg chg="del">
          <ac:chgData name="Minesh Patel" userId="a66d4990ec83ac90" providerId="LiveId" clId="{6143FAE7-0750-49FC-93E8-7A3078AD83E4}" dt="2021-07-23T17:51:56.974" v="4500" actId="165"/>
          <ac:grpSpMkLst>
            <pc:docMk/>
            <pc:sldMk cId="167103795" sldId="528"/>
            <ac:grpSpMk id="26" creationId="{5C792FBD-1673-4B47-AB7C-4C05A28EC444}"/>
          </ac:grpSpMkLst>
        </pc:grpChg>
        <pc:grpChg chg="add del mod topLvl">
          <ac:chgData name="Minesh Patel" userId="a66d4990ec83ac90" providerId="LiveId" clId="{6143FAE7-0750-49FC-93E8-7A3078AD83E4}" dt="2021-07-23T17:49:48.934" v="4474" actId="165"/>
          <ac:grpSpMkLst>
            <pc:docMk/>
            <pc:sldMk cId="167103795" sldId="528"/>
            <ac:grpSpMk id="30" creationId="{A0684064-C6CB-4223-8012-0D08938E9F89}"/>
          </ac:grpSpMkLst>
        </pc:grpChg>
        <pc:grpChg chg="add mod">
          <ac:chgData name="Minesh Patel" userId="a66d4990ec83ac90" providerId="LiveId" clId="{6143FAE7-0750-49FC-93E8-7A3078AD83E4}" dt="2021-07-23T18:14:30.210" v="5377"/>
          <ac:grpSpMkLst>
            <pc:docMk/>
            <pc:sldMk cId="167103795" sldId="528"/>
            <ac:grpSpMk id="31" creationId="{AA5D1D8F-EA8A-46B3-A0C1-970C129BEC23}"/>
          </ac:grpSpMkLst>
        </pc:grpChg>
        <pc:grpChg chg="add del mod">
          <ac:chgData name="Minesh Patel" userId="a66d4990ec83ac90" providerId="LiveId" clId="{6143FAE7-0750-49FC-93E8-7A3078AD83E4}" dt="2021-07-23T17:55:13.948" v="4712" actId="165"/>
          <ac:grpSpMkLst>
            <pc:docMk/>
            <pc:sldMk cId="167103795" sldId="528"/>
            <ac:grpSpMk id="40" creationId="{7174DF88-95F4-4D42-A1E0-2F5F5B3CA395}"/>
          </ac:grpSpMkLst>
        </pc:grpChg>
        <pc:grpChg chg="add del mod">
          <ac:chgData name="Minesh Patel" userId="a66d4990ec83ac90" providerId="LiveId" clId="{6143FAE7-0750-49FC-93E8-7A3078AD83E4}" dt="2021-07-23T17:55:53.486" v="4718" actId="478"/>
          <ac:grpSpMkLst>
            <pc:docMk/>
            <pc:sldMk cId="167103795" sldId="528"/>
            <ac:grpSpMk id="50" creationId="{45FC425D-E8F4-47C1-AD0C-1717D09E2714}"/>
          </ac:grpSpMkLst>
        </pc:grpChg>
        <pc:grpChg chg="mod">
          <ac:chgData name="Minesh Patel" userId="a66d4990ec83ac90" providerId="LiveId" clId="{6143FAE7-0750-49FC-93E8-7A3078AD83E4}" dt="2021-07-23T17:55:15.976" v="4713"/>
          <ac:grpSpMkLst>
            <pc:docMk/>
            <pc:sldMk cId="167103795" sldId="528"/>
            <ac:grpSpMk id="51" creationId="{3026777B-344D-43BC-A54B-9DCDDEDD1817}"/>
          </ac:grpSpMkLst>
        </pc:grpChg>
        <pc:grpChg chg="mod">
          <ac:chgData name="Minesh Patel" userId="a66d4990ec83ac90" providerId="LiveId" clId="{6143FAE7-0750-49FC-93E8-7A3078AD83E4}" dt="2021-07-23T17:55:15.976" v="4713"/>
          <ac:grpSpMkLst>
            <pc:docMk/>
            <pc:sldMk cId="167103795" sldId="528"/>
            <ac:grpSpMk id="52" creationId="{710CB6F8-D5B0-438D-8C75-22EF97C623DB}"/>
          </ac:grpSpMkLst>
        </pc:grpChg>
        <pc:grpChg chg="add mod">
          <ac:chgData name="Minesh Patel" userId="a66d4990ec83ac90" providerId="LiveId" clId="{6143FAE7-0750-49FC-93E8-7A3078AD83E4}" dt="2021-07-23T18:00:28.660" v="5072" actId="164"/>
          <ac:grpSpMkLst>
            <pc:docMk/>
            <pc:sldMk cId="167103795" sldId="528"/>
            <ac:grpSpMk id="81" creationId="{69D22BAF-B2FD-40EC-9F99-62AFE9C0EDB3}"/>
          </ac:grpSpMkLst>
        </pc:grpChg>
        <pc:grpChg chg="add mod">
          <ac:chgData name="Minesh Patel" userId="a66d4990ec83ac90" providerId="LiveId" clId="{6143FAE7-0750-49FC-93E8-7A3078AD83E4}" dt="2021-07-23T18:00:43.327" v="5075" actId="1076"/>
          <ac:grpSpMkLst>
            <pc:docMk/>
            <pc:sldMk cId="167103795" sldId="528"/>
            <ac:grpSpMk id="82" creationId="{540D8FB4-7AEE-4141-A296-064DDF42F19F}"/>
          </ac:grpSpMkLst>
        </pc:grpChg>
        <pc:cxnChg chg="add mod">
          <ac:chgData name="Minesh Patel" userId="a66d4990ec83ac90" providerId="LiveId" clId="{6143FAE7-0750-49FC-93E8-7A3078AD83E4}" dt="2021-07-24T22:01:22.715" v="16408" actId="1076"/>
          <ac:cxnSpMkLst>
            <pc:docMk/>
            <pc:sldMk cId="167103795" sldId="528"/>
            <ac:cxnSpMk id="7" creationId="{44794355-DAF7-4F3D-8E1D-9680A2FA5250}"/>
          </ac:cxnSpMkLst>
        </pc:cxnChg>
        <pc:cxnChg chg="del mod topLvl">
          <ac:chgData name="Minesh Patel" userId="a66d4990ec83ac90" providerId="LiveId" clId="{6143FAE7-0750-49FC-93E8-7A3078AD83E4}" dt="2021-07-23T17:49:52.527" v="4477" actId="478"/>
          <ac:cxnSpMkLst>
            <pc:docMk/>
            <pc:sldMk cId="167103795" sldId="528"/>
            <ac:cxnSpMk id="34" creationId="{94B9868F-2D93-4348-A9CB-A6C76DB6EC84}"/>
          </ac:cxnSpMkLst>
        </pc:cxnChg>
        <pc:cxnChg chg="del mod topLvl">
          <ac:chgData name="Minesh Patel" userId="a66d4990ec83ac90" providerId="LiveId" clId="{6143FAE7-0750-49FC-93E8-7A3078AD83E4}" dt="2021-07-23T17:52:41.293" v="4608" actId="478"/>
          <ac:cxnSpMkLst>
            <pc:docMk/>
            <pc:sldMk cId="167103795" sldId="528"/>
            <ac:cxnSpMk id="35" creationId="{AEFFABD2-EF5B-4022-9AFC-F663553C4972}"/>
          </ac:cxnSpMkLst>
        </pc:cxnChg>
        <pc:cxnChg chg="del mod topLvl">
          <ac:chgData name="Minesh Patel" userId="a66d4990ec83ac90" providerId="LiveId" clId="{6143FAE7-0750-49FC-93E8-7A3078AD83E4}" dt="2021-07-23T17:49:52.078" v="4476" actId="478"/>
          <ac:cxnSpMkLst>
            <pc:docMk/>
            <pc:sldMk cId="167103795" sldId="528"/>
            <ac:cxnSpMk id="36" creationId="{B06326B8-D397-4616-B6B6-BF46154F869A}"/>
          </ac:cxnSpMkLst>
        </pc:cxnChg>
        <pc:cxnChg chg="del mod topLvl">
          <ac:chgData name="Minesh Patel" userId="a66d4990ec83ac90" providerId="LiveId" clId="{6143FAE7-0750-49FC-93E8-7A3078AD83E4}" dt="2021-07-23T17:50:13.075" v="4485" actId="478"/>
          <ac:cxnSpMkLst>
            <pc:docMk/>
            <pc:sldMk cId="167103795" sldId="528"/>
            <ac:cxnSpMk id="37" creationId="{41D63FD8-0A48-4711-B636-B04AB19CF5D2}"/>
          </ac:cxnSpMkLst>
        </pc:cxnChg>
        <pc:cxnChg chg="add del mod topLvl">
          <ac:chgData name="Minesh Patel" userId="a66d4990ec83ac90" providerId="LiveId" clId="{6143FAE7-0750-49FC-93E8-7A3078AD83E4}" dt="2021-07-23T19:31:44.960" v="9318" actId="164"/>
          <ac:cxnSpMkLst>
            <pc:docMk/>
            <pc:sldMk cId="167103795" sldId="528"/>
            <ac:cxnSpMk id="45" creationId="{FD6BEAFA-5435-4F5B-AA4B-976B52A8D313}"/>
          </ac:cxnSpMkLst>
        </pc:cxnChg>
        <pc:cxnChg chg="mod ord topLvl">
          <ac:chgData name="Minesh Patel" userId="a66d4990ec83ac90" providerId="LiveId" clId="{6143FAE7-0750-49FC-93E8-7A3078AD83E4}" dt="2021-07-23T19:31:44.960" v="9318" actId="164"/>
          <ac:cxnSpMkLst>
            <pc:docMk/>
            <pc:sldMk cId="167103795" sldId="528"/>
            <ac:cxnSpMk id="46" creationId="{E7314976-8754-4A5C-81A8-A6AB848BEB3E}"/>
          </ac:cxnSpMkLst>
        </pc:cxnChg>
        <pc:cxnChg chg="mod">
          <ac:chgData name="Minesh Patel" userId="a66d4990ec83ac90" providerId="LiveId" clId="{6143FAE7-0750-49FC-93E8-7A3078AD83E4}" dt="2021-07-23T17:55:15.976" v="4713"/>
          <ac:cxnSpMkLst>
            <pc:docMk/>
            <pc:sldMk cId="167103795" sldId="528"/>
            <ac:cxnSpMk id="54" creationId="{3226A040-80AF-4E52-8480-87252F28FC16}"/>
          </ac:cxnSpMkLst>
        </pc:cxnChg>
        <pc:cxnChg chg="mod">
          <ac:chgData name="Minesh Patel" userId="a66d4990ec83ac90" providerId="LiveId" clId="{6143FAE7-0750-49FC-93E8-7A3078AD83E4}" dt="2021-07-23T17:55:15.976" v="4713"/>
          <ac:cxnSpMkLst>
            <pc:docMk/>
            <pc:sldMk cId="167103795" sldId="528"/>
            <ac:cxnSpMk id="55" creationId="{C3BF8802-5DF1-406C-A39C-083938F60806}"/>
          </ac:cxnSpMkLst>
        </pc:cxnChg>
        <pc:cxnChg chg="mod">
          <ac:chgData name="Minesh Patel" userId="a66d4990ec83ac90" providerId="LiveId" clId="{6143FAE7-0750-49FC-93E8-7A3078AD83E4}" dt="2021-07-23T17:55:15.976" v="4713"/>
          <ac:cxnSpMkLst>
            <pc:docMk/>
            <pc:sldMk cId="167103795" sldId="528"/>
            <ac:cxnSpMk id="56" creationId="{82ED89F1-D95C-4EF4-BB3C-A203C9D08AA7}"/>
          </ac:cxnSpMkLst>
        </pc:cxnChg>
        <pc:cxnChg chg="mod">
          <ac:chgData name="Minesh Patel" userId="a66d4990ec83ac90" providerId="LiveId" clId="{6143FAE7-0750-49FC-93E8-7A3078AD83E4}" dt="2021-07-23T17:55:15.976" v="4713"/>
          <ac:cxnSpMkLst>
            <pc:docMk/>
            <pc:sldMk cId="167103795" sldId="528"/>
            <ac:cxnSpMk id="57" creationId="{417F4DAC-A179-4A25-A319-8FC12E50E564}"/>
          </ac:cxnSpMkLst>
        </pc:cxnChg>
        <pc:cxnChg chg="mod">
          <ac:chgData name="Minesh Patel" userId="a66d4990ec83ac90" providerId="LiveId" clId="{6143FAE7-0750-49FC-93E8-7A3078AD83E4}" dt="2021-07-23T17:55:15.976" v="4713"/>
          <ac:cxnSpMkLst>
            <pc:docMk/>
            <pc:sldMk cId="167103795" sldId="528"/>
            <ac:cxnSpMk id="58" creationId="{8B942905-EEF7-4630-BC23-938C09D5B026}"/>
          </ac:cxnSpMkLst>
        </pc:cxnChg>
        <pc:cxnChg chg="mod">
          <ac:chgData name="Minesh Patel" userId="a66d4990ec83ac90" providerId="LiveId" clId="{6143FAE7-0750-49FC-93E8-7A3078AD83E4}" dt="2021-07-23T17:55:15.976" v="4713"/>
          <ac:cxnSpMkLst>
            <pc:docMk/>
            <pc:sldMk cId="167103795" sldId="528"/>
            <ac:cxnSpMk id="59" creationId="{FCD60635-08CB-41B7-B4F1-7064ACD6A91D}"/>
          </ac:cxnSpMkLst>
        </pc:cxnChg>
        <pc:cxnChg chg="mod">
          <ac:chgData name="Minesh Patel" userId="a66d4990ec83ac90" providerId="LiveId" clId="{6143FAE7-0750-49FC-93E8-7A3078AD83E4}" dt="2021-07-23T17:55:15.976" v="4713"/>
          <ac:cxnSpMkLst>
            <pc:docMk/>
            <pc:sldMk cId="167103795" sldId="528"/>
            <ac:cxnSpMk id="60" creationId="{953A464B-5912-401D-B8CE-F85B387CE819}"/>
          </ac:cxnSpMkLst>
        </pc:cxnChg>
        <pc:cxnChg chg="mod">
          <ac:chgData name="Minesh Patel" userId="a66d4990ec83ac90" providerId="LiveId" clId="{6143FAE7-0750-49FC-93E8-7A3078AD83E4}" dt="2021-07-23T17:55:15.976" v="4713"/>
          <ac:cxnSpMkLst>
            <pc:docMk/>
            <pc:sldMk cId="167103795" sldId="528"/>
            <ac:cxnSpMk id="61" creationId="{457BDA03-5191-47D8-BB99-E9DB9EBF3F34}"/>
          </ac:cxnSpMkLst>
        </pc:cxnChg>
        <pc:cxnChg chg="mod">
          <ac:chgData name="Minesh Patel" userId="a66d4990ec83ac90" providerId="LiveId" clId="{6143FAE7-0750-49FC-93E8-7A3078AD83E4}" dt="2021-07-23T17:55:15.976" v="4713"/>
          <ac:cxnSpMkLst>
            <pc:docMk/>
            <pc:sldMk cId="167103795" sldId="528"/>
            <ac:cxnSpMk id="62" creationId="{F66D75BB-8CF2-4679-8054-B060F1168DEE}"/>
          </ac:cxnSpMkLst>
        </pc:cxnChg>
        <pc:cxnChg chg="mod">
          <ac:chgData name="Minesh Patel" userId="a66d4990ec83ac90" providerId="LiveId" clId="{6143FAE7-0750-49FC-93E8-7A3078AD83E4}" dt="2021-07-23T17:55:15.976" v="4713"/>
          <ac:cxnSpMkLst>
            <pc:docMk/>
            <pc:sldMk cId="167103795" sldId="528"/>
            <ac:cxnSpMk id="63" creationId="{F9060C0D-5E03-4CB0-99DE-CBF34B216560}"/>
          </ac:cxnSpMkLst>
        </pc:cxnChg>
        <pc:cxnChg chg="mod">
          <ac:chgData name="Minesh Patel" userId="a66d4990ec83ac90" providerId="LiveId" clId="{6143FAE7-0750-49FC-93E8-7A3078AD83E4}" dt="2021-07-23T17:55:15.976" v="4713"/>
          <ac:cxnSpMkLst>
            <pc:docMk/>
            <pc:sldMk cId="167103795" sldId="528"/>
            <ac:cxnSpMk id="64" creationId="{28C10CB8-CE1C-45A2-BC0B-07B032A5884B}"/>
          </ac:cxnSpMkLst>
        </pc:cxnChg>
        <pc:cxnChg chg="mod">
          <ac:chgData name="Minesh Patel" userId="a66d4990ec83ac90" providerId="LiveId" clId="{6143FAE7-0750-49FC-93E8-7A3078AD83E4}" dt="2021-07-23T17:55:15.976" v="4713"/>
          <ac:cxnSpMkLst>
            <pc:docMk/>
            <pc:sldMk cId="167103795" sldId="528"/>
            <ac:cxnSpMk id="65" creationId="{081C46B4-9EAC-41E9-A574-72F7C26CF30C}"/>
          </ac:cxnSpMkLst>
        </pc:cxnChg>
        <pc:cxnChg chg="mod">
          <ac:chgData name="Minesh Patel" userId="a66d4990ec83ac90" providerId="LiveId" clId="{6143FAE7-0750-49FC-93E8-7A3078AD83E4}" dt="2021-07-23T17:55:15.976" v="4713"/>
          <ac:cxnSpMkLst>
            <pc:docMk/>
            <pc:sldMk cId="167103795" sldId="528"/>
            <ac:cxnSpMk id="66" creationId="{3EFB108E-10D3-4B90-B32C-E67DF388C853}"/>
          </ac:cxnSpMkLst>
        </pc:cxnChg>
        <pc:cxnChg chg="mod">
          <ac:chgData name="Minesh Patel" userId="a66d4990ec83ac90" providerId="LiveId" clId="{6143FAE7-0750-49FC-93E8-7A3078AD83E4}" dt="2021-07-23T17:55:15.976" v="4713"/>
          <ac:cxnSpMkLst>
            <pc:docMk/>
            <pc:sldMk cId="167103795" sldId="528"/>
            <ac:cxnSpMk id="67" creationId="{87EED7F8-ED6B-415D-90CE-EC9A7B5865F7}"/>
          </ac:cxnSpMkLst>
        </pc:cxnChg>
        <pc:cxnChg chg="add mod">
          <ac:chgData name="Minesh Patel" userId="a66d4990ec83ac90" providerId="LiveId" clId="{6143FAE7-0750-49FC-93E8-7A3078AD83E4}" dt="2021-07-23T19:31:44.960" v="9318" actId="164"/>
          <ac:cxnSpMkLst>
            <pc:docMk/>
            <pc:sldMk cId="167103795" sldId="528"/>
            <ac:cxnSpMk id="74" creationId="{57C58D3B-CAE4-45FB-BBD2-728BBD3BB943}"/>
          </ac:cxnSpMkLst>
        </pc:cxnChg>
      </pc:sldChg>
      <pc:sldChg chg="addSp delSp modSp mod addAnim delAnim modAnim">
        <pc:chgData name="Minesh Patel" userId="a66d4990ec83ac90" providerId="LiveId" clId="{6143FAE7-0750-49FC-93E8-7A3078AD83E4}" dt="2021-07-24T22:09:31.906" v="16454"/>
        <pc:sldMkLst>
          <pc:docMk/>
          <pc:sldMk cId="3924015041" sldId="529"/>
        </pc:sldMkLst>
        <pc:spChg chg="mod">
          <ac:chgData name="Minesh Patel" userId="a66d4990ec83ac90" providerId="LiveId" clId="{6143FAE7-0750-49FC-93E8-7A3078AD83E4}" dt="2021-07-23T17:27:40.138" v="3848" actId="20577"/>
          <ac:spMkLst>
            <pc:docMk/>
            <pc:sldMk cId="3924015041" sldId="529"/>
            <ac:spMk id="12" creationId="{4335029F-3FF5-4EB8-B3C6-08B4DDB40B47}"/>
          </ac:spMkLst>
        </pc:spChg>
        <pc:spChg chg="add mod">
          <ac:chgData name="Minesh Patel" userId="a66d4990ec83ac90" providerId="LiveId" clId="{6143FAE7-0750-49FC-93E8-7A3078AD83E4}" dt="2021-07-24T22:09:01.038" v="16449" actId="164"/>
          <ac:spMkLst>
            <pc:docMk/>
            <pc:sldMk cId="3924015041" sldId="529"/>
            <ac:spMk id="19" creationId="{F25F13A5-A0F0-4EAF-A8AE-D5C8AB7495D9}"/>
          </ac:spMkLst>
        </pc:spChg>
        <pc:spChg chg="add mod">
          <ac:chgData name="Minesh Patel" userId="a66d4990ec83ac90" providerId="LiveId" clId="{6143FAE7-0750-49FC-93E8-7A3078AD83E4}" dt="2021-07-23T19:31:14.258" v="9310" actId="164"/>
          <ac:spMkLst>
            <pc:docMk/>
            <pc:sldMk cId="3924015041" sldId="529"/>
            <ac:spMk id="23" creationId="{DBBB348C-5C22-4771-9FC1-0155A4AA23AE}"/>
          </ac:spMkLst>
        </pc:spChg>
        <pc:spChg chg="mod topLvl">
          <ac:chgData name="Minesh Patel" userId="a66d4990ec83ac90" providerId="LiveId" clId="{6143FAE7-0750-49FC-93E8-7A3078AD83E4}" dt="2021-07-23T17:36:39.578" v="4141" actId="207"/>
          <ac:spMkLst>
            <pc:docMk/>
            <pc:sldMk cId="3924015041" sldId="529"/>
            <ac:spMk id="27" creationId="{EA28B69F-A0F9-4803-9A8B-1F13B0CA2548}"/>
          </ac:spMkLst>
        </pc:spChg>
        <pc:spChg chg="add del mod topLvl">
          <ac:chgData name="Minesh Patel" userId="a66d4990ec83ac90" providerId="LiveId" clId="{6143FAE7-0750-49FC-93E8-7A3078AD83E4}" dt="2021-07-23T17:39:29.072" v="4211" actId="207"/>
          <ac:spMkLst>
            <pc:docMk/>
            <pc:sldMk cId="3924015041" sldId="529"/>
            <ac:spMk id="28" creationId="{0705EC05-46DF-4085-9E5B-CCEB69405E73}"/>
          </ac:spMkLst>
        </pc:spChg>
        <pc:spChg chg="add mod">
          <ac:chgData name="Minesh Patel" userId="a66d4990ec83ac90" providerId="LiveId" clId="{6143FAE7-0750-49FC-93E8-7A3078AD83E4}" dt="2021-07-24T21:57:59.726" v="16363" actId="14100"/>
          <ac:spMkLst>
            <pc:docMk/>
            <pc:sldMk cId="3924015041" sldId="529"/>
            <ac:spMk id="32" creationId="{137182C2-7C93-4744-9F2A-DB34D65C1646}"/>
          </ac:spMkLst>
        </pc:spChg>
        <pc:spChg chg="mod">
          <ac:chgData name="Minesh Patel" userId="a66d4990ec83ac90" providerId="LiveId" clId="{6143FAE7-0750-49FC-93E8-7A3078AD83E4}" dt="2021-07-23T17:31:37.805" v="3956" actId="20577"/>
          <ac:spMkLst>
            <pc:docMk/>
            <pc:sldMk cId="3924015041" sldId="529"/>
            <ac:spMk id="34" creationId="{6CC5E98B-F45C-48DB-8664-52EBC4A67F23}"/>
          </ac:spMkLst>
        </pc:spChg>
        <pc:spChg chg="add del mod">
          <ac:chgData name="Minesh Patel" userId="a66d4990ec83ac90" providerId="LiveId" clId="{6143FAE7-0750-49FC-93E8-7A3078AD83E4}" dt="2021-07-23T17:39:23.887" v="4210" actId="207"/>
          <ac:spMkLst>
            <pc:docMk/>
            <pc:sldMk cId="3924015041" sldId="529"/>
            <ac:spMk id="35" creationId="{A68C229A-C6B6-488D-9C81-4CEC00866712}"/>
          </ac:spMkLst>
        </pc:spChg>
        <pc:spChg chg="mod">
          <ac:chgData name="Minesh Patel" userId="a66d4990ec83ac90" providerId="LiveId" clId="{6143FAE7-0750-49FC-93E8-7A3078AD83E4}" dt="2021-07-24T21:57:21.084" v="16345" actId="403"/>
          <ac:spMkLst>
            <pc:docMk/>
            <pc:sldMk cId="3924015041" sldId="529"/>
            <ac:spMk id="36" creationId="{0751CB15-189C-431F-8406-B624DA2F17BE}"/>
          </ac:spMkLst>
        </pc:spChg>
        <pc:spChg chg="add mod ord">
          <ac:chgData name="Minesh Patel" userId="a66d4990ec83ac90" providerId="LiveId" clId="{6143FAE7-0750-49FC-93E8-7A3078AD83E4}" dt="2021-07-23T17:36:00.771" v="4127" actId="1076"/>
          <ac:spMkLst>
            <pc:docMk/>
            <pc:sldMk cId="3924015041" sldId="529"/>
            <ac:spMk id="37" creationId="{E2A90A03-C8A2-409A-9199-341748CC018C}"/>
          </ac:spMkLst>
        </pc:spChg>
        <pc:spChg chg="mod">
          <ac:chgData name="Minesh Patel" userId="a66d4990ec83ac90" providerId="LiveId" clId="{6143FAE7-0750-49FC-93E8-7A3078AD83E4}" dt="2021-07-23T18:14:27.077" v="5375"/>
          <ac:spMkLst>
            <pc:docMk/>
            <pc:sldMk cId="3924015041" sldId="529"/>
            <ac:spMk id="40" creationId="{18149FE8-49AB-40DF-AD16-47324EC0EFCC}"/>
          </ac:spMkLst>
        </pc:spChg>
        <pc:spChg chg="mod">
          <ac:chgData name="Minesh Patel" userId="a66d4990ec83ac90" providerId="LiveId" clId="{6143FAE7-0750-49FC-93E8-7A3078AD83E4}" dt="2021-07-23T18:14:27.077" v="5375"/>
          <ac:spMkLst>
            <pc:docMk/>
            <pc:sldMk cId="3924015041" sldId="529"/>
            <ac:spMk id="41" creationId="{F4041152-364B-4E0F-B9A5-ADC4EC026E20}"/>
          </ac:spMkLst>
        </pc:spChg>
        <pc:spChg chg="mod">
          <ac:chgData name="Minesh Patel" userId="a66d4990ec83ac90" providerId="LiveId" clId="{6143FAE7-0750-49FC-93E8-7A3078AD83E4}" dt="2021-07-23T18:14:27.077" v="5375"/>
          <ac:spMkLst>
            <pc:docMk/>
            <pc:sldMk cId="3924015041" sldId="529"/>
            <ac:spMk id="42" creationId="{AF650845-3D82-4EBA-B2F4-8395FEC59B04}"/>
          </ac:spMkLst>
        </pc:spChg>
        <pc:spChg chg="del mod">
          <ac:chgData name="Minesh Patel" userId="a66d4990ec83ac90" providerId="LiveId" clId="{6143FAE7-0750-49FC-93E8-7A3078AD83E4}" dt="2021-07-23T17:28:29.013" v="3854" actId="478"/>
          <ac:spMkLst>
            <pc:docMk/>
            <pc:sldMk cId="3924015041" sldId="529"/>
            <ac:spMk id="42" creationId="{D35FEEDF-1865-4B01-B8AC-668CC21F968C}"/>
          </ac:spMkLst>
        </pc:spChg>
        <pc:spChg chg="mod">
          <ac:chgData name="Minesh Patel" userId="a66d4990ec83ac90" providerId="LiveId" clId="{6143FAE7-0750-49FC-93E8-7A3078AD83E4}" dt="2021-07-23T18:14:27.077" v="5375"/>
          <ac:spMkLst>
            <pc:docMk/>
            <pc:sldMk cId="3924015041" sldId="529"/>
            <ac:spMk id="43" creationId="{A3119C4C-E5DC-4CC3-927F-6446DBE3E957}"/>
          </ac:spMkLst>
        </pc:spChg>
        <pc:spChg chg="del">
          <ac:chgData name="Minesh Patel" userId="a66d4990ec83ac90" providerId="LiveId" clId="{6143FAE7-0750-49FC-93E8-7A3078AD83E4}" dt="2021-07-23T17:28:31.498" v="3855" actId="478"/>
          <ac:spMkLst>
            <pc:docMk/>
            <pc:sldMk cId="3924015041" sldId="529"/>
            <ac:spMk id="43" creationId="{FF24B848-9D7E-4DCA-A7BA-C94740639ABA}"/>
          </ac:spMkLst>
        </pc:spChg>
        <pc:spChg chg="mod">
          <ac:chgData name="Minesh Patel" userId="a66d4990ec83ac90" providerId="LiveId" clId="{6143FAE7-0750-49FC-93E8-7A3078AD83E4}" dt="2021-07-23T18:14:27.077" v="5375"/>
          <ac:spMkLst>
            <pc:docMk/>
            <pc:sldMk cId="3924015041" sldId="529"/>
            <ac:spMk id="44" creationId="{CFB16C9D-9856-4559-AA14-F4615B8DBDC8}"/>
          </ac:spMkLst>
        </pc:spChg>
        <pc:spChg chg="add mod ord">
          <ac:chgData name="Minesh Patel" userId="a66d4990ec83ac90" providerId="LiveId" clId="{6143FAE7-0750-49FC-93E8-7A3078AD83E4}" dt="2021-07-24T22:09:01.038" v="16449" actId="164"/>
          <ac:spMkLst>
            <pc:docMk/>
            <pc:sldMk cId="3924015041" sldId="529"/>
            <ac:spMk id="45" creationId="{1F43EE71-E014-443B-927A-DBE34C646690}"/>
          </ac:spMkLst>
        </pc:spChg>
        <pc:grpChg chg="add mod">
          <ac:chgData name="Minesh Patel" userId="a66d4990ec83ac90" providerId="LiveId" clId="{6143FAE7-0750-49FC-93E8-7A3078AD83E4}" dt="2021-07-23T17:36:49.153" v="4142" actId="1076"/>
          <ac:grpSpMkLst>
            <pc:docMk/>
            <pc:sldMk cId="3924015041" sldId="529"/>
            <ac:grpSpMk id="3" creationId="{F1DEEC84-4172-4BF0-A9C4-847F3ABF3A94}"/>
          </ac:grpSpMkLst>
        </pc:grpChg>
        <pc:grpChg chg="add mod">
          <ac:chgData name="Minesh Patel" userId="a66d4990ec83ac90" providerId="LiveId" clId="{6143FAE7-0750-49FC-93E8-7A3078AD83E4}" dt="2021-07-23T19:31:14.258" v="9310" actId="164"/>
          <ac:grpSpMkLst>
            <pc:docMk/>
            <pc:sldMk cId="3924015041" sldId="529"/>
            <ac:grpSpMk id="5" creationId="{3D099A72-1C9D-4A9D-866E-2B765B190C84}"/>
          </ac:grpSpMkLst>
        </pc:grpChg>
        <pc:grpChg chg="del">
          <ac:chgData name="Minesh Patel" userId="a66d4990ec83ac90" providerId="LiveId" clId="{6143FAE7-0750-49FC-93E8-7A3078AD83E4}" dt="2021-07-23T18:14:26.804" v="5374" actId="478"/>
          <ac:grpSpMkLst>
            <pc:docMk/>
            <pc:sldMk cId="3924015041" sldId="529"/>
            <ac:grpSpMk id="6" creationId="{935442C7-3CCE-439C-AFF7-8B267191E00D}"/>
          </ac:grpSpMkLst>
        </pc:grpChg>
        <pc:grpChg chg="add mod ord">
          <ac:chgData name="Minesh Patel" userId="a66d4990ec83ac90" providerId="LiveId" clId="{6143FAE7-0750-49FC-93E8-7A3078AD83E4}" dt="2021-07-24T22:09:03.266" v="16450" actId="167"/>
          <ac:grpSpMkLst>
            <pc:docMk/>
            <pc:sldMk cId="3924015041" sldId="529"/>
            <ac:grpSpMk id="7" creationId="{2EC5EE0C-6B16-4AD6-AF26-5A8AF2750E8C}"/>
          </ac:grpSpMkLst>
        </pc:grpChg>
        <pc:grpChg chg="del mod">
          <ac:chgData name="Minesh Patel" userId="a66d4990ec83ac90" providerId="LiveId" clId="{6143FAE7-0750-49FC-93E8-7A3078AD83E4}" dt="2021-07-23T17:31:32.247" v="3954" actId="478"/>
          <ac:grpSpMkLst>
            <pc:docMk/>
            <pc:sldMk cId="3924015041" sldId="529"/>
            <ac:grpSpMk id="22" creationId="{4B8E8C00-AB58-4D52-B765-FDBE00252B9B}"/>
          </ac:grpSpMkLst>
        </pc:grpChg>
        <pc:grpChg chg="del mod">
          <ac:chgData name="Minesh Patel" userId="a66d4990ec83ac90" providerId="LiveId" clId="{6143FAE7-0750-49FC-93E8-7A3078AD83E4}" dt="2021-07-23T17:31:02.719" v="3944" actId="165"/>
          <ac:grpSpMkLst>
            <pc:docMk/>
            <pc:sldMk cId="3924015041" sldId="529"/>
            <ac:grpSpMk id="26" creationId="{5C792FBD-1673-4B47-AB7C-4C05A28EC444}"/>
          </ac:grpSpMkLst>
        </pc:grpChg>
        <pc:grpChg chg="add mod">
          <ac:chgData name="Minesh Patel" userId="a66d4990ec83ac90" providerId="LiveId" clId="{6143FAE7-0750-49FC-93E8-7A3078AD83E4}" dt="2021-07-24T22:08:54.624" v="16448" actId="1076"/>
          <ac:grpSpMkLst>
            <pc:docMk/>
            <pc:sldMk cId="3924015041" sldId="529"/>
            <ac:grpSpMk id="33" creationId="{794838DA-0D5B-4832-8A7E-B189767A38C6}"/>
          </ac:grpSpMkLst>
        </pc:grpChg>
        <pc:grpChg chg="add mod">
          <ac:chgData name="Minesh Patel" userId="a66d4990ec83ac90" providerId="LiveId" clId="{6143FAE7-0750-49FC-93E8-7A3078AD83E4}" dt="2021-07-23T18:14:27.077" v="5375"/>
          <ac:grpSpMkLst>
            <pc:docMk/>
            <pc:sldMk cId="3924015041" sldId="529"/>
            <ac:grpSpMk id="39" creationId="{59EE85B9-B9E7-4574-973A-1284B0D7BE4D}"/>
          </ac:grpSpMkLst>
        </pc:grpChg>
        <pc:graphicFrameChg chg="add mod modGraphic">
          <ac:chgData name="Minesh Patel" userId="a66d4990ec83ac90" providerId="LiveId" clId="{6143FAE7-0750-49FC-93E8-7A3078AD83E4}" dt="2021-07-23T17:35:32.783" v="4117" actId="1076"/>
          <ac:graphicFrameMkLst>
            <pc:docMk/>
            <pc:sldMk cId="3924015041" sldId="529"/>
            <ac:graphicFrameMk id="20" creationId="{7F7ABEF9-5D61-465F-8054-08987EC62467}"/>
          </ac:graphicFrameMkLst>
        </pc:graphicFrameChg>
        <pc:graphicFrameChg chg="add mod modGraphic">
          <ac:chgData name="Minesh Patel" userId="a66d4990ec83ac90" providerId="LiveId" clId="{6143FAE7-0750-49FC-93E8-7A3078AD83E4}" dt="2021-07-23T17:36:00.771" v="4127" actId="1076"/>
          <ac:graphicFrameMkLst>
            <pc:docMk/>
            <pc:sldMk cId="3924015041" sldId="529"/>
            <ac:graphicFrameMk id="21" creationId="{15ACCFDF-F16F-46BF-8A81-6AF0ECEEB7B8}"/>
          </ac:graphicFrameMkLst>
        </pc:graphicFrameChg>
        <pc:cxnChg chg="add mod">
          <ac:chgData name="Minesh Patel" userId="a66d4990ec83ac90" providerId="LiveId" clId="{6143FAE7-0750-49FC-93E8-7A3078AD83E4}" dt="2021-07-23T19:31:14.258" v="9310" actId="164"/>
          <ac:cxnSpMkLst>
            <pc:docMk/>
            <pc:sldMk cId="3924015041" sldId="529"/>
            <ac:cxnSpMk id="29" creationId="{9A953DB2-7031-4871-A743-C27AF8257D41}"/>
          </ac:cxnSpMkLst>
        </pc:cxnChg>
        <pc:cxnChg chg="add mod">
          <ac:chgData name="Minesh Patel" userId="a66d4990ec83ac90" providerId="LiveId" clId="{6143FAE7-0750-49FC-93E8-7A3078AD83E4}" dt="2021-07-23T19:31:14.258" v="9310" actId="164"/>
          <ac:cxnSpMkLst>
            <pc:docMk/>
            <pc:sldMk cId="3924015041" sldId="529"/>
            <ac:cxnSpMk id="30" creationId="{DC4200BF-8323-4F44-90A2-2DD76C2D90A3}"/>
          </ac:cxnSpMkLst>
        </pc:cxnChg>
        <pc:cxnChg chg="add mod">
          <ac:chgData name="Minesh Patel" userId="a66d4990ec83ac90" providerId="LiveId" clId="{6143FAE7-0750-49FC-93E8-7A3078AD83E4}" dt="2021-07-24T22:09:01.038" v="16449" actId="164"/>
          <ac:cxnSpMkLst>
            <pc:docMk/>
            <pc:sldMk cId="3924015041" sldId="529"/>
            <ac:cxnSpMk id="31" creationId="{F9DC6CDA-F7DD-425B-9216-F8F2471E7A7B}"/>
          </ac:cxnSpMkLst>
        </pc:cxnChg>
        <pc:cxnChg chg="add mod">
          <ac:chgData name="Minesh Patel" userId="a66d4990ec83ac90" providerId="LiveId" clId="{6143FAE7-0750-49FC-93E8-7A3078AD83E4}" dt="2021-07-23T17:36:31.552" v="4138" actId="208"/>
          <ac:cxnSpMkLst>
            <pc:docMk/>
            <pc:sldMk cId="3924015041" sldId="529"/>
            <ac:cxnSpMk id="38" creationId="{91FF5BFD-8FEC-4D62-B505-1C131C5E3C6E}"/>
          </ac:cxnSpMkLst>
        </pc:cxnChg>
        <pc:cxnChg chg="add mod">
          <ac:chgData name="Minesh Patel" userId="a66d4990ec83ac90" providerId="LiveId" clId="{6143FAE7-0750-49FC-93E8-7A3078AD83E4}" dt="2021-07-24T22:09:01.038" v="16449" actId="164"/>
          <ac:cxnSpMkLst>
            <pc:docMk/>
            <pc:sldMk cId="3924015041" sldId="529"/>
            <ac:cxnSpMk id="46" creationId="{FE9D3965-7DBA-463A-AC2C-2BC10FEC339B}"/>
          </ac:cxnSpMkLst>
        </pc:cxnChg>
      </pc:sldChg>
      <pc:sldChg chg="add ord">
        <pc:chgData name="Minesh Patel" userId="a66d4990ec83ac90" providerId="LiveId" clId="{6143FAE7-0750-49FC-93E8-7A3078AD83E4}" dt="2021-07-23T15:55:22.216" v="1683"/>
        <pc:sldMkLst>
          <pc:docMk/>
          <pc:sldMk cId="462772815" sldId="530"/>
        </pc:sldMkLst>
      </pc:sldChg>
      <pc:sldChg chg="add del ord">
        <pc:chgData name="Minesh Patel" userId="a66d4990ec83ac90" providerId="LiveId" clId="{6143FAE7-0750-49FC-93E8-7A3078AD83E4}" dt="2021-07-23T17:48:28.582" v="4465" actId="47"/>
        <pc:sldMkLst>
          <pc:docMk/>
          <pc:sldMk cId="18232337" sldId="531"/>
        </pc:sldMkLst>
      </pc:sldChg>
      <pc:sldChg chg="addSp delSp modSp add mod">
        <pc:chgData name="Minesh Patel" userId="a66d4990ec83ac90" providerId="LiveId" clId="{6143FAE7-0750-49FC-93E8-7A3078AD83E4}" dt="2021-07-23T18:26:36.158" v="5755" actId="948"/>
        <pc:sldMkLst>
          <pc:docMk/>
          <pc:sldMk cId="96258215" sldId="532"/>
        </pc:sldMkLst>
        <pc:spChg chg="mod">
          <ac:chgData name="Minesh Patel" userId="a66d4990ec83ac90" providerId="LiveId" clId="{6143FAE7-0750-49FC-93E8-7A3078AD83E4}" dt="2021-07-23T13:26:46.245" v="562" actId="20577"/>
          <ac:spMkLst>
            <pc:docMk/>
            <pc:sldMk cId="96258215" sldId="532"/>
            <ac:spMk id="2" creationId="{00000000-0000-0000-0000-000000000000}"/>
          </ac:spMkLst>
        </pc:spChg>
        <pc:spChg chg="add del">
          <ac:chgData name="Minesh Patel" userId="a66d4990ec83ac90" providerId="LiveId" clId="{6143FAE7-0750-49FC-93E8-7A3078AD83E4}" dt="2021-07-23T18:21:34.949" v="5519"/>
          <ac:spMkLst>
            <pc:docMk/>
            <pc:sldMk cId="96258215" sldId="532"/>
            <ac:spMk id="3" creationId="{613DA0DD-1339-48B9-9530-EB6AC706C6D3}"/>
          </ac:spMkLst>
        </pc:spChg>
        <pc:spChg chg="add mod">
          <ac:chgData name="Minesh Patel" userId="a66d4990ec83ac90" providerId="LiveId" clId="{6143FAE7-0750-49FC-93E8-7A3078AD83E4}" dt="2021-07-23T18:26:36.158" v="5755" actId="948"/>
          <ac:spMkLst>
            <pc:docMk/>
            <pc:sldMk cId="96258215" sldId="532"/>
            <ac:spMk id="5" creationId="{9FD78AB2-EDBF-4CDF-B1C1-EE2AEB5E3C77}"/>
          </ac:spMkLst>
        </pc:spChg>
        <pc:spChg chg="del">
          <ac:chgData name="Minesh Patel" userId="a66d4990ec83ac90" providerId="LiveId" clId="{6143FAE7-0750-49FC-93E8-7A3078AD83E4}" dt="2021-07-23T13:26:50.001" v="563" actId="478"/>
          <ac:spMkLst>
            <pc:docMk/>
            <pc:sldMk cId="96258215" sldId="532"/>
            <ac:spMk id="7" creationId="{18F3E661-D2B7-4E88-BE0C-2BBCDBC3C6BB}"/>
          </ac:spMkLst>
        </pc:spChg>
        <pc:picChg chg="add del">
          <ac:chgData name="Minesh Patel" userId="a66d4990ec83ac90" providerId="LiveId" clId="{6143FAE7-0750-49FC-93E8-7A3078AD83E4}" dt="2021-07-23T18:21:34.949" v="5519"/>
          <ac:picMkLst>
            <pc:docMk/>
            <pc:sldMk cId="96258215" sldId="532"/>
            <ac:picMk id="1026" creationId="{5D6BF314-E9F3-4484-851B-BFF983E13AE4}"/>
          </ac:picMkLst>
        </pc:picChg>
      </pc:sldChg>
      <pc:sldChg chg="modSp add mod ord">
        <pc:chgData name="Minesh Patel" userId="a66d4990ec83ac90" providerId="LiveId" clId="{6143FAE7-0750-49FC-93E8-7A3078AD83E4}" dt="2021-07-24T22:03:23.989" v="16420"/>
        <pc:sldMkLst>
          <pc:docMk/>
          <pc:sldMk cId="138552879" sldId="533"/>
        </pc:sldMkLst>
        <pc:spChg chg="mod">
          <ac:chgData name="Minesh Patel" userId="a66d4990ec83ac90" providerId="LiveId" clId="{6143FAE7-0750-49FC-93E8-7A3078AD83E4}" dt="2021-07-23T13:27:46.150" v="705" actId="20577"/>
          <ac:spMkLst>
            <pc:docMk/>
            <pc:sldMk cId="138552879" sldId="533"/>
            <ac:spMk id="2" creationId="{00000000-0000-0000-0000-000000000000}"/>
          </ac:spMkLst>
        </pc:spChg>
        <pc:spChg chg="mod">
          <ac:chgData name="Minesh Patel" userId="a66d4990ec83ac90" providerId="LiveId" clId="{6143FAE7-0750-49FC-93E8-7A3078AD83E4}" dt="2021-07-23T13:27:23.214" v="634" actId="20577"/>
          <ac:spMkLst>
            <pc:docMk/>
            <pc:sldMk cId="138552879" sldId="533"/>
            <ac:spMk id="5" creationId="{9FD78AB2-EDBF-4CDF-B1C1-EE2AEB5E3C77}"/>
          </ac:spMkLst>
        </pc:spChg>
      </pc:sldChg>
      <pc:sldChg chg="add">
        <pc:chgData name="Minesh Patel" userId="a66d4990ec83ac90" providerId="LiveId" clId="{6143FAE7-0750-49FC-93E8-7A3078AD83E4}" dt="2021-07-23T16:28:06.119" v="3292"/>
        <pc:sldMkLst>
          <pc:docMk/>
          <pc:sldMk cId="2583347242" sldId="534"/>
        </pc:sldMkLst>
      </pc:sldChg>
      <pc:sldChg chg="addSp delSp modSp add del mod addAnim delAnim modAnim chgLayout">
        <pc:chgData name="Minesh Patel" userId="a66d4990ec83ac90" providerId="LiveId" clId="{6143FAE7-0750-49FC-93E8-7A3078AD83E4}" dt="2021-07-23T16:28:02.834" v="3291" actId="2696"/>
        <pc:sldMkLst>
          <pc:docMk/>
          <pc:sldMk cId="3042240487" sldId="534"/>
        </pc:sldMkLst>
        <pc:spChg chg="mod ord">
          <ac:chgData name="Minesh Patel" userId="a66d4990ec83ac90" providerId="LiveId" clId="{6143FAE7-0750-49FC-93E8-7A3078AD83E4}" dt="2021-07-23T16:11:29.189" v="2176" actId="20577"/>
          <ac:spMkLst>
            <pc:docMk/>
            <pc:sldMk cId="3042240487" sldId="534"/>
            <ac:spMk id="2" creationId="{00000000-0000-0000-0000-000000000000}"/>
          </ac:spMkLst>
        </pc:spChg>
        <pc:spChg chg="mod ord">
          <ac:chgData name="Minesh Patel" userId="a66d4990ec83ac90" providerId="LiveId" clId="{6143FAE7-0750-49FC-93E8-7A3078AD83E4}" dt="2021-07-23T15:51:30.419" v="1423" actId="6264"/>
          <ac:spMkLst>
            <pc:docMk/>
            <pc:sldMk cId="3042240487" sldId="534"/>
            <ac:spMk id="4" creationId="{E8A89F97-AFCF-4A8D-B37F-4048D2B5783D}"/>
          </ac:spMkLst>
        </pc:spChg>
        <pc:spChg chg="add del mod">
          <ac:chgData name="Minesh Patel" userId="a66d4990ec83ac90" providerId="LiveId" clId="{6143FAE7-0750-49FC-93E8-7A3078AD83E4}" dt="2021-07-23T15:08:20.472" v="745" actId="478"/>
          <ac:spMkLst>
            <pc:docMk/>
            <pc:sldMk cId="3042240487" sldId="534"/>
            <ac:spMk id="5" creationId="{9112FA71-336B-45A0-B13C-6DA29B86F4DE}"/>
          </ac:spMkLst>
        </pc:spChg>
        <pc:spChg chg="mod">
          <ac:chgData name="Minesh Patel" userId="a66d4990ec83ac90" providerId="LiveId" clId="{6143FAE7-0750-49FC-93E8-7A3078AD83E4}" dt="2021-07-23T15:11:02.976" v="757" actId="948"/>
          <ac:spMkLst>
            <pc:docMk/>
            <pc:sldMk cId="3042240487" sldId="534"/>
            <ac:spMk id="15" creationId="{5C3173EB-BAE6-44A1-9302-45A3CE7C2433}"/>
          </ac:spMkLst>
        </pc:spChg>
        <pc:spChg chg="mod">
          <ac:chgData name="Minesh Patel" userId="a66d4990ec83ac90" providerId="LiveId" clId="{6143FAE7-0750-49FC-93E8-7A3078AD83E4}" dt="2021-07-23T15:10:21.531" v="746"/>
          <ac:spMkLst>
            <pc:docMk/>
            <pc:sldMk cId="3042240487" sldId="534"/>
            <ac:spMk id="16" creationId="{F1B360B6-E39B-468D-81C1-015F0EBF6F14}"/>
          </ac:spMkLst>
        </pc:spChg>
        <pc:spChg chg="add del mod">
          <ac:chgData name="Minesh Patel" userId="a66d4990ec83ac90" providerId="LiveId" clId="{6143FAE7-0750-49FC-93E8-7A3078AD83E4}" dt="2021-07-23T15:49:17.302" v="1418" actId="478"/>
          <ac:spMkLst>
            <pc:docMk/>
            <pc:sldMk cId="3042240487" sldId="534"/>
            <ac:spMk id="17" creationId="{508882F7-5756-41A5-A837-646C6C00F805}"/>
          </ac:spMkLst>
        </pc:spChg>
        <pc:spChg chg="add del mod">
          <ac:chgData name="Minesh Patel" userId="a66d4990ec83ac90" providerId="LiveId" clId="{6143FAE7-0750-49FC-93E8-7A3078AD83E4}" dt="2021-07-23T15:49:17.302" v="1418" actId="478"/>
          <ac:spMkLst>
            <pc:docMk/>
            <pc:sldMk cId="3042240487" sldId="534"/>
            <ac:spMk id="21" creationId="{B2BDB00B-01DE-4634-98AF-7ABA5E78F072}"/>
          </ac:spMkLst>
        </pc:spChg>
        <pc:spChg chg="del">
          <ac:chgData name="Minesh Patel" userId="a66d4990ec83ac90" providerId="LiveId" clId="{6143FAE7-0750-49FC-93E8-7A3078AD83E4}" dt="2021-07-23T15:08:18.281" v="744" actId="478"/>
          <ac:spMkLst>
            <pc:docMk/>
            <pc:sldMk cId="3042240487" sldId="534"/>
            <ac:spMk id="22" creationId="{27F3E460-FFDC-4B52-8DE6-9E831601E878}"/>
          </ac:spMkLst>
        </pc:spChg>
        <pc:spChg chg="add del mod">
          <ac:chgData name="Minesh Patel" userId="a66d4990ec83ac90" providerId="LiveId" clId="{6143FAE7-0750-49FC-93E8-7A3078AD83E4}" dt="2021-07-23T15:18:54.407" v="807" actId="478"/>
          <ac:spMkLst>
            <pc:docMk/>
            <pc:sldMk cId="3042240487" sldId="534"/>
            <ac:spMk id="24" creationId="{B6443F19-D9CB-402C-A42A-DA2679C687D1}"/>
          </ac:spMkLst>
        </pc:spChg>
        <pc:spChg chg="add del mod">
          <ac:chgData name="Minesh Patel" userId="a66d4990ec83ac90" providerId="LiveId" clId="{6143FAE7-0750-49FC-93E8-7A3078AD83E4}" dt="2021-07-23T15:18:54.407" v="807" actId="478"/>
          <ac:spMkLst>
            <pc:docMk/>
            <pc:sldMk cId="3042240487" sldId="534"/>
            <ac:spMk id="25" creationId="{F2091003-92D8-4C2B-AEDD-25EAE5C89472}"/>
          </ac:spMkLst>
        </pc:spChg>
        <pc:spChg chg="add del mod">
          <ac:chgData name="Minesh Patel" userId="a66d4990ec83ac90" providerId="LiveId" clId="{6143FAE7-0750-49FC-93E8-7A3078AD83E4}" dt="2021-07-23T15:18:54.407" v="807" actId="478"/>
          <ac:spMkLst>
            <pc:docMk/>
            <pc:sldMk cId="3042240487" sldId="534"/>
            <ac:spMk id="26" creationId="{58B4451B-9B29-4FE7-937F-4415ECF834CD}"/>
          </ac:spMkLst>
        </pc:spChg>
        <pc:spChg chg="add del mod">
          <ac:chgData name="Minesh Patel" userId="a66d4990ec83ac90" providerId="LiveId" clId="{6143FAE7-0750-49FC-93E8-7A3078AD83E4}" dt="2021-07-23T15:18:54.407" v="807" actId="478"/>
          <ac:spMkLst>
            <pc:docMk/>
            <pc:sldMk cId="3042240487" sldId="534"/>
            <ac:spMk id="27" creationId="{B02F6725-B080-4B71-B173-F21179896EEB}"/>
          </ac:spMkLst>
        </pc:spChg>
        <pc:spChg chg="add del mod">
          <ac:chgData name="Minesh Patel" userId="a66d4990ec83ac90" providerId="LiveId" clId="{6143FAE7-0750-49FC-93E8-7A3078AD83E4}" dt="2021-07-23T15:18:54.407" v="807" actId="478"/>
          <ac:spMkLst>
            <pc:docMk/>
            <pc:sldMk cId="3042240487" sldId="534"/>
            <ac:spMk id="28" creationId="{7FEB1BE7-5D12-498A-9C24-285CF7035B33}"/>
          </ac:spMkLst>
        </pc:spChg>
        <pc:spChg chg="del">
          <ac:chgData name="Minesh Patel" userId="a66d4990ec83ac90" providerId="LiveId" clId="{6143FAE7-0750-49FC-93E8-7A3078AD83E4}" dt="2021-07-23T15:08:18.281" v="744" actId="478"/>
          <ac:spMkLst>
            <pc:docMk/>
            <pc:sldMk cId="3042240487" sldId="534"/>
            <ac:spMk id="41" creationId="{E2941BF7-AC3D-469D-83D8-1FA23C72950A}"/>
          </ac:spMkLst>
        </pc:spChg>
        <pc:spChg chg="add del mod">
          <ac:chgData name="Minesh Patel" userId="a66d4990ec83ac90" providerId="LiveId" clId="{6143FAE7-0750-49FC-93E8-7A3078AD83E4}" dt="2021-07-23T15:18:54.407" v="807" actId="478"/>
          <ac:spMkLst>
            <pc:docMk/>
            <pc:sldMk cId="3042240487" sldId="534"/>
            <ac:spMk id="46" creationId="{859AFC0F-9045-4AFE-BF8F-F3372FCE1869}"/>
          </ac:spMkLst>
        </pc:spChg>
        <pc:spChg chg="add del mod">
          <ac:chgData name="Minesh Patel" userId="a66d4990ec83ac90" providerId="LiveId" clId="{6143FAE7-0750-49FC-93E8-7A3078AD83E4}" dt="2021-07-23T15:18:54.407" v="807" actId="478"/>
          <ac:spMkLst>
            <pc:docMk/>
            <pc:sldMk cId="3042240487" sldId="534"/>
            <ac:spMk id="47" creationId="{389C6860-0E8C-4933-B52C-0C99887D242E}"/>
          </ac:spMkLst>
        </pc:spChg>
        <pc:spChg chg="add del mod">
          <ac:chgData name="Minesh Patel" userId="a66d4990ec83ac90" providerId="LiveId" clId="{6143FAE7-0750-49FC-93E8-7A3078AD83E4}" dt="2021-07-23T15:18:54.407" v="807" actId="478"/>
          <ac:spMkLst>
            <pc:docMk/>
            <pc:sldMk cId="3042240487" sldId="534"/>
            <ac:spMk id="48" creationId="{1CEE8A55-F3C2-418A-9497-913193A49024}"/>
          </ac:spMkLst>
        </pc:spChg>
        <pc:spChg chg="add del mod">
          <ac:chgData name="Minesh Patel" userId="a66d4990ec83ac90" providerId="LiveId" clId="{6143FAE7-0750-49FC-93E8-7A3078AD83E4}" dt="2021-07-23T15:18:54.407" v="807" actId="478"/>
          <ac:spMkLst>
            <pc:docMk/>
            <pc:sldMk cId="3042240487" sldId="534"/>
            <ac:spMk id="49" creationId="{1CFC24ED-CE22-41CB-AF43-340EAC43FAD1}"/>
          </ac:spMkLst>
        </pc:spChg>
        <pc:spChg chg="add del mod">
          <ac:chgData name="Minesh Patel" userId="a66d4990ec83ac90" providerId="LiveId" clId="{6143FAE7-0750-49FC-93E8-7A3078AD83E4}" dt="2021-07-23T15:48:57.317" v="1412" actId="478"/>
          <ac:spMkLst>
            <pc:docMk/>
            <pc:sldMk cId="3042240487" sldId="534"/>
            <ac:spMk id="50" creationId="{D6D3B203-B70D-4826-8522-F5702B0EA011}"/>
          </ac:spMkLst>
        </pc:spChg>
        <pc:spChg chg="add del mod">
          <ac:chgData name="Minesh Patel" userId="a66d4990ec83ac90" providerId="LiveId" clId="{6143FAE7-0750-49FC-93E8-7A3078AD83E4}" dt="2021-07-23T15:33:54.119" v="1167" actId="478"/>
          <ac:spMkLst>
            <pc:docMk/>
            <pc:sldMk cId="3042240487" sldId="534"/>
            <ac:spMk id="51" creationId="{3ADB523F-D1D1-4B1A-977D-2AAAEA9FA6DF}"/>
          </ac:spMkLst>
        </pc:spChg>
        <pc:spChg chg="add del mod">
          <ac:chgData name="Minesh Patel" userId="a66d4990ec83ac90" providerId="LiveId" clId="{6143FAE7-0750-49FC-93E8-7A3078AD83E4}" dt="2021-07-23T15:30:39.556" v="1096" actId="478"/>
          <ac:spMkLst>
            <pc:docMk/>
            <pc:sldMk cId="3042240487" sldId="534"/>
            <ac:spMk id="73" creationId="{AF5D8354-9607-44F7-86B9-068A75D6B5EC}"/>
          </ac:spMkLst>
        </pc:spChg>
        <pc:spChg chg="add mod">
          <ac:chgData name="Minesh Patel" userId="a66d4990ec83ac90" providerId="LiveId" clId="{6143FAE7-0750-49FC-93E8-7A3078AD83E4}" dt="2021-07-23T15:37:43.796" v="1236" actId="164"/>
          <ac:spMkLst>
            <pc:docMk/>
            <pc:sldMk cId="3042240487" sldId="534"/>
            <ac:spMk id="83" creationId="{E5655037-0E9D-4145-9D77-A43D40A1A6E0}"/>
          </ac:spMkLst>
        </pc:spChg>
        <pc:spChg chg="del mod topLvl">
          <ac:chgData name="Minesh Patel" userId="a66d4990ec83ac90" providerId="LiveId" clId="{6143FAE7-0750-49FC-93E8-7A3078AD83E4}" dt="2021-07-23T15:49:05.323" v="1415" actId="478"/>
          <ac:spMkLst>
            <pc:docMk/>
            <pc:sldMk cId="3042240487" sldId="534"/>
            <ac:spMk id="89" creationId="{9BF4D33B-E2EA-42FC-AA4D-F61128D64025}"/>
          </ac:spMkLst>
        </pc:spChg>
        <pc:spChg chg="add del mod ord">
          <ac:chgData name="Minesh Patel" userId="a66d4990ec83ac90" providerId="LiveId" clId="{6143FAE7-0750-49FC-93E8-7A3078AD83E4}" dt="2021-07-23T15:48:57.317" v="1412" actId="478"/>
          <ac:spMkLst>
            <pc:docMk/>
            <pc:sldMk cId="3042240487" sldId="534"/>
            <ac:spMk id="99" creationId="{886A388D-CADA-4DCA-A52B-5666EF3A94C5}"/>
          </ac:spMkLst>
        </pc:spChg>
        <pc:spChg chg="add del mod">
          <ac:chgData name="Minesh Patel" userId="a66d4990ec83ac90" providerId="LiveId" clId="{6143FAE7-0750-49FC-93E8-7A3078AD83E4}" dt="2021-07-23T15:48:57.317" v="1412" actId="478"/>
          <ac:spMkLst>
            <pc:docMk/>
            <pc:sldMk cId="3042240487" sldId="534"/>
            <ac:spMk id="101" creationId="{8ACA232A-77C0-4846-9A33-0CECFB50D594}"/>
          </ac:spMkLst>
        </pc:spChg>
        <pc:spChg chg="add del mod ord">
          <ac:chgData name="Minesh Patel" userId="a66d4990ec83ac90" providerId="LiveId" clId="{6143FAE7-0750-49FC-93E8-7A3078AD83E4}" dt="2021-07-23T15:49:05.323" v="1415" actId="478"/>
          <ac:spMkLst>
            <pc:docMk/>
            <pc:sldMk cId="3042240487" sldId="534"/>
            <ac:spMk id="102" creationId="{F003BD64-4749-46C8-AF36-3AE433556A71}"/>
          </ac:spMkLst>
        </pc:spChg>
        <pc:spChg chg="add del mod">
          <ac:chgData name="Minesh Patel" userId="a66d4990ec83ac90" providerId="LiveId" clId="{6143FAE7-0750-49FC-93E8-7A3078AD83E4}" dt="2021-07-23T15:49:05.323" v="1415" actId="478"/>
          <ac:spMkLst>
            <pc:docMk/>
            <pc:sldMk cId="3042240487" sldId="534"/>
            <ac:spMk id="103" creationId="{FB1591C7-3DAE-45DA-B448-0C3D59B5A27C}"/>
          </ac:spMkLst>
        </pc:spChg>
        <pc:spChg chg="mod">
          <ac:chgData name="Minesh Patel" userId="a66d4990ec83ac90" providerId="LiveId" clId="{6143FAE7-0750-49FC-93E8-7A3078AD83E4}" dt="2021-07-23T15:49:24.562" v="1419"/>
          <ac:spMkLst>
            <pc:docMk/>
            <pc:sldMk cId="3042240487" sldId="534"/>
            <ac:spMk id="107" creationId="{D130BAAE-44FF-42F0-9660-2350E515862F}"/>
          </ac:spMkLst>
        </pc:spChg>
        <pc:spChg chg="mod">
          <ac:chgData name="Minesh Patel" userId="a66d4990ec83ac90" providerId="LiveId" clId="{6143FAE7-0750-49FC-93E8-7A3078AD83E4}" dt="2021-07-23T15:49:24.562" v="1419"/>
          <ac:spMkLst>
            <pc:docMk/>
            <pc:sldMk cId="3042240487" sldId="534"/>
            <ac:spMk id="108" creationId="{A97E7AE3-B651-400B-815A-01B9517631B8}"/>
          </ac:spMkLst>
        </pc:spChg>
        <pc:spChg chg="mod">
          <ac:chgData name="Minesh Patel" userId="a66d4990ec83ac90" providerId="LiveId" clId="{6143FAE7-0750-49FC-93E8-7A3078AD83E4}" dt="2021-07-23T15:49:24.562" v="1419"/>
          <ac:spMkLst>
            <pc:docMk/>
            <pc:sldMk cId="3042240487" sldId="534"/>
            <ac:spMk id="111" creationId="{A6D3874C-CA6E-4BAA-9EE3-2D03656C9E71}"/>
          </ac:spMkLst>
        </pc:spChg>
        <pc:spChg chg="mod">
          <ac:chgData name="Minesh Patel" userId="a66d4990ec83ac90" providerId="LiveId" clId="{6143FAE7-0750-49FC-93E8-7A3078AD83E4}" dt="2021-07-23T15:49:24.562" v="1419"/>
          <ac:spMkLst>
            <pc:docMk/>
            <pc:sldMk cId="3042240487" sldId="534"/>
            <ac:spMk id="112" creationId="{FA9C11C2-CE7E-447D-AD41-3D6FBCF4AB59}"/>
          </ac:spMkLst>
        </pc:spChg>
        <pc:spChg chg="mod">
          <ac:chgData name="Minesh Patel" userId="a66d4990ec83ac90" providerId="LiveId" clId="{6143FAE7-0750-49FC-93E8-7A3078AD83E4}" dt="2021-07-23T15:49:24.562" v="1419"/>
          <ac:spMkLst>
            <pc:docMk/>
            <pc:sldMk cId="3042240487" sldId="534"/>
            <ac:spMk id="113" creationId="{EF35A136-78A0-45F9-BAE4-069E54CE024B}"/>
          </ac:spMkLst>
        </pc:spChg>
        <pc:spChg chg="add del mod">
          <ac:chgData name="Minesh Patel" userId="a66d4990ec83ac90" providerId="LiveId" clId="{6143FAE7-0750-49FC-93E8-7A3078AD83E4}" dt="2021-07-23T15:51:30.419" v="1423" actId="6264"/>
          <ac:spMkLst>
            <pc:docMk/>
            <pc:sldMk cId="3042240487" sldId="534"/>
            <ac:spMk id="114" creationId="{963E93E6-192D-4697-B9E2-2F67525FBAB3}"/>
          </ac:spMkLst>
        </pc:spChg>
        <pc:spChg chg="add del mod">
          <ac:chgData name="Minesh Patel" userId="a66d4990ec83ac90" providerId="LiveId" clId="{6143FAE7-0750-49FC-93E8-7A3078AD83E4}" dt="2021-07-23T15:51:30.419" v="1423" actId="6264"/>
          <ac:spMkLst>
            <pc:docMk/>
            <pc:sldMk cId="3042240487" sldId="534"/>
            <ac:spMk id="115" creationId="{0D384213-B39C-4963-88BC-4B30CDFA5E48}"/>
          </ac:spMkLst>
        </pc:spChg>
        <pc:spChg chg="add del mod ord">
          <ac:chgData name="Minesh Patel" userId="a66d4990ec83ac90" providerId="LiveId" clId="{6143FAE7-0750-49FC-93E8-7A3078AD83E4}" dt="2021-07-23T15:53:27.664" v="1606" actId="478"/>
          <ac:spMkLst>
            <pc:docMk/>
            <pc:sldMk cId="3042240487" sldId="534"/>
            <ac:spMk id="116" creationId="{990CBDE2-5084-4E7C-B723-8A97618C32EF}"/>
          </ac:spMkLst>
        </pc:spChg>
        <pc:spChg chg="add mod">
          <ac:chgData name="Minesh Patel" userId="a66d4990ec83ac90" providerId="LiveId" clId="{6143FAE7-0750-49FC-93E8-7A3078AD83E4}" dt="2021-07-23T16:09:11.671" v="2046" actId="1076"/>
          <ac:spMkLst>
            <pc:docMk/>
            <pc:sldMk cId="3042240487" sldId="534"/>
            <ac:spMk id="119" creationId="{9EAC8FD1-E71D-4BD6-BEF8-B8CA50896F7A}"/>
          </ac:spMkLst>
        </pc:spChg>
        <pc:spChg chg="add del mod">
          <ac:chgData name="Minesh Patel" userId="a66d4990ec83ac90" providerId="LiveId" clId="{6143FAE7-0750-49FC-93E8-7A3078AD83E4}" dt="2021-07-23T15:53:29.578" v="1607" actId="478"/>
          <ac:spMkLst>
            <pc:docMk/>
            <pc:sldMk cId="3042240487" sldId="534"/>
            <ac:spMk id="121" creationId="{4AC783D8-C01A-478A-A201-3B6D26FAC3E3}"/>
          </ac:spMkLst>
        </pc:spChg>
        <pc:spChg chg="add del mod">
          <ac:chgData name="Minesh Patel" userId="a66d4990ec83ac90" providerId="LiveId" clId="{6143FAE7-0750-49FC-93E8-7A3078AD83E4}" dt="2021-07-23T15:56:53.108" v="1725" actId="478"/>
          <ac:spMkLst>
            <pc:docMk/>
            <pc:sldMk cId="3042240487" sldId="534"/>
            <ac:spMk id="128" creationId="{D9F454E5-6491-4EB9-A97D-E82861852952}"/>
          </ac:spMkLst>
        </pc:spChg>
        <pc:spChg chg="add mod">
          <ac:chgData name="Minesh Patel" userId="a66d4990ec83ac90" providerId="LiveId" clId="{6143FAE7-0750-49FC-93E8-7A3078AD83E4}" dt="2021-07-23T16:09:11.671" v="2046" actId="1076"/>
          <ac:spMkLst>
            <pc:docMk/>
            <pc:sldMk cId="3042240487" sldId="534"/>
            <ac:spMk id="129" creationId="{ECBE8E09-E611-44FC-B0AA-5DECF86540C6}"/>
          </ac:spMkLst>
        </pc:spChg>
        <pc:spChg chg="add mod">
          <ac:chgData name="Minesh Patel" userId="a66d4990ec83ac90" providerId="LiveId" clId="{6143FAE7-0750-49FC-93E8-7A3078AD83E4}" dt="2021-07-23T16:09:11.671" v="2046" actId="1076"/>
          <ac:spMkLst>
            <pc:docMk/>
            <pc:sldMk cId="3042240487" sldId="534"/>
            <ac:spMk id="142" creationId="{F76B35D4-0D5F-44D0-BFA7-35D0608C2423}"/>
          </ac:spMkLst>
        </pc:spChg>
        <pc:spChg chg="add mod">
          <ac:chgData name="Minesh Patel" userId="a66d4990ec83ac90" providerId="LiveId" clId="{6143FAE7-0750-49FC-93E8-7A3078AD83E4}" dt="2021-07-23T16:09:11.671" v="2046" actId="1076"/>
          <ac:spMkLst>
            <pc:docMk/>
            <pc:sldMk cId="3042240487" sldId="534"/>
            <ac:spMk id="143" creationId="{D181B64C-A948-4AC7-92F7-2F2E9A9DB073}"/>
          </ac:spMkLst>
        </pc:spChg>
        <pc:spChg chg="add mod">
          <ac:chgData name="Minesh Patel" userId="a66d4990ec83ac90" providerId="LiveId" clId="{6143FAE7-0750-49FC-93E8-7A3078AD83E4}" dt="2021-07-23T16:09:11.671" v="2046" actId="1076"/>
          <ac:spMkLst>
            <pc:docMk/>
            <pc:sldMk cId="3042240487" sldId="534"/>
            <ac:spMk id="144" creationId="{E231F0A4-1C82-40B1-9CC6-F3A933ADCC02}"/>
          </ac:spMkLst>
        </pc:spChg>
        <pc:spChg chg="add del mod">
          <ac:chgData name="Minesh Patel" userId="a66d4990ec83ac90" providerId="LiveId" clId="{6143FAE7-0750-49FC-93E8-7A3078AD83E4}" dt="2021-07-23T16:03:12.451" v="1788" actId="478"/>
          <ac:spMkLst>
            <pc:docMk/>
            <pc:sldMk cId="3042240487" sldId="534"/>
            <ac:spMk id="150" creationId="{5B581943-55EA-46FA-87B5-E682FBDD3D75}"/>
          </ac:spMkLst>
        </pc:spChg>
        <pc:spChg chg="add mod">
          <ac:chgData name="Minesh Patel" userId="a66d4990ec83ac90" providerId="LiveId" clId="{6143FAE7-0750-49FC-93E8-7A3078AD83E4}" dt="2021-07-23T16:09:11.671" v="2046" actId="1076"/>
          <ac:spMkLst>
            <pc:docMk/>
            <pc:sldMk cId="3042240487" sldId="534"/>
            <ac:spMk id="151" creationId="{4DAF67F8-3E53-49E7-963F-9C3395CB54E8}"/>
          </ac:spMkLst>
        </pc:spChg>
        <pc:spChg chg="add mod">
          <ac:chgData name="Minesh Patel" userId="a66d4990ec83ac90" providerId="LiveId" clId="{6143FAE7-0750-49FC-93E8-7A3078AD83E4}" dt="2021-07-23T16:14:30.400" v="2553" actId="207"/>
          <ac:spMkLst>
            <pc:docMk/>
            <pc:sldMk cId="3042240487" sldId="534"/>
            <ac:spMk id="161" creationId="{2B4DE089-DB21-493C-8CF4-17599CBD4673}"/>
          </ac:spMkLst>
        </pc:spChg>
        <pc:grpChg chg="add del mod">
          <ac:chgData name="Minesh Patel" userId="a66d4990ec83ac90" providerId="LiveId" clId="{6143FAE7-0750-49FC-93E8-7A3078AD83E4}" dt="2021-07-23T15:51:14.736" v="1422" actId="478"/>
          <ac:grpSpMkLst>
            <pc:docMk/>
            <pc:sldMk cId="3042240487" sldId="534"/>
            <ac:grpSpMk id="14" creationId="{1CAD4581-213B-47C6-A328-6591DBD607A0}"/>
          </ac:grpSpMkLst>
        </pc:grpChg>
        <pc:grpChg chg="add del mod">
          <ac:chgData name="Minesh Patel" userId="a66d4990ec83ac90" providerId="LiveId" clId="{6143FAE7-0750-49FC-93E8-7A3078AD83E4}" dt="2021-07-23T15:48:57.317" v="1412" actId="478"/>
          <ac:grpSpMkLst>
            <pc:docMk/>
            <pc:sldMk cId="3042240487" sldId="534"/>
            <ac:grpSpMk id="87" creationId="{14A4DDD4-DBF6-499E-92B4-5045978B27E8}"/>
          </ac:grpSpMkLst>
        </pc:grpChg>
        <pc:grpChg chg="add del mod">
          <ac:chgData name="Minesh Patel" userId="a66d4990ec83ac90" providerId="LiveId" clId="{6143FAE7-0750-49FC-93E8-7A3078AD83E4}" dt="2021-07-23T15:38:07.702" v="1243" actId="478"/>
          <ac:grpSpMkLst>
            <pc:docMk/>
            <pc:sldMk cId="3042240487" sldId="534"/>
            <ac:grpSpMk id="88" creationId="{A9A3A5E1-D9F2-4241-92F7-22CC1BE91994}"/>
          </ac:grpSpMkLst>
        </pc:grpChg>
        <pc:grpChg chg="add del mod">
          <ac:chgData name="Minesh Patel" userId="a66d4990ec83ac90" providerId="LiveId" clId="{6143FAE7-0750-49FC-93E8-7A3078AD83E4}" dt="2021-07-23T15:49:50.455" v="1421" actId="478"/>
          <ac:grpSpMkLst>
            <pc:docMk/>
            <pc:sldMk cId="3042240487" sldId="534"/>
            <ac:grpSpMk id="106" creationId="{24CDE4F7-55DB-42C9-8B78-81481BCD247C}"/>
          </ac:grpSpMkLst>
        </pc:grpChg>
        <pc:graphicFrameChg chg="add del mod modGraphic">
          <ac:chgData name="Minesh Patel" userId="a66d4990ec83ac90" providerId="LiveId" clId="{6143FAE7-0750-49FC-93E8-7A3078AD83E4}" dt="2021-07-23T15:48:57.317" v="1412" actId="478"/>
          <ac:graphicFrameMkLst>
            <pc:docMk/>
            <pc:sldMk cId="3042240487" sldId="534"/>
            <ac:graphicFrameMk id="20" creationId="{2516417E-F497-44BC-8C95-AC0B49BD82D4}"/>
          </ac:graphicFrameMkLst>
        </pc:graphicFrameChg>
        <pc:graphicFrameChg chg="add del mod">
          <ac:chgData name="Minesh Patel" userId="a66d4990ec83ac90" providerId="LiveId" clId="{6143FAE7-0750-49FC-93E8-7A3078AD83E4}" dt="2021-07-23T15:16:55.041" v="798" actId="478"/>
          <ac:graphicFrameMkLst>
            <pc:docMk/>
            <pc:sldMk cId="3042240487" sldId="534"/>
            <ac:graphicFrameMk id="23" creationId="{B3509833-A0FA-40B6-ABAB-DE08CD65D63E}"/>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29" creationId="{79670969-8A04-42EE-8C51-8057CB5FF356}"/>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30" creationId="{DBCB475B-D0ED-4142-BC5B-15B8CB26BABC}"/>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31" creationId="{46B5821E-9047-4EE1-90A2-B6BAE9DB0B01}"/>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32" creationId="{CED97D12-D7DA-4FE2-BB99-FAE5F2F0689A}"/>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33" creationId="{A94C2DC3-51BC-464D-9025-4D370DB0C8DA}"/>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34" creationId="{CDD20046-5511-4DB1-8B84-C442AA8B346E}"/>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35" creationId="{29EF6D01-733A-43DE-A2B5-E6C564A02D4C}"/>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36" creationId="{7398023E-4212-4D07-8C9A-A7FCA1A88905}"/>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37" creationId="{F8527540-0F01-4EA6-9069-E74C8D289467}"/>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38" creationId="{8EEE152C-F598-4CDC-8F9D-C8335FE7C7B5}"/>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39" creationId="{12E5DEA9-8B30-49D7-8245-6FFF6D4B842C}"/>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40" creationId="{3931A9A7-3066-4191-90FA-FBB42044F32F}"/>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42" creationId="{ECC06FAD-050A-4FA2-8D31-CA2EB40A87FE}"/>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43" creationId="{FD897025-B0B6-40CC-B3E1-94ECF97D2A36}"/>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44" creationId="{4B561A7F-6C0C-4472-BE58-61516C1AC2D6}"/>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45" creationId="{5B037F0C-BF39-419E-A6AC-C6D80D7B54CF}"/>
          </ac:graphicFrameMkLst>
        </pc:graphicFrameChg>
        <pc:graphicFrameChg chg="add del mod modGraphic">
          <ac:chgData name="Minesh Patel" userId="a66d4990ec83ac90" providerId="LiveId" clId="{6143FAE7-0750-49FC-93E8-7A3078AD83E4}" dt="2021-07-23T15:20:22.432" v="955"/>
          <ac:graphicFrameMkLst>
            <pc:docMk/>
            <pc:sldMk cId="3042240487" sldId="534"/>
            <ac:graphicFrameMk id="52" creationId="{5328AB2C-C175-4BFE-BDB5-E4E0C0AF6AD8}"/>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53" creationId="{B8750E30-9E87-487A-B9FE-FBC30B3D4DEA}"/>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54" creationId="{763C3FCD-B2D6-44E1-BA63-1EFFEAE0AEBE}"/>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55" creationId="{97B5177C-E0B5-4F4C-96E4-B182869F5586}"/>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56" creationId="{7BC0BE2D-ED56-456B-A860-F4B438A13411}"/>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57" creationId="{9B435A4C-7BEC-4B04-93D1-D4B80D7A6B00}"/>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58" creationId="{75E526D0-628A-450D-880D-F6F3738A7DF0}"/>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59" creationId="{128EAD5E-1D66-4153-A311-76A2E4917667}"/>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60" creationId="{CA9F0A4D-E892-4472-8CCB-5B73C94BF2BF}"/>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61" creationId="{B29B3C04-6D48-478C-AC8C-D246DF807454}"/>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62" creationId="{89978D93-974E-4AD4-AAC0-0B2D4FBB17AD}"/>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63" creationId="{1FE8E1DD-EF80-4EDE-9E2D-9430696976E7}"/>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64" creationId="{69ED5B53-E6D0-4E9E-915C-0C5D47C19354}"/>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65" creationId="{EB627F38-DEEC-452C-83A6-EA5809D7F3B9}"/>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66" creationId="{169088CA-B1F0-48BB-BBC6-B909EF181721}"/>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67" creationId="{5C5F9100-6E99-44ED-B015-21C0A76FCB27}"/>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68" creationId="{EBD5A6F4-C4AF-4A11-8AF9-E6D9A8B6525E}"/>
          </ac:graphicFrameMkLst>
        </pc:graphicFrameChg>
        <pc:graphicFrameChg chg="add del mod modGraphic">
          <ac:chgData name="Minesh Patel" userId="a66d4990ec83ac90" providerId="LiveId" clId="{6143FAE7-0750-49FC-93E8-7A3078AD83E4}" dt="2021-07-23T15:30:45.647" v="1097" actId="478"/>
          <ac:graphicFrameMkLst>
            <pc:docMk/>
            <pc:sldMk cId="3042240487" sldId="534"/>
            <ac:graphicFrameMk id="70" creationId="{A60AD40A-8F77-48AC-9949-026FD7A332AD}"/>
          </ac:graphicFrameMkLst>
        </pc:graphicFrameChg>
        <pc:graphicFrameChg chg="add del mod modGraphic">
          <ac:chgData name="Minesh Patel" userId="a66d4990ec83ac90" providerId="LiveId" clId="{6143FAE7-0750-49FC-93E8-7A3078AD83E4}" dt="2021-07-23T15:30:46.897" v="1098" actId="478"/>
          <ac:graphicFrameMkLst>
            <pc:docMk/>
            <pc:sldMk cId="3042240487" sldId="534"/>
            <ac:graphicFrameMk id="71" creationId="{A3CA67B0-9218-4FE5-B321-92792FC7027A}"/>
          </ac:graphicFrameMkLst>
        </pc:graphicFrameChg>
        <pc:graphicFrameChg chg="add del mod modGraphic">
          <ac:chgData name="Minesh Patel" userId="a66d4990ec83ac90" providerId="LiveId" clId="{6143FAE7-0750-49FC-93E8-7A3078AD83E4}" dt="2021-07-23T15:30:46.897" v="1098" actId="478"/>
          <ac:graphicFrameMkLst>
            <pc:docMk/>
            <pc:sldMk cId="3042240487" sldId="534"/>
            <ac:graphicFrameMk id="72" creationId="{401570CF-F1FE-4DF5-B6F3-CB0E030B0108}"/>
          </ac:graphicFrameMkLst>
        </pc:graphicFrameChg>
        <pc:graphicFrameChg chg="add del mod modGraphic">
          <ac:chgData name="Minesh Patel" userId="a66d4990ec83ac90" providerId="LiveId" clId="{6143FAE7-0750-49FC-93E8-7A3078AD83E4}" dt="2021-07-23T15:48:57.317" v="1412" actId="478"/>
          <ac:graphicFrameMkLst>
            <pc:docMk/>
            <pc:sldMk cId="3042240487" sldId="534"/>
            <ac:graphicFrameMk id="74" creationId="{AF179EB6-8833-4605-9A4A-8E1ACD8D5D35}"/>
          </ac:graphicFrameMkLst>
        </pc:graphicFrameChg>
        <pc:graphicFrameChg chg="add del mod modGraphic">
          <ac:chgData name="Minesh Patel" userId="a66d4990ec83ac90" providerId="LiveId" clId="{6143FAE7-0750-49FC-93E8-7A3078AD83E4}" dt="2021-07-23T15:48:57.317" v="1412" actId="478"/>
          <ac:graphicFrameMkLst>
            <pc:docMk/>
            <pc:sldMk cId="3042240487" sldId="534"/>
            <ac:graphicFrameMk id="75" creationId="{7533232E-E6C7-4F0F-B512-A9B20EB64735}"/>
          </ac:graphicFrameMkLst>
        </pc:graphicFrameChg>
        <pc:graphicFrameChg chg="add del mod modGraphic">
          <ac:chgData name="Minesh Patel" userId="a66d4990ec83ac90" providerId="LiveId" clId="{6143FAE7-0750-49FC-93E8-7A3078AD83E4}" dt="2021-07-23T15:48:57.317" v="1412" actId="478"/>
          <ac:graphicFrameMkLst>
            <pc:docMk/>
            <pc:sldMk cId="3042240487" sldId="534"/>
            <ac:graphicFrameMk id="76" creationId="{66EDC57F-1874-45D6-A34B-34C9CDD37685}"/>
          </ac:graphicFrameMkLst>
        </pc:graphicFrameChg>
        <pc:graphicFrameChg chg="add del mod modGraphic">
          <ac:chgData name="Minesh Patel" userId="a66d4990ec83ac90" providerId="LiveId" clId="{6143FAE7-0750-49FC-93E8-7A3078AD83E4}" dt="2021-07-23T15:48:57.317" v="1412" actId="478"/>
          <ac:graphicFrameMkLst>
            <pc:docMk/>
            <pc:sldMk cId="3042240487" sldId="534"/>
            <ac:graphicFrameMk id="77" creationId="{B0245579-5295-4041-9E21-CACDDBA35D53}"/>
          </ac:graphicFrameMkLst>
        </pc:graphicFrameChg>
        <pc:graphicFrameChg chg="add del mod modGraphic">
          <ac:chgData name="Minesh Patel" userId="a66d4990ec83ac90" providerId="LiveId" clId="{6143FAE7-0750-49FC-93E8-7A3078AD83E4}" dt="2021-07-23T15:48:57.317" v="1412" actId="478"/>
          <ac:graphicFrameMkLst>
            <pc:docMk/>
            <pc:sldMk cId="3042240487" sldId="534"/>
            <ac:graphicFrameMk id="78" creationId="{51D55BE7-F777-44F7-A379-E4016959C640}"/>
          </ac:graphicFrameMkLst>
        </pc:graphicFrameChg>
        <pc:graphicFrameChg chg="add del mod modGraphic">
          <ac:chgData name="Minesh Patel" userId="a66d4990ec83ac90" providerId="LiveId" clId="{6143FAE7-0750-49FC-93E8-7A3078AD83E4}" dt="2021-07-23T15:48:57.317" v="1412" actId="478"/>
          <ac:graphicFrameMkLst>
            <pc:docMk/>
            <pc:sldMk cId="3042240487" sldId="534"/>
            <ac:graphicFrameMk id="79" creationId="{D5BE1BB2-141D-4B67-B663-C9A1D76CA07B}"/>
          </ac:graphicFrameMkLst>
        </pc:graphicFrameChg>
        <pc:graphicFrameChg chg="add del mod modGraphic">
          <ac:chgData name="Minesh Patel" userId="a66d4990ec83ac90" providerId="LiveId" clId="{6143FAE7-0750-49FC-93E8-7A3078AD83E4}" dt="2021-07-23T15:48:57.317" v="1412" actId="478"/>
          <ac:graphicFrameMkLst>
            <pc:docMk/>
            <pc:sldMk cId="3042240487" sldId="534"/>
            <ac:graphicFrameMk id="80" creationId="{75B810FA-6F52-4CD7-AA6E-0CB085110CA2}"/>
          </ac:graphicFrameMkLst>
        </pc:graphicFrameChg>
        <pc:graphicFrameChg chg="add mod">
          <ac:chgData name="Minesh Patel" userId="a66d4990ec83ac90" providerId="LiveId" clId="{6143FAE7-0750-49FC-93E8-7A3078AD83E4}" dt="2021-07-23T15:33:09.539" v="1155" actId="571"/>
          <ac:graphicFrameMkLst>
            <pc:docMk/>
            <pc:sldMk cId="3042240487" sldId="534"/>
            <ac:graphicFrameMk id="81" creationId="{72D8EA7E-AAAC-4FA7-9311-139DEE58B742}"/>
          </ac:graphicFrameMkLst>
        </pc:graphicFrameChg>
        <pc:graphicFrameChg chg="add del mod modGraphic">
          <ac:chgData name="Minesh Patel" userId="a66d4990ec83ac90" providerId="LiveId" clId="{6143FAE7-0750-49FC-93E8-7A3078AD83E4}" dt="2021-07-23T15:48:57.317" v="1412" actId="478"/>
          <ac:graphicFrameMkLst>
            <pc:docMk/>
            <pc:sldMk cId="3042240487" sldId="534"/>
            <ac:graphicFrameMk id="82" creationId="{C7BDB714-8F80-47E6-8DCC-AB81D9172AC6}"/>
          </ac:graphicFrameMkLst>
        </pc:graphicFrameChg>
        <pc:graphicFrameChg chg="add del mod">
          <ac:chgData name="Minesh Patel" userId="a66d4990ec83ac90" providerId="LiveId" clId="{6143FAE7-0750-49FC-93E8-7A3078AD83E4}" dt="2021-07-23T15:49:05.323" v="1415" actId="478"/>
          <ac:graphicFrameMkLst>
            <pc:docMk/>
            <pc:sldMk cId="3042240487" sldId="534"/>
            <ac:graphicFrameMk id="91" creationId="{D15EC827-D88C-44D2-B1D5-13E695F2A599}"/>
          </ac:graphicFrameMkLst>
        </pc:graphicFrameChg>
        <pc:graphicFrameChg chg="add del mod">
          <ac:chgData name="Minesh Patel" userId="a66d4990ec83ac90" providerId="LiveId" clId="{6143FAE7-0750-49FC-93E8-7A3078AD83E4}" dt="2021-07-23T15:49:05.323" v="1415" actId="478"/>
          <ac:graphicFrameMkLst>
            <pc:docMk/>
            <pc:sldMk cId="3042240487" sldId="534"/>
            <ac:graphicFrameMk id="92" creationId="{90441825-44C0-4135-87C4-57FB6A3E2C43}"/>
          </ac:graphicFrameMkLst>
        </pc:graphicFrameChg>
        <pc:graphicFrameChg chg="add del mod">
          <ac:chgData name="Minesh Patel" userId="a66d4990ec83ac90" providerId="LiveId" clId="{6143FAE7-0750-49FC-93E8-7A3078AD83E4}" dt="2021-07-23T15:49:05.323" v="1415" actId="478"/>
          <ac:graphicFrameMkLst>
            <pc:docMk/>
            <pc:sldMk cId="3042240487" sldId="534"/>
            <ac:graphicFrameMk id="93" creationId="{56D0EB07-035F-46A1-A526-58BAD234F655}"/>
          </ac:graphicFrameMkLst>
        </pc:graphicFrameChg>
        <pc:graphicFrameChg chg="add del mod">
          <ac:chgData name="Minesh Patel" userId="a66d4990ec83ac90" providerId="LiveId" clId="{6143FAE7-0750-49FC-93E8-7A3078AD83E4}" dt="2021-07-23T15:49:05.323" v="1415" actId="478"/>
          <ac:graphicFrameMkLst>
            <pc:docMk/>
            <pc:sldMk cId="3042240487" sldId="534"/>
            <ac:graphicFrameMk id="94" creationId="{3E973CD7-DC79-4170-A7B5-AB7B064DA46E}"/>
          </ac:graphicFrameMkLst>
        </pc:graphicFrameChg>
        <pc:graphicFrameChg chg="add del mod">
          <ac:chgData name="Minesh Patel" userId="a66d4990ec83ac90" providerId="LiveId" clId="{6143FAE7-0750-49FC-93E8-7A3078AD83E4}" dt="2021-07-23T15:49:05.323" v="1415" actId="478"/>
          <ac:graphicFrameMkLst>
            <pc:docMk/>
            <pc:sldMk cId="3042240487" sldId="534"/>
            <ac:graphicFrameMk id="95" creationId="{DB1A1F35-082F-4E49-85A9-282C3EBD7BD5}"/>
          </ac:graphicFrameMkLst>
        </pc:graphicFrameChg>
        <pc:graphicFrameChg chg="add del mod">
          <ac:chgData name="Minesh Patel" userId="a66d4990ec83ac90" providerId="LiveId" clId="{6143FAE7-0750-49FC-93E8-7A3078AD83E4}" dt="2021-07-23T15:49:05.323" v="1415" actId="478"/>
          <ac:graphicFrameMkLst>
            <pc:docMk/>
            <pc:sldMk cId="3042240487" sldId="534"/>
            <ac:graphicFrameMk id="96" creationId="{0C0659C5-0074-4679-8B8A-AA86BD7F102F}"/>
          </ac:graphicFrameMkLst>
        </pc:graphicFrameChg>
        <pc:graphicFrameChg chg="add del mod">
          <ac:chgData name="Minesh Patel" userId="a66d4990ec83ac90" providerId="LiveId" clId="{6143FAE7-0750-49FC-93E8-7A3078AD83E4}" dt="2021-07-23T15:49:05.323" v="1415" actId="478"/>
          <ac:graphicFrameMkLst>
            <pc:docMk/>
            <pc:sldMk cId="3042240487" sldId="534"/>
            <ac:graphicFrameMk id="97" creationId="{77E53CFB-1725-40A1-BB06-60A51C4CB048}"/>
          </ac:graphicFrameMkLst>
        </pc:graphicFrameChg>
        <pc:graphicFrameChg chg="add del mod">
          <ac:chgData name="Minesh Patel" userId="a66d4990ec83ac90" providerId="LiveId" clId="{6143FAE7-0750-49FC-93E8-7A3078AD83E4}" dt="2021-07-23T15:49:05.323" v="1415" actId="478"/>
          <ac:graphicFrameMkLst>
            <pc:docMk/>
            <pc:sldMk cId="3042240487" sldId="534"/>
            <ac:graphicFrameMk id="98" creationId="{84B4367D-D34A-40EE-88CB-4E7944890E15}"/>
          </ac:graphicFrameMkLst>
        </pc:graphicFrameChg>
        <pc:graphicFrameChg chg="add mod">
          <ac:chgData name="Minesh Patel" userId="a66d4990ec83ac90" providerId="LiveId" clId="{6143FAE7-0750-49FC-93E8-7A3078AD83E4}" dt="2021-07-23T16:09:11.671" v="2046" actId="1076"/>
          <ac:graphicFrameMkLst>
            <pc:docMk/>
            <pc:sldMk cId="3042240487" sldId="534"/>
            <ac:graphicFrameMk id="117" creationId="{8BA3FE09-46FC-4142-A648-D74B93E11191}"/>
          </ac:graphicFrameMkLst>
        </pc:graphicFrameChg>
        <pc:graphicFrameChg chg="add del mod">
          <ac:chgData name="Minesh Patel" userId="a66d4990ec83ac90" providerId="LiveId" clId="{6143FAE7-0750-49FC-93E8-7A3078AD83E4}" dt="2021-07-23T15:55:01.241" v="1676" actId="478"/>
          <ac:graphicFrameMkLst>
            <pc:docMk/>
            <pc:sldMk cId="3042240487" sldId="534"/>
            <ac:graphicFrameMk id="130" creationId="{37AD450A-1665-4E27-AFD3-7DFC5ED9F21F}"/>
          </ac:graphicFrameMkLst>
        </pc:graphicFrameChg>
        <pc:graphicFrameChg chg="add del mod">
          <ac:chgData name="Minesh Patel" userId="a66d4990ec83ac90" providerId="LiveId" clId="{6143FAE7-0750-49FC-93E8-7A3078AD83E4}" dt="2021-07-23T15:56:14.753" v="1694" actId="478"/>
          <ac:graphicFrameMkLst>
            <pc:docMk/>
            <pc:sldMk cId="3042240487" sldId="534"/>
            <ac:graphicFrameMk id="131" creationId="{E8E49469-9FCA-43C8-AF34-594A4EA8FAC4}"/>
          </ac:graphicFrameMkLst>
        </pc:graphicFrameChg>
        <pc:graphicFrameChg chg="add del mod">
          <ac:chgData name="Minesh Patel" userId="a66d4990ec83ac90" providerId="LiveId" clId="{6143FAE7-0750-49FC-93E8-7A3078AD83E4}" dt="2021-07-23T15:56:14.753" v="1694" actId="478"/>
          <ac:graphicFrameMkLst>
            <pc:docMk/>
            <pc:sldMk cId="3042240487" sldId="534"/>
            <ac:graphicFrameMk id="132" creationId="{7456B5C3-1155-48AC-8D7E-B6C8BD67AC9A}"/>
          </ac:graphicFrameMkLst>
        </pc:graphicFrameChg>
        <pc:graphicFrameChg chg="add del mod">
          <ac:chgData name="Minesh Patel" userId="a66d4990ec83ac90" providerId="LiveId" clId="{6143FAE7-0750-49FC-93E8-7A3078AD83E4}" dt="2021-07-23T15:56:14.753" v="1694" actId="478"/>
          <ac:graphicFrameMkLst>
            <pc:docMk/>
            <pc:sldMk cId="3042240487" sldId="534"/>
            <ac:graphicFrameMk id="133" creationId="{88DE7CF8-8C83-4B0E-8D8D-03F680ABE3BC}"/>
          </ac:graphicFrameMkLst>
        </pc:graphicFrameChg>
        <pc:graphicFrameChg chg="add del mod modGraphic">
          <ac:chgData name="Minesh Patel" userId="a66d4990ec83ac90" providerId="LiveId" clId="{6143FAE7-0750-49FC-93E8-7A3078AD83E4}" dt="2021-07-23T15:55:59.689" v="1688" actId="478"/>
          <ac:graphicFrameMkLst>
            <pc:docMk/>
            <pc:sldMk cId="3042240487" sldId="534"/>
            <ac:graphicFrameMk id="134" creationId="{6CFE67B1-B3D7-4D68-8337-64B35E94FDEC}"/>
          </ac:graphicFrameMkLst>
        </pc:graphicFrameChg>
        <pc:graphicFrameChg chg="add mod modGraphic">
          <ac:chgData name="Minesh Patel" userId="a66d4990ec83ac90" providerId="LiveId" clId="{6143FAE7-0750-49FC-93E8-7A3078AD83E4}" dt="2021-07-23T16:10:58.413" v="2111" actId="14100"/>
          <ac:graphicFrameMkLst>
            <pc:docMk/>
            <pc:sldMk cId="3042240487" sldId="534"/>
            <ac:graphicFrameMk id="135" creationId="{C4194F42-370E-41B5-8F87-5D329AFAA50C}"/>
          </ac:graphicFrameMkLst>
        </pc:graphicFrameChg>
        <pc:graphicFrameChg chg="add mod modGraphic">
          <ac:chgData name="Minesh Patel" userId="a66d4990ec83ac90" providerId="LiveId" clId="{6143FAE7-0750-49FC-93E8-7A3078AD83E4}" dt="2021-07-23T16:10:58.413" v="2111" actId="14100"/>
          <ac:graphicFrameMkLst>
            <pc:docMk/>
            <pc:sldMk cId="3042240487" sldId="534"/>
            <ac:graphicFrameMk id="136" creationId="{DE29748E-AEE6-4428-9567-0832D0445B85}"/>
          </ac:graphicFrameMkLst>
        </pc:graphicFrameChg>
        <pc:graphicFrameChg chg="add mod modGraphic">
          <ac:chgData name="Minesh Patel" userId="a66d4990ec83ac90" providerId="LiveId" clId="{6143FAE7-0750-49FC-93E8-7A3078AD83E4}" dt="2021-07-23T16:10:58.413" v="2111" actId="14100"/>
          <ac:graphicFrameMkLst>
            <pc:docMk/>
            <pc:sldMk cId="3042240487" sldId="534"/>
            <ac:graphicFrameMk id="137" creationId="{0429A073-9935-44F0-89A0-DADD69FBF610}"/>
          </ac:graphicFrameMkLst>
        </pc:graphicFrameChg>
        <pc:graphicFrameChg chg="add mod modGraphic">
          <ac:chgData name="Minesh Patel" userId="a66d4990ec83ac90" providerId="LiveId" clId="{6143FAE7-0750-49FC-93E8-7A3078AD83E4}" dt="2021-07-23T16:10:58.413" v="2111" actId="14100"/>
          <ac:graphicFrameMkLst>
            <pc:docMk/>
            <pc:sldMk cId="3042240487" sldId="534"/>
            <ac:graphicFrameMk id="138" creationId="{CCBA9862-34BA-428F-9AB7-8E6C88422FDF}"/>
          </ac:graphicFrameMkLst>
        </pc:graphicFrameChg>
        <pc:graphicFrameChg chg="add mod modGraphic">
          <ac:chgData name="Minesh Patel" userId="a66d4990ec83ac90" providerId="LiveId" clId="{6143FAE7-0750-49FC-93E8-7A3078AD83E4}" dt="2021-07-23T16:10:58.413" v="2111" actId="14100"/>
          <ac:graphicFrameMkLst>
            <pc:docMk/>
            <pc:sldMk cId="3042240487" sldId="534"/>
            <ac:graphicFrameMk id="139" creationId="{8D20F90E-AD2B-49B1-B192-37843E6DF027}"/>
          </ac:graphicFrameMkLst>
        </pc:graphicFrameChg>
        <pc:graphicFrameChg chg="add mod modGraphic">
          <ac:chgData name="Minesh Patel" userId="a66d4990ec83ac90" providerId="LiveId" clId="{6143FAE7-0750-49FC-93E8-7A3078AD83E4}" dt="2021-07-23T16:10:58.413" v="2111" actId="14100"/>
          <ac:graphicFrameMkLst>
            <pc:docMk/>
            <pc:sldMk cId="3042240487" sldId="534"/>
            <ac:graphicFrameMk id="140" creationId="{F8E74403-FBEB-4B68-81FC-FE5BE2CA583F}"/>
          </ac:graphicFrameMkLst>
        </pc:graphicFrameChg>
        <pc:graphicFrameChg chg="add mod modGraphic">
          <ac:chgData name="Minesh Patel" userId="a66d4990ec83ac90" providerId="LiveId" clId="{6143FAE7-0750-49FC-93E8-7A3078AD83E4}" dt="2021-07-23T16:10:58.413" v="2111" actId="14100"/>
          <ac:graphicFrameMkLst>
            <pc:docMk/>
            <pc:sldMk cId="3042240487" sldId="534"/>
            <ac:graphicFrameMk id="141" creationId="{58E31D3F-E2D9-4580-A7D4-8A7B525ACEB4}"/>
          </ac:graphicFrameMkLst>
        </pc:graphicFrameChg>
        <pc:picChg chg="add del mod">
          <ac:chgData name="Minesh Patel" userId="a66d4990ec83ac90" providerId="LiveId" clId="{6143FAE7-0750-49FC-93E8-7A3078AD83E4}" dt="2021-07-23T15:32:04.758" v="1138" actId="478"/>
          <ac:picMkLst>
            <pc:docMk/>
            <pc:sldMk cId="3042240487" sldId="534"/>
            <ac:picMk id="69" creationId="{3B3B15BF-96F8-4208-8209-22382DAFB8C9}"/>
          </ac:picMkLst>
        </pc:picChg>
        <pc:picChg chg="add del mod">
          <ac:chgData name="Minesh Patel" userId="a66d4990ec83ac90" providerId="LiveId" clId="{6143FAE7-0750-49FC-93E8-7A3078AD83E4}" dt="2021-07-23T15:49:05.323" v="1415" actId="478"/>
          <ac:picMkLst>
            <pc:docMk/>
            <pc:sldMk cId="3042240487" sldId="534"/>
            <ac:picMk id="105" creationId="{32874AA6-E740-465D-B5D8-4D5AB5A49F3A}"/>
          </ac:picMkLst>
        </pc:picChg>
        <pc:cxnChg chg="add del mod">
          <ac:chgData name="Minesh Patel" userId="a66d4990ec83ac90" providerId="LiveId" clId="{6143FAE7-0750-49FC-93E8-7A3078AD83E4}" dt="2021-07-23T15:41:29.213" v="1331" actId="478"/>
          <ac:cxnSpMkLst>
            <pc:docMk/>
            <pc:sldMk cId="3042240487" sldId="534"/>
            <ac:cxnSpMk id="18" creationId="{B75670F3-E515-4FC1-9E3C-7385FD4BE5F4}"/>
          </ac:cxnSpMkLst>
        </pc:cxnChg>
        <pc:cxnChg chg="add del mod">
          <ac:chgData name="Minesh Patel" userId="a66d4990ec83ac90" providerId="LiveId" clId="{6143FAE7-0750-49FC-93E8-7A3078AD83E4}" dt="2021-07-23T15:48:57.317" v="1412" actId="478"/>
          <ac:cxnSpMkLst>
            <pc:docMk/>
            <pc:sldMk cId="3042240487" sldId="534"/>
            <ac:cxnSpMk id="19" creationId="{86D7A39B-D076-4AE1-8A9F-AB8908DB790E}"/>
          </ac:cxnSpMkLst>
        </pc:cxnChg>
        <pc:cxnChg chg="add mod">
          <ac:chgData name="Minesh Patel" userId="a66d4990ec83ac90" providerId="LiveId" clId="{6143FAE7-0750-49FC-93E8-7A3078AD83E4}" dt="2021-07-23T15:37:48.995" v="1237" actId="1076"/>
          <ac:cxnSpMkLst>
            <pc:docMk/>
            <pc:sldMk cId="3042240487" sldId="534"/>
            <ac:cxnSpMk id="85" creationId="{76B66C43-C4DA-4D7B-8663-BD926AC28F6B}"/>
          </ac:cxnSpMkLst>
        </pc:cxnChg>
        <pc:cxnChg chg="del mod topLvl">
          <ac:chgData name="Minesh Patel" userId="a66d4990ec83ac90" providerId="LiveId" clId="{6143FAE7-0750-49FC-93E8-7A3078AD83E4}" dt="2021-07-23T15:38:07.702" v="1243" actId="478"/>
          <ac:cxnSpMkLst>
            <pc:docMk/>
            <pc:sldMk cId="3042240487" sldId="534"/>
            <ac:cxnSpMk id="90" creationId="{68055E4A-A993-4A60-9442-5DD2B879F508}"/>
          </ac:cxnSpMkLst>
        </pc:cxnChg>
        <pc:cxnChg chg="mod">
          <ac:chgData name="Minesh Patel" userId="a66d4990ec83ac90" providerId="LiveId" clId="{6143FAE7-0750-49FC-93E8-7A3078AD83E4}" dt="2021-07-23T15:49:24.562" v="1419"/>
          <ac:cxnSpMkLst>
            <pc:docMk/>
            <pc:sldMk cId="3042240487" sldId="534"/>
            <ac:cxnSpMk id="109" creationId="{580D7D5F-1FA9-467F-AD1F-7C5972D6756E}"/>
          </ac:cxnSpMkLst>
        </pc:cxnChg>
        <pc:cxnChg chg="mod">
          <ac:chgData name="Minesh Patel" userId="a66d4990ec83ac90" providerId="LiveId" clId="{6143FAE7-0750-49FC-93E8-7A3078AD83E4}" dt="2021-07-23T15:49:24.562" v="1419"/>
          <ac:cxnSpMkLst>
            <pc:docMk/>
            <pc:sldMk cId="3042240487" sldId="534"/>
            <ac:cxnSpMk id="110" creationId="{2376CD2C-80D4-4E43-81A7-2D22D6932B9A}"/>
          </ac:cxnSpMkLst>
        </pc:cxnChg>
        <pc:cxnChg chg="add mod">
          <ac:chgData name="Minesh Patel" userId="a66d4990ec83ac90" providerId="LiveId" clId="{6143FAE7-0750-49FC-93E8-7A3078AD83E4}" dt="2021-07-23T16:09:11.671" v="2046" actId="1076"/>
          <ac:cxnSpMkLst>
            <pc:docMk/>
            <pc:sldMk cId="3042240487" sldId="534"/>
            <ac:cxnSpMk id="123" creationId="{44958A37-6104-4DEA-9C97-6B0A46B32BCC}"/>
          </ac:cxnSpMkLst>
        </pc:cxnChg>
        <pc:cxnChg chg="add del mod">
          <ac:chgData name="Minesh Patel" userId="a66d4990ec83ac90" providerId="LiveId" clId="{6143FAE7-0750-49FC-93E8-7A3078AD83E4}" dt="2021-07-23T16:07:56.344" v="2031" actId="478"/>
          <ac:cxnSpMkLst>
            <pc:docMk/>
            <pc:sldMk cId="3042240487" sldId="534"/>
            <ac:cxnSpMk id="124" creationId="{42476309-7AFD-4DDC-A90B-DB21E3341D93}"/>
          </ac:cxnSpMkLst>
        </pc:cxnChg>
        <pc:cxnChg chg="add mod">
          <ac:chgData name="Minesh Patel" userId="a66d4990ec83ac90" providerId="LiveId" clId="{6143FAE7-0750-49FC-93E8-7A3078AD83E4}" dt="2021-07-23T16:09:11.671" v="2046" actId="1076"/>
          <ac:cxnSpMkLst>
            <pc:docMk/>
            <pc:sldMk cId="3042240487" sldId="534"/>
            <ac:cxnSpMk id="126" creationId="{F85BA170-C33A-45CD-9323-CD5CCE956A40}"/>
          </ac:cxnSpMkLst>
        </pc:cxnChg>
        <pc:cxnChg chg="add mod">
          <ac:chgData name="Minesh Patel" userId="a66d4990ec83ac90" providerId="LiveId" clId="{6143FAE7-0750-49FC-93E8-7A3078AD83E4}" dt="2021-07-23T16:09:11.671" v="2046" actId="1076"/>
          <ac:cxnSpMkLst>
            <pc:docMk/>
            <pc:sldMk cId="3042240487" sldId="534"/>
            <ac:cxnSpMk id="153" creationId="{E3349CB5-3D94-48F8-97E8-4CF4237B38FB}"/>
          </ac:cxnSpMkLst>
        </pc:cxnChg>
        <pc:cxnChg chg="add mod">
          <ac:chgData name="Minesh Patel" userId="a66d4990ec83ac90" providerId="LiveId" clId="{6143FAE7-0750-49FC-93E8-7A3078AD83E4}" dt="2021-07-23T16:09:11.671" v="2046" actId="1076"/>
          <ac:cxnSpMkLst>
            <pc:docMk/>
            <pc:sldMk cId="3042240487" sldId="534"/>
            <ac:cxnSpMk id="157" creationId="{48948813-EA7A-4456-9E83-A288E1A9BB7A}"/>
          </ac:cxnSpMkLst>
        </pc:cxnChg>
        <pc:cxnChg chg="add mod">
          <ac:chgData name="Minesh Patel" userId="a66d4990ec83ac90" providerId="LiveId" clId="{6143FAE7-0750-49FC-93E8-7A3078AD83E4}" dt="2021-07-23T16:09:11.671" v="2046" actId="1076"/>
          <ac:cxnSpMkLst>
            <pc:docMk/>
            <pc:sldMk cId="3042240487" sldId="534"/>
            <ac:cxnSpMk id="158" creationId="{EF14A864-7764-45B3-802A-F7E83DB507B3}"/>
          </ac:cxnSpMkLst>
        </pc:cxnChg>
        <pc:cxnChg chg="add mod">
          <ac:chgData name="Minesh Patel" userId="a66d4990ec83ac90" providerId="LiveId" clId="{6143FAE7-0750-49FC-93E8-7A3078AD83E4}" dt="2021-07-23T16:09:11.671" v="2046" actId="1076"/>
          <ac:cxnSpMkLst>
            <pc:docMk/>
            <pc:sldMk cId="3042240487" sldId="534"/>
            <ac:cxnSpMk id="159" creationId="{C3A2C687-61AB-43D8-87C1-F5D236A93041}"/>
          </ac:cxnSpMkLst>
        </pc:cxnChg>
        <pc:cxnChg chg="add mod">
          <ac:chgData name="Minesh Patel" userId="a66d4990ec83ac90" providerId="LiveId" clId="{6143FAE7-0750-49FC-93E8-7A3078AD83E4}" dt="2021-07-23T16:09:11.671" v="2046" actId="1076"/>
          <ac:cxnSpMkLst>
            <pc:docMk/>
            <pc:sldMk cId="3042240487" sldId="534"/>
            <ac:cxnSpMk id="160" creationId="{FB04A34E-5C47-4711-A6E0-D9FEEC400FBF}"/>
          </ac:cxnSpMkLst>
        </pc:cxnChg>
      </pc:sldChg>
      <pc:sldChg chg="add">
        <pc:chgData name="Minesh Patel" userId="a66d4990ec83ac90" providerId="LiveId" clId="{6143FAE7-0750-49FC-93E8-7A3078AD83E4}" dt="2021-07-23T15:48:42.519" v="1411"/>
        <pc:sldMkLst>
          <pc:docMk/>
          <pc:sldMk cId="3636505078" sldId="535"/>
        </pc:sldMkLst>
      </pc:sldChg>
      <pc:sldChg chg="modSp add mod">
        <pc:chgData name="Minesh Patel" userId="a66d4990ec83ac90" providerId="LiveId" clId="{6143FAE7-0750-49FC-93E8-7A3078AD83E4}" dt="2021-07-23T16:11:39.855" v="2197" actId="20577"/>
        <pc:sldMkLst>
          <pc:docMk/>
          <pc:sldMk cId="456954948" sldId="536"/>
        </pc:sldMkLst>
        <pc:spChg chg="mod">
          <ac:chgData name="Minesh Patel" userId="a66d4990ec83ac90" providerId="LiveId" clId="{6143FAE7-0750-49FC-93E8-7A3078AD83E4}" dt="2021-07-23T16:11:39.855" v="2197" actId="20577"/>
          <ac:spMkLst>
            <pc:docMk/>
            <pc:sldMk cId="456954948" sldId="536"/>
            <ac:spMk id="2" creationId="{D30297C0-4401-45D4-817D-A99F685E3AFA}"/>
          </ac:spMkLst>
        </pc:spChg>
      </pc:sldChg>
      <pc:sldChg chg="addSp delSp modSp new del mod">
        <pc:chgData name="Minesh Patel" userId="a66d4990ec83ac90" providerId="LiveId" clId="{6143FAE7-0750-49FC-93E8-7A3078AD83E4}" dt="2021-07-23T16:10:45.210" v="2108" actId="2696"/>
        <pc:sldMkLst>
          <pc:docMk/>
          <pc:sldMk cId="3018159729" sldId="536"/>
        </pc:sldMkLst>
        <pc:spChg chg="mod">
          <ac:chgData name="Minesh Patel" userId="a66d4990ec83ac90" providerId="LiveId" clId="{6143FAE7-0750-49FC-93E8-7A3078AD83E4}" dt="2021-07-23T16:10:39.518" v="2107" actId="20577"/>
          <ac:spMkLst>
            <pc:docMk/>
            <pc:sldMk cId="3018159729" sldId="536"/>
            <ac:spMk id="2" creationId="{D30297C0-4401-45D4-817D-A99F685E3AFA}"/>
          </ac:spMkLst>
        </pc:spChg>
        <pc:spChg chg="del">
          <ac:chgData name="Minesh Patel" userId="a66d4990ec83ac90" providerId="LiveId" clId="{6143FAE7-0750-49FC-93E8-7A3078AD83E4}" dt="2021-07-23T16:09:42.739" v="2048" actId="478"/>
          <ac:spMkLst>
            <pc:docMk/>
            <pc:sldMk cId="3018159729" sldId="536"/>
            <ac:spMk id="3" creationId="{0CC574FB-F5D7-4FB2-9CD6-B83758304398}"/>
          </ac:spMkLst>
        </pc:spChg>
        <pc:picChg chg="add mod modCrop">
          <ac:chgData name="Minesh Patel" userId="a66d4990ec83ac90" providerId="LiveId" clId="{6143FAE7-0750-49FC-93E8-7A3078AD83E4}" dt="2021-07-23T16:10:25.917" v="2066" actId="1076"/>
          <ac:picMkLst>
            <pc:docMk/>
            <pc:sldMk cId="3018159729" sldId="536"/>
            <ac:picMk id="6" creationId="{4C01C124-8554-46B9-8B09-E39F19C86ADB}"/>
          </ac:picMkLst>
        </pc:picChg>
        <pc:picChg chg="add mod modCrop">
          <ac:chgData name="Minesh Patel" userId="a66d4990ec83ac90" providerId="LiveId" clId="{6143FAE7-0750-49FC-93E8-7A3078AD83E4}" dt="2021-07-23T16:10:27.237" v="2067" actId="1076"/>
          <ac:picMkLst>
            <pc:docMk/>
            <pc:sldMk cId="3018159729" sldId="536"/>
            <ac:picMk id="7" creationId="{A0D2B6CC-7632-495E-B2A9-E8BA84C6BE0E}"/>
          </ac:picMkLst>
        </pc:picChg>
        <pc:picChg chg="add mod modCrop">
          <ac:chgData name="Minesh Patel" userId="a66d4990ec83ac90" providerId="LiveId" clId="{6143FAE7-0750-49FC-93E8-7A3078AD83E4}" dt="2021-07-23T16:10:30.765" v="2068" actId="1076"/>
          <ac:picMkLst>
            <pc:docMk/>
            <pc:sldMk cId="3018159729" sldId="536"/>
            <ac:picMk id="8" creationId="{DD417E18-D48C-4577-918E-29D8B986B9D6}"/>
          </ac:picMkLst>
        </pc:picChg>
      </pc:sldChg>
      <pc:sldChg chg="addSp delSp modSp add del mod addAnim delAnim modAnim chgLayout">
        <pc:chgData name="Minesh Patel" userId="a66d4990ec83ac90" providerId="LiveId" clId="{6143FAE7-0750-49FC-93E8-7A3078AD83E4}" dt="2021-07-23T16:37:05.418" v="3795" actId="47"/>
        <pc:sldMkLst>
          <pc:docMk/>
          <pc:sldMk cId="1479830373" sldId="537"/>
        </pc:sldMkLst>
        <pc:spChg chg="mod ord">
          <ac:chgData name="Minesh Patel" userId="a66d4990ec83ac90" providerId="LiveId" clId="{6143FAE7-0750-49FC-93E8-7A3078AD83E4}" dt="2021-07-23T16:12:15.162" v="2244" actId="6264"/>
          <ac:spMkLst>
            <pc:docMk/>
            <pc:sldMk cId="1479830373" sldId="537"/>
            <ac:spMk id="2" creationId="{00000000-0000-0000-0000-000000000000}"/>
          </ac:spMkLst>
        </pc:spChg>
        <pc:spChg chg="add del mod">
          <ac:chgData name="Minesh Patel" userId="a66d4990ec83ac90" providerId="LiveId" clId="{6143FAE7-0750-49FC-93E8-7A3078AD83E4}" dt="2021-07-23T16:12:15.162" v="2244" actId="6264"/>
          <ac:spMkLst>
            <pc:docMk/>
            <pc:sldMk cId="1479830373" sldId="537"/>
            <ac:spMk id="3" creationId="{2BD9650F-5035-4AE2-95B5-3371F569490D}"/>
          </ac:spMkLst>
        </pc:spChg>
        <pc:spChg chg="mod ord">
          <ac:chgData name="Minesh Patel" userId="a66d4990ec83ac90" providerId="LiveId" clId="{6143FAE7-0750-49FC-93E8-7A3078AD83E4}" dt="2021-07-23T16:12:15.162" v="2244" actId="6264"/>
          <ac:spMkLst>
            <pc:docMk/>
            <pc:sldMk cId="1479830373" sldId="537"/>
            <ac:spMk id="4" creationId="{E8A89F97-AFCF-4A8D-B37F-4048D2B5783D}"/>
          </ac:spMkLst>
        </pc:spChg>
        <pc:spChg chg="add del mod">
          <ac:chgData name="Minesh Patel" userId="a66d4990ec83ac90" providerId="LiveId" clId="{6143FAE7-0750-49FC-93E8-7A3078AD83E4}" dt="2021-07-23T16:12:15.162" v="2244" actId="6264"/>
          <ac:spMkLst>
            <pc:docMk/>
            <pc:sldMk cId="1479830373" sldId="537"/>
            <ac:spMk id="5" creationId="{18A27D88-6508-4D3F-AC61-7F27C585DC8F}"/>
          </ac:spMkLst>
        </pc:spChg>
        <pc:spChg chg="add mod ord">
          <ac:chgData name="Minesh Patel" userId="a66d4990ec83ac90" providerId="LiveId" clId="{6143FAE7-0750-49FC-93E8-7A3078AD83E4}" dt="2021-07-23T16:32:46.740" v="3575" actId="14100"/>
          <ac:spMkLst>
            <pc:docMk/>
            <pc:sldMk cId="1479830373" sldId="537"/>
            <ac:spMk id="12" creationId="{E1DE0BB9-F0ED-4DFA-B668-392241FE3116}"/>
          </ac:spMkLst>
        </pc:spChg>
        <pc:spChg chg="add mod ord">
          <ac:chgData name="Minesh Patel" userId="a66d4990ec83ac90" providerId="LiveId" clId="{6143FAE7-0750-49FC-93E8-7A3078AD83E4}" dt="2021-07-23T16:32:36.576" v="3571" actId="167"/>
          <ac:spMkLst>
            <pc:docMk/>
            <pc:sldMk cId="1479830373" sldId="537"/>
            <ac:spMk id="15" creationId="{DDFC57CD-2698-4838-9085-65A6D684F24B}"/>
          </ac:spMkLst>
        </pc:spChg>
        <pc:spChg chg="add mod">
          <ac:chgData name="Minesh Patel" userId="a66d4990ec83ac90" providerId="LiveId" clId="{6143FAE7-0750-49FC-93E8-7A3078AD83E4}" dt="2021-07-23T16:31:55.004" v="3558" actId="14100"/>
          <ac:spMkLst>
            <pc:docMk/>
            <pc:sldMk cId="1479830373" sldId="537"/>
            <ac:spMk id="36" creationId="{679FC62B-302B-456A-B40D-277BC68EE5D1}"/>
          </ac:spMkLst>
        </pc:spChg>
        <pc:spChg chg="add mod">
          <ac:chgData name="Minesh Patel" userId="a66d4990ec83ac90" providerId="LiveId" clId="{6143FAE7-0750-49FC-93E8-7A3078AD83E4}" dt="2021-07-23T16:32:52.772" v="3588" actId="1076"/>
          <ac:spMkLst>
            <pc:docMk/>
            <pc:sldMk cId="1479830373" sldId="537"/>
            <ac:spMk id="45" creationId="{6BE77D9B-A642-4599-8734-2FA6483817F7}"/>
          </ac:spMkLst>
        </pc:spChg>
        <pc:spChg chg="del">
          <ac:chgData name="Minesh Patel" userId="a66d4990ec83ac90" providerId="LiveId" clId="{6143FAE7-0750-49FC-93E8-7A3078AD83E4}" dt="2021-07-23T16:12:11.991" v="2243" actId="478"/>
          <ac:spMkLst>
            <pc:docMk/>
            <pc:sldMk cId="1479830373" sldId="537"/>
            <ac:spMk id="119" creationId="{9EAC8FD1-E71D-4BD6-BEF8-B8CA50896F7A}"/>
          </ac:spMkLst>
        </pc:spChg>
        <pc:spChg chg="del">
          <ac:chgData name="Minesh Patel" userId="a66d4990ec83ac90" providerId="LiveId" clId="{6143FAE7-0750-49FC-93E8-7A3078AD83E4}" dt="2021-07-23T16:12:34.125" v="2308" actId="478"/>
          <ac:spMkLst>
            <pc:docMk/>
            <pc:sldMk cId="1479830373" sldId="537"/>
            <ac:spMk id="129" creationId="{ECBE8E09-E611-44FC-B0AA-5DECF86540C6}"/>
          </ac:spMkLst>
        </pc:spChg>
        <pc:spChg chg="del">
          <ac:chgData name="Minesh Patel" userId="a66d4990ec83ac90" providerId="LiveId" clId="{6143FAE7-0750-49FC-93E8-7A3078AD83E4}" dt="2021-07-23T16:12:11.991" v="2243" actId="478"/>
          <ac:spMkLst>
            <pc:docMk/>
            <pc:sldMk cId="1479830373" sldId="537"/>
            <ac:spMk id="142" creationId="{F76B35D4-0D5F-44D0-BFA7-35D0608C2423}"/>
          </ac:spMkLst>
        </pc:spChg>
        <pc:spChg chg="del">
          <ac:chgData name="Minesh Patel" userId="a66d4990ec83ac90" providerId="LiveId" clId="{6143FAE7-0750-49FC-93E8-7A3078AD83E4}" dt="2021-07-23T16:12:11.991" v="2243" actId="478"/>
          <ac:spMkLst>
            <pc:docMk/>
            <pc:sldMk cId="1479830373" sldId="537"/>
            <ac:spMk id="143" creationId="{D181B64C-A948-4AC7-92F7-2F2E9A9DB073}"/>
          </ac:spMkLst>
        </pc:spChg>
        <pc:spChg chg="del">
          <ac:chgData name="Minesh Patel" userId="a66d4990ec83ac90" providerId="LiveId" clId="{6143FAE7-0750-49FC-93E8-7A3078AD83E4}" dt="2021-07-23T16:12:11.991" v="2243" actId="478"/>
          <ac:spMkLst>
            <pc:docMk/>
            <pc:sldMk cId="1479830373" sldId="537"/>
            <ac:spMk id="144" creationId="{E231F0A4-1C82-40B1-9CC6-F3A933ADCC02}"/>
          </ac:spMkLst>
        </pc:spChg>
        <pc:spChg chg="del">
          <ac:chgData name="Minesh Patel" userId="a66d4990ec83ac90" providerId="LiveId" clId="{6143FAE7-0750-49FC-93E8-7A3078AD83E4}" dt="2021-07-23T16:12:11.991" v="2243" actId="478"/>
          <ac:spMkLst>
            <pc:docMk/>
            <pc:sldMk cId="1479830373" sldId="537"/>
            <ac:spMk id="151" creationId="{4DAF67F8-3E53-49E7-963F-9C3395CB54E8}"/>
          </ac:spMkLst>
        </pc:spChg>
        <pc:graphicFrameChg chg="add mod modGraphic">
          <ac:chgData name="Minesh Patel" userId="a66d4990ec83ac90" providerId="LiveId" clId="{6143FAE7-0750-49FC-93E8-7A3078AD83E4}" dt="2021-07-23T16:32:03.052" v="3561" actId="1076"/>
          <ac:graphicFrameMkLst>
            <pc:docMk/>
            <pc:sldMk cId="1479830373" sldId="537"/>
            <ac:graphicFrameMk id="34" creationId="{71DFD58B-B585-4BAA-B5E1-136D1477D8CF}"/>
          </ac:graphicFrameMkLst>
        </pc:graphicFrameChg>
        <pc:graphicFrameChg chg="add mod modGraphic">
          <ac:chgData name="Minesh Patel" userId="a66d4990ec83ac90" providerId="LiveId" clId="{6143FAE7-0750-49FC-93E8-7A3078AD83E4}" dt="2021-07-23T16:32:09.116" v="3564" actId="1076"/>
          <ac:graphicFrameMkLst>
            <pc:docMk/>
            <pc:sldMk cId="1479830373" sldId="537"/>
            <ac:graphicFrameMk id="35" creationId="{CC41F0B6-42A7-466A-A3C1-CCBA3DDE69C3}"/>
          </ac:graphicFrameMkLst>
        </pc:graphicFrameChg>
        <pc:graphicFrameChg chg="del mod modGraphic">
          <ac:chgData name="Minesh Patel" userId="a66d4990ec83ac90" providerId="LiveId" clId="{6143FAE7-0750-49FC-93E8-7A3078AD83E4}" dt="2021-07-23T16:12:11.991" v="2243" actId="478"/>
          <ac:graphicFrameMkLst>
            <pc:docMk/>
            <pc:sldMk cId="1479830373" sldId="537"/>
            <ac:graphicFrameMk id="117" creationId="{8BA3FE09-46FC-4142-A648-D74B93E11191}"/>
          </ac:graphicFrameMkLst>
        </pc:graphicFrameChg>
        <pc:graphicFrameChg chg="del">
          <ac:chgData name="Minesh Patel" userId="a66d4990ec83ac90" providerId="LiveId" clId="{6143FAE7-0750-49FC-93E8-7A3078AD83E4}" dt="2021-07-23T16:12:11.991" v="2243" actId="478"/>
          <ac:graphicFrameMkLst>
            <pc:docMk/>
            <pc:sldMk cId="1479830373" sldId="537"/>
            <ac:graphicFrameMk id="135" creationId="{C4194F42-370E-41B5-8F87-5D329AFAA50C}"/>
          </ac:graphicFrameMkLst>
        </pc:graphicFrameChg>
        <pc:graphicFrameChg chg="del">
          <ac:chgData name="Minesh Patel" userId="a66d4990ec83ac90" providerId="LiveId" clId="{6143FAE7-0750-49FC-93E8-7A3078AD83E4}" dt="2021-07-23T16:12:11.991" v="2243" actId="478"/>
          <ac:graphicFrameMkLst>
            <pc:docMk/>
            <pc:sldMk cId="1479830373" sldId="537"/>
            <ac:graphicFrameMk id="136" creationId="{DE29748E-AEE6-4428-9567-0832D0445B85}"/>
          </ac:graphicFrameMkLst>
        </pc:graphicFrameChg>
        <pc:graphicFrameChg chg="del">
          <ac:chgData name="Minesh Patel" userId="a66d4990ec83ac90" providerId="LiveId" clId="{6143FAE7-0750-49FC-93E8-7A3078AD83E4}" dt="2021-07-23T16:12:11.991" v="2243" actId="478"/>
          <ac:graphicFrameMkLst>
            <pc:docMk/>
            <pc:sldMk cId="1479830373" sldId="537"/>
            <ac:graphicFrameMk id="137" creationId="{0429A073-9935-44F0-89A0-DADD69FBF610}"/>
          </ac:graphicFrameMkLst>
        </pc:graphicFrameChg>
        <pc:graphicFrameChg chg="del">
          <ac:chgData name="Minesh Patel" userId="a66d4990ec83ac90" providerId="LiveId" clId="{6143FAE7-0750-49FC-93E8-7A3078AD83E4}" dt="2021-07-23T16:12:11.991" v="2243" actId="478"/>
          <ac:graphicFrameMkLst>
            <pc:docMk/>
            <pc:sldMk cId="1479830373" sldId="537"/>
            <ac:graphicFrameMk id="138" creationId="{CCBA9862-34BA-428F-9AB7-8E6C88422FDF}"/>
          </ac:graphicFrameMkLst>
        </pc:graphicFrameChg>
        <pc:graphicFrameChg chg="del">
          <ac:chgData name="Minesh Patel" userId="a66d4990ec83ac90" providerId="LiveId" clId="{6143FAE7-0750-49FC-93E8-7A3078AD83E4}" dt="2021-07-23T16:12:11.991" v="2243" actId="478"/>
          <ac:graphicFrameMkLst>
            <pc:docMk/>
            <pc:sldMk cId="1479830373" sldId="537"/>
            <ac:graphicFrameMk id="139" creationId="{8D20F90E-AD2B-49B1-B192-37843E6DF027}"/>
          </ac:graphicFrameMkLst>
        </pc:graphicFrameChg>
        <pc:graphicFrameChg chg="del">
          <ac:chgData name="Minesh Patel" userId="a66d4990ec83ac90" providerId="LiveId" clId="{6143FAE7-0750-49FC-93E8-7A3078AD83E4}" dt="2021-07-23T16:12:11.991" v="2243" actId="478"/>
          <ac:graphicFrameMkLst>
            <pc:docMk/>
            <pc:sldMk cId="1479830373" sldId="537"/>
            <ac:graphicFrameMk id="140" creationId="{F8E74403-FBEB-4B68-81FC-FE5BE2CA583F}"/>
          </ac:graphicFrameMkLst>
        </pc:graphicFrameChg>
        <pc:graphicFrameChg chg="del">
          <ac:chgData name="Minesh Patel" userId="a66d4990ec83ac90" providerId="LiveId" clId="{6143FAE7-0750-49FC-93E8-7A3078AD83E4}" dt="2021-07-23T16:12:11.991" v="2243" actId="478"/>
          <ac:graphicFrameMkLst>
            <pc:docMk/>
            <pc:sldMk cId="1479830373" sldId="537"/>
            <ac:graphicFrameMk id="141" creationId="{58E31D3F-E2D9-4580-A7D4-8A7B525ACEB4}"/>
          </ac:graphicFrameMkLst>
        </pc:graphicFrameChg>
        <pc:cxnChg chg="add mod">
          <ac:chgData name="Minesh Patel" userId="a66d4990ec83ac90" providerId="LiveId" clId="{6143FAE7-0750-49FC-93E8-7A3078AD83E4}" dt="2021-07-23T16:32:01.140" v="3560" actId="1076"/>
          <ac:cxnSpMkLst>
            <pc:docMk/>
            <pc:sldMk cId="1479830373" sldId="537"/>
            <ac:cxnSpMk id="37" creationId="{41C937B0-B60A-4D4F-B5A4-4D037AA31FC5}"/>
          </ac:cxnSpMkLst>
        </pc:cxnChg>
        <pc:cxnChg chg="add mod">
          <ac:chgData name="Minesh Patel" userId="a66d4990ec83ac90" providerId="LiveId" clId="{6143FAE7-0750-49FC-93E8-7A3078AD83E4}" dt="2021-07-23T16:31:58.821" v="3559" actId="1076"/>
          <ac:cxnSpMkLst>
            <pc:docMk/>
            <pc:sldMk cId="1479830373" sldId="537"/>
            <ac:cxnSpMk id="40" creationId="{BEFC9BFB-67F9-402D-AFFF-CB6F1B08CB07}"/>
          </ac:cxnSpMkLst>
        </pc:cxnChg>
        <pc:cxnChg chg="add mod">
          <ac:chgData name="Minesh Patel" userId="a66d4990ec83ac90" providerId="LiveId" clId="{6143FAE7-0750-49FC-93E8-7A3078AD83E4}" dt="2021-07-23T16:32:41.868" v="3574" actId="208"/>
          <ac:cxnSpMkLst>
            <pc:docMk/>
            <pc:sldMk cId="1479830373" sldId="537"/>
            <ac:cxnSpMk id="42" creationId="{80BF9300-A22B-4D4E-ADAE-9D669B279DFC}"/>
          </ac:cxnSpMkLst>
        </pc:cxnChg>
        <pc:cxnChg chg="del">
          <ac:chgData name="Minesh Patel" userId="a66d4990ec83ac90" providerId="LiveId" clId="{6143FAE7-0750-49FC-93E8-7A3078AD83E4}" dt="2021-07-23T16:12:11.991" v="2243" actId="478"/>
          <ac:cxnSpMkLst>
            <pc:docMk/>
            <pc:sldMk cId="1479830373" sldId="537"/>
            <ac:cxnSpMk id="123" creationId="{44958A37-6104-4DEA-9C97-6B0A46B32BCC}"/>
          </ac:cxnSpMkLst>
        </pc:cxnChg>
        <pc:cxnChg chg="del">
          <ac:chgData name="Minesh Patel" userId="a66d4990ec83ac90" providerId="LiveId" clId="{6143FAE7-0750-49FC-93E8-7A3078AD83E4}" dt="2021-07-23T16:12:11.991" v="2243" actId="478"/>
          <ac:cxnSpMkLst>
            <pc:docMk/>
            <pc:sldMk cId="1479830373" sldId="537"/>
            <ac:cxnSpMk id="126" creationId="{F85BA170-C33A-45CD-9323-CD5CCE956A40}"/>
          </ac:cxnSpMkLst>
        </pc:cxnChg>
        <pc:cxnChg chg="del">
          <ac:chgData name="Minesh Patel" userId="a66d4990ec83ac90" providerId="LiveId" clId="{6143FAE7-0750-49FC-93E8-7A3078AD83E4}" dt="2021-07-23T16:12:11.991" v="2243" actId="478"/>
          <ac:cxnSpMkLst>
            <pc:docMk/>
            <pc:sldMk cId="1479830373" sldId="537"/>
            <ac:cxnSpMk id="153" creationId="{E3349CB5-3D94-48F8-97E8-4CF4237B38FB}"/>
          </ac:cxnSpMkLst>
        </pc:cxnChg>
        <pc:cxnChg chg="del">
          <ac:chgData name="Minesh Patel" userId="a66d4990ec83ac90" providerId="LiveId" clId="{6143FAE7-0750-49FC-93E8-7A3078AD83E4}" dt="2021-07-23T16:12:11.991" v="2243" actId="478"/>
          <ac:cxnSpMkLst>
            <pc:docMk/>
            <pc:sldMk cId="1479830373" sldId="537"/>
            <ac:cxnSpMk id="157" creationId="{48948813-EA7A-4456-9E83-A288E1A9BB7A}"/>
          </ac:cxnSpMkLst>
        </pc:cxnChg>
        <pc:cxnChg chg="del">
          <ac:chgData name="Minesh Patel" userId="a66d4990ec83ac90" providerId="LiveId" clId="{6143FAE7-0750-49FC-93E8-7A3078AD83E4}" dt="2021-07-23T16:12:11.991" v="2243" actId="478"/>
          <ac:cxnSpMkLst>
            <pc:docMk/>
            <pc:sldMk cId="1479830373" sldId="537"/>
            <ac:cxnSpMk id="158" creationId="{EF14A864-7764-45B3-802A-F7E83DB507B3}"/>
          </ac:cxnSpMkLst>
        </pc:cxnChg>
        <pc:cxnChg chg="del">
          <ac:chgData name="Minesh Patel" userId="a66d4990ec83ac90" providerId="LiveId" clId="{6143FAE7-0750-49FC-93E8-7A3078AD83E4}" dt="2021-07-23T16:12:11.991" v="2243" actId="478"/>
          <ac:cxnSpMkLst>
            <pc:docMk/>
            <pc:sldMk cId="1479830373" sldId="537"/>
            <ac:cxnSpMk id="159" creationId="{C3A2C687-61AB-43D8-87C1-F5D236A93041}"/>
          </ac:cxnSpMkLst>
        </pc:cxnChg>
        <pc:cxnChg chg="del">
          <ac:chgData name="Minesh Patel" userId="a66d4990ec83ac90" providerId="LiveId" clId="{6143FAE7-0750-49FC-93E8-7A3078AD83E4}" dt="2021-07-23T16:12:11.991" v="2243" actId="478"/>
          <ac:cxnSpMkLst>
            <pc:docMk/>
            <pc:sldMk cId="1479830373" sldId="537"/>
            <ac:cxnSpMk id="160" creationId="{FB04A34E-5C47-4711-A6E0-D9FEEC400FBF}"/>
          </ac:cxnSpMkLst>
        </pc:cxnChg>
      </pc:sldChg>
      <pc:sldChg chg="addSp delSp modSp add mod modAnim">
        <pc:chgData name="Minesh Patel" userId="a66d4990ec83ac90" providerId="LiveId" clId="{6143FAE7-0750-49FC-93E8-7A3078AD83E4}" dt="2021-07-24T22:08:28.847" v="16446"/>
        <pc:sldMkLst>
          <pc:docMk/>
          <pc:sldMk cId="1175130233" sldId="538"/>
        </pc:sldMkLst>
        <pc:spChg chg="mod">
          <ac:chgData name="Minesh Patel" userId="a66d4990ec83ac90" providerId="LiveId" clId="{6143FAE7-0750-49FC-93E8-7A3078AD83E4}" dt="2021-07-23T16:28:53.497" v="3345" actId="20577"/>
          <ac:spMkLst>
            <pc:docMk/>
            <pc:sldMk cId="1175130233" sldId="538"/>
            <ac:spMk id="2" creationId="{00000000-0000-0000-0000-000000000000}"/>
          </ac:spMkLst>
        </pc:spChg>
        <pc:spChg chg="add mod">
          <ac:chgData name="Minesh Patel" userId="a66d4990ec83ac90" providerId="LiveId" clId="{6143FAE7-0750-49FC-93E8-7A3078AD83E4}" dt="2021-07-23T17:34:03.094" v="4011" actId="20577"/>
          <ac:spMkLst>
            <pc:docMk/>
            <pc:sldMk cId="1175130233" sldId="538"/>
            <ac:spMk id="5" creationId="{0460BA5D-DCD9-4AAC-BB50-C43F86215D3E}"/>
          </ac:spMkLst>
        </pc:spChg>
        <pc:spChg chg="add mod ord">
          <ac:chgData name="Minesh Patel" userId="a66d4990ec83ac90" providerId="LiveId" clId="{6143FAE7-0750-49FC-93E8-7A3078AD83E4}" dt="2021-07-23T19:30:18.253" v="9304" actId="164"/>
          <ac:spMkLst>
            <pc:docMk/>
            <pc:sldMk cId="1175130233" sldId="538"/>
            <ac:spMk id="14" creationId="{1BC712C1-A997-41A6-AD0A-EAF7CACCEBAA}"/>
          </ac:spMkLst>
        </pc:spChg>
        <pc:spChg chg="add mod">
          <ac:chgData name="Minesh Patel" userId="a66d4990ec83ac90" providerId="LiveId" clId="{6143FAE7-0750-49FC-93E8-7A3078AD83E4}" dt="2021-07-23T19:30:05.681" v="9299" actId="164"/>
          <ac:spMkLst>
            <pc:docMk/>
            <pc:sldMk cId="1175130233" sldId="538"/>
            <ac:spMk id="17" creationId="{E41B056F-9FE8-43E8-B4BF-EF0C8AE1CCDA}"/>
          </ac:spMkLst>
        </pc:spChg>
        <pc:spChg chg="add mod ord">
          <ac:chgData name="Minesh Patel" userId="a66d4990ec83ac90" providerId="LiveId" clId="{6143FAE7-0750-49FC-93E8-7A3078AD83E4}" dt="2021-07-23T19:30:18.253" v="9304" actId="164"/>
          <ac:spMkLst>
            <pc:docMk/>
            <pc:sldMk cId="1175130233" sldId="538"/>
            <ac:spMk id="21" creationId="{001BFA6D-8CD1-45B9-ABBF-56A0B7CD989B}"/>
          </ac:spMkLst>
        </pc:spChg>
        <pc:spChg chg="del">
          <ac:chgData name="Minesh Patel" userId="a66d4990ec83ac90" providerId="LiveId" clId="{6143FAE7-0750-49FC-93E8-7A3078AD83E4}" dt="2021-07-23T16:28:58.572" v="3346" actId="478"/>
          <ac:spMkLst>
            <pc:docMk/>
            <pc:sldMk cId="1175130233" sldId="538"/>
            <ac:spMk id="22" creationId="{27F3E460-FFDC-4B52-8DE6-9E831601E878}"/>
          </ac:spMkLst>
        </pc:spChg>
        <pc:spChg chg="mod">
          <ac:chgData name="Minesh Patel" userId="a66d4990ec83ac90" providerId="LiveId" clId="{6143FAE7-0750-49FC-93E8-7A3078AD83E4}" dt="2021-07-23T18:14:22.699" v="5371"/>
          <ac:spMkLst>
            <pc:docMk/>
            <pc:sldMk cId="1175130233" sldId="538"/>
            <ac:spMk id="23" creationId="{F7063878-8FB5-4348-83CB-66725A8E63B8}"/>
          </ac:spMkLst>
        </pc:spChg>
        <pc:spChg chg="mod">
          <ac:chgData name="Minesh Patel" userId="a66d4990ec83ac90" providerId="LiveId" clId="{6143FAE7-0750-49FC-93E8-7A3078AD83E4}" dt="2021-07-23T18:14:22.699" v="5371"/>
          <ac:spMkLst>
            <pc:docMk/>
            <pc:sldMk cId="1175130233" sldId="538"/>
            <ac:spMk id="24" creationId="{B7CB3732-A94C-440B-B760-BEBF658E8829}"/>
          </ac:spMkLst>
        </pc:spChg>
        <pc:spChg chg="mod">
          <ac:chgData name="Minesh Patel" userId="a66d4990ec83ac90" providerId="LiveId" clId="{6143FAE7-0750-49FC-93E8-7A3078AD83E4}" dt="2021-07-23T18:14:22.699" v="5371"/>
          <ac:spMkLst>
            <pc:docMk/>
            <pc:sldMk cId="1175130233" sldId="538"/>
            <ac:spMk id="25" creationId="{DF6BB95D-3DF7-4F71-827A-93D8EACDE413}"/>
          </ac:spMkLst>
        </pc:spChg>
        <pc:spChg chg="mod">
          <ac:chgData name="Minesh Patel" userId="a66d4990ec83ac90" providerId="LiveId" clId="{6143FAE7-0750-49FC-93E8-7A3078AD83E4}" dt="2021-07-23T18:14:22.699" v="5371"/>
          <ac:spMkLst>
            <pc:docMk/>
            <pc:sldMk cId="1175130233" sldId="538"/>
            <ac:spMk id="26" creationId="{A7647AAB-84EA-409A-892A-B615E2609D5F}"/>
          </ac:spMkLst>
        </pc:spChg>
        <pc:spChg chg="mod">
          <ac:chgData name="Minesh Patel" userId="a66d4990ec83ac90" providerId="LiveId" clId="{6143FAE7-0750-49FC-93E8-7A3078AD83E4}" dt="2021-07-23T18:14:22.699" v="5371"/>
          <ac:spMkLst>
            <pc:docMk/>
            <pc:sldMk cId="1175130233" sldId="538"/>
            <ac:spMk id="27" creationId="{F70BAB53-1E0B-462B-BCA2-D550706EE97D}"/>
          </ac:spMkLst>
        </pc:spChg>
        <pc:spChg chg="del">
          <ac:chgData name="Minesh Patel" userId="a66d4990ec83ac90" providerId="LiveId" clId="{6143FAE7-0750-49FC-93E8-7A3078AD83E4}" dt="2021-07-23T16:29:00.918" v="3347" actId="478"/>
          <ac:spMkLst>
            <pc:docMk/>
            <pc:sldMk cId="1175130233" sldId="538"/>
            <ac:spMk id="41" creationId="{E2941BF7-AC3D-469D-83D8-1FA23C72950A}"/>
          </ac:spMkLst>
        </pc:spChg>
        <pc:grpChg chg="add mod">
          <ac:chgData name="Minesh Patel" userId="a66d4990ec83ac90" providerId="LiveId" clId="{6143FAE7-0750-49FC-93E8-7A3078AD83E4}" dt="2021-07-23T19:30:05.681" v="9299" actId="164"/>
          <ac:grpSpMkLst>
            <pc:docMk/>
            <pc:sldMk cId="1175130233" sldId="538"/>
            <ac:grpSpMk id="3" creationId="{1D9A4170-03A8-4211-8D90-6C4F5705F5A7}"/>
          </ac:grpSpMkLst>
        </pc:grpChg>
        <pc:grpChg chg="del">
          <ac:chgData name="Minesh Patel" userId="a66d4990ec83ac90" providerId="LiveId" clId="{6143FAE7-0750-49FC-93E8-7A3078AD83E4}" dt="2021-07-23T18:14:22.408" v="5370" actId="478"/>
          <ac:grpSpMkLst>
            <pc:docMk/>
            <pc:sldMk cId="1175130233" sldId="538"/>
            <ac:grpSpMk id="6" creationId="{935442C7-3CCE-439C-AFF7-8B267191E00D}"/>
          </ac:grpSpMkLst>
        </pc:grpChg>
        <pc:grpChg chg="add mod ord">
          <ac:chgData name="Minesh Patel" userId="a66d4990ec83ac90" providerId="LiveId" clId="{6143FAE7-0750-49FC-93E8-7A3078AD83E4}" dt="2021-07-23T19:30:20.898" v="9305" actId="167"/>
          <ac:grpSpMkLst>
            <pc:docMk/>
            <pc:sldMk cId="1175130233" sldId="538"/>
            <ac:grpSpMk id="12" creationId="{AA265DD5-C478-4749-888F-81E89C4D0E5A}"/>
          </ac:grpSpMkLst>
        </pc:grpChg>
        <pc:grpChg chg="add mod">
          <ac:chgData name="Minesh Patel" userId="a66d4990ec83ac90" providerId="LiveId" clId="{6143FAE7-0750-49FC-93E8-7A3078AD83E4}" dt="2021-07-23T18:14:22.699" v="5371"/>
          <ac:grpSpMkLst>
            <pc:docMk/>
            <pc:sldMk cId="1175130233" sldId="538"/>
            <ac:grpSpMk id="22" creationId="{188D6A69-ACA2-47BF-AECD-8817B5188D62}"/>
          </ac:grpSpMkLst>
        </pc:grpChg>
        <pc:graphicFrameChg chg="add mod modGraphic">
          <ac:chgData name="Minesh Patel" userId="a66d4990ec83ac90" providerId="LiveId" clId="{6143FAE7-0750-49FC-93E8-7A3078AD83E4}" dt="2021-07-23T17:34:52.578" v="4108"/>
          <ac:graphicFrameMkLst>
            <pc:docMk/>
            <pc:sldMk cId="1175130233" sldId="538"/>
            <ac:graphicFrameMk id="15" creationId="{7E565D60-E084-4B0F-8614-5ECBD115DB60}"/>
          </ac:graphicFrameMkLst>
        </pc:graphicFrameChg>
        <pc:graphicFrameChg chg="add mod modGraphic">
          <ac:chgData name="Minesh Patel" userId="a66d4990ec83ac90" providerId="LiveId" clId="{6143FAE7-0750-49FC-93E8-7A3078AD83E4}" dt="2021-07-23T17:34:58.058" v="4110" actId="14734"/>
          <ac:graphicFrameMkLst>
            <pc:docMk/>
            <pc:sldMk cId="1175130233" sldId="538"/>
            <ac:graphicFrameMk id="16" creationId="{3606A2F6-F232-46BD-A74D-76B80371D6B0}"/>
          </ac:graphicFrameMkLst>
        </pc:graphicFrameChg>
        <pc:cxnChg chg="add mod">
          <ac:chgData name="Minesh Patel" userId="a66d4990ec83ac90" providerId="LiveId" clId="{6143FAE7-0750-49FC-93E8-7A3078AD83E4}" dt="2021-07-23T19:30:05.681" v="9299" actId="164"/>
          <ac:cxnSpMkLst>
            <pc:docMk/>
            <pc:sldMk cId="1175130233" sldId="538"/>
            <ac:cxnSpMk id="18" creationId="{1F351910-CED8-493E-A052-86AA657764D5}"/>
          </ac:cxnSpMkLst>
        </pc:cxnChg>
        <pc:cxnChg chg="add mod">
          <ac:chgData name="Minesh Patel" userId="a66d4990ec83ac90" providerId="LiveId" clId="{6143FAE7-0750-49FC-93E8-7A3078AD83E4}" dt="2021-07-23T19:30:05.681" v="9299" actId="164"/>
          <ac:cxnSpMkLst>
            <pc:docMk/>
            <pc:sldMk cId="1175130233" sldId="538"/>
            <ac:cxnSpMk id="19" creationId="{9926F71C-8332-4337-B4B8-961D99EB3D1F}"/>
          </ac:cxnSpMkLst>
        </pc:cxnChg>
        <pc:cxnChg chg="add mod ord">
          <ac:chgData name="Minesh Patel" userId="a66d4990ec83ac90" providerId="LiveId" clId="{6143FAE7-0750-49FC-93E8-7A3078AD83E4}" dt="2021-07-23T19:30:18.253" v="9304" actId="164"/>
          <ac:cxnSpMkLst>
            <pc:docMk/>
            <pc:sldMk cId="1175130233" sldId="538"/>
            <ac:cxnSpMk id="20" creationId="{0FA55F82-55EA-4C94-9801-60C3E6F3710A}"/>
          </ac:cxnSpMkLst>
        </pc:cxnChg>
      </pc:sldChg>
      <pc:sldChg chg="addSp delSp modSp add mod modNotesTx">
        <pc:chgData name="Minesh Patel" userId="a66d4990ec83ac90" providerId="LiveId" clId="{6143FAE7-0750-49FC-93E8-7A3078AD83E4}" dt="2021-07-23T19:03:56.718" v="6741" actId="20577"/>
        <pc:sldMkLst>
          <pc:docMk/>
          <pc:sldMk cId="2912758650" sldId="539"/>
        </pc:sldMkLst>
        <pc:spChg chg="add mod ord">
          <ac:chgData name="Minesh Patel" userId="a66d4990ec83ac90" providerId="LiveId" clId="{6143FAE7-0750-49FC-93E8-7A3078AD83E4}" dt="2021-07-23T17:47:10.227" v="4444" actId="167"/>
          <ac:spMkLst>
            <pc:docMk/>
            <pc:sldMk cId="2912758650" sldId="539"/>
            <ac:spMk id="35" creationId="{4000DFE2-2475-40CC-A187-F60B7B45CEE5}"/>
          </ac:spMkLst>
        </pc:spChg>
        <pc:spChg chg="mod">
          <ac:chgData name="Minesh Patel" userId="a66d4990ec83ac90" providerId="LiveId" clId="{6143FAE7-0750-49FC-93E8-7A3078AD83E4}" dt="2021-07-23T17:46:57.227" v="4441"/>
          <ac:spMkLst>
            <pc:docMk/>
            <pc:sldMk cId="2912758650" sldId="539"/>
            <ac:spMk id="37" creationId="{7A7BB32F-9B9F-42AB-BFC7-71EF331E2612}"/>
          </ac:spMkLst>
        </pc:spChg>
        <pc:spChg chg="mod">
          <ac:chgData name="Minesh Patel" userId="a66d4990ec83ac90" providerId="LiveId" clId="{6143FAE7-0750-49FC-93E8-7A3078AD83E4}" dt="2021-07-23T17:46:57.227" v="4441"/>
          <ac:spMkLst>
            <pc:docMk/>
            <pc:sldMk cId="2912758650" sldId="539"/>
            <ac:spMk id="38" creationId="{2B65FBFA-89EA-47DF-AE0C-C7C5A769112F}"/>
          </ac:spMkLst>
        </pc:spChg>
        <pc:spChg chg="mod">
          <ac:chgData name="Minesh Patel" userId="a66d4990ec83ac90" providerId="LiveId" clId="{6143FAE7-0750-49FC-93E8-7A3078AD83E4}" dt="2021-07-23T17:46:57.227" v="4441"/>
          <ac:spMkLst>
            <pc:docMk/>
            <pc:sldMk cId="2912758650" sldId="539"/>
            <ac:spMk id="39" creationId="{BB715F5D-2043-4E2A-AE6C-0BD71B20388B}"/>
          </ac:spMkLst>
        </pc:spChg>
        <pc:spChg chg="mod">
          <ac:chgData name="Minesh Patel" userId="a66d4990ec83ac90" providerId="LiveId" clId="{6143FAE7-0750-49FC-93E8-7A3078AD83E4}" dt="2021-07-23T17:46:57.227" v="4441"/>
          <ac:spMkLst>
            <pc:docMk/>
            <pc:sldMk cId="2912758650" sldId="539"/>
            <ac:spMk id="40" creationId="{20319258-6EFB-4C34-85ED-460F34B6475B}"/>
          </ac:spMkLst>
        </pc:spChg>
        <pc:spChg chg="mod">
          <ac:chgData name="Minesh Patel" userId="a66d4990ec83ac90" providerId="LiveId" clId="{6143FAE7-0750-49FC-93E8-7A3078AD83E4}" dt="2021-07-23T17:46:57.227" v="4441"/>
          <ac:spMkLst>
            <pc:docMk/>
            <pc:sldMk cId="2912758650" sldId="539"/>
            <ac:spMk id="41" creationId="{C09EAE4F-1662-4060-846F-2B3CF65F6CEA}"/>
          </ac:spMkLst>
        </pc:spChg>
        <pc:spChg chg="mod">
          <ac:chgData name="Minesh Patel" userId="a66d4990ec83ac90" providerId="LiveId" clId="{6143FAE7-0750-49FC-93E8-7A3078AD83E4}" dt="2021-07-23T18:11:23.808" v="5280"/>
          <ac:spMkLst>
            <pc:docMk/>
            <pc:sldMk cId="2912758650" sldId="539"/>
            <ac:spMk id="43" creationId="{B79B10DE-A91F-4B66-BFEE-71195DF078C9}"/>
          </ac:spMkLst>
        </pc:spChg>
        <pc:spChg chg="mod">
          <ac:chgData name="Minesh Patel" userId="a66d4990ec83ac90" providerId="LiveId" clId="{6143FAE7-0750-49FC-93E8-7A3078AD83E4}" dt="2021-07-23T18:11:23.808" v="5280"/>
          <ac:spMkLst>
            <pc:docMk/>
            <pc:sldMk cId="2912758650" sldId="539"/>
            <ac:spMk id="44" creationId="{737ADF6A-D5B6-40B2-92D0-7967B6B73CC0}"/>
          </ac:spMkLst>
        </pc:spChg>
        <pc:spChg chg="mod">
          <ac:chgData name="Minesh Patel" userId="a66d4990ec83ac90" providerId="LiveId" clId="{6143FAE7-0750-49FC-93E8-7A3078AD83E4}" dt="2021-07-23T18:11:23.808" v="5280"/>
          <ac:spMkLst>
            <pc:docMk/>
            <pc:sldMk cId="2912758650" sldId="539"/>
            <ac:spMk id="46" creationId="{35522FCC-75A1-44CF-9A04-66714A88161E}"/>
          </ac:spMkLst>
        </pc:spChg>
        <pc:spChg chg="mod">
          <ac:chgData name="Minesh Patel" userId="a66d4990ec83ac90" providerId="LiveId" clId="{6143FAE7-0750-49FC-93E8-7A3078AD83E4}" dt="2021-07-23T18:11:23.808" v="5280"/>
          <ac:spMkLst>
            <pc:docMk/>
            <pc:sldMk cId="2912758650" sldId="539"/>
            <ac:spMk id="47" creationId="{96C0AB99-EE29-4A7D-948E-C27846C6B2B0}"/>
          </ac:spMkLst>
        </pc:spChg>
        <pc:spChg chg="mod">
          <ac:chgData name="Minesh Patel" userId="a66d4990ec83ac90" providerId="LiveId" clId="{6143FAE7-0750-49FC-93E8-7A3078AD83E4}" dt="2021-07-23T18:11:23.808" v="5280"/>
          <ac:spMkLst>
            <pc:docMk/>
            <pc:sldMk cId="2912758650" sldId="539"/>
            <ac:spMk id="49" creationId="{F2BB2686-9642-46B6-B60B-0E3E0884F5B4}"/>
          </ac:spMkLst>
        </pc:spChg>
        <pc:grpChg chg="add del mod">
          <ac:chgData name="Minesh Patel" userId="a66d4990ec83ac90" providerId="LiveId" clId="{6143FAE7-0750-49FC-93E8-7A3078AD83E4}" dt="2021-07-23T18:11:23.528" v="5279" actId="478"/>
          <ac:grpSpMkLst>
            <pc:docMk/>
            <pc:sldMk cId="2912758650" sldId="539"/>
            <ac:grpSpMk id="36" creationId="{1AD0214C-8337-4F96-BEBA-6D98738AFA78}"/>
          </ac:grpSpMkLst>
        </pc:grpChg>
        <pc:grpChg chg="add mod">
          <ac:chgData name="Minesh Patel" userId="a66d4990ec83ac90" providerId="LiveId" clId="{6143FAE7-0750-49FC-93E8-7A3078AD83E4}" dt="2021-07-23T18:12:12.937" v="5294" actId="1076"/>
          <ac:grpSpMkLst>
            <pc:docMk/>
            <pc:sldMk cId="2912758650" sldId="539"/>
            <ac:grpSpMk id="42" creationId="{28EBD492-F779-42B6-BFAA-C1903AA9A9FD}"/>
          </ac:grpSpMkLst>
        </pc:grpChg>
        <pc:picChg chg="add del mod">
          <ac:chgData name="Minesh Patel" userId="a66d4990ec83ac90" providerId="LiveId" clId="{6143FAE7-0750-49FC-93E8-7A3078AD83E4}" dt="2021-07-23T18:01:52.750" v="5082" actId="21"/>
          <ac:picMkLst>
            <pc:docMk/>
            <pc:sldMk cId="2912758650" sldId="539"/>
            <ac:picMk id="5" creationId="{9CD17E04-8AD1-41CF-8D69-014758E08B54}"/>
          </ac:picMkLst>
        </pc:picChg>
      </pc:sldChg>
      <pc:sldChg chg="addSp delSp modSp add mod modNotesTx">
        <pc:chgData name="Minesh Patel" userId="a66d4990ec83ac90" providerId="LiveId" clId="{6143FAE7-0750-49FC-93E8-7A3078AD83E4}" dt="2021-07-23T19:03:36.846" v="6663" actId="20577"/>
        <pc:sldMkLst>
          <pc:docMk/>
          <pc:sldMk cId="3459230197" sldId="540"/>
        </pc:sldMkLst>
        <pc:spChg chg="add mod ord">
          <ac:chgData name="Minesh Patel" userId="a66d4990ec83ac90" providerId="LiveId" clId="{6143FAE7-0750-49FC-93E8-7A3078AD83E4}" dt="2021-07-23T17:47:35.791" v="4451" actId="167"/>
          <ac:spMkLst>
            <pc:docMk/>
            <pc:sldMk cId="3459230197" sldId="540"/>
            <ac:spMk id="35" creationId="{F0E68D4C-0AB3-4303-BC90-43505E1CBECC}"/>
          </ac:spMkLst>
        </pc:spChg>
        <pc:spChg chg="mod">
          <ac:chgData name="Minesh Patel" userId="a66d4990ec83ac90" providerId="LiveId" clId="{6143FAE7-0750-49FC-93E8-7A3078AD83E4}" dt="2021-07-23T17:47:30.553" v="4449"/>
          <ac:spMkLst>
            <pc:docMk/>
            <pc:sldMk cId="3459230197" sldId="540"/>
            <ac:spMk id="37" creationId="{4F38C84A-A7CD-4650-B513-E29D07968092}"/>
          </ac:spMkLst>
        </pc:spChg>
        <pc:spChg chg="mod">
          <ac:chgData name="Minesh Patel" userId="a66d4990ec83ac90" providerId="LiveId" clId="{6143FAE7-0750-49FC-93E8-7A3078AD83E4}" dt="2021-07-23T17:47:30.553" v="4449"/>
          <ac:spMkLst>
            <pc:docMk/>
            <pc:sldMk cId="3459230197" sldId="540"/>
            <ac:spMk id="38" creationId="{52DD660E-EE07-485D-B76B-4987E9E9C030}"/>
          </ac:spMkLst>
        </pc:spChg>
        <pc:spChg chg="mod">
          <ac:chgData name="Minesh Patel" userId="a66d4990ec83ac90" providerId="LiveId" clId="{6143FAE7-0750-49FC-93E8-7A3078AD83E4}" dt="2021-07-23T17:47:30.553" v="4449"/>
          <ac:spMkLst>
            <pc:docMk/>
            <pc:sldMk cId="3459230197" sldId="540"/>
            <ac:spMk id="39" creationId="{27F1D696-2F15-4B24-8324-CCF41FE90B0E}"/>
          </ac:spMkLst>
        </pc:spChg>
        <pc:spChg chg="mod">
          <ac:chgData name="Minesh Patel" userId="a66d4990ec83ac90" providerId="LiveId" clId="{6143FAE7-0750-49FC-93E8-7A3078AD83E4}" dt="2021-07-23T17:47:30.553" v="4449"/>
          <ac:spMkLst>
            <pc:docMk/>
            <pc:sldMk cId="3459230197" sldId="540"/>
            <ac:spMk id="40" creationId="{9FD1F4D3-5911-46D0-A712-BAADAC47AAEC}"/>
          </ac:spMkLst>
        </pc:spChg>
        <pc:spChg chg="mod">
          <ac:chgData name="Minesh Patel" userId="a66d4990ec83ac90" providerId="LiveId" clId="{6143FAE7-0750-49FC-93E8-7A3078AD83E4}" dt="2021-07-23T17:47:30.553" v="4449"/>
          <ac:spMkLst>
            <pc:docMk/>
            <pc:sldMk cId="3459230197" sldId="540"/>
            <ac:spMk id="41" creationId="{333CE2D7-AD96-4FB2-8588-6A6FFA55F0A4}"/>
          </ac:spMkLst>
        </pc:spChg>
        <pc:spChg chg="mod">
          <ac:chgData name="Minesh Patel" userId="a66d4990ec83ac90" providerId="LiveId" clId="{6143FAE7-0750-49FC-93E8-7A3078AD83E4}" dt="2021-07-23T18:12:45.568" v="5312" actId="108"/>
          <ac:spMkLst>
            <pc:docMk/>
            <pc:sldMk cId="3459230197" sldId="540"/>
            <ac:spMk id="43" creationId="{B9C531C3-7670-4E6D-ACBA-630D1586AB75}"/>
          </ac:spMkLst>
        </pc:spChg>
        <pc:spChg chg="mod">
          <ac:chgData name="Minesh Patel" userId="a66d4990ec83ac90" providerId="LiveId" clId="{6143FAE7-0750-49FC-93E8-7A3078AD83E4}" dt="2021-07-23T18:12:42.099" v="5311" actId="108"/>
          <ac:spMkLst>
            <pc:docMk/>
            <pc:sldMk cId="3459230197" sldId="540"/>
            <ac:spMk id="44" creationId="{BD8A323A-35CE-4726-80F8-2561E1A40195}"/>
          </ac:spMkLst>
        </pc:spChg>
        <pc:spChg chg="mod">
          <ac:chgData name="Minesh Patel" userId="a66d4990ec83ac90" providerId="LiveId" clId="{6143FAE7-0750-49FC-93E8-7A3078AD83E4}" dt="2021-07-23T18:12:37.136" v="5310"/>
          <ac:spMkLst>
            <pc:docMk/>
            <pc:sldMk cId="3459230197" sldId="540"/>
            <ac:spMk id="46" creationId="{EFDC45EB-C0E2-4316-B2FE-47C237A0F6F8}"/>
          </ac:spMkLst>
        </pc:spChg>
        <pc:spChg chg="mod">
          <ac:chgData name="Minesh Patel" userId="a66d4990ec83ac90" providerId="LiveId" clId="{6143FAE7-0750-49FC-93E8-7A3078AD83E4}" dt="2021-07-23T18:12:37.136" v="5310"/>
          <ac:spMkLst>
            <pc:docMk/>
            <pc:sldMk cId="3459230197" sldId="540"/>
            <ac:spMk id="47" creationId="{92FD723D-6C15-492E-80C5-5DCC5A0AFA42}"/>
          </ac:spMkLst>
        </pc:spChg>
        <pc:spChg chg="mod">
          <ac:chgData name="Minesh Patel" userId="a66d4990ec83ac90" providerId="LiveId" clId="{6143FAE7-0750-49FC-93E8-7A3078AD83E4}" dt="2021-07-23T18:12:37.136" v="5310"/>
          <ac:spMkLst>
            <pc:docMk/>
            <pc:sldMk cId="3459230197" sldId="540"/>
            <ac:spMk id="49" creationId="{2F4EF508-70AA-4A9A-8C7B-20B1FF9CD8AC}"/>
          </ac:spMkLst>
        </pc:spChg>
        <pc:grpChg chg="add del mod">
          <ac:chgData name="Minesh Patel" userId="a66d4990ec83ac90" providerId="LiveId" clId="{6143FAE7-0750-49FC-93E8-7A3078AD83E4}" dt="2021-07-23T18:12:36.837" v="5309" actId="478"/>
          <ac:grpSpMkLst>
            <pc:docMk/>
            <pc:sldMk cId="3459230197" sldId="540"/>
            <ac:grpSpMk id="36" creationId="{F487242C-62E1-4806-B2DB-B8FCBC919B9B}"/>
          </ac:grpSpMkLst>
        </pc:grpChg>
        <pc:grpChg chg="add mod">
          <ac:chgData name="Minesh Patel" userId="a66d4990ec83ac90" providerId="LiveId" clId="{6143FAE7-0750-49FC-93E8-7A3078AD83E4}" dt="2021-07-23T18:12:37.136" v="5310"/>
          <ac:grpSpMkLst>
            <pc:docMk/>
            <pc:sldMk cId="3459230197" sldId="540"/>
            <ac:grpSpMk id="42" creationId="{AD4AE393-9B57-4DF8-9F7E-0C9B149EC488}"/>
          </ac:grpSpMkLst>
        </pc:grpChg>
      </pc:sldChg>
      <pc:sldChg chg="addSp delSp modSp add mod modNotesTx">
        <pc:chgData name="Minesh Patel" userId="a66d4990ec83ac90" providerId="LiveId" clId="{6143FAE7-0750-49FC-93E8-7A3078AD83E4}" dt="2021-07-23T19:14:51.119" v="8653" actId="20577"/>
        <pc:sldMkLst>
          <pc:docMk/>
          <pc:sldMk cId="3756459027" sldId="541"/>
        </pc:sldMkLst>
        <pc:spChg chg="add mod ord">
          <ac:chgData name="Minesh Patel" userId="a66d4990ec83ac90" providerId="LiveId" clId="{6143FAE7-0750-49FC-93E8-7A3078AD83E4}" dt="2021-07-23T17:47:48.017" v="4455" actId="167"/>
          <ac:spMkLst>
            <pc:docMk/>
            <pc:sldMk cId="3756459027" sldId="541"/>
            <ac:spMk id="35" creationId="{036C59C6-9C66-4F45-A4AF-1977803181DB}"/>
          </ac:spMkLst>
        </pc:spChg>
        <pc:spChg chg="mod">
          <ac:chgData name="Minesh Patel" userId="a66d4990ec83ac90" providerId="LiveId" clId="{6143FAE7-0750-49FC-93E8-7A3078AD83E4}" dt="2021-07-23T17:47:44.399" v="4453"/>
          <ac:spMkLst>
            <pc:docMk/>
            <pc:sldMk cId="3756459027" sldId="541"/>
            <ac:spMk id="37" creationId="{4E53C6A9-CB3C-4C7E-83B2-809BCDCA1933}"/>
          </ac:spMkLst>
        </pc:spChg>
        <pc:spChg chg="mod">
          <ac:chgData name="Minesh Patel" userId="a66d4990ec83ac90" providerId="LiveId" clId="{6143FAE7-0750-49FC-93E8-7A3078AD83E4}" dt="2021-07-23T17:47:44.399" v="4453"/>
          <ac:spMkLst>
            <pc:docMk/>
            <pc:sldMk cId="3756459027" sldId="541"/>
            <ac:spMk id="38" creationId="{46CD8869-784D-4CBF-AC41-5678CEE477A4}"/>
          </ac:spMkLst>
        </pc:spChg>
        <pc:spChg chg="mod">
          <ac:chgData name="Minesh Patel" userId="a66d4990ec83ac90" providerId="LiveId" clId="{6143FAE7-0750-49FC-93E8-7A3078AD83E4}" dt="2021-07-23T17:47:44.399" v="4453"/>
          <ac:spMkLst>
            <pc:docMk/>
            <pc:sldMk cId="3756459027" sldId="541"/>
            <ac:spMk id="39" creationId="{4AFC3DEA-5C32-4A99-B9B0-68A659EF7F98}"/>
          </ac:spMkLst>
        </pc:spChg>
        <pc:spChg chg="mod">
          <ac:chgData name="Minesh Patel" userId="a66d4990ec83ac90" providerId="LiveId" clId="{6143FAE7-0750-49FC-93E8-7A3078AD83E4}" dt="2021-07-23T17:47:44.399" v="4453"/>
          <ac:spMkLst>
            <pc:docMk/>
            <pc:sldMk cId="3756459027" sldId="541"/>
            <ac:spMk id="40" creationId="{A97345F6-9F7A-4DF4-8D01-CEB5A88C05C5}"/>
          </ac:spMkLst>
        </pc:spChg>
        <pc:spChg chg="mod">
          <ac:chgData name="Minesh Patel" userId="a66d4990ec83ac90" providerId="LiveId" clId="{6143FAE7-0750-49FC-93E8-7A3078AD83E4}" dt="2021-07-23T17:47:44.399" v="4453"/>
          <ac:spMkLst>
            <pc:docMk/>
            <pc:sldMk cId="3756459027" sldId="541"/>
            <ac:spMk id="41" creationId="{BC552A78-46A1-43A8-A363-1497EAE3B72F}"/>
          </ac:spMkLst>
        </pc:spChg>
        <pc:spChg chg="mod">
          <ac:chgData name="Minesh Patel" userId="a66d4990ec83ac90" providerId="LiveId" clId="{6143FAE7-0750-49FC-93E8-7A3078AD83E4}" dt="2021-07-23T18:13:33.583" v="5337"/>
          <ac:spMkLst>
            <pc:docMk/>
            <pc:sldMk cId="3756459027" sldId="541"/>
            <ac:spMk id="43" creationId="{4CD23622-4607-46E6-9A93-4C095566B61E}"/>
          </ac:spMkLst>
        </pc:spChg>
        <pc:spChg chg="mod">
          <ac:chgData name="Minesh Patel" userId="a66d4990ec83ac90" providerId="LiveId" clId="{6143FAE7-0750-49FC-93E8-7A3078AD83E4}" dt="2021-07-23T18:13:39.814" v="5339" actId="108"/>
          <ac:spMkLst>
            <pc:docMk/>
            <pc:sldMk cId="3756459027" sldId="541"/>
            <ac:spMk id="44" creationId="{A04D04E5-AC37-4254-87E3-5BEF006FE115}"/>
          </ac:spMkLst>
        </pc:spChg>
        <pc:spChg chg="mod">
          <ac:chgData name="Minesh Patel" userId="a66d4990ec83ac90" providerId="LiveId" clId="{6143FAE7-0750-49FC-93E8-7A3078AD83E4}" dt="2021-07-23T18:13:36.384" v="5338" actId="108"/>
          <ac:spMkLst>
            <pc:docMk/>
            <pc:sldMk cId="3756459027" sldId="541"/>
            <ac:spMk id="46" creationId="{C3BF3501-A914-47F3-8484-DA3E680B2F6F}"/>
          </ac:spMkLst>
        </pc:spChg>
        <pc:spChg chg="mod">
          <ac:chgData name="Minesh Patel" userId="a66d4990ec83ac90" providerId="LiveId" clId="{6143FAE7-0750-49FC-93E8-7A3078AD83E4}" dt="2021-07-23T18:13:33.583" v="5337"/>
          <ac:spMkLst>
            <pc:docMk/>
            <pc:sldMk cId="3756459027" sldId="541"/>
            <ac:spMk id="47" creationId="{3C6287FC-44FF-437C-ABE7-AABC094C854F}"/>
          </ac:spMkLst>
        </pc:spChg>
        <pc:spChg chg="mod">
          <ac:chgData name="Minesh Patel" userId="a66d4990ec83ac90" providerId="LiveId" clId="{6143FAE7-0750-49FC-93E8-7A3078AD83E4}" dt="2021-07-23T18:13:33.583" v="5337"/>
          <ac:spMkLst>
            <pc:docMk/>
            <pc:sldMk cId="3756459027" sldId="541"/>
            <ac:spMk id="49" creationId="{AB7DD1F5-7DDE-4B95-A021-DC29AD687208}"/>
          </ac:spMkLst>
        </pc:spChg>
        <pc:grpChg chg="add del mod">
          <ac:chgData name="Minesh Patel" userId="a66d4990ec83ac90" providerId="LiveId" clId="{6143FAE7-0750-49FC-93E8-7A3078AD83E4}" dt="2021-07-23T18:13:33.300" v="5336" actId="478"/>
          <ac:grpSpMkLst>
            <pc:docMk/>
            <pc:sldMk cId="3756459027" sldId="541"/>
            <ac:grpSpMk id="36" creationId="{B092B326-BB4E-4E81-9EB4-2FE3DE337D78}"/>
          </ac:grpSpMkLst>
        </pc:grpChg>
        <pc:grpChg chg="add mod">
          <ac:chgData name="Minesh Patel" userId="a66d4990ec83ac90" providerId="LiveId" clId="{6143FAE7-0750-49FC-93E8-7A3078AD83E4}" dt="2021-07-23T18:13:33.583" v="5337"/>
          <ac:grpSpMkLst>
            <pc:docMk/>
            <pc:sldMk cId="3756459027" sldId="541"/>
            <ac:grpSpMk id="42" creationId="{EA0F52DF-EDB3-4DE8-91B4-6879DABF6279}"/>
          </ac:grpSpMkLst>
        </pc:grpChg>
      </pc:sldChg>
      <pc:sldChg chg="addSp delSp modSp add mod modNotesTx">
        <pc:chgData name="Minesh Patel" userId="a66d4990ec83ac90" providerId="LiveId" clId="{6143FAE7-0750-49FC-93E8-7A3078AD83E4}" dt="2021-07-23T19:15:00.111" v="8664" actId="20577"/>
        <pc:sldMkLst>
          <pc:docMk/>
          <pc:sldMk cId="1843085150" sldId="542"/>
        </pc:sldMkLst>
        <pc:spChg chg="add mod ord">
          <ac:chgData name="Minesh Patel" userId="a66d4990ec83ac90" providerId="LiveId" clId="{6143FAE7-0750-49FC-93E8-7A3078AD83E4}" dt="2021-07-23T17:48:05.739" v="4459" actId="167"/>
          <ac:spMkLst>
            <pc:docMk/>
            <pc:sldMk cId="1843085150" sldId="542"/>
            <ac:spMk id="35" creationId="{AF38BC21-BE80-4BE9-AF75-0AACECAAFFA9}"/>
          </ac:spMkLst>
        </pc:spChg>
        <pc:spChg chg="mod">
          <ac:chgData name="Minesh Patel" userId="a66d4990ec83ac90" providerId="LiveId" clId="{6143FAE7-0750-49FC-93E8-7A3078AD83E4}" dt="2021-07-23T17:48:01.087" v="4457"/>
          <ac:spMkLst>
            <pc:docMk/>
            <pc:sldMk cId="1843085150" sldId="542"/>
            <ac:spMk id="37" creationId="{86141324-AB72-48C1-BAE5-D68649A4D982}"/>
          </ac:spMkLst>
        </pc:spChg>
        <pc:spChg chg="mod">
          <ac:chgData name="Minesh Patel" userId="a66d4990ec83ac90" providerId="LiveId" clId="{6143FAE7-0750-49FC-93E8-7A3078AD83E4}" dt="2021-07-23T17:48:01.087" v="4457"/>
          <ac:spMkLst>
            <pc:docMk/>
            <pc:sldMk cId="1843085150" sldId="542"/>
            <ac:spMk id="38" creationId="{CF837F22-3739-4F6B-A23F-3C85A1F6A2D5}"/>
          </ac:spMkLst>
        </pc:spChg>
        <pc:spChg chg="mod">
          <ac:chgData name="Minesh Patel" userId="a66d4990ec83ac90" providerId="LiveId" clId="{6143FAE7-0750-49FC-93E8-7A3078AD83E4}" dt="2021-07-23T17:48:01.087" v="4457"/>
          <ac:spMkLst>
            <pc:docMk/>
            <pc:sldMk cId="1843085150" sldId="542"/>
            <ac:spMk id="39" creationId="{266D6D9B-A7B7-401D-80BA-726A20614583}"/>
          </ac:spMkLst>
        </pc:spChg>
        <pc:spChg chg="mod">
          <ac:chgData name="Minesh Patel" userId="a66d4990ec83ac90" providerId="LiveId" clId="{6143FAE7-0750-49FC-93E8-7A3078AD83E4}" dt="2021-07-23T17:48:01.087" v="4457"/>
          <ac:spMkLst>
            <pc:docMk/>
            <pc:sldMk cId="1843085150" sldId="542"/>
            <ac:spMk id="40" creationId="{83497F8F-B12F-4895-A15D-765AE46A355F}"/>
          </ac:spMkLst>
        </pc:spChg>
        <pc:spChg chg="mod">
          <ac:chgData name="Minesh Patel" userId="a66d4990ec83ac90" providerId="LiveId" clId="{6143FAE7-0750-49FC-93E8-7A3078AD83E4}" dt="2021-07-23T17:48:01.087" v="4457"/>
          <ac:spMkLst>
            <pc:docMk/>
            <pc:sldMk cId="1843085150" sldId="542"/>
            <ac:spMk id="41" creationId="{0A627606-9AC9-42E2-98F6-B59C4293765F}"/>
          </ac:spMkLst>
        </pc:spChg>
        <pc:spChg chg="mod">
          <ac:chgData name="Minesh Patel" userId="a66d4990ec83ac90" providerId="LiveId" clId="{6143FAE7-0750-49FC-93E8-7A3078AD83E4}" dt="2021-07-23T18:14:03.826" v="5359"/>
          <ac:spMkLst>
            <pc:docMk/>
            <pc:sldMk cId="1843085150" sldId="542"/>
            <ac:spMk id="43" creationId="{D1C1CC88-DD14-48B0-AACF-6EC3ACA7D241}"/>
          </ac:spMkLst>
        </pc:spChg>
        <pc:spChg chg="mod">
          <ac:chgData name="Minesh Patel" userId="a66d4990ec83ac90" providerId="LiveId" clId="{6143FAE7-0750-49FC-93E8-7A3078AD83E4}" dt="2021-07-23T18:14:03.826" v="5359"/>
          <ac:spMkLst>
            <pc:docMk/>
            <pc:sldMk cId="1843085150" sldId="542"/>
            <ac:spMk id="44" creationId="{94CC606F-A256-4D45-80D4-CE98DB7D5661}"/>
          </ac:spMkLst>
        </pc:spChg>
        <pc:spChg chg="mod">
          <ac:chgData name="Minesh Patel" userId="a66d4990ec83ac90" providerId="LiveId" clId="{6143FAE7-0750-49FC-93E8-7A3078AD83E4}" dt="2021-07-23T18:14:10.169" v="5361" actId="108"/>
          <ac:spMkLst>
            <pc:docMk/>
            <pc:sldMk cId="1843085150" sldId="542"/>
            <ac:spMk id="46" creationId="{456943E8-BAB3-412E-8B68-CD36167276B8}"/>
          </ac:spMkLst>
        </pc:spChg>
        <pc:spChg chg="mod">
          <ac:chgData name="Minesh Patel" userId="a66d4990ec83ac90" providerId="LiveId" clId="{6143FAE7-0750-49FC-93E8-7A3078AD83E4}" dt="2021-07-23T18:14:08.024" v="5360" actId="108"/>
          <ac:spMkLst>
            <pc:docMk/>
            <pc:sldMk cId="1843085150" sldId="542"/>
            <ac:spMk id="47" creationId="{627345CF-DEFF-4911-AE63-EF0FE70C6601}"/>
          </ac:spMkLst>
        </pc:spChg>
        <pc:spChg chg="mod">
          <ac:chgData name="Minesh Patel" userId="a66d4990ec83ac90" providerId="LiveId" clId="{6143FAE7-0750-49FC-93E8-7A3078AD83E4}" dt="2021-07-23T18:14:03.826" v="5359"/>
          <ac:spMkLst>
            <pc:docMk/>
            <pc:sldMk cId="1843085150" sldId="542"/>
            <ac:spMk id="49" creationId="{4D9B827D-7672-4DE1-BBB9-F5461B51CD5C}"/>
          </ac:spMkLst>
        </pc:spChg>
        <pc:grpChg chg="add del mod">
          <ac:chgData name="Minesh Patel" userId="a66d4990ec83ac90" providerId="LiveId" clId="{6143FAE7-0750-49FC-93E8-7A3078AD83E4}" dt="2021-07-23T18:14:03.615" v="5358" actId="478"/>
          <ac:grpSpMkLst>
            <pc:docMk/>
            <pc:sldMk cId="1843085150" sldId="542"/>
            <ac:grpSpMk id="36" creationId="{96C883F1-001E-4A31-9946-2B7FB04C0CFE}"/>
          </ac:grpSpMkLst>
        </pc:grpChg>
        <pc:grpChg chg="add mod">
          <ac:chgData name="Minesh Patel" userId="a66d4990ec83ac90" providerId="LiveId" clId="{6143FAE7-0750-49FC-93E8-7A3078AD83E4}" dt="2021-07-23T18:14:03.826" v="5359"/>
          <ac:grpSpMkLst>
            <pc:docMk/>
            <pc:sldMk cId="1843085150" sldId="542"/>
            <ac:grpSpMk id="42" creationId="{E2B8194B-7C33-4A12-83EA-A191DDBD152B}"/>
          </ac:grpSpMkLst>
        </pc:grpChg>
      </pc:sldChg>
      <pc:sldChg chg="addSp delSp modSp add mod modNotesTx">
        <pc:chgData name="Minesh Patel" userId="a66d4990ec83ac90" providerId="LiveId" clId="{6143FAE7-0750-49FC-93E8-7A3078AD83E4}" dt="2021-07-23T19:15:11.499" v="8688" actId="20577"/>
        <pc:sldMkLst>
          <pc:docMk/>
          <pc:sldMk cId="4074764877" sldId="543"/>
        </pc:sldMkLst>
        <pc:spChg chg="add mod ord">
          <ac:chgData name="Minesh Patel" userId="a66d4990ec83ac90" providerId="LiveId" clId="{6143FAE7-0750-49FC-93E8-7A3078AD83E4}" dt="2021-07-23T17:48:22.046" v="4463" actId="167"/>
          <ac:spMkLst>
            <pc:docMk/>
            <pc:sldMk cId="4074764877" sldId="543"/>
            <ac:spMk id="35" creationId="{2764CCB9-9DC0-4DA4-8138-44D1A6BAE066}"/>
          </ac:spMkLst>
        </pc:spChg>
        <pc:spChg chg="mod">
          <ac:chgData name="Minesh Patel" userId="a66d4990ec83ac90" providerId="LiveId" clId="{6143FAE7-0750-49FC-93E8-7A3078AD83E4}" dt="2021-07-23T17:48:16.193" v="4461"/>
          <ac:spMkLst>
            <pc:docMk/>
            <pc:sldMk cId="4074764877" sldId="543"/>
            <ac:spMk id="37" creationId="{8068A867-EAC6-4BE7-9CE1-B031930D8ACA}"/>
          </ac:spMkLst>
        </pc:spChg>
        <pc:spChg chg="mod">
          <ac:chgData name="Minesh Patel" userId="a66d4990ec83ac90" providerId="LiveId" clId="{6143FAE7-0750-49FC-93E8-7A3078AD83E4}" dt="2021-07-23T17:48:16.193" v="4461"/>
          <ac:spMkLst>
            <pc:docMk/>
            <pc:sldMk cId="4074764877" sldId="543"/>
            <ac:spMk id="38" creationId="{306E3D15-59C3-4305-B7AE-E1571B2F1E7E}"/>
          </ac:spMkLst>
        </pc:spChg>
        <pc:spChg chg="mod">
          <ac:chgData name="Minesh Patel" userId="a66d4990ec83ac90" providerId="LiveId" clId="{6143FAE7-0750-49FC-93E8-7A3078AD83E4}" dt="2021-07-23T17:48:16.193" v="4461"/>
          <ac:spMkLst>
            <pc:docMk/>
            <pc:sldMk cId="4074764877" sldId="543"/>
            <ac:spMk id="39" creationId="{275A23BB-93BD-4578-8F78-485FC3B5D3B7}"/>
          </ac:spMkLst>
        </pc:spChg>
        <pc:spChg chg="mod">
          <ac:chgData name="Minesh Patel" userId="a66d4990ec83ac90" providerId="LiveId" clId="{6143FAE7-0750-49FC-93E8-7A3078AD83E4}" dt="2021-07-23T17:48:16.193" v="4461"/>
          <ac:spMkLst>
            <pc:docMk/>
            <pc:sldMk cId="4074764877" sldId="543"/>
            <ac:spMk id="40" creationId="{83055B85-AF53-419D-A8D2-FC92A58A54B6}"/>
          </ac:spMkLst>
        </pc:spChg>
        <pc:spChg chg="mod">
          <ac:chgData name="Minesh Patel" userId="a66d4990ec83ac90" providerId="LiveId" clId="{6143FAE7-0750-49FC-93E8-7A3078AD83E4}" dt="2021-07-23T17:48:16.193" v="4461"/>
          <ac:spMkLst>
            <pc:docMk/>
            <pc:sldMk cId="4074764877" sldId="543"/>
            <ac:spMk id="41" creationId="{38D2C53B-84BD-41C6-964C-090F56640587}"/>
          </ac:spMkLst>
        </pc:spChg>
        <pc:spChg chg="mod topLvl">
          <ac:chgData name="Minesh Patel" userId="a66d4990ec83ac90" providerId="LiveId" clId="{6143FAE7-0750-49FC-93E8-7A3078AD83E4}" dt="2021-07-23T18:15:45.193" v="5404" actId="164"/>
          <ac:spMkLst>
            <pc:docMk/>
            <pc:sldMk cId="4074764877" sldId="543"/>
            <ac:spMk id="43" creationId="{57F58550-4445-412E-82CE-BFC32403776D}"/>
          </ac:spMkLst>
        </pc:spChg>
        <pc:spChg chg="mod topLvl">
          <ac:chgData name="Minesh Patel" userId="a66d4990ec83ac90" providerId="LiveId" clId="{6143FAE7-0750-49FC-93E8-7A3078AD83E4}" dt="2021-07-23T18:15:45.193" v="5404" actId="164"/>
          <ac:spMkLst>
            <pc:docMk/>
            <pc:sldMk cId="4074764877" sldId="543"/>
            <ac:spMk id="44" creationId="{B89D3FAE-0FEB-4A6D-A152-36EDE6EBE699}"/>
          </ac:spMkLst>
        </pc:spChg>
        <pc:spChg chg="mod topLvl">
          <ac:chgData name="Minesh Patel" userId="a66d4990ec83ac90" providerId="LiveId" clId="{6143FAE7-0750-49FC-93E8-7A3078AD83E4}" dt="2021-07-23T18:15:45.193" v="5404" actId="164"/>
          <ac:spMkLst>
            <pc:docMk/>
            <pc:sldMk cId="4074764877" sldId="543"/>
            <ac:spMk id="46" creationId="{868CEDF5-928A-4265-8BED-5C5F6F5DABE4}"/>
          </ac:spMkLst>
        </pc:spChg>
        <pc:spChg chg="mod topLvl">
          <ac:chgData name="Minesh Patel" userId="a66d4990ec83ac90" providerId="LiveId" clId="{6143FAE7-0750-49FC-93E8-7A3078AD83E4}" dt="2021-07-23T18:15:45.193" v="5404" actId="164"/>
          <ac:spMkLst>
            <pc:docMk/>
            <pc:sldMk cId="4074764877" sldId="543"/>
            <ac:spMk id="47" creationId="{D9D6A21C-01FF-4D67-9F24-4DFCD9B3FC56}"/>
          </ac:spMkLst>
        </pc:spChg>
        <pc:spChg chg="add del mod topLvl">
          <ac:chgData name="Minesh Patel" userId="a66d4990ec83ac90" providerId="LiveId" clId="{6143FAE7-0750-49FC-93E8-7A3078AD83E4}" dt="2021-07-23T18:15:45.193" v="5404" actId="164"/>
          <ac:spMkLst>
            <pc:docMk/>
            <pc:sldMk cId="4074764877" sldId="543"/>
            <ac:spMk id="49" creationId="{594283B9-40C5-4C45-A8BD-AAE6F6F40712}"/>
          </ac:spMkLst>
        </pc:spChg>
        <pc:spChg chg="add del">
          <ac:chgData name="Minesh Patel" userId="a66d4990ec83ac90" providerId="LiveId" clId="{6143FAE7-0750-49FC-93E8-7A3078AD83E4}" dt="2021-07-23T18:15:15.693" v="5394" actId="22"/>
          <ac:spMkLst>
            <pc:docMk/>
            <pc:sldMk cId="4074764877" sldId="543"/>
            <ac:spMk id="50" creationId="{AD844580-2F91-4FAC-A013-A4C173611928}"/>
          </ac:spMkLst>
        </pc:spChg>
        <pc:spChg chg="add mod">
          <ac:chgData name="Minesh Patel" userId="a66d4990ec83ac90" providerId="LiveId" clId="{6143FAE7-0750-49FC-93E8-7A3078AD83E4}" dt="2021-07-23T18:15:45.193" v="5404" actId="164"/>
          <ac:spMkLst>
            <pc:docMk/>
            <pc:sldMk cId="4074764877" sldId="543"/>
            <ac:spMk id="51" creationId="{635C8BB0-182B-4DD2-8F0B-3251036C5C84}"/>
          </ac:spMkLst>
        </pc:spChg>
        <pc:grpChg chg="add mod">
          <ac:chgData name="Minesh Patel" userId="a66d4990ec83ac90" providerId="LiveId" clId="{6143FAE7-0750-49FC-93E8-7A3078AD83E4}" dt="2021-07-23T18:15:45.193" v="5404" actId="164"/>
          <ac:grpSpMkLst>
            <pc:docMk/>
            <pc:sldMk cId="4074764877" sldId="543"/>
            <ac:grpSpMk id="6" creationId="{44B9EB96-9A6D-4148-837A-17689B6669E1}"/>
          </ac:grpSpMkLst>
        </pc:grpChg>
        <pc:grpChg chg="add del mod">
          <ac:chgData name="Minesh Patel" userId="a66d4990ec83ac90" providerId="LiveId" clId="{6143FAE7-0750-49FC-93E8-7A3078AD83E4}" dt="2021-07-23T18:14:32.804" v="5378" actId="478"/>
          <ac:grpSpMkLst>
            <pc:docMk/>
            <pc:sldMk cId="4074764877" sldId="543"/>
            <ac:grpSpMk id="36" creationId="{C79E1DFD-63CA-4280-96E6-060D69328FAA}"/>
          </ac:grpSpMkLst>
        </pc:grpChg>
        <pc:grpChg chg="add del mod">
          <ac:chgData name="Minesh Patel" userId="a66d4990ec83ac90" providerId="LiveId" clId="{6143FAE7-0750-49FC-93E8-7A3078AD83E4}" dt="2021-07-23T18:15:11.381" v="5390" actId="165"/>
          <ac:grpSpMkLst>
            <pc:docMk/>
            <pc:sldMk cId="4074764877" sldId="543"/>
            <ac:grpSpMk id="42" creationId="{588592A1-5652-4EAD-80A6-6BF920BD37AF}"/>
          </ac:grpSpMkLst>
        </pc:grpChg>
      </pc:sldChg>
      <pc:sldChg chg="addSp delSp modSp add mod modAnim">
        <pc:chgData name="Minesh Patel" userId="a66d4990ec83ac90" providerId="LiveId" clId="{6143FAE7-0750-49FC-93E8-7A3078AD83E4}" dt="2021-07-23T18:18:41.049" v="5456"/>
        <pc:sldMkLst>
          <pc:docMk/>
          <pc:sldMk cId="3980152286" sldId="544"/>
        </pc:sldMkLst>
        <pc:spChg chg="mod">
          <ac:chgData name="Minesh Patel" userId="a66d4990ec83ac90" providerId="LiveId" clId="{6143FAE7-0750-49FC-93E8-7A3078AD83E4}" dt="2021-07-23T18:15:55.023" v="5407"/>
          <ac:spMkLst>
            <pc:docMk/>
            <pc:sldMk cId="3980152286" sldId="544"/>
            <ac:spMk id="36" creationId="{6C3054E1-3AB0-4087-84F8-2FD164FD0669}"/>
          </ac:spMkLst>
        </pc:spChg>
        <pc:spChg chg="mod">
          <ac:chgData name="Minesh Patel" userId="a66d4990ec83ac90" providerId="LiveId" clId="{6143FAE7-0750-49FC-93E8-7A3078AD83E4}" dt="2021-07-23T18:15:55.023" v="5407"/>
          <ac:spMkLst>
            <pc:docMk/>
            <pc:sldMk cId="3980152286" sldId="544"/>
            <ac:spMk id="37" creationId="{0F15F5FB-623A-448D-B870-E1CCB6B49681}"/>
          </ac:spMkLst>
        </pc:spChg>
        <pc:spChg chg="mod">
          <ac:chgData name="Minesh Patel" userId="a66d4990ec83ac90" providerId="LiveId" clId="{6143FAE7-0750-49FC-93E8-7A3078AD83E4}" dt="2021-07-23T18:15:55.023" v="5407"/>
          <ac:spMkLst>
            <pc:docMk/>
            <pc:sldMk cId="3980152286" sldId="544"/>
            <ac:spMk id="38" creationId="{0ED46AFD-912C-4B09-9E8C-43F6C54A9423}"/>
          </ac:spMkLst>
        </pc:spChg>
        <pc:spChg chg="mod">
          <ac:chgData name="Minesh Patel" userId="a66d4990ec83ac90" providerId="LiveId" clId="{6143FAE7-0750-49FC-93E8-7A3078AD83E4}" dt="2021-07-23T18:15:55.023" v="5407"/>
          <ac:spMkLst>
            <pc:docMk/>
            <pc:sldMk cId="3980152286" sldId="544"/>
            <ac:spMk id="39" creationId="{36B6FF68-D8D2-45DC-8057-05C254C84EB5}"/>
          </ac:spMkLst>
        </pc:spChg>
        <pc:spChg chg="mod">
          <ac:chgData name="Minesh Patel" userId="a66d4990ec83ac90" providerId="LiveId" clId="{6143FAE7-0750-49FC-93E8-7A3078AD83E4}" dt="2021-07-23T18:15:55.023" v="5407"/>
          <ac:spMkLst>
            <pc:docMk/>
            <pc:sldMk cId="3980152286" sldId="544"/>
            <ac:spMk id="40" creationId="{028AFB8F-EE87-4F0B-B05A-118D202924F1}"/>
          </ac:spMkLst>
        </pc:spChg>
        <pc:spChg chg="mod">
          <ac:chgData name="Minesh Patel" userId="a66d4990ec83ac90" providerId="LiveId" clId="{6143FAE7-0750-49FC-93E8-7A3078AD83E4}" dt="2021-07-23T18:15:55.023" v="5407"/>
          <ac:spMkLst>
            <pc:docMk/>
            <pc:sldMk cId="3980152286" sldId="544"/>
            <ac:spMk id="41" creationId="{8548E62E-1661-4D19-90E0-1C7D54BA654F}"/>
          </ac:spMkLst>
        </pc:spChg>
        <pc:spChg chg="add mod ord">
          <ac:chgData name="Minesh Patel" userId="a66d4990ec83ac90" providerId="LiveId" clId="{6143FAE7-0750-49FC-93E8-7A3078AD83E4}" dt="2021-07-23T18:17:52.787" v="5452" actId="167"/>
          <ac:spMkLst>
            <pc:docMk/>
            <pc:sldMk cId="3980152286" sldId="544"/>
            <ac:spMk id="42" creationId="{7B4A9E90-E424-4BD0-B9AD-E60366D07D51}"/>
          </ac:spMkLst>
        </pc:spChg>
        <pc:spChg chg="add mod ord">
          <ac:chgData name="Minesh Patel" userId="a66d4990ec83ac90" providerId="LiveId" clId="{6143FAE7-0750-49FC-93E8-7A3078AD83E4}" dt="2021-07-23T18:17:52.787" v="5452" actId="167"/>
          <ac:spMkLst>
            <pc:docMk/>
            <pc:sldMk cId="3980152286" sldId="544"/>
            <ac:spMk id="43" creationId="{EA21687D-5BB4-4756-B5B2-0040B61E4BE9}"/>
          </ac:spMkLst>
        </pc:spChg>
        <pc:spChg chg="add mod ord">
          <ac:chgData name="Minesh Patel" userId="a66d4990ec83ac90" providerId="LiveId" clId="{6143FAE7-0750-49FC-93E8-7A3078AD83E4}" dt="2021-07-23T18:17:52.787" v="5452" actId="167"/>
          <ac:spMkLst>
            <pc:docMk/>
            <pc:sldMk cId="3980152286" sldId="544"/>
            <ac:spMk id="44" creationId="{718C5B84-E388-466F-A073-E5DEB9A9C6A2}"/>
          </ac:spMkLst>
        </pc:spChg>
        <pc:spChg chg="add mod ord">
          <ac:chgData name="Minesh Patel" userId="a66d4990ec83ac90" providerId="LiveId" clId="{6143FAE7-0750-49FC-93E8-7A3078AD83E4}" dt="2021-07-23T18:17:52.787" v="5452" actId="167"/>
          <ac:spMkLst>
            <pc:docMk/>
            <pc:sldMk cId="3980152286" sldId="544"/>
            <ac:spMk id="46" creationId="{9D5FB425-DBF9-404F-AABF-3FE01C766331}"/>
          </ac:spMkLst>
        </pc:spChg>
        <pc:spChg chg="add mod ord">
          <ac:chgData name="Minesh Patel" userId="a66d4990ec83ac90" providerId="LiveId" clId="{6143FAE7-0750-49FC-93E8-7A3078AD83E4}" dt="2021-07-23T18:17:52.787" v="5452" actId="167"/>
          <ac:spMkLst>
            <pc:docMk/>
            <pc:sldMk cId="3980152286" sldId="544"/>
            <ac:spMk id="47" creationId="{67108E70-5B7D-4624-B81E-65264016EC34}"/>
          </ac:spMkLst>
        </pc:spChg>
        <pc:grpChg chg="add del mod">
          <ac:chgData name="Minesh Patel" userId="a66d4990ec83ac90" providerId="LiveId" clId="{6143FAE7-0750-49FC-93E8-7A3078AD83E4}" dt="2021-07-23T18:15:56.135" v="5408"/>
          <ac:grpSpMkLst>
            <pc:docMk/>
            <pc:sldMk cId="3980152286" sldId="544"/>
            <ac:grpSpMk id="35" creationId="{A8723277-2B89-49FE-AE9C-BFC79F1A6A31}"/>
          </ac:grpSpMkLst>
        </pc:grpChg>
      </pc:sldChg>
      <pc:sldChg chg="addSp delSp modSp add mod modAnim">
        <pc:chgData name="Minesh Patel" userId="a66d4990ec83ac90" providerId="LiveId" clId="{6143FAE7-0750-49FC-93E8-7A3078AD83E4}" dt="2021-07-23T18:16:37.797" v="5440" actId="1035"/>
        <pc:sldMkLst>
          <pc:docMk/>
          <pc:sldMk cId="3082807023" sldId="545"/>
        </pc:sldMkLst>
        <pc:spChg chg="mod">
          <ac:chgData name="Minesh Patel" userId="a66d4990ec83ac90" providerId="LiveId" clId="{6143FAE7-0750-49FC-93E8-7A3078AD83E4}" dt="2021-07-23T18:13:24.652" v="5334"/>
          <ac:spMkLst>
            <pc:docMk/>
            <pc:sldMk cId="3082807023" sldId="545"/>
            <ac:spMk id="46" creationId="{E7F70ACA-7507-4FB2-A21C-2D2B5B30DBA0}"/>
          </ac:spMkLst>
        </pc:spChg>
        <pc:spChg chg="mod">
          <ac:chgData name="Minesh Patel" userId="a66d4990ec83ac90" providerId="LiveId" clId="{6143FAE7-0750-49FC-93E8-7A3078AD83E4}" dt="2021-07-23T18:13:24.652" v="5334"/>
          <ac:spMkLst>
            <pc:docMk/>
            <pc:sldMk cId="3082807023" sldId="545"/>
            <ac:spMk id="47" creationId="{A36F8509-24F3-4C9A-B2E0-05043EC6593D}"/>
          </ac:spMkLst>
        </pc:spChg>
        <pc:spChg chg="add mod">
          <ac:chgData name="Minesh Patel" userId="a66d4990ec83ac90" providerId="LiveId" clId="{6143FAE7-0750-49FC-93E8-7A3078AD83E4}" dt="2021-07-23T18:13:24.652" v="5334"/>
          <ac:spMkLst>
            <pc:docMk/>
            <pc:sldMk cId="3082807023" sldId="545"/>
            <ac:spMk id="48" creationId="{ED632BB5-1773-4C92-BEF3-178AE9910CE1}"/>
          </ac:spMkLst>
        </pc:spChg>
        <pc:spChg chg="mod">
          <ac:chgData name="Minesh Patel" userId="a66d4990ec83ac90" providerId="LiveId" clId="{6143FAE7-0750-49FC-93E8-7A3078AD83E4}" dt="2021-07-23T18:13:24.652" v="5334"/>
          <ac:spMkLst>
            <pc:docMk/>
            <pc:sldMk cId="3082807023" sldId="545"/>
            <ac:spMk id="50" creationId="{2EFA9971-677F-4133-BC1E-259F8387A444}"/>
          </ac:spMkLst>
        </pc:spChg>
        <pc:spChg chg="mod">
          <ac:chgData name="Minesh Patel" userId="a66d4990ec83ac90" providerId="LiveId" clId="{6143FAE7-0750-49FC-93E8-7A3078AD83E4}" dt="2021-07-23T18:13:24.652" v="5334"/>
          <ac:spMkLst>
            <pc:docMk/>
            <pc:sldMk cId="3082807023" sldId="545"/>
            <ac:spMk id="51" creationId="{AD67F427-C759-49EF-AC58-1E1AF47521DE}"/>
          </ac:spMkLst>
        </pc:spChg>
        <pc:spChg chg="mod">
          <ac:chgData name="Minesh Patel" userId="a66d4990ec83ac90" providerId="LiveId" clId="{6143FAE7-0750-49FC-93E8-7A3078AD83E4}" dt="2021-07-23T18:13:24.652" v="5334"/>
          <ac:spMkLst>
            <pc:docMk/>
            <pc:sldMk cId="3082807023" sldId="545"/>
            <ac:spMk id="55" creationId="{83DADB5A-A1AE-44DB-A827-8C34AF188055}"/>
          </ac:spMkLst>
        </pc:spChg>
        <pc:spChg chg="mod">
          <ac:chgData name="Minesh Patel" userId="a66d4990ec83ac90" providerId="LiveId" clId="{6143FAE7-0750-49FC-93E8-7A3078AD83E4}" dt="2021-07-23T18:13:24.652" v="5334"/>
          <ac:spMkLst>
            <pc:docMk/>
            <pc:sldMk cId="3082807023" sldId="545"/>
            <ac:spMk id="56" creationId="{538EFF07-DCE2-47E7-95E5-088A3A277B15}"/>
          </ac:spMkLst>
        </pc:spChg>
        <pc:spChg chg="mod">
          <ac:chgData name="Minesh Patel" userId="a66d4990ec83ac90" providerId="LiveId" clId="{6143FAE7-0750-49FC-93E8-7A3078AD83E4}" dt="2021-07-23T18:13:24.652" v="5334"/>
          <ac:spMkLst>
            <pc:docMk/>
            <pc:sldMk cId="3082807023" sldId="545"/>
            <ac:spMk id="57" creationId="{D7BEFBC7-84DD-4B5F-866E-4875F153663A}"/>
          </ac:spMkLst>
        </pc:spChg>
        <pc:spChg chg="add mod">
          <ac:chgData name="Minesh Patel" userId="a66d4990ec83ac90" providerId="LiveId" clId="{6143FAE7-0750-49FC-93E8-7A3078AD83E4}" dt="2021-07-23T18:16:37.797" v="5440" actId="1035"/>
          <ac:spMkLst>
            <pc:docMk/>
            <pc:sldMk cId="3082807023" sldId="545"/>
            <ac:spMk id="67" creationId="{47F13FBD-D24A-4344-B3CE-B3A006BB2F27}"/>
          </ac:spMkLst>
        </pc:spChg>
        <pc:grpChg chg="add mod">
          <ac:chgData name="Minesh Patel" userId="a66d4990ec83ac90" providerId="LiveId" clId="{6143FAE7-0750-49FC-93E8-7A3078AD83E4}" dt="2021-07-23T18:13:24.652" v="5334"/>
          <ac:grpSpMkLst>
            <pc:docMk/>
            <pc:sldMk cId="3082807023" sldId="545"/>
            <ac:grpSpMk id="39" creationId="{6B251830-970E-46C6-9EA3-C6FA3187F3D6}"/>
          </ac:grpSpMkLst>
        </pc:grpChg>
        <pc:grpChg chg="del">
          <ac:chgData name="Minesh Patel" userId="a66d4990ec83ac90" providerId="LiveId" clId="{6143FAE7-0750-49FC-93E8-7A3078AD83E4}" dt="2021-07-23T18:13:24.212" v="5333" actId="478"/>
          <ac:grpSpMkLst>
            <pc:docMk/>
            <pc:sldMk cId="3082807023" sldId="545"/>
            <ac:grpSpMk id="40" creationId="{46C7C3F5-62D9-40EA-9341-83ED7D7E9115}"/>
          </ac:grpSpMkLst>
        </pc:grpChg>
        <pc:grpChg chg="add mod">
          <ac:chgData name="Minesh Patel" userId="a66d4990ec83ac90" providerId="LiveId" clId="{6143FAE7-0750-49FC-93E8-7A3078AD83E4}" dt="2021-07-23T18:13:24.652" v="5334"/>
          <ac:grpSpMkLst>
            <pc:docMk/>
            <pc:sldMk cId="3082807023" sldId="545"/>
            <ac:grpSpMk id="49" creationId="{BE05F34A-8CD8-4CE8-B047-386FB90E7E13}"/>
          </ac:grpSpMkLst>
        </pc:grpChg>
      </pc:sldChg>
      <pc:sldChg chg="delSp modSp add mod">
        <pc:chgData name="Minesh Patel" userId="a66d4990ec83ac90" providerId="LiveId" clId="{6143FAE7-0750-49FC-93E8-7A3078AD83E4}" dt="2021-07-23T18:16:18.365" v="5437" actId="20577"/>
        <pc:sldMkLst>
          <pc:docMk/>
          <pc:sldMk cId="185677328" sldId="546"/>
        </pc:sldMkLst>
        <pc:spChg chg="mod">
          <ac:chgData name="Minesh Patel" userId="a66d4990ec83ac90" providerId="LiveId" clId="{6143FAE7-0750-49FC-93E8-7A3078AD83E4}" dt="2021-07-23T18:16:11.319" v="5421" actId="20577"/>
          <ac:spMkLst>
            <pc:docMk/>
            <pc:sldMk cId="185677328" sldId="546"/>
            <ac:spMk id="2" creationId="{00000000-0000-0000-0000-000000000000}"/>
          </ac:spMkLst>
        </pc:spChg>
        <pc:spChg chg="mod">
          <ac:chgData name="Minesh Patel" userId="a66d4990ec83ac90" providerId="LiveId" clId="{6143FAE7-0750-49FC-93E8-7A3078AD83E4}" dt="2021-07-23T18:16:18.365" v="5437" actId="20577"/>
          <ac:spMkLst>
            <pc:docMk/>
            <pc:sldMk cId="185677328" sldId="546"/>
            <ac:spMk id="12" creationId="{4335029F-3FF5-4EB8-B3C6-08B4DDB40B47}"/>
          </ac:spMkLst>
        </pc:spChg>
        <pc:spChg chg="del">
          <ac:chgData name="Minesh Patel" userId="a66d4990ec83ac90" providerId="LiveId" clId="{6143FAE7-0750-49FC-93E8-7A3078AD83E4}" dt="2021-07-23T18:16:17.381" v="5436" actId="478"/>
          <ac:spMkLst>
            <pc:docMk/>
            <pc:sldMk cId="185677328" sldId="546"/>
            <ac:spMk id="41" creationId="{5E23D2A3-FEC4-4D2C-AEB5-78D80AEF2A17}"/>
          </ac:spMkLst>
        </pc:spChg>
        <pc:spChg chg="del">
          <ac:chgData name="Minesh Patel" userId="a66d4990ec83ac90" providerId="LiveId" clId="{6143FAE7-0750-49FC-93E8-7A3078AD83E4}" dt="2021-07-23T18:16:17.381" v="5436" actId="478"/>
          <ac:spMkLst>
            <pc:docMk/>
            <pc:sldMk cId="185677328" sldId="546"/>
            <ac:spMk id="44" creationId="{B839CA57-20B3-4CDB-B930-75BF14E310BD}"/>
          </ac:spMkLst>
        </pc:spChg>
        <pc:spChg chg="del">
          <ac:chgData name="Minesh Patel" userId="a66d4990ec83ac90" providerId="LiveId" clId="{6143FAE7-0750-49FC-93E8-7A3078AD83E4}" dt="2021-07-23T18:16:17.381" v="5436" actId="478"/>
          <ac:spMkLst>
            <pc:docMk/>
            <pc:sldMk cId="185677328" sldId="546"/>
            <ac:spMk id="48" creationId="{EA18D468-9E8C-4566-81CA-711B179508AA}"/>
          </ac:spMkLst>
        </pc:spChg>
        <pc:spChg chg="del">
          <ac:chgData name="Minesh Patel" userId="a66d4990ec83ac90" providerId="LiveId" clId="{6143FAE7-0750-49FC-93E8-7A3078AD83E4}" dt="2021-07-23T18:16:17.381" v="5436" actId="478"/>
          <ac:spMkLst>
            <pc:docMk/>
            <pc:sldMk cId="185677328" sldId="546"/>
            <ac:spMk id="68" creationId="{FC6097BF-1A12-4B61-9FE4-6BCC1D6C4EAE}"/>
          </ac:spMkLst>
        </pc:spChg>
        <pc:spChg chg="del">
          <ac:chgData name="Minesh Patel" userId="a66d4990ec83ac90" providerId="LiveId" clId="{6143FAE7-0750-49FC-93E8-7A3078AD83E4}" dt="2021-07-23T18:16:17.381" v="5436" actId="478"/>
          <ac:spMkLst>
            <pc:docMk/>
            <pc:sldMk cId="185677328" sldId="546"/>
            <ac:spMk id="69" creationId="{A0F43761-F66F-4564-B7A2-836A03906A4C}"/>
          </ac:spMkLst>
        </pc:spChg>
        <pc:spChg chg="del">
          <ac:chgData name="Minesh Patel" userId="a66d4990ec83ac90" providerId="LiveId" clId="{6143FAE7-0750-49FC-93E8-7A3078AD83E4}" dt="2021-07-23T18:16:17.381" v="5436" actId="478"/>
          <ac:spMkLst>
            <pc:docMk/>
            <pc:sldMk cId="185677328" sldId="546"/>
            <ac:spMk id="70" creationId="{DBF22695-2DC7-4002-9D70-FC1AB300F5C4}"/>
          </ac:spMkLst>
        </pc:spChg>
        <pc:spChg chg="del">
          <ac:chgData name="Minesh Patel" userId="a66d4990ec83ac90" providerId="LiveId" clId="{6143FAE7-0750-49FC-93E8-7A3078AD83E4}" dt="2021-07-23T18:16:17.381" v="5436" actId="478"/>
          <ac:spMkLst>
            <pc:docMk/>
            <pc:sldMk cId="185677328" sldId="546"/>
            <ac:spMk id="72" creationId="{F53201EB-2061-4DB1-8306-26A61F232796}"/>
          </ac:spMkLst>
        </pc:spChg>
        <pc:spChg chg="del">
          <ac:chgData name="Minesh Patel" userId="a66d4990ec83ac90" providerId="LiveId" clId="{6143FAE7-0750-49FC-93E8-7A3078AD83E4}" dt="2021-07-23T18:16:17.381" v="5436" actId="478"/>
          <ac:spMkLst>
            <pc:docMk/>
            <pc:sldMk cId="185677328" sldId="546"/>
            <ac:spMk id="73" creationId="{39C616D7-4EA4-4475-8B76-E458337F60AB}"/>
          </ac:spMkLst>
        </pc:spChg>
        <pc:spChg chg="del">
          <ac:chgData name="Minesh Patel" userId="a66d4990ec83ac90" providerId="LiveId" clId="{6143FAE7-0750-49FC-93E8-7A3078AD83E4}" dt="2021-07-23T18:16:17.381" v="5436" actId="478"/>
          <ac:spMkLst>
            <pc:docMk/>
            <pc:sldMk cId="185677328" sldId="546"/>
            <ac:spMk id="76" creationId="{970CD9F7-BD87-4CDF-AC81-21914332C008}"/>
          </ac:spMkLst>
        </pc:spChg>
        <pc:grpChg chg="del">
          <ac:chgData name="Minesh Patel" userId="a66d4990ec83ac90" providerId="LiveId" clId="{6143FAE7-0750-49FC-93E8-7A3078AD83E4}" dt="2021-07-23T18:16:17.381" v="5436" actId="478"/>
          <ac:grpSpMkLst>
            <pc:docMk/>
            <pc:sldMk cId="185677328" sldId="546"/>
            <ac:grpSpMk id="81" creationId="{69D22BAF-B2FD-40EC-9F99-62AFE9C0EDB3}"/>
          </ac:grpSpMkLst>
        </pc:grpChg>
        <pc:grpChg chg="del">
          <ac:chgData name="Minesh Patel" userId="a66d4990ec83ac90" providerId="LiveId" clId="{6143FAE7-0750-49FC-93E8-7A3078AD83E4}" dt="2021-07-23T18:16:17.381" v="5436" actId="478"/>
          <ac:grpSpMkLst>
            <pc:docMk/>
            <pc:sldMk cId="185677328" sldId="546"/>
            <ac:grpSpMk id="82" creationId="{540D8FB4-7AEE-4141-A296-064DDF42F19F}"/>
          </ac:grpSpMkLst>
        </pc:grpChg>
        <pc:cxnChg chg="del mod">
          <ac:chgData name="Minesh Patel" userId="a66d4990ec83ac90" providerId="LiveId" clId="{6143FAE7-0750-49FC-93E8-7A3078AD83E4}" dt="2021-07-23T18:16:17.381" v="5436" actId="478"/>
          <ac:cxnSpMkLst>
            <pc:docMk/>
            <pc:sldMk cId="185677328" sldId="546"/>
            <ac:cxnSpMk id="45" creationId="{FD6BEAFA-5435-4F5B-AA4B-976B52A8D313}"/>
          </ac:cxnSpMkLst>
        </pc:cxnChg>
        <pc:cxnChg chg="del">
          <ac:chgData name="Minesh Patel" userId="a66d4990ec83ac90" providerId="LiveId" clId="{6143FAE7-0750-49FC-93E8-7A3078AD83E4}" dt="2021-07-23T18:16:17.381" v="5436" actId="478"/>
          <ac:cxnSpMkLst>
            <pc:docMk/>
            <pc:sldMk cId="185677328" sldId="546"/>
            <ac:cxnSpMk id="46" creationId="{E7314976-8754-4A5C-81A8-A6AB848BEB3E}"/>
          </ac:cxnSpMkLst>
        </pc:cxnChg>
        <pc:cxnChg chg="del">
          <ac:chgData name="Minesh Patel" userId="a66d4990ec83ac90" providerId="LiveId" clId="{6143FAE7-0750-49FC-93E8-7A3078AD83E4}" dt="2021-07-23T18:16:17.381" v="5436" actId="478"/>
          <ac:cxnSpMkLst>
            <pc:docMk/>
            <pc:sldMk cId="185677328" sldId="546"/>
            <ac:cxnSpMk id="74" creationId="{57C58D3B-CAE4-45FB-BBD2-728BBD3BB943}"/>
          </ac:cxnSpMkLst>
        </pc:cxnChg>
      </pc:sldChg>
      <pc:sldChg chg="addSp delSp modSp add mod modAnim modNotesTx">
        <pc:chgData name="Minesh Patel" userId="a66d4990ec83ac90" providerId="LiveId" clId="{6143FAE7-0750-49FC-93E8-7A3078AD83E4}" dt="2021-07-24T21:55:53.525" v="16344" actId="20577"/>
        <pc:sldMkLst>
          <pc:docMk/>
          <pc:sldMk cId="2532098753" sldId="547"/>
        </pc:sldMkLst>
        <pc:spChg chg="mod">
          <ac:chgData name="Minesh Patel" userId="a66d4990ec83ac90" providerId="LiveId" clId="{6143FAE7-0750-49FC-93E8-7A3078AD83E4}" dt="2021-07-24T17:15:40.750" v="10124" actId="2711"/>
          <ac:spMkLst>
            <pc:docMk/>
            <pc:sldMk cId="2532098753" sldId="547"/>
            <ac:spMk id="4" creationId="{E8A89F97-AFCF-4A8D-B37F-4048D2B5783D}"/>
          </ac:spMkLst>
        </pc:spChg>
        <pc:spChg chg="mod">
          <ac:chgData name="Minesh Patel" userId="a66d4990ec83ac90" providerId="LiveId" clId="{6143FAE7-0750-49FC-93E8-7A3078AD83E4}" dt="2021-07-24T17:15:40.750" v="10124" actId="2711"/>
          <ac:spMkLst>
            <pc:docMk/>
            <pc:sldMk cId="2532098753" sldId="547"/>
            <ac:spMk id="19" creationId="{A94C3C5F-876A-45D5-AF96-F00803CCC702}"/>
          </ac:spMkLst>
        </pc:spChg>
        <pc:spChg chg="mod">
          <ac:chgData name="Minesh Patel" userId="a66d4990ec83ac90" providerId="LiveId" clId="{6143FAE7-0750-49FC-93E8-7A3078AD83E4}" dt="2021-07-24T19:42:51.669" v="14989" actId="165"/>
          <ac:spMkLst>
            <pc:docMk/>
            <pc:sldMk cId="2532098753" sldId="547"/>
            <ac:spMk id="35" creationId="{AFE3E962-4E81-4A2B-BABA-859598FFD903}"/>
          </ac:spMkLst>
        </pc:spChg>
        <pc:spChg chg="mod">
          <ac:chgData name="Minesh Patel" userId="a66d4990ec83ac90" providerId="LiveId" clId="{6143FAE7-0750-49FC-93E8-7A3078AD83E4}" dt="2021-07-24T19:42:51.669" v="14989" actId="165"/>
          <ac:spMkLst>
            <pc:docMk/>
            <pc:sldMk cId="2532098753" sldId="547"/>
            <ac:spMk id="36" creationId="{41EB6967-272A-4413-90D7-B1F5B3FB2742}"/>
          </ac:spMkLst>
        </pc:spChg>
        <pc:spChg chg="mod">
          <ac:chgData name="Minesh Patel" userId="a66d4990ec83ac90" providerId="LiveId" clId="{6143FAE7-0750-49FC-93E8-7A3078AD83E4}" dt="2021-07-24T19:42:51.669" v="14989" actId="165"/>
          <ac:spMkLst>
            <pc:docMk/>
            <pc:sldMk cId="2532098753" sldId="547"/>
            <ac:spMk id="37" creationId="{01888021-D6B0-43B2-B169-25C8F4EBF12D}"/>
          </ac:spMkLst>
        </pc:spChg>
        <pc:spChg chg="mod">
          <ac:chgData name="Minesh Patel" userId="a66d4990ec83ac90" providerId="LiveId" clId="{6143FAE7-0750-49FC-93E8-7A3078AD83E4}" dt="2021-07-24T19:42:51.669" v="14989" actId="165"/>
          <ac:spMkLst>
            <pc:docMk/>
            <pc:sldMk cId="2532098753" sldId="547"/>
            <ac:spMk id="38" creationId="{03AAAFCE-FD97-4E40-A67C-A8B2CCA9D7D8}"/>
          </ac:spMkLst>
        </pc:spChg>
        <pc:spChg chg="mod">
          <ac:chgData name="Minesh Patel" userId="a66d4990ec83ac90" providerId="LiveId" clId="{6143FAE7-0750-49FC-93E8-7A3078AD83E4}" dt="2021-07-24T19:42:51.669" v="14989" actId="165"/>
          <ac:spMkLst>
            <pc:docMk/>
            <pc:sldMk cId="2532098753" sldId="547"/>
            <ac:spMk id="39" creationId="{E0E19D6A-767A-4BFE-81FF-AAC2E6B905B7}"/>
          </ac:spMkLst>
        </pc:spChg>
        <pc:spChg chg="mod">
          <ac:chgData name="Minesh Patel" userId="a66d4990ec83ac90" providerId="LiveId" clId="{6143FAE7-0750-49FC-93E8-7A3078AD83E4}" dt="2021-07-24T19:42:51.669" v="14989" actId="165"/>
          <ac:spMkLst>
            <pc:docMk/>
            <pc:sldMk cId="2532098753" sldId="547"/>
            <ac:spMk id="40" creationId="{1F1574DC-67BD-44C5-8A63-71D7C4A013A8}"/>
          </ac:spMkLst>
        </pc:spChg>
        <pc:spChg chg="mod">
          <ac:chgData name="Minesh Patel" userId="a66d4990ec83ac90" providerId="LiveId" clId="{6143FAE7-0750-49FC-93E8-7A3078AD83E4}" dt="2021-07-24T19:42:51.669" v="14989" actId="165"/>
          <ac:spMkLst>
            <pc:docMk/>
            <pc:sldMk cId="2532098753" sldId="547"/>
            <ac:spMk id="41" creationId="{0F6A6DC2-7A7C-4F70-B601-13C418D9736B}"/>
          </ac:spMkLst>
        </pc:spChg>
        <pc:spChg chg="mod">
          <ac:chgData name="Minesh Patel" userId="a66d4990ec83ac90" providerId="LiveId" clId="{6143FAE7-0750-49FC-93E8-7A3078AD83E4}" dt="2021-07-24T19:42:51.669" v="14989" actId="165"/>
          <ac:spMkLst>
            <pc:docMk/>
            <pc:sldMk cId="2532098753" sldId="547"/>
            <ac:spMk id="43" creationId="{4D537014-5D0A-4146-8C5D-1AF3CD424D5A}"/>
          </ac:spMkLst>
        </pc:spChg>
        <pc:spChg chg="mod">
          <ac:chgData name="Minesh Patel" userId="a66d4990ec83ac90" providerId="LiveId" clId="{6143FAE7-0750-49FC-93E8-7A3078AD83E4}" dt="2021-07-24T19:42:51.669" v="14989" actId="165"/>
          <ac:spMkLst>
            <pc:docMk/>
            <pc:sldMk cId="2532098753" sldId="547"/>
            <ac:spMk id="44" creationId="{62CD058C-F2B8-4820-9582-6A71A9835153}"/>
          </ac:spMkLst>
        </pc:spChg>
        <pc:spChg chg="mod">
          <ac:chgData name="Minesh Patel" userId="a66d4990ec83ac90" providerId="LiveId" clId="{6143FAE7-0750-49FC-93E8-7A3078AD83E4}" dt="2021-07-24T19:42:51.669" v="14989" actId="165"/>
          <ac:spMkLst>
            <pc:docMk/>
            <pc:sldMk cId="2532098753" sldId="547"/>
            <ac:spMk id="45" creationId="{6D84814A-CC5B-4CF5-AA0E-542BB634F9D5}"/>
          </ac:spMkLst>
        </pc:spChg>
        <pc:spChg chg="mod">
          <ac:chgData name="Minesh Patel" userId="a66d4990ec83ac90" providerId="LiveId" clId="{6143FAE7-0750-49FC-93E8-7A3078AD83E4}" dt="2021-07-24T19:42:51.669" v="14989" actId="165"/>
          <ac:spMkLst>
            <pc:docMk/>
            <pc:sldMk cId="2532098753" sldId="547"/>
            <ac:spMk id="46" creationId="{C7719692-3415-4A02-A06D-BCCDB0C714AD}"/>
          </ac:spMkLst>
        </pc:spChg>
        <pc:spChg chg="mod">
          <ac:chgData name="Minesh Patel" userId="a66d4990ec83ac90" providerId="LiveId" clId="{6143FAE7-0750-49FC-93E8-7A3078AD83E4}" dt="2021-07-24T19:42:51.669" v="14989" actId="165"/>
          <ac:spMkLst>
            <pc:docMk/>
            <pc:sldMk cId="2532098753" sldId="547"/>
            <ac:spMk id="47" creationId="{D2DACCB3-3EA8-4C26-B87E-D51044F52810}"/>
          </ac:spMkLst>
        </pc:spChg>
        <pc:spChg chg="mod">
          <ac:chgData name="Minesh Patel" userId="a66d4990ec83ac90" providerId="LiveId" clId="{6143FAE7-0750-49FC-93E8-7A3078AD83E4}" dt="2021-07-24T17:15:40.750" v="10124" actId="2711"/>
          <ac:spMkLst>
            <pc:docMk/>
            <pc:sldMk cId="2532098753" sldId="547"/>
            <ac:spMk id="48" creationId="{99626A3D-AEC6-4864-8AE2-556FDB74F87A}"/>
          </ac:spMkLst>
        </pc:spChg>
        <pc:spChg chg="del mod topLvl">
          <ac:chgData name="Minesh Patel" userId="a66d4990ec83ac90" providerId="LiveId" clId="{6143FAE7-0750-49FC-93E8-7A3078AD83E4}" dt="2021-07-24T18:54:10.669" v="13918" actId="478"/>
          <ac:spMkLst>
            <pc:docMk/>
            <pc:sldMk cId="2532098753" sldId="547"/>
            <ac:spMk id="49" creationId="{D5301A09-AEAE-479F-8527-0B6D5EB6C59A}"/>
          </ac:spMkLst>
        </pc:spChg>
        <pc:spChg chg="del mod">
          <ac:chgData name="Minesh Patel" userId="a66d4990ec83ac90" providerId="LiveId" clId="{6143FAE7-0750-49FC-93E8-7A3078AD83E4}" dt="2021-07-24T17:05:57.231" v="9799" actId="478"/>
          <ac:spMkLst>
            <pc:docMk/>
            <pc:sldMk cId="2532098753" sldId="547"/>
            <ac:spMk id="52" creationId="{EB01BF7A-C66E-4EAB-8DFF-B2958A514951}"/>
          </ac:spMkLst>
        </pc:spChg>
        <pc:spChg chg="del mod">
          <ac:chgData name="Minesh Patel" userId="a66d4990ec83ac90" providerId="LiveId" clId="{6143FAE7-0750-49FC-93E8-7A3078AD83E4}" dt="2021-07-24T17:17:43.358" v="10171" actId="478"/>
          <ac:spMkLst>
            <pc:docMk/>
            <pc:sldMk cId="2532098753" sldId="547"/>
            <ac:spMk id="53" creationId="{A2051F75-BC81-4E86-B5F8-B731E5673D63}"/>
          </ac:spMkLst>
        </pc:spChg>
        <pc:spChg chg="mod topLvl">
          <ac:chgData name="Minesh Patel" userId="a66d4990ec83ac90" providerId="LiveId" clId="{6143FAE7-0750-49FC-93E8-7A3078AD83E4}" dt="2021-07-24T17:10:22.619" v="9964" actId="208"/>
          <ac:spMkLst>
            <pc:docMk/>
            <pc:sldMk cId="2532098753" sldId="547"/>
            <ac:spMk id="54" creationId="{A2B01C23-57ED-42C1-9787-E4992B49D9CF}"/>
          </ac:spMkLst>
        </pc:spChg>
        <pc:spChg chg="mod">
          <ac:chgData name="Minesh Patel" userId="a66d4990ec83ac90" providerId="LiveId" clId="{6143FAE7-0750-49FC-93E8-7A3078AD83E4}" dt="2021-07-24T19:32:38.884" v="14817" actId="207"/>
          <ac:spMkLst>
            <pc:docMk/>
            <pc:sldMk cId="2532098753" sldId="547"/>
            <ac:spMk id="55" creationId="{0FBB2101-9326-40B1-AC99-16A57B3DE76A}"/>
          </ac:spMkLst>
        </pc:spChg>
        <pc:spChg chg="mod topLvl">
          <ac:chgData name="Minesh Patel" userId="a66d4990ec83ac90" providerId="LiveId" clId="{6143FAE7-0750-49FC-93E8-7A3078AD83E4}" dt="2021-07-24T17:10:22.619" v="9964" actId="208"/>
          <ac:spMkLst>
            <pc:docMk/>
            <pc:sldMk cId="2532098753" sldId="547"/>
            <ac:spMk id="56" creationId="{C7DC216B-1298-4B04-B3E7-E4DA1907BBEF}"/>
          </ac:spMkLst>
        </pc:spChg>
        <pc:spChg chg="mod topLvl">
          <ac:chgData name="Minesh Patel" userId="a66d4990ec83ac90" providerId="LiveId" clId="{6143FAE7-0750-49FC-93E8-7A3078AD83E4}" dt="2021-07-24T17:10:22.619" v="9964" actId="208"/>
          <ac:spMkLst>
            <pc:docMk/>
            <pc:sldMk cId="2532098753" sldId="547"/>
            <ac:spMk id="57" creationId="{ACB7349E-CE05-486C-8B93-08240F0D8E47}"/>
          </ac:spMkLst>
        </pc:spChg>
        <pc:spChg chg="mod topLvl">
          <ac:chgData name="Minesh Patel" userId="a66d4990ec83ac90" providerId="LiveId" clId="{6143FAE7-0750-49FC-93E8-7A3078AD83E4}" dt="2021-07-24T17:10:22.619" v="9964" actId="208"/>
          <ac:spMkLst>
            <pc:docMk/>
            <pc:sldMk cId="2532098753" sldId="547"/>
            <ac:spMk id="58" creationId="{3E3DAA05-DE8F-4E77-8CB3-C7ED0ABD5DB2}"/>
          </ac:spMkLst>
        </pc:spChg>
        <pc:spChg chg="del mod topLvl">
          <ac:chgData name="Minesh Patel" userId="a66d4990ec83ac90" providerId="LiveId" clId="{6143FAE7-0750-49FC-93E8-7A3078AD83E4}" dt="2021-07-24T17:06:56.957" v="9823" actId="478"/>
          <ac:spMkLst>
            <pc:docMk/>
            <pc:sldMk cId="2532098753" sldId="547"/>
            <ac:spMk id="63" creationId="{03D65691-E5FC-4B3B-BB22-A1F2BFE61B5D}"/>
          </ac:spMkLst>
        </pc:spChg>
        <pc:spChg chg="add mod topLvl">
          <ac:chgData name="Minesh Patel" userId="a66d4990ec83ac90" providerId="LiveId" clId="{6143FAE7-0750-49FC-93E8-7A3078AD83E4}" dt="2021-07-24T19:42:54.691" v="14990" actId="164"/>
          <ac:spMkLst>
            <pc:docMk/>
            <pc:sldMk cId="2532098753" sldId="547"/>
            <ac:spMk id="65" creationId="{7A790235-733E-48D8-AB55-CC4E7FFDBE23}"/>
          </ac:spMkLst>
        </pc:spChg>
        <pc:spChg chg="add del">
          <ac:chgData name="Minesh Patel" userId="a66d4990ec83ac90" providerId="LiveId" clId="{6143FAE7-0750-49FC-93E8-7A3078AD83E4}" dt="2021-07-24T17:07:50.326" v="9838" actId="22"/>
          <ac:spMkLst>
            <pc:docMk/>
            <pc:sldMk cId="2532098753" sldId="547"/>
            <ac:spMk id="68" creationId="{D8EBB7E2-6DA1-4573-9234-F47A8C8B34FA}"/>
          </ac:spMkLst>
        </pc:spChg>
        <pc:spChg chg="add del mod">
          <ac:chgData name="Minesh Patel" userId="a66d4990ec83ac90" providerId="LiveId" clId="{6143FAE7-0750-49FC-93E8-7A3078AD83E4}" dt="2021-07-24T17:15:43.377" v="10125" actId="478"/>
          <ac:spMkLst>
            <pc:docMk/>
            <pc:sldMk cId="2532098753" sldId="547"/>
            <ac:spMk id="70" creationId="{F5A964A4-2F0B-48D2-A204-8572F772E6F0}"/>
          </ac:spMkLst>
        </pc:spChg>
        <pc:spChg chg="add mod ord">
          <ac:chgData name="Minesh Patel" userId="a66d4990ec83ac90" providerId="LiveId" clId="{6143FAE7-0750-49FC-93E8-7A3078AD83E4}" dt="2021-07-24T19:41:13.754" v="14957" actId="164"/>
          <ac:spMkLst>
            <pc:docMk/>
            <pc:sldMk cId="2532098753" sldId="547"/>
            <ac:spMk id="78" creationId="{16FFFD4F-4A33-4F03-B794-EE683F8FE6E0}"/>
          </ac:spMkLst>
        </pc:spChg>
        <pc:spChg chg="add mod">
          <ac:chgData name="Minesh Patel" userId="a66d4990ec83ac90" providerId="LiveId" clId="{6143FAE7-0750-49FC-93E8-7A3078AD83E4}" dt="2021-07-24T19:12:27.880" v="14040" actId="1076"/>
          <ac:spMkLst>
            <pc:docMk/>
            <pc:sldMk cId="2532098753" sldId="547"/>
            <ac:spMk id="86" creationId="{E9A6A596-0DB9-4FF7-BCE6-29F332A4224A}"/>
          </ac:spMkLst>
        </pc:spChg>
        <pc:spChg chg="add mod">
          <ac:chgData name="Minesh Patel" userId="a66d4990ec83ac90" providerId="LiveId" clId="{6143FAE7-0750-49FC-93E8-7A3078AD83E4}" dt="2021-07-24T21:55:22.933" v="16327" actId="1076"/>
          <ac:spMkLst>
            <pc:docMk/>
            <pc:sldMk cId="2532098753" sldId="547"/>
            <ac:spMk id="92" creationId="{8FD03C51-CB16-4710-BF31-7EE8B04D9088}"/>
          </ac:spMkLst>
        </pc:spChg>
        <pc:spChg chg="add del mod">
          <ac:chgData name="Minesh Patel" userId="a66d4990ec83ac90" providerId="LiveId" clId="{6143FAE7-0750-49FC-93E8-7A3078AD83E4}" dt="2021-07-24T17:19:44.589" v="10191" actId="478"/>
          <ac:spMkLst>
            <pc:docMk/>
            <pc:sldMk cId="2532098753" sldId="547"/>
            <ac:spMk id="96" creationId="{1849767B-4A10-4105-A29D-CB89B990E8B7}"/>
          </ac:spMkLst>
        </pc:spChg>
        <pc:spChg chg="add del">
          <ac:chgData name="Minesh Patel" userId="a66d4990ec83ac90" providerId="LiveId" clId="{6143FAE7-0750-49FC-93E8-7A3078AD83E4}" dt="2021-07-24T17:24:41.022" v="10369" actId="478"/>
          <ac:spMkLst>
            <pc:docMk/>
            <pc:sldMk cId="2532098753" sldId="547"/>
            <ac:spMk id="107" creationId="{FDED5B62-50CA-4DDB-921D-45AFE88B4533}"/>
          </ac:spMkLst>
        </pc:spChg>
        <pc:spChg chg="add del mod">
          <ac:chgData name="Minesh Patel" userId="a66d4990ec83ac90" providerId="LiveId" clId="{6143FAE7-0750-49FC-93E8-7A3078AD83E4}" dt="2021-07-24T17:24:55.006" v="10371" actId="478"/>
          <ac:spMkLst>
            <pc:docMk/>
            <pc:sldMk cId="2532098753" sldId="547"/>
            <ac:spMk id="108" creationId="{1E490AFB-D095-4C17-ABBB-780B7AB36AEA}"/>
          </ac:spMkLst>
        </pc:spChg>
        <pc:spChg chg="add del mod">
          <ac:chgData name="Minesh Patel" userId="a66d4990ec83ac90" providerId="LiveId" clId="{6143FAE7-0750-49FC-93E8-7A3078AD83E4}" dt="2021-07-24T17:28:04.815" v="10436" actId="478"/>
          <ac:spMkLst>
            <pc:docMk/>
            <pc:sldMk cId="2532098753" sldId="547"/>
            <ac:spMk id="109" creationId="{2F1737B3-4BE6-4716-B6C8-9FE2B83EEC44}"/>
          </ac:spMkLst>
        </pc:spChg>
        <pc:spChg chg="add mod">
          <ac:chgData name="Minesh Patel" userId="a66d4990ec83ac90" providerId="LiveId" clId="{6143FAE7-0750-49FC-93E8-7A3078AD83E4}" dt="2021-07-24T21:55:53.525" v="16344" actId="20577"/>
          <ac:spMkLst>
            <pc:docMk/>
            <pc:sldMk cId="2532098753" sldId="547"/>
            <ac:spMk id="110" creationId="{EEC1B5BA-DD07-4C7E-8DEB-DFB9C9A58635}"/>
          </ac:spMkLst>
        </pc:spChg>
        <pc:spChg chg="add del mod">
          <ac:chgData name="Minesh Patel" userId="a66d4990ec83ac90" providerId="LiveId" clId="{6143FAE7-0750-49FC-93E8-7A3078AD83E4}" dt="2021-07-24T19:14:34.031" v="14268" actId="478"/>
          <ac:spMkLst>
            <pc:docMk/>
            <pc:sldMk cId="2532098753" sldId="547"/>
            <ac:spMk id="111" creationId="{FBDDF7C3-51DA-4CBF-8904-9488AE290AC3}"/>
          </ac:spMkLst>
        </pc:spChg>
        <pc:spChg chg="add del mod">
          <ac:chgData name="Minesh Patel" userId="a66d4990ec83ac90" providerId="LiveId" clId="{6143FAE7-0750-49FC-93E8-7A3078AD83E4}" dt="2021-07-24T18:11:07.486" v="12092" actId="478"/>
          <ac:spMkLst>
            <pc:docMk/>
            <pc:sldMk cId="2532098753" sldId="547"/>
            <ac:spMk id="113" creationId="{83A7ACC8-D098-4CF4-8BF2-F5F0CA34425D}"/>
          </ac:spMkLst>
        </pc:spChg>
        <pc:spChg chg="add mod">
          <ac:chgData name="Minesh Patel" userId="a66d4990ec83ac90" providerId="LiveId" clId="{6143FAE7-0750-49FC-93E8-7A3078AD83E4}" dt="2021-07-24T19:41:03.977" v="14955" actId="164"/>
          <ac:spMkLst>
            <pc:docMk/>
            <pc:sldMk cId="2532098753" sldId="547"/>
            <ac:spMk id="114" creationId="{35C45A8A-B3BC-4ECC-BF4C-43B390B2DEBF}"/>
          </ac:spMkLst>
        </pc:spChg>
        <pc:spChg chg="add mod">
          <ac:chgData name="Minesh Patel" userId="a66d4990ec83ac90" providerId="LiveId" clId="{6143FAE7-0750-49FC-93E8-7A3078AD83E4}" dt="2021-07-24T19:41:06.806" v="14956" actId="164"/>
          <ac:spMkLst>
            <pc:docMk/>
            <pc:sldMk cId="2532098753" sldId="547"/>
            <ac:spMk id="115" creationId="{56365D89-4E25-4130-95D3-4F9DD68D18E1}"/>
          </ac:spMkLst>
        </pc:spChg>
        <pc:spChg chg="add mod ord">
          <ac:chgData name="Minesh Patel" userId="a66d4990ec83ac90" providerId="LiveId" clId="{6143FAE7-0750-49FC-93E8-7A3078AD83E4}" dt="2021-07-24T19:40:53.613" v="14952" actId="164"/>
          <ac:spMkLst>
            <pc:docMk/>
            <pc:sldMk cId="2532098753" sldId="547"/>
            <ac:spMk id="116" creationId="{D1C44B7C-5983-4FC1-BB9A-A3090CC83899}"/>
          </ac:spMkLst>
        </pc:spChg>
        <pc:spChg chg="add mod">
          <ac:chgData name="Minesh Patel" userId="a66d4990ec83ac90" providerId="LiveId" clId="{6143FAE7-0750-49FC-93E8-7A3078AD83E4}" dt="2021-07-24T21:55:36.368" v="16330" actId="207"/>
          <ac:spMkLst>
            <pc:docMk/>
            <pc:sldMk cId="2532098753" sldId="547"/>
            <ac:spMk id="119" creationId="{ADA32C22-D200-43B6-9CE5-12DD623EE805}"/>
          </ac:spMkLst>
        </pc:spChg>
        <pc:spChg chg="add mod">
          <ac:chgData name="Minesh Patel" userId="a66d4990ec83ac90" providerId="LiveId" clId="{6143FAE7-0750-49FC-93E8-7A3078AD83E4}" dt="2021-07-24T19:40:48.807" v="14951" actId="164"/>
          <ac:spMkLst>
            <pc:docMk/>
            <pc:sldMk cId="2532098753" sldId="547"/>
            <ac:spMk id="137" creationId="{F7F11D91-206B-4631-ABC5-0528811B0648}"/>
          </ac:spMkLst>
        </pc:spChg>
        <pc:spChg chg="add mod">
          <ac:chgData name="Minesh Patel" userId="a66d4990ec83ac90" providerId="LiveId" clId="{6143FAE7-0750-49FC-93E8-7A3078AD83E4}" dt="2021-07-24T19:40:48.807" v="14951" actId="164"/>
          <ac:spMkLst>
            <pc:docMk/>
            <pc:sldMk cId="2532098753" sldId="547"/>
            <ac:spMk id="138" creationId="{7BDF5753-EBA9-4AB2-A995-2466CE388260}"/>
          </ac:spMkLst>
        </pc:spChg>
        <pc:spChg chg="add mod">
          <ac:chgData name="Minesh Patel" userId="a66d4990ec83ac90" providerId="LiveId" clId="{6143FAE7-0750-49FC-93E8-7A3078AD83E4}" dt="2021-07-24T19:41:00.927" v="14954" actId="164"/>
          <ac:spMkLst>
            <pc:docMk/>
            <pc:sldMk cId="2532098753" sldId="547"/>
            <ac:spMk id="139" creationId="{AD9A382B-280E-4074-942B-13770D6C8483}"/>
          </ac:spMkLst>
        </pc:spChg>
        <pc:spChg chg="add mod">
          <ac:chgData name="Minesh Patel" userId="a66d4990ec83ac90" providerId="LiveId" clId="{6143FAE7-0750-49FC-93E8-7A3078AD83E4}" dt="2021-07-24T19:41:00.927" v="14954" actId="164"/>
          <ac:spMkLst>
            <pc:docMk/>
            <pc:sldMk cId="2532098753" sldId="547"/>
            <ac:spMk id="140" creationId="{D0F44906-3EED-4789-BF83-5B705B4504C4}"/>
          </ac:spMkLst>
        </pc:spChg>
        <pc:spChg chg="add del mod">
          <ac:chgData name="Minesh Patel" userId="a66d4990ec83ac90" providerId="LiveId" clId="{6143FAE7-0750-49FC-93E8-7A3078AD83E4}" dt="2021-07-24T19:14:36.766" v="14269" actId="478"/>
          <ac:spMkLst>
            <pc:docMk/>
            <pc:sldMk cId="2532098753" sldId="547"/>
            <ac:spMk id="146" creationId="{0D2AB141-2EE3-4F55-8E5E-BD4451532C24}"/>
          </ac:spMkLst>
        </pc:spChg>
        <pc:spChg chg="add mod">
          <ac:chgData name="Minesh Patel" userId="a66d4990ec83ac90" providerId="LiveId" clId="{6143FAE7-0750-49FC-93E8-7A3078AD83E4}" dt="2021-07-24T20:07:43.972" v="15052" actId="14100"/>
          <ac:spMkLst>
            <pc:docMk/>
            <pc:sldMk cId="2532098753" sldId="547"/>
            <ac:spMk id="147" creationId="{B5D45FD1-9D57-4EAE-AEC7-DF22FCB89D5D}"/>
          </ac:spMkLst>
        </pc:spChg>
        <pc:spChg chg="add mod">
          <ac:chgData name="Minesh Patel" userId="a66d4990ec83ac90" providerId="LiveId" clId="{6143FAE7-0750-49FC-93E8-7A3078AD83E4}" dt="2021-07-24T19:40:46.072" v="14950" actId="164"/>
          <ac:spMkLst>
            <pc:docMk/>
            <pc:sldMk cId="2532098753" sldId="547"/>
            <ac:spMk id="156" creationId="{9704C498-9232-47D3-B6FE-9C038A31232F}"/>
          </ac:spMkLst>
        </pc:spChg>
        <pc:spChg chg="add mod">
          <ac:chgData name="Minesh Patel" userId="a66d4990ec83ac90" providerId="LiveId" clId="{6143FAE7-0750-49FC-93E8-7A3078AD83E4}" dt="2021-07-24T19:40:46.072" v="14950" actId="164"/>
          <ac:spMkLst>
            <pc:docMk/>
            <pc:sldMk cId="2532098753" sldId="547"/>
            <ac:spMk id="157" creationId="{E4CECA6C-6DEB-4860-8A2E-F5B8DABFEDF9}"/>
          </ac:spMkLst>
        </pc:spChg>
        <pc:spChg chg="add mod">
          <ac:chgData name="Minesh Patel" userId="a66d4990ec83ac90" providerId="LiveId" clId="{6143FAE7-0750-49FC-93E8-7A3078AD83E4}" dt="2021-07-24T19:42:54.691" v="14990" actId="164"/>
          <ac:spMkLst>
            <pc:docMk/>
            <pc:sldMk cId="2532098753" sldId="547"/>
            <ac:spMk id="169" creationId="{06129609-5818-466B-975D-63E77079395E}"/>
          </ac:spMkLst>
        </pc:spChg>
        <pc:grpChg chg="add del mod">
          <ac:chgData name="Minesh Patel" userId="a66d4990ec83ac90" providerId="LiveId" clId="{6143FAE7-0750-49FC-93E8-7A3078AD83E4}" dt="2021-07-24T17:05:16.562" v="9789" actId="165"/>
          <ac:grpSpMkLst>
            <pc:docMk/>
            <pc:sldMk cId="2532098753" sldId="547"/>
            <ac:grpSpMk id="2" creationId="{6D5D71C3-70E4-41B8-8683-09402C715566}"/>
          </ac:grpSpMkLst>
        </pc:grpChg>
        <pc:grpChg chg="add del mod">
          <ac:chgData name="Minesh Patel" userId="a66d4990ec83ac90" providerId="LiveId" clId="{6143FAE7-0750-49FC-93E8-7A3078AD83E4}" dt="2021-07-24T17:10:36.269" v="9969" actId="478"/>
          <ac:grpSpMkLst>
            <pc:docMk/>
            <pc:sldMk cId="2532098753" sldId="547"/>
            <ac:grpSpMk id="3" creationId="{004CC69B-6372-43A0-83CB-EBE9C688659C}"/>
          </ac:grpSpMkLst>
        </pc:grpChg>
        <pc:grpChg chg="add del mod ord">
          <ac:chgData name="Minesh Patel" userId="a66d4990ec83ac90" providerId="LiveId" clId="{6143FAE7-0750-49FC-93E8-7A3078AD83E4}" dt="2021-07-24T17:06:38.708" v="9814" actId="165"/>
          <ac:grpSpMkLst>
            <pc:docMk/>
            <pc:sldMk cId="2532098753" sldId="547"/>
            <ac:grpSpMk id="5" creationId="{B204E990-E335-4207-A12B-079D5C2A4334}"/>
          </ac:grpSpMkLst>
        </pc:grpChg>
        <pc:grpChg chg="del mod">
          <ac:chgData name="Minesh Patel" userId="a66d4990ec83ac90" providerId="LiveId" clId="{6143FAE7-0750-49FC-93E8-7A3078AD83E4}" dt="2021-07-24T18:43:24.225" v="13545" actId="478"/>
          <ac:grpSpMkLst>
            <pc:docMk/>
            <pc:sldMk cId="2532098753" sldId="547"/>
            <ac:grpSpMk id="6" creationId="{F42AC7DD-3733-4E45-8D43-AB27D8CC369A}"/>
          </ac:grpSpMkLst>
        </pc:grpChg>
        <pc:grpChg chg="del mod">
          <ac:chgData name="Minesh Patel" userId="a66d4990ec83ac90" providerId="LiveId" clId="{6143FAE7-0750-49FC-93E8-7A3078AD83E4}" dt="2021-07-24T18:54:10.669" v="13918" actId="478"/>
          <ac:grpSpMkLst>
            <pc:docMk/>
            <pc:sldMk cId="2532098753" sldId="547"/>
            <ac:grpSpMk id="7" creationId="{843AFC36-97CD-45E7-AD6B-E5EC8148EA61}"/>
          </ac:grpSpMkLst>
        </pc:grpChg>
        <pc:grpChg chg="mod topLvl">
          <ac:chgData name="Minesh Patel" userId="a66d4990ec83ac90" providerId="LiveId" clId="{6143FAE7-0750-49FC-93E8-7A3078AD83E4}" dt="2021-07-24T19:42:54.691" v="14990" actId="164"/>
          <ac:grpSpMkLst>
            <pc:docMk/>
            <pc:sldMk cId="2532098753" sldId="547"/>
            <ac:grpSpMk id="34" creationId="{2C1CCBB6-968B-4ECC-97AF-66D8E03F0B40}"/>
          </ac:grpSpMkLst>
        </pc:grpChg>
        <pc:grpChg chg="mod">
          <ac:chgData name="Minesh Patel" userId="a66d4990ec83ac90" providerId="LiveId" clId="{6143FAE7-0750-49FC-93E8-7A3078AD83E4}" dt="2021-07-24T19:42:51.669" v="14989" actId="165"/>
          <ac:grpSpMkLst>
            <pc:docMk/>
            <pc:sldMk cId="2532098753" sldId="547"/>
            <ac:grpSpMk id="42" creationId="{FDCDEB66-BF14-49A7-9AA8-403824E9FDCF}"/>
          </ac:grpSpMkLst>
        </pc:grpChg>
        <pc:grpChg chg="add del mod">
          <ac:chgData name="Minesh Patel" userId="a66d4990ec83ac90" providerId="LiveId" clId="{6143FAE7-0750-49FC-93E8-7A3078AD83E4}" dt="2021-07-24T17:04:44.549" v="9781" actId="165"/>
          <ac:grpSpMkLst>
            <pc:docMk/>
            <pc:sldMk cId="2532098753" sldId="547"/>
            <ac:grpSpMk id="51" creationId="{472822C1-6A0B-4943-8169-58956EE655AE}"/>
          </ac:grpSpMkLst>
        </pc:grpChg>
        <pc:grpChg chg="del mod topLvl">
          <ac:chgData name="Minesh Patel" userId="a66d4990ec83ac90" providerId="LiveId" clId="{6143FAE7-0750-49FC-93E8-7A3078AD83E4}" dt="2021-07-24T17:06:20.321" v="9806" actId="165"/>
          <ac:grpSpMkLst>
            <pc:docMk/>
            <pc:sldMk cId="2532098753" sldId="547"/>
            <ac:grpSpMk id="59" creationId="{B30E1002-D827-40C0-83E5-3EC74224110B}"/>
          </ac:grpSpMkLst>
        </pc:grpChg>
        <pc:grpChg chg="add mod">
          <ac:chgData name="Minesh Patel" userId="a66d4990ec83ac90" providerId="LiveId" clId="{6143FAE7-0750-49FC-93E8-7A3078AD83E4}" dt="2021-07-24T19:40:46.072" v="14950" actId="164"/>
          <ac:grpSpMkLst>
            <pc:docMk/>
            <pc:sldMk cId="2532098753" sldId="547"/>
            <ac:grpSpMk id="160" creationId="{20670387-B751-4519-88C3-0D6220208D60}"/>
          </ac:grpSpMkLst>
        </pc:grpChg>
        <pc:grpChg chg="add mod">
          <ac:chgData name="Minesh Patel" userId="a66d4990ec83ac90" providerId="LiveId" clId="{6143FAE7-0750-49FC-93E8-7A3078AD83E4}" dt="2021-07-24T19:40:48.807" v="14951" actId="164"/>
          <ac:grpSpMkLst>
            <pc:docMk/>
            <pc:sldMk cId="2532098753" sldId="547"/>
            <ac:grpSpMk id="161" creationId="{84EEA82E-4A89-4062-94A0-A49C56981832}"/>
          </ac:grpSpMkLst>
        </pc:grpChg>
        <pc:grpChg chg="add mod ord">
          <ac:chgData name="Minesh Patel" userId="a66d4990ec83ac90" providerId="LiveId" clId="{6143FAE7-0750-49FC-93E8-7A3078AD83E4}" dt="2021-07-24T19:40:56.268" v="14953" actId="167"/>
          <ac:grpSpMkLst>
            <pc:docMk/>
            <pc:sldMk cId="2532098753" sldId="547"/>
            <ac:grpSpMk id="162" creationId="{1F364078-1F59-44D5-B24B-4AC96B9B3271}"/>
          </ac:grpSpMkLst>
        </pc:grpChg>
        <pc:grpChg chg="add mod">
          <ac:chgData name="Minesh Patel" userId="a66d4990ec83ac90" providerId="LiveId" clId="{6143FAE7-0750-49FC-93E8-7A3078AD83E4}" dt="2021-07-24T19:41:00.927" v="14954" actId="164"/>
          <ac:grpSpMkLst>
            <pc:docMk/>
            <pc:sldMk cId="2532098753" sldId="547"/>
            <ac:grpSpMk id="163" creationId="{33B43FFE-D347-436C-830A-E9C02CD714B9}"/>
          </ac:grpSpMkLst>
        </pc:grpChg>
        <pc:grpChg chg="add mod">
          <ac:chgData name="Minesh Patel" userId="a66d4990ec83ac90" providerId="LiveId" clId="{6143FAE7-0750-49FC-93E8-7A3078AD83E4}" dt="2021-07-24T19:41:03.977" v="14955" actId="164"/>
          <ac:grpSpMkLst>
            <pc:docMk/>
            <pc:sldMk cId="2532098753" sldId="547"/>
            <ac:grpSpMk id="164" creationId="{3BA9F83B-EAFB-4E95-BE71-40F896BEC38A}"/>
          </ac:grpSpMkLst>
        </pc:grpChg>
        <pc:grpChg chg="add mod">
          <ac:chgData name="Minesh Patel" userId="a66d4990ec83ac90" providerId="LiveId" clId="{6143FAE7-0750-49FC-93E8-7A3078AD83E4}" dt="2021-07-24T19:41:06.806" v="14956" actId="164"/>
          <ac:grpSpMkLst>
            <pc:docMk/>
            <pc:sldMk cId="2532098753" sldId="547"/>
            <ac:grpSpMk id="165" creationId="{6B23CCAC-EDD0-436F-BFB0-246F6692BED1}"/>
          </ac:grpSpMkLst>
        </pc:grpChg>
        <pc:grpChg chg="add mod">
          <ac:chgData name="Minesh Patel" userId="a66d4990ec83ac90" providerId="LiveId" clId="{6143FAE7-0750-49FC-93E8-7A3078AD83E4}" dt="2021-07-24T19:41:13.754" v="14957" actId="164"/>
          <ac:grpSpMkLst>
            <pc:docMk/>
            <pc:sldMk cId="2532098753" sldId="547"/>
            <ac:grpSpMk id="166" creationId="{0E6B0BDA-2644-47CD-940B-A93B7676AC75}"/>
          </ac:grpSpMkLst>
        </pc:grpChg>
        <pc:grpChg chg="add del mod">
          <ac:chgData name="Minesh Patel" userId="a66d4990ec83ac90" providerId="LiveId" clId="{6143FAE7-0750-49FC-93E8-7A3078AD83E4}" dt="2021-07-24T19:42:51.669" v="14989" actId="165"/>
          <ac:grpSpMkLst>
            <pc:docMk/>
            <pc:sldMk cId="2532098753" sldId="547"/>
            <ac:grpSpMk id="167" creationId="{3761E773-28DB-4B09-B9AC-BC4822C97531}"/>
          </ac:grpSpMkLst>
        </pc:grpChg>
        <pc:grpChg chg="add mod ord">
          <ac:chgData name="Minesh Patel" userId="a66d4990ec83ac90" providerId="LiveId" clId="{6143FAE7-0750-49FC-93E8-7A3078AD83E4}" dt="2021-07-24T19:42:58.802" v="14991" actId="167"/>
          <ac:grpSpMkLst>
            <pc:docMk/>
            <pc:sldMk cId="2532098753" sldId="547"/>
            <ac:grpSpMk id="170" creationId="{FFB30F0A-0342-423C-906D-C05678D6CF1C}"/>
          </ac:grpSpMkLst>
        </pc:grpChg>
        <pc:cxnChg chg="del mod">
          <ac:chgData name="Minesh Patel" userId="a66d4990ec83ac90" providerId="LiveId" clId="{6143FAE7-0750-49FC-93E8-7A3078AD83E4}" dt="2021-07-24T18:43:27.214" v="13546" actId="478"/>
          <ac:cxnSpMkLst>
            <pc:docMk/>
            <pc:sldMk cId="2532098753" sldId="547"/>
            <ac:cxnSpMk id="50" creationId="{48669FE0-F67D-4109-BFC3-B674ADDC3508}"/>
          </ac:cxnSpMkLst>
        </pc:cxnChg>
        <pc:cxnChg chg="del mod topLvl">
          <ac:chgData name="Minesh Patel" userId="a66d4990ec83ac90" providerId="LiveId" clId="{6143FAE7-0750-49FC-93E8-7A3078AD83E4}" dt="2021-07-24T17:10:34.438" v="9967" actId="478"/>
          <ac:cxnSpMkLst>
            <pc:docMk/>
            <pc:sldMk cId="2532098753" sldId="547"/>
            <ac:cxnSpMk id="60" creationId="{9AE516F8-97BF-4192-8ABE-986DC0D39A57}"/>
          </ac:cxnSpMkLst>
        </pc:cxnChg>
        <pc:cxnChg chg="del mod topLvl">
          <ac:chgData name="Minesh Patel" userId="a66d4990ec83ac90" providerId="LiveId" clId="{6143FAE7-0750-49FC-93E8-7A3078AD83E4}" dt="2021-07-24T17:10:33.901" v="9966" actId="478"/>
          <ac:cxnSpMkLst>
            <pc:docMk/>
            <pc:sldMk cId="2532098753" sldId="547"/>
            <ac:cxnSpMk id="61" creationId="{A0B689FA-909E-45F7-94DE-11B026248FF2}"/>
          </ac:cxnSpMkLst>
        </pc:cxnChg>
        <pc:cxnChg chg="del mod topLvl">
          <ac:chgData name="Minesh Patel" userId="a66d4990ec83ac90" providerId="LiveId" clId="{6143FAE7-0750-49FC-93E8-7A3078AD83E4}" dt="2021-07-24T17:10:35.181" v="9968" actId="478"/>
          <ac:cxnSpMkLst>
            <pc:docMk/>
            <pc:sldMk cId="2532098753" sldId="547"/>
            <ac:cxnSpMk id="62" creationId="{A8ABB66C-5590-456D-BA71-53089EDC3892}"/>
          </ac:cxnSpMkLst>
        </pc:cxnChg>
        <pc:cxnChg chg="del mod topLvl">
          <ac:chgData name="Minesh Patel" userId="a66d4990ec83ac90" providerId="LiveId" clId="{6143FAE7-0750-49FC-93E8-7A3078AD83E4}" dt="2021-07-24T17:10:33.454" v="9965" actId="478"/>
          <ac:cxnSpMkLst>
            <pc:docMk/>
            <pc:sldMk cId="2532098753" sldId="547"/>
            <ac:cxnSpMk id="64" creationId="{8B707518-087E-4F52-AEB3-C4D6585C4CC3}"/>
          </ac:cxnSpMkLst>
        </pc:cxnChg>
        <pc:cxnChg chg="add del">
          <ac:chgData name="Minesh Patel" userId="a66d4990ec83ac90" providerId="LiveId" clId="{6143FAE7-0750-49FC-93E8-7A3078AD83E4}" dt="2021-07-24T17:11:24.800" v="10011" actId="11529"/>
          <ac:cxnSpMkLst>
            <pc:docMk/>
            <pc:sldMk cId="2532098753" sldId="547"/>
            <ac:cxnSpMk id="80" creationId="{DAD3F597-FA3D-4810-9F4E-A49E705F2090}"/>
          </ac:cxnSpMkLst>
        </pc:cxnChg>
        <pc:cxnChg chg="add del mod">
          <ac:chgData name="Minesh Patel" userId="a66d4990ec83ac90" providerId="LiveId" clId="{6143FAE7-0750-49FC-93E8-7A3078AD83E4}" dt="2021-07-24T17:19:45.166" v="10192" actId="478"/>
          <ac:cxnSpMkLst>
            <pc:docMk/>
            <pc:sldMk cId="2532098753" sldId="547"/>
            <ac:cxnSpMk id="82" creationId="{A2CEF273-0CD1-41EC-991B-AB46924627AA}"/>
          </ac:cxnSpMkLst>
        </pc:cxnChg>
        <pc:cxnChg chg="add mod topLvl">
          <ac:chgData name="Minesh Patel" userId="a66d4990ec83ac90" providerId="LiveId" clId="{6143FAE7-0750-49FC-93E8-7A3078AD83E4}" dt="2021-07-24T19:42:54.691" v="14990" actId="164"/>
          <ac:cxnSpMkLst>
            <pc:docMk/>
            <pc:sldMk cId="2532098753" sldId="547"/>
            <ac:cxnSpMk id="87" creationId="{666D68C5-B6CA-4A8A-A455-2B0ADC540B7C}"/>
          </ac:cxnSpMkLst>
        </pc:cxnChg>
        <pc:cxnChg chg="add mod">
          <ac:chgData name="Minesh Patel" userId="a66d4990ec83ac90" providerId="LiveId" clId="{6143FAE7-0750-49FC-93E8-7A3078AD83E4}" dt="2021-07-24T19:41:13.754" v="14957" actId="164"/>
          <ac:cxnSpMkLst>
            <pc:docMk/>
            <pc:sldMk cId="2532098753" sldId="547"/>
            <ac:cxnSpMk id="93" creationId="{5638D13D-B454-44F8-AB25-1ADE867A311F}"/>
          </ac:cxnSpMkLst>
        </pc:cxnChg>
        <pc:cxnChg chg="add mod ord">
          <ac:chgData name="Minesh Patel" userId="a66d4990ec83ac90" providerId="LiveId" clId="{6143FAE7-0750-49FC-93E8-7A3078AD83E4}" dt="2021-07-24T19:40:53.613" v="14952" actId="164"/>
          <ac:cxnSpMkLst>
            <pc:docMk/>
            <pc:sldMk cId="2532098753" sldId="547"/>
            <ac:cxnSpMk id="118" creationId="{0407587F-3F31-44D3-80CB-031BB66D5CE3}"/>
          </ac:cxnSpMkLst>
        </pc:cxnChg>
      </pc:sldChg>
      <pc:sldChg chg="add">
        <pc:chgData name="Minesh Patel" userId="a66d4990ec83ac90" providerId="LiveId" clId="{6143FAE7-0750-49FC-93E8-7A3078AD83E4}" dt="2021-07-24T19:24:53.613" v="14621"/>
        <pc:sldMkLst>
          <pc:docMk/>
          <pc:sldMk cId="267874207" sldId="548"/>
        </pc:sldMkLst>
      </pc:sldChg>
      <pc:sldChg chg="addSp delSp modSp add del mod modAnim">
        <pc:chgData name="Minesh Patel" userId="a66d4990ec83ac90" providerId="LiveId" clId="{6143FAE7-0750-49FC-93E8-7A3078AD83E4}" dt="2021-07-24T19:24:51.077" v="14620" actId="2696"/>
        <pc:sldMkLst>
          <pc:docMk/>
          <pc:sldMk cId="2550980907" sldId="548"/>
        </pc:sldMkLst>
        <pc:spChg chg="mod">
          <ac:chgData name="Minesh Patel" userId="a66d4990ec83ac90" providerId="LiveId" clId="{6143FAE7-0750-49FC-93E8-7A3078AD83E4}" dt="2021-07-24T17:38:54.946" v="10583" actId="1076"/>
          <ac:spMkLst>
            <pc:docMk/>
            <pc:sldMk cId="2550980907" sldId="548"/>
            <ac:spMk id="19" creationId="{A94C3C5F-876A-45D5-AF96-F00803CCC702}"/>
          </ac:spMkLst>
        </pc:spChg>
        <pc:spChg chg="del mod topLvl">
          <ac:chgData name="Minesh Patel" userId="a66d4990ec83ac90" providerId="LiveId" clId="{6143FAE7-0750-49FC-93E8-7A3078AD83E4}" dt="2021-07-24T18:20:05.696" v="12573" actId="478"/>
          <ac:spMkLst>
            <pc:docMk/>
            <pc:sldMk cId="2550980907" sldId="548"/>
            <ac:spMk id="48" creationId="{99626A3D-AEC6-4864-8AE2-556FDB74F87A}"/>
          </ac:spMkLst>
        </pc:spChg>
        <pc:spChg chg="mod">
          <ac:chgData name="Minesh Patel" userId="a66d4990ec83ac90" providerId="LiveId" clId="{6143FAE7-0750-49FC-93E8-7A3078AD83E4}" dt="2021-07-24T17:39:25.696" v="10590" actId="165"/>
          <ac:spMkLst>
            <pc:docMk/>
            <pc:sldMk cId="2550980907" sldId="548"/>
            <ac:spMk id="52" creationId="{C8213AD0-6A67-4AF4-84E3-0C112F555110}"/>
          </ac:spMkLst>
        </pc:spChg>
        <pc:spChg chg="mod">
          <ac:chgData name="Minesh Patel" userId="a66d4990ec83ac90" providerId="LiveId" clId="{6143FAE7-0750-49FC-93E8-7A3078AD83E4}" dt="2021-07-24T17:39:25.696" v="10590" actId="165"/>
          <ac:spMkLst>
            <pc:docMk/>
            <pc:sldMk cId="2550980907" sldId="548"/>
            <ac:spMk id="53" creationId="{99974A92-D1FC-49D5-A3B8-C6637C48AF3C}"/>
          </ac:spMkLst>
        </pc:spChg>
        <pc:spChg chg="mod">
          <ac:chgData name="Minesh Patel" userId="a66d4990ec83ac90" providerId="LiveId" clId="{6143FAE7-0750-49FC-93E8-7A3078AD83E4}" dt="2021-07-24T17:39:25.696" v="10590" actId="165"/>
          <ac:spMkLst>
            <pc:docMk/>
            <pc:sldMk cId="2550980907" sldId="548"/>
            <ac:spMk id="54" creationId="{A542FE9A-5F68-4D53-9673-A7052E5E9C36}"/>
          </ac:spMkLst>
        </pc:spChg>
        <pc:spChg chg="mod">
          <ac:chgData name="Minesh Patel" userId="a66d4990ec83ac90" providerId="LiveId" clId="{6143FAE7-0750-49FC-93E8-7A3078AD83E4}" dt="2021-07-24T19:17:14.847" v="14415" actId="20577"/>
          <ac:spMkLst>
            <pc:docMk/>
            <pc:sldMk cId="2550980907" sldId="548"/>
            <ac:spMk id="55" creationId="{0FBB2101-9326-40B1-AC99-16A57B3DE76A}"/>
          </ac:spMkLst>
        </pc:spChg>
        <pc:spChg chg="mod">
          <ac:chgData name="Minesh Patel" userId="a66d4990ec83ac90" providerId="LiveId" clId="{6143FAE7-0750-49FC-93E8-7A3078AD83E4}" dt="2021-07-24T17:39:25.696" v="10590" actId="165"/>
          <ac:spMkLst>
            <pc:docMk/>
            <pc:sldMk cId="2550980907" sldId="548"/>
            <ac:spMk id="56" creationId="{7A153EEA-2CA4-43B6-99A8-937FD6C3ACF4}"/>
          </ac:spMkLst>
        </pc:spChg>
        <pc:spChg chg="mod">
          <ac:chgData name="Minesh Patel" userId="a66d4990ec83ac90" providerId="LiveId" clId="{6143FAE7-0750-49FC-93E8-7A3078AD83E4}" dt="2021-07-24T17:39:25.696" v="10590" actId="165"/>
          <ac:spMkLst>
            <pc:docMk/>
            <pc:sldMk cId="2550980907" sldId="548"/>
            <ac:spMk id="57" creationId="{1CDD3919-26B5-4A92-9364-29F002A9AA0B}"/>
          </ac:spMkLst>
        </pc:spChg>
        <pc:spChg chg="mod">
          <ac:chgData name="Minesh Patel" userId="a66d4990ec83ac90" providerId="LiveId" clId="{6143FAE7-0750-49FC-93E8-7A3078AD83E4}" dt="2021-07-24T17:39:25.696" v="10590" actId="165"/>
          <ac:spMkLst>
            <pc:docMk/>
            <pc:sldMk cId="2550980907" sldId="548"/>
            <ac:spMk id="58" creationId="{E6BEDC00-7C58-4064-89E7-F59A69294548}"/>
          </ac:spMkLst>
        </pc:spChg>
        <pc:spChg chg="mod">
          <ac:chgData name="Minesh Patel" userId="a66d4990ec83ac90" providerId="LiveId" clId="{6143FAE7-0750-49FC-93E8-7A3078AD83E4}" dt="2021-07-24T17:39:25.696" v="10590" actId="165"/>
          <ac:spMkLst>
            <pc:docMk/>
            <pc:sldMk cId="2550980907" sldId="548"/>
            <ac:spMk id="59" creationId="{49C5D1C8-58A8-480C-A00E-FAA9AFA57270}"/>
          </ac:spMkLst>
        </pc:spChg>
        <pc:spChg chg="mod">
          <ac:chgData name="Minesh Patel" userId="a66d4990ec83ac90" providerId="LiveId" clId="{6143FAE7-0750-49FC-93E8-7A3078AD83E4}" dt="2021-07-24T17:39:25.696" v="10590" actId="165"/>
          <ac:spMkLst>
            <pc:docMk/>
            <pc:sldMk cId="2550980907" sldId="548"/>
            <ac:spMk id="61" creationId="{2E8299B5-3A89-4DD3-AFB1-EA3D2C3BB795}"/>
          </ac:spMkLst>
        </pc:spChg>
        <pc:spChg chg="mod">
          <ac:chgData name="Minesh Patel" userId="a66d4990ec83ac90" providerId="LiveId" clId="{6143FAE7-0750-49FC-93E8-7A3078AD83E4}" dt="2021-07-24T17:39:25.696" v="10590" actId="165"/>
          <ac:spMkLst>
            <pc:docMk/>
            <pc:sldMk cId="2550980907" sldId="548"/>
            <ac:spMk id="62" creationId="{CE7B0A95-A15A-40A3-AD29-5BFFC8F39AD2}"/>
          </ac:spMkLst>
        </pc:spChg>
        <pc:spChg chg="mod">
          <ac:chgData name="Minesh Patel" userId="a66d4990ec83ac90" providerId="LiveId" clId="{6143FAE7-0750-49FC-93E8-7A3078AD83E4}" dt="2021-07-24T17:39:25.696" v="10590" actId="165"/>
          <ac:spMkLst>
            <pc:docMk/>
            <pc:sldMk cId="2550980907" sldId="548"/>
            <ac:spMk id="63" creationId="{BC0B7C31-F2BA-4B75-942B-C214BDCA67F0}"/>
          </ac:spMkLst>
        </pc:spChg>
        <pc:spChg chg="mod">
          <ac:chgData name="Minesh Patel" userId="a66d4990ec83ac90" providerId="LiveId" clId="{6143FAE7-0750-49FC-93E8-7A3078AD83E4}" dt="2021-07-24T17:39:25.696" v="10590" actId="165"/>
          <ac:spMkLst>
            <pc:docMk/>
            <pc:sldMk cId="2550980907" sldId="548"/>
            <ac:spMk id="64" creationId="{2D288278-459C-4024-BBBB-3723B49773FF}"/>
          </ac:spMkLst>
        </pc:spChg>
        <pc:spChg chg="del">
          <ac:chgData name="Minesh Patel" userId="a66d4990ec83ac90" providerId="LiveId" clId="{6143FAE7-0750-49FC-93E8-7A3078AD83E4}" dt="2021-07-24T18:20:02.296" v="12572" actId="478"/>
          <ac:spMkLst>
            <pc:docMk/>
            <pc:sldMk cId="2550980907" sldId="548"/>
            <ac:spMk id="65" creationId="{7A790235-733E-48D8-AB55-CC4E7FFDBE23}"/>
          </ac:spMkLst>
        </pc:spChg>
        <pc:spChg chg="mod">
          <ac:chgData name="Minesh Patel" userId="a66d4990ec83ac90" providerId="LiveId" clId="{6143FAE7-0750-49FC-93E8-7A3078AD83E4}" dt="2021-07-24T17:39:25.696" v="10590" actId="165"/>
          <ac:spMkLst>
            <pc:docMk/>
            <pc:sldMk cId="2550980907" sldId="548"/>
            <ac:spMk id="66" creationId="{84EDE0A8-B2C1-4B6C-88F1-A8756B888444}"/>
          </ac:spMkLst>
        </pc:spChg>
        <pc:spChg chg="add del mod topLvl">
          <ac:chgData name="Minesh Patel" userId="a66d4990ec83ac90" providerId="LiveId" clId="{6143FAE7-0750-49FC-93E8-7A3078AD83E4}" dt="2021-07-24T18:37:15.536" v="13270" actId="478"/>
          <ac:spMkLst>
            <pc:docMk/>
            <pc:sldMk cId="2550980907" sldId="548"/>
            <ac:spMk id="67" creationId="{E0F94844-9FC9-4438-9F03-FF189E539482}"/>
          </ac:spMkLst>
        </pc:spChg>
        <pc:spChg chg="add mod topLvl">
          <ac:chgData name="Minesh Patel" userId="a66d4990ec83ac90" providerId="LiveId" clId="{6143FAE7-0750-49FC-93E8-7A3078AD83E4}" dt="2021-07-24T18:37:24.822" v="13273" actId="164"/>
          <ac:spMkLst>
            <pc:docMk/>
            <pc:sldMk cId="2550980907" sldId="548"/>
            <ac:spMk id="68" creationId="{3337D7B8-9A2F-48CE-B995-7CFFEF68EEB2}"/>
          </ac:spMkLst>
        </pc:spChg>
        <pc:spChg chg="add del mod topLvl">
          <ac:chgData name="Minesh Patel" userId="a66d4990ec83ac90" providerId="LiveId" clId="{6143FAE7-0750-49FC-93E8-7A3078AD83E4}" dt="2021-07-24T18:37:18.801" v="13271" actId="478"/>
          <ac:spMkLst>
            <pc:docMk/>
            <pc:sldMk cId="2550980907" sldId="548"/>
            <ac:spMk id="69" creationId="{C8FA1557-D059-48E8-A603-BEF3D2F33DB7}"/>
          </ac:spMkLst>
        </pc:spChg>
        <pc:spChg chg="add del mod topLvl">
          <ac:chgData name="Minesh Patel" userId="a66d4990ec83ac90" providerId="LiveId" clId="{6143FAE7-0750-49FC-93E8-7A3078AD83E4}" dt="2021-07-24T18:37:18.801" v="13271" actId="478"/>
          <ac:spMkLst>
            <pc:docMk/>
            <pc:sldMk cId="2550980907" sldId="548"/>
            <ac:spMk id="70" creationId="{0DF8FE59-B694-4B7D-AFF4-E1DDAE342AAD}"/>
          </ac:spMkLst>
        </pc:spChg>
        <pc:spChg chg="add del mod topLvl">
          <ac:chgData name="Minesh Patel" userId="a66d4990ec83ac90" providerId="LiveId" clId="{6143FAE7-0750-49FC-93E8-7A3078AD83E4}" dt="2021-07-24T18:37:15.536" v="13270" actId="478"/>
          <ac:spMkLst>
            <pc:docMk/>
            <pc:sldMk cId="2550980907" sldId="548"/>
            <ac:spMk id="71" creationId="{A21525D7-540D-4215-8443-BE3F005D6B63}"/>
          </ac:spMkLst>
        </pc:spChg>
        <pc:spChg chg="add del mod topLvl">
          <ac:chgData name="Minesh Patel" userId="a66d4990ec83ac90" providerId="LiveId" clId="{6143FAE7-0750-49FC-93E8-7A3078AD83E4}" dt="2021-07-24T17:43:41.708" v="10721" actId="1582"/>
          <ac:spMkLst>
            <pc:docMk/>
            <pc:sldMk cId="2550980907" sldId="548"/>
            <ac:spMk id="72" creationId="{57CE80A5-53AF-4837-BA6B-82C6C00AA62B}"/>
          </ac:spMkLst>
        </pc:spChg>
        <pc:spChg chg="add mod topLvl">
          <ac:chgData name="Minesh Patel" userId="a66d4990ec83ac90" providerId="LiveId" clId="{6143FAE7-0750-49FC-93E8-7A3078AD83E4}" dt="2021-07-24T17:43:41.708" v="10721" actId="1582"/>
          <ac:spMkLst>
            <pc:docMk/>
            <pc:sldMk cId="2550980907" sldId="548"/>
            <ac:spMk id="73" creationId="{D41E1860-A8B3-4E78-B54E-9E9F2B721FEE}"/>
          </ac:spMkLst>
        </pc:spChg>
        <pc:spChg chg="add del mod">
          <ac:chgData name="Minesh Patel" userId="a66d4990ec83ac90" providerId="LiveId" clId="{6143FAE7-0750-49FC-93E8-7A3078AD83E4}" dt="2021-07-24T18:37:15.536" v="13270" actId="478"/>
          <ac:spMkLst>
            <pc:docMk/>
            <pc:sldMk cId="2550980907" sldId="548"/>
            <ac:spMk id="74" creationId="{F152360F-07BC-4F57-822D-FC816DAC98C5}"/>
          </ac:spMkLst>
        </pc:spChg>
        <pc:spChg chg="add del mod">
          <ac:chgData name="Minesh Patel" userId="a66d4990ec83ac90" providerId="LiveId" clId="{6143FAE7-0750-49FC-93E8-7A3078AD83E4}" dt="2021-07-24T18:37:18.801" v="13271" actId="478"/>
          <ac:spMkLst>
            <pc:docMk/>
            <pc:sldMk cId="2550980907" sldId="548"/>
            <ac:spMk id="75" creationId="{1332757F-6F51-4509-823B-4A309D382ED4}"/>
          </ac:spMkLst>
        </pc:spChg>
        <pc:spChg chg="add mod">
          <ac:chgData name="Minesh Patel" userId="a66d4990ec83ac90" providerId="LiveId" clId="{6143FAE7-0750-49FC-93E8-7A3078AD83E4}" dt="2021-07-24T18:37:24.822" v="13273" actId="164"/>
          <ac:spMkLst>
            <pc:docMk/>
            <pc:sldMk cId="2550980907" sldId="548"/>
            <ac:spMk id="76" creationId="{89931B15-1B88-4987-95A1-5FEC748751C5}"/>
          </ac:spMkLst>
        </pc:spChg>
        <pc:spChg chg="add mod">
          <ac:chgData name="Minesh Patel" userId="a66d4990ec83ac90" providerId="LiveId" clId="{6143FAE7-0750-49FC-93E8-7A3078AD83E4}" dt="2021-07-24T18:37:24.822" v="13273" actId="164"/>
          <ac:spMkLst>
            <pc:docMk/>
            <pc:sldMk cId="2550980907" sldId="548"/>
            <ac:spMk id="77" creationId="{241CC001-DCFA-4F54-81CF-C70485EE5899}"/>
          </ac:spMkLst>
        </pc:spChg>
        <pc:spChg chg="del">
          <ac:chgData name="Minesh Patel" userId="a66d4990ec83ac90" providerId="LiveId" clId="{6143FAE7-0750-49FC-93E8-7A3078AD83E4}" dt="2021-07-24T18:20:02.296" v="12572" actId="478"/>
          <ac:spMkLst>
            <pc:docMk/>
            <pc:sldMk cId="2550980907" sldId="548"/>
            <ac:spMk id="78" creationId="{16FFFD4F-4A33-4F03-B794-EE683F8FE6E0}"/>
          </ac:spMkLst>
        </pc:spChg>
        <pc:spChg chg="add mod">
          <ac:chgData name="Minesh Patel" userId="a66d4990ec83ac90" providerId="LiveId" clId="{6143FAE7-0750-49FC-93E8-7A3078AD83E4}" dt="2021-07-24T17:44:47.620" v="10747" actId="571"/>
          <ac:spMkLst>
            <pc:docMk/>
            <pc:sldMk cId="2550980907" sldId="548"/>
            <ac:spMk id="79" creationId="{B73ADAD7-6DE3-432C-9ACC-C1BB0B53C6AB}"/>
          </ac:spMkLst>
        </pc:spChg>
        <pc:spChg chg="add mod">
          <ac:chgData name="Minesh Patel" userId="a66d4990ec83ac90" providerId="LiveId" clId="{6143FAE7-0750-49FC-93E8-7A3078AD83E4}" dt="2021-07-24T17:44:47.620" v="10747" actId="571"/>
          <ac:spMkLst>
            <pc:docMk/>
            <pc:sldMk cId="2550980907" sldId="548"/>
            <ac:spMk id="80" creationId="{AD2C0ED6-D7B9-4CD1-8462-D28E83326B14}"/>
          </ac:spMkLst>
        </pc:spChg>
        <pc:spChg chg="add del mod">
          <ac:chgData name="Minesh Patel" userId="a66d4990ec83ac90" providerId="LiveId" clId="{6143FAE7-0750-49FC-93E8-7A3078AD83E4}" dt="2021-07-24T18:37:20.347" v="13272" actId="478"/>
          <ac:spMkLst>
            <pc:docMk/>
            <pc:sldMk cId="2550980907" sldId="548"/>
            <ac:spMk id="81" creationId="{E325016E-09C0-4A58-84CE-CB5C21B52691}"/>
          </ac:spMkLst>
        </pc:spChg>
        <pc:spChg chg="add del mod">
          <ac:chgData name="Minesh Patel" userId="a66d4990ec83ac90" providerId="LiveId" clId="{6143FAE7-0750-49FC-93E8-7A3078AD83E4}" dt="2021-07-24T18:37:18.801" v="13271" actId="478"/>
          <ac:spMkLst>
            <pc:docMk/>
            <pc:sldMk cId="2550980907" sldId="548"/>
            <ac:spMk id="82" creationId="{E5E28121-B760-4AF8-98BF-015463DD9D07}"/>
          </ac:spMkLst>
        </pc:spChg>
        <pc:spChg chg="add del mod">
          <ac:chgData name="Minesh Patel" userId="a66d4990ec83ac90" providerId="LiveId" clId="{6143FAE7-0750-49FC-93E8-7A3078AD83E4}" dt="2021-07-24T18:28:42.543" v="13028" actId="478"/>
          <ac:spMkLst>
            <pc:docMk/>
            <pc:sldMk cId="2550980907" sldId="548"/>
            <ac:spMk id="83" creationId="{7A09ACE1-5A57-4F2C-B574-EC408C3936F3}"/>
          </ac:spMkLst>
        </pc:spChg>
        <pc:spChg chg="add del mod ord">
          <ac:chgData name="Minesh Patel" userId="a66d4990ec83ac90" providerId="LiveId" clId="{6143FAE7-0750-49FC-93E8-7A3078AD83E4}" dt="2021-07-24T18:27:00.545" v="13003" actId="478"/>
          <ac:spMkLst>
            <pc:docMk/>
            <pc:sldMk cId="2550980907" sldId="548"/>
            <ac:spMk id="84" creationId="{AF3F0DE1-42BE-4D64-ADB8-C93C10ACCE30}"/>
          </ac:spMkLst>
        </pc:spChg>
        <pc:spChg chg="mod">
          <ac:chgData name="Minesh Patel" userId="a66d4990ec83ac90" providerId="LiveId" clId="{6143FAE7-0750-49FC-93E8-7A3078AD83E4}" dt="2021-07-24T18:38:31.567" v="13303" actId="20577"/>
          <ac:spMkLst>
            <pc:docMk/>
            <pc:sldMk cId="2550980907" sldId="548"/>
            <ac:spMk id="86" creationId="{E9A6A596-0DB9-4FF7-BCE6-29F332A4224A}"/>
          </ac:spMkLst>
        </pc:spChg>
        <pc:spChg chg="add mod">
          <ac:chgData name="Minesh Patel" userId="a66d4990ec83ac90" providerId="LiveId" clId="{6143FAE7-0750-49FC-93E8-7A3078AD83E4}" dt="2021-07-24T18:29:22.810" v="13031" actId="1076"/>
          <ac:spMkLst>
            <pc:docMk/>
            <pc:sldMk cId="2550980907" sldId="548"/>
            <ac:spMk id="88" creationId="{2483312A-3171-4E0E-AE7C-665B4FC0826C}"/>
          </ac:spMkLst>
        </pc:spChg>
        <pc:spChg chg="add mod">
          <ac:chgData name="Minesh Patel" userId="a66d4990ec83ac90" providerId="LiveId" clId="{6143FAE7-0750-49FC-93E8-7A3078AD83E4}" dt="2021-07-24T18:29:22.810" v="13031" actId="1076"/>
          <ac:spMkLst>
            <pc:docMk/>
            <pc:sldMk cId="2550980907" sldId="548"/>
            <ac:spMk id="89" creationId="{72A2A027-1DE3-41C0-B97E-82CE770A64B7}"/>
          </ac:spMkLst>
        </pc:spChg>
        <pc:spChg chg="mod">
          <ac:chgData name="Minesh Patel" userId="a66d4990ec83ac90" providerId="LiveId" clId="{6143FAE7-0750-49FC-93E8-7A3078AD83E4}" dt="2021-07-24T18:37:42.433" v="13278" actId="1076"/>
          <ac:spMkLst>
            <pc:docMk/>
            <pc:sldMk cId="2550980907" sldId="548"/>
            <ac:spMk id="92" creationId="{8FD03C51-CB16-4710-BF31-7EE8B04D9088}"/>
          </ac:spMkLst>
        </pc:spChg>
        <pc:spChg chg="del mod topLvl">
          <ac:chgData name="Minesh Patel" userId="a66d4990ec83ac90" providerId="LiveId" clId="{6143FAE7-0750-49FC-93E8-7A3078AD83E4}" dt="2021-07-24T18:27:17.520" v="13008" actId="478"/>
          <ac:spMkLst>
            <pc:docMk/>
            <pc:sldMk cId="2550980907" sldId="548"/>
            <ac:spMk id="96" creationId="{54FF58CB-B01B-4DD8-942C-2171347D2F3A}"/>
          </ac:spMkLst>
        </pc:spChg>
        <pc:spChg chg="mod">
          <ac:chgData name="Minesh Patel" userId="a66d4990ec83ac90" providerId="LiveId" clId="{6143FAE7-0750-49FC-93E8-7A3078AD83E4}" dt="2021-07-24T18:27:15.798" v="13007" actId="165"/>
          <ac:spMkLst>
            <pc:docMk/>
            <pc:sldMk cId="2550980907" sldId="548"/>
            <ac:spMk id="97" creationId="{0868ABEA-2B25-450B-B1BA-0F93CFD21562}"/>
          </ac:spMkLst>
        </pc:spChg>
        <pc:spChg chg="mod">
          <ac:chgData name="Minesh Patel" userId="a66d4990ec83ac90" providerId="LiveId" clId="{6143FAE7-0750-49FC-93E8-7A3078AD83E4}" dt="2021-07-24T18:27:15.798" v="13007" actId="165"/>
          <ac:spMkLst>
            <pc:docMk/>
            <pc:sldMk cId="2550980907" sldId="548"/>
            <ac:spMk id="98" creationId="{48AAB084-5F54-4323-A0F8-D1451B87F907}"/>
          </ac:spMkLst>
        </pc:spChg>
        <pc:spChg chg="mod">
          <ac:chgData name="Minesh Patel" userId="a66d4990ec83ac90" providerId="LiveId" clId="{6143FAE7-0750-49FC-93E8-7A3078AD83E4}" dt="2021-07-24T18:27:15.798" v="13007" actId="165"/>
          <ac:spMkLst>
            <pc:docMk/>
            <pc:sldMk cId="2550980907" sldId="548"/>
            <ac:spMk id="99" creationId="{5AC9AF67-3E29-4BB9-91C8-8B40BFF9712D}"/>
          </ac:spMkLst>
        </pc:spChg>
        <pc:spChg chg="mod">
          <ac:chgData name="Minesh Patel" userId="a66d4990ec83ac90" providerId="LiveId" clId="{6143FAE7-0750-49FC-93E8-7A3078AD83E4}" dt="2021-07-24T18:27:15.798" v="13007" actId="165"/>
          <ac:spMkLst>
            <pc:docMk/>
            <pc:sldMk cId="2550980907" sldId="548"/>
            <ac:spMk id="100" creationId="{5AE4BF98-1990-44FF-9E86-BB5DFD487328}"/>
          </ac:spMkLst>
        </pc:spChg>
        <pc:spChg chg="mod">
          <ac:chgData name="Minesh Patel" userId="a66d4990ec83ac90" providerId="LiveId" clId="{6143FAE7-0750-49FC-93E8-7A3078AD83E4}" dt="2021-07-24T18:27:15.798" v="13007" actId="165"/>
          <ac:spMkLst>
            <pc:docMk/>
            <pc:sldMk cId="2550980907" sldId="548"/>
            <ac:spMk id="101" creationId="{163046B6-DD4B-4687-AB4B-2DD99D902A0C}"/>
          </ac:spMkLst>
        </pc:spChg>
        <pc:spChg chg="mod">
          <ac:chgData name="Minesh Patel" userId="a66d4990ec83ac90" providerId="LiveId" clId="{6143FAE7-0750-49FC-93E8-7A3078AD83E4}" dt="2021-07-24T18:27:15.798" v="13007" actId="165"/>
          <ac:spMkLst>
            <pc:docMk/>
            <pc:sldMk cId="2550980907" sldId="548"/>
            <ac:spMk id="102" creationId="{BE32ED95-6C17-4B59-8516-F397BCBFAE8F}"/>
          </ac:spMkLst>
        </pc:spChg>
        <pc:spChg chg="mod">
          <ac:chgData name="Minesh Patel" userId="a66d4990ec83ac90" providerId="LiveId" clId="{6143FAE7-0750-49FC-93E8-7A3078AD83E4}" dt="2021-07-24T18:27:15.798" v="13007" actId="165"/>
          <ac:spMkLst>
            <pc:docMk/>
            <pc:sldMk cId="2550980907" sldId="548"/>
            <ac:spMk id="103" creationId="{D3A8A352-8B62-4859-912E-021F39468ED0}"/>
          </ac:spMkLst>
        </pc:spChg>
        <pc:spChg chg="mod">
          <ac:chgData name="Minesh Patel" userId="a66d4990ec83ac90" providerId="LiveId" clId="{6143FAE7-0750-49FC-93E8-7A3078AD83E4}" dt="2021-07-24T18:27:55.579" v="13020" actId="207"/>
          <ac:spMkLst>
            <pc:docMk/>
            <pc:sldMk cId="2550980907" sldId="548"/>
            <ac:spMk id="105" creationId="{31FFE08D-78A2-4A56-9709-D3830D1CDE2B}"/>
          </ac:spMkLst>
        </pc:spChg>
        <pc:spChg chg="mod">
          <ac:chgData name="Minesh Patel" userId="a66d4990ec83ac90" providerId="LiveId" clId="{6143FAE7-0750-49FC-93E8-7A3078AD83E4}" dt="2021-07-24T18:27:15.798" v="13007" actId="165"/>
          <ac:spMkLst>
            <pc:docMk/>
            <pc:sldMk cId="2550980907" sldId="548"/>
            <ac:spMk id="106" creationId="{07FFF219-9C2E-47BC-A45E-AF1A66D1487B}"/>
          </ac:spMkLst>
        </pc:spChg>
        <pc:spChg chg="mod">
          <ac:chgData name="Minesh Patel" userId="a66d4990ec83ac90" providerId="LiveId" clId="{6143FAE7-0750-49FC-93E8-7A3078AD83E4}" dt="2021-07-24T18:27:15.798" v="13007" actId="165"/>
          <ac:spMkLst>
            <pc:docMk/>
            <pc:sldMk cId="2550980907" sldId="548"/>
            <ac:spMk id="107" creationId="{5DF7B13F-ED86-45E1-9FE2-DD700A4D909E}"/>
          </ac:spMkLst>
        </pc:spChg>
        <pc:spChg chg="mod">
          <ac:chgData name="Minesh Patel" userId="a66d4990ec83ac90" providerId="LiveId" clId="{6143FAE7-0750-49FC-93E8-7A3078AD83E4}" dt="2021-07-24T18:27:15.798" v="13007" actId="165"/>
          <ac:spMkLst>
            <pc:docMk/>
            <pc:sldMk cId="2550980907" sldId="548"/>
            <ac:spMk id="108" creationId="{12B4D2F7-7808-4E16-8DD2-D158F18260BE}"/>
          </ac:spMkLst>
        </pc:spChg>
        <pc:spChg chg="mod">
          <ac:chgData name="Minesh Patel" userId="a66d4990ec83ac90" providerId="LiveId" clId="{6143FAE7-0750-49FC-93E8-7A3078AD83E4}" dt="2021-07-24T18:27:15.798" v="13007" actId="165"/>
          <ac:spMkLst>
            <pc:docMk/>
            <pc:sldMk cId="2550980907" sldId="548"/>
            <ac:spMk id="109" creationId="{C18FACC4-5B10-44A6-B1E0-31D55C955992}"/>
          </ac:spMkLst>
        </pc:spChg>
        <pc:spChg chg="add del mod">
          <ac:chgData name="Minesh Patel" userId="a66d4990ec83ac90" providerId="LiveId" clId="{6143FAE7-0750-49FC-93E8-7A3078AD83E4}" dt="2021-07-24T18:29:25.622" v="13033"/>
          <ac:spMkLst>
            <pc:docMk/>
            <pc:sldMk cId="2550980907" sldId="548"/>
            <ac:spMk id="110" creationId="{CBDC8052-1EBE-46E1-945C-579123E981EA}"/>
          </ac:spMkLst>
        </pc:spChg>
        <pc:grpChg chg="add del mod">
          <ac:chgData name="Minesh Patel" userId="a66d4990ec83ac90" providerId="LiveId" clId="{6143FAE7-0750-49FC-93E8-7A3078AD83E4}" dt="2021-07-24T17:39:25.696" v="10590" actId="165"/>
          <ac:grpSpMkLst>
            <pc:docMk/>
            <pc:sldMk cId="2550980907" sldId="548"/>
            <ac:grpSpMk id="2" creationId="{9208FC41-3651-4393-92A2-11612F00502E}"/>
          </ac:grpSpMkLst>
        </pc:grpChg>
        <pc:grpChg chg="del mod">
          <ac:chgData name="Minesh Patel" userId="a66d4990ec83ac90" providerId="LiveId" clId="{6143FAE7-0750-49FC-93E8-7A3078AD83E4}" dt="2021-07-24T18:20:05.696" v="12573" actId="478"/>
          <ac:grpSpMkLst>
            <pc:docMk/>
            <pc:sldMk cId="2550980907" sldId="548"/>
            <ac:grpSpMk id="6" creationId="{F42AC7DD-3733-4E45-8D43-AB27D8CC369A}"/>
          </ac:grpSpMkLst>
        </pc:grpChg>
        <pc:grpChg chg="del">
          <ac:chgData name="Minesh Patel" userId="a66d4990ec83ac90" providerId="LiveId" clId="{6143FAE7-0750-49FC-93E8-7A3078AD83E4}" dt="2021-07-24T18:20:02.296" v="12572" actId="478"/>
          <ac:grpSpMkLst>
            <pc:docMk/>
            <pc:sldMk cId="2550980907" sldId="548"/>
            <ac:grpSpMk id="7" creationId="{843AFC36-97CD-45E7-AD6B-E5EC8148EA61}"/>
          </ac:grpSpMkLst>
        </pc:grpChg>
        <pc:grpChg chg="add del mod">
          <ac:chgData name="Minesh Patel" userId="a66d4990ec83ac90" providerId="LiveId" clId="{6143FAE7-0750-49FC-93E8-7A3078AD83E4}" dt="2021-07-24T18:29:22.810" v="13031" actId="1076"/>
          <ac:grpSpMkLst>
            <pc:docMk/>
            <pc:sldMk cId="2550980907" sldId="548"/>
            <ac:grpSpMk id="9" creationId="{9841730B-BD87-4A58-A0A6-1E2B968877E0}"/>
          </ac:grpSpMkLst>
        </pc:grpChg>
        <pc:grpChg chg="add mod">
          <ac:chgData name="Minesh Patel" userId="a66d4990ec83ac90" providerId="LiveId" clId="{6143FAE7-0750-49FC-93E8-7A3078AD83E4}" dt="2021-07-24T17:45:18.583" v="10761" actId="164"/>
          <ac:grpSpMkLst>
            <pc:docMk/>
            <pc:sldMk cId="2550980907" sldId="548"/>
            <ac:grpSpMk id="10" creationId="{6EE1A980-A115-4D08-AA1C-DCAB709DBA45}"/>
          </ac:grpSpMkLst>
        </pc:grpChg>
        <pc:grpChg chg="del topLvl">
          <ac:chgData name="Minesh Patel" userId="a66d4990ec83ac90" providerId="LiveId" clId="{6143FAE7-0750-49FC-93E8-7A3078AD83E4}" dt="2021-07-24T18:20:06.542" v="12574" actId="478"/>
          <ac:grpSpMkLst>
            <pc:docMk/>
            <pc:sldMk cId="2550980907" sldId="548"/>
            <ac:grpSpMk id="15" creationId="{04D4134C-81E4-45E0-8D84-BD3CAFE0B5AE}"/>
          </ac:grpSpMkLst>
        </pc:grpChg>
        <pc:grpChg chg="add del mod topLvl">
          <ac:chgData name="Minesh Patel" userId="a66d4990ec83ac90" providerId="LiveId" clId="{6143FAE7-0750-49FC-93E8-7A3078AD83E4}" dt="2021-07-24T17:40:06.703" v="10602" actId="478"/>
          <ac:grpSpMkLst>
            <pc:docMk/>
            <pc:sldMk cId="2550980907" sldId="548"/>
            <ac:grpSpMk id="51" creationId="{5687D0D2-B46D-41F3-8BF4-A03B52931D8F}"/>
          </ac:grpSpMkLst>
        </pc:grpChg>
        <pc:grpChg chg="mod">
          <ac:chgData name="Minesh Patel" userId="a66d4990ec83ac90" providerId="LiveId" clId="{6143FAE7-0750-49FC-93E8-7A3078AD83E4}" dt="2021-07-24T17:39:25.696" v="10590" actId="165"/>
          <ac:grpSpMkLst>
            <pc:docMk/>
            <pc:sldMk cId="2550980907" sldId="548"/>
            <ac:grpSpMk id="60" creationId="{A90B6392-7218-48C0-8FF2-325D8A57AD18}"/>
          </ac:grpSpMkLst>
        </pc:grpChg>
        <pc:grpChg chg="add mod">
          <ac:chgData name="Minesh Patel" userId="a66d4990ec83ac90" providerId="LiveId" clId="{6143FAE7-0750-49FC-93E8-7A3078AD83E4}" dt="2021-07-24T18:27:07.806" v="13005" actId="164"/>
          <ac:grpSpMkLst>
            <pc:docMk/>
            <pc:sldMk cId="2550980907" sldId="548"/>
            <ac:grpSpMk id="90" creationId="{9729B823-28CB-4429-A7D5-C813379AC63F}"/>
          </ac:grpSpMkLst>
        </pc:grpChg>
        <pc:grpChg chg="add mod">
          <ac:chgData name="Minesh Patel" userId="a66d4990ec83ac90" providerId="LiveId" clId="{6143FAE7-0750-49FC-93E8-7A3078AD83E4}" dt="2021-07-24T18:37:33.108" v="13277" actId="1076"/>
          <ac:grpSpMkLst>
            <pc:docMk/>
            <pc:sldMk cId="2550980907" sldId="548"/>
            <ac:grpSpMk id="91" creationId="{D5EA0AA5-BCF6-4BA9-9315-9A1544C6D818}"/>
          </ac:grpSpMkLst>
        </pc:grpChg>
        <pc:grpChg chg="add del mod">
          <ac:chgData name="Minesh Patel" userId="a66d4990ec83ac90" providerId="LiveId" clId="{6143FAE7-0750-49FC-93E8-7A3078AD83E4}" dt="2021-07-24T18:27:15.798" v="13007" actId="165"/>
          <ac:grpSpMkLst>
            <pc:docMk/>
            <pc:sldMk cId="2550980907" sldId="548"/>
            <ac:grpSpMk id="94" creationId="{CBA01207-079A-4410-ACC7-5304B7B0CF5F}"/>
          </ac:grpSpMkLst>
        </pc:grpChg>
        <pc:grpChg chg="del mod topLvl">
          <ac:chgData name="Minesh Patel" userId="a66d4990ec83ac90" providerId="LiveId" clId="{6143FAE7-0750-49FC-93E8-7A3078AD83E4}" dt="2021-07-24T18:28:22.930" v="13026" actId="478"/>
          <ac:grpSpMkLst>
            <pc:docMk/>
            <pc:sldMk cId="2550980907" sldId="548"/>
            <ac:grpSpMk id="95" creationId="{A0E6CB8A-C0A4-41EE-9E81-DD13E9CE7562}"/>
          </ac:grpSpMkLst>
        </pc:grpChg>
        <pc:grpChg chg="mod">
          <ac:chgData name="Minesh Patel" userId="a66d4990ec83ac90" providerId="LiveId" clId="{6143FAE7-0750-49FC-93E8-7A3078AD83E4}" dt="2021-07-24T18:27:15.798" v="13007" actId="165"/>
          <ac:grpSpMkLst>
            <pc:docMk/>
            <pc:sldMk cId="2550980907" sldId="548"/>
            <ac:grpSpMk id="104" creationId="{D11172AF-713F-4B47-BA9C-3FE11F7753F4}"/>
          </ac:grpSpMkLst>
        </pc:grpChg>
        <pc:graphicFrameChg chg="add del mod modGraphic">
          <ac:chgData name="Minesh Patel" userId="a66d4990ec83ac90" providerId="LiveId" clId="{6143FAE7-0750-49FC-93E8-7A3078AD83E4}" dt="2021-07-24T17:42:40.255" v="10697" actId="478"/>
          <ac:graphicFrameMkLst>
            <pc:docMk/>
            <pc:sldMk cId="2550980907" sldId="548"/>
            <ac:graphicFrameMk id="8" creationId="{A33E4A65-BB4B-410B-878F-342F41B550A9}"/>
          </ac:graphicFrameMkLst>
        </pc:graphicFrameChg>
        <pc:cxnChg chg="mod ord">
          <ac:chgData name="Minesh Patel" userId="a66d4990ec83ac90" providerId="LiveId" clId="{6143FAE7-0750-49FC-93E8-7A3078AD83E4}" dt="2021-07-24T18:29:22.810" v="13031" actId="1076"/>
          <ac:cxnSpMkLst>
            <pc:docMk/>
            <pc:sldMk cId="2550980907" sldId="548"/>
            <ac:cxnSpMk id="50" creationId="{48669FE0-F67D-4109-BFC3-B674ADDC3508}"/>
          </ac:cxnSpMkLst>
        </pc:cxnChg>
        <pc:cxnChg chg="add mod">
          <ac:chgData name="Minesh Patel" userId="a66d4990ec83ac90" providerId="LiveId" clId="{6143FAE7-0750-49FC-93E8-7A3078AD83E4}" dt="2021-07-24T18:29:22.810" v="13031" actId="1076"/>
          <ac:cxnSpMkLst>
            <pc:docMk/>
            <pc:sldMk cId="2550980907" sldId="548"/>
            <ac:cxnSpMk id="85" creationId="{A4DA65B9-9CF0-40BE-9CD1-08B309D6A08D}"/>
          </ac:cxnSpMkLst>
        </pc:cxnChg>
        <pc:cxnChg chg="del mod">
          <ac:chgData name="Minesh Patel" userId="a66d4990ec83ac90" providerId="LiveId" clId="{6143FAE7-0750-49FC-93E8-7A3078AD83E4}" dt="2021-07-24T18:20:08.746" v="12575" actId="478"/>
          <ac:cxnSpMkLst>
            <pc:docMk/>
            <pc:sldMk cId="2550980907" sldId="548"/>
            <ac:cxnSpMk id="87" creationId="{666D68C5-B6CA-4A8A-A455-2B0ADC540B7C}"/>
          </ac:cxnSpMkLst>
        </pc:cxnChg>
        <pc:cxnChg chg="del">
          <ac:chgData name="Minesh Patel" userId="a66d4990ec83ac90" providerId="LiveId" clId="{6143FAE7-0750-49FC-93E8-7A3078AD83E4}" dt="2021-07-24T18:20:02.296" v="12572" actId="478"/>
          <ac:cxnSpMkLst>
            <pc:docMk/>
            <pc:sldMk cId="2550980907" sldId="548"/>
            <ac:cxnSpMk id="93" creationId="{5638D13D-B454-44F8-AB25-1ADE867A311F}"/>
          </ac:cxnSpMkLst>
        </pc:cxnChg>
      </pc:sldChg>
      <pc:sldChg chg="add">
        <pc:chgData name="Minesh Patel" userId="a66d4990ec83ac90" providerId="LiveId" clId="{6143FAE7-0750-49FC-93E8-7A3078AD83E4}" dt="2021-07-24T19:24:53.613" v="14621"/>
        <pc:sldMkLst>
          <pc:docMk/>
          <pc:sldMk cId="1001438892" sldId="549"/>
        </pc:sldMkLst>
      </pc:sldChg>
      <pc:sldChg chg="addSp modSp add del mod">
        <pc:chgData name="Minesh Patel" userId="a66d4990ec83ac90" providerId="LiveId" clId="{6143FAE7-0750-49FC-93E8-7A3078AD83E4}" dt="2021-07-24T19:24:51.077" v="14620" actId="2696"/>
        <pc:sldMkLst>
          <pc:docMk/>
          <pc:sldMk cId="1519188982" sldId="549"/>
        </pc:sldMkLst>
        <pc:spChg chg="add mod">
          <ac:chgData name="Minesh Patel" userId="a66d4990ec83ac90" providerId="LiveId" clId="{6143FAE7-0750-49FC-93E8-7A3078AD83E4}" dt="2021-07-24T18:29:54.230" v="13097" actId="20577"/>
          <ac:spMkLst>
            <pc:docMk/>
            <pc:sldMk cId="1519188982" sldId="549"/>
            <ac:spMk id="24" creationId="{ED6AC184-0991-4A0F-8FEF-39C62522D450}"/>
          </ac:spMkLst>
        </pc:spChg>
      </pc:sldChg>
      <pc:sldChg chg="add del">
        <pc:chgData name="Minesh Patel" userId="a66d4990ec83ac90" providerId="LiveId" clId="{6143FAE7-0750-49FC-93E8-7A3078AD83E4}" dt="2021-07-24T18:38:40.666" v="13305"/>
        <pc:sldMkLst>
          <pc:docMk/>
          <pc:sldMk cId="827573216" sldId="550"/>
        </pc:sldMkLst>
      </pc:sldChg>
      <pc:sldChg chg="addSp delSp modSp add mod delAnim modAnim">
        <pc:chgData name="Minesh Patel" userId="a66d4990ec83ac90" providerId="LiveId" clId="{6143FAE7-0750-49FC-93E8-7A3078AD83E4}" dt="2021-07-24T22:05:19.763" v="16429"/>
        <pc:sldMkLst>
          <pc:docMk/>
          <pc:sldMk cId="2475908568" sldId="550"/>
        </pc:sldMkLst>
        <pc:spChg chg="mod">
          <ac:chgData name="Minesh Patel" userId="a66d4990ec83ac90" providerId="LiveId" clId="{6143FAE7-0750-49FC-93E8-7A3078AD83E4}" dt="2021-07-24T20:50:34.275" v="16299" actId="1076"/>
          <ac:spMkLst>
            <pc:docMk/>
            <pc:sldMk cId="2475908568" sldId="550"/>
            <ac:spMk id="2" creationId="{00000000-0000-0000-0000-000000000000}"/>
          </ac:spMkLst>
        </pc:spChg>
        <pc:spChg chg="del">
          <ac:chgData name="Minesh Patel" userId="a66d4990ec83ac90" providerId="LiveId" clId="{6143FAE7-0750-49FC-93E8-7A3078AD83E4}" dt="2021-07-24T19:21:10.863" v="14565" actId="478"/>
          <ac:spMkLst>
            <pc:docMk/>
            <pc:sldMk cId="2475908568" sldId="550"/>
            <ac:spMk id="5" creationId="{087879B8-FD36-46C5-AABC-1E8BDE271821}"/>
          </ac:spMkLst>
        </pc:spChg>
        <pc:spChg chg="mod">
          <ac:chgData name="Minesh Patel" userId="a66d4990ec83ac90" providerId="LiveId" clId="{6143FAE7-0750-49FC-93E8-7A3078AD83E4}" dt="2021-07-24T20:50:37.886" v="16300" actId="1076"/>
          <ac:spMkLst>
            <pc:docMk/>
            <pc:sldMk cId="2475908568" sldId="550"/>
            <ac:spMk id="6" creationId="{0923CC25-6FDB-4185-990D-7A232A2F2AB1}"/>
          </ac:spMkLst>
        </pc:spChg>
        <pc:spChg chg="del">
          <ac:chgData name="Minesh Patel" userId="a66d4990ec83ac90" providerId="LiveId" clId="{6143FAE7-0750-49FC-93E8-7A3078AD83E4}" dt="2021-07-24T19:21:10.863" v="14565" actId="478"/>
          <ac:spMkLst>
            <pc:docMk/>
            <pc:sldMk cId="2475908568" sldId="550"/>
            <ac:spMk id="88" creationId="{C31A4565-7132-4F14-8D99-91D7E5D31047}"/>
          </ac:spMkLst>
        </pc:spChg>
        <pc:spChg chg="del">
          <ac:chgData name="Minesh Patel" userId="a66d4990ec83ac90" providerId="LiveId" clId="{6143FAE7-0750-49FC-93E8-7A3078AD83E4}" dt="2021-07-24T19:21:10.863" v="14565" actId="478"/>
          <ac:spMkLst>
            <pc:docMk/>
            <pc:sldMk cId="2475908568" sldId="550"/>
            <ac:spMk id="89" creationId="{24D49012-610B-44E3-8BFA-3C6800C750D1}"/>
          </ac:spMkLst>
        </pc:spChg>
        <pc:spChg chg="add del mod">
          <ac:chgData name="Minesh Patel" userId="a66d4990ec83ac90" providerId="LiveId" clId="{6143FAE7-0750-49FC-93E8-7A3078AD83E4}" dt="2021-07-24T19:21:12.615" v="14566" actId="478"/>
          <ac:spMkLst>
            <pc:docMk/>
            <pc:sldMk cId="2475908568" sldId="550"/>
            <ac:spMk id="90" creationId="{04D66FAE-C924-49A1-96CC-4032675FE19F}"/>
          </ac:spMkLst>
        </pc:spChg>
        <pc:spChg chg="add mod">
          <ac:chgData name="Minesh Patel" userId="a66d4990ec83ac90" providerId="LiveId" clId="{6143FAE7-0750-49FC-93E8-7A3078AD83E4}" dt="2021-07-24T22:05:13.201" v="16426" actId="164"/>
          <ac:spMkLst>
            <pc:docMk/>
            <pc:sldMk cId="2475908568" sldId="550"/>
            <ac:spMk id="91" creationId="{E997A30F-81EA-4519-8CA6-C46D1143484B}"/>
          </ac:spMkLst>
        </pc:spChg>
        <pc:spChg chg="add mod">
          <ac:chgData name="Minesh Patel" userId="a66d4990ec83ac90" providerId="LiveId" clId="{6143FAE7-0750-49FC-93E8-7A3078AD83E4}" dt="2021-07-24T22:05:08.672" v="16424" actId="164"/>
          <ac:spMkLst>
            <pc:docMk/>
            <pc:sldMk cId="2475908568" sldId="550"/>
            <ac:spMk id="92" creationId="{D558F8D7-1D69-4BDE-BA50-1DC42F8016FB}"/>
          </ac:spMkLst>
        </pc:spChg>
        <pc:spChg chg="mod">
          <ac:chgData name="Minesh Patel" userId="a66d4990ec83ac90" providerId="LiveId" clId="{6143FAE7-0750-49FC-93E8-7A3078AD83E4}" dt="2021-07-24T20:11:40.609" v="15070" actId="14100"/>
          <ac:spMkLst>
            <pc:docMk/>
            <pc:sldMk cId="2475908568" sldId="550"/>
            <ac:spMk id="94" creationId="{82233FC7-35AB-48EC-B3FA-08A91C97FD77}"/>
          </ac:spMkLst>
        </pc:spChg>
        <pc:spChg chg="mod">
          <ac:chgData name="Minesh Patel" userId="a66d4990ec83ac90" providerId="LiveId" clId="{6143FAE7-0750-49FC-93E8-7A3078AD83E4}" dt="2021-07-24T20:11:24.046" v="15068" actId="207"/>
          <ac:spMkLst>
            <pc:docMk/>
            <pc:sldMk cId="2475908568" sldId="550"/>
            <ac:spMk id="95" creationId="{3096E4C1-DFD7-4960-BC9C-C4B3F4D0038A}"/>
          </ac:spMkLst>
        </pc:spChg>
        <pc:spChg chg="mod">
          <ac:chgData name="Minesh Patel" userId="a66d4990ec83ac90" providerId="LiveId" clId="{6143FAE7-0750-49FC-93E8-7A3078AD83E4}" dt="2021-07-24T19:21:18.201" v="14567"/>
          <ac:spMkLst>
            <pc:docMk/>
            <pc:sldMk cId="2475908568" sldId="550"/>
            <ac:spMk id="97" creationId="{327883CA-A816-4334-BD8F-F0305596E301}"/>
          </ac:spMkLst>
        </pc:spChg>
        <pc:spChg chg="mod">
          <ac:chgData name="Minesh Patel" userId="a66d4990ec83ac90" providerId="LiveId" clId="{6143FAE7-0750-49FC-93E8-7A3078AD83E4}" dt="2021-07-24T19:21:18.201" v="14567"/>
          <ac:spMkLst>
            <pc:docMk/>
            <pc:sldMk cId="2475908568" sldId="550"/>
            <ac:spMk id="98" creationId="{BDB5CC33-FA13-415A-9B28-640FC346DBEF}"/>
          </ac:spMkLst>
        </pc:spChg>
        <pc:spChg chg="mod">
          <ac:chgData name="Minesh Patel" userId="a66d4990ec83ac90" providerId="LiveId" clId="{6143FAE7-0750-49FC-93E8-7A3078AD83E4}" dt="2021-07-24T19:21:18.201" v="14567"/>
          <ac:spMkLst>
            <pc:docMk/>
            <pc:sldMk cId="2475908568" sldId="550"/>
            <ac:spMk id="99" creationId="{AB55F52B-A5DD-46DA-8392-3E3D75B6D624}"/>
          </ac:spMkLst>
        </pc:spChg>
        <pc:spChg chg="add del mod">
          <ac:chgData name="Minesh Patel" userId="a66d4990ec83ac90" providerId="LiveId" clId="{6143FAE7-0750-49FC-93E8-7A3078AD83E4}" dt="2021-07-24T20:10:25.248" v="15053" actId="478"/>
          <ac:spMkLst>
            <pc:docMk/>
            <pc:sldMk cId="2475908568" sldId="550"/>
            <ac:spMk id="102" creationId="{0C4654C6-C479-40AC-9943-AC444DC25FBD}"/>
          </ac:spMkLst>
        </pc:spChg>
        <pc:spChg chg="add mod">
          <ac:chgData name="Minesh Patel" userId="a66d4990ec83ac90" providerId="LiveId" clId="{6143FAE7-0750-49FC-93E8-7A3078AD83E4}" dt="2021-07-24T22:05:18.738" v="16428" actId="164"/>
          <ac:spMkLst>
            <pc:docMk/>
            <pc:sldMk cId="2475908568" sldId="550"/>
            <ac:spMk id="103" creationId="{C7A4C80A-BC50-4C81-8923-291546B6AA1A}"/>
          </ac:spMkLst>
        </pc:spChg>
        <pc:spChg chg="add del">
          <ac:chgData name="Minesh Patel" userId="a66d4990ec83ac90" providerId="LiveId" clId="{6143FAE7-0750-49FC-93E8-7A3078AD83E4}" dt="2021-07-24T19:23:00.794" v="14597" actId="22"/>
          <ac:spMkLst>
            <pc:docMk/>
            <pc:sldMk cId="2475908568" sldId="550"/>
            <ac:spMk id="109" creationId="{11C132E3-D38C-4836-A49A-589090228B11}"/>
          </ac:spMkLst>
        </pc:spChg>
        <pc:spChg chg="add mod">
          <ac:chgData name="Minesh Patel" userId="a66d4990ec83ac90" providerId="LiveId" clId="{6143FAE7-0750-49FC-93E8-7A3078AD83E4}" dt="2021-07-24T22:05:13.201" v="16426" actId="164"/>
          <ac:spMkLst>
            <pc:docMk/>
            <pc:sldMk cId="2475908568" sldId="550"/>
            <ac:spMk id="111" creationId="{E1D1C84C-EF9B-4B1D-A470-81F44F1A4012}"/>
          </ac:spMkLst>
        </pc:spChg>
        <pc:spChg chg="mod">
          <ac:chgData name="Minesh Patel" userId="a66d4990ec83ac90" providerId="LiveId" clId="{6143FAE7-0750-49FC-93E8-7A3078AD83E4}" dt="2021-07-24T20:10:46.787" v="15062" actId="208"/>
          <ac:spMkLst>
            <pc:docMk/>
            <pc:sldMk cId="2475908568" sldId="550"/>
            <ac:spMk id="117" creationId="{9D49B686-CB0B-4D05-875B-C2846F1CEECC}"/>
          </ac:spMkLst>
        </pc:spChg>
        <pc:spChg chg="mod">
          <ac:chgData name="Minesh Patel" userId="a66d4990ec83ac90" providerId="LiveId" clId="{6143FAE7-0750-49FC-93E8-7A3078AD83E4}" dt="2021-07-24T20:10:43.264" v="15060" actId="208"/>
          <ac:spMkLst>
            <pc:docMk/>
            <pc:sldMk cId="2475908568" sldId="550"/>
            <ac:spMk id="118" creationId="{ED1C5E6F-FCF0-4946-BC3C-5044FE945059}"/>
          </ac:spMkLst>
        </pc:spChg>
        <pc:spChg chg="mod">
          <ac:chgData name="Minesh Patel" userId="a66d4990ec83ac90" providerId="LiveId" clId="{6143FAE7-0750-49FC-93E8-7A3078AD83E4}" dt="2021-07-24T20:10:53.691" v="15063" actId="1076"/>
          <ac:spMkLst>
            <pc:docMk/>
            <pc:sldMk cId="2475908568" sldId="550"/>
            <ac:spMk id="119" creationId="{485FA232-98AC-4163-9855-6629D5CE2D83}"/>
          </ac:spMkLst>
        </pc:spChg>
        <pc:grpChg chg="del">
          <ac:chgData name="Minesh Patel" userId="a66d4990ec83ac90" providerId="LiveId" clId="{6143FAE7-0750-49FC-93E8-7A3078AD83E4}" dt="2021-07-24T19:21:10.863" v="14565" actId="478"/>
          <ac:grpSpMkLst>
            <pc:docMk/>
            <pc:sldMk cId="2475908568" sldId="550"/>
            <ac:grpSpMk id="7" creationId="{2481A58E-29FA-4ECE-B14E-FE4975F21F64}"/>
          </ac:grpSpMkLst>
        </pc:grpChg>
        <pc:grpChg chg="del">
          <ac:chgData name="Minesh Patel" userId="a66d4990ec83ac90" providerId="LiveId" clId="{6143FAE7-0750-49FC-93E8-7A3078AD83E4}" dt="2021-07-24T19:21:10.863" v="14565" actId="478"/>
          <ac:grpSpMkLst>
            <pc:docMk/>
            <pc:sldMk cId="2475908568" sldId="550"/>
            <ac:grpSpMk id="30" creationId="{B585CE48-A311-4DA8-B58E-5A1BA2C3B7CE}"/>
          </ac:grpSpMkLst>
        </pc:grpChg>
        <pc:grpChg chg="del">
          <ac:chgData name="Minesh Patel" userId="a66d4990ec83ac90" providerId="LiveId" clId="{6143FAE7-0750-49FC-93E8-7A3078AD83E4}" dt="2021-07-24T19:21:10.863" v="14565" actId="478"/>
          <ac:grpSpMkLst>
            <pc:docMk/>
            <pc:sldMk cId="2475908568" sldId="550"/>
            <ac:grpSpMk id="59" creationId="{529BFB80-1491-4FA5-92CC-9F03C470283E}"/>
          </ac:grpSpMkLst>
        </pc:grpChg>
        <pc:grpChg chg="add mod">
          <ac:chgData name="Minesh Patel" userId="a66d4990ec83ac90" providerId="LiveId" clId="{6143FAE7-0750-49FC-93E8-7A3078AD83E4}" dt="2021-07-24T22:05:13.201" v="16426" actId="164"/>
          <ac:grpSpMkLst>
            <pc:docMk/>
            <pc:sldMk cId="2475908568" sldId="550"/>
            <ac:grpSpMk id="93" creationId="{EF507BE2-CCF9-42CD-B88B-2EF59F31ADA1}"/>
          </ac:grpSpMkLst>
        </pc:grpChg>
        <pc:grpChg chg="add mod">
          <ac:chgData name="Minesh Patel" userId="a66d4990ec83ac90" providerId="LiveId" clId="{6143FAE7-0750-49FC-93E8-7A3078AD83E4}" dt="2021-07-24T22:05:08.672" v="16424" actId="164"/>
          <ac:grpSpMkLst>
            <pc:docMk/>
            <pc:sldMk cId="2475908568" sldId="550"/>
            <ac:grpSpMk id="96" creationId="{C267D434-D207-4033-B0B1-E320AB67D7D6}"/>
          </ac:grpSpMkLst>
        </pc:grpChg>
        <pc:grpChg chg="add mod">
          <ac:chgData name="Minesh Patel" userId="a66d4990ec83ac90" providerId="LiveId" clId="{6143FAE7-0750-49FC-93E8-7A3078AD83E4}" dt="2021-07-24T22:05:18.738" v="16428" actId="164"/>
          <ac:grpSpMkLst>
            <pc:docMk/>
            <pc:sldMk cId="2475908568" sldId="550"/>
            <ac:grpSpMk id="116" creationId="{1081C462-CAF8-47DF-9D91-260CD67E933F}"/>
          </ac:grpSpMkLst>
        </pc:grpChg>
        <pc:grpChg chg="add mod">
          <ac:chgData name="Minesh Patel" userId="a66d4990ec83ac90" providerId="LiveId" clId="{6143FAE7-0750-49FC-93E8-7A3078AD83E4}" dt="2021-07-24T22:05:08.672" v="16424" actId="164"/>
          <ac:grpSpMkLst>
            <pc:docMk/>
            <pc:sldMk cId="2475908568" sldId="550"/>
            <ac:grpSpMk id="120" creationId="{714010B9-CD16-486F-A2A5-E478CCAFCE64}"/>
          </ac:grpSpMkLst>
        </pc:grpChg>
        <pc:grpChg chg="add mod">
          <ac:chgData name="Minesh Patel" userId="a66d4990ec83ac90" providerId="LiveId" clId="{6143FAE7-0750-49FC-93E8-7A3078AD83E4}" dt="2021-07-24T22:05:13.201" v="16426" actId="164"/>
          <ac:grpSpMkLst>
            <pc:docMk/>
            <pc:sldMk cId="2475908568" sldId="550"/>
            <ac:grpSpMk id="121" creationId="{BD47DBD7-6B41-4407-B9A5-3EAC2CBB6A64}"/>
          </ac:grpSpMkLst>
        </pc:grpChg>
        <pc:grpChg chg="add mod">
          <ac:chgData name="Minesh Patel" userId="a66d4990ec83ac90" providerId="LiveId" clId="{6143FAE7-0750-49FC-93E8-7A3078AD83E4}" dt="2021-07-24T22:05:18.738" v="16428" actId="164"/>
          <ac:grpSpMkLst>
            <pc:docMk/>
            <pc:sldMk cId="2475908568" sldId="550"/>
            <ac:grpSpMk id="122" creationId="{09A537D9-9A43-41F6-B99A-FE9596654476}"/>
          </ac:grpSpMkLst>
        </pc:grpChg>
        <pc:cxnChg chg="add mod">
          <ac:chgData name="Minesh Patel" userId="a66d4990ec83ac90" providerId="LiveId" clId="{6143FAE7-0750-49FC-93E8-7A3078AD83E4}" dt="2021-07-24T22:05:13.201" v="16426" actId="164"/>
          <ac:cxnSpMkLst>
            <pc:docMk/>
            <pc:sldMk cId="2475908568" sldId="550"/>
            <ac:cxnSpMk id="100" creationId="{98CF5A2C-D1B4-4AA2-AB3D-B8CB4AE47115}"/>
          </ac:cxnSpMkLst>
        </pc:cxnChg>
        <pc:cxnChg chg="add mod">
          <ac:chgData name="Minesh Patel" userId="a66d4990ec83ac90" providerId="LiveId" clId="{6143FAE7-0750-49FC-93E8-7A3078AD83E4}" dt="2021-07-24T22:05:18.738" v="16428" actId="164"/>
          <ac:cxnSpMkLst>
            <pc:docMk/>
            <pc:sldMk cId="2475908568" sldId="550"/>
            <ac:cxnSpMk id="101" creationId="{7F5F4E80-1A47-49FF-9B79-EAB46DE4F41E}"/>
          </ac:cxnSpMkLst>
        </pc:cxnChg>
      </pc:sldChg>
      <pc:sldChg chg="add">
        <pc:chgData name="Minesh Patel" userId="a66d4990ec83ac90" providerId="LiveId" clId="{6143FAE7-0750-49FC-93E8-7A3078AD83E4}" dt="2021-07-24T19:24:53.613" v="14621"/>
        <pc:sldMkLst>
          <pc:docMk/>
          <pc:sldMk cId="783595629" sldId="551"/>
        </pc:sldMkLst>
      </pc:sldChg>
      <pc:sldChg chg="add del">
        <pc:chgData name="Minesh Patel" userId="a66d4990ec83ac90" providerId="LiveId" clId="{6143FAE7-0750-49FC-93E8-7A3078AD83E4}" dt="2021-07-24T19:24:51.077" v="14620" actId="2696"/>
        <pc:sldMkLst>
          <pc:docMk/>
          <pc:sldMk cId="3923783468" sldId="551"/>
        </pc:sldMkLst>
      </pc:sldChg>
      <pc:sldChg chg="addSp delSp modSp add mod ord modAnim chgLayout">
        <pc:chgData name="Minesh Patel" userId="a66d4990ec83ac90" providerId="LiveId" clId="{6143FAE7-0750-49FC-93E8-7A3078AD83E4}" dt="2021-07-24T22:05:32.320" v="16431"/>
        <pc:sldMkLst>
          <pc:docMk/>
          <pc:sldMk cId="364471644" sldId="552"/>
        </pc:sldMkLst>
        <pc:spChg chg="mod ord">
          <ac:chgData name="Minesh Patel" userId="a66d4990ec83ac90" providerId="LiveId" clId="{6143FAE7-0750-49FC-93E8-7A3078AD83E4}" dt="2021-07-24T20:48:08.226" v="16225" actId="14100"/>
          <ac:spMkLst>
            <pc:docMk/>
            <pc:sldMk cId="364471644" sldId="552"/>
            <ac:spMk id="2" creationId="{00000000-0000-0000-0000-000000000000}"/>
          </ac:spMkLst>
        </pc:spChg>
        <pc:spChg chg="add del mod">
          <ac:chgData name="Minesh Patel" userId="a66d4990ec83ac90" providerId="LiveId" clId="{6143FAE7-0750-49FC-93E8-7A3078AD83E4}" dt="2021-07-24T20:24:55.532" v="15176" actId="6264"/>
          <ac:spMkLst>
            <pc:docMk/>
            <pc:sldMk cId="364471644" sldId="552"/>
            <ac:spMk id="3" creationId="{BE98C24B-1C1D-4353-92A7-7FD13C1482DA}"/>
          </ac:spMkLst>
        </pc:spChg>
        <pc:spChg chg="mod ord">
          <ac:chgData name="Minesh Patel" userId="a66d4990ec83ac90" providerId="LiveId" clId="{6143FAE7-0750-49FC-93E8-7A3078AD83E4}" dt="2021-07-24T20:24:55.532" v="15176" actId="6264"/>
          <ac:spMkLst>
            <pc:docMk/>
            <pc:sldMk cId="364471644" sldId="552"/>
            <ac:spMk id="4" creationId="{E8A89F97-AFCF-4A8D-B37F-4048D2B5783D}"/>
          </ac:spMkLst>
        </pc:spChg>
        <pc:spChg chg="add del mod">
          <ac:chgData name="Minesh Patel" userId="a66d4990ec83ac90" providerId="LiveId" clId="{6143FAE7-0750-49FC-93E8-7A3078AD83E4}" dt="2021-07-24T20:24:55.532" v="15176" actId="6264"/>
          <ac:spMkLst>
            <pc:docMk/>
            <pc:sldMk cId="364471644" sldId="552"/>
            <ac:spMk id="5" creationId="{D0AEA340-3C4C-496A-8CD3-CFCAD8DDE44E}"/>
          </ac:spMkLst>
        </pc:spChg>
        <pc:spChg chg="add del mod">
          <ac:chgData name="Minesh Patel" userId="a66d4990ec83ac90" providerId="LiveId" clId="{6143FAE7-0750-49FC-93E8-7A3078AD83E4}" dt="2021-07-24T20:24:55.532" v="15176" actId="6264"/>
          <ac:spMkLst>
            <pc:docMk/>
            <pc:sldMk cId="364471644" sldId="552"/>
            <ac:spMk id="6" creationId="{CB8A5530-8DDA-41F7-9427-4A9970740E71}"/>
          </ac:spMkLst>
        </pc:spChg>
        <pc:spChg chg="del mod ord">
          <ac:chgData name="Minesh Patel" userId="a66d4990ec83ac90" providerId="LiveId" clId="{6143FAE7-0750-49FC-93E8-7A3078AD83E4}" dt="2021-07-24T20:25:11.091" v="15181" actId="478"/>
          <ac:spMkLst>
            <pc:docMk/>
            <pc:sldMk cId="364471644" sldId="552"/>
            <ac:spMk id="7" creationId="{18F3E661-D2B7-4E88-BE0C-2BBCDBC3C6BB}"/>
          </ac:spMkLst>
        </pc:spChg>
        <pc:spChg chg="add del mod">
          <ac:chgData name="Minesh Patel" userId="a66d4990ec83ac90" providerId="LiveId" clId="{6143FAE7-0750-49FC-93E8-7A3078AD83E4}" dt="2021-07-24T20:25:27.887" v="15184" actId="478"/>
          <ac:spMkLst>
            <pc:docMk/>
            <pc:sldMk cId="364471644" sldId="552"/>
            <ac:spMk id="9" creationId="{F48285B5-91AE-4515-A0A6-AA8478BCBD00}"/>
          </ac:spMkLst>
        </pc:spChg>
        <pc:spChg chg="mod topLvl">
          <ac:chgData name="Minesh Patel" userId="a66d4990ec83ac90" providerId="LiveId" clId="{6143FAE7-0750-49FC-93E8-7A3078AD83E4}" dt="2021-07-24T20:42:13.561" v="16083" actId="164"/>
          <ac:spMkLst>
            <pc:docMk/>
            <pc:sldMk cId="364471644" sldId="552"/>
            <ac:spMk id="11" creationId="{ABE0C0F8-0E37-4AB5-ADB0-E2C94A96E406}"/>
          </ac:spMkLst>
        </pc:spChg>
        <pc:spChg chg="mod topLvl">
          <ac:chgData name="Minesh Patel" userId="a66d4990ec83ac90" providerId="LiveId" clId="{6143FAE7-0750-49FC-93E8-7A3078AD83E4}" dt="2021-07-24T20:42:13.561" v="16083" actId="164"/>
          <ac:spMkLst>
            <pc:docMk/>
            <pc:sldMk cId="364471644" sldId="552"/>
            <ac:spMk id="13" creationId="{9D71B771-01CE-4627-B599-0CD027E5053D}"/>
          </ac:spMkLst>
        </pc:spChg>
        <pc:spChg chg="mod topLvl">
          <ac:chgData name="Minesh Patel" userId="a66d4990ec83ac90" providerId="LiveId" clId="{6143FAE7-0750-49FC-93E8-7A3078AD83E4}" dt="2021-07-24T20:42:13.561" v="16083" actId="164"/>
          <ac:spMkLst>
            <pc:docMk/>
            <pc:sldMk cId="364471644" sldId="552"/>
            <ac:spMk id="14" creationId="{3FC62AF7-E04E-42E0-AB3C-BF4679936179}"/>
          </ac:spMkLst>
        </pc:spChg>
        <pc:spChg chg="mod topLvl">
          <ac:chgData name="Minesh Patel" userId="a66d4990ec83ac90" providerId="LiveId" clId="{6143FAE7-0750-49FC-93E8-7A3078AD83E4}" dt="2021-07-24T20:42:13.561" v="16083" actId="164"/>
          <ac:spMkLst>
            <pc:docMk/>
            <pc:sldMk cId="364471644" sldId="552"/>
            <ac:spMk id="15" creationId="{4BD5D56D-32FB-4B4E-903F-D09FD06AF642}"/>
          </ac:spMkLst>
        </pc:spChg>
        <pc:spChg chg="mod">
          <ac:chgData name="Minesh Patel" userId="a66d4990ec83ac90" providerId="LiveId" clId="{6143FAE7-0750-49FC-93E8-7A3078AD83E4}" dt="2021-07-24T20:41:30.065" v="16078" actId="165"/>
          <ac:spMkLst>
            <pc:docMk/>
            <pc:sldMk cId="364471644" sldId="552"/>
            <ac:spMk id="18" creationId="{6F81592E-7432-4BA5-B989-0F7B64AD87CB}"/>
          </ac:spMkLst>
        </pc:spChg>
        <pc:spChg chg="mod topLvl">
          <ac:chgData name="Minesh Patel" userId="a66d4990ec83ac90" providerId="LiveId" clId="{6143FAE7-0750-49FC-93E8-7A3078AD83E4}" dt="2021-07-24T20:42:24.724" v="16087" actId="164"/>
          <ac:spMkLst>
            <pc:docMk/>
            <pc:sldMk cId="364471644" sldId="552"/>
            <ac:spMk id="34" creationId="{2B0BE7E0-D09A-4351-95B4-C74F973AF2C8}"/>
          </ac:spMkLst>
        </pc:spChg>
        <pc:spChg chg="mod">
          <ac:chgData name="Minesh Patel" userId="a66d4990ec83ac90" providerId="LiveId" clId="{6143FAE7-0750-49FC-93E8-7A3078AD83E4}" dt="2021-07-24T20:41:30.065" v="16078" actId="165"/>
          <ac:spMkLst>
            <pc:docMk/>
            <pc:sldMk cId="364471644" sldId="552"/>
            <ac:spMk id="39" creationId="{4FC6CAF3-2C51-4C30-957D-C347F07330E9}"/>
          </ac:spMkLst>
        </pc:spChg>
        <pc:spChg chg="mod">
          <ac:chgData name="Minesh Patel" userId="a66d4990ec83ac90" providerId="LiveId" clId="{6143FAE7-0750-49FC-93E8-7A3078AD83E4}" dt="2021-07-24T20:41:30.065" v="16078" actId="165"/>
          <ac:spMkLst>
            <pc:docMk/>
            <pc:sldMk cId="364471644" sldId="552"/>
            <ac:spMk id="40" creationId="{073A387E-8062-453D-82D2-7D2C03A930B9}"/>
          </ac:spMkLst>
        </pc:spChg>
        <pc:spChg chg="mod">
          <ac:chgData name="Minesh Patel" userId="a66d4990ec83ac90" providerId="LiveId" clId="{6143FAE7-0750-49FC-93E8-7A3078AD83E4}" dt="2021-07-24T20:41:30.065" v="16078" actId="165"/>
          <ac:spMkLst>
            <pc:docMk/>
            <pc:sldMk cId="364471644" sldId="552"/>
            <ac:spMk id="41" creationId="{28553AE6-D647-402F-9E48-F49C32A5098F}"/>
          </ac:spMkLst>
        </pc:spChg>
        <pc:spChg chg="mod">
          <ac:chgData name="Minesh Patel" userId="a66d4990ec83ac90" providerId="LiveId" clId="{6143FAE7-0750-49FC-93E8-7A3078AD83E4}" dt="2021-07-24T20:41:30.065" v="16078" actId="165"/>
          <ac:spMkLst>
            <pc:docMk/>
            <pc:sldMk cId="364471644" sldId="552"/>
            <ac:spMk id="42" creationId="{23940126-A321-45CF-ADFE-0E3FC2338F52}"/>
          </ac:spMkLst>
        </pc:spChg>
        <pc:spChg chg="mod">
          <ac:chgData name="Minesh Patel" userId="a66d4990ec83ac90" providerId="LiveId" clId="{6143FAE7-0750-49FC-93E8-7A3078AD83E4}" dt="2021-07-24T20:41:30.065" v="16078" actId="165"/>
          <ac:spMkLst>
            <pc:docMk/>
            <pc:sldMk cId="364471644" sldId="552"/>
            <ac:spMk id="43" creationId="{2BF41815-485A-46BF-87F6-BE4B02EDDC0F}"/>
          </ac:spMkLst>
        </pc:spChg>
        <pc:spChg chg="mod">
          <ac:chgData name="Minesh Patel" userId="a66d4990ec83ac90" providerId="LiveId" clId="{6143FAE7-0750-49FC-93E8-7A3078AD83E4}" dt="2021-07-24T20:41:30.065" v="16078" actId="165"/>
          <ac:spMkLst>
            <pc:docMk/>
            <pc:sldMk cId="364471644" sldId="552"/>
            <ac:spMk id="44" creationId="{A9CD52FC-6B71-44DB-9830-925ACEFAC780}"/>
          </ac:spMkLst>
        </pc:spChg>
        <pc:spChg chg="mod">
          <ac:chgData name="Minesh Patel" userId="a66d4990ec83ac90" providerId="LiveId" clId="{6143FAE7-0750-49FC-93E8-7A3078AD83E4}" dt="2021-07-24T20:41:30.065" v="16078" actId="165"/>
          <ac:spMkLst>
            <pc:docMk/>
            <pc:sldMk cId="364471644" sldId="552"/>
            <ac:spMk id="45" creationId="{8EBAF9C3-B409-492D-9EAC-F6DB557D20FB}"/>
          </ac:spMkLst>
        </pc:spChg>
        <pc:spChg chg="mod">
          <ac:chgData name="Minesh Patel" userId="a66d4990ec83ac90" providerId="LiveId" clId="{6143FAE7-0750-49FC-93E8-7A3078AD83E4}" dt="2021-07-24T20:41:30.065" v="16078" actId="165"/>
          <ac:spMkLst>
            <pc:docMk/>
            <pc:sldMk cId="364471644" sldId="552"/>
            <ac:spMk id="46" creationId="{B175759F-ED14-4528-B9E2-60FB6E6A50CF}"/>
          </ac:spMkLst>
        </pc:spChg>
        <pc:spChg chg="mod">
          <ac:chgData name="Minesh Patel" userId="a66d4990ec83ac90" providerId="LiveId" clId="{6143FAE7-0750-49FC-93E8-7A3078AD83E4}" dt="2021-07-24T20:41:30.065" v="16078" actId="165"/>
          <ac:spMkLst>
            <pc:docMk/>
            <pc:sldMk cId="364471644" sldId="552"/>
            <ac:spMk id="47" creationId="{52C3E5DE-B5F6-40CB-B60D-43A35D03B4B6}"/>
          </ac:spMkLst>
        </pc:spChg>
        <pc:spChg chg="mod">
          <ac:chgData name="Minesh Patel" userId="a66d4990ec83ac90" providerId="LiveId" clId="{6143FAE7-0750-49FC-93E8-7A3078AD83E4}" dt="2021-07-24T20:41:30.065" v="16078" actId="165"/>
          <ac:spMkLst>
            <pc:docMk/>
            <pc:sldMk cId="364471644" sldId="552"/>
            <ac:spMk id="48" creationId="{82FFBBBB-AE25-436C-BC81-B19EF9077092}"/>
          </ac:spMkLst>
        </pc:spChg>
        <pc:spChg chg="mod">
          <ac:chgData name="Minesh Patel" userId="a66d4990ec83ac90" providerId="LiveId" clId="{6143FAE7-0750-49FC-93E8-7A3078AD83E4}" dt="2021-07-24T20:41:30.065" v="16078" actId="165"/>
          <ac:spMkLst>
            <pc:docMk/>
            <pc:sldMk cId="364471644" sldId="552"/>
            <ac:spMk id="49" creationId="{22A64076-7C07-45E4-8E4D-F3DCA063E15D}"/>
          </ac:spMkLst>
        </pc:spChg>
        <pc:spChg chg="mod">
          <ac:chgData name="Minesh Patel" userId="a66d4990ec83ac90" providerId="LiveId" clId="{6143FAE7-0750-49FC-93E8-7A3078AD83E4}" dt="2021-07-24T20:41:30.065" v="16078" actId="165"/>
          <ac:spMkLst>
            <pc:docMk/>
            <pc:sldMk cId="364471644" sldId="552"/>
            <ac:spMk id="50" creationId="{F2CF81FE-842B-4083-B130-736E7F73EFCA}"/>
          </ac:spMkLst>
        </pc:spChg>
        <pc:spChg chg="mod">
          <ac:chgData name="Minesh Patel" userId="a66d4990ec83ac90" providerId="LiveId" clId="{6143FAE7-0750-49FC-93E8-7A3078AD83E4}" dt="2021-07-24T20:41:30.065" v="16078" actId="165"/>
          <ac:spMkLst>
            <pc:docMk/>
            <pc:sldMk cId="364471644" sldId="552"/>
            <ac:spMk id="51" creationId="{0982B2AA-EB2A-4CF0-84FA-EF47280643BF}"/>
          </ac:spMkLst>
        </pc:spChg>
        <pc:spChg chg="mod">
          <ac:chgData name="Minesh Patel" userId="a66d4990ec83ac90" providerId="LiveId" clId="{6143FAE7-0750-49FC-93E8-7A3078AD83E4}" dt="2021-07-24T20:41:30.065" v="16078" actId="165"/>
          <ac:spMkLst>
            <pc:docMk/>
            <pc:sldMk cId="364471644" sldId="552"/>
            <ac:spMk id="53" creationId="{5E012ADF-9E8F-4BFA-9303-9B8E8305578D}"/>
          </ac:spMkLst>
        </pc:spChg>
        <pc:spChg chg="mod">
          <ac:chgData name="Minesh Patel" userId="a66d4990ec83ac90" providerId="LiveId" clId="{6143FAE7-0750-49FC-93E8-7A3078AD83E4}" dt="2021-07-24T20:41:30.065" v="16078" actId="165"/>
          <ac:spMkLst>
            <pc:docMk/>
            <pc:sldMk cId="364471644" sldId="552"/>
            <ac:spMk id="54" creationId="{18A4D0B8-8F08-4EE2-A875-995108D49828}"/>
          </ac:spMkLst>
        </pc:spChg>
        <pc:spChg chg="mod">
          <ac:chgData name="Minesh Patel" userId="a66d4990ec83ac90" providerId="LiveId" clId="{6143FAE7-0750-49FC-93E8-7A3078AD83E4}" dt="2021-07-24T20:41:30.065" v="16078" actId="165"/>
          <ac:spMkLst>
            <pc:docMk/>
            <pc:sldMk cId="364471644" sldId="552"/>
            <ac:spMk id="55" creationId="{A2416C34-EAB3-4F71-B083-9FB3ABB35959}"/>
          </ac:spMkLst>
        </pc:spChg>
        <pc:spChg chg="mod">
          <ac:chgData name="Minesh Patel" userId="a66d4990ec83ac90" providerId="LiveId" clId="{6143FAE7-0750-49FC-93E8-7A3078AD83E4}" dt="2021-07-24T20:41:30.065" v="16078" actId="165"/>
          <ac:spMkLst>
            <pc:docMk/>
            <pc:sldMk cId="364471644" sldId="552"/>
            <ac:spMk id="56" creationId="{DD21536B-1ACD-4AE7-80AB-820836E5223D}"/>
          </ac:spMkLst>
        </pc:spChg>
        <pc:spChg chg="mod">
          <ac:chgData name="Minesh Patel" userId="a66d4990ec83ac90" providerId="LiveId" clId="{6143FAE7-0750-49FC-93E8-7A3078AD83E4}" dt="2021-07-24T20:41:30.065" v="16078" actId="165"/>
          <ac:spMkLst>
            <pc:docMk/>
            <pc:sldMk cId="364471644" sldId="552"/>
            <ac:spMk id="57" creationId="{F77F0DB4-C66B-4641-8268-01A044986155}"/>
          </ac:spMkLst>
        </pc:spChg>
        <pc:spChg chg="mod">
          <ac:chgData name="Minesh Patel" userId="a66d4990ec83ac90" providerId="LiveId" clId="{6143FAE7-0750-49FC-93E8-7A3078AD83E4}" dt="2021-07-24T20:41:30.065" v="16078" actId="165"/>
          <ac:spMkLst>
            <pc:docMk/>
            <pc:sldMk cId="364471644" sldId="552"/>
            <ac:spMk id="58" creationId="{0CB3D27C-C99C-439A-BD14-B010FF9B55D0}"/>
          </ac:spMkLst>
        </pc:spChg>
        <pc:spChg chg="mod">
          <ac:chgData name="Minesh Patel" userId="a66d4990ec83ac90" providerId="LiveId" clId="{6143FAE7-0750-49FC-93E8-7A3078AD83E4}" dt="2021-07-24T20:41:30.065" v="16078" actId="165"/>
          <ac:spMkLst>
            <pc:docMk/>
            <pc:sldMk cId="364471644" sldId="552"/>
            <ac:spMk id="59" creationId="{57982F0C-A1D3-4B17-9E89-D617B3063D0B}"/>
          </ac:spMkLst>
        </pc:spChg>
        <pc:spChg chg="mod">
          <ac:chgData name="Minesh Patel" userId="a66d4990ec83ac90" providerId="LiveId" clId="{6143FAE7-0750-49FC-93E8-7A3078AD83E4}" dt="2021-07-24T20:41:30.065" v="16078" actId="165"/>
          <ac:spMkLst>
            <pc:docMk/>
            <pc:sldMk cId="364471644" sldId="552"/>
            <ac:spMk id="60" creationId="{A0C3AFC0-4572-4609-8605-D80E16DBFD55}"/>
          </ac:spMkLst>
        </pc:spChg>
        <pc:spChg chg="mod">
          <ac:chgData name="Minesh Patel" userId="a66d4990ec83ac90" providerId="LiveId" clId="{6143FAE7-0750-49FC-93E8-7A3078AD83E4}" dt="2021-07-24T20:41:30.065" v="16078" actId="165"/>
          <ac:spMkLst>
            <pc:docMk/>
            <pc:sldMk cId="364471644" sldId="552"/>
            <ac:spMk id="61" creationId="{F4398AE4-932D-40EE-BDD3-E2A4276518CF}"/>
          </ac:spMkLst>
        </pc:spChg>
        <pc:spChg chg="mod topLvl">
          <ac:chgData name="Minesh Patel" userId="a66d4990ec83ac90" providerId="LiveId" clId="{6143FAE7-0750-49FC-93E8-7A3078AD83E4}" dt="2021-07-24T20:42:19.881" v="16086" actId="164"/>
          <ac:spMkLst>
            <pc:docMk/>
            <pc:sldMk cId="364471644" sldId="552"/>
            <ac:spMk id="63" creationId="{B7496EDE-BB02-401E-838D-335F54546FCF}"/>
          </ac:spMkLst>
        </pc:spChg>
        <pc:spChg chg="mod">
          <ac:chgData name="Minesh Patel" userId="a66d4990ec83ac90" providerId="LiveId" clId="{6143FAE7-0750-49FC-93E8-7A3078AD83E4}" dt="2021-07-24T20:41:30.065" v="16078" actId="165"/>
          <ac:spMkLst>
            <pc:docMk/>
            <pc:sldMk cId="364471644" sldId="552"/>
            <ac:spMk id="66" creationId="{477A01A2-12A6-45CE-B410-FED46A1CD828}"/>
          </ac:spMkLst>
        </pc:spChg>
        <pc:spChg chg="mod">
          <ac:chgData name="Minesh Patel" userId="a66d4990ec83ac90" providerId="LiveId" clId="{6143FAE7-0750-49FC-93E8-7A3078AD83E4}" dt="2021-07-24T20:41:30.065" v="16078" actId="165"/>
          <ac:spMkLst>
            <pc:docMk/>
            <pc:sldMk cId="364471644" sldId="552"/>
            <ac:spMk id="67" creationId="{E66CCEFC-832F-40A6-85F2-1B7044CB4F0F}"/>
          </ac:spMkLst>
        </pc:spChg>
        <pc:spChg chg="mod">
          <ac:chgData name="Minesh Patel" userId="a66d4990ec83ac90" providerId="LiveId" clId="{6143FAE7-0750-49FC-93E8-7A3078AD83E4}" dt="2021-07-24T20:41:30.065" v="16078" actId="165"/>
          <ac:spMkLst>
            <pc:docMk/>
            <pc:sldMk cId="364471644" sldId="552"/>
            <ac:spMk id="68" creationId="{40B6AE9E-C416-4A25-9125-C0827E680388}"/>
          </ac:spMkLst>
        </pc:spChg>
        <pc:spChg chg="mod">
          <ac:chgData name="Minesh Patel" userId="a66d4990ec83ac90" providerId="LiveId" clId="{6143FAE7-0750-49FC-93E8-7A3078AD83E4}" dt="2021-07-24T20:41:30.065" v="16078" actId="165"/>
          <ac:spMkLst>
            <pc:docMk/>
            <pc:sldMk cId="364471644" sldId="552"/>
            <ac:spMk id="69" creationId="{985F8FCA-1910-4F33-BA25-B6784AF45155}"/>
          </ac:spMkLst>
        </pc:spChg>
        <pc:spChg chg="mod">
          <ac:chgData name="Minesh Patel" userId="a66d4990ec83ac90" providerId="LiveId" clId="{6143FAE7-0750-49FC-93E8-7A3078AD83E4}" dt="2021-07-24T20:41:30.065" v="16078" actId="165"/>
          <ac:spMkLst>
            <pc:docMk/>
            <pc:sldMk cId="364471644" sldId="552"/>
            <ac:spMk id="70" creationId="{2D7A8DEA-4F82-47BA-9833-E6D0D5DD5F74}"/>
          </ac:spMkLst>
        </pc:spChg>
        <pc:spChg chg="mod">
          <ac:chgData name="Minesh Patel" userId="a66d4990ec83ac90" providerId="LiveId" clId="{6143FAE7-0750-49FC-93E8-7A3078AD83E4}" dt="2021-07-24T20:41:30.065" v="16078" actId="165"/>
          <ac:spMkLst>
            <pc:docMk/>
            <pc:sldMk cId="364471644" sldId="552"/>
            <ac:spMk id="71" creationId="{E0AE6FCC-F543-4F3B-A868-177F116D45F9}"/>
          </ac:spMkLst>
        </pc:spChg>
        <pc:spChg chg="mod">
          <ac:chgData name="Minesh Patel" userId="a66d4990ec83ac90" providerId="LiveId" clId="{6143FAE7-0750-49FC-93E8-7A3078AD83E4}" dt="2021-07-24T20:41:30.065" v="16078" actId="165"/>
          <ac:spMkLst>
            <pc:docMk/>
            <pc:sldMk cId="364471644" sldId="552"/>
            <ac:spMk id="72" creationId="{6C2D8166-912C-4324-BBF8-AB738FFF7FD0}"/>
          </ac:spMkLst>
        </pc:spChg>
        <pc:spChg chg="mod">
          <ac:chgData name="Minesh Patel" userId="a66d4990ec83ac90" providerId="LiveId" clId="{6143FAE7-0750-49FC-93E8-7A3078AD83E4}" dt="2021-07-24T20:41:30.065" v="16078" actId="165"/>
          <ac:spMkLst>
            <pc:docMk/>
            <pc:sldMk cId="364471644" sldId="552"/>
            <ac:spMk id="73" creationId="{321400E8-4405-4CDD-ABA0-AB98806E7802}"/>
          </ac:spMkLst>
        </pc:spChg>
        <pc:spChg chg="mod">
          <ac:chgData name="Minesh Patel" userId="a66d4990ec83ac90" providerId="LiveId" clId="{6143FAE7-0750-49FC-93E8-7A3078AD83E4}" dt="2021-07-24T20:41:30.065" v="16078" actId="165"/>
          <ac:spMkLst>
            <pc:docMk/>
            <pc:sldMk cId="364471644" sldId="552"/>
            <ac:spMk id="74" creationId="{8285D9B3-E800-4FBE-9D89-1A80026C9E96}"/>
          </ac:spMkLst>
        </pc:spChg>
        <pc:spChg chg="mod">
          <ac:chgData name="Minesh Patel" userId="a66d4990ec83ac90" providerId="LiveId" clId="{6143FAE7-0750-49FC-93E8-7A3078AD83E4}" dt="2021-07-24T20:41:30.065" v="16078" actId="165"/>
          <ac:spMkLst>
            <pc:docMk/>
            <pc:sldMk cId="364471644" sldId="552"/>
            <ac:spMk id="75" creationId="{11B79DEC-B7F7-4F26-A021-D89BB1BE5738}"/>
          </ac:spMkLst>
        </pc:spChg>
        <pc:spChg chg="mod">
          <ac:chgData name="Minesh Patel" userId="a66d4990ec83ac90" providerId="LiveId" clId="{6143FAE7-0750-49FC-93E8-7A3078AD83E4}" dt="2021-07-24T20:41:30.065" v="16078" actId="165"/>
          <ac:spMkLst>
            <pc:docMk/>
            <pc:sldMk cId="364471644" sldId="552"/>
            <ac:spMk id="78" creationId="{DA8DE565-1FE0-4532-A458-C4989AF3C27B}"/>
          </ac:spMkLst>
        </pc:spChg>
        <pc:spChg chg="mod">
          <ac:chgData name="Minesh Patel" userId="a66d4990ec83ac90" providerId="LiveId" clId="{6143FAE7-0750-49FC-93E8-7A3078AD83E4}" dt="2021-07-24T20:41:30.065" v="16078" actId="165"/>
          <ac:spMkLst>
            <pc:docMk/>
            <pc:sldMk cId="364471644" sldId="552"/>
            <ac:spMk id="79" creationId="{8BC0014A-0378-49D7-8EE9-145515249300}"/>
          </ac:spMkLst>
        </pc:spChg>
        <pc:spChg chg="mod">
          <ac:chgData name="Minesh Patel" userId="a66d4990ec83ac90" providerId="LiveId" clId="{6143FAE7-0750-49FC-93E8-7A3078AD83E4}" dt="2021-07-24T20:41:30.065" v="16078" actId="165"/>
          <ac:spMkLst>
            <pc:docMk/>
            <pc:sldMk cId="364471644" sldId="552"/>
            <ac:spMk id="80" creationId="{64C5D62D-898B-443E-8DFF-857D360547B1}"/>
          </ac:spMkLst>
        </pc:spChg>
        <pc:spChg chg="mod">
          <ac:chgData name="Minesh Patel" userId="a66d4990ec83ac90" providerId="LiveId" clId="{6143FAE7-0750-49FC-93E8-7A3078AD83E4}" dt="2021-07-24T20:41:30.065" v="16078" actId="165"/>
          <ac:spMkLst>
            <pc:docMk/>
            <pc:sldMk cId="364471644" sldId="552"/>
            <ac:spMk id="81" creationId="{20ADE419-ED5E-4B52-B586-0C1436304824}"/>
          </ac:spMkLst>
        </pc:spChg>
        <pc:spChg chg="mod">
          <ac:chgData name="Minesh Patel" userId="a66d4990ec83ac90" providerId="LiveId" clId="{6143FAE7-0750-49FC-93E8-7A3078AD83E4}" dt="2021-07-24T20:41:30.065" v="16078" actId="165"/>
          <ac:spMkLst>
            <pc:docMk/>
            <pc:sldMk cId="364471644" sldId="552"/>
            <ac:spMk id="82" creationId="{36CD6CFF-700B-4E0E-9CEB-FA191C9A3F54}"/>
          </ac:spMkLst>
        </pc:spChg>
        <pc:spChg chg="mod">
          <ac:chgData name="Minesh Patel" userId="a66d4990ec83ac90" providerId="LiveId" clId="{6143FAE7-0750-49FC-93E8-7A3078AD83E4}" dt="2021-07-24T20:41:30.065" v="16078" actId="165"/>
          <ac:spMkLst>
            <pc:docMk/>
            <pc:sldMk cId="364471644" sldId="552"/>
            <ac:spMk id="83" creationId="{4ECE7574-CA56-4EAF-A200-B2F64F94D5B5}"/>
          </ac:spMkLst>
        </pc:spChg>
        <pc:spChg chg="mod">
          <ac:chgData name="Minesh Patel" userId="a66d4990ec83ac90" providerId="LiveId" clId="{6143FAE7-0750-49FC-93E8-7A3078AD83E4}" dt="2021-07-24T20:41:30.065" v="16078" actId="165"/>
          <ac:spMkLst>
            <pc:docMk/>
            <pc:sldMk cId="364471644" sldId="552"/>
            <ac:spMk id="84" creationId="{BFE697A6-8AEA-4CA0-8719-0360EC102E7A}"/>
          </ac:spMkLst>
        </pc:spChg>
        <pc:spChg chg="mod">
          <ac:chgData name="Minesh Patel" userId="a66d4990ec83ac90" providerId="LiveId" clId="{6143FAE7-0750-49FC-93E8-7A3078AD83E4}" dt="2021-07-24T20:41:30.065" v="16078" actId="165"/>
          <ac:spMkLst>
            <pc:docMk/>
            <pc:sldMk cId="364471644" sldId="552"/>
            <ac:spMk id="85" creationId="{3ED1861F-CD7A-408C-9E64-2FA22B1F1AEB}"/>
          </ac:spMkLst>
        </pc:spChg>
        <pc:spChg chg="mod">
          <ac:chgData name="Minesh Patel" userId="a66d4990ec83ac90" providerId="LiveId" clId="{6143FAE7-0750-49FC-93E8-7A3078AD83E4}" dt="2021-07-24T20:41:30.065" v="16078" actId="165"/>
          <ac:spMkLst>
            <pc:docMk/>
            <pc:sldMk cId="364471644" sldId="552"/>
            <ac:spMk id="86" creationId="{D192B681-ED0D-49FF-A6A7-8DFB55DE3407}"/>
          </ac:spMkLst>
        </pc:spChg>
        <pc:spChg chg="mod">
          <ac:chgData name="Minesh Patel" userId="a66d4990ec83ac90" providerId="LiveId" clId="{6143FAE7-0750-49FC-93E8-7A3078AD83E4}" dt="2021-07-24T20:41:30.065" v="16078" actId="165"/>
          <ac:spMkLst>
            <pc:docMk/>
            <pc:sldMk cId="364471644" sldId="552"/>
            <ac:spMk id="87" creationId="{5193532F-E9F1-47BD-AAAF-E9B965EA633E}"/>
          </ac:spMkLst>
        </pc:spChg>
        <pc:spChg chg="mod">
          <ac:chgData name="Minesh Patel" userId="a66d4990ec83ac90" providerId="LiveId" clId="{6143FAE7-0750-49FC-93E8-7A3078AD83E4}" dt="2021-07-24T20:41:30.065" v="16078" actId="165"/>
          <ac:spMkLst>
            <pc:docMk/>
            <pc:sldMk cId="364471644" sldId="552"/>
            <ac:spMk id="88" creationId="{69F74F87-5262-4AA6-877B-3A4A0CAB2C5E}"/>
          </ac:spMkLst>
        </pc:spChg>
        <pc:spChg chg="mod">
          <ac:chgData name="Minesh Patel" userId="a66d4990ec83ac90" providerId="LiveId" clId="{6143FAE7-0750-49FC-93E8-7A3078AD83E4}" dt="2021-07-24T20:41:30.065" v="16078" actId="165"/>
          <ac:spMkLst>
            <pc:docMk/>
            <pc:sldMk cId="364471644" sldId="552"/>
            <ac:spMk id="89" creationId="{9005E492-C08B-40B3-9479-76051AAE1E9A}"/>
          </ac:spMkLst>
        </pc:spChg>
        <pc:spChg chg="mod">
          <ac:chgData name="Minesh Patel" userId="a66d4990ec83ac90" providerId="LiveId" clId="{6143FAE7-0750-49FC-93E8-7A3078AD83E4}" dt="2021-07-24T20:41:30.065" v="16078" actId="165"/>
          <ac:spMkLst>
            <pc:docMk/>
            <pc:sldMk cId="364471644" sldId="552"/>
            <ac:spMk id="90" creationId="{83ABD99A-E350-4090-9674-9C9B5409A9F2}"/>
          </ac:spMkLst>
        </pc:spChg>
        <pc:spChg chg="add mod">
          <ac:chgData name="Minesh Patel" userId="a66d4990ec83ac90" providerId="LiveId" clId="{6143FAE7-0750-49FC-93E8-7A3078AD83E4}" dt="2021-07-24T20:42:13.561" v="16083" actId="164"/>
          <ac:spMkLst>
            <pc:docMk/>
            <pc:sldMk cId="364471644" sldId="552"/>
            <ac:spMk id="91" creationId="{A6CD5E91-DA9D-4FC2-B281-416E7D77AC09}"/>
          </ac:spMkLst>
        </pc:spChg>
        <pc:spChg chg="add mod">
          <ac:chgData name="Minesh Patel" userId="a66d4990ec83ac90" providerId="LiveId" clId="{6143FAE7-0750-49FC-93E8-7A3078AD83E4}" dt="2021-07-24T20:46:31.711" v="16131" actId="20577"/>
          <ac:spMkLst>
            <pc:docMk/>
            <pc:sldMk cId="364471644" sldId="552"/>
            <ac:spMk id="92" creationId="{993417F0-4DCE-41D4-B389-83A1C26B082A}"/>
          </ac:spMkLst>
        </pc:spChg>
        <pc:spChg chg="add mod">
          <ac:chgData name="Minesh Patel" userId="a66d4990ec83ac90" providerId="LiveId" clId="{6143FAE7-0750-49FC-93E8-7A3078AD83E4}" dt="2021-07-24T20:48:56.949" v="16283" actId="207"/>
          <ac:spMkLst>
            <pc:docMk/>
            <pc:sldMk cId="364471644" sldId="552"/>
            <ac:spMk id="93" creationId="{3AF174C2-E8A5-4C0A-A6EF-1583AB299053}"/>
          </ac:spMkLst>
        </pc:spChg>
        <pc:grpChg chg="add del mod">
          <ac:chgData name="Minesh Patel" userId="a66d4990ec83ac90" providerId="LiveId" clId="{6143FAE7-0750-49FC-93E8-7A3078AD83E4}" dt="2021-07-24T20:41:30.065" v="16078" actId="165"/>
          <ac:grpSpMkLst>
            <pc:docMk/>
            <pc:sldMk cId="364471644" sldId="552"/>
            <ac:grpSpMk id="10" creationId="{804DCB6B-409C-4981-B047-91AFBEE7C447}"/>
          </ac:grpSpMkLst>
        </pc:grpChg>
        <pc:grpChg chg="mod topLvl">
          <ac:chgData name="Minesh Patel" userId="a66d4990ec83ac90" providerId="LiveId" clId="{6143FAE7-0750-49FC-93E8-7A3078AD83E4}" dt="2021-07-24T20:42:13.561" v="16083" actId="164"/>
          <ac:grpSpMkLst>
            <pc:docMk/>
            <pc:sldMk cId="364471644" sldId="552"/>
            <ac:grpSpMk id="12" creationId="{E788EDFA-C9A7-492B-86D3-0C7D60E3AE5E}"/>
          </ac:grpSpMkLst>
        </pc:grpChg>
        <pc:grpChg chg="mod">
          <ac:chgData name="Minesh Patel" userId="a66d4990ec83ac90" providerId="LiveId" clId="{6143FAE7-0750-49FC-93E8-7A3078AD83E4}" dt="2021-07-24T20:41:30.065" v="16078" actId="165"/>
          <ac:grpSpMkLst>
            <pc:docMk/>
            <pc:sldMk cId="364471644" sldId="552"/>
            <ac:grpSpMk id="16" creationId="{58A5A5DD-1078-4EA5-9A22-C24119F864CD}"/>
          </ac:grpSpMkLst>
        </pc:grpChg>
        <pc:grpChg chg="mod">
          <ac:chgData name="Minesh Patel" userId="a66d4990ec83ac90" providerId="LiveId" clId="{6143FAE7-0750-49FC-93E8-7A3078AD83E4}" dt="2021-07-24T20:41:30.065" v="16078" actId="165"/>
          <ac:grpSpMkLst>
            <pc:docMk/>
            <pc:sldMk cId="364471644" sldId="552"/>
            <ac:grpSpMk id="17" creationId="{E1DF7DC3-5D52-40D2-A406-02A0996C3F31}"/>
          </ac:grpSpMkLst>
        </pc:grpChg>
        <pc:grpChg chg="add del mod">
          <ac:chgData name="Minesh Patel" userId="a66d4990ec83ac90" providerId="LiveId" clId="{6143FAE7-0750-49FC-93E8-7A3078AD83E4}" dt="2021-07-24T20:41:30.065" v="16078" actId="165"/>
          <ac:grpSpMkLst>
            <pc:docMk/>
            <pc:sldMk cId="364471644" sldId="552"/>
            <ac:grpSpMk id="33" creationId="{6038EB87-AF0E-486C-8802-4FE43FB3D4C6}"/>
          </ac:grpSpMkLst>
        </pc:grpChg>
        <pc:grpChg chg="mod topLvl">
          <ac:chgData name="Minesh Patel" userId="a66d4990ec83ac90" providerId="LiveId" clId="{6143FAE7-0750-49FC-93E8-7A3078AD83E4}" dt="2021-07-24T20:42:24.724" v="16087" actId="164"/>
          <ac:grpSpMkLst>
            <pc:docMk/>
            <pc:sldMk cId="364471644" sldId="552"/>
            <ac:grpSpMk id="35" creationId="{4EE49424-AA1A-4D99-A961-7AF343909A7A}"/>
          </ac:grpSpMkLst>
        </pc:grpChg>
        <pc:grpChg chg="mod topLvl">
          <ac:chgData name="Minesh Patel" userId="a66d4990ec83ac90" providerId="LiveId" clId="{6143FAE7-0750-49FC-93E8-7A3078AD83E4}" dt="2021-07-24T20:42:24.724" v="16087" actId="164"/>
          <ac:grpSpMkLst>
            <pc:docMk/>
            <pc:sldMk cId="364471644" sldId="552"/>
            <ac:grpSpMk id="36" creationId="{262ECB21-D31B-45C5-8938-C048C55453DA}"/>
          </ac:grpSpMkLst>
        </pc:grpChg>
        <pc:grpChg chg="mod">
          <ac:chgData name="Minesh Patel" userId="a66d4990ec83ac90" providerId="LiveId" clId="{6143FAE7-0750-49FC-93E8-7A3078AD83E4}" dt="2021-07-24T20:41:30.065" v="16078" actId="165"/>
          <ac:grpSpMkLst>
            <pc:docMk/>
            <pc:sldMk cId="364471644" sldId="552"/>
            <ac:grpSpMk id="37" creationId="{F31CBF10-19F9-4488-87CA-99517B905E66}"/>
          </ac:grpSpMkLst>
        </pc:grpChg>
        <pc:grpChg chg="mod">
          <ac:chgData name="Minesh Patel" userId="a66d4990ec83ac90" providerId="LiveId" clId="{6143FAE7-0750-49FC-93E8-7A3078AD83E4}" dt="2021-07-24T20:41:30.065" v="16078" actId="165"/>
          <ac:grpSpMkLst>
            <pc:docMk/>
            <pc:sldMk cId="364471644" sldId="552"/>
            <ac:grpSpMk id="38" creationId="{AA2C1541-F3C6-4672-88F2-D72EC143C5C5}"/>
          </ac:grpSpMkLst>
        </pc:grpChg>
        <pc:grpChg chg="mod">
          <ac:chgData name="Minesh Patel" userId="a66d4990ec83ac90" providerId="LiveId" clId="{6143FAE7-0750-49FC-93E8-7A3078AD83E4}" dt="2021-07-24T20:41:30.065" v="16078" actId="165"/>
          <ac:grpSpMkLst>
            <pc:docMk/>
            <pc:sldMk cId="364471644" sldId="552"/>
            <ac:grpSpMk id="52" creationId="{742F293B-9DFB-471B-9371-471E6F2F878D}"/>
          </ac:grpSpMkLst>
        </pc:grpChg>
        <pc:grpChg chg="add del mod">
          <ac:chgData name="Minesh Patel" userId="a66d4990ec83ac90" providerId="LiveId" clId="{6143FAE7-0750-49FC-93E8-7A3078AD83E4}" dt="2021-07-24T20:41:30.065" v="16078" actId="165"/>
          <ac:grpSpMkLst>
            <pc:docMk/>
            <pc:sldMk cId="364471644" sldId="552"/>
            <ac:grpSpMk id="62" creationId="{F47DAA09-411C-40D9-AF66-F1CDF22E0199}"/>
          </ac:grpSpMkLst>
        </pc:grpChg>
        <pc:grpChg chg="mod topLvl">
          <ac:chgData name="Minesh Patel" userId="a66d4990ec83ac90" providerId="LiveId" clId="{6143FAE7-0750-49FC-93E8-7A3078AD83E4}" dt="2021-07-24T20:42:19.881" v="16086" actId="164"/>
          <ac:grpSpMkLst>
            <pc:docMk/>
            <pc:sldMk cId="364471644" sldId="552"/>
            <ac:grpSpMk id="64" creationId="{B63F8946-B821-4AD4-B40D-E74AD47412DB}"/>
          </ac:grpSpMkLst>
        </pc:grpChg>
        <pc:grpChg chg="mod topLvl">
          <ac:chgData name="Minesh Patel" userId="a66d4990ec83ac90" providerId="LiveId" clId="{6143FAE7-0750-49FC-93E8-7A3078AD83E4}" dt="2021-07-24T20:42:19.881" v="16086" actId="164"/>
          <ac:grpSpMkLst>
            <pc:docMk/>
            <pc:sldMk cId="364471644" sldId="552"/>
            <ac:grpSpMk id="65" creationId="{3CF8E4EE-7664-473F-AFC3-32506364B13A}"/>
          </ac:grpSpMkLst>
        </pc:grpChg>
        <pc:grpChg chg="mod">
          <ac:chgData name="Minesh Patel" userId="a66d4990ec83ac90" providerId="LiveId" clId="{6143FAE7-0750-49FC-93E8-7A3078AD83E4}" dt="2021-07-24T20:41:30.065" v="16078" actId="165"/>
          <ac:grpSpMkLst>
            <pc:docMk/>
            <pc:sldMk cId="364471644" sldId="552"/>
            <ac:grpSpMk id="76" creationId="{E36D5BBC-E55D-4E72-B185-337ABC4BC8A2}"/>
          </ac:grpSpMkLst>
        </pc:grpChg>
        <pc:grpChg chg="mod">
          <ac:chgData name="Minesh Patel" userId="a66d4990ec83ac90" providerId="LiveId" clId="{6143FAE7-0750-49FC-93E8-7A3078AD83E4}" dt="2021-07-24T20:41:30.065" v="16078" actId="165"/>
          <ac:grpSpMkLst>
            <pc:docMk/>
            <pc:sldMk cId="364471644" sldId="552"/>
            <ac:grpSpMk id="77" creationId="{CD635F02-2329-4167-A831-EA401074C262}"/>
          </ac:grpSpMkLst>
        </pc:grpChg>
        <pc:grpChg chg="add mod">
          <ac:chgData name="Minesh Patel" userId="a66d4990ec83ac90" providerId="LiveId" clId="{6143FAE7-0750-49FC-93E8-7A3078AD83E4}" dt="2021-07-24T20:42:15.524" v="16085" actId="1076"/>
          <ac:grpSpMkLst>
            <pc:docMk/>
            <pc:sldMk cId="364471644" sldId="552"/>
            <ac:grpSpMk id="94" creationId="{029E72E5-B72D-4337-9520-5AB30E6FD9CE}"/>
          </ac:grpSpMkLst>
        </pc:grpChg>
        <pc:grpChg chg="add mod">
          <ac:chgData name="Minesh Patel" userId="a66d4990ec83ac90" providerId="LiveId" clId="{6143FAE7-0750-49FC-93E8-7A3078AD83E4}" dt="2021-07-24T20:42:19.881" v="16086" actId="164"/>
          <ac:grpSpMkLst>
            <pc:docMk/>
            <pc:sldMk cId="364471644" sldId="552"/>
            <ac:grpSpMk id="95" creationId="{CC0162E6-3E64-48C4-B9E0-9201B0A12C54}"/>
          </ac:grpSpMkLst>
        </pc:grpChg>
        <pc:grpChg chg="add mod">
          <ac:chgData name="Minesh Patel" userId="a66d4990ec83ac90" providerId="LiveId" clId="{6143FAE7-0750-49FC-93E8-7A3078AD83E4}" dt="2021-07-24T20:42:24.724" v="16087" actId="164"/>
          <ac:grpSpMkLst>
            <pc:docMk/>
            <pc:sldMk cId="364471644" sldId="552"/>
            <ac:grpSpMk id="96" creationId="{EAC7097E-0935-437D-AE38-066FBB6A46C5}"/>
          </ac:grpSpMkLst>
        </pc:grpChg>
        <pc:cxnChg chg="mod">
          <ac:chgData name="Minesh Patel" userId="a66d4990ec83ac90" providerId="LiveId" clId="{6143FAE7-0750-49FC-93E8-7A3078AD83E4}" dt="2021-07-24T20:41:30.065" v="16078" actId="165"/>
          <ac:cxnSpMkLst>
            <pc:docMk/>
            <pc:sldMk cId="364471644" sldId="552"/>
            <ac:cxnSpMk id="19" creationId="{CD618AC6-EEBC-40A2-A588-70411AE985CA}"/>
          </ac:cxnSpMkLst>
        </pc:cxnChg>
        <pc:cxnChg chg="mod">
          <ac:chgData name="Minesh Patel" userId="a66d4990ec83ac90" providerId="LiveId" clId="{6143FAE7-0750-49FC-93E8-7A3078AD83E4}" dt="2021-07-24T20:41:30.065" v="16078" actId="165"/>
          <ac:cxnSpMkLst>
            <pc:docMk/>
            <pc:sldMk cId="364471644" sldId="552"/>
            <ac:cxnSpMk id="20" creationId="{9C2197B8-A2B8-4333-BA78-F1D857427666}"/>
          </ac:cxnSpMkLst>
        </pc:cxnChg>
        <pc:cxnChg chg="mod">
          <ac:chgData name="Minesh Patel" userId="a66d4990ec83ac90" providerId="LiveId" clId="{6143FAE7-0750-49FC-93E8-7A3078AD83E4}" dt="2021-07-24T20:41:30.065" v="16078" actId="165"/>
          <ac:cxnSpMkLst>
            <pc:docMk/>
            <pc:sldMk cId="364471644" sldId="552"/>
            <ac:cxnSpMk id="21" creationId="{9FA5910C-0D21-47E4-B473-1A179AE6BE6D}"/>
          </ac:cxnSpMkLst>
        </pc:cxnChg>
        <pc:cxnChg chg="mod">
          <ac:chgData name="Minesh Patel" userId="a66d4990ec83ac90" providerId="LiveId" clId="{6143FAE7-0750-49FC-93E8-7A3078AD83E4}" dt="2021-07-24T20:41:30.065" v="16078" actId="165"/>
          <ac:cxnSpMkLst>
            <pc:docMk/>
            <pc:sldMk cId="364471644" sldId="552"/>
            <ac:cxnSpMk id="22" creationId="{E43460EC-DCDE-4125-BAEE-22C923E4738C}"/>
          </ac:cxnSpMkLst>
        </pc:cxnChg>
        <pc:cxnChg chg="mod">
          <ac:chgData name="Minesh Patel" userId="a66d4990ec83ac90" providerId="LiveId" clId="{6143FAE7-0750-49FC-93E8-7A3078AD83E4}" dt="2021-07-24T20:41:30.065" v="16078" actId="165"/>
          <ac:cxnSpMkLst>
            <pc:docMk/>
            <pc:sldMk cId="364471644" sldId="552"/>
            <ac:cxnSpMk id="23" creationId="{29AFA87D-F2AB-4922-9C56-8D979CD5C064}"/>
          </ac:cxnSpMkLst>
        </pc:cxnChg>
        <pc:cxnChg chg="mod">
          <ac:chgData name="Minesh Patel" userId="a66d4990ec83ac90" providerId="LiveId" clId="{6143FAE7-0750-49FC-93E8-7A3078AD83E4}" dt="2021-07-24T20:41:30.065" v="16078" actId="165"/>
          <ac:cxnSpMkLst>
            <pc:docMk/>
            <pc:sldMk cId="364471644" sldId="552"/>
            <ac:cxnSpMk id="24" creationId="{5951B6A3-CF11-4430-BDF7-5E1351D251A9}"/>
          </ac:cxnSpMkLst>
        </pc:cxnChg>
        <pc:cxnChg chg="mod">
          <ac:chgData name="Minesh Patel" userId="a66d4990ec83ac90" providerId="LiveId" clId="{6143FAE7-0750-49FC-93E8-7A3078AD83E4}" dt="2021-07-24T20:41:30.065" v="16078" actId="165"/>
          <ac:cxnSpMkLst>
            <pc:docMk/>
            <pc:sldMk cId="364471644" sldId="552"/>
            <ac:cxnSpMk id="25" creationId="{BE4698AB-4295-4FBA-93D2-1AFB8DC57A6F}"/>
          </ac:cxnSpMkLst>
        </pc:cxnChg>
        <pc:cxnChg chg="mod">
          <ac:chgData name="Minesh Patel" userId="a66d4990ec83ac90" providerId="LiveId" clId="{6143FAE7-0750-49FC-93E8-7A3078AD83E4}" dt="2021-07-24T20:41:30.065" v="16078" actId="165"/>
          <ac:cxnSpMkLst>
            <pc:docMk/>
            <pc:sldMk cId="364471644" sldId="552"/>
            <ac:cxnSpMk id="26" creationId="{68672C9C-7628-407C-BF6E-FDAD3C36ECFA}"/>
          </ac:cxnSpMkLst>
        </pc:cxnChg>
        <pc:cxnChg chg="mod">
          <ac:chgData name="Minesh Patel" userId="a66d4990ec83ac90" providerId="LiveId" clId="{6143FAE7-0750-49FC-93E8-7A3078AD83E4}" dt="2021-07-24T20:41:30.065" v="16078" actId="165"/>
          <ac:cxnSpMkLst>
            <pc:docMk/>
            <pc:sldMk cId="364471644" sldId="552"/>
            <ac:cxnSpMk id="27" creationId="{BCA563E1-7BF5-4E95-A327-7AACB1BC8931}"/>
          </ac:cxnSpMkLst>
        </pc:cxnChg>
        <pc:cxnChg chg="mod">
          <ac:chgData name="Minesh Patel" userId="a66d4990ec83ac90" providerId="LiveId" clId="{6143FAE7-0750-49FC-93E8-7A3078AD83E4}" dt="2021-07-24T20:41:30.065" v="16078" actId="165"/>
          <ac:cxnSpMkLst>
            <pc:docMk/>
            <pc:sldMk cId="364471644" sldId="552"/>
            <ac:cxnSpMk id="28" creationId="{49C104E3-7293-438E-B5F2-BE171DC2C5F2}"/>
          </ac:cxnSpMkLst>
        </pc:cxnChg>
        <pc:cxnChg chg="mod">
          <ac:chgData name="Minesh Patel" userId="a66d4990ec83ac90" providerId="LiveId" clId="{6143FAE7-0750-49FC-93E8-7A3078AD83E4}" dt="2021-07-24T20:41:30.065" v="16078" actId="165"/>
          <ac:cxnSpMkLst>
            <pc:docMk/>
            <pc:sldMk cId="364471644" sldId="552"/>
            <ac:cxnSpMk id="29" creationId="{6EB5EA82-1997-4D25-8831-6AE4402D7C2E}"/>
          </ac:cxnSpMkLst>
        </pc:cxnChg>
        <pc:cxnChg chg="mod">
          <ac:chgData name="Minesh Patel" userId="a66d4990ec83ac90" providerId="LiveId" clId="{6143FAE7-0750-49FC-93E8-7A3078AD83E4}" dt="2021-07-24T20:41:30.065" v="16078" actId="165"/>
          <ac:cxnSpMkLst>
            <pc:docMk/>
            <pc:sldMk cId="364471644" sldId="552"/>
            <ac:cxnSpMk id="30" creationId="{5D991A67-4391-4D65-B44B-09329A8BA8F5}"/>
          </ac:cxnSpMkLst>
        </pc:cxnChg>
        <pc:cxnChg chg="mod">
          <ac:chgData name="Minesh Patel" userId="a66d4990ec83ac90" providerId="LiveId" clId="{6143FAE7-0750-49FC-93E8-7A3078AD83E4}" dt="2021-07-24T20:41:30.065" v="16078" actId="165"/>
          <ac:cxnSpMkLst>
            <pc:docMk/>
            <pc:sldMk cId="364471644" sldId="552"/>
            <ac:cxnSpMk id="31" creationId="{48330312-83AB-4F09-9BDD-5E58FBA454AE}"/>
          </ac:cxnSpMkLst>
        </pc:cxnChg>
        <pc:cxnChg chg="mod">
          <ac:chgData name="Minesh Patel" userId="a66d4990ec83ac90" providerId="LiveId" clId="{6143FAE7-0750-49FC-93E8-7A3078AD83E4}" dt="2021-07-24T20:41:30.065" v="16078" actId="165"/>
          <ac:cxnSpMkLst>
            <pc:docMk/>
            <pc:sldMk cId="364471644" sldId="552"/>
            <ac:cxnSpMk id="32" creationId="{BECE7FE5-5BD4-4E2B-BC81-D34215BED89B}"/>
          </ac:cxnSpMkLst>
        </pc:cxnChg>
      </pc:sldChg>
      <pc:sldChg chg="add del">
        <pc:chgData name="Minesh Patel" userId="a66d4990ec83ac90" providerId="LiveId" clId="{6143FAE7-0750-49FC-93E8-7A3078AD83E4}" dt="2021-07-24T19:39:03.360" v="14884"/>
        <pc:sldMkLst>
          <pc:docMk/>
          <pc:sldMk cId="711292500" sldId="553"/>
        </pc:sldMkLst>
      </pc:sldChg>
      <pc:sldChg chg="add ord">
        <pc:chgData name="Minesh Patel" userId="a66d4990ec83ac90" providerId="LiveId" clId="{6143FAE7-0750-49FC-93E8-7A3078AD83E4}" dt="2021-07-24T22:11:24.488" v="16462"/>
        <pc:sldMkLst>
          <pc:docMk/>
          <pc:sldMk cId="1004842867" sldId="553"/>
        </pc:sldMkLst>
      </pc:sldChg>
      <pc:sldMasterChg chg="modSldLayout">
        <pc:chgData name="Minesh Patel" userId="a66d4990ec83ac90" providerId="LiveId" clId="{6143FAE7-0750-49FC-93E8-7A3078AD83E4}" dt="2021-07-23T18:08:44.562" v="5167" actId="478"/>
        <pc:sldMasterMkLst>
          <pc:docMk/>
          <pc:sldMasterMk cId="2452785996" sldId="2147483668"/>
        </pc:sldMasterMkLst>
        <pc:sldLayoutChg chg="addSp delSp modSp mod">
          <pc:chgData name="Minesh Patel" userId="a66d4990ec83ac90" providerId="LiveId" clId="{6143FAE7-0750-49FC-93E8-7A3078AD83E4}" dt="2021-07-23T18:08:42.173" v="5165" actId="478"/>
          <pc:sldLayoutMkLst>
            <pc:docMk/>
            <pc:sldMasterMk cId="2452785996" sldId="2147483668"/>
            <pc:sldLayoutMk cId="3164606286" sldId="2147483671"/>
          </pc:sldLayoutMkLst>
          <pc:picChg chg="add del mod">
            <ac:chgData name="Minesh Patel" userId="a66d4990ec83ac90" providerId="LiveId" clId="{6143FAE7-0750-49FC-93E8-7A3078AD83E4}" dt="2021-07-23T18:08:42.173" v="5165" actId="478"/>
            <ac:picMkLst>
              <pc:docMk/>
              <pc:sldMasterMk cId="2452785996" sldId="2147483668"/>
              <pc:sldLayoutMk cId="3164606286" sldId="2147483671"/>
              <ac:picMk id="5" creationId="{E41EEB72-5F35-432D-9B54-EE7E72C916BE}"/>
            </ac:picMkLst>
          </pc:picChg>
        </pc:sldLayoutChg>
        <pc:sldLayoutChg chg="addSp delSp modSp mod">
          <pc:chgData name="Minesh Patel" userId="a66d4990ec83ac90" providerId="LiveId" clId="{6143FAE7-0750-49FC-93E8-7A3078AD83E4}" dt="2021-07-23T18:08:43.299" v="5166" actId="478"/>
          <pc:sldLayoutMkLst>
            <pc:docMk/>
            <pc:sldMasterMk cId="2452785996" sldId="2147483668"/>
            <pc:sldLayoutMk cId="1094597049" sldId="2147483672"/>
          </pc:sldLayoutMkLst>
          <pc:picChg chg="add del mod">
            <ac:chgData name="Minesh Patel" userId="a66d4990ec83ac90" providerId="LiveId" clId="{6143FAE7-0750-49FC-93E8-7A3078AD83E4}" dt="2021-07-23T18:03:04.409" v="5095" actId="478"/>
            <ac:picMkLst>
              <pc:docMk/>
              <pc:sldMasterMk cId="2452785996" sldId="2147483668"/>
              <pc:sldLayoutMk cId="1094597049" sldId="2147483672"/>
              <ac:picMk id="4" creationId="{BDC0B7B3-7C20-4AF8-A6F2-25BF03FD18E5}"/>
            </ac:picMkLst>
          </pc:picChg>
          <pc:picChg chg="add del mod">
            <ac:chgData name="Minesh Patel" userId="a66d4990ec83ac90" providerId="LiveId" clId="{6143FAE7-0750-49FC-93E8-7A3078AD83E4}" dt="2021-07-23T18:08:43.299" v="5166" actId="478"/>
            <ac:picMkLst>
              <pc:docMk/>
              <pc:sldMasterMk cId="2452785996" sldId="2147483668"/>
              <pc:sldLayoutMk cId="1094597049" sldId="2147483672"/>
              <ac:picMk id="5" creationId="{D031BCFD-E65D-48B2-8344-CDB33B59F400}"/>
            </ac:picMkLst>
          </pc:picChg>
        </pc:sldLayoutChg>
        <pc:sldLayoutChg chg="addSp delSp modSp mod">
          <pc:chgData name="Minesh Patel" userId="a66d4990ec83ac90" providerId="LiveId" clId="{6143FAE7-0750-49FC-93E8-7A3078AD83E4}" dt="2021-07-23T18:08:44.562" v="5167" actId="478"/>
          <pc:sldLayoutMkLst>
            <pc:docMk/>
            <pc:sldMasterMk cId="2452785996" sldId="2147483668"/>
            <pc:sldLayoutMk cId="3558315252" sldId="2147483673"/>
          </pc:sldLayoutMkLst>
          <pc:picChg chg="add del mod">
            <ac:chgData name="Minesh Patel" userId="a66d4990ec83ac90" providerId="LiveId" clId="{6143FAE7-0750-49FC-93E8-7A3078AD83E4}" dt="2021-07-23T18:03:05.870" v="5097" actId="478"/>
            <ac:picMkLst>
              <pc:docMk/>
              <pc:sldMasterMk cId="2452785996" sldId="2147483668"/>
              <pc:sldLayoutMk cId="3558315252" sldId="2147483673"/>
              <ac:picMk id="3" creationId="{E8D8ACB3-0D48-4055-B31F-B0C7E1E968A5}"/>
            </ac:picMkLst>
          </pc:picChg>
          <pc:picChg chg="add del mod">
            <ac:chgData name="Minesh Patel" userId="a66d4990ec83ac90" providerId="LiveId" clId="{6143FAE7-0750-49FC-93E8-7A3078AD83E4}" dt="2021-07-23T18:08:44.562" v="5167" actId="478"/>
            <ac:picMkLst>
              <pc:docMk/>
              <pc:sldMasterMk cId="2452785996" sldId="2147483668"/>
              <pc:sldLayoutMk cId="3558315252" sldId="2147483673"/>
              <ac:picMk id="4" creationId="{86DB5523-4272-4B7B-8547-81B6EA440C13}"/>
            </ac:picMkLst>
          </pc:picChg>
        </pc:sldLayoutChg>
      </pc:sldMasterChg>
    </pc:docChg>
  </pc:docChgLst>
  <pc:docChgLst>
    <pc:chgData name="Minesh Patel" userId="a66d4990ec83ac90" providerId="LiveId" clId="{B97F8FE2-9461-4CFE-A336-39272FD5B119}"/>
    <pc:docChg chg="undo redo custSel addSld delSld modSld sldOrd addSection delSection modSection">
      <pc:chgData name="Minesh Patel" userId="a66d4990ec83ac90" providerId="LiveId" clId="{B97F8FE2-9461-4CFE-A336-39272FD5B119}" dt="2021-09-21T14:42:39.879" v="71633" actId="20577"/>
      <pc:docMkLst>
        <pc:docMk/>
      </pc:docMkLst>
      <pc:sldChg chg="addSp modSp add mod">
        <pc:chgData name="Minesh Patel" userId="a66d4990ec83ac90" providerId="LiveId" clId="{B97F8FE2-9461-4CFE-A336-39272FD5B119}" dt="2021-09-21T10:06:30.656" v="43318"/>
        <pc:sldMkLst>
          <pc:docMk/>
          <pc:sldMk cId="3245921417" sldId="259"/>
        </pc:sldMkLst>
        <pc:spChg chg="mod">
          <ac:chgData name="Minesh Patel" userId="a66d4990ec83ac90" providerId="LiveId" clId="{B97F8FE2-9461-4CFE-A336-39272FD5B119}" dt="2021-09-21T09:11:15.548" v="42754" actId="2711"/>
          <ac:spMkLst>
            <pc:docMk/>
            <pc:sldMk cId="3245921417" sldId="259"/>
            <ac:spMk id="4" creationId="{00000000-0000-0000-0000-000000000000}"/>
          </ac:spMkLst>
        </pc:spChg>
        <pc:spChg chg="mod">
          <ac:chgData name="Minesh Patel" userId="a66d4990ec83ac90" providerId="LiveId" clId="{B97F8FE2-9461-4CFE-A336-39272FD5B119}" dt="2021-09-21T09:11:15.548" v="42754" actId="2711"/>
          <ac:spMkLst>
            <pc:docMk/>
            <pc:sldMk cId="3245921417" sldId="259"/>
            <ac:spMk id="5" creationId="{00000000-0000-0000-0000-000000000000}"/>
          </ac:spMkLst>
        </pc:spChg>
        <pc:spChg chg="mod">
          <ac:chgData name="Minesh Patel" userId="a66d4990ec83ac90" providerId="LiveId" clId="{B97F8FE2-9461-4CFE-A336-39272FD5B119}" dt="2021-09-21T09:11:15.548" v="42754" actId="2711"/>
          <ac:spMkLst>
            <pc:docMk/>
            <pc:sldMk cId="3245921417" sldId="259"/>
            <ac:spMk id="6" creationId="{00000000-0000-0000-0000-000000000000}"/>
          </ac:spMkLst>
        </pc:spChg>
        <pc:spChg chg="mod">
          <ac:chgData name="Minesh Patel" userId="a66d4990ec83ac90" providerId="LiveId" clId="{B97F8FE2-9461-4CFE-A336-39272FD5B119}" dt="2021-09-21T09:11:15.548" v="42754" actId="2711"/>
          <ac:spMkLst>
            <pc:docMk/>
            <pc:sldMk cId="3245921417" sldId="259"/>
            <ac:spMk id="7" creationId="{00000000-0000-0000-0000-000000000000}"/>
          </ac:spMkLst>
        </pc:spChg>
        <pc:spChg chg="mod">
          <ac:chgData name="Minesh Patel" userId="a66d4990ec83ac90" providerId="LiveId" clId="{B97F8FE2-9461-4CFE-A336-39272FD5B119}" dt="2021-09-21T09:11:15.548" v="42754" actId="2711"/>
          <ac:spMkLst>
            <pc:docMk/>
            <pc:sldMk cId="3245921417" sldId="259"/>
            <ac:spMk id="8" creationId="{00000000-0000-0000-0000-000000000000}"/>
          </ac:spMkLst>
        </pc:spChg>
        <pc:spChg chg="mod">
          <ac:chgData name="Minesh Patel" userId="a66d4990ec83ac90" providerId="LiveId" clId="{B97F8FE2-9461-4CFE-A336-39272FD5B119}" dt="2021-09-21T09:11:15.548" v="42754" actId="2711"/>
          <ac:spMkLst>
            <pc:docMk/>
            <pc:sldMk cId="3245921417" sldId="259"/>
            <ac:spMk id="9" creationId="{00000000-0000-0000-0000-000000000000}"/>
          </ac:spMkLst>
        </pc:spChg>
        <pc:spChg chg="mod">
          <ac:chgData name="Minesh Patel" userId="a66d4990ec83ac90" providerId="LiveId" clId="{B97F8FE2-9461-4CFE-A336-39272FD5B119}" dt="2021-09-21T09:11:15.548" v="42754" actId="2711"/>
          <ac:spMkLst>
            <pc:docMk/>
            <pc:sldMk cId="3245921417" sldId="259"/>
            <ac:spMk id="10" creationId="{00000000-0000-0000-0000-000000000000}"/>
          </ac:spMkLst>
        </pc:spChg>
        <pc:spChg chg="mod">
          <ac:chgData name="Minesh Patel" userId="a66d4990ec83ac90" providerId="LiveId" clId="{B97F8FE2-9461-4CFE-A336-39272FD5B119}" dt="2021-09-21T09:52:48.432" v="43124"/>
          <ac:spMkLst>
            <pc:docMk/>
            <pc:sldMk cId="3245921417" sldId="259"/>
            <ac:spMk id="12" creationId="{21A177C1-B6B6-40E1-BEB7-9E1554236571}"/>
          </ac:spMkLst>
        </pc:spChg>
        <pc:spChg chg="mod">
          <ac:chgData name="Minesh Patel" userId="a66d4990ec83ac90" providerId="LiveId" clId="{B97F8FE2-9461-4CFE-A336-39272FD5B119}" dt="2021-09-21T09:52:48.432" v="43124"/>
          <ac:spMkLst>
            <pc:docMk/>
            <pc:sldMk cId="3245921417" sldId="259"/>
            <ac:spMk id="13" creationId="{09F423CC-48C6-488E-AFF5-302D93A30008}"/>
          </ac:spMkLst>
        </pc:spChg>
        <pc:spChg chg="mod">
          <ac:chgData name="Minesh Patel" userId="a66d4990ec83ac90" providerId="LiveId" clId="{B97F8FE2-9461-4CFE-A336-39272FD5B119}" dt="2021-09-21T09:52:48.432" v="43124"/>
          <ac:spMkLst>
            <pc:docMk/>
            <pc:sldMk cId="3245921417" sldId="259"/>
            <ac:spMk id="14" creationId="{146A23F6-297F-4DF7-9CE0-59F72F58E8F7}"/>
          </ac:spMkLst>
        </pc:spChg>
        <pc:spChg chg="mod">
          <ac:chgData name="Minesh Patel" userId="a66d4990ec83ac90" providerId="LiveId" clId="{B97F8FE2-9461-4CFE-A336-39272FD5B119}" dt="2021-09-21T09:52:48.432" v="43124"/>
          <ac:spMkLst>
            <pc:docMk/>
            <pc:sldMk cId="3245921417" sldId="259"/>
            <ac:spMk id="15" creationId="{10B6D686-D330-4863-9341-5CFB84A006C2}"/>
          </ac:spMkLst>
        </pc:spChg>
        <pc:spChg chg="mod">
          <ac:chgData name="Minesh Patel" userId="a66d4990ec83ac90" providerId="LiveId" clId="{B97F8FE2-9461-4CFE-A336-39272FD5B119}" dt="2021-09-21T09:52:48.432" v="43124"/>
          <ac:spMkLst>
            <pc:docMk/>
            <pc:sldMk cId="3245921417" sldId="259"/>
            <ac:spMk id="16" creationId="{73463B62-FDF7-4EF0-A79E-973B4BCF62B7}"/>
          </ac:spMkLst>
        </pc:spChg>
        <pc:spChg chg="add mod">
          <ac:chgData name="Minesh Patel" userId="a66d4990ec83ac90" providerId="LiveId" clId="{B97F8FE2-9461-4CFE-A336-39272FD5B119}" dt="2021-09-21T10:06:30.656" v="43318"/>
          <ac:spMkLst>
            <pc:docMk/>
            <pc:sldMk cId="3245921417" sldId="259"/>
            <ac:spMk id="17" creationId="{65C62CE1-075B-4B75-BFF7-79C0DBC791CB}"/>
          </ac:spMkLst>
        </pc:spChg>
        <pc:grpChg chg="add mod">
          <ac:chgData name="Minesh Patel" userId="a66d4990ec83ac90" providerId="LiveId" clId="{B97F8FE2-9461-4CFE-A336-39272FD5B119}" dt="2021-09-21T09:52:48.432" v="43124"/>
          <ac:grpSpMkLst>
            <pc:docMk/>
            <pc:sldMk cId="3245921417" sldId="259"/>
            <ac:grpSpMk id="11" creationId="{4015EEB4-1ADA-44E4-86AC-4B94F2A4B4D1}"/>
          </ac:grpSpMkLst>
        </pc:grpChg>
      </pc:sldChg>
      <pc:sldChg chg="addSp modSp add mod">
        <pc:chgData name="Minesh Patel" userId="a66d4990ec83ac90" providerId="LiveId" clId="{B97F8FE2-9461-4CFE-A336-39272FD5B119}" dt="2021-09-21T10:06:40.511" v="43326"/>
        <pc:sldMkLst>
          <pc:docMk/>
          <pc:sldMk cId="2907151699" sldId="260"/>
        </pc:sldMkLst>
        <pc:spChg chg="mod">
          <ac:chgData name="Minesh Patel" userId="a66d4990ec83ac90" providerId="LiveId" clId="{B97F8FE2-9461-4CFE-A336-39272FD5B119}" dt="2021-09-21T09:12:27.862" v="42760" actId="2711"/>
          <ac:spMkLst>
            <pc:docMk/>
            <pc:sldMk cId="2907151699" sldId="260"/>
            <ac:spMk id="22" creationId="{00000000-0000-0000-0000-000000000000}"/>
          </ac:spMkLst>
        </pc:spChg>
        <pc:spChg chg="mod">
          <ac:chgData name="Minesh Patel" userId="a66d4990ec83ac90" providerId="LiveId" clId="{B97F8FE2-9461-4CFE-A336-39272FD5B119}" dt="2021-09-21T09:13:11.941" v="42772" actId="1076"/>
          <ac:spMkLst>
            <pc:docMk/>
            <pc:sldMk cId="2907151699" sldId="260"/>
            <ac:spMk id="26" creationId="{00000000-0000-0000-0000-000000000000}"/>
          </ac:spMkLst>
        </pc:spChg>
        <pc:spChg chg="mod">
          <ac:chgData name="Minesh Patel" userId="a66d4990ec83ac90" providerId="LiveId" clId="{B97F8FE2-9461-4CFE-A336-39272FD5B119}" dt="2021-09-21T09:13:01.941" v="42771" actId="207"/>
          <ac:spMkLst>
            <pc:docMk/>
            <pc:sldMk cId="2907151699" sldId="260"/>
            <ac:spMk id="30" creationId="{00000000-0000-0000-0000-000000000000}"/>
          </ac:spMkLst>
        </pc:spChg>
        <pc:spChg chg="mod">
          <ac:chgData name="Minesh Patel" userId="a66d4990ec83ac90" providerId="LiveId" clId="{B97F8FE2-9461-4CFE-A336-39272FD5B119}" dt="2021-09-21T09:12:27.862" v="42760" actId="2711"/>
          <ac:spMkLst>
            <pc:docMk/>
            <pc:sldMk cId="2907151699" sldId="260"/>
            <ac:spMk id="110" creationId="{00000000-0000-0000-0000-000000000000}"/>
          </ac:spMkLst>
        </pc:spChg>
        <pc:spChg chg="mod">
          <ac:chgData name="Minesh Patel" userId="a66d4990ec83ac90" providerId="LiveId" clId="{B97F8FE2-9461-4CFE-A336-39272FD5B119}" dt="2021-09-21T09:12:27.862" v="42760" actId="2711"/>
          <ac:spMkLst>
            <pc:docMk/>
            <pc:sldMk cId="2907151699" sldId="260"/>
            <ac:spMk id="111" creationId="{00000000-0000-0000-0000-000000000000}"/>
          </ac:spMkLst>
        </pc:spChg>
        <pc:spChg chg="mod">
          <ac:chgData name="Minesh Patel" userId="a66d4990ec83ac90" providerId="LiveId" clId="{B97F8FE2-9461-4CFE-A336-39272FD5B119}" dt="2021-09-21T09:12:27.862" v="42760" actId="2711"/>
          <ac:spMkLst>
            <pc:docMk/>
            <pc:sldMk cId="2907151699" sldId="260"/>
            <ac:spMk id="112" creationId="{00000000-0000-0000-0000-000000000000}"/>
          </ac:spMkLst>
        </pc:spChg>
        <pc:spChg chg="mod">
          <ac:chgData name="Minesh Patel" userId="a66d4990ec83ac90" providerId="LiveId" clId="{B97F8FE2-9461-4CFE-A336-39272FD5B119}" dt="2021-09-21T09:12:27.862" v="42760" actId="2711"/>
          <ac:spMkLst>
            <pc:docMk/>
            <pc:sldMk cId="2907151699" sldId="260"/>
            <ac:spMk id="113" creationId="{00000000-0000-0000-0000-000000000000}"/>
          </ac:spMkLst>
        </pc:spChg>
        <pc:spChg chg="mod">
          <ac:chgData name="Minesh Patel" userId="a66d4990ec83ac90" providerId="LiveId" clId="{B97F8FE2-9461-4CFE-A336-39272FD5B119}" dt="2021-09-21T09:12:27.862" v="42760" actId="2711"/>
          <ac:spMkLst>
            <pc:docMk/>
            <pc:sldMk cId="2907151699" sldId="260"/>
            <ac:spMk id="115" creationId="{00000000-0000-0000-0000-000000000000}"/>
          </ac:spMkLst>
        </pc:spChg>
        <pc:spChg chg="mod">
          <ac:chgData name="Minesh Patel" userId="a66d4990ec83ac90" providerId="LiveId" clId="{B97F8FE2-9461-4CFE-A336-39272FD5B119}" dt="2021-09-21T09:12:27.862" v="42760" actId="2711"/>
          <ac:spMkLst>
            <pc:docMk/>
            <pc:sldMk cId="2907151699" sldId="260"/>
            <ac:spMk id="119" creationId="{00000000-0000-0000-0000-000000000000}"/>
          </ac:spMkLst>
        </pc:spChg>
        <pc:spChg chg="mod">
          <ac:chgData name="Minesh Patel" userId="a66d4990ec83ac90" providerId="LiveId" clId="{B97F8FE2-9461-4CFE-A336-39272FD5B119}" dt="2021-09-21T09:12:27.862" v="42760" actId="2711"/>
          <ac:spMkLst>
            <pc:docMk/>
            <pc:sldMk cId="2907151699" sldId="260"/>
            <ac:spMk id="121" creationId="{00000000-0000-0000-0000-000000000000}"/>
          </ac:spMkLst>
        </pc:spChg>
        <pc:spChg chg="mod">
          <ac:chgData name="Minesh Patel" userId="a66d4990ec83ac90" providerId="LiveId" clId="{B97F8FE2-9461-4CFE-A336-39272FD5B119}" dt="2021-09-21T09:12:27.862" v="42760" actId="2711"/>
          <ac:spMkLst>
            <pc:docMk/>
            <pc:sldMk cId="2907151699" sldId="260"/>
            <ac:spMk id="122" creationId="{00000000-0000-0000-0000-000000000000}"/>
          </ac:spMkLst>
        </pc:spChg>
        <pc:spChg chg="mod">
          <ac:chgData name="Minesh Patel" userId="a66d4990ec83ac90" providerId="LiveId" clId="{B97F8FE2-9461-4CFE-A336-39272FD5B119}" dt="2021-09-21T09:12:27.862" v="42760" actId="2711"/>
          <ac:spMkLst>
            <pc:docMk/>
            <pc:sldMk cId="2907151699" sldId="260"/>
            <ac:spMk id="129" creationId="{00000000-0000-0000-0000-000000000000}"/>
          </ac:spMkLst>
        </pc:spChg>
        <pc:spChg chg="mod">
          <ac:chgData name="Minesh Patel" userId="a66d4990ec83ac90" providerId="LiveId" clId="{B97F8FE2-9461-4CFE-A336-39272FD5B119}" dt="2021-09-21T09:12:27.862" v="42760" actId="2711"/>
          <ac:spMkLst>
            <pc:docMk/>
            <pc:sldMk cId="2907151699" sldId="260"/>
            <ac:spMk id="130" creationId="{00000000-0000-0000-0000-000000000000}"/>
          </ac:spMkLst>
        </pc:spChg>
        <pc:spChg chg="mod">
          <ac:chgData name="Minesh Patel" userId="a66d4990ec83ac90" providerId="LiveId" clId="{B97F8FE2-9461-4CFE-A336-39272FD5B119}" dt="2021-09-21T09:12:27.862" v="42760" actId="2711"/>
          <ac:spMkLst>
            <pc:docMk/>
            <pc:sldMk cId="2907151699" sldId="260"/>
            <ac:spMk id="132" creationId="{00000000-0000-0000-0000-000000000000}"/>
          </ac:spMkLst>
        </pc:spChg>
        <pc:spChg chg="mod">
          <ac:chgData name="Minesh Patel" userId="a66d4990ec83ac90" providerId="LiveId" clId="{B97F8FE2-9461-4CFE-A336-39272FD5B119}" dt="2021-09-21T09:12:27.862" v="42760" actId="2711"/>
          <ac:spMkLst>
            <pc:docMk/>
            <pc:sldMk cId="2907151699" sldId="260"/>
            <ac:spMk id="133" creationId="{00000000-0000-0000-0000-000000000000}"/>
          </ac:spMkLst>
        </pc:spChg>
        <pc:spChg chg="mod">
          <ac:chgData name="Minesh Patel" userId="a66d4990ec83ac90" providerId="LiveId" clId="{B97F8FE2-9461-4CFE-A336-39272FD5B119}" dt="2021-09-21T09:12:27.862" v="42760" actId="2711"/>
          <ac:spMkLst>
            <pc:docMk/>
            <pc:sldMk cId="2907151699" sldId="260"/>
            <ac:spMk id="134" creationId="{00000000-0000-0000-0000-000000000000}"/>
          </ac:spMkLst>
        </pc:spChg>
        <pc:spChg chg="mod">
          <ac:chgData name="Minesh Patel" userId="a66d4990ec83ac90" providerId="LiveId" clId="{B97F8FE2-9461-4CFE-A336-39272FD5B119}" dt="2021-09-21T09:12:27.862" v="42760" actId="2711"/>
          <ac:spMkLst>
            <pc:docMk/>
            <pc:sldMk cId="2907151699" sldId="260"/>
            <ac:spMk id="148" creationId="{00000000-0000-0000-0000-000000000000}"/>
          </ac:spMkLst>
        </pc:spChg>
        <pc:spChg chg="mod">
          <ac:chgData name="Minesh Patel" userId="a66d4990ec83ac90" providerId="LiveId" clId="{B97F8FE2-9461-4CFE-A336-39272FD5B119}" dt="2021-09-21T09:12:27.862" v="42760" actId="2711"/>
          <ac:spMkLst>
            <pc:docMk/>
            <pc:sldMk cId="2907151699" sldId="260"/>
            <ac:spMk id="149" creationId="{00000000-0000-0000-0000-000000000000}"/>
          </ac:spMkLst>
        </pc:spChg>
        <pc:spChg chg="mod">
          <ac:chgData name="Minesh Patel" userId="a66d4990ec83ac90" providerId="LiveId" clId="{B97F8FE2-9461-4CFE-A336-39272FD5B119}" dt="2021-09-21T09:14:11.129" v="42785" actId="20577"/>
          <ac:spMkLst>
            <pc:docMk/>
            <pc:sldMk cId="2907151699" sldId="260"/>
            <ac:spMk id="150" creationId="{00000000-0000-0000-0000-000000000000}"/>
          </ac:spMkLst>
        </pc:spChg>
        <pc:spChg chg="mod">
          <ac:chgData name="Minesh Patel" userId="a66d4990ec83ac90" providerId="LiveId" clId="{B97F8FE2-9461-4CFE-A336-39272FD5B119}" dt="2021-09-21T09:12:27.862" v="42760" actId="2711"/>
          <ac:spMkLst>
            <pc:docMk/>
            <pc:sldMk cId="2907151699" sldId="260"/>
            <ac:spMk id="151" creationId="{00000000-0000-0000-0000-000000000000}"/>
          </ac:spMkLst>
        </pc:spChg>
        <pc:spChg chg="mod">
          <ac:chgData name="Minesh Patel" userId="a66d4990ec83ac90" providerId="LiveId" clId="{B97F8FE2-9461-4CFE-A336-39272FD5B119}" dt="2021-09-21T09:12:27.862" v="42760" actId="2711"/>
          <ac:spMkLst>
            <pc:docMk/>
            <pc:sldMk cId="2907151699" sldId="260"/>
            <ac:spMk id="152" creationId="{00000000-0000-0000-0000-000000000000}"/>
          </ac:spMkLst>
        </pc:spChg>
        <pc:spChg chg="mod">
          <ac:chgData name="Minesh Patel" userId="a66d4990ec83ac90" providerId="LiveId" clId="{B97F8FE2-9461-4CFE-A336-39272FD5B119}" dt="2021-09-21T09:12:27.862" v="42760" actId="2711"/>
          <ac:spMkLst>
            <pc:docMk/>
            <pc:sldMk cId="2907151699" sldId="260"/>
            <ac:spMk id="153" creationId="{00000000-0000-0000-0000-000000000000}"/>
          </ac:spMkLst>
        </pc:spChg>
        <pc:spChg chg="mod">
          <ac:chgData name="Minesh Patel" userId="a66d4990ec83ac90" providerId="LiveId" clId="{B97F8FE2-9461-4CFE-A336-39272FD5B119}" dt="2021-09-21T09:12:27.862" v="42760" actId="2711"/>
          <ac:spMkLst>
            <pc:docMk/>
            <pc:sldMk cId="2907151699" sldId="260"/>
            <ac:spMk id="160" creationId="{00000000-0000-0000-0000-000000000000}"/>
          </ac:spMkLst>
        </pc:spChg>
        <pc:spChg chg="mod">
          <ac:chgData name="Minesh Patel" userId="a66d4990ec83ac90" providerId="LiveId" clId="{B97F8FE2-9461-4CFE-A336-39272FD5B119}" dt="2021-09-21T09:12:27.862" v="42760" actId="2711"/>
          <ac:spMkLst>
            <pc:docMk/>
            <pc:sldMk cId="2907151699" sldId="260"/>
            <ac:spMk id="161" creationId="{00000000-0000-0000-0000-000000000000}"/>
          </ac:spMkLst>
        </pc:spChg>
        <pc:spChg chg="mod">
          <ac:chgData name="Minesh Patel" userId="a66d4990ec83ac90" providerId="LiveId" clId="{B97F8FE2-9461-4CFE-A336-39272FD5B119}" dt="2021-09-21T09:53:46.241" v="43140"/>
          <ac:spMkLst>
            <pc:docMk/>
            <pc:sldMk cId="2907151699" sldId="260"/>
            <ac:spMk id="197" creationId="{6BE6FF6D-F8F3-4555-847E-3E72C3073422}"/>
          </ac:spMkLst>
        </pc:spChg>
        <pc:spChg chg="mod">
          <ac:chgData name="Minesh Patel" userId="a66d4990ec83ac90" providerId="LiveId" clId="{B97F8FE2-9461-4CFE-A336-39272FD5B119}" dt="2021-09-21T09:12:27.862" v="42760" actId="2711"/>
          <ac:spMkLst>
            <pc:docMk/>
            <pc:sldMk cId="2907151699" sldId="260"/>
            <ac:spMk id="200" creationId="{00000000-0000-0000-0000-000000000000}"/>
          </ac:spMkLst>
        </pc:spChg>
        <pc:spChg chg="mod">
          <ac:chgData name="Minesh Patel" userId="a66d4990ec83ac90" providerId="LiveId" clId="{B97F8FE2-9461-4CFE-A336-39272FD5B119}" dt="2021-09-21T09:53:46.241" v="43140"/>
          <ac:spMkLst>
            <pc:docMk/>
            <pc:sldMk cId="2907151699" sldId="260"/>
            <ac:spMk id="232" creationId="{BBFDA000-A2C2-4901-9DA8-04D586C4A5BE}"/>
          </ac:spMkLst>
        </pc:spChg>
        <pc:spChg chg="mod">
          <ac:chgData name="Minesh Patel" userId="a66d4990ec83ac90" providerId="LiveId" clId="{B97F8FE2-9461-4CFE-A336-39272FD5B119}" dt="2021-09-21T09:53:46.241" v="43140"/>
          <ac:spMkLst>
            <pc:docMk/>
            <pc:sldMk cId="2907151699" sldId="260"/>
            <ac:spMk id="233" creationId="{BB843ABE-D12A-4779-911F-FB5EBB99A8D5}"/>
          </ac:spMkLst>
        </pc:spChg>
        <pc:spChg chg="mod">
          <ac:chgData name="Minesh Patel" userId="a66d4990ec83ac90" providerId="LiveId" clId="{B97F8FE2-9461-4CFE-A336-39272FD5B119}" dt="2021-09-21T09:53:46.241" v="43140"/>
          <ac:spMkLst>
            <pc:docMk/>
            <pc:sldMk cId="2907151699" sldId="260"/>
            <ac:spMk id="234" creationId="{5F393056-5920-4C23-8C72-5C712994E6D6}"/>
          </ac:spMkLst>
        </pc:spChg>
        <pc:spChg chg="mod">
          <ac:chgData name="Minesh Patel" userId="a66d4990ec83ac90" providerId="LiveId" clId="{B97F8FE2-9461-4CFE-A336-39272FD5B119}" dt="2021-09-21T09:53:46.241" v="43140"/>
          <ac:spMkLst>
            <pc:docMk/>
            <pc:sldMk cId="2907151699" sldId="260"/>
            <ac:spMk id="235" creationId="{F8D97C7C-9B0A-4C24-AD46-9AD21269BEF8}"/>
          </ac:spMkLst>
        </pc:spChg>
        <pc:spChg chg="add mod">
          <ac:chgData name="Minesh Patel" userId="a66d4990ec83ac90" providerId="LiveId" clId="{B97F8FE2-9461-4CFE-A336-39272FD5B119}" dt="2021-09-21T10:06:40.511" v="43326"/>
          <ac:spMkLst>
            <pc:docMk/>
            <pc:sldMk cId="2907151699" sldId="260"/>
            <ac:spMk id="238" creationId="{8405FD6A-6203-4461-8FF7-DA0687EF026D}"/>
          </ac:spMkLst>
        </pc:spChg>
        <pc:grpChg chg="mod">
          <ac:chgData name="Minesh Patel" userId="a66d4990ec83ac90" providerId="LiveId" clId="{B97F8FE2-9461-4CFE-A336-39272FD5B119}" dt="2021-09-21T09:12:27.862" v="42760" actId="2711"/>
          <ac:grpSpMkLst>
            <pc:docMk/>
            <pc:sldMk cId="2907151699" sldId="260"/>
            <ac:grpSpMk id="13" creationId="{00000000-0000-0000-0000-000000000000}"/>
          </ac:grpSpMkLst>
        </pc:grpChg>
        <pc:grpChg chg="mod">
          <ac:chgData name="Minesh Patel" userId="a66d4990ec83ac90" providerId="LiveId" clId="{B97F8FE2-9461-4CFE-A336-39272FD5B119}" dt="2021-09-21T09:12:27.862" v="42760" actId="2711"/>
          <ac:grpSpMkLst>
            <pc:docMk/>
            <pc:sldMk cId="2907151699" sldId="260"/>
            <ac:grpSpMk id="17" creationId="{00000000-0000-0000-0000-000000000000}"/>
          </ac:grpSpMkLst>
        </pc:grpChg>
        <pc:grpChg chg="mod">
          <ac:chgData name="Minesh Patel" userId="a66d4990ec83ac90" providerId="LiveId" clId="{B97F8FE2-9461-4CFE-A336-39272FD5B119}" dt="2021-09-21T09:12:27.862" v="42760" actId="2711"/>
          <ac:grpSpMkLst>
            <pc:docMk/>
            <pc:sldMk cId="2907151699" sldId="260"/>
            <ac:grpSpMk id="21" creationId="{00000000-0000-0000-0000-000000000000}"/>
          </ac:grpSpMkLst>
        </pc:grpChg>
        <pc:grpChg chg="mod">
          <ac:chgData name="Minesh Patel" userId="a66d4990ec83ac90" providerId="LiveId" clId="{B97F8FE2-9461-4CFE-A336-39272FD5B119}" dt="2021-09-21T09:12:27.862" v="42760" actId="2711"/>
          <ac:grpSpMkLst>
            <pc:docMk/>
            <pc:sldMk cId="2907151699" sldId="260"/>
            <ac:grpSpMk id="123" creationId="{00000000-0000-0000-0000-000000000000}"/>
          </ac:grpSpMkLst>
        </pc:grpChg>
        <pc:grpChg chg="mod">
          <ac:chgData name="Minesh Patel" userId="a66d4990ec83ac90" providerId="LiveId" clId="{B97F8FE2-9461-4CFE-A336-39272FD5B119}" dt="2021-09-21T09:12:27.862" v="42760" actId="2711"/>
          <ac:grpSpMkLst>
            <pc:docMk/>
            <pc:sldMk cId="2907151699" sldId="260"/>
            <ac:grpSpMk id="142" creationId="{00000000-0000-0000-0000-000000000000}"/>
          </ac:grpSpMkLst>
        </pc:grpChg>
        <pc:grpChg chg="mod">
          <ac:chgData name="Minesh Patel" userId="a66d4990ec83ac90" providerId="LiveId" clId="{B97F8FE2-9461-4CFE-A336-39272FD5B119}" dt="2021-09-21T09:12:27.862" v="42760" actId="2711"/>
          <ac:grpSpMkLst>
            <pc:docMk/>
            <pc:sldMk cId="2907151699" sldId="260"/>
            <ac:grpSpMk id="154" creationId="{00000000-0000-0000-0000-000000000000}"/>
          </ac:grpSpMkLst>
        </pc:grpChg>
        <pc:grpChg chg="add mod">
          <ac:chgData name="Minesh Patel" userId="a66d4990ec83ac90" providerId="LiveId" clId="{B97F8FE2-9461-4CFE-A336-39272FD5B119}" dt="2021-09-21T09:53:46.241" v="43140"/>
          <ac:grpSpMkLst>
            <pc:docMk/>
            <pc:sldMk cId="2907151699" sldId="260"/>
            <ac:grpSpMk id="165" creationId="{C3F548F1-0CF3-4F9A-BC11-2B42B7722A9E}"/>
          </ac:grpSpMkLst>
        </pc:grpChg>
        <pc:grpChg chg="mod">
          <ac:chgData name="Minesh Patel" userId="a66d4990ec83ac90" providerId="LiveId" clId="{B97F8FE2-9461-4CFE-A336-39272FD5B119}" dt="2021-09-21T09:12:27.862" v="42760" actId="2711"/>
          <ac:grpSpMkLst>
            <pc:docMk/>
            <pc:sldMk cId="2907151699" sldId="260"/>
            <ac:grpSpMk id="203" creationId="{00000000-0000-0000-0000-000000000000}"/>
          </ac:grpSpMkLst>
        </pc:grpChg>
        <pc:grpChg chg="mod">
          <ac:chgData name="Minesh Patel" userId="a66d4990ec83ac90" providerId="LiveId" clId="{B97F8FE2-9461-4CFE-A336-39272FD5B119}" dt="2021-09-21T09:12:27.862" v="42760" actId="2711"/>
          <ac:grpSpMkLst>
            <pc:docMk/>
            <pc:sldMk cId="2907151699" sldId="260"/>
            <ac:grpSpMk id="208" creationId="{00000000-0000-0000-0000-000000000000}"/>
          </ac:grpSpMkLst>
        </pc:grpChg>
        <pc:grpChg chg="mod">
          <ac:chgData name="Minesh Patel" userId="a66d4990ec83ac90" providerId="LiveId" clId="{B97F8FE2-9461-4CFE-A336-39272FD5B119}" dt="2021-09-21T09:12:27.862" v="42760" actId="2711"/>
          <ac:grpSpMkLst>
            <pc:docMk/>
            <pc:sldMk cId="2907151699" sldId="260"/>
            <ac:grpSpMk id="214" creationId="{00000000-0000-0000-0000-000000000000}"/>
          </ac:grpSpMkLst>
        </pc:grpChg>
        <pc:grpChg chg="mod">
          <ac:chgData name="Minesh Patel" userId="a66d4990ec83ac90" providerId="LiveId" clId="{B97F8FE2-9461-4CFE-A336-39272FD5B119}" dt="2021-09-21T09:12:27.862" v="42760" actId="2711"/>
          <ac:grpSpMkLst>
            <pc:docMk/>
            <pc:sldMk cId="2907151699" sldId="260"/>
            <ac:grpSpMk id="220" creationId="{00000000-0000-0000-0000-000000000000}"/>
          </ac:grpSpMkLst>
        </pc:grpChg>
        <pc:grpChg chg="mod">
          <ac:chgData name="Minesh Patel" userId="a66d4990ec83ac90" providerId="LiveId" clId="{B97F8FE2-9461-4CFE-A336-39272FD5B119}" dt="2021-09-21T09:12:27.862" v="42760" actId="2711"/>
          <ac:grpSpMkLst>
            <pc:docMk/>
            <pc:sldMk cId="2907151699" sldId="260"/>
            <ac:grpSpMk id="226" creationId="{00000000-0000-0000-0000-000000000000}"/>
          </ac:grpSpMkLst>
        </pc:grpChg>
        <pc:grpChg chg="mod">
          <ac:chgData name="Minesh Patel" userId="a66d4990ec83ac90" providerId="LiveId" clId="{B97F8FE2-9461-4CFE-A336-39272FD5B119}" dt="2021-09-21T09:12:27.862" v="42760" actId="2711"/>
          <ac:grpSpMkLst>
            <pc:docMk/>
            <pc:sldMk cId="2907151699" sldId="260"/>
            <ac:grpSpMk id="237" creationId="{00000000-0000-0000-0000-000000000000}"/>
          </ac:grpSpMkLst>
        </pc:grpChg>
        <pc:cxnChg chg="mod">
          <ac:chgData name="Minesh Patel" userId="a66d4990ec83ac90" providerId="LiveId" clId="{B97F8FE2-9461-4CFE-A336-39272FD5B119}" dt="2021-09-21T09:12:27.862" v="42760" actId="2711"/>
          <ac:cxnSpMkLst>
            <pc:docMk/>
            <pc:sldMk cId="2907151699" sldId="260"/>
            <ac:cxnSpMk id="270" creationId="{00000000-0000-0000-0000-000000000000}"/>
          </ac:cxnSpMkLst>
        </pc:cxnChg>
      </pc:sldChg>
      <pc:sldChg chg="add">
        <pc:chgData name="Minesh Patel" userId="a66d4990ec83ac90" providerId="LiveId" clId="{B97F8FE2-9461-4CFE-A336-39272FD5B119}" dt="2021-09-21T09:25:54.892" v="42903"/>
        <pc:sldMkLst>
          <pc:docMk/>
          <pc:sldMk cId="3511804822" sldId="267"/>
        </pc:sldMkLst>
      </pc:sldChg>
      <pc:sldChg chg="del">
        <pc:chgData name="Minesh Patel" userId="a66d4990ec83ac90" providerId="LiveId" clId="{B97F8FE2-9461-4CFE-A336-39272FD5B119}" dt="2021-09-21T09:25:49.734" v="42902" actId="2696"/>
        <pc:sldMkLst>
          <pc:docMk/>
          <pc:sldMk cId="3609307813" sldId="267"/>
        </pc:sldMkLst>
      </pc:sldChg>
      <pc:sldChg chg="del">
        <pc:chgData name="Minesh Patel" userId="a66d4990ec83ac90" providerId="LiveId" clId="{B97F8FE2-9461-4CFE-A336-39272FD5B119}" dt="2021-09-21T09:25:49.734" v="42902" actId="2696"/>
        <pc:sldMkLst>
          <pc:docMk/>
          <pc:sldMk cId="209219656" sldId="269"/>
        </pc:sldMkLst>
      </pc:sldChg>
      <pc:sldChg chg="add">
        <pc:chgData name="Minesh Patel" userId="a66d4990ec83ac90" providerId="LiveId" clId="{B97F8FE2-9461-4CFE-A336-39272FD5B119}" dt="2021-09-21T09:25:54.892" v="42903"/>
        <pc:sldMkLst>
          <pc:docMk/>
          <pc:sldMk cId="974630709" sldId="269"/>
        </pc:sldMkLst>
      </pc:sldChg>
      <pc:sldChg chg="del">
        <pc:chgData name="Minesh Patel" userId="a66d4990ec83ac90" providerId="LiveId" clId="{B97F8FE2-9461-4CFE-A336-39272FD5B119}" dt="2021-09-21T09:25:49.734" v="42902" actId="2696"/>
        <pc:sldMkLst>
          <pc:docMk/>
          <pc:sldMk cId="1591556874" sldId="271"/>
        </pc:sldMkLst>
      </pc:sldChg>
      <pc:sldChg chg="add">
        <pc:chgData name="Minesh Patel" userId="a66d4990ec83ac90" providerId="LiveId" clId="{B97F8FE2-9461-4CFE-A336-39272FD5B119}" dt="2021-09-21T09:25:54.892" v="42903"/>
        <pc:sldMkLst>
          <pc:docMk/>
          <pc:sldMk cId="3345151961" sldId="271"/>
        </pc:sldMkLst>
      </pc:sldChg>
      <pc:sldChg chg="del">
        <pc:chgData name="Minesh Patel" userId="a66d4990ec83ac90" providerId="LiveId" clId="{B97F8FE2-9461-4CFE-A336-39272FD5B119}" dt="2021-09-21T09:25:49.734" v="42902" actId="2696"/>
        <pc:sldMkLst>
          <pc:docMk/>
          <pc:sldMk cId="43502816" sldId="272"/>
        </pc:sldMkLst>
      </pc:sldChg>
      <pc:sldChg chg="add">
        <pc:chgData name="Minesh Patel" userId="a66d4990ec83ac90" providerId="LiveId" clId="{B97F8FE2-9461-4CFE-A336-39272FD5B119}" dt="2021-09-21T09:25:54.892" v="42903"/>
        <pc:sldMkLst>
          <pc:docMk/>
          <pc:sldMk cId="1626703230" sldId="272"/>
        </pc:sldMkLst>
      </pc:sldChg>
      <pc:sldChg chg="addSp modSp add mod">
        <pc:chgData name="Minesh Patel" userId="a66d4990ec83ac90" providerId="LiveId" clId="{B97F8FE2-9461-4CFE-A336-39272FD5B119}" dt="2021-09-21T10:06:49.601" v="43336"/>
        <pc:sldMkLst>
          <pc:docMk/>
          <pc:sldMk cId="2462362052" sldId="273"/>
        </pc:sldMkLst>
        <pc:spChg chg="mod">
          <ac:chgData name="Minesh Patel" userId="a66d4990ec83ac90" providerId="LiveId" clId="{B97F8FE2-9461-4CFE-A336-39272FD5B119}" dt="2021-09-21T09:20:50.829" v="42874" actId="2711"/>
          <ac:spMkLst>
            <pc:docMk/>
            <pc:sldMk cId="2462362052" sldId="273"/>
            <ac:spMk id="4" creationId="{00000000-0000-0000-0000-000000000000}"/>
          </ac:spMkLst>
        </pc:spChg>
        <pc:spChg chg="mod">
          <ac:chgData name="Minesh Patel" userId="a66d4990ec83ac90" providerId="LiveId" clId="{B97F8FE2-9461-4CFE-A336-39272FD5B119}" dt="2021-09-21T09:20:50.829" v="42874" actId="2711"/>
          <ac:spMkLst>
            <pc:docMk/>
            <pc:sldMk cId="2462362052" sldId="273"/>
            <ac:spMk id="5" creationId="{00000000-0000-0000-0000-000000000000}"/>
          </ac:spMkLst>
        </pc:spChg>
        <pc:spChg chg="mod">
          <ac:chgData name="Minesh Patel" userId="a66d4990ec83ac90" providerId="LiveId" clId="{B97F8FE2-9461-4CFE-A336-39272FD5B119}" dt="2021-09-21T09:20:50.829" v="42874" actId="2711"/>
          <ac:spMkLst>
            <pc:docMk/>
            <pc:sldMk cId="2462362052" sldId="273"/>
            <ac:spMk id="6" creationId="{00000000-0000-0000-0000-000000000000}"/>
          </ac:spMkLst>
        </pc:spChg>
        <pc:spChg chg="mod">
          <ac:chgData name="Minesh Patel" userId="a66d4990ec83ac90" providerId="LiveId" clId="{B97F8FE2-9461-4CFE-A336-39272FD5B119}" dt="2021-09-21T09:20:50.829" v="42874" actId="2711"/>
          <ac:spMkLst>
            <pc:docMk/>
            <pc:sldMk cId="2462362052" sldId="273"/>
            <ac:spMk id="9" creationId="{00000000-0000-0000-0000-000000000000}"/>
          </ac:spMkLst>
        </pc:spChg>
        <pc:spChg chg="mod">
          <ac:chgData name="Minesh Patel" userId="a66d4990ec83ac90" providerId="LiveId" clId="{B97F8FE2-9461-4CFE-A336-39272FD5B119}" dt="2021-09-21T09:20:50.829" v="42874" actId="2711"/>
          <ac:spMkLst>
            <pc:docMk/>
            <pc:sldMk cId="2462362052" sldId="273"/>
            <ac:spMk id="10" creationId="{00000000-0000-0000-0000-000000000000}"/>
          </ac:spMkLst>
        </pc:spChg>
        <pc:spChg chg="mod">
          <ac:chgData name="Minesh Patel" userId="a66d4990ec83ac90" providerId="LiveId" clId="{B97F8FE2-9461-4CFE-A336-39272FD5B119}" dt="2021-09-21T09:54:15.362" v="43153"/>
          <ac:spMkLst>
            <pc:docMk/>
            <pc:sldMk cId="2462362052" sldId="273"/>
            <ac:spMk id="12" creationId="{E41D1598-665D-4117-8AEA-1B6D7063ABC0}"/>
          </ac:spMkLst>
        </pc:spChg>
        <pc:spChg chg="mod">
          <ac:chgData name="Minesh Patel" userId="a66d4990ec83ac90" providerId="LiveId" clId="{B97F8FE2-9461-4CFE-A336-39272FD5B119}" dt="2021-09-21T09:54:15.362" v="43153"/>
          <ac:spMkLst>
            <pc:docMk/>
            <pc:sldMk cId="2462362052" sldId="273"/>
            <ac:spMk id="13" creationId="{8D7E5225-D919-446F-A4E9-8767182F0FD9}"/>
          </ac:spMkLst>
        </pc:spChg>
        <pc:spChg chg="mod">
          <ac:chgData name="Minesh Patel" userId="a66d4990ec83ac90" providerId="LiveId" clId="{B97F8FE2-9461-4CFE-A336-39272FD5B119}" dt="2021-09-21T09:54:15.362" v="43153"/>
          <ac:spMkLst>
            <pc:docMk/>
            <pc:sldMk cId="2462362052" sldId="273"/>
            <ac:spMk id="14" creationId="{B8C82864-1C20-42FD-AC1E-90BE66F2779B}"/>
          </ac:spMkLst>
        </pc:spChg>
        <pc:spChg chg="mod">
          <ac:chgData name="Minesh Patel" userId="a66d4990ec83ac90" providerId="LiveId" clId="{B97F8FE2-9461-4CFE-A336-39272FD5B119}" dt="2021-09-21T09:54:15.362" v="43153"/>
          <ac:spMkLst>
            <pc:docMk/>
            <pc:sldMk cId="2462362052" sldId="273"/>
            <ac:spMk id="15" creationId="{BF925657-34AD-423C-BEC6-86355DC8C1E2}"/>
          </ac:spMkLst>
        </pc:spChg>
        <pc:spChg chg="mod">
          <ac:chgData name="Minesh Patel" userId="a66d4990ec83ac90" providerId="LiveId" clId="{B97F8FE2-9461-4CFE-A336-39272FD5B119}" dt="2021-09-21T09:54:15.362" v="43153"/>
          <ac:spMkLst>
            <pc:docMk/>
            <pc:sldMk cId="2462362052" sldId="273"/>
            <ac:spMk id="16" creationId="{F7B17E9F-73FA-4038-91DB-BA9616E57B7B}"/>
          </ac:spMkLst>
        </pc:spChg>
        <pc:spChg chg="add mod">
          <ac:chgData name="Minesh Patel" userId="a66d4990ec83ac90" providerId="LiveId" clId="{B97F8FE2-9461-4CFE-A336-39272FD5B119}" dt="2021-09-21T10:06:49.601" v="43336"/>
          <ac:spMkLst>
            <pc:docMk/>
            <pc:sldMk cId="2462362052" sldId="273"/>
            <ac:spMk id="17" creationId="{43AE6021-4D55-4F19-8586-9D817303561C}"/>
          </ac:spMkLst>
        </pc:spChg>
        <pc:spChg chg="mod">
          <ac:chgData name="Minesh Patel" userId="a66d4990ec83ac90" providerId="LiveId" clId="{B97F8FE2-9461-4CFE-A336-39272FD5B119}" dt="2021-09-21T09:20:50.829" v="42874" actId="2711"/>
          <ac:spMkLst>
            <pc:docMk/>
            <pc:sldMk cId="2462362052" sldId="273"/>
            <ac:spMk id="22" creationId="{00000000-0000-0000-0000-000000000000}"/>
          </ac:spMkLst>
        </pc:spChg>
        <pc:grpChg chg="add mod">
          <ac:chgData name="Minesh Patel" userId="a66d4990ec83ac90" providerId="LiveId" clId="{B97F8FE2-9461-4CFE-A336-39272FD5B119}" dt="2021-09-21T09:54:15.362" v="43153"/>
          <ac:grpSpMkLst>
            <pc:docMk/>
            <pc:sldMk cId="2462362052" sldId="273"/>
            <ac:grpSpMk id="11" creationId="{D47CD1F7-99E8-4FBD-92C5-EE289066BC14}"/>
          </ac:grpSpMkLst>
        </pc:grpChg>
      </pc:sldChg>
      <pc:sldChg chg="add">
        <pc:chgData name="Minesh Patel" userId="a66d4990ec83ac90" providerId="LiveId" clId="{B97F8FE2-9461-4CFE-A336-39272FD5B119}" dt="2021-09-21T09:03:15.862" v="42720"/>
        <pc:sldMkLst>
          <pc:docMk/>
          <pc:sldMk cId="1910868702" sldId="274"/>
        </pc:sldMkLst>
      </pc:sldChg>
      <pc:sldChg chg="del">
        <pc:chgData name="Minesh Patel" userId="a66d4990ec83ac90" providerId="LiveId" clId="{B97F8FE2-9461-4CFE-A336-39272FD5B119}" dt="2021-09-21T09:25:49.734" v="42902" actId="2696"/>
        <pc:sldMkLst>
          <pc:docMk/>
          <pc:sldMk cId="548950390" sldId="275"/>
        </pc:sldMkLst>
      </pc:sldChg>
      <pc:sldChg chg="add">
        <pc:chgData name="Minesh Patel" userId="a66d4990ec83ac90" providerId="LiveId" clId="{B97F8FE2-9461-4CFE-A336-39272FD5B119}" dt="2021-09-21T09:25:54.892" v="42903"/>
        <pc:sldMkLst>
          <pc:docMk/>
          <pc:sldMk cId="2594992888" sldId="275"/>
        </pc:sldMkLst>
      </pc:sldChg>
      <pc:sldChg chg="addSp modSp add mod">
        <pc:chgData name="Minesh Patel" userId="a66d4990ec83ac90" providerId="LiveId" clId="{B97F8FE2-9461-4CFE-A336-39272FD5B119}" dt="2021-09-21T10:06:50.243" v="43337"/>
        <pc:sldMkLst>
          <pc:docMk/>
          <pc:sldMk cId="2695957119" sldId="278"/>
        </pc:sldMkLst>
        <pc:spChg chg="mod">
          <ac:chgData name="Minesh Patel" userId="a66d4990ec83ac90" providerId="LiveId" clId="{B97F8FE2-9461-4CFE-A336-39272FD5B119}" dt="2021-09-21T09:21:08.535" v="42877" actId="2711"/>
          <ac:spMkLst>
            <pc:docMk/>
            <pc:sldMk cId="2695957119" sldId="278"/>
            <ac:spMk id="4" creationId="{00000000-0000-0000-0000-000000000000}"/>
          </ac:spMkLst>
        </pc:spChg>
        <pc:spChg chg="mod">
          <ac:chgData name="Minesh Patel" userId="a66d4990ec83ac90" providerId="LiveId" clId="{B97F8FE2-9461-4CFE-A336-39272FD5B119}" dt="2021-09-21T09:54:20.927" v="43154"/>
          <ac:spMkLst>
            <pc:docMk/>
            <pc:sldMk cId="2695957119" sldId="278"/>
            <ac:spMk id="11" creationId="{525B17F4-107F-4AAC-B00B-86222E053E3D}"/>
          </ac:spMkLst>
        </pc:spChg>
        <pc:spChg chg="mod">
          <ac:chgData name="Minesh Patel" userId="a66d4990ec83ac90" providerId="LiveId" clId="{B97F8FE2-9461-4CFE-A336-39272FD5B119}" dt="2021-09-21T09:54:20.927" v="43154"/>
          <ac:spMkLst>
            <pc:docMk/>
            <pc:sldMk cId="2695957119" sldId="278"/>
            <ac:spMk id="12" creationId="{5593EC63-DA76-4D85-9D06-D8A0D669787A}"/>
          </ac:spMkLst>
        </pc:spChg>
        <pc:spChg chg="mod">
          <ac:chgData name="Minesh Patel" userId="a66d4990ec83ac90" providerId="LiveId" clId="{B97F8FE2-9461-4CFE-A336-39272FD5B119}" dt="2021-09-21T09:54:20.927" v="43154"/>
          <ac:spMkLst>
            <pc:docMk/>
            <pc:sldMk cId="2695957119" sldId="278"/>
            <ac:spMk id="13" creationId="{861D6C8D-2DF0-440B-AC48-6B0B95809A5C}"/>
          </ac:spMkLst>
        </pc:spChg>
        <pc:spChg chg="mod">
          <ac:chgData name="Minesh Patel" userId="a66d4990ec83ac90" providerId="LiveId" clId="{B97F8FE2-9461-4CFE-A336-39272FD5B119}" dt="2021-09-21T09:54:20.927" v="43154"/>
          <ac:spMkLst>
            <pc:docMk/>
            <pc:sldMk cId="2695957119" sldId="278"/>
            <ac:spMk id="14" creationId="{135E623F-BBD6-4158-915C-5D8AB2CE260A}"/>
          </ac:spMkLst>
        </pc:spChg>
        <pc:spChg chg="mod">
          <ac:chgData name="Minesh Patel" userId="a66d4990ec83ac90" providerId="LiveId" clId="{B97F8FE2-9461-4CFE-A336-39272FD5B119}" dt="2021-09-21T09:21:08.535" v="42877" actId="2711"/>
          <ac:spMkLst>
            <pc:docMk/>
            <pc:sldMk cId="2695957119" sldId="278"/>
            <ac:spMk id="15" creationId="{00000000-0000-0000-0000-000000000000}"/>
          </ac:spMkLst>
        </pc:spChg>
        <pc:spChg chg="mod">
          <ac:chgData name="Minesh Patel" userId="a66d4990ec83ac90" providerId="LiveId" clId="{B97F8FE2-9461-4CFE-A336-39272FD5B119}" dt="2021-09-21T09:54:20.927" v="43154"/>
          <ac:spMkLst>
            <pc:docMk/>
            <pc:sldMk cId="2695957119" sldId="278"/>
            <ac:spMk id="16" creationId="{CC8BDE82-8EC6-4652-9E0D-F3B5AF637CEF}"/>
          </ac:spMkLst>
        </pc:spChg>
        <pc:spChg chg="add mod">
          <ac:chgData name="Minesh Patel" userId="a66d4990ec83ac90" providerId="LiveId" clId="{B97F8FE2-9461-4CFE-A336-39272FD5B119}" dt="2021-09-21T10:06:50.243" v="43337"/>
          <ac:spMkLst>
            <pc:docMk/>
            <pc:sldMk cId="2695957119" sldId="278"/>
            <ac:spMk id="17" creationId="{819EA938-C832-4706-9CBC-9D932E5856A0}"/>
          </ac:spMkLst>
        </pc:spChg>
        <pc:spChg chg="mod">
          <ac:chgData name="Minesh Patel" userId="a66d4990ec83ac90" providerId="LiveId" clId="{B97F8FE2-9461-4CFE-A336-39272FD5B119}" dt="2021-09-21T09:21:08.535" v="42877" actId="2711"/>
          <ac:spMkLst>
            <pc:docMk/>
            <pc:sldMk cId="2695957119" sldId="278"/>
            <ac:spMk id="25" creationId="{00000000-0000-0000-0000-000000000000}"/>
          </ac:spMkLst>
        </pc:spChg>
        <pc:spChg chg="mod">
          <ac:chgData name="Minesh Patel" userId="a66d4990ec83ac90" providerId="LiveId" clId="{B97F8FE2-9461-4CFE-A336-39272FD5B119}" dt="2021-09-21T09:21:08.535" v="42877" actId="2711"/>
          <ac:spMkLst>
            <pc:docMk/>
            <pc:sldMk cId="2695957119" sldId="278"/>
            <ac:spMk id="26" creationId="{00000000-0000-0000-0000-000000000000}"/>
          </ac:spMkLst>
        </pc:spChg>
        <pc:grpChg chg="add mod">
          <ac:chgData name="Minesh Patel" userId="a66d4990ec83ac90" providerId="LiveId" clId="{B97F8FE2-9461-4CFE-A336-39272FD5B119}" dt="2021-09-21T09:54:20.927" v="43154"/>
          <ac:grpSpMkLst>
            <pc:docMk/>
            <pc:sldMk cId="2695957119" sldId="278"/>
            <ac:grpSpMk id="10" creationId="{FF3F62CF-C1FB-4657-9E78-5E02657785F9}"/>
          </ac:grpSpMkLst>
        </pc:grpChg>
        <pc:graphicFrameChg chg="mod">
          <ac:chgData name="Minesh Patel" userId="a66d4990ec83ac90" providerId="LiveId" clId="{B97F8FE2-9461-4CFE-A336-39272FD5B119}" dt="2021-09-21T09:21:17.593" v="42880" actId="2711"/>
          <ac:graphicFrameMkLst>
            <pc:docMk/>
            <pc:sldMk cId="2695957119" sldId="278"/>
            <ac:graphicFrameMk id="8" creationId="{00000000-0000-0000-0000-000000000000}"/>
          </ac:graphicFrameMkLst>
        </pc:graphicFrameChg>
        <pc:cxnChg chg="mod">
          <ac:chgData name="Minesh Patel" userId="a66d4990ec83ac90" providerId="LiveId" clId="{B97F8FE2-9461-4CFE-A336-39272FD5B119}" dt="2021-09-21T09:21:08.535" v="42877" actId="2711"/>
          <ac:cxnSpMkLst>
            <pc:docMk/>
            <pc:sldMk cId="2695957119" sldId="278"/>
            <ac:cxnSpMk id="18" creationId="{00000000-0000-0000-0000-000000000000}"/>
          </ac:cxnSpMkLst>
        </pc:cxnChg>
        <pc:cxnChg chg="mod">
          <ac:chgData name="Minesh Patel" userId="a66d4990ec83ac90" providerId="LiveId" clId="{B97F8FE2-9461-4CFE-A336-39272FD5B119}" dt="2021-09-21T09:21:08.535" v="42877" actId="2711"/>
          <ac:cxnSpMkLst>
            <pc:docMk/>
            <pc:sldMk cId="2695957119" sldId="278"/>
            <ac:cxnSpMk id="28" creationId="{00000000-0000-0000-0000-000000000000}"/>
          </ac:cxnSpMkLst>
        </pc:cxnChg>
        <pc:cxnChg chg="mod">
          <ac:chgData name="Minesh Patel" userId="a66d4990ec83ac90" providerId="LiveId" clId="{B97F8FE2-9461-4CFE-A336-39272FD5B119}" dt="2021-09-21T09:21:08.535" v="42877" actId="2711"/>
          <ac:cxnSpMkLst>
            <pc:docMk/>
            <pc:sldMk cId="2695957119" sldId="278"/>
            <ac:cxnSpMk id="29" creationId="{00000000-0000-0000-0000-000000000000}"/>
          </ac:cxnSpMkLst>
        </pc:cxnChg>
      </pc:sldChg>
      <pc:sldChg chg="addSp modSp add">
        <pc:chgData name="Minesh Patel" userId="a66d4990ec83ac90" providerId="LiveId" clId="{B97F8FE2-9461-4CFE-A336-39272FD5B119}" dt="2021-09-21T10:00:18.638" v="43250"/>
        <pc:sldMkLst>
          <pc:docMk/>
          <pc:sldMk cId="1093560574" sldId="279"/>
        </pc:sldMkLst>
        <pc:spChg chg="mod">
          <ac:chgData name="Minesh Patel" userId="a66d4990ec83ac90" providerId="LiveId" clId="{B97F8FE2-9461-4CFE-A336-39272FD5B119}" dt="2021-09-21T10:00:18.638" v="43250"/>
          <ac:spMkLst>
            <pc:docMk/>
            <pc:sldMk cId="1093560574" sldId="279"/>
            <ac:spMk id="6" creationId="{8D11E850-FD80-4DA9-877E-DAAEB0F82904}"/>
          </ac:spMkLst>
        </pc:spChg>
        <pc:spChg chg="mod">
          <ac:chgData name="Minesh Patel" userId="a66d4990ec83ac90" providerId="LiveId" clId="{B97F8FE2-9461-4CFE-A336-39272FD5B119}" dt="2021-09-21T10:00:18.638" v="43250"/>
          <ac:spMkLst>
            <pc:docMk/>
            <pc:sldMk cId="1093560574" sldId="279"/>
            <ac:spMk id="7" creationId="{8B0CE332-4D90-4FBD-8A91-BD8C416270BB}"/>
          </ac:spMkLst>
        </pc:spChg>
        <pc:spChg chg="mod">
          <ac:chgData name="Minesh Patel" userId="a66d4990ec83ac90" providerId="LiveId" clId="{B97F8FE2-9461-4CFE-A336-39272FD5B119}" dt="2021-09-21T10:00:18.638" v="43250"/>
          <ac:spMkLst>
            <pc:docMk/>
            <pc:sldMk cId="1093560574" sldId="279"/>
            <ac:spMk id="8" creationId="{9F592591-A591-47BA-8AFF-FD78BDC2C79D}"/>
          </ac:spMkLst>
        </pc:spChg>
        <pc:spChg chg="mod">
          <ac:chgData name="Minesh Patel" userId="a66d4990ec83ac90" providerId="LiveId" clId="{B97F8FE2-9461-4CFE-A336-39272FD5B119}" dt="2021-09-21T10:00:18.638" v="43250"/>
          <ac:spMkLst>
            <pc:docMk/>
            <pc:sldMk cId="1093560574" sldId="279"/>
            <ac:spMk id="9" creationId="{575568B2-935A-4B05-BB2F-345969BA9AA1}"/>
          </ac:spMkLst>
        </pc:spChg>
        <pc:spChg chg="mod">
          <ac:chgData name="Minesh Patel" userId="a66d4990ec83ac90" providerId="LiveId" clId="{B97F8FE2-9461-4CFE-A336-39272FD5B119}" dt="2021-09-21T10:00:18.638" v="43250"/>
          <ac:spMkLst>
            <pc:docMk/>
            <pc:sldMk cId="1093560574" sldId="279"/>
            <ac:spMk id="10" creationId="{27D354C9-1B82-4775-A664-A64390D26A10}"/>
          </ac:spMkLst>
        </pc:spChg>
        <pc:grpChg chg="add mod">
          <ac:chgData name="Minesh Patel" userId="a66d4990ec83ac90" providerId="LiveId" clId="{B97F8FE2-9461-4CFE-A336-39272FD5B119}" dt="2021-09-21T10:00:18.638" v="43250"/>
          <ac:grpSpMkLst>
            <pc:docMk/>
            <pc:sldMk cId="1093560574" sldId="279"/>
            <ac:grpSpMk id="5" creationId="{3986B4A8-E718-473D-A186-85A984D76BDC}"/>
          </ac:grpSpMkLst>
        </pc:grpChg>
      </pc:sldChg>
      <pc:sldChg chg="addSp modSp add mod">
        <pc:chgData name="Minesh Patel" userId="a66d4990ec83ac90" providerId="LiveId" clId="{B97F8FE2-9461-4CFE-A336-39272FD5B119}" dt="2021-09-21T10:06:55.040" v="43342"/>
        <pc:sldMkLst>
          <pc:docMk/>
          <pc:sldMk cId="1210515162" sldId="280"/>
        </pc:sldMkLst>
        <pc:spChg chg="mod">
          <ac:chgData name="Minesh Patel" userId="a66d4990ec83ac90" providerId="LiveId" clId="{B97F8FE2-9461-4CFE-A336-39272FD5B119}" dt="2021-09-21T09:22:42.682" v="42891" actId="2711"/>
          <ac:spMkLst>
            <pc:docMk/>
            <pc:sldMk cId="1210515162" sldId="280"/>
            <ac:spMk id="4" creationId="{00000000-0000-0000-0000-000000000000}"/>
          </ac:spMkLst>
        </pc:spChg>
        <pc:spChg chg="mod">
          <ac:chgData name="Minesh Patel" userId="a66d4990ec83ac90" providerId="LiveId" clId="{B97F8FE2-9461-4CFE-A336-39272FD5B119}" dt="2021-09-21T09:22:42.682" v="42891" actId="2711"/>
          <ac:spMkLst>
            <pc:docMk/>
            <pc:sldMk cId="1210515162" sldId="280"/>
            <ac:spMk id="5" creationId="{00000000-0000-0000-0000-000000000000}"/>
          </ac:spMkLst>
        </pc:spChg>
        <pc:spChg chg="mod">
          <ac:chgData name="Minesh Patel" userId="a66d4990ec83ac90" providerId="LiveId" clId="{B97F8FE2-9461-4CFE-A336-39272FD5B119}" dt="2021-09-21T09:22:42.682" v="42891" actId="2711"/>
          <ac:spMkLst>
            <pc:docMk/>
            <pc:sldMk cId="1210515162" sldId="280"/>
            <ac:spMk id="6" creationId="{00000000-0000-0000-0000-000000000000}"/>
          </ac:spMkLst>
        </pc:spChg>
        <pc:spChg chg="mod">
          <ac:chgData name="Minesh Patel" userId="a66d4990ec83ac90" providerId="LiveId" clId="{B97F8FE2-9461-4CFE-A336-39272FD5B119}" dt="2021-09-21T09:22:42.682" v="42891" actId="2711"/>
          <ac:spMkLst>
            <pc:docMk/>
            <pc:sldMk cId="1210515162" sldId="280"/>
            <ac:spMk id="7" creationId="{00000000-0000-0000-0000-000000000000}"/>
          </ac:spMkLst>
        </pc:spChg>
        <pc:spChg chg="mod">
          <ac:chgData name="Minesh Patel" userId="a66d4990ec83ac90" providerId="LiveId" clId="{B97F8FE2-9461-4CFE-A336-39272FD5B119}" dt="2021-09-21T09:54:54.515" v="43161"/>
          <ac:spMkLst>
            <pc:docMk/>
            <pc:sldMk cId="1210515162" sldId="280"/>
            <ac:spMk id="9" creationId="{A1E4BF4A-3083-429B-B081-22AE7BE5B02A}"/>
          </ac:spMkLst>
        </pc:spChg>
        <pc:spChg chg="mod">
          <ac:chgData name="Minesh Patel" userId="a66d4990ec83ac90" providerId="LiveId" clId="{B97F8FE2-9461-4CFE-A336-39272FD5B119}" dt="2021-09-21T09:54:54.515" v="43161"/>
          <ac:spMkLst>
            <pc:docMk/>
            <pc:sldMk cId="1210515162" sldId="280"/>
            <ac:spMk id="10" creationId="{1B7F66B0-5FBA-4B28-AC80-9BCCEFACC80A}"/>
          </ac:spMkLst>
        </pc:spChg>
        <pc:spChg chg="mod">
          <ac:chgData name="Minesh Patel" userId="a66d4990ec83ac90" providerId="LiveId" clId="{B97F8FE2-9461-4CFE-A336-39272FD5B119}" dt="2021-09-21T09:54:54.515" v="43161"/>
          <ac:spMkLst>
            <pc:docMk/>
            <pc:sldMk cId="1210515162" sldId="280"/>
            <ac:spMk id="11" creationId="{AD33BF4F-B86F-4157-BE01-B8CF1F71197A}"/>
          </ac:spMkLst>
        </pc:spChg>
        <pc:spChg chg="mod">
          <ac:chgData name="Minesh Patel" userId="a66d4990ec83ac90" providerId="LiveId" clId="{B97F8FE2-9461-4CFE-A336-39272FD5B119}" dt="2021-09-21T09:54:54.515" v="43161"/>
          <ac:spMkLst>
            <pc:docMk/>
            <pc:sldMk cId="1210515162" sldId="280"/>
            <ac:spMk id="12" creationId="{B766000A-5241-4744-BA2C-D55CE82E5D8B}"/>
          </ac:spMkLst>
        </pc:spChg>
        <pc:spChg chg="mod">
          <ac:chgData name="Minesh Patel" userId="a66d4990ec83ac90" providerId="LiveId" clId="{B97F8FE2-9461-4CFE-A336-39272FD5B119}" dt="2021-09-21T09:54:54.515" v="43161"/>
          <ac:spMkLst>
            <pc:docMk/>
            <pc:sldMk cId="1210515162" sldId="280"/>
            <ac:spMk id="13" creationId="{4FA22ACC-94C1-4A2E-83BD-85A19CEF55B8}"/>
          </ac:spMkLst>
        </pc:spChg>
        <pc:spChg chg="add mod">
          <ac:chgData name="Minesh Patel" userId="a66d4990ec83ac90" providerId="LiveId" clId="{B97F8FE2-9461-4CFE-A336-39272FD5B119}" dt="2021-09-21T10:06:55.040" v="43342"/>
          <ac:spMkLst>
            <pc:docMk/>
            <pc:sldMk cId="1210515162" sldId="280"/>
            <ac:spMk id="14" creationId="{0E047D26-3D6C-4738-86C0-1465AB18BE0B}"/>
          </ac:spMkLst>
        </pc:spChg>
        <pc:spChg chg="mod">
          <ac:chgData name="Minesh Patel" userId="a66d4990ec83ac90" providerId="LiveId" clId="{B97F8FE2-9461-4CFE-A336-39272FD5B119}" dt="2021-09-21T09:22:42.682" v="42891" actId="2711"/>
          <ac:spMkLst>
            <pc:docMk/>
            <pc:sldMk cId="1210515162" sldId="280"/>
            <ac:spMk id="22" creationId="{00000000-0000-0000-0000-000000000000}"/>
          </ac:spMkLst>
        </pc:spChg>
        <pc:grpChg chg="add mod">
          <ac:chgData name="Minesh Patel" userId="a66d4990ec83ac90" providerId="LiveId" clId="{B97F8FE2-9461-4CFE-A336-39272FD5B119}" dt="2021-09-21T09:54:54.515" v="43161"/>
          <ac:grpSpMkLst>
            <pc:docMk/>
            <pc:sldMk cId="1210515162" sldId="280"/>
            <ac:grpSpMk id="8" creationId="{2F27C2E4-4CA8-4A90-AD67-A51E31AA2E94}"/>
          </ac:grpSpMkLst>
        </pc:grpChg>
      </pc:sldChg>
      <pc:sldChg chg="add">
        <pc:chgData name="Minesh Patel" userId="a66d4990ec83ac90" providerId="LiveId" clId="{B97F8FE2-9461-4CFE-A336-39272FD5B119}" dt="2021-09-21T09:03:15.862" v="42720"/>
        <pc:sldMkLst>
          <pc:docMk/>
          <pc:sldMk cId="24673933" sldId="282"/>
        </pc:sldMkLst>
      </pc:sldChg>
      <pc:sldChg chg="addSp modSp add mod">
        <pc:chgData name="Minesh Patel" userId="a66d4990ec83ac90" providerId="LiveId" clId="{B97F8FE2-9461-4CFE-A336-39272FD5B119}" dt="2021-09-21T10:06:58.993" v="43346"/>
        <pc:sldMkLst>
          <pc:docMk/>
          <pc:sldMk cId="2959883563" sldId="283"/>
        </pc:sldMkLst>
        <pc:spChg chg="mod">
          <ac:chgData name="Minesh Patel" userId="a66d4990ec83ac90" providerId="LiveId" clId="{B97F8FE2-9461-4CFE-A336-39272FD5B119}" dt="2021-09-21T09:55:07.907" v="43165"/>
          <ac:spMkLst>
            <pc:docMk/>
            <pc:sldMk cId="2959883563" sldId="283"/>
            <ac:spMk id="6" creationId="{3E8CFCAF-A667-483C-B7C0-768E91DA05EE}"/>
          </ac:spMkLst>
        </pc:spChg>
        <pc:spChg chg="mod">
          <ac:chgData name="Minesh Patel" userId="a66d4990ec83ac90" providerId="LiveId" clId="{B97F8FE2-9461-4CFE-A336-39272FD5B119}" dt="2021-09-21T09:55:07.907" v="43165"/>
          <ac:spMkLst>
            <pc:docMk/>
            <pc:sldMk cId="2959883563" sldId="283"/>
            <ac:spMk id="7" creationId="{512FB0C7-FDE6-4FD7-B5CE-99E8A2D9712B}"/>
          </ac:spMkLst>
        </pc:spChg>
        <pc:spChg chg="mod">
          <ac:chgData name="Minesh Patel" userId="a66d4990ec83ac90" providerId="LiveId" clId="{B97F8FE2-9461-4CFE-A336-39272FD5B119}" dt="2021-09-21T09:55:07.907" v="43165"/>
          <ac:spMkLst>
            <pc:docMk/>
            <pc:sldMk cId="2959883563" sldId="283"/>
            <ac:spMk id="8" creationId="{9D0CF0B8-C3EB-4E46-9085-936948B47868}"/>
          </ac:spMkLst>
        </pc:spChg>
        <pc:spChg chg="mod">
          <ac:chgData name="Minesh Patel" userId="a66d4990ec83ac90" providerId="LiveId" clId="{B97F8FE2-9461-4CFE-A336-39272FD5B119}" dt="2021-09-21T09:55:07.907" v="43165"/>
          <ac:spMkLst>
            <pc:docMk/>
            <pc:sldMk cId="2959883563" sldId="283"/>
            <ac:spMk id="9" creationId="{DC0BB6F0-19B8-4842-93A7-3170E3349DF9}"/>
          </ac:spMkLst>
        </pc:spChg>
        <pc:spChg chg="mod">
          <ac:chgData name="Minesh Patel" userId="a66d4990ec83ac90" providerId="LiveId" clId="{B97F8FE2-9461-4CFE-A336-39272FD5B119}" dt="2021-09-21T09:55:07.907" v="43165"/>
          <ac:spMkLst>
            <pc:docMk/>
            <pc:sldMk cId="2959883563" sldId="283"/>
            <ac:spMk id="10" creationId="{E8AFE7C2-447B-4A56-A1D5-9DA1410E8D8C}"/>
          </ac:spMkLst>
        </pc:spChg>
        <pc:spChg chg="add mod">
          <ac:chgData name="Minesh Patel" userId="a66d4990ec83ac90" providerId="LiveId" clId="{B97F8FE2-9461-4CFE-A336-39272FD5B119}" dt="2021-09-21T10:06:58.993" v="43346"/>
          <ac:spMkLst>
            <pc:docMk/>
            <pc:sldMk cId="2959883563" sldId="283"/>
            <ac:spMk id="11" creationId="{517B745F-3B3C-492E-9251-A97E988B19F3}"/>
          </ac:spMkLst>
        </pc:spChg>
        <pc:spChg chg="mod">
          <ac:chgData name="Minesh Patel" userId="a66d4990ec83ac90" providerId="LiveId" clId="{B97F8FE2-9461-4CFE-A336-39272FD5B119}" dt="2021-09-21T09:20:15.167" v="42868" actId="108"/>
          <ac:spMkLst>
            <pc:docMk/>
            <pc:sldMk cId="2959883563" sldId="283"/>
            <ac:spMk id="22" creationId="{00000000-0000-0000-0000-000000000000}"/>
          </ac:spMkLst>
        </pc:spChg>
        <pc:grpChg chg="add mod">
          <ac:chgData name="Minesh Patel" userId="a66d4990ec83ac90" providerId="LiveId" clId="{B97F8FE2-9461-4CFE-A336-39272FD5B119}" dt="2021-09-21T09:55:07.907" v="43165"/>
          <ac:grpSpMkLst>
            <pc:docMk/>
            <pc:sldMk cId="2959883563" sldId="283"/>
            <ac:grpSpMk id="5" creationId="{05E69F3F-84B6-4518-A96C-3C78E41E8449}"/>
          </ac:grpSpMkLst>
        </pc:grpChg>
      </pc:sldChg>
      <pc:sldChg chg="addSp modSp add mod">
        <pc:chgData name="Minesh Patel" userId="a66d4990ec83ac90" providerId="LiveId" clId="{B97F8FE2-9461-4CFE-A336-39272FD5B119}" dt="2021-09-21T10:06:59.921" v="43348"/>
        <pc:sldMkLst>
          <pc:docMk/>
          <pc:sldMk cId="2047643050" sldId="284"/>
        </pc:sldMkLst>
        <pc:spChg chg="mod">
          <ac:chgData name="Minesh Patel" userId="a66d4990ec83ac90" providerId="LiveId" clId="{B97F8FE2-9461-4CFE-A336-39272FD5B119}" dt="2021-09-21T09:55:12.357" v="43167"/>
          <ac:spMkLst>
            <pc:docMk/>
            <pc:sldMk cId="2047643050" sldId="284"/>
            <ac:spMk id="6" creationId="{D8188E82-C25B-4A01-9D76-5A7B5A107367}"/>
          </ac:spMkLst>
        </pc:spChg>
        <pc:spChg chg="mod">
          <ac:chgData name="Minesh Patel" userId="a66d4990ec83ac90" providerId="LiveId" clId="{B97F8FE2-9461-4CFE-A336-39272FD5B119}" dt="2021-09-21T09:55:12.357" v="43167"/>
          <ac:spMkLst>
            <pc:docMk/>
            <pc:sldMk cId="2047643050" sldId="284"/>
            <ac:spMk id="7" creationId="{022DEE3D-90FA-4A36-A971-00BF75047B05}"/>
          </ac:spMkLst>
        </pc:spChg>
        <pc:spChg chg="mod">
          <ac:chgData name="Minesh Patel" userId="a66d4990ec83ac90" providerId="LiveId" clId="{B97F8FE2-9461-4CFE-A336-39272FD5B119}" dt="2021-09-21T09:55:12.357" v="43167"/>
          <ac:spMkLst>
            <pc:docMk/>
            <pc:sldMk cId="2047643050" sldId="284"/>
            <ac:spMk id="8" creationId="{06F1969D-A224-4517-A0C8-2570516E2EEB}"/>
          </ac:spMkLst>
        </pc:spChg>
        <pc:spChg chg="mod">
          <ac:chgData name="Minesh Patel" userId="a66d4990ec83ac90" providerId="LiveId" clId="{B97F8FE2-9461-4CFE-A336-39272FD5B119}" dt="2021-09-21T09:55:12.357" v="43167"/>
          <ac:spMkLst>
            <pc:docMk/>
            <pc:sldMk cId="2047643050" sldId="284"/>
            <ac:spMk id="9" creationId="{F051A3B7-9131-43E8-8E24-29D75F2DE332}"/>
          </ac:spMkLst>
        </pc:spChg>
        <pc:spChg chg="mod">
          <ac:chgData name="Minesh Patel" userId="a66d4990ec83ac90" providerId="LiveId" clId="{B97F8FE2-9461-4CFE-A336-39272FD5B119}" dt="2021-09-21T09:55:12.357" v="43167"/>
          <ac:spMkLst>
            <pc:docMk/>
            <pc:sldMk cId="2047643050" sldId="284"/>
            <ac:spMk id="10" creationId="{F7659A9A-97CB-4F51-B017-CF020350D065}"/>
          </ac:spMkLst>
        </pc:spChg>
        <pc:spChg chg="add mod">
          <ac:chgData name="Minesh Patel" userId="a66d4990ec83ac90" providerId="LiveId" clId="{B97F8FE2-9461-4CFE-A336-39272FD5B119}" dt="2021-09-21T10:06:59.921" v="43348"/>
          <ac:spMkLst>
            <pc:docMk/>
            <pc:sldMk cId="2047643050" sldId="284"/>
            <ac:spMk id="11" creationId="{8EF3FAEA-2321-452A-9ED0-6C547F580E58}"/>
          </ac:spMkLst>
        </pc:spChg>
        <pc:spChg chg="mod">
          <ac:chgData name="Minesh Patel" userId="a66d4990ec83ac90" providerId="LiveId" clId="{B97F8FE2-9461-4CFE-A336-39272FD5B119}" dt="2021-09-21T09:20:19.178" v="42870" actId="108"/>
          <ac:spMkLst>
            <pc:docMk/>
            <pc:sldMk cId="2047643050" sldId="284"/>
            <ac:spMk id="22" creationId="{00000000-0000-0000-0000-000000000000}"/>
          </ac:spMkLst>
        </pc:spChg>
        <pc:grpChg chg="add mod">
          <ac:chgData name="Minesh Patel" userId="a66d4990ec83ac90" providerId="LiveId" clId="{B97F8FE2-9461-4CFE-A336-39272FD5B119}" dt="2021-09-21T09:55:12.357" v="43167"/>
          <ac:grpSpMkLst>
            <pc:docMk/>
            <pc:sldMk cId="2047643050" sldId="284"/>
            <ac:grpSpMk id="5" creationId="{CB39A75A-56E0-4A0F-926C-15FE85B8ABA7}"/>
          </ac:grpSpMkLst>
        </pc:grpChg>
      </pc:sldChg>
      <pc:sldChg chg="add">
        <pc:chgData name="Minesh Patel" userId="a66d4990ec83ac90" providerId="LiveId" clId="{B97F8FE2-9461-4CFE-A336-39272FD5B119}" dt="2021-09-21T09:03:15.862" v="42720"/>
        <pc:sldMkLst>
          <pc:docMk/>
          <pc:sldMk cId="2488247785" sldId="286"/>
        </pc:sldMkLst>
      </pc:sldChg>
      <pc:sldChg chg="addSp modSp add mod">
        <pc:chgData name="Minesh Patel" userId="a66d4990ec83ac90" providerId="LiveId" clId="{B97F8FE2-9461-4CFE-A336-39272FD5B119}" dt="2021-09-21T10:06:57.667" v="43344"/>
        <pc:sldMkLst>
          <pc:docMk/>
          <pc:sldMk cId="2923973642" sldId="287"/>
        </pc:sldMkLst>
        <pc:spChg chg="mod">
          <ac:chgData name="Minesh Patel" userId="a66d4990ec83ac90" providerId="LiveId" clId="{B97F8FE2-9461-4CFE-A336-39272FD5B119}" dt="2021-09-21T01:46:27.316" v="42655" actId="27636"/>
          <ac:spMkLst>
            <pc:docMk/>
            <pc:sldMk cId="2923973642" sldId="287"/>
            <ac:spMk id="4" creationId="{00000000-0000-0000-0000-000000000000}"/>
          </ac:spMkLst>
        </pc:spChg>
        <pc:spChg chg="mod">
          <ac:chgData name="Minesh Patel" userId="a66d4990ec83ac90" providerId="LiveId" clId="{B97F8FE2-9461-4CFE-A336-39272FD5B119}" dt="2021-09-21T09:55:01.984" v="43163"/>
          <ac:spMkLst>
            <pc:docMk/>
            <pc:sldMk cId="2923973642" sldId="287"/>
            <ac:spMk id="6" creationId="{FCD26C4E-70CB-43A5-8697-123ECEF95D28}"/>
          </ac:spMkLst>
        </pc:spChg>
        <pc:spChg chg="mod">
          <ac:chgData name="Minesh Patel" userId="a66d4990ec83ac90" providerId="LiveId" clId="{B97F8FE2-9461-4CFE-A336-39272FD5B119}" dt="2021-09-21T09:55:01.984" v="43163"/>
          <ac:spMkLst>
            <pc:docMk/>
            <pc:sldMk cId="2923973642" sldId="287"/>
            <ac:spMk id="7" creationId="{328B2D6F-CA00-4B02-A028-DEACC1B0A07A}"/>
          </ac:spMkLst>
        </pc:spChg>
        <pc:spChg chg="mod">
          <ac:chgData name="Minesh Patel" userId="a66d4990ec83ac90" providerId="LiveId" clId="{B97F8FE2-9461-4CFE-A336-39272FD5B119}" dt="2021-09-21T09:55:01.984" v="43163"/>
          <ac:spMkLst>
            <pc:docMk/>
            <pc:sldMk cId="2923973642" sldId="287"/>
            <ac:spMk id="8" creationId="{D6E90B31-148F-4D19-BF5B-7A0E8E660AFF}"/>
          </ac:spMkLst>
        </pc:spChg>
        <pc:spChg chg="mod">
          <ac:chgData name="Minesh Patel" userId="a66d4990ec83ac90" providerId="LiveId" clId="{B97F8FE2-9461-4CFE-A336-39272FD5B119}" dt="2021-09-21T09:55:01.984" v="43163"/>
          <ac:spMkLst>
            <pc:docMk/>
            <pc:sldMk cId="2923973642" sldId="287"/>
            <ac:spMk id="9" creationId="{4BF73C2E-D4C7-4D18-BFA8-AD21A68AFAAC}"/>
          </ac:spMkLst>
        </pc:spChg>
        <pc:spChg chg="mod">
          <ac:chgData name="Minesh Patel" userId="a66d4990ec83ac90" providerId="LiveId" clId="{B97F8FE2-9461-4CFE-A336-39272FD5B119}" dt="2021-09-21T09:55:01.984" v="43163"/>
          <ac:spMkLst>
            <pc:docMk/>
            <pc:sldMk cId="2923973642" sldId="287"/>
            <ac:spMk id="10" creationId="{3996DF03-177D-4330-B583-ACF992101E70}"/>
          </ac:spMkLst>
        </pc:spChg>
        <pc:spChg chg="add mod">
          <ac:chgData name="Minesh Patel" userId="a66d4990ec83ac90" providerId="LiveId" clId="{B97F8FE2-9461-4CFE-A336-39272FD5B119}" dt="2021-09-21T10:06:57.667" v="43344"/>
          <ac:spMkLst>
            <pc:docMk/>
            <pc:sldMk cId="2923973642" sldId="287"/>
            <ac:spMk id="11" creationId="{014B0582-DD16-4D3C-BD65-FF34C1C7192F}"/>
          </ac:spMkLst>
        </pc:spChg>
        <pc:spChg chg="mod">
          <ac:chgData name="Minesh Patel" userId="a66d4990ec83ac90" providerId="LiveId" clId="{B97F8FE2-9461-4CFE-A336-39272FD5B119}" dt="2021-09-21T09:20:11.839" v="42866" actId="108"/>
          <ac:spMkLst>
            <pc:docMk/>
            <pc:sldMk cId="2923973642" sldId="287"/>
            <ac:spMk id="22" creationId="{00000000-0000-0000-0000-000000000000}"/>
          </ac:spMkLst>
        </pc:spChg>
        <pc:grpChg chg="add mod">
          <ac:chgData name="Minesh Patel" userId="a66d4990ec83ac90" providerId="LiveId" clId="{B97F8FE2-9461-4CFE-A336-39272FD5B119}" dt="2021-09-21T09:55:01.984" v="43163"/>
          <ac:grpSpMkLst>
            <pc:docMk/>
            <pc:sldMk cId="2923973642" sldId="287"/>
            <ac:grpSpMk id="5" creationId="{352F0852-6E3E-4459-87D6-F039A3CA8A8A}"/>
          </ac:grpSpMkLst>
        </pc:grpChg>
      </pc:sldChg>
      <pc:sldChg chg="add">
        <pc:chgData name="Minesh Patel" userId="a66d4990ec83ac90" providerId="LiveId" clId="{B97F8FE2-9461-4CFE-A336-39272FD5B119}" dt="2021-09-21T09:03:15.862" v="42720"/>
        <pc:sldMkLst>
          <pc:docMk/>
          <pc:sldMk cId="269441906" sldId="288"/>
        </pc:sldMkLst>
      </pc:sldChg>
      <pc:sldChg chg="addSp modSp add mod">
        <pc:chgData name="Minesh Patel" userId="a66d4990ec83ac90" providerId="LiveId" clId="{B97F8FE2-9461-4CFE-A336-39272FD5B119}" dt="2021-09-21T10:07:03.233" v="43351"/>
        <pc:sldMkLst>
          <pc:docMk/>
          <pc:sldMk cId="570496789" sldId="290"/>
        </pc:sldMkLst>
        <pc:spChg chg="mod">
          <ac:chgData name="Minesh Patel" userId="a66d4990ec83ac90" providerId="LiveId" clId="{B97F8FE2-9461-4CFE-A336-39272FD5B119}" dt="2021-09-21T09:55:18.448" v="43170"/>
          <ac:spMkLst>
            <pc:docMk/>
            <pc:sldMk cId="570496789" sldId="290"/>
            <ac:spMk id="6" creationId="{82CA6F92-6771-4D7D-BC90-C1DD30EDD4B3}"/>
          </ac:spMkLst>
        </pc:spChg>
        <pc:spChg chg="mod">
          <ac:chgData name="Minesh Patel" userId="a66d4990ec83ac90" providerId="LiveId" clId="{B97F8FE2-9461-4CFE-A336-39272FD5B119}" dt="2021-09-21T09:55:18.448" v="43170"/>
          <ac:spMkLst>
            <pc:docMk/>
            <pc:sldMk cId="570496789" sldId="290"/>
            <ac:spMk id="7" creationId="{99222EEB-EA35-4D74-A44F-161369B90AC9}"/>
          </ac:spMkLst>
        </pc:spChg>
        <pc:spChg chg="mod">
          <ac:chgData name="Minesh Patel" userId="a66d4990ec83ac90" providerId="LiveId" clId="{B97F8FE2-9461-4CFE-A336-39272FD5B119}" dt="2021-09-21T09:55:18.448" v="43170"/>
          <ac:spMkLst>
            <pc:docMk/>
            <pc:sldMk cId="570496789" sldId="290"/>
            <ac:spMk id="8" creationId="{88DD0780-3FF4-4197-B2AA-F4A5CBB0C033}"/>
          </ac:spMkLst>
        </pc:spChg>
        <pc:spChg chg="mod">
          <ac:chgData name="Minesh Patel" userId="a66d4990ec83ac90" providerId="LiveId" clId="{B97F8FE2-9461-4CFE-A336-39272FD5B119}" dt="2021-09-21T09:55:18.448" v="43170"/>
          <ac:spMkLst>
            <pc:docMk/>
            <pc:sldMk cId="570496789" sldId="290"/>
            <ac:spMk id="9" creationId="{0DAB130A-DFE6-41EA-8987-A637149377B1}"/>
          </ac:spMkLst>
        </pc:spChg>
        <pc:spChg chg="mod">
          <ac:chgData name="Minesh Patel" userId="a66d4990ec83ac90" providerId="LiveId" clId="{B97F8FE2-9461-4CFE-A336-39272FD5B119}" dt="2021-09-21T09:55:18.448" v="43170"/>
          <ac:spMkLst>
            <pc:docMk/>
            <pc:sldMk cId="570496789" sldId="290"/>
            <ac:spMk id="10" creationId="{849A40BB-E510-4D3D-9BE9-D430AAD8975D}"/>
          </ac:spMkLst>
        </pc:spChg>
        <pc:spChg chg="add mod">
          <ac:chgData name="Minesh Patel" userId="a66d4990ec83ac90" providerId="LiveId" clId="{B97F8FE2-9461-4CFE-A336-39272FD5B119}" dt="2021-09-21T10:07:03.233" v="43351"/>
          <ac:spMkLst>
            <pc:docMk/>
            <pc:sldMk cId="570496789" sldId="290"/>
            <ac:spMk id="11" creationId="{93050F94-0F93-4265-9876-AF2ED1C1ED08}"/>
          </ac:spMkLst>
        </pc:spChg>
        <pc:spChg chg="mod">
          <ac:chgData name="Minesh Patel" userId="a66d4990ec83ac90" providerId="LiveId" clId="{B97F8FE2-9461-4CFE-A336-39272FD5B119}" dt="2021-09-21T09:20:25.859" v="42873" actId="108"/>
          <ac:spMkLst>
            <pc:docMk/>
            <pc:sldMk cId="570496789" sldId="290"/>
            <ac:spMk id="22" creationId="{00000000-0000-0000-0000-000000000000}"/>
          </ac:spMkLst>
        </pc:spChg>
        <pc:grpChg chg="add mod">
          <ac:chgData name="Minesh Patel" userId="a66d4990ec83ac90" providerId="LiveId" clId="{B97F8FE2-9461-4CFE-A336-39272FD5B119}" dt="2021-09-21T09:55:18.448" v="43170"/>
          <ac:grpSpMkLst>
            <pc:docMk/>
            <pc:sldMk cId="570496789" sldId="290"/>
            <ac:grpSpMk id="5" creationId="{634F1116-E57A-4AA1-AE1A-4BC78C270745}"/>
          </ac:grpSpMkLst>
        </pc:grpChg>
      </pc:sldChg>
      <pc:sldChg chg="addSp modSp add mod">
        <pc:chgData name="Minesh Patel" userId="a66d4990ec83ac90" providerId="LiveId" clId="{B97F8FE2-9461-4CFE-A336-39272FD5B119}" dt="2021-09-21T10:06:32.526" v="43319"/>
        <pc:sldMkLst>
          <pc:docMk/>
          <pc:sldMk cId="2993975388" sldId="296"/>
        </pc:sldMkLst>
        <pc:spChg chg="mod">
          <ac:chgData name="Minesh Patel" userId="a66d4990ec83ac90" providerId="LiveId" clId="{B97F8FE2-9461-4CFE-A336-39272FD5B119}" dt="2021-09-21T01:47:27.788" v="42659" actId="2711"/>
          <ac:spMkLst>
            <pc:docMk/>
            <pc:sldMk cId="2993975388" sldId="296"/>
            <ac:spMk id="30" creationId="{00000000-0000-0000-0000-000000000000}"/>
          </ac:spMkLst>
        </pc:spChg>
        <pc:spChg chg="mod">
          <ac:chgData name="Minesh Patel" userId="a66d4990ec83ac90" providerId="LiveId" clId="{B97F8FE2-9461-4CFE-A336-39272FD5B119}" dt="2021-09-21T01:47:27.788" v="42659" actId="2711"/>
          <ac:spMkLst>
            <pc:docMk/>
            <pc:sldMk cId="2993975388" sldId="296"/>
            <ac:spMk id="31" creationId="{00000000-0000-0000-0000-000000000000}"/>
          </ac:spMkLst>
        </pc:spChg>
        <pc:spChg chg="mod">
          <ac:chgData name="Minesh Patel" userId="a66d4990ec83ac90" providerId="LiveId" clId="{B97F8FE2-9461-4CFE-A336-39272FD5B119}" dt="2021-09-21T01:47:27.788" v="42659" actId="2711"/>
          <ac:spMkLst>
            <pc:docMk/>
            <pc:sldMk cId="2993975388" sldId="296"/>
            <ac:spMk id="32" creationId="{00000000-0000-0000-0000-000000000000}"/>
          </ac:spMkLst>
        </pc:spChg>
        <pc:spChg chg="mod">
          <ac:chgData name="Minesh Patel" userId="a66d4990ec83ac90" providerId="LiveId" clId="{B97F8FE2-9461-4CFE-A336-39272FD5B119}" dt="2021-09-21T01:47:27.788" v="42659" actId="2711"/>
          <ac:spMkLst>
            <pc:docMk/>
            <pc:sldMk cId="2993975388" sldId="296"/>
            <ac:spMk id="33" creationId="{00000000-0000-0000-0000-000000000000}"/>
          </ac:spMkLst>
        </pc:spChg>
        <pc:spChg chg="mod">
          <ac:chgData name="Minesh Patel" userId="a66d4990ec83ac90" providerId="LiveId" clId="{B97F8FE2-9461-4CFE-A336-39272FD5B119}" dt="2021-09-21T01:47:27.788" v="42659" actId="2711"/>
          <ac:spMkLst>
            <pc:docMk/>
            <pc:sldMk cId="2993975388" sldId="296"/>
            <ac:spMk id="34" creationId="{00000000-0000-0000-0000-000000000000}"/>
          </ac:spMkLst>
        </pc:spChg>
        <pc:spChg chg="mod">
          <ac:chgData name="Minesh Patel" userId="a66d4990ec83ac90" providerId="LiveId" clId="{B97F8FE2-9461-4CFE-A336-39272FD5B119}" dt="2021-09-21T09:52:53.057" v="43125"/>
          <ac:spMkLst>
            <pc:docMk/>
            <pc:sldMk cId="2993975388" sldId="296"/>
            <ac:spMk id="52" creationId="{7AFB57EB-54FC-4C4F-9C46-88A1C301C809}"/>
          </ac:spMkLst>
        </pc:spChg>
        <pc:spChg chg="mod">
          <ac:chgData name="Minesh Patel" userId="a66d4990ec83ac90" providerId="LiveId" clId="{B97F8FE2-9461-4CFE-A336-39272FD5B119}" dt="2021-09-21T09:52:53.057" v="43125"/>
          <ac:spMkLst>
            <pc:docMk/>
            <pc:sldMk cId="2993975388" sldId="296"/>
            <ac:spMk id="53" creationId="{D6091307-0498-4298-A5AB-40073EF7F5B9}"/>
          </ac:spMkLst>
        </pc:spChg>
        <pc:spChg chg="mod">
          <ac:chgData name="Minesh Patel" userId="a66d4990ec83ac90" providerId="LiveId" clId="{B97F8FE2-9461-4CFE-A336-39272FD5B119}" dt="2021-09-21T09:52:53.057" v="43125"/>
          <ac:spMkLst>
            <pc:docMk/>
            <pc:sldMk cId="2993975388" sldId="296"/>
            <ac:spMk id="55" creationId="{76CDB451-80A5-459F-91D8-AF94433EAF9F}"/>
          </ac:spMkLst>
        </pc:spChg>
        <pc:spChg chg="mod">
          <ac:chgData name="Minesh Patel" userId="a66d4990ec83ac90" providerId="LiveId" clId="{B97F8FE2-9461-4CFE-A336-39272FD5B119}" dt="2021-09-21T09:52:53.057" v="43125"/>
          <ac:spMkLst>
            <pc:docMk/>
            <pc:sldMk cId="2993975388" sldId="296"/>
            <ac:spMk id="56" creationId="{9F55E104-3F27-4885-9F9E-614796F02C19}"/>
          </ac:spMkLst>
        </pc:spChg>
        <pc:spChg chg="mod">
          <ac:chgData name="Minesh Patel" userId="a66d4990ec83ac90" providerId="LiveId" clId="{B97F8FE2-9461-4CFE-A336-39272FD5B119}" dt="2021-09-21T09:52:53.057" v="43125"/>
          <ac:spMkLst>
            <pc:docMk/>
            <pc:sldMk cId="2993975388" sldId="296"/>
            <ac:spMk id="57" creationId="{618F88D1-41C2-4170-94A0-15E92BA31069}"/>
          </ac:spMkLst>
        </pc:spChg>
        <pc:spChg chg="add mod">
          <ac:chgData name="Minesh Patel" userId="a66d4990ec83ac90" providerId="LiveId" clId="{B97F8FE2-9461-4CFE-A336-39272FD5B119}" dt="2021-09-21T10:06:32.526" v="43319"/>
          <ac:spMkLst>
            <pc:docMk/>
            <pc:sldMk cId="2993975388" sldId="296"/>
            <ac:spMk id="58" creationId="{97B00135-07FE-43D3-AB72-02E7A4FD1EF8}"/>
          </ac:spMkLst>
        </pc:spChg>
        <pc:spChg chg="mod">
          <ac:chgData name="Minesh Patel" userId="a66d4990ec83ac90" providerId="LiveId" clId="{B97F8FE2-9461-4CFE-A336-39272FD5B119}" dt="2021-09-21T01:47:40.471" v="42661" actId="2711"/>
          <ac:spMkLst>
            <pc:docMk/>
            <pc:sldMk cId="2993975388" sldId="296"/>
            <ac:spMk id="84" creationId="{00000000-0000-0000-0000-000000000000}"/>
          </ac:spMkLst>
        </pc:spChg>
        <pc:spChg chg="mod">
          <ac:chgData name="Minesh Patel" userId="a66d4990ec83ac90" providerId="LiveId" clId="{B97F8FE2-9461-4CFE-A336-39272FD5B119}" dt="2021-09-21T01:47:33.401" v="42660" actId="2711"/>
          <ac:spMkLst>
            <pc:docMk/>
            <pc:sldMk cId="2993975388" sldId="296"/>
            <ac:spMk id="85" creationId="{00000000-0000-0000-0000-000000000000}"/>
          </ac:spMkLst>
        </pc:spChg>
        <pc:grpChg chg="add mod">
          <ac:chgData name="Minesh Patel" userId="a66d4990ec83ac90" providerId="LiveId" clId="{B97F8FE2-9461-4CFE-A336-39272FD5B119}" dt="2021-09-21T09:52:53.057" v="43125"/>
          <ac:grpSpMkLst>
            <pc:docMk/>
            <pc:sldMk cId="2993975388" sldId="296"/>
            <ac:grpSpMk id="51" creationId="{B5D833A2-086B-4B14-9A6A-40FC20D82A58}"/>
          </ac:grpSpMkLst>
        </pc:grpChg>
      </pc:sldChg>
      <pc:sldChg chg="addSp delSp modSp add mod chgLayout">
        <pc:chgData name="Minesh Patel" userId="a66d4990ec83ac90" providerId="LiveId" clId="{B97F8FE2-9461-4CFE-A336-39272FD5B119}" dt="2021-09-21T10:06:42.823" v="43328"/>
        <pc:sldMkLst>
          <pc:docMk/>
          <pc:sldMk cId="590349279" sldId="297"/>
        </pc:sldMkLst>
        <pc:spChg chg="add mod ord">
          <ac:chgData name="Minesh Patel" userId="a66d4990ec83ac90" providerId="LiveId" clId="{B97F8FE2-9461-4CFE-A336-39272FD5B119}" dt="2021-09-21T09:15:28.456" v="42810" actId="6264"/>
          <ac:spMkLst>
            <pc:docMk/>
            <pc:sldMk cId="590349279" sldId="297"/>
            <ac:spMk id="2" creationId="{8D062896-B1A0-40F9-97EF-D440AF3510EA}"/>
          </ac:spMkLst>
        </pc:spChg>
        <pc:spChg chg="add del mod ord">
          <ac:chgData name="Minesh Patel" userId="a66d4990ec83ac90" providerId="LiveId" clId="{B97F8FE2-9461-4CFE-A336-39272FD5B119}" dt="2021-09-21T09:15:19.651" v="42803" actId="478"/>
          <ac:spMkLst>
            <pc:docMk/>
            <pc:sldMk cId="590349279" sldId="297"/>
            <ac:spMk id="3" creationId="{4E9BE158-70B3-4B70-B360-96FA7D1E57EE}"/>
          </ac:spMkLst>
        </pc:spChg>
        <pc:spChg chg="add del mod">
          <ac:chgData name="Minesh Patel" userId="a66d4990ec83ac90" providerId="LiveId" clId="{B97F8FE2-9461-4CFE-A336-39272FD5B119}" dt="2021-09-21T09:15:28.456" v="42810" actId="6264"/>
          <ac:spMkLst>
            <pc:docMk/>
            <pc:sldMk cId="590349279" sldId="297"/>
            <ac:spMk id="4" creationId="{CD27CA15-44E5-437E-B8C0-60AD67336452}"/>
          </ac:spMkLst>
        </pc:spChg>
        <pc:spChg chg="add del mod ord">
          <ac:chgData name="Minesh Patel" userId="a66d4990ec83ac90" providerId="LiveId" clId="{B97F8FE2-9461-4CFE-A336-39272FD5B119}" dt="2021-09-21T09:15:30.333" v="42811" actId="478"/>
          <ac:spMkLst>
            <pc:docMk/>
            <pc:sldMk cId="590349279" sldId="297"/>
            <ac:spMk id="5" creationId="{ECDC2DC4-BB53-482E-B73C-AD81E3F6041C}"/>
          </ac:spMkLst>
        </pc:spChg>
        <pc:spChg chg="mod">
          <ac:chgData name="Minesh Patel" userId="a66d4990ec83ac90" providerId="LiveId" clId="{B97F8FE2-9461-4CFE-A336-39272FD5B119}" dt="2021-09-21T09:15:12.793" v="42801" actId="2711"/>
          <ac:spMkLst>
            <pc:docMk/>
            <pc:sldMk cId="590349279" sldId="297"/>
            <ac:spMk id="9" creationId="{00000000-0000-0000-0000-000000000000}"/>
          </ac:spMkLst>
        </pc:spChg>
        <pc:spChg chg="del mod">
          <ac:chgData name="Minesh Patel" userId="a66d4990ec83ac90" providerId="LiveId" clId="{B97F8FE2-9461-4CFE-A336-39272FD5B119}" dt="2021-09-21T09:15:24.857" v="42807" actId="478"/>
          <ac:spMkLst>
            <pc:docMk/>
            <pc:sldMk cId="590349279" sldId="297"/>
            <ac:spMk id="22" creationId="{00000000-0000-0000-0000-000000000000}"/>
          </ac:spMkLst>
        </pc:spChg>
        <pc:spChg chg="mod">
          <ac:chgData name="Minesh Patel" userId="a66d4990ec83ac90" providerId="LiveId" clId="{B97F8FE2-9461-4CFE-A336-39272FD5B119}" dt="2021-09-21T09:15:12.793" v="42801" actId="2711"/>
          <ac:spMkLst>
            <pc:docMk/>
            <pc:sldMk cId="590349279" sldId="297"/>
            <ac:spMk id="150" creationId="{00000000-0000-0000-0000-000000000000}"/>
          </ac:spMkLst>
        </pc:spChg>
        <pc:spChg chg="mod">
          <ac:chgData name="Minesh Patel" userId="a66d4990ec83ac90" providerId="LiveId" clId="{B97F8FE2-9461-4CFE-A336-39272FD5B119}" dt="2021-09-21T09:15:12.793" v="42801" actId="2711"/>
          <ac:spMkLst>
            <pc:docMk/>
            <pc:sldMk cId="590349279" sldId="297"/>
            <ac:spMk id="162" creationId="{00000000-0000-0000-0000-000000000000}"/>
          </ac:spMkLst>
        </pc:spChg>
        <pc:spChg chg="mod">
          <ac:chgData name="Minesh Patel" userId="a66d4990ec83ac90" providerId="LiveId" clId="{B97F8FE2-9461-4CFE-A336-39272FD5B119}" dt="2021-09-21T09:53:58.023" v="43145"/>
          <ac:spMkLst>
            <pc:docMk/>
            <pc:sldMk cId="590349279" sldId="297"/>
            <ac:spMk id="163" creationId="{CDB5DF9B-D176-46C0-AFC1-326811DF90CA}"/>
          </ac:spMkLst>
        </pc:spChg>
        <pc:spChg chg="mod">
          <ac:chgData name="Minesh Patel" userId="a66d4990ec83ac90" providerId="LiveId" clId="{B97F8FE2-9461-4CFE-A336-39272FD5B119}" dt="2021-09-21T09:15:12.793" v="42801" actId="2711"/>
          <ac:spMkLst>
            <pc:docMk/>
            <pc:sldMk cId="590349279" sldId="297"/>
            <ac:spMk id="164" creationId="{00000000-0000-0000-0000-000000000000}"/>
          </ac:spMkLst>
        </pc:spChg>
        <pc:spChg chg="mod">
          <ac:chgData name="Minesh Patel" userId="a66d4990ec83ac90" providerId="LiveId" clId="{B97F8FE2-9461-4CFE-A336-39272FD5B119}" dt="2021-09-21T09:53:58.023" v="43145"/>
          <ac:spMkLst>
            <pc:docMk/>
            <pc:sldMk cId="590349279" sldId="297"/>
            <ac:spMk id="165" creationId="{5E12B916-0FFE-4130-B114-352DE058B0EB}"/>
          </ac:spMkLst>
        </pc:spChg>
        <pc:spChg chg="mod">
          <ac:chgData name="Minesh Patel" userId="a66d4990ec83ac90" providerId="LiveId" clId="{B97F8FE2-9461-4CFE-A336-39272FD5B119}" dt="2021-09-21T09:53:58.023" v="43145"/>
          <ac:spMkLst>
            <pc:docMk/>
            <pc:sldMk cId="590349279" sldId="297"/>
            <ac:spMk id="166" creationId="{749E9974-A184-4103-A2CE-1857758DAB20}"/>
          </ac:spMkLst>
        </pc:spChg>
        <pc:spChg chg="mod">
          <ac:chgData name="Minesh Patel" userId="a66d4990ec83ac90" providerId="LiveId" clId="{B97F8FE2-9461-4CFE-A336-39272FD5B119}" dt="2021-09-21T09:53:58.023" v="43145"/>
          <ac:spMkLst>
            <pc:docMk/>
            <pc:sldMk cId="590349279" sldId="297"/>
            <ac:spMk id="167" creationId="{88D3BD4C-D8AE-4684-857E-1D53DCF8B637}"/>
          </ac:spMkLst>
        </pc:spChg>
        <pc:spChg chg="mod">
          <ac:chgData name="Minesh Patel" userId="a66d4990ec83ac90" providerId="LiveId" clId="{B97F8FE2-9461-4CFE-A336-39272FD5B119}" dt="2021-09-21T09:15:12.793" v="42801" actId="2711"/>
          <ac:spMkLst>
            <pc:docMk/>
            <pc:sldMk cId="590349279" sldId="297"/>
            <ac:spMk id="168" creationId="{00000000-0000-0000-0000-000000000000}"/>
          </ac:spMkLst>
        </pc:spChg>
        <pc:spChg chg="mod">
          <ac:chgData name="Minesh Patel" userId="a66d4990ec83ac90" providerId="LiveId" clId="{B97F8FE2-9461-4CFE-A336-39272FD5B119}" dt="2021-09-21T09:15:12.793" v="42801" actId="2711"/>
          <ac:spMkLst>
            <pc:docMk/>
            <pc:sldMk cId="590349279" sldId="297"/>
            <ac:spMk id="169" creationId="{00000000-0000-0000-0000-000000000000}"/>
          </ac:spMkLst>
        </pc:spChg>
        <pc:spChg chg="mod">
          <ac:chgData name="Minesh Patel" userId="a66d4990ec83ac90" providerId="LiveId" clId="{B97F8FE2-9461-4CFE-A336-39272FD5B119}" dt="2021-09-21T09:15:12.793" v="42801" actId="2711"/>
          <ac:spMkLst>
            <pc:docMk/>
            <pc:sldMk cId="590349279" sldId="297"/>
            <ac:spMk id="170" creationId="{00000000-0000-0000-0000-000000000000}"/>
          </ac:spMkLst>
        </pc:spChg>
        <pc:spChg chg="mod">
          <ac:chgData name="Minesh Patel" userId="a66d4990ec83ac90" providerId="LiveId" clId="{B97F8FE2-9461-4CFE-A336-39272FD5B119}" dt="2021-09-21T09:15:12.793" v="42801" actId="2711"/>
          <ac:spMkLst>
            <pc:docMk/>
            <pc:sldMk cId="590349279" sldId="297"/>
            <ac:spMk id="171" creationId="{00000000-0000-0000-0000-000000000000}"/>
          </ac:spMkLst>
        </pc:spChg>
        <pc:spChg chg="mod">
          <ac:chgData name="Minesh Patel" userId="a66d4990ec83ac90" providerId="LiveId" clId="{B97F8FE2-9461-4CFE-A336-39272FD5B119}" dt="2021-09-21T09:15:12.793" v="42801" actId="2711"/>
          <ac:spMkLst>
            <pc:docMk/>
            <pc:sldMk cId="590349279" sldId="297"/>
            <ac:spMk id="172" creationId="{00000000-0000-0000-0000-000000000000}"/>
          </ac:spMkLst>
        </pc:spChg>
        <pc:spChg chg="mod">
          <ac:chgData name="Minesh Patel" userId="a66d4990ec83ac90" providerId="LiveId" clId="{B97F8FE2-9461-4CFE-A336-39272FD5B119}" dt="2021-09-21T09:15:12.793" v="42801" actId="2711"/>
          <ac:spMkLst>
            <pc:docMk/>
            <pc:sldMk cId="590349279" sldId="297"/>
            <ac:spMk id="173" creationId="{00000000-0000-0000-0000-000000000000}"/>
          </ac:spMkLst>
        </pc:spChg>
        <pc:spChg chg="mod">
          <ac:chgData name="Minesh Patel" userId="a66d4990ec83ac90" providerId="LiveId" clId="{B97F8FE2-9461-4CFE-A336-39272FD5B119}" dt="2021-09-21T09:15:12.793" v="42801" actId="2711"/>
          <ac:spMkLst>
            <pc:docMk/>
            <pc:sldMk cId="590349279" sldId="297"/>
            <ac:spMk id="177" creationId="{00000000-0000-0000-0000-000000000000}"/>
          </ac:spMkLst>
        </pc:spChg>
        <pc:spChg chg="mod">
          <ac:chgData name="Minesh Patel" userId="a66d4990ec83ac90" providerId="LiveId" clId="{B97F8FE2-9461-4CFE-A336-39272FD5B119}" dt="2021-09-21T09:15:12.793" v="42801" actId="2711"/>
          <ac:spMkLst>
            <pc:docMk/>
            <pc:sldMk cId="590349279" sldId="297"/>
            <ac:spMk id="178" creationId="{00000000-0000-0000-0000-000000000000}"/>
          </ac:spMkLst>
        </pc:spChg>
        <pc:spChg chg="mod">
          <ac:chgData name="Minesh Patel" userId="a66d4990ec83ac90" providerId="LiveId" clId="{B97F8FE2-9461-4CFE-A336-39272FD5B119}" dt="2021-09-21T09:15:12.793" v="42801" actId="2711"/>
          <ac:spMkLst>
            <pc:docMk/>
            <pc:sldMk cId="590349279" sldId="297"/>
            <ac:spMk id="179" creationId="{00000000-0000-0000-0000-000000000000}"/>
          </ac:spMkLst>
        </pc:spChg>
        <pc:spChg chg="mod">
          <ac:chgData name="Minesh Patel" userId="a66d4990ec83ac90" providerId="LiveId" clId="{B97F8FE2-9461-4CFE-A336-39272FD5B119}" dt="2021-09-21T09:53:58.023" v="43145"/>
          <ac:spMkLst>
            <pc:docMk/>
            <pc:sldMk cId="590349279" sldId="297"/>
            <ac:spMk id="180" creationId="{A23FCF8A-A7C2-439D-98AC-6E8DC7920DD1}"/>
          </ac:spMkLst>
        </pc:spChg>
        <pc:spChg chg="add mod">
          <ac:chgData name="Minesh Patel" userId="a66d4990ec83ac90" providerId="LiveId" clId="{B97F8FE2-9461-4CFE-A336-39272FD5B119}" dt="2021-09-21T10:06:42.823" v="43328"/>
          <ac:spMkLst>
            <pc:docMk/>
            <pc:sldMk cId="590349279" sldId="297"/>
            <ac:spMk id="181" creationId="{24F2CA8E-32E3-4E19-AEA3-38033222BBEE}"/>
          </ac:spMkLst>
        </pc:spChg>
        <pc:spChg chg="mod">
          <ac:chgData name="Minesh Patel" userId="a66d4990ec83ac90" providerId="LiveId" clId="{B97F8FE2-9461-4CFE-A336-39272FD5B119}" dt="2021-09-21T09:15:12.793" v="42801" actId="2711"/>
          <ac:spMkLst>
            <pc:docMk/>
            <pc:sldMk cId="590349279" sldId="297"/>
            <ac:spMk id="190" creationId="{00000000-0000-0000-0000-000000000000}"/>
          </ac:spMkLst>
        </pc:spChg>
        <pc:spChg chg="mod">
          <ac:chgData name="Minesh Patel" userId="a66d4990ec83ac90" providerId="LiveId" clId="{B97F8FE2-9461-4CFE-A336-39272FD5B119}" dt="2021-09-21T09:15:12.793" v="42801" actId="2711"/>
          <ac:spMkLst>
            <pc:docMk/>
            <pc:sldMk cId="590349279" sldId="297"/>
            <ac:spMk id="204" creationId="{00000000-0000-0000-0000-000000000000}"/>
          </ac:spMkLst>
        </pc:spChg>
        <pc:spChg chg="mod">
          <ac:chgData name="Minesh Patel" userId="a66d4990ec83ac90" providerId="LiveId" clId="{B97F8FE2-9461-4CFE-A336-39272FD5B119}" dt="2021-09-21T09:15:12.793" v="42801" actId="2711"/>
          <ac:spMkLst>
            <pc:docMk/>
            <pc:sldMk cId="590349279" sldId="297"/>
            <ac:spMk id="207" creationId="{00000000-0000-0000-0000-000000000000}"/>
          </ac:spMkLst>
        </pc:spChg>
        <pc:spChg chg="mod">
          <ac:chgData name="Minesh Patel" userId="a66d4990ec83ac90" providerId="LiveId" clId="{B97F8FE2-9461-4CFE-A336-39272FD5B119}" dt="2021-09-21T09:15:12.793" v="42801" actId="2711"/>
          <ac:spMkLst>
            <pc:docMk/>
            <pc:sldMk cId="590349279" sldId="297"/>
            <ac:spMk id="553" creationId="{00000000-0000-0000-0000-000000000000}"/>
          </ac:spMkLst>
        </pc:spChg>
        <pc:spChg chg="mod">
          <ac:chgData name="Minesh Patel" userId="a66d4990ec83ac90" providerId="LiveId" clId="{B97F8FE2-9461-4CFE-A336-39272FD5B119}" dt="2021-09-21T09:15:12.793" v="42801" actId="2711"/>
          <ac:spMkLst>
            <pc:docMk/>
            <pc:sldMk cId="590349279" sldId="297"/>
            <ac:spMk id="554" creationId="{00000000-0000-0000-0000-000000000000}"/>
          </ac:spMkLst>
        </pc:spChg>
        <pc:spChg chg="mod">
          <ac:chgData name="Minesh Patel" userId="a66d4990ec83ac90" providerId="LiveId" clId="{B97F8FE2-9461-4CFE-A336-39272FD5B119}" dt="2021-09-21T09:15:12.793" v="42801" actId="2711"/>
          <ac:spMkLst>
            <pc:docMk/>
            <pc:sldMk cId="590349279" sldId="297"/>
            <ac:spMk id="555" creationId="{00000000-0000-0000-0000-000000000000}"/>
          </ac:spMkLst>
        </pc:spChg>
        <pc:spChg chg="mod">
          <ac:chgData name="Minesh Patel" userId="a66d4990ec83ac90" providerId="LiveId" clId="{B97F8FE2-9461-4CFE-A336-39272FD5B119}" dt="2021-09-21T09:15:12.793" v="42801" actId="2711"/>
          <ac:spMkLst>
            <pc:docMk/>
            <pc:sldMk cId="590349279" sldId="297"/>
            <ac:spMk id="556" creationId="{00000000-0000-0000-0000-000000000000}"/>
          </ac:spMkLst>
        </pc:spChg>
        <pc:spChg chg="mod">
          <ac:chgData name="Minesh Patel" userId="a66d4990ec83ac90" providerId="LiveId" clId="{B97F8FE2-9461-4CFE-A336-39272FD5B119}" dt="2021-09-21T09:15:12.793" v="42801" actId="2711"/>
          <ac:spMkLst>
            <pc:docMk/>
            <pc:sldMk cId="590349279" sldId="297"/>
            <ac:spMk id="557" creationId="{00000000-0000-0000-0000-000000000000}"/>
          </ac:spMkLst>
        </pc:spChg>
        <pc:spChg chg="mod">
          <ac:chgData name="Minesh Patel" userId="a66d4990ec83ac90" providerId="LiveId" clId="{B97F8FE2-9461-4CFE-A336-39272FD5B119}" dt="2021-09-21T09:15:12.793" v="42801" actId="2711"/>
          <ac:spMkLst>
            <pc:docMk/>
            <pc:sldMk cId="590349279" sldId="297"/>
            <ac:spMk id="564" creationId="{00000000-0000-0000-0000-000000000000}"/>
          </ac:spMkLst>
        </pc:spChg>
        <pc:spChg chg="mod">
          <ac:chgData name="Minesh Patel" userId="a66d4990ec83ac90" providerId="LiveId" clId="{B97F8FE2-9461-4CFE-A336-39272FD5B119}" dt="2021-09-21T09:15:12.793" v="42801" actId="2711"/>
          <ac:spMkLst>
            <pc:docMk/>
            <pc:sldMk cId="590349279" sldId="297"/>
            <ac:spMk id="565" creationId="{00000000-0000-0000-0000-000000000000}"/>
          </ac:spMkLst>
        </pc:spChg>
        <pc:spChg chg="mod">
          <ac:chgData name="Minesh Patel" userId="a66d4990ec83ac90" providerId="LiveId" clId="{B97F8FE2-9461-4CFE-A336-39272FD5B119}" dt="2021-09-21T09:15:12.793" v="42801" actId="2711"/>
          <ac:spMkLst>
            <pc:docMk/>
            <pc:sldMk cId="590349279" sldId="297"/>
            <ac:spMk id="566" creationId="{00000000-0000-0000-0000-000000000000}"/>
          </ac:spMkLst>
        </pc:spChg>
        <pc:spChg chg="mod">
          <ac:chgData name="Minesh Patel" userId="a66d4990ec83ac90" providerId="LiveId" clId="{B97F8FE2-9461-4CFE-A336-39272FD5B119}" dt="2021-09-21T09:15:12.793" v="42801" actId="2711"/>
          <ac:spMkLst>
            <pc:docMk/>
            <pc:sldMk cId="590349279" sldId="297"/>
            <ac:spMk id="567" creationId="{00000000-0000-0000-0000-000000000000}"/>
          </ac:spMkLst>
        </pc:spChg>
        <pc:spChg chg="mod">
          <ac:chgData name="Minesh Patel" userId="a66d4990ec83ac90" providerId="LiveId" clId="{B97F8FE2-9461-4CFE-A336-39272FD5B119}" dt="2021-09-21T09:15:12.793" v="42801" actId="2711"/>
          <ac:spMkLst>
            <pc:docMk/>
            <pc:sldMk cId="590349279" sldId="297"/>
            <ac:spMk id="568" creationId="{00000000-0000-0000-0000-000000000000}"/>
          </ac:spMkLst>
        </pc:spChg>
        <pc:spChg chg="mod">
          <ac:chgData name="Minesh Patel" userId="a66d4990ec83ac90" providerId="LiveId" clId="{B97F8FE2-9461-4CFE-A336-39272FD5B119}" dt="2021-09-21T09:15:12.793" v="42801" actId="2711"/>
          <ac:spMkLst>
            <pc:docMk/>
            <pc:sldMk cId="590349279" sldId="297"/>
            <ac:spMk id="569" creationId="{00000000-0000-0000-0000-000000000000}"/>
          </ac:spMkLst>
        </pc:spChg>
        <pc:spChg chg="mod">
          <ac:chgData name="Minesh Patel" userId="a66d4990ec83ac90" providerId="LiveId" clId="{B97F8FE2-9461-4CFE-A336-39272FD5B119}" dt="2021-09-21T09:15:12.793" v="42801" actId="2711"/>
          <ac:spMkLst>
            <pc:docMk/>
            <pc:sldMk cId="590349279" sldId="297"/>
            <ac:spMk id="570" creationId="{00000000-0000-0000-0000-000000000000}"/>
          </ac:spMkLst>
        </pc:spChg>
        <pc:spChg chg="mod">
          <ac:chgData name="Minesh Patel" userId="a66d4990ec83ac90" providerId="LiveId" clId="{B97F8FE2-9461-4CFE-A336-39272FD5B119}" dt="2021-09-21T09:15:12.793" v="42801" actId="2711"/>
          <ac:spMkLst>
            <pc:docMk/>
            <pc:sldMk cId="590349279" sldId="297"/>
            <ac:spMk id="571" creationId="{00000000-0000-0000-0000-000000000000}"/>
          </ac:spMkLst>
        </pc:spChg>
        <pc:spChg chg="mod">
          <ac:chgData name="Minesh Patel" userId="a66d4990ec83ac90" providerId="LiveId" clId="{B97F8FE2-9461-4CFE-A336-39272FD5B119}" dt="2021-09-21T09:15:12.793" v="42801" actId="2711"/>
          <ac:spMkLst>
            <pc:docMk/>
            <pc:sldMk cId="590349279" sldId="297"/>
            <ac:spMk id="572" creationId="{00000000-0000-0000-0000-000000000000}"/>
          </ac:spMkLst>
        </pc:spChg>
        <pc:spChg chg="mod">
          <ac:chgData name="Minesh Patel" userId="a66d4990ec83ac90" providerId="LiveId" clId="{B97F8FE2-9461-4CFE-A336-39272FD5B119}" dt="2021-09-21T09:15:12.793" v="42801" actId="2711"/>
          <ac:spMkLst>
            <pc:docMk/>
            <pc:sldMk cId="590349279" sldId="297"/>
            <ac:spMk id="573" creationId="{00000000-0000-0000-0000-000000000000}"/>
          </ac:spMkLst>
        </pc:spChg>
        <pc:spChg chg="mod">
          <ac:chgData name="Minesh Patel" userId="a66d4990ec83ac90" providerId="LiveId" clId="{B97F8FE2-9461-4CFE-A336-39272FD5B119}" dt="2021-09-21T09:15:12.793" v="42801" actId="2711"/>
          <ac:spMkLst>
            <pc:docMk/>
            <pc:sldMk cId="590349279" sldId="297"/>
            <ac:spMk id="574" creationId="{00000000-0000-0000-0000-000000000000}"/>
          </ac:spMkLst>
        </pc:spChg>
        <pc:spChg chg="mod">
          <ac:chgData name="Minesh Patel" userId="a66d4990ec83ac90" providerId="LiveId" clId="{B97F8FE2-9461-4CFE-A336-39272FD5B119}" dt="2021-09-21T09:15:12.793" v="42801" actId="2711"/>
          <ac:spMkLst>
            <pc:docMk/>
            <pc:sldMk cId="590349279" sldId="297"/>
            <ac:spMk id="575" creationId="{00000000-0000-0000-0000-000000000000}"/>
          </ac:spMkLst>
        </pc:spChg>
        <pc:spChg chg="mod">
          <ac:chgData name="Minesh Patel" userId="a66d4990ec83ac90" providerId="LiveId" clId="{B97F8FE2-9461-4CFE-A336-39272FD5B119}" dt="2021-09-21T09:15:12.793" v="42801" actId="2711"/>
          <ac:spMkLst>
            <pc:docMk/>
            <pc:sldMk cId="590349279" sldId="297"/>
            <ac:spMk id="576" creationId="{00000000-0000-0000-0000-000000000000}"/>
          </ac:spMkLst>
        </pc:spChg>
        <pc:spChg chg="mod">
          <ac:chgData name="Minesh Patel" userId="a66d4990ec83ac90" providerId="LiveId" clId="{B97F8FE2-9461-4CFE-A336-39272FD5B119}" dt="2021-09-21T09:15:12.793" v="42801" actId="2711"/>
          <ac:spMkLst>
            <pc:docMk/>
            <pc:sldMk cId="590349279" sldId="297"/>
            <ac:spMk id="577" creationId="{00000000-0000-0000-0000-000000000000}"/>
          </ac:spMkLst>
        </pc:spChg>
        <pc:spChg chg="mod">
          <ac:chgData name="Minesh Patel" userId="a66d4990ec83ac90" providerId="LiveId" clId="{B97F8FE2-9461-4CFE-A336-39272FD5B119}" dt="2021-09-21T09:15:12.793" v="42801" actId="2711"/>
          <ac:spMkLst>
            <pc:docMk/>
            <pc:sldMk cId="590349279" sldId="297"/>
            <ac:spMk id="578" creationId="{00000000-0000-0000-0000-000000000000}"/>
          </ac:spMkLst>
        </pc:spChg>
        <pc:grpChg chg="mod">
          <ac:chgData name="Minesh Patel" userId="a66d4990ec83ac90" providerId="LiveId" clId="{B97F8FE2-9461-4CFE-A336-39272FD5B119}" dt="2021-09-21T09:15:12.793" v="42801" actId="2711"/>
          <ac:grpSpMkLst>
            <pc:docMk/>
            <pc:sldMk cId="590349279" sldId="297"/>
            <ac:grpSpMk id="21" creationId="{00000000-0000-0000-0000-000000000000}"/>
          </ac:grpSpMkLst>
        </pc:grpChg>
        <pc:grpChg chg="add mod">
          <ac:chgData name="Minesh Patel" userId="a66d4990ec83ac90" providerId="LiveId" clId="{B97F8FE2-9461-4CFE-A336-39272FD5B119}" dt="2021-09-21T09:53:58.023" v="43145"/>
          <ac:grpSpMkLst>
            <pc:docMk/>
            <pc:sldMk cId="590349279" sldId="297"/>
            <ac:grpSpMk id="161" creationId="{447FEC66-893A-4630-89B6-A13A23A2F96F}"/>
          </ac:grpSpMkLst>
        </pc:grpChg>
        <pc:grpChg chg="mod">
          <ac:chgData name="Minesh Patel" userId="a66d4990ec83ac90" providerId="LiveId" clId="{B97F8FE2-9461-4CFE-A336-39272FD5B119}" dt="2021-09-21T09:15:12.793" v="42801" actId="2711"/>
          <ac:grpSpMkLst>
            <pc:docMk/>
            <pc:sldMk cId="590349279" sldId="297"/>
            <ac:grpSpMk id="491" creationId="{00000000-0000-0000-0000-000000000000}"/>
          </ac:grpSpMkLst>
        </pc:grpChg>
        <pc:grpChg chg="mod">
          <ac:chgData name="Minesh Patel" userId="a66d4990ec83ac90" providerId="LiveId" clId="{B97F8FE2-9461-4CFE-A336-39272FD5B119}" dt="2021-09-21T09:15:12.793" v="42801" actId="2711"/>
          <ac:grpSpMkLst>
            <pc:docMk/>
            <pc:sldMk cId="590349279" sldId="297"/>
            <ac:grpSpMk id="529" creationId="{00000000-0000-0000-0000-000000000000}"/>
          </ac:grpSpMkLst>
        </pc:grpChg>
        <pc:grpChg chg="mod">
          <ac:chgData name="Minesh Patel" userId="a66d4990ec83ac90" providerId="LiveId" clId="{B97F8FE2-9461-4CFE-A336-39272FD5B119}" dt="2021-09-21T09:15:12.793" v="42801" actId="2711"/>
          <ac:grpSpMkLst>
            <pc:docMk/>
            <pc:sldMk cId="590349279" sldId="297"/>
            <ac:grpSpMk id="535" creationId="{00000000-0000-0000-0000-000000000000}"/>
          </ac:grpSpMkLst>
        </pc:grpChg>
        <pc:grpChg chg="mod">
          <ac:chgData name="Minesh Patel" userId="a66d4990ec83ac90" providerId="LiveId" clId="{B97F8FE2-9461-4CFE-A336-39272FD5B119}" dt="2021-09-21T09:15:12.793" v="42801" actId="2711"/>
          <ac:grpSpMkLst>
            <pc:docMk/>
            <pc:sldMk cId="590349279" sldId="297"/>
            <ac:grpSpMk id="541" creationId="{00000000-0000-0000-0000-000000000000}"/>
          </ac:grpSpMkLst>
        </pc:grpChg>
        <pc:grpChg chg="mod">
          <ac:chgData name="Minesh Patel" userId="a66d4990ec83ac90" providerId="LiveId" clId="{B97F8FE2-9461-4CFE-A336-39272FD5B119}" dt="2021-09-21T09:15:12.793" v="42801" actId="2711"/>
          <ac:grpSpMkLst>
            <pc:docMk/>
            <pc:sldMk cId="590349279" sldId="297"/>
            <ac:grpSpMk id="547" creationId="{00000000-0000-0000-0000-000000000000}"/>
          </ac:grpSpMkLst>
        </pc:grpChg>
        <pc:grpChg chg="mod">
          <ac:chgData name="Minesh Patel" userId="a66d4990ec83ac90" providerId="LiveId" clId="{B97F8FE2-9461-4CFE-A336-39272FD5B119}" dt="2021-09-21T09:15:12.793" v="42801" actId="2711"/>
          <ac:grpSpMkLst>
            <pc:docMk/>
            <pc:sldMk cId="590349279" sldId="297"/>
            <ac:grpSpMk id="558" creationId="{00000000-0000-0000-0000-000000000000}"/>
          </ac:grpSpMkLst>
        </pc:grpChg>
        <pc:grpChg chg="mod">
          <ac:chgData name="Minesh Patel" userId="a66d4990ec83ac90" providerId="LiveId" clId="{B97F8FE2-9461-4CFE-A336-39272FD5B119}" dt="2021-09-21T09:15:12.793" v="42801" actId="2711"/>
          <ac:grpSpMkLst>
            <pc:docMk/>
            <pc:sldMk cId="590349279" sldId="297"/>
            <ac:grpSpMk id="579" creationId="{00000000-0000-0000-0000-000000000000}"/>
          </ac:grpSpMkLst>
        </pc:grpChg>
        <pc:grpChg chg="mod">
          <ac:chgData name="Minesh Patel" userId="a66d4990ec83ac90" providerId="LiveId" clId="{B97F8FE2-9461-4CFE-A336-39272FD5B119}" dt="2021-09-21T09:15:12.793" v="42801" actId="2711"/>
          <ac:grpSpMkLst>
            <pc:docMk/>
            <pc:sldMk cId="590349279" sldId="297"/>
            <ac:grpSpMk id="585" creationId="{00000000-0000-0000-0000-000000000000}"/>
          </ac:grpSpMkLst>
        </pc:grpChg>
        <pc:grpChg chg="mod">
          <ac:chgData name="Minesh Patel" userId="a66d4990ec83ac90" providerId="LiveId" clId="{B97F8FE2-9461-4CFE-A336-39272FD5B119}" dt="2021-09-21T09:15:12.793" v="42801" actId="2711"/>
          <ac:grpSpMkLst>
            <pc:docMk/>
            <pc:sldMk cId="590349279" sldId="297"/>
            <ac:grpSpMk id="591" creationId="{00000000-0000-0000-0000-000000000000}"/>
          </ac:grpSpMkLst>
        </pc:grpChg>
        <pc:grpChg chg="mod">
          <ac:chgData name="Minesh Patel" userId="a66d4990ec83ac90" providerId="LiveId" clId="{B97F8FE2-9461-4CFE-A336-39272FD5B119}" dt="2021-09-21T09:15:12.793" v="42801" actId="2711"/>
          <ac:grpSpMkLst>
            <pc:docMk/>
            <pc:sldMk cId="590349279" sldId="297"/>
            <ac:grpSpMk id="597" creationId="{00000000-0000-0000-0000-000000000000}"/>
          </ac:grpSpMkLst>
        </pc:grpChg>
        <pc:cxnChg chg="mod">
          <ac:chgData name="Minesh Patel" userId="a66d4990ec83ac90" providerId="LiveId" clId="{B97F8FE2-9461-4CFE-A336-39272FD5B119}" dt="2021-09-21T09:15:12.793" v="42801" actId="2711"/>
          <ac:cxnSpMkLst>
            <pc:docMk/>
            <pc:sldMk cId="590349279" sldId="297"/>
            <ac:cxnSpMk id="11" creationId="{00000000-0000-0000-0000-000000000000}"/>
          </ac:cxnSpMkLst>
        </pc:cxnChg>
        <pc:cxnChg chg="mod">
          <ac:chgData name="Minesh Patel" userId="a66d4990ec83ac90" providerId="LiveId" clId="{B97F8FE2-9461-4CFE-A336-39272FD5B119}" dt="2021-09-21T09:15:12.793" v="42801" actId="2711"/>
          <ac:cxnSpMkLst>
            <pc:docMk/>
            <pc:sldMk cId="590349279" sldId="297"/>
            <ac:cxnSpMk id="196" creationId="{00000000-0000-0000-0000-000000000000}"/>
          </ac:cxnSpMkLst>
        </pc:cxnChg>
        <pc:cxnChg chg="mod">
          <ac:chgData name="Minesh Patel" userId="a66d4990ec83ac90" providerId="LiveId" clId="{B97F8FE2-9461-4CFE-A336-39272FD5B119}" dt="2021-09-21T09:15:12.793" v="42801" actId="2711"/>
          <ac:cxnSpMkLst>
            <pc:docMk/>
            <pc:sldMk cId="590349279" sldId="297"/>
            <ac:cxnSpMk id="205" creationId="{00000000-0000-0000-0000-000000000000}"/>
          </ac:cxnSpMkLst>
        </pc:cxnChg>
        <pc:cxnChg chg="mod">
          <ac:chgData name="Minesh Patel" userId="a66d4990ec83ac90" providerId="LiveId" clId="{B97F8FE2-9461-4CFE-A336-39272FD5B119}" dt="2021-09-21T09:15:12.793" v="42801" actId="2711"/>
          <ac:cxnSpMkLst>
            <pc:docMk/>
            <pc:sldMk cId="590349279" sldId="297"/>
            <ac:cxnSpMk id="208" creationId="{00000000-0000-0000-0000-000000000000}"/>
          </ac:cxnSpMkLst>
        </pc:cxnChg>
      </pc:sldChg>
      <pc:sldChg chg="addSp modSp add">
        <pc:chgData name="Minesh Patel" userId="a66d4990ec83ac90" providerId="LiveId" clId="{B97F8FE2-9461-4CFE-A336-39272FD5B119}" dt="2021-09-21T10:06:35.783" v="43322"/>
        <pc:sldMkLst>
          <pc:docMk/>
          <pc:sldMk cId="555506092" sldId="299"/>
        </pc:sldMkLst>
        <pc:spChg chg="mod">
          <ac:chgData name="Minesh Patel" userId="a66d4990ec83ac90" providerId="LiveId" clId="{B97F8FE2-9461-4CFE-A336-39272FD5B119}" dt="2021-09-21T01:51:22.297" v="42703" actId="2711"/>
          <ac:spMkLst>
            <pc:docMk/>
            <pc:sldMk cId="555506092" sldId="299"/>
            <ac:spMk id="2" creationId="{00000000-0000-0000-0000-000000000000}"/>
          </ac:spMkLst>
        </pc:spChg>
        <pc:spChg chg="mod">
          <ac:chgData name="Minesh Patel" userId="a66d4990ec83ac90" providerId="LiveId" clId="{B97F8FE2-9461-4CFE-A336-39272FD5B119}" dt="2021-09-21T09:53:06.291" v="43129"/>
          <ac:spMkLst>
            <pc:docMk/>
            <pc:sldMk cId="555506092" sldId="299"/>
            <ac:spMk id="7" creationId="{B29F7F04-3099-486F-8986-28D762340C3B}"/>
          </ac:spMkLst>
        </pc:spChg>
        <pc:spChg chg="mod">
          <ac:chgData name="Minesh Patel" userId="a66d4990ec83ac90" providerId="LiveId" clId="{B97F8FE2-9461-4CFE-A336-39272FD5B119}" dt="2021-09-21T09:53:06.291" v="43129"/>
          <ac:spMkLst>
            <pc:docMk/>
            <pc:sldMk cId="555506092" sldId="299"/>
            <ac:spMk id="8" creationId="{11C55190-53BD-4EAB-B3D3-120DEB68E0A8}"/>
          </ac:spMkLst>
        </pc:spChg>
        <pc:spChg chg="mod">
          <ac:chgData name="Minesh Patel" userId="a66d4990ec83ac90" providerId="LiveId" clId="{B97F8FE2-9461-4CFE-A336-39272FD5B119}" dt="2021-09-21T09:53:06.291" v="43129"/>
          <ac:spMkLst>
            <pc:docMk/>
            <pc:sldMk cId="555506092" sldId="299"/>
            <ac:spMk id="9" creationId="{EFE8400F-131E-454E-9299-A08C925179DA}"/>
          </ac:spMkLst>
        </pc:spChg>
        <pc:spChg chg="mod">
          <ac:chgData name="Minesh Patel" userId="a66d4990ec83ac90" providerId="LiveId" clId="{B97F8FE2-9461-4CFE-A336-39272FD5B119}" dt="2021-09-21T09:53:06.291" v="43129"/>
          <ac:spMkLst>
            <pc:docMk/>
            <pc:sldMk cId="555506092" sldId="299"/>
            <ac:spMk id="10" creationId="{FE0890F4-8600-4C4A-8811-7865683A7DFB}"/>
          </ac:spMkLst>
        </pc:spChg>
        <pc:spChg chg="mod">
          <ac:chgData name="Minesh Patel" userId="a66d4990ec83ac90" providerId="LiveId" clId="{B97F8FE2-9461-4CFE-A336-39272FD5B119}" dt="2021-09-21T09:53:06.291" v="43129"/>
          <ac:spMkLst>
            <pc:docMk/>
            <pc:sldMk cId="555506092" sldId="299"/>
            <ac:spMk id="11" creationId="{A9E682C4-3A2C-411E-879F-69E6C462EBCA}"/>
          </ac:spMkLst>
        </pc:spChg>
        <pc:spChg chg="add mod">
          <ac:chgData name="Minesh Patel" userId="a66d4990ec83ac90" providerId="LiveId" clId="{B97F8FE2-9461-4CFE-A336-39272FD5B119}" dt="2021-09-21T10:06:35.783" v="43322"/>
          <ac:spMkLst>
            <pc:docMk/>
            <pc:sldMk cId="555506092" sldId="299"/>
            <ac:spMk id="12" creationId="{E0EEE9D3-1D1C-42E9-ADF4-DAE55B2ECA72}"/>
          </ac:spMkLst>
        </pc:spChg>
        <pc:spChg chg="mod">
          <ac:chgData name="Minesh Patel" userId="a66d4990ec83ac90" providerId="LiveId" clId="{B97F8FE2-9461-4CFE-A336-39272FD5B119}" dt="2021-09-21T01:51:22.297" v="42703" actId="2711"/>
          <ac:spMkLst>
            <pc:docMk/>
            <pc:sldMk cId="555506092" sldId="299"/>
            <ac:spMk id="23" creationId="{00000000-0000-0000-0000-000000000000}"/>
          </ac:spMkLst>
        </pc:spChg>
        <pc:grpChg chg="add mod">
          <ac:chgData name="Minesh Patel" userId="a66d4990ec83ac90" providerId="LiveId" clId="{B97F8FE2-9461-4CFE-A336-39272FD5B119}" dt="2021-09-21T09:53:06.291" v="43129"/>
          <ac:grpSpMkLst>
            <pc:docMk/>
            <pc:sldMk cId="555506092" sldId="299"/>
            <ac:grpSpMk id="5" creationId="{350DAD23-D25E-4795-9A7A-69D05DAF9CB8}"/>
          </ac:grpSpMkLst>
        </pc:grpChg>
        <pc:graphicFrameChg chg="mod">
          <ac:chgData name="Minesh Patel" userId="a66d4990ec83ac90" providerId="LiveId" clId="{B97F8FE2-9461-4CFE-A336-39272FD5B119}" dt="2021-09-21T09:53:27.233" v="43134"/>
          <ac:graphicFrameMkLst>
            <pc:docMk/>
            <pc:sldMk cId="555506092" sldId="299"/>
            <ac:graphicFrameMk id="6" creationId="{00000000-0000-0000-0000-000000000000}"/>
          </ac:graphicFrameMkLst>
        </pc:graphicFrameChg>
      </pc:sldChg>
      <pc:sldChg chg="addSp modSp add mod">
        <pc:chgData name="Minesh Patel" userId="a66d4990ec83ac90" providerId="LiveId" clId="{B97F8FE2-9461-4CFE-A336-39272FD5B119}" dt="2021-09-21T10:06:33.600" v="43320"/>
        <pc:sldMkLst>
          <pc:docMk/>
          <pc:sldMk cId="2887133064" sldId="300"/>
        </pc:sldMkLst>
        <pc:spChg chg="mod">
          <ac:chgData name="Minesh Patel" userId="a66d4990ec83ac90" providerId="LiveId" clId="{B97F8FE2-9461-4CFE-A336-39272FD5B119}" dt="2021-09-21T01:47:59.531" v="42662" actId="2711"/>
          <ac:spMkLst>
            <pc:docMk/>
            <pc:sldMk cId="2887133064" sldId="300"/>
            <ac:spMk id="2" creationId="{00000000-0000-0000-0000-000000000000}"/>
          </ac:spMkLst>
        </pc:spChg>
        <pc:spChg chg="mod">
          <ac:chgData name="Minesh Patel" userId="a66d4990ec83ac90" providerId="LiveId" clId="{B97F8FE2-9461-4CFE-A336-39272FD5B119}" dt="2021-09-21T01:48:26.028" v="42668" actId="20577"/>
          <ac:spMkLst>
            <pc:docMk/>
            <pc:sldMk cId="2887133064" sldId="300"/>
            <ac:spMk id="12" creationId="{00000000-0000-0000-0000-000000000000}"/>
          </ac:spMkLst>
        </pc:spChg>
        <pc:spChg chg="mod">
          <ac:chgData name="Minesh Patel" userId="a66d4990ec83ac90" providerId="LiveId" clId="{B97F8FE2-9461-4CFE-A336-39272FD5B119}" dt="2021-09-21T01:47:59.531" v="42662" actId="2711"/>
          <ac:spMkLst>
            <pc:docMk/>
            <pc:sldMk cId="2887133064" sldId="300"/>
            <ac:spMk id="19" creationId="{00000000-0000-0000-0000-000000000000}"/>
          </ac:spMkLst>
        </pc:spChg>
        <pc:spChg chg="mod">
          <ac:chgData name="Minesh Patel" userId="a66d4990ec83ac90" providerId="LiveId" clId="{B97F8FE2-9461-4CFE-A336-39272FD5B119}" dt="2021-09-21T09:52:57.085" v="43126"/>
          <ac:spMkLst>
            <pc:docMk/>
            <pc:sldMk cId="2887133064" sldId="300"/>
            <ac:spMk id="21" creationId="{D23DC83B-353C-42A8-B864-013EF7A7DEF6}"/>
          </ac:spMkLst>
        </pc:spChg>
        <pc:spChg chg="mod">
          <ac:chgData name="Minesh Patel" userId="a66d4990ec83ac90" providerId="LiveId" clId="{B97F8FE2-9461-4CFE-A336-39272FD5B119}" dt="2021-09-21T09:52:57.085" v="43126"/>
          <ac:spMkLst>
            <pc:docMk/>
            <pc:sldMk cId="2887133064" sldId="300"/>
            <ac:spMk id="22" creationId="{500115DC-5541-4226-B152-336D1BF8A377}"/>
          </ac:spMkLst>
        </pc:spChg>
        <pc:spChg chg="mod">
          <ac:chgData name="Minesh Patel" userId="a66d4990ec83ac90" providerId="LiveId" clId="{B97F8FE2-9461-4CFE-A336-39272FD5B119}" dt="2021-09-21T01:47:59.531" v="42662" actId="2711"/>
          <ac:spMkLst>
            <pc:docMk/>
            <pc:sldMk cId="2887133064" sldId="300"/>
            <ac:spMk id="23" creationId="{00000000-0000-0000-0000-000000000000}"/>
          </ac:spMkLst>
        </pc:spChg>
        <pc:spChg chg="mod">
          <ac:chgData name="Minesh Patel" userId="a66d4990ec83ac90" providerId="LiveId" clId="{B97F8FE2-9461-4CFE-A336-39272FD5B119}" dt="2021-09-21T09:52:57.085" v="43126"/>
          <ac:spMkLst>
            <pc:docMk/>
            <pc:sldMk cId="2887133064" sldId="300"/>
            <ac:spMk id="24" creationId="{3B627FB9-5B96-4F57-96A2-44CE282471B9}"/>
          </ac:spMkLst>
        </pc:spChg>
        <pc:spChg chg="mod">
          <ac:chgData name="Minesh Patel" userId="a66d4990ec83ac90" providerId="LiveId" clId="{B97F8FE2-9461-4CFE-A336-39272FD5B119}" dt="2021-09-21T09:52:57.085" v="43126"/>
          <ac:spMkLst>
            <pc:docMk/>
            <pc:sldMk cId="2887133064" sldId="300"/>
            <ac:spMk id="25" creationId="{8535A4E8-1667-43C0-A0AB-F80CFA172889}"/>
          </ac:spMkLst>
        </pc:spChg>
        <pc:spChg chg="mod">
          <ac:chgData name="Minesh Patel" userId="a66d4990ec83ac90" providerId="LiveId" clId="{B97F8FE2-9461-4CFE-A336-39272FD5B119}" dt="2021-09-21T09:52:57.085" v="43126"/>
          <ac:spMkLst>
            <pc:docMk/>
            <pc:sldMk cId="2887133064" sldId="300"/>
            <ac:spMk id="26" creationId="{5C1C6678-B3C1-4089-99C8-A80295243642}"/>
          </ac:spMkLst>
        </pc:spChg>
        <pc:spChg chg="add mod">
          <ac:chgData name="Minesh Patel" userId="a66d4990ec83ac90" providerId="LiveId" clId="{B97F8FE2-9461-4CFE-A336-39272FD5B119}" dt="2021-09-21T10:06:33.600" v="43320"/>
          <ac:spMkLst>
            <pc:docMk/>
            <pc:sldMk cId="2887133064" sldId="300"/>
            <ac:spMk id="27" creationId="{D3D78D8E-8DF3-4C9F-95E2-83A67D67F84C}"/>
          </ac:spMkLst>
        </pc:spChg>
        <pc:spChg chg="mod">
          <ac:chgData name="Minesh Patel" userId="a66d4990ec83ac90" providerId="LiveId" clId="{B97F8FE2-9461-4CFE-A336-39272FD5B119}" dt="2021-09-21T01:47:59.531" v="42662" actId="2711"/>
          <ac:spMkLst>
            <pc:docMk/>
            <pc:sldMk cId="2887133064" sldId="300"/>
            <ac:spMk id="51" creationId="{00000000-0000-0000-0000-000000000000}"/>
          </ac:spMkLst>
        </pc:spChg>
        <pc:spChg chg="mod">
          <ac:chgData name="Minesh Patel" userId="a66d4990ec83ac90" providerId="LiveId" clId="{B97F8FE2-9461-4CFE-A336-39272FD5B119}" dt="2021-09-21T01:48:40.136" v="42680" actId="20577"/>
          <ac:spMkLst>
            <pc:docMk/>
            <pc:sldMk cId="2887133064" sldId="300"/>
            <ac:spMk id="55" creationId="{00000000-0000-0000-0000-000000000000}"/>
          </ac:spMkLst>
        </pc:spChg>
        <pc:spChg chg="mod">
          <ac:chgData name="Minesh Patel" userId="a66d4990ec83ac90" providerId="LiveId" clId="{B97F8FE2-9461-4CFE-A336-39272FD5B119}" dt="2021-09-21T01:47:59.531" v="42662" actId="2711"/>
          <ac:spMkLst>
            <pc:docMk/>
            <pc:sldMk cId="2887133064" sldId="300"/>
            <ac:spMk id="71" creationId="{00000000-0000-0000-0000-000000000000}"/>
          </ac:spMkLst>
        </pc:spChg>
        <pc:spChg chg="mod">
          <ac:chgData name="Minesh Patel" userId="a66d4990ec83ac90" providerId="LiveId" clId="{B97F8FE2-9461-4CFE-A336-39272FD5B119}" dt="2021-09-21T01:47:59.531" v="42662" actId="2711"/>
          <ac:spMkLst>
            <pc:docMk/>
            <pc:sldMk cId="2887133064" sldId="300"/>
            <ac:spMk id="72" creationId="{00000000-0000-0000-0000-000000000000}"/>
          </ac:spMkLst>
        </pc:spChg>
        <pc:spChg chg="mod">
          <ac:chgData name="Minesh Patel" userId="a66d4990ec83ac90" providerId="LiveId" clId="{B97F8FE2-9461-4CFE-A336-39272FD5B119}" dt="2021-09-21T01:47:59.531" v="42662" actId="2711"/>
          <ac:spMkLst>
            <pc:docMk/>
            <pc:sldMk cId="2887133064" sldId="300"/>
            <ac:spMk id="76" creationId="{00000000-0000-0000-0000-000000000000}"/>
          </ac:spMkLst>
        </pc:spChg>
        <pc:spChg chg="mod">
          <ac:chgData name="Minesh Patel" userId="a66d4990ec83ac90" providerId="LiveId" clId="{B97F8FE2-9461-4CFE-A336-39272FD5B119}" dt="2021-09-21T01:47:59.531" v="42662" actId="2711"/>
          <ac:spMkLst>
            <pc:docMk/>
            <pc:sldMk cId="2887133064" sldId="300"/>
            <ac:spMk id="77" creationId="{00000000-0000-0000-0000-000000000000}"/>
          </ac:spMkLst>
        </pc:spChg>
        <pc:spChg chg="mod">
          <ac:chgData name="Minesh Patel" userId="a66d4990ec83ac90" providerId="LiveId" clId="{B97F8FE2-9461-4CFE-A336-39272FD5B119}" dt="2021-09-21T01:48:13.748" v="42664" actId="2711"/>
          <ac:spMkLst>
            <pc:docMk/>
            <pc:sldMk cId="2887133064" sldId="300"/>
            <ac:spMk id="78" creationId="{00000000-0000-0000-0000-000000000000}"/>
          </ac:spMkLst>
        </pc:spChg>
        <pc:spChg chg="mod">
          <ac:chgData name="Minesh Patel" userId="a66d4990ec83ac90" providerId="LiveId" clId="{B97F8FE2-9461-4CFE-A336-39272FD5B119}" dt="2021-09-21T01:47:59.531" v="42662" actId="2711"/>
          <ac:spMkLst>
            <pc:docMk/>
            <pc:sldMk cId="2887133064" sldId="300"/>
            <ac:spMk id="80" creationId="{00000000-0000-0000-0000-000000000000}"/>
          </ac:spMkLst>
        </pc:spChg>
        <pc:grpChg chg="add mod">
          <ac:chgData name="Minesh Patel" userId="a66d4990ec83ac90" providerId="LiveId" clId="{B97F8FE2-9461-4CFE-A336-39272FD5B119}" dt="2021-09-21T09:52:57.085" v="43126"/>
          <ac:grpSpMkLst>
            <pc:docMk/>
            <pc:sldMk cId="2887133064" sldId="300"/>
            <ac:grpSpMk id="20" creationId="{C3EDE292-5E53-46B5-8C45-6E3E110BEE82}"/>
          </ac:grpSpMkLst>
        </pc:grpChg>
        <pc:cxnChg chg="mod">
          <ac:chgData name="Minesh Patel" userId="a66d4990ec83ac90" providerId="LiveId" clId="{B97F8FE2-9461-4CFE-A336-39272FD5B119}" dt="2021-09-21T01:47:59.531" v="42662" actId="2711"/>
          <ac:cxnSpMkLst>
            <pc:docMk/>
            <pc:sldMk cId="2887133064" sldId="300"/>
            <ac:cxnSpMk id="52" creationId="{00000000-0000-0000-0000-000000000000}"/>
          </ac:cxnSpMkLst>
        </pc:cxnChg>
        <pc:cxnChg chg="mod">
          <ac:chgData name="Minesh Patel" userId="a66d4990ec83ac90" providerId="LiveId" clId="{B97F8FE2-9461-4CFE-A336-39272FD5B119}" dt="2021-09-21T09:11:42.269" v="42755" actId="14100"/>
          <ac:cxnSpMkLst>
            <pc:docMk/>
            <pc:sldMk cId="2887133064" sldId="300"/>
            <ac:cxnSpMk id="57" creationId="{00000000-0000-0000-0000-000000000000}"/>
          </ac:cxnSpMkLst>
        </pc:cxnChg>
        <pc:cxnChg chg="mod">
          <ac:chgData name="Minesh Patel" userId="a66d4990ec83ac90" providerId="LiveId" clId="{B97F8FE2-9461-4CFE-A336-39272FD5B119}" dt="2021-09-21T01:47:59.531" v="42662" actId="2711"/>
          <ac:cxnSpMkLst>
            <pc:docMk/>
            <pc:sldMk cId="2887133064" sldId="300"/>
            <ac:cxnSpMk id="60" creationId="{00000000-0000-0000-0000-000000000000}"/>
          </ac:cxnSpMkLst>
        </pc:cxnChg>
        <pc:cxnChg chg="mod">
          <ac:chgData name="Minesh Patel" userId="a66d4990ec83ac90" providerId="LiveId" clId="{B97F8FE2-9461-4CFE-A336-39272FD5B119}" dt="2021-09-21T01:47:59.531" v="42662" actId="2711"/>
          <ac:cxnSpMkLst>
            <pc:docMk/>
            <pc:sldMk cId="2887133064" sldId="300"/>
            <ac:cxnSpMk id="67" creationId="{00000000-0000-0000-0000-000000000000}"/>
          </ac:cxnSpMkLst>
        </pc:cxnChg>
        <pc:cxnChg chg="mod">
          <ac:chgData name="Minesh Patel" userId="a66d4990ec83ac90" providerId="LiveId" clId="{B97F8FE2-9461-4CFE-A336-39272FD5B119}" dt="2021-09-21T01:47:59.531" v="42662" actId="2711"/>
          <ac:cxnSpMkLst>
            <pc:docMk/>
            <pc:sldMk cId="2887133064" sldId="300"/>
            <ac:cxnSpMk id="68" creationId="{00000000-0000-0000-0000-000000000000}"/>
          </ac:cxnSpMkLst>
        </pc:cxnChg>
      </pc:sldChg>
      <pc:sldChg chg="addSp modSp add mod">
        <pc:chgData name="Minesh Patel" userId="a66d4990ec83ac90" providerId="LiveId" clId="{B97F8FE2-9461-4CFE-A336-39272FD5B119}" dt="2021-09-21T10:06:37.160" v="43323"/>
        <pc:sldMkLst>
          <pc:docMk/>
          <pc:sldMk cId="978465869" sldId="301"/>
        </pc:sldMkLst>
        <pc:spChg chg="mod">
          <ac:chgData name="Minesh Patel" userId="a66d4990ec83ac90" providerId="LiveId" clId="{B97F8FE2-9461-4CFE-A336-39272FD5B119}" dt="2021-09-21T01:51:35.785" v="42704" actId="2711"/>
          <ac:spMkLst>
            <pc:docMk/>
            <pc:sldMk cId="978465869" sldId="301"/>
            <ac:spMk id="2" creationId="{00000000-0000-0000-0000-000000000000}"/>
          </ac:spMkLst>
        </pc:spChg>
        <pc:spChg chg="mod">
          <ac:chgData name="Minesh Patel" userId="a66d4990ec83ac90" providerId="LiveId" clId="{B97F8FE2-9461-4CFE-A336-39272FD5B119}" dt="2021-09-21T09:53:37.785" v="43137" actId="1076"/>
          <ac:spMkLst>
            <pc:docMk/>
            <pc:sldMk cId="978465869" sldId="301"/>
            <ac:spMk id="7" creationId="{00000000-0000-0000-0000-000000000000}"/>
          </ac:spMkLst>
        </pc:spChg>
        <pc:spChg chg="mod">
          <ac:chgData name="Minesh Patel" userId="a66d4990ec83ac90" providerId="LiveId" clId="{B97F8FE2-9461-4CFE-A336-39272FD5B119}" dt="2021-09-21T09:53:30.271" v="43135"/>
          <ac:spMkLst>
            <pc:docMk/>
            <pc:sldMk cId="978465869" sldId="301"/>
            <ac:spMk id="11" creationId="{D75C24FA-E274-4E10-AAE4-D8BC267E6247}"/>
          </ac:spMkLst>
        </pc:spChg>
        <pc:spChg chg="mod">
          <ac:chgData name="Minesh Patel" userId="a66d4990ec83ac90" providerId="LiveId" clId="{B97F8FE2-9461-4CFE-A336-39272FD5B119}" dt="2021-09-21T09:53:30.271" v="43135"/>
          <ac:spMkLst>
            <pc:docMk/>
            <pc:sldMk cId="978465869" sldId="301"/>
            <ac:spMk id="12" creationId="{888A9C72-697F-4E59-BE06-8FE62312D6C1}"/>
          </ac:spMkLst>
        </pc:spChg>
        <pc:spChg chg="mod">
          <ac:chgData name="Minesh Patel" userId="a66d4990ec83ac90" providerId="LiveId" clId="{B97F8FE2-9461-4CFE-A336-39272FD5B119}" dt="2021-09-21T09:53:30.271" v="43135"/>
          <ac:spMkLst>
            <pc:docMk/>
            <pc:sldMk cId="978465869" sldId="301"/>
            <ac:spMk id="13" creationId="{0DB6105B-079D-4358-83F1-C97EFB5D596B}"/>
          </ac:spMkLst>
        </pc:spChg>
        <pc:spChg chg="mod">
          <ac:chgData name="Minesh Patel" userId="a66d4990ec83ac90" providerId="LiveId" clId="{B97F8FE2-9461-4CFE-A336-39272FD5B119}" dt="2021-09-21T09:53:30.271" v="43135"/>
          <ac:spMkLst>
            <pc:docMk/>
            <pc:sldMk cId="978465869" sldId="301"/>
            <ac:spMk id="14" creationId="{64D6E983-EC98-405B-B005-91DC2F2B21BE}"/>
          </ac:spMkLst>
        </pc:spChg>
        <pc:spChg chg="mod">
          <ac:chgData name="Minesh Patel" userId="a66d4990ec83ac90" providerId="LiveId" clId="{B97F8FE2-9461-4CFE-A336-39272FD5B119}" dt="2021-09-21T09:53:30.271" v="43135"/>
          <ac:spMkLst>
            <pc:docMk/>
            <pc:sldMk cId="978465869" sldId="301"/>
            <ac:spMk id="15" creationId="{917DD154-23D8-4B79-9C0D-6969AF9E557C}"/>
          </ac:spMkLst>
        </pc:spChg>
        <pc:spChg chg="add mod">
          <ac:chgData name="Minesh Patel" userId="a66d4990ec83ac90" providerId="LiveId" clId="{B97F8FE2-9461-4CFE-A336-39272FD5B119}" dt="2021-09-21T10:06:37.160" v="43323"/>
          <ac:spMkLst>
            <pc:docMk/>
            <pc:sldMk cId="978465869" sldId="301"/>
            <ac:spMk id="16" creationId="{48D17DF5-93B0-4636-BDFB-A50655E1D1A2}"/>
          </ac:spMkLst>
        </pc:spChg>
        <pc:spChg chg="mod">
          <ac:chgData name="Minesh Patel" userId="a66d4990ec83ac90" providerId="LiveId" clId="{B97F8FE2-9461-4CFE-A336-39272FD5B119}" dt="2021-09-21T01:51:35.785" v="42704" actId="2711"/>
          <ac:spMkLst>
            <pc:docMk/>
            <pc:sldMk cId="978465869" sldId="301"/>
            <ac:spMk id="23" creationId="{00000000-0000-0000-0000-000000000000}"/>
          </ac:spMkLst>
        </pc:spChg>
        <pc:grpChg chg="add mod">
          <ac:chgData name="Minesh Patel" userId="a66d4990ec83ac90" providerId="LiveId" clId="{B97F8FE2-9461-4CFE-A336-39272FD5B119}" dt="2021-09-21T09:53:30.271" v="43135"/>
          <ac:grpSpMkLst>
            <pc:docMk/>
            <pc:sldMk cId="978465869" sldId="301"/>
            <ac:grpSpMk id="9" creationId="{7D364A36-DCB5-433B-B520-E9704FCC541D}"/>
          </ac:grpSpMkLst>
        </pc:grpChg>
        <pc:grpChg chg="mod">
          <ac:chgData name="Minesh Patel" userId="a66d4990ec83ac90" providerId="LiveId" clId="{B97F8FE2-9461-4CFE-A336-39272FD5B119}" dt="2021-09-21T01:51:35.785" v="42704" actId="2711"/>
          <ac:grpSpMkLst>
            <pc:docMk/>
            <pc:sldMk cId="978465869" sldId="301"/>
            <ac:grpSpMk id="10" creationId="{00000000-0000-0000-0000-000000000000}"/>
          </ac:grpSpMkLst>
        </pc:grpChg>
        <pc:graphicFrameChg chg="mod">
          <ac:chgData name="Minesh Patel" userId="a66d4990ec83ac90" providerId="LiveId" clId="{B97F8FE2-9461-4CFE-A336-39272FD5B119}" dt="2021-09-21T09:09:10.313" v="42752"/>
          <ac:graphicFrameMkLst>
            <pc:docMk/>
            <pc:sldMk cId="978465869" sldId="301"/>
            <ac:graphicFrameMk id="5" creationId="{00000000-0000-0000-0000-000000000000}"/>
          </ac:graphicFrameMkLst>
        </pc:graphicFrameChg>
        <pc:cxnChg chg="mod">
          <ac:chgData name="Minesh Patel" userId="a66d4990ec83ac90" providerId="LiveId" clId="{B97F8FE2-9461-4CFE-A336-39272FD5B119}" dt="2021-09-21T09:53:35.096" v="43136" actId="1076"/>
          <ac:cxnSpMkLst>
            <pc:docMk/>
            <pc:sldMk cId="978465869" sldId="301"/>
            <ac:cxnSpMk id="8" creationId="{00000000-0000-0000-0000-000000000000}"/>
          </ac:cxnSpMkLst>
        </pc:cxnChg>
      </pc:sldChg>
      <pc:sldChg chg="addSp modSp add mod">
        <pc:chgData name="Minesh Patel" userId="a66d4990ec83ac90" providerId="LiveId" clId="{B97F8FE2-9461-4CFE-A336-39272FD5B119}" dt="2021-09-21T10:06:39.680" v="43325"/>
        <pc:sldMkLst>
          <pc:docMk/>
          <pc:sldMk cId="1318719228" sldId="302"/>
        </pc:sldMkLst>
        <pc:spChg chg="mod">
          <ac:chgData name="Minesh Patel" userId="a66d4990ec83ac90" providerId="LiveId" clId="{B97F8FE2-9461-4CFE-A336-39272FD5B119}" dt="2021-09-21T09:12:17.166" v="42759" actId="2711"/>
          <ac:spMkLst>
            <pc:docMk/>
            <pc:sldMk cId="1318719228" sldId="302"/>
            <ac:spMk id="4" creationId="{00000000-0000-0000-0000-000000000000}"/>
          </ac:spMkLst>
        </pc:spChg>
        <pc:spChg chg="mod">
          <ac:chgData name="Minesh Patel" userId="a66d4990ec83ac90" providerId="LiveId" clId="{B97F8FE2-9461-4CFE-A336-39272FD5B119}" dt="2021-09-21T09:12:17.166" v="42759" actId="2711"/>
          <ac:spMkLst>
            <pc:docMk/>
            <pc:sldMk cId="1318719228" sldId="302"/>
            <ac:spMk id="5" creationId="{00000000-0000-0000-0000-000000000000}"/>
          </ac:spMkLst>
        </pc:spChg>
        <pc:spChg chg="mod">
          <ac:chgData name="Minesh Patel" userId="a66d4990ec83ac90" providerId="LiveId" clId="{B97F8FE2-9461-4CFE-A336-39272FD5B119}" dt="2021-09-21T09:12:17.166" v="42759" actId="2711"/>
          <ac:spMkLst>
            <pc:docMk/>
            <pc:sldMk cId="1318719228" sldId="302"/>
            <ac:spMk id="6" creationId="{00000000-0000-0000-0000-000000000000}"/>
          </ac:spMkLst>
        </pc:spChg>
        <pc:spChg chg="mod">
          <ac:chgData name="Minesh Patel" userId="a66d4990ec83ac90" providerId="LiveId" clId="{B97F8FE2-9461-4CFE-A336-39272FD5B119}" dt="2021-09-21T09:12:17.166" v="42759" actId="2711"/>
          <ac:spMkLst>
            <pc:docMk/>
            <pc:sldMk cId="1318719228" sldId="302"/>
            <ac:spMk id="7" creationId="{00000000-0000-0000-0000-000000000000}"/>
          </ac:spMkLst>
        </pc:spChg>
        <pc:spChg chg="mod">
          <ac:chgData name="Minesh Patel" userId="a66d4990ec83ac90" providerId="LiveId" clId="{B97F8FE2-9461-4CFE-A336-39272FD5B119}" dt="2021-09-21T09:12:17.166" v="42759" actId="2711"/>
          <ac:spMkLst>
            <pc:docMk/>
            <pc:sldMk cId="1318719228" sldId="302"/>
            <ac:spMk id="8" creationId="{00000000-0000-0000-0000-000000000000}"/>
          </ac:spMkLst>
        </pc:spChg>
        <pc:spChg chg="mod">
          <ac:chgData name="Minesh Patel" userId="a66d4990ec83ac90" providerId="LiveId" clId="{B97F8FE2-9461-4CFE-A336-39272FD5B119}" dt="2021-09-21T09:12:17.166" v="42759" actId="2711"/>
          <ac:spMkLst>
            <pc:docMk/>
            <pc:sldMk cId="1318719228" sldId="302"/>
            <ac:spMk id="9" creationId="{00000000-0000-0000-0000-000000000000}"/>
          </ac:spMkLst>
        </pc:spChg>
        <pc:spChg chg="mod">
          <ac:chgData name="Minesh Patel" userId="a66d4990ec83ac90" providerId="LiveId" clId="{B97F8FE2-9461-4CFE-A336-39272FD5B119}" dt="2021-09-21T09:12:17.166" v="42759" actId="2711"/>
          <ac:spMkLst>
            <pc:docMk/>
            <pc:sldMk cId="1318719228" sldId="302"/>
            <ac:spMk id="10" creationId="{00000000-0000-0000-0000-000000000000}"/>
          </ac:spMkLst>
        </pc:spChg>
        <pc:spChg chg="mod">
          <ac:chgData name="Minesh Patel" userId="a66d4990ec83ac90" providerId="LiveId" clId="{B97F8FE2-9461-4CFE-A336-39272FD5B119}" dt="2021-09-21T09:53:43.997" v="43139"/>
          <ac:spMkLst>
            <pc:docMk/>
            <pc:sldMk cId="1318719228" sldId="302"/>
            <ac:spMk id="12" creationId="{E1B2D835-B907-48F5-956A-A381BFCAEA2F}"/>
          </ac:spMkLst>
        </pc:spChg>
        <pc:spChg chg="mod">
          <ac:chgData name="Minesh Patel" userId="a66d4990ec83ac90" providerId="LiveId" clId="{B97F8FE2-9461-4CFE-A336-39272FD5B119}" dt="2021-09-21T09:53:43.997" v="43139"/>
          <ac:spMkLst>
            <pc:docMk/>
            <pc:sldMk cId="1318719228" sldId="302"/>
            <ac:spMk id="13" creationId="{325776DC-0309-4439-99BA-7169800D00EF}"/>
          </ac:spMkLst>
        </pc:spChg>
        <pc:spChg chg="mod">
          <ac:chgData name="Minesh Patel" userId="a66d4990ec83ac90" providerId="LiveId" clId="{B97F8FE2-9461-4CFE-A336-39272FD5B119}" dt="2021-09-21T09:53:43.997" v="43139"/>
          <ac:spMkLst>
            <pc:docMk/>
            <pc:sldMk cId="1318719228" sldId="302"/>
            <ac:spMk id="14" creationId="{78890AD1-ECCB-4D15-B0B8-3F6EF26D8A2D}"/>
          </ac:spMkLst>
        </pc:spChg>
        <pc:spChg chg="mod">
          <ac:chgData name="Minesh Patel" userId="a66d4990ec83ac90" providerId="LiveId" clId="{B97F8FE2-9461-4CFE-A336-39272FD5B119}" dt="2021-09-21T09:53:43.997" v="43139"/>
          <ac:spMkLst>
            <pc:docMk/>
            <pc:sldMk cId="1318719228" sldId="302"/>
            <ac:spMk id="15" creationId="{04DCC8A3-0F38-4D0F-9EBA-1D2D65B15D48}"/>
          </ac:spMkLst>
        </pc:spChg>
        <pc:spChg chg="mod">
          <ac:chgData name="Minesh Patel" userId="a66d4990ec83ac90" providerId="LiveId" clId="{B97F8FE2-9461-4CFE-A336-39272FD5B119}" dt="2021-09-21T09:53:43.997" v="43139"/>
          <ac:spMkLst>
            <pc:docMk/>
            <pc:sldMk cId="1318719228" sldId="302"/>
            <ac:spMk id="16" creationId="{1EFF1530-2D1D-414A-ADE0-AB8DB591B2D5}"/>
          </ac:spMkLst>
        </pc:spChg>
        <pc:spChg chg="add mod">
          <ac:chgData name="Minesh Patel" userId="a66d4990ec83ac90" providerId="LiveId" clId="{B97F8FE2-9461-4CFE-A336-39272FD5B119}" dt="2021-09-21T10:06:39.680" v="43325"/>
          <ac:spMkLst>
            <pc:docMk/>
            <pc:sldMk cId="1318719228" sldId="302"/>
            <ac:spMk id="17" creationId="{5ED11454-FE49-4548-B3C0-B4A8D784FFDF}"/>
          </ac:spMkLst>
        </pc:spChg>
        <pc:grpChg chg="add mod">
          <ac:chgData name="Minesh Patel" userId="a66d4990ec83ac90" providerId="LiveId" clId="{B97F8FE2-9461-4CFE-A336-39272FD5B119}" dt="2021-09-21T09:53:43.997" v="43139"/>
          <ac:grpSpMkLst>
            <pc:docMk/>
            <pc:sldMk cId="1318719228" sldId="302"/>
            <ac:grpSpMk id="11" creationId="{720C4598-2507-43CD-81F7-55025BA3E293}"/>
          </ac:grpSpMkLst>
        </pc:grpChg>
      </pc:sldChg>
      <pc:sldChg chg="addSp delSp modSp add mod addAnim delAnim chgLayout">
        <pc:chgData name="Minesh Patel" userId="a66d4990ec83ac90" providerId="LiveId" clId="{B97F8FE2-9461-4CFE-A336-39272FD5B119}" dt="2021-09-21T10:06:44.113" v="43329"/>
        <pc:sldMkLst>
          <pc:docMk/>
          <pc:sldMk cId="1094067644" sldId="303"/>
        </pc:sldMkLst>
        <pc:spChg chg="add del mod">
          <ac:chgData name="Minesh Patel" userId="a66d4990ec83ac90" providerId="LiveId" clId="{B97F8FE2-9461-4CFE-A336-39272FD5B119}" dt="2021-09-21T09:15:46.262" v="42815" actId="6264"/>
          <ac:spMkLst>
            <pc:docMk/>
            <pc:sldMk cId="1094067644" sldId="303"/>
            <ac:spMk id="2" creationId="{BE5D46ED-2519-4813-ACC2-B3EA8D97DC6C}"/>
          </ac:spMkLst>
        </pc:spChg>
        <pc:spChg chg="mod">
          <ac:chgData name="Minesh Patel" userId="a66d4990ec83ac90" providerId="LiveId" clId="{B97F8FE2-9461-4CFE-A336-39272FD5B119}" dt="2021-09-21T09:16:07.204" v="42816" actId="2711"/>
          <ac:spMkLst>
            <pc:docMk/>
            <pc:sldMk cId="1094067644" sldId="303"/>
            <ac:spMk id="3" creationId="{00000000-0000-0000-0000-000000000000}"/>
          </ac:spMkLst>
        </pc:spChg>
        <pc:spChg chg="add del mod ord">
          <ac:chgData name="Minesh Patel" userId="a66d4990ec83ac90" providerId="LiveId" clId="{B97F8FE2-9461-4CFE-A336-39272FD5B119}" dt="2021-09-21T09:15:46.262" v="42815" actId="6264"/>
          <ac:spMkLst>
            <pc:docMk/>
            <pc:sldMk cId="1094067644" sldId="303"/>
            <ac:spMk id="6" creationId="{96001E10-D796-43C7-AECE-F7403C3F1E02}"/>
          </ac:spMkLst>
        </pc:spChg>
        <pc:spChg chg="add del mod">
          <ac:chgData name="Minesh Patel" userId="a66d4990ec83ac90" providerId="LiveId" clId="{B97F8FE2-9461-4CFE-A336-39272FD5B119}" dt="2021-09-21T09:15:45.029" v="42814" actId="478"/>
          <ac:spMkLst>
            <pc:docMk/>
            <pc:sldMk cId="1094067644" sldId="303"/>
            <ac:spMk id="8" creationId="{C2166311-CA63-4255-9A6E-2271E77A226B}"/>
          </ac:spMkLst>
        </pc:spChg>
        <pc:spChg chg="mod">
          <ac:chgData name="Minesh Patel" userId="a66d4990ec83ac90" providerId="LiveId" clId="{B97F8FE2-9461-4CFE-A336-39272FD5B119}" dt="2021-09-21T09:16:25.640" v="42820" actId="108"/>
          <ac:spMkLst>
            <pc:docMk/>
            <pc:sldMk cId="1094067644" sldId="303"/>
            <ac:spMk id="22" creationId="{00000000-0000-0000-0000-000000000000}"/>
          </ac:spMkLst>
        </pc:spChg>
        <pc:spChg chg="mod">
          <ac:chgData name="Minesh Patel" userId="a66d4990ec83ac90" providerId="LiveId" clId="{B97F8FE2-9461-4CFE-A336-39272FD5B119}" dt="2021-09-21T09:16:07.204" v="42816" actId="2711"/>
          <ac:spMkLst>
            <pc:docMk/>
            <pc:sldMk cId="1094067644" sldId="303"/>
            <ac:spMk id="144" creationId="{00000000-0000-0000-0000-000000000000}"/>
          </ac:spMkLst>
        </pc:spChg>
        <pc:spChg chg="mod">
          <ac:chgData name="Minesh Patel" userId="a66d4990ec83ac90" providerId="LiveId" clId="{B97F8FE2-9461-4CFE-A336-39272FD5B119}" dt="2021-09-21T09:16:07.204" v="42816" actId="2711"/>
          <ac:spMkLst>
            <pc:docMk/>
            <pc:sldMk cId="1094067644" sldId="303"/>
            <ac:spMk id="145" creationId="{00000000-0000-0000-0000-000000000000}"/>
          </ac:spMkLst>
        </pc:spChg>
        <pc:spChg chg="mod">
          <ac:chgData name="Minesh Patel" userId="a66d4990ec83ac90" providerId="LiveId" clId="{B97F8FE2-9461-4CFE-A336-39272FD5B119}" dt="2021-09-21T09:16:07.204" v="42816" actId="2711"/>
          <ac:spMkLst>
            <pc:docMk/>
            <pc:sldMk cId="1094067644" sldId="303"/>
            <ac:spMk id="146" creationId="{00000000-0000-0000-0000-000000000000}"/>
          </ac:spMkLst>
        </pc:spChg>
        <pc:spChg chg="mod">
          <ac:chgData name="Minesh Patel" userId="a66d4990ec83ac90" providerId="LiveId" clId="{B97F8FE2-9461-4CFE-A336-39272FD5B119}" dt="2021-09-21T09:16:07.204" v="42816" actId="2711"/>
          <ac:spMkLst>
            <pc:docMk/>
            <pc:sldMk cId="1094067644" sldId="303"/>
            <ac:spMk id="147" creationId="{00000000-0000-0000-0000-000000000000}"/>
          </ac:spMkLst>
        </pc:spChg>
        <pc:spChg chg="mod">
          <ac:chgData name="Minesh Patel" userId="a66d4990ec83ac90" providerId="LiveId" clId="{B97F8FE2-9461-4CFE-A336-39272FD5B119}" dt="2021-09-21T09:16:07.204" v="42816" actId="2711"/>
          <ac:spMkLst>
            <pc:docMk/>
            <pc:sldMk cId="1094067644" sldId="303"/>
            <ac:spMk id="148" creationId="{00000000-0000-0000-0000-000000000000}"/>
          </ac:spMkLst>
        </pc:spChg>
        <pc:spChg chg="mod">
          <ac:chgData name="Minesh Patel" userId="a66d4990ec83ac90" providerId="LiveId" clId="{B97F8FE2-9461-4CFE-A336-39272FD5B119}" dt="2021-09-21T09:16:07.204" v="42816" actId="2711"/>
          <ac:spMkLst>
            <pc:docMk/>
            <pc:sldMk cId="1094067644" sldId="303"/>
            <ac:spMk id="149" creationId="{00000000-0000-0000-0000-000000000000}"/>
          </ac:spMkLst>
        </pc:spChg>
        <pc:spChg chg="mod">
          <ac:chgData name="Minesh Patel" userId="a66d4990ec83ac90" providerId="LiveId" clId="{B97F8FE2-9461-4CFE-A336-39272FD5B119}" dt="2021-09-21T09:16:07.204" v="42816" actId="2711"/>
          <ac:spMkLst>
            <pc:docMk/>
            <pc:sldMk cId="1094067644" sldId="303"/>
            <ac:spMk id="150" creationId="{00000000-0000-0000-0000-000000000000}"/>
          </ac:spMkLst>
        </pc:spChg>
        <pc:spChg chg="mod">
          <ac:chgData name="Minesh Patel" userId="a66d4990ec83ac90" providerId="LiveId" clId="{B97F8FE2-9461-4CFE-A336-39272FD5B119}" dt="2021-09-21T09:16:20.518" v="42819" actId="1076"/>
          <ac:spMkLst>
            <pc:docMk/>
            <pc:sldMk cId="1094067644" sldId="303"/>
            <ac:spMk id="152" creationId="{00000000-0000-0000-0000-000000000000}"/>
          </ac:spMkLst>
        </pc:spChg>
        <pc:spChg chg="mod">
          <ac:chgData name="Minesh Patel" userId="a66d4990ec83ac90" providerId="LiveId" clId="{B97F8FE2-9461-4CFE-A336-39272FD5B119}" dt="2021-09-21T09:16:07.204" v="42816" actId="2711"/>
          <ac:spMkLst>
            <pc:docMk/>
            <pc:sldMk cId="1094067644" sldId="303"/>
            <ac:spMk id="155" creationId="{00000000-0000-0000-0000-000000000000}"/>
          </ac:spMkLst>
        </pc:spChg>
        <pc:spChg chg="mod">
          <ac:chgData name="Minesh Patel" userId="a66d4990ec83ac90" providerId="LiveId" clId="{B97F8FE2-9461-4CFE-A336-39272FD5B119}" dt="2021-09-21T09:16:07.204" v="42816" actId="2711"/>
          <ac:spMkLst>
            <pc:docMk/>
            <pc:sldMk cId="1094067644" sldId="303"/>
            <ac:spMk id="156" creationId="{00000000-0000-0000-0000-000000000000}"/>
          </ac:spMkLst>
        </pc:spChg>
        <pc:spChg chg="mod">
          <ac:chgData name="Minesh Patel" userId="a66d4990ec83ac90" providerId="LiveId" clId="{B97F8FE2-9461-4CFE-A336-39272FD5B119}" dt="2021-09-21T09:16:07.204" v="42816" actId="2711"/>
          <ac:spMkLst>
            <pc:docMk/>
            <pc:sldMk cId="1094067644" sldId="303"/>
            <ac:spMk id="158" creationId="{00000000-0000-0000-0000-000000000000}"/>
          </ac:spMkLst>
        </pc:spChg>
        <pc:spChg chg="mod">
          <ac:chgData name="Minesh Patel" userId="a66d4990ec83ac90" providerId="LiveId" clId="{B97F8FE2-9461-4CFE-A336-39272FD5B119}" dt="2021-09-21T09:16:07.204" v="42816" actId="2711"/>
          <ac:spMkLst>
            <pc:docMk/>
            <pc:sldMk cId="1094067644" sldId="303"/>
            <ac:spMk id="159" creationId="{00000000-0000-0000-0000-000000000000}"/>
          </ac:spMkLst>
        </pc:spChg>
        <pc:spChg chg="mod">
          <ac:chgData name="Minesh Patel" userId="a66d4990ec83ac90" providerId="LiveId" clId="{B97F8FE2-9461-4CFE-A336-39272FD5B119}" dt="2021-09-21T09:16:07.204" v="42816" actId="2711"/>
          <ac:spMkLst>
            <pc:docMk/>
            <pc:sldMk cId="1094067644" sldId="303"/>
            <ac:spMk id="160" creationId="{00000000-0000-0000-0000-000000000000}"/>
          </ac:spMkLst>
        </pc:spChg>
        <pc:spChg chg="mod">
          <ac:chgData name="Minesh Patel" userId="a66d4990ec83ac90" providerId="LiveId" clId="{B97F8FE2-9461-4CFE-A336-39272FD5B119}" dt="2021-09-21T09:16:07.204" v="42816" actId="2711"/>
          <ac:spMkLst>
            <pc:docMk/>
            <pc:sldMk cId="1094067644" sldId="303"/>
            <ac:spMk id="162" creationId="{00000000-0000-0000-0000-000000000000}"/>
          </ac:spMkLst>
        </pc:spChg>
        <pc:spChg chg="mod">
          <ac:chgData name="Minesh Patel" userId="a66d4990ec83ac90" providerId="LiveId" clId="{B97F8FE2-9461-4CFE-A336-39272FD5B119}" dt="2021-09-21T09:16:07.204" v="42816" actId="2711"/>
          <ac:spMkLst>
            <pc:docMk/>
            <pc:sldMk cId="1094067644" sldId="303"/>
            <ac:spMk id="163" creationId="{00000000-0000-0000-0000-000000000000}"/>
          </ac:spMkLst>
        </pc:spChg>
        <pc:spChg chg="mod">
          <ac:chgData name="Minesh Patel" userId="a66d4990ec83ac90" providerId="LiveId" clId="{B97F8FE2-9461-4CFE-A336-39272FD5B119}" dt="2021-09-21T09:16:07.204" v="42816" actId="2711"/>
          <ac:spMkLst>
            <pc:docMk/>
            <pc:sldMk cId="1094067644" sldId="303"/>
            <ac:spMk id="164" creationId="{00000000-0000-0000-0000-000000000000}"/>
          </ac:spMkLst>
        </pc:spChg>
        <pc:spChg chg="mod">
          <ac:chgData name="Minesh Patel" userId="a66d4990ec83ac90" providerId="LiveId" clId="{B97F8FE2-9461-4CFE-A336-39272FD5B119}" dt="2021-09-21T09:16:07.204" v="42816" actId="2711"/>
          <ac:spMkLst>
            <pc:docMk/>
            <pc:sldMk cId="1094067644" sldId="303"/>
            <ac:spMk id="165" creationId="{00000000-0000-0000-0000-000000000000}"/>
          </ac:spMkLst>
        </pc:spChg>
        <pc:spChg chg="mod">
          <ac:chgData name="Minesh Patel" userId="a66d4990ec83ac90" providerId="LiveId" clId="{B97F8FE2-9461-4CFE-A336-39272FD5B119}" dt="2021-09-21T09:16:07.204" v="42816" actId="2711"/>
          <ac:spMkLst>
            <pc:docMk/>
            <pc:sldMk cId="1094067644" sldId="303"/>
            <ac:spMk id="166" creationId="{00000000-0000-0000-0000-000000000000}"/>
          </ac:spMkLst>
        </pc:spChg>
        <pc:spChg chg="mod">
          <ac:chgData name="Minesh Patel" userId="a66d4990ec83ac90" providerId="LiveId" clId="{B97F8FE2-9461-4CFE-A336-39272FD5B119}" dt="2021-09-21T09:16:07.204" v="42816" actId="2711"/>
          <ac:spMkLst>
            <pc:docMk/>
            <pc:sldMk cId="1094067644" sldId="303"/>
            <ac:spMk id="167" creationId="{00000000-0000-0000-0000-000000000000}"/>
          </ac:spMkLst>
        </pc:spChg>
        <pc:spChg chg="mod">
          <ac:chgData name="Minesh Patel" userId="a66d4990ec83ac90" providerId="LiveId" clId="{B97F8FE2-9461-4CFE-A336-39272FD5B119}" dt="2021-09-21T09:16:07.204" v="42816" actId="2711"/>
          <ac:spMkLst>
            <pc:docMk/>
            <pc:sldMk cId="1094067644" sldId="303"/>
            <ac:spMk id="168" creationId="{00000000-0000-0000-0000-000000000000}"/>
          </ac:spMkLst>
        </pc:spChg>
        <pc:spChg chg="mod">
          <ac:chgData name="Minesh Patel" userId="a66d4990ec83ac90" providerId="LiveId" clId="{B97F8FE2-9461-4CFE-A336-39272FD5B119}" dt="2021-09-21T09:16:07.204" v="42816" actId="2711"/>
          <ac:spMkLst>
            <pc:docMk/>
            <pc:sldMk cId="1094067644" sldId="303"/>
            <ac:spMk id="170" creationId="{00000000-0000-0000-0000-000000000000}"/>
          </ac:spMkLst>
        </pc:spChg>
        <pc:spChg chg="mod">
          <ac:chgData name="Minesh Patel" userId="a66d4990ec83ac90" providerId="LiveId" clId="{B97F8FE2-9461-4CFE-A336-39272FD5B119}" dt="2021-09-21T09:16:07.204" v="42816" actId="2711"/>
          <ac:spMkLst>
            <pc:docMk/>
            <pc:sldMk cId="1094067644" sldId="303"/>
            <ac:spMk id="171" creationId="{00000000-0000-0000-0000-000000000000}"/>
          </ac:spMkLst>
        </pc:spChg>
        <pc:spChg chg="mod">
          <ac:chgData name="Minesh Patel" userId="a66d4990ec83ac90" providerId="LiveId" clId="{B97F8FE2-9461-4CFE-A336-39272FD5B119}" dt="2021-09-21T09:16:07.204" v="42816" actId="2711"/>
          <ac:spMkLst>
            <pc:docMk/>
            <pc:sldMk cId="1094067644" sldId="303"/>
            <ac:spMk id="172" creationId="{00000000-0000-0000-0000-000000000000}"/>
          </ac:spMkLst>
        </pc:spChg>
        <pc:spChg chg="mod">
          <ac:chgData name="Minesh Patel" userId="a66d4990ec83ac90" providerId="LiveId" clId="{B97F8FE2-9461-4CFE-A336-39272FD5B119}" dt="2021-09-21T09:16:07.204" v="42816" actId="2711"/>
          <ac:spMkLst>
            <pc:docMk/>
            <pc:sldMk cId="1094067644" sldId="303"/>
            <ac:spMk id="173" creationId="{00000000-0000-0000-0000-000000000000}"/>
          </ac:spMkLst>
        </pc:spChg>
        <pc:spChg chg="mod">
          <ac:chgData name="Minesh Patel" userId="a66d4990ec83ac90" providerId="LiveId" clId="{B97F8FE2-9461-4CFE-A336-39272FD5B119}" dt="2021-09-21T09:16:07.204" v="42816" actId="2711"/>
          <ac:spMkLst>
            <pc:docMk/>
            <pc:sldMk cId="1094067644" sldId="303"/>
            <ac:spMk id="174" creationId="{00000000-0000-0000-0000-000000000000}"/>
          </ac:spMkLst>
        </pc:spChg>
        <pc:spChg chg="mod">
          <ac:chgData name="Minesh Patel" userId="a66d4990ec83ac90" providerId="LiveId" clId="{B97F8FE2-9461-4CFE-A336-39272FD5B119}" dt="2021-09-21T09:16:07.204" v="42816" actId="2711"/>
          <ac:spMkLst>
            <pc:docMk/>
            <pc:sldMk cId="1094067644" sldId="303"/>
            <ac:spMk id="176" creationId="{00000000-0000-0000-0000-000000000000}"/>
          </ac:spMkLst>
        </pc:spChg>
        <pc:spChg chg="mod">
          <ac:chgData name="Minesh Patel" userId="a66d4990ec83ac90" providerId="LiveId" clId="{B97F8FE2-9461-4CFE-A336-39272FD5B119}" dt="2021-09-21T09:16:07.204" v="42816" actId="2711"/>
          <ac:spMkLst>
            <pc:docMk/>
            <pc:sldMk cId="1094067644" sldId="303"/>
            <ac:spMk id="177" creationId="{00000000-0000-0000-0000-000000000000}"/>
          </ac:spMkLst>
        </pc:spChg>
        <pc:spChg chg="mod">
          <ac:chgData name="Minesh Patel" userId="a66d4990ec83ac90" providerId="LiveId" clId="{B97F8FE2-9461-4CFE-A336-39272FD5B119}" dt="2021-09-21T09:16:07.204" v="42816" actId="2711"/>
          <ac:spMkLst>
            <pc:docMk/>
            <pc:sldMk cId="1094067644" sldId="303"/>
            <ac:spMk id="178" creationId="{00000000-0000-0000-0000-000000000000}"/>
          </ac:spMkLst>
        </pc:spChg>
        <pc:spChg chg="mod">
          <ac:chgData name="Minesh Patel" userId="a66d4990ec83ac90" providerId="LiveId" clId="{B97F8FE2-9461-4CFE-A336-39272FD5B119}" dt="2021-09-21T09:16:07.204" v="42816" actId="2711"/>
          <ac:spMkLst>
            <pc:docMk/>
            <pc:sldMk cId="1094067644" sldId="303"/>
            <ac:spMk id="179" creationId="{00000000-0000-0000-0000-000000000000}"/>
          </ac:spMkLst>
        </pc:spChg>
        <pc:spChg chg="mod">
          <ac:chgData name="Minesh Patel" userId="a66d4990ec83ac90" providerId="LiveId" clId="{B97F8FE2-9461-4CFE-A336-39272FD5B119}" dt="2021-09-21T09:16:07.204" v="42816" actId="2711"/>
          <ac:spMkLst>
            <pc:docMk/>
            <pc:sldMk cId="1094067644" sldId="303"/>
            <ac:spMk id="180" creationId="{00000000-0000-0000-0000-000000000000}"/>
          </ac:spMkLst>
        </pc:spChg>
        <pc:spChg chg="mod">
          <ac:chgData name="Minesh Patel" userId="a66d4990ec83ac90" providerId="LiveId" clId="{B97F8FE2-9461-4CFE-A336-39272FD5B119}" dt="2021-09-21T09:16:07.204" v="42816" actId="2711"/>
          <ac:spMkLst>
            <pc:docMk/>
            <pc:sldMk cId="1094067644" sldId="303"/>
            <ac:spMk id="181" creationId="{00000000-0000-0000-0000-000000000000}"/>
          </ac:spMkLst>
        </pc:spChg>
        <pc:spChg chg="mod">
          <ac:chgData name="Minesh Patel" userId="a66d4990ec83ac90" providerId="LiveId" clId="{B97F8FE2-9461-4CFE-A336-39272FD5B119}" dt="2021-09-21T09:16:07.204" v="42816" actId="2711"/>
          <ac:spMkLst>
            <pc:docMk/>
            <pc:sldMk cId="1094067644" sldId="303"/>
            <ac:spMk id="182" creationId="{00000000-0000-0000-0000-000000000000}"/>
          </ac:spMkLst>
        </pc:spChg>
        <pc:spChg chg="mod">
          <ac:chgData name="Minesh Patel" userId="a66d4990ec83ac90" providerId="LiveId" clId="{B97F8FE2-9461-4CFE-A336-39272FD5B119}" dt="2021-09-21T09:16:07.204" v="42816" actId="2711"/>
          <ac:spMkLst>
            <pc:docMk/>
            <pc:sldMk cId="1094067644" sldId="303"/>
            <ac:spMk id="183" creationId="{00000000-0000-0000-0000-000000000000}"/>
          </ac:spMkLst>
        </pc:spChg>
        <pc:spChg chg="mod">
          <ac:chgData name="Minesh Patel" userId="a66d4990ec83ac90" providerId="LiveId" clId="{B97F8FE2-9461-4CFE-A336-39272FD5B119}" dt="2021-09-21T09:53:59.870" v="43146"/>
          <ac:spMkLst>
            <pc:docMk/>
            <pc:sldMk cId="1094067644" sldId="303"/>
            <ac:spMk id="193" creationId="{D3842813-27AE-4239-A701-2B7D2C1E0D99}"/>
          </ac:spMkLst>
        </pc:spChg>
        <pc:spChg chg="mod">
          <ac:chgData name="Minesh Patel" userId="a66d4990ec83ac90" providerId="LiveId" clId="{B97F8FE2-9461-4CFE-A336-39272FD5B119}" dt="2021-09-21T09:53:59.870" v="43146"/>
          <ac:spMkLst>
            <pc:docMk/>
            <pc:sldMk cId="1094067644" sldId="303"/>
            <ac:spMk id="194" creationId="{0C744375-58D2-4778-A27B-01DCDAFFE2C5}"/>
          </ac:spMkLst>
        </pc:spChg>
        <pc:spChg chg="mod">
          <ac:chgData name="Minesh Patel" userId="a66d4990ec83ac90" providerId="LiveId" clId="{B97F8FE2-9461-4CFE-A336-39272FD5B119}" dt="2021-09-21T09:53:59.870" v="43146"/>
          <ac:spMkLst>
            <pc:docMk/>
            <pc:sldMk cId="1094067644" sldId="303"/>
            <ac:spMk id="195" creationId="{F6C01F5E-9941-4344-ADDE-89AE1E1B63C8}"/>
          </ac:spMkLst>
        </pc:spChg>
        <pc:spChg chg="mod">
          <ac:chgData name="Minesh Patel" userId="a66d4990ec83ac90" providerId="LiveId" clId="{B97F8FE2-9461-4CFE-A336-39272FD5B119}" dt="2021-09-21T09:53:59.870" v="43146"/>
          <ac:spMkLst>
            <pc:docMk/>
            <pc:sldMk cId="1094067644" sldId="303"/>
            <ac:spMk id="196" creationId="{DF3E8B72-DB41-4190-A793-E93601611751}"/>
          </ac:spMkLst>
        </pc:spChg>
        <pc:spChg chg="mod">
          <ac:chgData name="Minesh Patel" userId="a66d4990ec83ac90" providerId="LiveId" clId="{B97F8FE2-9461-4CFE-A336-39272FD5B119}" dt="2021-09-21T09:53:59.870" v="43146"/>
          <ac:spMkLst>
            <pc:docMk/>
            <pc:sldMk cId="1094067644" sldId="303"/>
            <ac:spMk id="197" creationId="{FBC2C68D-0F7E-4D6D-B539-E6EA3FC0CEEB}"/>
          </ac:spMkLst>
        </pc:spChg>
        <pc:spChg chg="add mod">
          <ac:chgData name="Minesh Patel" userId="a66d4990ec83ac90" providerId="LiveId" clId="{B97F8FE2-9461-4CFE-A336-39272FD5B119}" dt="2021-09-21T10:06:44.113" v="43329"/>
          <ac:spMkLst>
            <pc:docMk/>
            <pc:sldMk cId="1094067644" sldId="303"/>
            <ac:spMk id="198" creationId="{FB4D956C-EA45-402B-9BAA-8F13D8D19187}"/>
          </ac:spMkLst>
        </pc:spChg>
        <pc:spChg chg="mod">
          <ac:chgData name="Minesh Patel" userId="a66d4990ec83ac90" providerId="LiveId" clId="{B97F8FE2-9461-4CFE-A336-39272FD5B119}" dt="2021-09-21T09:16:07.204" v="42816" actId="2711"/>
          <ac:spMkLst>
            <pc:docMk/>
            <pc:sldMk cId="1094067644" sldId="303"/>
            <ac:spMk id="213" creationId="{00000000-0000-0000-0000-000000000000}"/>
          </ac:spMkLst>
        </pc:spChg>
        <pc:spChg chg="mod">
          <ac:chgData name="Minesh Patel" userId="a66d4990ec83ac90" providerId="LiveId" clId="{B97F8FE2-9461-4CFE-A336-39272FD5B119}" dt="2021-09-21T09:16:07.204" v="42816" actId="2711"/>
          <ac:spMkLst>
            <pc:docMk/>
            <pc:sldMk cId="1094067644" sldId="303"/>
            <ac:spMk id="214" creationId="{00000000-0000-0000-0000-000000000000}"/>
          </ac:spMkLst>
        </pc:spChg>
        <pc:spChg chg="mod">
          <ac:chgData name="Minesh Patel" userId="a66d4990ec83ac90" providerId="LiveId" clId="{B97F8FE2-9461-4CFE-A336-39272FD5B119}" dt="2021-09-21T09:16:07.204" v="42816" actId="2711"/>
          <ac:spMkLst>
            <pc:docMk/>
            <pc:sldMk cId="1094067644" sldId="303"/>
            <ac:spMk id="215" creationId="{00000000-0000-0000-0000-000000000000}"/>
          </ac:spMkLst>
        </pc:spChg>
        <pc:spChg chg="mod">
          <ac:chgData name="Minesh Patel" userId="a66d4990ec83ac90" providerId="LiveId" clId="{B97F8FE2-9461-4CFE-A336-39272FD5B119}" dt="2021-09-21T09:16:07.204" v="42816" actId="2711"/>
          <ac:spMkLst>
            <pc:docMk/>
            <pc:sldMk cId="1094067644" sldId="303"/>
            <ac:spMk id="217" creationId="{00000000-0000-0000-0000-000000000000}"/>
          </ac:spMkLst>
        </pc:spChg>
        <pc:spChg chg="mod">
          <ac:chgData name="Minesh Patel" userId="a66d4990ec83ac90" providerId="LiveId" clId="{B97F8FE2-9461-4CFE-A336-39272FD5B119}" dt="2021-09-21T09:16:07.204" v="42816" actId="2711"/>
          <ac:spMkLst>
            <pc:docMk/>
            <pc:sldMk cId="1094067644" sldId="303"/>
            <ac:spMk id="218" creationId="{00000000-0000-0000-0000-000000000000}"/>
          </ac:spMkLst>
        </pc:spChg>
        <pc:spChg chg="mod">
          <ac:chgData name="Minesh Patel" userId="a66d4990ec83ac90" providerId="LiveId" clId="{B97F8FE2-9461-4CFE-A336-39272FD5B119}" dt="2021-09-21T09:16:07.204" v="42816" actId="2711"/>
          <ac:spMkLst>
            <pc:docMk/>
            <pc:sldMk cId="1094067644" sldId="303"/>
            <ac:spMk id="219" creationId="{00000000-0000-0000-0000-000000000000}"/>
          </ac:spMkLst>
        </pc:spChg>
        <pc:spChg chg="mod">
          <ac:chgData name="Minesh Patel" userId="a66d4990ec83ac90" providerId="LiveId" clId="{B97F8FE2-9461-4CFE-A336-39272FD5B119}" dt="2021-09-21T09:16:07.204" v="42816" actId="2711"/>
          <ac:spMkLst>
            <pc:docMk/>
            <pc:sldMk cId="1094067644" sldId="303"/>
            <ac:spMk id="220" creationId="{00000000-0000-0000-0000-000000000000}"/>
          </ac:spMkLst>
        </pc:spChg>
        <pc:spChg chg="mod">
          <ac:chgData name="Minesh Patel" userId="a66d4990ec83ac90" providerId="LiveId" clId="{B97F8FE2-9461-4CFE-A336-39272FD5B119}" dt="2021-09-21T09:16:07.204" v="42816" actId="2711"/>
          <ac:spMkLst>
            <pc:docMk/>
            <pc:sldMk cId="1094067644" sldId="303"/>
            <ac:spMk id="495" creationId="{00000000-0000-0000-0000-000000000000}"/>
          </ac:spMkLst>
        </pc:spChg>
        <pc:spChg chg="mod">
          <ac:chgData name="Minesh Patel" userId="a66d4990ec83ac90" providerId="LiveId" clId="{B97F8FE2-9461-4CFE-A336-39272FD5B119}" dt="2021-09-21T09:16:07.204" v="42816" actId="2711"/>
          <ac:spMkLst>
            <pc:docMk/>
            <pc:sldMk cId="1094067644" sldId="303"/>
            <ac:spMk id="496" creationId="{00000000-0000-0000-0000-000000000000}"/>
          </ac:spMkLst>
        </pc:spChg>
        <pc:spChg chg="mod">
          <ac:chgData name="Minesh Patel" userId="a66d4990ec83ac90" providerId="LiveId" clId="{B97F8FE2-9461-4CFE-A336-39272FD5B119}" dt="2021-09-21T09:16:07.204" v="42816" actId="2711"/>
          <ac:spMkLst>
            <pc:docMk/>
            <pc:sldMk cId="1094067644" sldId="303"/>
            <ac:spMk id="497" creationId="{00000000-0000-0000-0000-000000000000}"/>
          </ac:spMkLst>
        </pc:spChg>
        <pc:spChg chg="mod">
          <ac:chgData name="Minesh Patel" userId="a66d4990ec83ac90" providerId="LiveId" clId="{B97F8FE2-9461-4CFE-A336-39272FD5B119}" dt="2021-09-21T09:16:07.204" v="42816" actId="2711"/>
          <ac:spMkLst>
            <pc:docMk/>
            <pc:sldMk cId="1094067644" sldId="303"/>
            <ac:spMk id="498" creationId="{00000000-0000-0000-0000-000000000000}"/>
          </ac:spMkLst>
        </pc:spChg>
        <pc:spChg chg="mod">
          <ac:chgData name="Minesh Patel" userId="a66d4990ec83ac90" providerId="LiveId" clId="{B97F8FE2-9461-4CFE-A336-39272FD5B119}" dt="2021-09-21T09:16:07.204" v="42816" actId="2711"/>
          <ac:spMkLst>
            <pc:docMk/>
            <pc:sldMk cId="1094067644" sldId="303"/>
            <ac:spMk id="499" creationId="{00000000-0000-0000-0000-000000000000}"/>
          </ac:spMkLst>
        </pc:spChg>
        <pc:spChg chg="mod">
          <ac:chgData name="Minesh Patel" userId="a66d4990ec83ac90" providerId="LiveId" clId="{B97F8FE2-9461-4CFE-A336-39272FD5B119}" dt="2021-09-21T09:16:07.204" v="42816" actId="2711"/>
          <ac:spMkLst>
            <pc:docMk/>
            <pc:sldMk cId="1094067644" sldId="303"/>
            <ac:spMk id="500" creationId="{00000000-0000-0000-0000-000000000000}"/>
          </ac:spMkLst>
        </pc:spChg>
        <pc:spChg chg="mod">
          <ac:chgData name="Minesh Patel" userId="a66d4990ec83ac90" providerId="LiveId" clId="{B97F8FE2-9461-4CFE-A336-39272FD5B119}" dt="2021-09-21T09:16:07.204" v="42816" actId="2711"/>
          <ac:spMkLst>
            <pc:docMk/>
            <pc:sldMk cId="1094067644" sldId="303"/>
            <ac:spMk id="530" creationId="{00000000-0000-0000-0000-000000000000}"/>
          </ac:spMkLst>
        </pc:spChg>
        <pc:spChg chg="mod">
          <ac:chgData name="Minesh Patel" userId="a66d4990ec83ac90" providerId="LiveId" clId="{B97F8FE2-9461-4CFE-A336-39272FD5B119}" dt="2021-09-21T09:16:07.204" v="42816" actId="2711"/>
          <ac:spMkLst>
            <pc:docMk/>
            <pc:sldMk cId="1094067644" sldId="303"/>
            <ac:spMk id="531" creationId="{00000000-0000-0000-0000-000000000000}"/>
          </ac:spMkLst>
        </pc:spChg>
        <pc:spChg chg="mod">
          <ac:chgData name="Minesh Patel" userId="a66d4990ec83ac90" providerId="LiveId" clId="{B97F8FE2-9461-4CFE-A336-39272FD5B119}" dt="2021-09-21T09:16:07.204" v="42816" actId="2711"/>
          <ac:spMkLst>
            <pc:docMk/>
            <pc:sldMk cId="1094067644" sldId="303"/>
            <ac:spMk id="532" creationId="{00000000-0000-0000-0000-000000000000}"/>
          </ac:spMkLst>
        </pc:spChg>
        <pc:spChg chg="mod">
          <ac:chgData name="Minesh Patel" userId="a66d4990ec83ac90" providerId="LiveId" clId="{B97F8FE2-9461-4CFE-A336-39272FD5B119}" dt="2021-09-21T09:16:07.204" v="42816" actId="2711"/>
          <ac:spMkLst>
            <pc:docMk/>
            <pc:sldMk cId="1094067644" sldId="303"/>
            <ac:spMk id="533" creationId="{00000000-0000-0000-0000-000000000000}"/>
          </ac:spMkLst>
        </pc:spChg>
        <pc:spChg chg="mod">
          <ac:chgData name="Minesh Patel" userId="a66d4990ec83ac90" providerId="LiveId" clId="{B97F8FE2-9461-4CFE-A336-39272FD5B119}" dt="2021-09-21T09:16:07.204" v="42816" actId="2711"/>
          <ac:spMkLst>
            <pc:docMk/>
            <pc:sldMk cId="1094067644" sldId="303"/>
            <ac:spMk id="534" creationId="{00000000-0000-0000-0000-000000000000}"/>
          </ac:spMkLst>
        </pc:spChg>
        <pc:spChg chg="mod">
          <ac:chgData name="Minesh Patel" userId="a66d4990ec83ac90" providerId="LiveId" clId="{B97F8FE2-9461-4CFE-A336-39272FD5B119}" dt="2021-09-21T09:16:07.204" v="42816" actId="2711"/>
          <ac:spMkLst>
            <pc:docMk/>
            <pc:sldMk cId="1094067644" sldId="303"/>
            <ac:spMk id="536" creationId="{00000000-0000-0000-0000-000000000000}"/>
          </ac:spMkLst>
        </pc:spChg>
        <pc:spChg chg="mod">
          <ac:chgData name="Minesh Patel" userId="a66d4990ec83ac90" providerId="LiveId" clId="{B97F8FE2-9461-4CFE-A336-39272FD5B119}" dt="2021-09-21T09:16:07.204" v="42816" actId="2711"/>
          <ac:spMkLst>
            <pc:docMk/>
            <pc:sldMk cId="1094067644" sldId="303"/>
            <ac:spMk id="537" creationId="{00000000-0000-0000-0000-000000000000}"/>
          </ac:spMkLst>
        </pc:spChg>
        <pc:spChg chg="mod">
          <ac:chgData name="Minesh Patel" userId="a66d4990ec83ac90" providerId="LiveId" clId="{B97F8FE2-9461-4CFE-A336-39272FD5B119}" dt="2021-09-21T09:16:07.204" v="42816" actId="2711"/>
          <ac:spMkLst>
            <pc:docMk/>
            <pc:sldMk cId="1094067644" sldId="303"/>
            <ac:spMk id="538" creationId="{00000000-0000-0000-0000-000000000000}"/>
          </ac:spMkLst>
        </pc:spChg>
        <pc:spChg chg="mod">
          <ac:chgData name="Minesh Patel" userId="a66d4990ec83ac90" providerId="LiveId" clId="{B97F8FE2-9461-4CFE-A336-39272FD5B119}" dt="2021-09-21T09:16:07.204" v="42816" actId="2711"/>
          <ac:spMkLst>
            <pc:docMk/>
            <pc:sldMk cId="1094067644" sldId="303"/>
            <ac:spMk id="539" creationId="{00000000-0000-0000-0000-000000000000}"/>
          </ac:spMkLst>
        </pc:spChg>
        <pc:spChg chg="mod">
          <ac:chgData name="Minesh Patel" userId="a66d4990ec83ac90" providerId="LiveId" clId="{B97F8FE2-9461-4CFE-A336-39272FD5B119}" dt="2021-09-21T09:16:07.204" v="42816" actId="2711"/>
          <ac:spMkLst>
            <pc:docMk/>
            <pc:sldMk cId="1094067644" sldId="303"/>
            <ac:spMk id="540" creationId="{00000000-0000-0000-0000-000000000000}"/>
          </ac:spMkLst>
        </pc:spChg>
        <pc:spChg chg="mod">
          <ac:chgData name="Minesh Patel" userId="a66d4990ec83ac90" providerId="LiveId" clId="{B97F8FE2-9461-4CFE-A336-39272FD5B119}" dt="2021-09-21T09:16:07.204" v="42816" actId="2711"/>
          <ac:spMkLst>
            <pc:docMk/>
            <pc:sldMk cId="1094067644" sldId="303"/>
            <ac:spMk id="542" creationId="{00000000-0000-0000-0000-000000000000}"/>
          </ac:spMkLst>
        </pc:spChg>
        <pc:spChg chg="mod">
          <ac:chgData name="Minesh Patel" userId="a66d4990ec83ac90" providerId="LiveId" clId="{B97F8FE2-9461-4CFE-A336-39272FD5B119}" dt="2021-09-21T09:16:07.204" v="42816" actId="2711"/>
          <ac:spMkLst>
            <pc:docMk/>
            <pc:sldMk cId="1094067644" sldId="303"/>
            <ac:spMk id="543" creationId="{00000000-0000-0000-0000-000000000000}"/>
          </ac:spMkLst>
        </pc:spChg>
        <pc:spChg chg="mod">
          <ac:chgData name="Minesh Patel" userId="a66d4990ec83ac90" providerId="LiveId" clId="{B97F8FE2-9461-4CFE-A336-39272FD5B119}" dt="2021-09-21T09:16:07.204" v="42816" actId="2711"/>
          <ac:spMkLst>
            <pc:docMk/>
            <pc:sldMk cId="1094067644" sldId="303"/>
            <ac:spMk id="544" creationId="{00000000-0000-0000-0000-000000000000}"/>
          </ac:spMkLst>
        </pc:spChg>
        <pc:spChg chg="mod">
          <ac:chgData name="Minesh Patel" userId="a66d4990ec83ac90" providerId="LiveId" clId="{B97F8FE2-9461-4CFE-A336-39272FD5B119}" dt="2021-09-21T09:16:07.204" v="42816" actId="2711"/>
          <ac:spMkLst>
            <pc:docMk/>
            <pc:sldMk cId="1094067644" sldId="303"/>
            <ac:spMk id="545" creationId="{00000000-0000-0000-0000-000000000000}"/>
          </ac:spMkLst>
        </pc:spChg>
        <pc:spChg chg="mod">
          <ac:chgData name="Minesh Patel" userId="a66d4990ec83ac90" providerId="LiveId" clId="{B97F8FE2-9461-4CFE-A336-39272FD5B119}" dt="2021-09-21T09:16:07.204" v="42816" actId="2711"/>
          <ac:spMkLst>
            <pc:docMk/>
            <pc:sldMk cId="1094067644" sldId="303"/>
            <ac:spMk id="546" creationId="{00000000-0000-0000-0000-000000000000}"/>
          </ac:spMkLst>
        </pc:spChg>
        <pc:spChg chg="mod">
          <ac:chgData name="Minesh Patel" userId="a66d4990ec83ac90" providerId="LiveId" clId="{B97F8FE2-9461-4CFE-A336-39272FD5B119}" dt="2021-09-21T09:16:07.204" v="42816" actId="2711"/>
          <ac:spMkLst>
            <pc:docMk/>
            <pc:sldMk cId="1094067644" sldId="303"/>
            <ac:spMk id="548" creationId="{00000000-0000-0000-0000-000000000000}"/>
          </ac:spMkLst>
        </pc:spChg>
        <pc:spChg chg="mod">
          <ac:chgData name="Minesh Patel" userId="a66d4990ec83ac90" providerId="LiveId" clId="{B97F8FE2-9461-4CFE-A336-39272FD5B119}" dt="2021-09-21T09:16:07.204" v="42816" actId="2711"/>
          <ac:spMkLst>
            <pc:docMk/>
            <pc:sldMk cId="1094067644" sldId="303"/>
            <ac:spMk id="549" creationId="{00000000-0000-0000-0000-000000000000}"/>
          </ac:spMkLst>
        </pc:spChg>
        <pc:spChg chg="mod">
          <ac:chgData name="Minesh Patel" userId="a66d4990ec83ac90" providerId="LiveId" clId="{B97F8FE2-9461-4CFE-A336-39272FD5B119}" dt="2021-09-21T09:16:07.204" v="42816" actId="2711"/>
          <ac:spMkLst>
            <pc:docMk/>
            <pc:sldMk cId="1094067644" sldId="303"/>
            <ac:spMk id="550" creationId="{00000000-0000-0000-0000-000000000000}"/>
          </ac:spMkLst>
        </pc:spChg>
        <pc:spChg chg="mod">
          <ac:chgData name="Minesh Patel" userId="a66d4990ec83ac90" providerId="LiveId" clId="{B97F8FE2-9461-4CFE-A336-39272FD5B119}" dt="2021-09-21T09:16:07.204" v="42816" actId="2711"/>
          <ac:spMkLst>
            <pc:docMk/>
            <pc:sldMk cId="1094067644" sldId="303"/>
            <ac:spMk id="551" creationId="{00000000-0000-0000-0000-000000000000}"/>
          </ac:spMkLst>
        </pc:spChg>
        <pc:spChg chg="mod">
          <ac:chgData name="Minesh Patel" userId="a66d4990ec83ac90" providerId="LiveId" clId="{B97F8FE2-9461-4CFE-A336-39272FD5B119}" dt="2021-09-21T09:16:07.204" v="42816" actId="2711"/>
          <ac:spMkLst>
            <pc:docMk/>
            <pc:sldMk cId="1094067644" sldId="303"/>
            <ac:spMk id="552" creationId="{00000000-0000-0000-0000-000000000000}"/>
          </ac:spMkLst>
        </pc:spChg>
        <pc:spChg chg="mod">
          <ac:chgData name="Minesh Patel" userId="a66d4990ec83ac90" providerId="LiveId" clId="{B97F8FE2-9461-4CFE-A336-39272FD5B119}" dt="2021-09-21T09:16:07.204" v="42816" actId="2711"/>
          <ac:spMkLst>
            <pc:docMk/>
            <pc:sldMk cId="1094067644" sldId="303"/>
            <ac:spMk id="553" creationId="{00000000-0000-0000-0000-000000000000}"/>
          </ac:spMkLst>
        </pc:spChg>
        <pc:spChg chg="mod">
          <ac:chgData name="Minesh Patel" userId="a66d4990ec83ac90" providerId="LiveId" clId="{B97F8FE2-9461-4CFE-A336-39272FD5B119}" dt="2021-09-21T09:16:07.204" v="42816" actId="2711"/>
          <ac:spMkLst>
            <pc:docMk/>
            <pc:sldMk cId="1094067644" sldId="303"/>
            <ac:spMk id="554" creationId="{00000000-0000-0000-0000-000000000000}"/>
          </ac:spMkLst>
        </pc:spChg>
        <pc:spChg chg="mod">
          <ac:chgData name="Minesh Patel" userId="a66d4990ec83ac90" providerId="LiveId" clId="{B97F8FE2-9461-4CFE-A336-39272FD5B119}" dt="2021-09-21T09:16:07.204" v="42816" actId="2711"/>
          <ac:spMkLst>
            <pc:docMk/>
            <pc:sldMk cId="1094067644" sldId="303"/>
            <ac:spMk id="555" creationId="{00000000-0000-0000-0000-000000000000}"/>
          </ac:spMkLst>
        </pc:spChg>
        <pc:spChg chg="mod">
          <ac:chgData name="Minesh Patel" userId="a66d4990ec83ac90" providerId="LiveId" clId="{B97F8FE2-9461-4CFE-A336-39272FD5B119}" dt="2021-09-21T09:16:07.204" v="42816" actId="2711"/>
          <ac:spMkLst>
            <pc:docMk/>
            <pc:sldMk cId="1094067644" sldId="303"/>
            <ac:spMk id="556" creationId="{00000000-0000-0000-0000-000000000000}"/>
          </ac:spMkLst>
        </pc:spChg>
        <pc:spChg chg="mod">
          <ac:chgData name="Minesh Patel" userId="a66d4990ec83ac90" providerId="LiveId" clId="{B97F8FE2-9461-4CFE-A336-39272FD5B119}" dt="2021-09-21T09:16:07.204" v="42816" actId="2711"/>
          <ac:spMkLst>
            <pc:docMk/>
            <pc:sldMk cId="1094067644" sldId="303"/>
            <ac:spMk id="557" creationId="{00000000-0000-0000-0000-000000000000}"/>
          </ac:spMkLst>
        </pc:spChg>
        <pc:spChg chg="mod">
          <ac:chgData name="Minesh Patel" userId="a66d4990ec83ac90" providerId="LiveId" clId="{B97F8FE2-9461-4CFE-A336-39272FD5B119}" dt="2021-09-21T09:16:07.204" v="42816" actId="2711"/>
          <ac:spMkLst>
            <pc:docMk/>
            <pc:sldMk cId="1094067644" sldId="303"/>
            <ac:spMk id="559" creationId="{00000000-0000-0000-0000-000000000000}"/>
          </ac:spMkLst>
        </pc:spChg>
        <pc:spChg chg="mod">
          <ac:chgData name="Minesh Patel" userId="a66d4990ec83ac90" providerId="LiveId" clId="{B97F8FE2-9461-4CFE-A336-39272FD5B119}" dt="2021-09-21T09:16:07.204" v="42816" actId="2711"/>
          <ac:spMkLst>
            <pc:docMk/>
            <pc:sldMk cId="1094067644" sldId="303"/>
            <ac:spMk id="560" creationId="{00000000-0000-0000-0000-000000000000}"/>
          </ac:spMkLst>
        </pc:spChg>
        <pc:spChg chg="mod">
          <ac:chgData name="Minesh Patel" userId="a66d4990ec83ac90" providerId="LiveId" clId="{B97F8FE2-9461-4CFE-A336-39272FD5B119}" dt="2021-09-21T09:16:07.204" v="42816" actId="2711"/>
          <ac:spMkLst>
            <pc:docMk/>
            <pc:sldMk cId="1094067644" sldId="303"/>
            <ac:spMk id="561" creationId="{00000000-0000-0000-0000-000000000000}"/>
          </ac:spMkLst>
        </pc:spChg>
        <pc:spChg chg="mod">
          <ac:chgData name="Minesh Patel" userId="a66d4990ec83ac90" providerId="LiveId" clId="{B97F8FE2-9461-4CFE-A336-39272FD5B119}" dt="2021-09-21T09:16:07.204" v="42816" actId="2711"/>
          <ac:spMkLst>
            <pc:docMk/>
            <pc:sldMk cId="1094067644" sldId="303"/>
            <ac:spMk id="562" creationId="{00000000-0000-0000-0000-000000000000}"/>
          </ac:spMkLst>
        </pc:spChg>
        <pc:spChg chg="mod">
          <ac:chgData name="Minesh Patel" userId="a66d4990ec83ac90" providerId="LiveId" clId="{B97F8FE2-9461-4CFE-A336-39272FD5B119}" dt="2021-09-21T09:16:07.204" v="42816" actId="2711"/>
          <ac:spMkLst>
            <pc:docMk/>
            <pc:sldMk cId="1094067644" sldId="303"/>
            <ac:spMk id="563" creationId="{00000000-0000-0000-0000-000000000000}"/>
          </ac:spMkLst>
        </pc:spChg>
        <pc:spChg chg="mod">
          <ac:chgData name="Minesh Patel" userId="a66d4990ec83ac90" providerId="LiveId" clId="{B97F8FE2-9461-4CFE-A336-39272FD5B119}" dt="2021-09-21T09:16:07.204" v="42816" actId="2711"/>
          <ac:spMkLst>
            <pc:docMk/>
            <pc:sldMk cId="1094067644" sldId="303"/>
            <ac:spMk id="564" creationId="{00000000-0000-0000-0000-000000000000}"/>
          </ac:spMkLst>
        </pc:spChg>
        <pc:spChg chg="mod">
          <ac:chgData name="Minesh Patel" userId="a66d4990ec83ac90" providerId="LiveId" clId="{B97F8FE2-9461-4CFE-A336-39272FD5B119}" dt="2021-09-21T09:16:07.204" v="42816" actId="2711"/>
          <ac:spMkLst>
            <pc:docMk/>
            <pc:sldMk cId="1094067644" sldId="303"/>
            <ac:spMk id="565" creationId="{00000000-0000-0000-0000-000000000000}"/>
          </ac:spMkLst>
        </pc:spChg>
        <pc:spChg chg="mod">
          <ac:chgData name="Minesh Patel" userId="a66d4990ec83ac90" providerId="LiveId" clId="{B97F8FE2-9461-4CFE-A336-39272FD5B119}" dt="2021-09-21T09:16:07.204" v="42816" actId="2711"/>
          <ac:spMkLst>
            <pc:docMk/>
            <pc:sldMk cId="1094067644" sldId="303"/>
            <ac:spMk id="566" creationId="{00000000-0000-0000-0000-000000000000}"/>
          </ac:spMkLst>
        </pc:spChg>
        <pc:spChg chg="mod">
          <ac:chgData name="Minesh Patel" userId="a66d4990ec83ac90" providerId="LiveId" clId="{B97F8FE2-9461-4CFE-A336-39272FD5B119}" dt="2021-09-21T09:16:07.204" v="42816" actId="2711"/>
          <ac:spMkLst>
            <pc:docMk/>
            <pc:sldMk cId="1094067644" sldId="303"/>
            <ac:spMk id="567" creationId="{00000000-0000-0000-0000-000000000000}"/>
          </ac:spMkLst>
        </pc:spChg>
        <pc:spChg chg="mod">
          <ac:chgData name="Minesh Patel" userId="a66d4990ec83ac90" providerId="LiveId" clId="{B97F8FE2-9461-4CFE-A336-39272FD5B119}" dt="2021-09-21T09:16:07.204" v="42816" actId="2711"/>
          <ac:spMkLst>
            <pc:docMk/>
            <pc:sldMk cId="1094067644" sldId="303"/>
            <ac:spMk id="568" creationId="{00000000-0000-0000-0000-000000000000}"/>
          </ac:spMkLst>
        </pc:spChg>
        <pc:spChg chg="mod">
          <ac:chgData name="Minesh Patel" userId="a66d4990ec83ac90" providerId="LiveId" clId="{B97F8FE2-9461-4CFE-A336-39272FD5B119}" dt="2021-09-21T09:16:07.204" v="42816" actId="2711"/>
          <ac:spMkLst>
            <pc:docMk/>
            <pc:sldMk cId="1094067644" sldId="303"/>
            <ac:spMk id="569" creationId="{00000000-0000-0000-0000-000000000000}"/>
          </ac:spMkLst>
        </pc:spChg>
        <pc:spChg chg="mod">
          <ac:chgData name="Minesh Patel" userId="a66d4990ec83ac90" providerId="LiveId" clId="{B97F8FE2-9461-4CFE-A336-39272FD5B119}" dt="2021-09-21T09:16:07.204" v="42816" actId="2711"/>
          <ac:spMkLst>
            <pc:docMk/>
            <pc:sldMk cId="1094067644" sldId="303"/>
            <ac:spMk id="570" creationId="{00000000-0000-0000-0000-000000000000}"/>
          </ac:spMkLst>
        </pc:spChg>
        <pc:spChg chg="mod">
          <ac:chgData name="Minesh Patel" userId="a66d4990ec83ac90" providerId="LiveId" clId="{B97F8FE2-9461-4CFE-A336-39272FD5B119}" dt="2021-09-21T09:16:07.204" v="42816" actId="2711"/>
          <ac:spMkLst>
            <pc:docMk/>
            <pc:sldMk cId="1094067644" sldId="303"/>
            <ac:spMk id="571" creationId="{00000000-0000-0000-0000-000000000000}"/>
          </ac:spMkLst>
        </pc:spChg>
        <pc:spChg chg="mod">
          <ac:chgData name="Minesh Patel" userId="a66d4990ec83ac90" providerId="LiveId" clId="{B97F8FE2-9461-4CFE-A336-39272FD5B119}" dt="2021-09-21T09:16:07.204" v="42816" actId="2711"/>
          <ac:spMkLst>
            <pc:docMk/>
            <pc:sldMk cId="1094067644" sldId="303"/>
            <ac:spMk id="572" creationId="{00000000-0000-0000-0000-000000000000}"/>
          </ac:spMkLst>
        </pc:spChg>
        <pc:spChg chg="mod">
          <ac:chgData name="Minesh Patel" userId="a66d4990ec83ac90" providerId="LiveId" clId="{B97F8FE2-9461-4CFE-A336-39272FD5B119}" dt="2021-09-21T09:16:07.204" v="42816" actId="2711"/>
          <ac:spMkLst>
            <pc:docMk/>
            <pc:sldMk cId="1094067644" sldId="303"/>
            <ac:spMk id="573" creationId="{00000000-0000-0000-0000-000000000000}"/>
          </ac:spMkLst>
        </pc:spChg>
        <pc:spChg chg="mod">
          <ac:chgData name="Minesh Patel" userId="a66d4990ec83ac90" providerId="LiveId" clId="{B97F8FE2-9461-4CFE-A336-39272FD5B119}" dt="2021-09-21T09:16:07.204" v="42816" actId="2711"/>
          <ac:spMkLst>
            <pc:docMk/>
            <pc:sldMk cId="1094067644" sldId="303"/>
            <ac:spMk id="574" creationId="{00000000-0000-0000-0000-000000000000}"/>
          </ac:spMkLst>
        </pc:spChg>
        <pc:spChg chg="mod">
          <ac:chgData name="Minesh Patel" userId="a66d4990ec83ac90" providerId="LiveId" clId="{B97F8FE2-9461-4CFE-A336-39272FD5B119}" dt="2021-09-21T09:16:07.204" v="42816" actId="2711"/>
          <ac:spMkLst>
            <pc:docMk/>
            <pc:sldMk cId="1094067644" sldId="303"/>
            <ac:spMk id="575" creationId="{00000000-0000-0000-0000-000000000000}"/>
          </ac:spMkLst>
        </pc:spChg>
        <pc:spChg chg="mod">
          <ac:chgData name="Minesh Patel" userId="a66d4990ec83ac90" providerId="LiveId" clId="{B97F8FE2-9461-4CFE-A336-39272FD5B119}" dt="2021-09-21T09:16:07.204" v="42816" actId="2711"/>
          <ac:spMkLst>
            <pc:docMk/>
            <pc:sldMk cId="1094067644" sldId="303"/>
            <ac:spMk id="576" creationId="{00000000-0000-0000-0000-000000000000}"/>
          </ac:spMkLst>
        </pc:spChg>
        <pc:spChg chg="mod">
          <ac:chgData name="Minesh Patel" userId="a66d4990ec83ac90" providerId="LiveId" clId="{B97F8FE2-9461-4CFE-A336-39272FD5B119}" dt="2021-09-21T09:16:07.204" v="42816" actId="2711"/>
          <ac:spMkLst>
            <pc:docMk/>
            <pc:sldMk cId="1094067644" sldId="303"/>
            <ac:spMk id="577" creationId="{00000000-0000-0000-0000-000000000000}"/>
          </ac:spMkLst>
        </pc:spChg>
        <pc:spChg chg="mod">
          <ac:chgData name="Minesh Patel" userId="a66d4990ec83ac90" providerId="LiveId" clId="{B97F8FE2-9461-4CFE-A336-39272FD5B119}" dt="2021-09-21T09:16:07.204" v="42816" actId="2711"/>
          <ac:spMkLst>
            <pc:docMk/>
            <pc:sldMk cId="1094067644" sldId="303"/>
            <ac:spMk id="578" creationId="{00000000-0000-0000-0000-000000000000}"/>
          </ac:spMkLst>
        </pc:spChg>
        <pc:spChg chg="mod">
          <ac:chgData name="Minesh Patel" userId="a66d4990ec83ac90" providerId="LiveId" clId="{B97F8FE2-9461-4CFE-A336-39272FD5B119}" dt="2021-09-21T09:16:07.204" v="42816" actId="2711"/>
          <ac:spMkLst>
            <pc:docMk/>
            <pc:sldMk cId="1094067644" sldId="303"/>
            <ac:spMk id="580" creationId="{00000000-0000-0000-0000-000000000000}"/>
          </ac:spMkLst>
        </pc:spChg>
        <pc:spChg chg="mod">
          <ac:chgData name="Minesh Patel" userId="a66d4990ec83ac90" providerId="LiveId" clId="{B97F8FE2-9461-4CFE-A336-39272FD5B119}" dt="2021-09-21T09:16:07.204" v="42816" actId="2711"/>
          <ac:spMkLst>
            <pc:docMk/>
            <pc:sldMk cId="1094067644" sldId="303"/>
            <ac:spMk id="581" creationId="{00000000-0000-0000-0000-000000000000}"/>
          </ac:spMkLst>
        </pc:spChg>
        <pc:spChg chg="mod">
          <ac:chgData name="Minesh Patel" userId="a66d4990ec83ac90" providerId="LiveId" clId="{B97F8FE2-9461-4CFE-A336-39272FD5B119}" dt="2021-09-21T09:16:07.204" v="42816" actId="2711"/>
          <ac:spMkLst>
            <pc:docMk/>
            <pc:sldMk cId="1094067644" sldId="303"/>
            <ac:spMk id="582" creationId="{00000000-0000-0000-0000-000000000000}"/>
          </ac:spMkLst>
        </pc:spChg>
        <pc:spChg chg="mod">
          <ac:chgData name="Minesh Patel" userId="a66d4990ec83ac90" providerId="LiveId" clId="{B97F8FE2-9461-4CFE-A336-39272FD5B119}" dt="2021-09-21T09:16:07.204" v="42816" actId="2711"/>
          <ac:spMkLst>
            <pc:docMk/>
            <pc:sldMk cId="1094067644" sldId="303"/>
            <ac:spMk id="583" creationId="{00000000-0000-0000-0000-000000000000}"/>
          </ac:spMkLst>
        </pc:spChg>
        <pc:spChg chg="mod">
          <ac:chgData name="Minesh Patel" userId="a66d4990ec83ac90" providerId="LiveId" clId="{B97F8FE2-9461-4CFE-A336-39272FD5B119}" dt="2021-09-21T09:16:07.204" v="42816" actId="2711"/>
          <ac:spMkLst>
            <pc:docMk/>
            <pc:sldMk cId="1094067644" sldId="303"/>
            <ac:spMk id="584" creationId="{00000000-0000-0000-0000-000000000000}"/>
          </ac:spMkLst>
        </pc:spChg>
        <pc:spChg chg="mod">
          <ac:chgData name="Minesh Patel" userId="a66d4990ec83ac90" providerId="LiveId" clId="{B97F8FE2-9461-4CFE-A336-39272FD5B119}" dt="2021-09-21T09:16:07.204" v="42816" actId="2711"/>
          <ac:spMkLst>
            <pc:docMk/>
            <pc:sldMk cId="1094067644" sldId="303"/>
            <ac:spMk id="586" creationId="{00000000-0000-0000-0000-000000000000}"/>
          </ac:spMkLst>
        </pc:spChg>
        <pc:spChg chg="mod">
          <ac:chgData name="Minesh Patel" userId="a66d4990ec83ac90" providerId="LiveId" clId="{B97F8FE2-9461-4CFE-A336-39272FD5B119}" dt="2021-09-21T09:16:07.204" v="42816" actId="2711"/>
          <ac:spMkLst>
            <pc:docMk/>
            <pc:sldMk cId="1094067644" sldId="303"/>
            <ac:spMk id="587" creationId="{00000000-0000-0000-0000-000000000000}"/>
          </ac:spMkLst>
        </pc:spChg>
        <pc:spChg chg="mod">
          <ac:chgData name="Minesh Patel" userId="a66d4990ec83ac90" providerId="LiveId" clId="{B97F8FE2-9461-4CFE-A336-39272FD5B119}" dt="2021-09-21T09:16:07.204" v="42816" actId="2711"/>
          <ac:spMkLst>
            <pc:docMk/>
            <pc:sldMk cId="1094067644" sldId="303"/>
            <ac:spMk id="588" creationId="{00000000-0000-0000-0000-000000000000}"/>
          </ac:spMkLst>
        </pc:spChg>
        <pc:spChg chg="mod">
          <ac:chgData name="Minesh Patel" userId="a66d4990ec83ac90" providerId="LiveId" clId="{B97F8FE2-9461-4CFE-A336-39272FD5B119}" dt="2021-09-21T09:16:07.204" v="42816" actId="2711"/>
          <ac:spMkLst>
            <pc:docMk/>
            <pc:sldMk cId="1094067644" sldId="303"/>
            <ac:spMk id="589" creationId="{00000000-0000-0000-0000-000000000000}"/>
          </ac:spMkLst>
        </pc:spChg>
        <pc:spChg chg="mod">
          <ac:chgData name="Minesh Patel" userId="a66d4990ec83ac90" providerId="LiveId" clId="{B97F8FE2-9461-4CFE-A336-39272FD5B119}" dt="2021-09-21T09:16:07.204" v="42816" actId="2711"/>
          <ac:spMkLst>
            <pc:docMk/>
            <pc:sldMk cId="1094067644" sldId="303"/>
            <ac:spMk id="590" creationId="{00000000-0000-0000-0000-000000000000}"/>
          </ac:spMkLst>
        </pc:spChg>
        <pc:spChg chg="mod">
          <ac:chgData name="Minesh Patel" userId="a66d4990ec83ac90" providerId="LiveId" clId="{B97F8FE2-9461-4CFE-A336-39272FD5B119}" dt="2021-09-21T09:16:07.204" v="42816" actId="2711"/>
          <ac:spMkLst>
            <pc:docMk/>
            <pc:sldMk cId="1094067644" sldId="303"/>
            <ac:spMk id="592" creationId="{00000000-0000-0000-0000-000000000000}"/>
          </ac:spMkLst>
        </pc:spChg>
        <pc:spChg chg="mod">
          <ac:chgData name="Minesh Patel" userId="a66d4990ec83ac90" providerId="LiveId" clId="{B97F8FE2-9461-4CFE-A336-39272FD5B119}" dt="2021-09-21T09:16:07.204" v="42816" actId="2711"/>
          <ac:spMkLst>
            <pc:docMk/>
            <pc:sldMk cId="1094067644" sldId="303"/>
            <ac:spMk id="593" creationId="{00000000-0000-0000-0000-000000000000}"/>
          </ac:spMkLst>
        </pc:spChg>
        <pc:spChg chg="mod">
          <ac:chgData name="Minesh Patel" userId="a66d4990ec83ac90" providerId="LiveId" clId="{B97F8FE2-9461-4CFE-A336-39272FD5B119}" dt="2021-09-21T09:16:07.204" v="42816" actId="2711"/>
          <ac:spMkLst>
            <pc:docMk/>
            <pc:sldMk cId="1094067644" sldId="303"/>
            <ac:spMk id="594" creationId="{00000000-0000-0000-0000-000000000000}"/>
          </ac:spMkLst>
        </pc:spChg>
        <pc:spChg chg="mod">
          <ac:chgData name="Minesh Patel" userId="a66d4990ec83ac90" providerId="LiveId" clId="{B97F8FE2-9461-4CFE-A336-39272FD5B119}" dt="2021-09-21T09:16:07.204" v="42816" actId="2711"/>
          <ac:spMkLst>
            <pc:docMk/>
            <pc:sldMk cId="1094067644" sldId="303"/>
            <ac:spMk id="595" creationId="{00000000-0000-0000-0000-000000000000}"/>
          </ac:spMkLst>
        </pc:spChg>
        <pc:spChg chg="mod">
          <ac:chgData name="Minesh Patel" userId="a66d4990ec83ac90" providerId="LiveId" clId="{B97F8FE2-9461-4CFE-A336-39272FD5B119}" dt="2021-09-21T09:16:07.204" v="42816" actId="2711"/>
          <ac:spMkLst>
            <pc:docMk/>
            <pc:sldMk cId="1094067644" sldId="303"/>
            <ac:spMk id="596" creationId="{00000000-0000-0000-0000-000000000000}"/>
          </ac:spMkLst>
        </pc:spChg>
        <pc:spChg chg="add del mod ord">
          <ac:chgData name="Minesh Patel" userId="a66d4990ec83ac90" providerId="LiveId" clId="{B97F8FE2-9461-4CFE-A336-39272FD5B119}" dt="2021-09-21T09:16:07.204" v="42816" actId="2711"/>
          <ac:spMkLst>
            <pc:docMk/>
            <pc:sldMk cId="1094067644" sldId="303"/>
            <ac:spMk id="622" creationId="{00000000-0000-0000-0000-000000000000}"/>
          </ac:spMkLst>
        </pc:spChg>
        <pc:grpChg chg="add mod">
          <ac:chgData name="Minesh Patel" userId="a66d4990ec83ac90" providerId="LiveId" clId="{B97F8FE2-9461-4CFE-A336-39272FD5B119}" dt="2021-09-21T09:53:59.870" v="43146"/>
          <ac:grpSpMkLst>
            <pc:docMk/>
            <pc:sldMk cId="1094067644" sldId="303"/>
            <ac:grpSpMk id="192" creationId="{09FBFE78-A66E-43D5-A500-28E2AFAA5F35}"/>
          </ac:grpSpMkLst>
        </pc:grpChg>
        <pc:cxnChg chg="mod">
          <ac:chgData name="Minesh Patel" userId="a66d4990ec83ac90" providerId="LiveId" clId="{B97F8FE2-9461-4CFE-A336-39272FD5B119}" dt="2021-09-21T09:15:46.262" v="42815" actId="6264"/>
          <ac:cxnSpMkLst>
            <pc:docMk/>
            <pc:sldMk cId="1094067644" sldId="303"/>
            <ac:cxnSpMk id="151" creationId="{00000000-0000-0000-0000-000000000000}"/>
          </ac:cxnSpMkLst>
        </pc:cxnChg>
        <pc:cxnChg chg="mod">
          <ac:chgData name="Minesh Patel" userId="a66d4990ec83ac90" providerId="LiveId" clId="{B97F8FE2-9461-4CFE-A336-39272FD5B119}" dt="2021-09-21T09:15:46.262" v="42815" actId="6264"/>
          <ac:cxnSpMkLst>
            <pc:docMk/>
            <pc:sldMk cId="1094067644" sldId="303"/>
            <ac:cxnSpMk id="153" creationId="{00000000-0000-0000-0000-000000000000}"/>
          </ac:cxnSpMkLst>
        </pc:cxnChg>
        <pc:cxnChg chg="mod">
          <ac:chgData name="Minesh Patel" userId="a66d4990ec83ac90" providerId="LiveId" clId="{B97F8FE2-9461-4CFE-A336-39272FD5B119}" dt="2021-09-21T09:15:46.262" v="42815" actId="6264"/>
          <ac:cxnSpMkLst>
            <pc:docMk/>
            <pc:sldMk cId="1094067644" sldId="303"/>
            <ac:cxnSpMk id="157" creationId="{00000000-0000-0000-0000-000000000000}"/>
          </ac:cxnSpMkLst>
        </pc:cxnChg>
        <pc:cxnChg chg="mod">
          <ac:chgData name="Minesh Patel" userId="a66d4990ec83ac90" providerId="LiveId" clId="{B97F8FE2-9461-4CFE-A336-39272FD5B119}" dt="2021-09-21T09:16:14.014" v="42818" actId="1037"/>
          <ac:cxnSpMkLst>
            <pc:docMk/>
            <pc:sldMk cId="1094067644" sldId="303"/>
            <ac:cxnSpMk id="184" creationId="{00000000-0000-0000-0000-000000000000}"/>
          </ac:cxnSpMkLst>
        </pc:cxnChg>
      </pc:sldChg>
      <pc:sldChg chg="del">
        <pc:chgData name="Minesh Patel" userId="a66d4990ec83ac90" providerId="LiveId" clId="{B97F8FE2-9461-4CFE-A336-39272FD5B119}" dt="2021-09-12T23:10:21.439" v="79" actId="47"/>
        <pc:sldMkLst>
          <pc:docMk/>
          <pc:sldMk cId="1991774179" sldId="303"/>
        </pc:sldMkLst>
      </pc:sldChg>
      <pc:sldChg chg="addSp modSp add mod">
        <pc:chgData name="Minesh Patel" userId="a66d4990ec83ac90" providerId="LiveId" clId="{B97F8FE2-9461-4CFE-A336-39272FD5B119}" dt="2021-09-21T10:06:55.760" v="43343"/>
        <pc:sldMkLst>
          <pc:docMk/>
          <pc:sldMk cId="1966042084" sldId="304"/>
        </pc:sldMkLst>
        <pc:spChg chg="mod">
          <ac:chgData name="Minesh Patel" userId="a66d4990ec83ac90" providerId="LiveId" clId="{B97F8FE2-9461-4CFE-A336-39272FD5B119}" dt="2021-09-21T09:22:48.078" v="42892" actId="2711"/>
          <ac:spMkLst>
            <pc:docMk/>
            <pc:sldMk cId="1966042084" sldId="304"/>
            <ac:spMk id="4" creationId="{00000000-0000-0000-0000-000000000000}"/>
          </ac:spMkLst>
        </pc:spChg>
        <pc:spChg chg="mod">
          <ac:chgData name="Minesh Patel" userId="a66d4990ec83ac90" providerId="LiveId" clId="{B97F8FE2-9461-4CFE-A336-39272FD5B119}" dt="2021-09-21T09:22:57.675" v="42893" actId="6549"/>
          <ac:spMkLst>
            <pc:docMk/>
            <pc:sldMk cId="1966042084" sldId="304"/>
            <ac:spMk id="5" creationId="{00000000-0000-0000-0000-000000000000}"/>
          </ac:spMkLst>
        </pc:spChg>
        <pc:spChg chg="mod">
          <ac:chgData name="Minesh Patel" userId="a66d4990ec83ac90" providerId="LiveId" clId="{B97F8FE2-9461-4CFE-A336-39272FD5B119}" dt="2021-09-21T09:22:48.078" v="42892" actId="2711"/>
          <ac:spMkLst>
            <pc:docMk/>
            <pc:sldMk cId="1966042084" sldId="304"/>
            <ac:spMk id="6" creationId="{00000000-0000-0000-0000-000000000000}"/>
          </ac:spMkLst>
        </pc:spChg>
        <pc:spChg chg="mod">
          <ac:chgData name="Minesh Patel" userId="a66d4990ec83ac90" providerId="LiveId" clId="{B97F8FE2-9461-4CFE-A336-39272FD5B119}" dt="2021-09-21T09:55:00.128" v="43162"/>
          <ac:spMkLst>
            <pc:docMk/>
            <pc:sldMk cId="1966042084" sldId="304"/>
            <ac:spMk id="8" creationId="{C6ADC07F-F348-4C36-82A1-271C1764FFB1}"/>
          </ac:spMkLst>
        </pc:spChg>
        <pc:spChg chg="mod">
          <ac:chgData name="Minesh Patel" userId="a66d4990ec83ac90" providerId="LiveId" clId="{B97F8FE2-9461-4CFE-A336-39272FD5B119}" dt="2021-09-21T09:55:00.128" v="43162"/>
          <ac:spMkLst>
            <pc:docMk/>
            <pc:sldMk cId="1966042084" sldId="304"/>
            <ac:spMk id="9" creationId="{DFCDC599-3575-4804-9964-CC46B910D46B}"/>
          </ac:spMkLst>
        </pc:spChg>
        <pc:spChg chg="mod">
          <ac:chgData name="Minesh Patel" userId="a66d4990ec83ac90" providerId="LiveId" clId="{B97F8FE2-9461-4CFE-A336-39272FD5B119}" dt="2021-09-21T09:55:00.128" v="43162"/>
          <ac:spMkLst>
            <pc:docMk/>
            <pc:sldMk cId="1966042084" sldId="304"/>
            <ac:spMk id="10" creationId="{9A3C7A4D-841B-434B-AC05-C198EDC01C10}"/>
          </ac:spMkLst>
        </pc:spChg>
        <pc:spChg chg="mod">
          <ac:chgData name="Minesh Patel" userId="a66d4990ec83ac90" providerId="LiveId" clId="{B97F8FE2-9461-4CFE-A336-39272FD5B119}" dt="2021-09-21T09:55:00.128" v="43162"/>
          <ac:spMkLst>
            <pc:docMk/>
            <pc:sldMk cId="1966042084" sldId="304"/>
            <ac:spMk id="11" creationId="{81924D98-075A-4951-A0D8-9EE72D8B585E}"/>
          </ac:spMkLst>
        </pc:spChg>
        <pc:spChg chg="mod">
          <ac:chgData name="Minesh Patel" userId="a66d4990ec83ac90" providerId="LiveId" clId="{B97F8FE2-9461-4CFE-A336-39272FD5B119}" dt="2021-09-21T09:55:00.128" v="43162"/>
          <ac:spMkLst>
            <pc:docMk/>
            <pc:sldMk cId="1966042084" sldId="304"/>
            <ac:spMk id="12" creationId="{881D284B-50AF-45EC-9032-2D1A06A0D6DF}"/>
          </ac:spMkLst>
        </pc:spChg>
        <pc:spChg chg="add mod">
          <ac:chgData name="Minesh Patel" userId="a66d4990ec83ac90" providerId="LiveId" clId="{B97F8FE2-9461-4CFE-A336-39272FD5B119}" dt="2021-09-21T10:06:55.760" v="43343"/>
          <ac:spMkLst>
            <pc:docMk/>
            <pc:sldMk cId="1966042084" sldId="304"/>
            <ac:spMk id="13" creationId="{73D73A1E-B3B8-40BF-B340-57EA99DFA331}"/>
          </ac:spMkLst>
        </pc:spChg>
        <pc:spChg chg="mod">
          <ac:chgData name="Minesh Patel" userId="a66d4990ec83ac90" providerId="LiveId" clId="{B97F8FE2-9461-4CFE-A336-39272FD5B119}" dt="2021-09-21T09:22:48.078" v="42892" actId="2711"/>
          <ac:spMkLst>
            <pc:docMk/>
            <pc:sldMk cId="1966042084" sldId="304"/>
            <ac:spMk id="22" creationId="{00000000-0000-0000-0000-000000000000}"/>
          </ac:spMkLst>
        </pc:spChg>
        <pc:grpChg chg="add mod">
          <ac:chgData name="Minesh Patel" userId="a66d4990ec83ac90" providerId="LiveId" clId="{B97F8FE2-9461-4CFE-A336-39272FD5B119}" dt="2021-09-21T09:55:00.128" v="43162"/>
          <ac:grpSpMkLst>
            <pc:docMk/>
            <pc:sldMk cId="1966042084" sldId="304"/>
            <ac:grpSpMk id="7" creationId="{271C1838-3672-47A1-8BA6-C88499C62743}"/>
          </ac:grpSpMkLst>
        </pc:grpChg>
      </pc:sldChg>
      <pc:sldChg chg="addSp modSp add mod">
        <pc:chgData name="Minesh Patel" userId="a66d4990ec83ac90" providerId="LiveId" clId="{B97F8FE2-9461-4CFE-A336-39272FD5B119}" dt="2021-09-21T10:06:34.576" v="43321"/>
        <pc:sldMkLst>
          <pc:docMk/>
          <pc:sldMk cId="3395584483" sldId="305"/>
        </pc:sldMkLst>
        <pc:spChg chg="mod">
          <ac:chgData name="Minesh Patel" userId="a66d4990ec83ac90" providerId="LiveId" clId="{B97F8FE2-9461-4CFE-A336-39272FD5B119}" dt="2021-09-21T01:48:57.246" v="42681" actId="2711"/>
          <ac:spMkLst>
            <pc:docMk/>
            <pc:sldMk cId="3395584483" sldId="305"/>
            <ac:spMk id="3" creationId="{00000000-0000-0000-0000-000000000000}"/>
          </ac:spMkLst>
        </pc:spChg>
        <pc:spChg chg="mod">
          <ac:chgData name="Minesh Patel" userId="a66d4990ec83ac90" providerId="LiveId" clId="{B97F8FE2-9461-4CFE-A336-39272FD5B119}" dt="2021-09-21T01:48:57.246" v="42681" actId="2711"/>
          <ac:spMkLst>
            <pc:docMk/>
            <pc:sldMk cId="3395584483" sldId="305"/>
            <ac:spMk id="10" creationId="{00000000-0000-0000-0000-000000000000}"/>
          </ac:spMkLst>
        </pc:spChg>
        <pc:spChg chg="mod">
          <ac:chgData name="Minesh Patel" userId="a66d4990ec83ac90" providerId="LiveId" clId="{B97F8FE2-9461-4CFE-A336-39272FD5B119}" dt="2021-09-21T01:48:57.246" v="42681" actId="2711"/>
          <ac:spMkLst>
            <pc:docMk/>
            <pc:sldMk cId="3395584483" sldId="305"/>
            <ac:spMk id="13" creationId="{00000000-0000-0000-0000-000000000000}"/>
          </ac:spMkLst>
        </pc:spChg>
        <pc:spChg chg="mod">
          <ac:chgData name="Minesh Patel" userId="a66d4990ec83ac90" providerId="LiveId" clId="{B97F8FE2-9461-4CFE-A336-39272FD5B119}" dt="2021-09-21T01:48:57.246" v="42681" actId="2711"/>
          <ac:spMkLst>
            <pc:docMk/>
            <pc:sldMk cId="3395584483" sldId="305"/>
            <ac:spMk id="21" creationId="{00000000-0000-0000-0000-000000000000}"/>
          </ac:spMkLst>
        </pc:spChg>
        <pc:spChg chg="mod">
          <ac:chgData name="Minesh Patel" userId="a66d4990ec83ac90" providerId="LiveId" clId="{B97F8FE2-9461-4CFE-A336-39272FD5B119}" dt="2021-09-21T01:48:57.246" v="42681" actId="2711"/>
          <ac:spMkLst>
            <pc:docMk/>
            <pc:sldMk cId="3395584483" sldId="305"/>
            <ac:spMk id="23" creationId="{00000000-0000-0000-0000-000000000000}"/>
          </ac:spMkLst>
        </pc:spChg>
        <pc:spChg chg="mod">
          <ac:chgData name="Minesh Patel" userId="a66d4990ec83ac90" providerId="LiveId" clId="{B97F8FE2-9461-4CFE-A336-39272FD5B119}" dt="2021-09-21T01:48:57.246" v="42681" actId="2711"/>
          <ac:spMkLst>
            <pc:docMk/>
            <pc:sldMk cId="3395584483" sldId="305"/>
            <ac:spMk id="24" creationId="{00000000-0000-0000-0000-000000000000}"/>
          </ac:spMkLst>
        </pc:spChg>
        <pc:spChg chg="mod">
          <ac:chgData name="Minesh Patel" userId="a66d4990ec83ac90" providerId="LiveId" clId="{B97F8FE2-9461-4CFE-A336-39272FD5B119}" dt="2021-09-21T01:48:57.246" v="42681" actId="2711"/>
          <ac:spMkLst>
            <pc:docMk/>
            <pc:sldMk cId="3395584483" sldId="305"/>
            <ac:spMk id="25" creationId="{00000000-0000-0000-0000-000000000000}"/>
          </ac:spMkLst>
        </pc:spChg>
        <pc:spChg chg="mod">
          <ac:chgData name="Minesh Patel" userId="a66d4990ec83ac90" providerId="LiveId" clId="{B97F8FE2-9461-4CFE-A336-39272FD5B119}" dt="2021-09-21T01:48:57.246" v="42681" actId="2711"/>
          <ac:spMkLst>
            <pc:docMk/>
            <pc:sldMk cId="3395584483" sldId="305"/>
            <ac:spMk id="26" creationId="{00000000-0000-0000-0000-000000000000}"/>
          </ac:spMkLst>
        </pc:spChg>
        <pc:spChg chg="mod">
          <ac:chgData name="Minesh Patel" userId="a66d4990ec83ac90" providerId="LiveId" clId="{B97F8FE2-9461-4CFE-A336-39272FD5B119}" dt="2021-09-21T01:48:57.246" v="42681" actId="2711"/>
          <ac:spMkLst>
            <pc:docMk/>
            <pc:sldMk cId="3395584483" sldId="305"/>
            <ac:spMk id="27" creationId="{00000000-0000-0000-0000-000000000000}"/>
          </ac:spMkLst>
        </pc:spChg>
        <pc:spChg chg="mod">
          <ac:chgData name="Minesh Patel" userId="a66d4990ec83ac90" providerId="LiveId" clId="{B97F8FE2-9461-4CFE-A336-39272FD5B119}" dt="2021-09-21T09:52:59.552" v="43127"/>
          <ac:spMkLst>
            <pc:docMk/>
            <pc:sldMk cId="3395584483" sldId="305"/>
            <ac:spMk id="45" creationId="{1ACEF263-C155-4C4E-BE0F-B03C4641ACB9}"/>
          </ac:spMkLst>
        </pc:spChg>
        <pc:spChg chg="mod">
          <ac:chgData name="Minesh Patel" userId="a66d4990ec83ac90" providerId="LiveId" clId="{B97F8FE2-9461-4CFE-A336-39272FD5B119}" dt="2021-09-21T09:52:59.552" v="43127"/>
          <ac:spMkLst>
            <pc:docMk/>
            <pc:sldMk cId="3395584483" sldId="305"/>
            <ac:spMk id="46" creationId="{1CDF8C82-0428-42AB-A3F2-A7A7DABF6B6F}"/>
          </ac:spMkLst>
        </pc:spChg>
        <pc:spChg chg="mod">
          <ac:chgData name="Minesh Patel" userId="a66d4990ec83ac90" providerId="LiveId" clId="{B97F8FE2-9461-4CFE-A336-39272FD5B119}" dt="2021-09-21T09:52:59.552" v="43127"/>
          <ac:spMkLst>
            <pc:docMk/>
            <pc:sldMk cId="3395584483" sldId="305"/>
            <ac:spMk id="47" creationId="{F9670095-7AED-4566-9A4F-8507A998CE07}"/>
          </ac:spMkLst>
        </pc:spChg>
        <pc:spChg chg="mod">
          <ac:chgData name="Minesh Patel" userId="a66d4990ec83ac90" providerId="LiveId" clId="{B97F8FE2-9461-4CFE-A336-39272FD5B119}" dt="2021-09-21T09:52:59.552" v="43127"/>
          <ac:spMkLst>
            <pc:docMk/>
            <pc:sldMk cId="3395584483" sldId="305"/>
            <ac:spMk id="48" creationId="{35A07C82-FA7B-4C28-8A74-7E348BAE6F62}"/>
          </ac:spMkLst>
        </pc:spChg>
        <pc:spChg chg="mod">
          <ac:chgData name="Minesh Patel" userId="a66d4990ec83ac90" providerId="LiveId" clId="{B97F8FE2-9461-4CFE-A336-39272FD5B119}" dt="2021-09-21T09:52:59.552" v="43127"/>
          <ac:spMkLst>
            <pc:docMk/>
            <pc:sldMk cId="3395584483" sldId="305"/>
            <ac:spMk id="49" creationId="{FC23BEC5-97FA-4FFC-86C8-CE1E6F1DEFB4}"/>
          </ac:spMkLst>
        </pc:spChg>
        <pc:spChg chg="add mod">
          <ac:chgData name="Minesh Patel" userId="a66d4990ec83ac90" providerId="LiveId" clId="{B97F8FE2-9461-4CFE-A336-39272FD5B119}" dt="2021-09-21T10:06:34.576" v="43321"/>
          <ac:spMkLst>
            <pc:docMk/>
            <pc:sldMk cId="3395584483" sldId="305"/>
            <ac:spMk id="50" creationId="{42784A95-975C-49C9-AA7A-1E636A2A8602}"/>
          </ac:spMkLst>
        </pc:spChg>
        <pc:spChg chg="mod">
          <ac:chgData name="Minesh Patel" userId="a66d4990ec83ac90" providerId="LiveId" clId="{B97F8FE2-9461-4CFE-A336-39272FD5B119}" dt="2021-09-21T09:53:03.849" v="43128" actId="1076"/>
          <ac:spMkLst>
            <pc:docMk/>
            <pc:sldMk cId="3395584483" sldId="305"/>
            <ac:spMk id="53" creationId="{00000000-0000-0000-0000-000000000000}"/>
          </ac:spMkLst>
        </pc:spChg>
        <pc:spChg chg="mod">
          <ac:chgData name="Minesh Patel" userId="a66d4990ec83ac90" providerId="LiveId" clId="{B97F8FE2-9461-4CFE-A336-39272FD5B119}" dt="2021-09-21T01:48:57.246" v="42681" actId="2711"/>
          <ac:spMkLst>
            <pc:docMk/>
            <pc:sldMk cId="3395584483" sldId="305"/>
            <ac:spMk id="1347" creationId="{00000000-0000-0000-0000-000000000000}"/>
          </ac:spMkLst>
        </pc:spChg>
        <pc:spChg chg="mod">
          <ac:chgData name="Minesh Patel" userId="a66d4990ec83ac90" providerId="LiveId" clId="{B97F8FE2-9461-4CFE-A336-39272FD5B119}" dt="2021-09-21T01:48:57.246" v="42681" actId="2711"/>
          <ac:spMkLst>
            <pc:docMk/>
            <pc:sldMk cId="3395584483" sldId="305"/>
            <ac:spMk id="1348" creationId="{00000000-0000-0000-0000-000000000000}"/>
          </ac:spMkLst>
        </pc:spChg>
        <pc:spChg chg="mod">
          <ac:chgData name="Minesh Patel" userId="a66d4990ec83ac90" providerId="LiveId" clId="{B97F8FE2-9461-4CFE-A336-39272FD5B119}" dt="2021-09-21T01:48:57.246" v="42681" actId="2711"/>
          <ac:spMkLst>
            <pc:docMk/>
            <pc:sldMk cId="3395584483" sldId="305"/>
            <ac:spMk id="1349" creationId="{00000000-0000-0000-0000-000000000000}"/>
          </ac:spMkLst>
        </pc:spChg>
        <pc:spChg chg="mod">
          <ac:chgData name="Minesh Patel" userId="a66d4990ec83ac90" providerId="LiveId" clId="{B97F8FE2-9461-4CFE-A336-39272FD5B119}" dt="2021-09-21T01:48:57.246" v="42681" actId="2711"/>
          <ac:spMkLst>
            <pc:docMk/>
            <pc:sldMk cId="3395584483" sldId="305"/>
            <ac:spMk id="1351" creationId="{00000000-0000-0000-0000-000000000000}"/>
          </ac:spMkLst>
        </pc:spChg>
        <pc:grpChg chg="add mod">
          <ac:chgData name="Minesh Patel" userId="a66d4990ec83ac90" providerId="LiveId" clId="{B97F8FE2-9461-4CFE-A336-39272FD5B119}" dt="2021-09-21T09:52:59.552" v="43127"/>
          <ac:grpSpMkLst>
            <pc:docMk/>
            <pc:sldMk cId="3395584483" sldId="305"/>
            <ac:grpSpMk id="44" creationId="{3252A462-10DB-41AC-97F4-6D903C456B17}"/>
          </ac:grpSpMkLst>
        </pc:grpChg>
      </pc:sldChg>
      <pc:sldChg chg="addSp delSp modSp add mod addAnim delAnim chgLayout">
        <pc:chgData name="Minesh Patel" userId="a66d4990ec83ac90" providerId="LiveId" clId="{B97F8FE2-9461-4CFE-A336-39272FD5B119}" dt="2021-09-21T10:06:45.386" v="43331"/>
        <pc:sldMkLst>
          <pc:docMk/>
          <pc:sldMk cId="4230152734" sldId="306"/>
        </pc:sldMkLst>
        <pc:spChg chg="mod">
          <ac:chgData name="Minesh Patel" userId="a66d4990ec83ac90" providerId="LiveId" clId="{B97F8FE2-9461-4CFE-A336-39272FD5B119}" dt="2021-09-21T09:17:19.212" v="42828" actId="1076"/>
          <ac:spMkLst>
            <pc:docMk/>
            <pc:sldMk cId="4230152734" sldId="306"/>
            <ac:spMk id="2" creationId="{00000000-0000-0000-0000-000000000000}"/>
          </ac:spMkLst>
        </pc:spChg>
        <pc:spChg chg="add del mod">
          <ac:chgData name="Minesh Patel" userId="a66d4990ec83ac90" providerId="LiveId" clId="{B97F8FE2-9461-4CFE-A336-39272FD5B119}" dt="2021-09-21T09:16:52.216" v="42824" actId="6264"/>
          <ac:spMkLst>
            <pc:docMk/>
            <pc:sldMk cId="4230152734" sldId="306"/>
            <ac:spMk id="3" creationId="{48A09AD3-B504-48C8-8724-15F8EF188BEB}"/>
          </ac:spMkLst>
        </pc:spChg>
        <pc:spChg chg="add del mod ord">
          <ac:chgData name="Minesh Patel" userId="a66d4990ec83ac90" providerId="LiveId" clId="{B97F8FE2-9461-4CFE-A336-39272FD5B119}" dt="2021-09-21T09:16:52.216" v="42824" actId="6264"/>
          <ac:spMkLst>
            <pc:docMk/>
            <pc:sldMk cId="4230152734" sldId="306"/>
            <ac:spMk id="4" creationId="{35EF76E8-ED6D-4EE0-9160-8BF6FD2E054B}"/>
          </ac:spMkLst>
        </pc:spChg>
        <pc:spChg chg="mod ord">
          <ac:chgData name="Minesh Patel" userId="a66d4990ec83ac90" providerId="LiveId" clId="{B97F8FE2-9461-4CFE-A336-39272FD5B119}" dt="2021-09-21T09:17:16.325" v="42827" actId="14100"/>
          <ac:spMkLst>
            <pc:docMk/>
            <pc:sldMk cId="4230152734" sldId="306"/>
            <ac:spMk id="5" creationId="{00000000-0000-0000-0000-000000000000}"/>
          </ac:spMkLst>
        </pc:spChg>
        <pc:spChg chg="mod">
          <ac:chgData name="Minesh Patel" userId="a66d4990ec83ac90" providerId="LiveId" clId="{B97F8FE2-9461-4CFE-A336-39272FD5B119}" dt="2021-09-21T09:54:04.848" v="43148"/>
          <ac:spMkLst>
            <pc:docMk/>
            <pc:sldMk cId="4230152734" sldId="306"/>
            <ac:spMk id="8" creationId="{C7F5B5D4-EEE2-4D6A-BC9A-778F98DA5F6D}"/>
          </ac:spMkLst>
        </pc:spChg>
        <pc:spChg chg="mod">
          <ac:chgData name="Minesh Patel" userId="a66d4990ec83ac90" providerId="LiveId" clId="{B97F8FE2-9461-4CFE-A336-39272FD5B119}" dt="2021-09-21T09:54:04.848" v="43148"/>
          <ac:spMkLst>
            <pc:docMk/>
            <pc:sldMk cId="4230152734" sldId="306"/>
            <ac:spMk id="9" creationId="{14061D87-1999-4963-9E88-0905E4E53A2F}"/>
          </ac:spMkLst>
        </pc:spChg>
        <pc:spChg chg="mod">
          <ac:chgData name="Minesh Patel" userId="a66d4990ec83ac90" providerId="LiveId" clId="{B97F8FE2-9461-4CFE-A336-39272FD5B119}" dt="2021-09-21T09:54:04.848" v="43148"/>
          <ac:spMkLst>
            <pc:docMk/>
            <pc:sldMk cId="4230152734" sldId="306"/>
            <ac:spMk id="10" creationId="{A5BA9A97-E19D-43C4-8C82-5407B8ECEBDB}"/>
          </ac:spMkLst>
        </pc:spChg>
        <pc:spChg chg="mod">
          <ac:chgData name="Minesh Patel" userId="a66d4990ec83ac90" providerId="LiveId" clId="{B97F8FE2-9461-4CFE-A336-39272FD5B119}" dt="2021-09-21T09:54:04.848" v="43148"/>
          <ac:spMkLst>
            <pc:docMk/>
            <pc:sldMk cId="4230152734" sldId="306"/>
            <ac:spMk id="11" creationId="{C2D9184B-6629-4C6B-88E4-0DCC27C6B546}"/>
          </ac:spMkLst>
        </pc:spChg>
        <pc:spChg chg="mod">
          <ac:chgData name="Minesh Patel" userId="a66d4990ec83ac90" providerId="LiveId" clId="{B97F8FE2-9461-4CFE-A336-39272FD5B119}" dt="2021-09-21T09:54:04.848" v="43148"/>
          <ac:spMkLst>
            <pc:docMk/>
            <pc:sldMk cId="4230152734" sldId="306"/>
            <ac:spMk id="12" creationId="{EB8EFC9F-3DFF-4A0E-AE26-7E8AB17EB167}"/>
          </ac:spMkLst>
        </pc:spChg>
        <pc:spChg chg="add mod">
          <ac:chgData name="Minesh Patel" userId="a66d4990ec83ac90" providerId="LiveId" clId="{B97F8FE2-9461-4CFE-A336-39272FD5B119}" dt="2021-09-21T10:06:45.386" v="43331"/>
          <ac:spMkLst>
            <pc:docMk/>
            <pc:sldMk cId="4230152734" sldId="306"/>
            <ac:spMk id="13" creationId="{76BB9851-7B1B-4708-8CE3-345ED1302DC6}"/>
          </ac:spMkLst>
        </pc:spChg>
        <pc:spChg chg="mod">
          <ac:chgData name="Minesh Patel" userId="a66d4990ec83ac90" providerId="LiveId" clId="{B97F8FE2-9461-4CFE-A336-39272FD5B119}" dt="2021-09-21T09:17:03.371" v="42825" actId="108"/>
          <ac:spMkLst>
            <pc:docMk/>
            <pc:sldMk cId="4230152734" sldId="306"/>
            <ac:spMk id="22" creationId="{00000000-0000-0000-0000-000000000000}"/>
          </ac:spMkLst>
        </pc:spChg>
        <pc:grpChg chg="add mod">
          <ac:chgData name="Minesh Patel" userId="a66d4990ec83ac90" providerId="LiveId" clId="{B97F8FE2-9461-4CFE-A336-39272FD5B119}" dt="2021-09-21T09:54:04.848" v="43148"/>
          <ac:grpSpMkLst>
            <pc:docMk/>
            <pc:sldMk cId="4230152734" sldId="306"/>
            <ac:grpSpMk id="7" creationId="{9001A5AB-EF50-46C2-9F6A-043C5D59C25B}"/>
          </ac:grpSpMkLst>
        </pc:grpChg>
      </pc:sldChg>
      <pc:sldChg chg="addSp delSp modSp add mod addAnim delAnim chgLayout">
        <pc:chgData name="Minesh Patel" userId="a66d4990ec83ac90" providerId="LiveId" clId="{B97F8FE2-9461-4CFE-A336-39272FD5B119}" dt="2021-09-21T10:06:48.993" v="43335"/>
        <pc:sldMkLst>
          <pc:docMk/>
          <pc:sldMk cId="238282321" sldId="307"/>
        </pc:sldMkLst>
        <pc:spChg chg="mod">
          <ac:chgData name="Minesh Patel" userId="a66d4990ec83ac90" providerId="LiveId" clId="{B97F8FE2-9461-4CFE-A336-39272FD5B119}" dt="2021-09-21T09:18:41.756" v="42849" actId="2711"/>
          <ac:spMkLst>
            <pc:docMk/>
            <pc:sldMk cId="238282321" sldId="307"/>
            <ac:spMk id="2" creationId="{00000000-0000-0000-0000-000000000000}"/>
          </ac:spMkLst>
        </pc:spChg>
        <pc:spChg chg="mod ord">
          <ac:chgData name="Minesh Patel" userId="a66d4990ec83ac90" providerId="LiveId" clId="{B97F8FE2-9461-4CFE-A336-39272FD5B119}" dt="2021-09-21T09:19:47.237" v="42859" actId="6264"/>
          <ac:spMkLst>
            <pc:docMk/>
            <pc:sldMk cId="238282321" sldId="307"/>
            <ac:spMk id="3" creationId="{00000000-0000-0000-0000-000000000000}"/>
          </ac:spMkLst>
        </pc:spChg>
        <pc:spChg chg="add del mod">
          <ac:chgData name="Minesh Patel" userId="a66d4990ec83ac90" providerId="LiveId" clId="{B97F8FE2-9461-4CFE-A336-39272FD5B119}" dt="2021-09-21T09:19:47.237" v="42859" actId="6264"/>
          <ac:spMkLst>
            <pc:docMk/>
            <pc:sldMk cId="238282321" sldId="307"/>
            <ac:spMk id="4" creationId="{828935BE-8394-45E9-8062-3178D7292BB8}"/>
          </ac:spMkLst>
        </pc:spChg>
        <pc:spChg chg="add del mod ord">
          <ac:chgData name="Minesh Patel" userId="a66d4990ec83ac90" providerId="LiveId" clId="{B97F8FE2-9461-4CFE-A336-39272FD5B119}" dt="2021-09-21T09:19:47.237" v="42859" actId="6264"/>
          <ac:spMkLst>
            <pc:docMk/>
            <pc:sldMk cId="238282321" sldId="307"/>
            <ac:spMk id="5" creationId="{21C21C28-0C92-4C66-8402-E9F093AEB792}"/>
          </ac:spMkLst>
        </pc:spChg>
        <pc:spChg chg="mod">
          <ac:chgData name="Minesh Patel" userId="a66d4990ec83ac90" providerId="LiveId" clId="{B97F8FE2-9461-4CFE-A336-39272FD5B119}" dt="2021-09-21T09:18:41.756" v="42849" actId="2711"/>
          <ac:spMkLst>
            <pc:docMk/>
            <pc:sldMk cId="238282321" sldId="307"/>
            <ac:spMk id="7" creationId="{00000000-0000-0000-0000-000000000000}"/>
          </ac:spMkLst>
        </pc:spChg>
        <pc:spChg chg="mod">
          <ac:chgData name="Minesh Patel" userId="a66d4990ec83ac90" providerId="LiveId" clId="{B97F8FE2-9461-4CFE-A336-39272FD5B119}" dt="2021-09-21T09:54:13.058" v="43152"/>
          <ac:spMkLst>
            <pc:docMk/>
            <pc:sldMk cId="238282321" sldId="307"/>
            <ac:spMk id="9" creationId="{1625AF71-82E9-4E3B-9C6D-DD6046B50E1A}"/>
          </ac:spMkLst>
        </pc:spChg>
        <pc:spChg chg="mod">
          <ac:chgData name="Minesh Patel" userId="a66d4990ec83ac90" providerId="LiveId" clId="{B97F8FE2-9461-4CFE-A336-39272FD5B119}" dt="2021-09-21T09:54:13.058" v="43152"/>
          <ac:spMkLst>
            <pc:docMk/>
            <pc:sldMk cId="238282321" sldId="307"/>
            <ac:spMk id="10" creationId="{C04A8372-5C34-4AE8-A66A-E5624C2BECB2}"/>
          </ac:spMkLst>
        </pc:spChg>
        <pc:spChg chg="mod">
          <ac:chgData name="Minesh Patel" userId="a66d4990ec83ac90" providerId="LiveId" clId="{B97F8FE2-9461-4CFE-A336-39272FD5B119}" dt="2021-09-21T09:54:13.058" v="43152"/>
          <ac:spMkLst>
            <pc:docMk/>
            <pc:sldMk cId="238282321" sldId="307"/>
            <ac:spMk id="11" creationId="{65473B63-DC8F-4987-9AD9-BC2EEC454CFF}"/>
          </ac:spMkLst>
        </pc:spChg>
        <pc:spChg chg="mod">
          <ac:chgData name="Minesh Patel" userId="a66d4990ec83ac90" providerId="LiveId" clId="{B97F8FE2-9461-4CFE-A336-39272FD5B119}" dt="2021-09-21T09:54:13.058" v="43152"/>
          <ac:spMkLst>
            <pc:docMk/>
            <pc:sldMk cId="238282321" sldId="307"/>
            <ac:spMk id="12" creationId="{3170485D-0EF0-4894-9486-F363F6887FE2}"/>
          </ac:spMkLst>
        </pc:spChg>
        <pc:spChg chg="mod">
          <ac:chgData name="Minesh Patel" userId="a66d4990ec83ac90" providerId="LiveId" clId="{B97F8FE2-9461-4CFE-A336-39272FD5B119}" dt="2021-09-21T09:54:13.058" v="43152"/>
          <ac:spMkLst>
            <pc:docMk/>
            <pc:sldMk cId="238282321" sldId="307"/>
            <ac:spMk id="13" creationId="{3EFC14E0-7669-4E84-A0A2-BEEC52D97716}"/>
          </ac:spMkLst>
        </pc:spChg>
        <pc:spChg chg="add mod">
          <ac:chgData name="Minesh Patel" userId="a66d4990ec83ac90" providerId="LiveId" clId="{B97F8FE2-9461-4CFE-A336-39272FD5B119}" dt="2021-09-21T10:06:48.993" v="43335"/>
          <ac:spMkLst>
            <pc:docMk/>
            <pc:sldMk cId="238282321" sldId="307"/>
            <ac:spMk id="14" creationId="{2757F265-C804-4645-84DC-F123775386A8}"/>
          </ac:spMkLst>
        </pc:spChg>
        <pc:spChg chg="mod">
          <ac:chgData name="Minesh Patel" userId="a66d4990ec83ac90" providerId="LiveId" clId="{B97F8FE2-9461-4CFE-A336-39272FD5B119}" dt="2021-09-21T09:19:54.452" v="42860" actId="108"/>
          <ac:spMkLst>
            <pc:docMk/>
            <pc:sldMk cId="238282321" sldId="307"/>
            <ac:spMk id="22" creationId="{00000000-0000-0000-0000-000000000000}"/>
          </ac:spMkLst>
        </pc:spChg>
        <pc:grpChg chg="add mod">
          <ac:chgData name="Minesh Patel" userId="a66d4990ec83ac90" providerId="LiveId" clId="{B97F8FE2-9461-4CFE-A336-39272FD5B119}" dt="2021-09-21T09:54:13.058" v="43152"/>
          <ac:grpSpMkLst>
            <pc:docMk/>
            <pc:sldMk cId="238282321" sldId="307"/>
            <ac:grpSpMk id="8" creationId="{9E3A524D-D30B-41D6-9985-941C1D9F6FE8}"/>
          </ac:grpSpMkLst>
        </pc:grpChg>
      </pc:sldChg>
      <pc:sldChg chg="add">
        <pc:chgData name="Minesh Patel" userId="a66d4990ec83ac90" providerId="LiveId" clId="{B97F8FE2-9461-4CFE-A336-39272FD5B119}" dt="2021-09-21T09:03:15.862" v="42720"/>
        <pc:sldMkLst>
          <pc:docMk/>
          <pc:sldMk cId="3585227719" sldId="308"/>
        </pc:sldMkLst>
      </pc:sldChg>
      <pc:sldChg chg="addSp delSp modSp add mod">
        <pc:chgData name="Minesh Patel" userId="a66d4990ec83ac90" providerId="LiveId" clId="{B97F8FE2-9461-4CFE-A336-39272FD5B119}" dt="2021-09-21T10:03:12.417" v="43270"/>
        <pc:sldMkLst>
          <pc:docMk/>
          <pc:sldMk cId="1197959214" sldId="310"/>
        </pc:sldMkLst>
        <pc:spChg chg="mod">
          <ac:chgData name="Minesh Patel" userId="a66d4990ec83ac90" providerId="LiveId" clId="{B97F8FE2-9461-4CFE-A336-39272FD5B119}" dt="2021-09-21T09:42:19.124" v="43017" actId="2711"/>
          <ac:spMkLst>
            <pc:docMk/>
            <pc:sldMk cId="1197959214" sldId="310"/>
            <ac:spMk id="2" creationId="{00000000-0000-0000-0000-000000000000}"/>
          </ac:spMkLst>
        </pc:spChg>
        <pc:spChg chg="mod">
          <ac:chgData name="Minesh Patel" userId="a66d4990ec83ac90" providerId="LiveId" clId="{B97F8FE2-9461-4CFE-A336-39272FD5B119}" dt="2021-09-21T09:42:19.124" v="43017" actId="2711"/>
          <ac:spMkLst>
            <pc:docMk/>
            <pc:sldMk cId="1197959214" sldId="310"/>
            <ac:spMk id="4" creationId="{0DFF1722-AF97-4E58-875A-6EA02082B613}"/>
          </ac:spMkLst>
        </pc:spChg>
        <pc:spChg chg="mod">
          <ac:chgData name="Minesh Patel" userId="a66d4990ec83ac90" providerId="LiveId" clId="{B97F8FE2-9461-4CFE-A336-39272FD5B119}" dt="2021-09-21T09:42:19.124" v="43017" actId="2711"/>
          <ac:spMkLst>
            <pc:docMk/>
            <pc:sldMk cId="1197959214" sldId="310"/>
            <ac:spMk id="5" creationId="{AECE2FCE-B4D2-4E4B-9D4A-94A9E304D252}"/>
          </ac:spMkLst>
        </pc:spChg>
        <pc:spChg chg="del mod">
          <ac:chgData name="Minesh Patel" userId="a66d4990ec83ac90" providerId="LiveId" clId="{B97F8FE2-9461-4CFE-A336-39272FD5B119}" dt="2021-09-21T10:03:12.089" v="43269" actId="478"/>
          <ac:spMkLst>
            <pc:docMk/>
            <pc:sldMk cId="1197959214" sldId="310"/>
            <ac:spMk id="8" creationId="{5103C8C6-59BD-4DDB-90C4-4B529A55CCE0}"/>
          </ac:spMkLst>
        </pc:spChg>
        <pc:spChg chg="mod">
          <ac:chgData name="Minesh Patel" userId="a66d4990ec83ac90" providerId="LiveId" clId="{B97F8FE2-9461-4CFE-A336-39272FD5B119}" dt="2021-09-21T09:42:19.124" v="43017" actId="2711"/>
          <ac:spMkLst>
            <pc:docMk/>
            <pc:sldMk cId="1197959214" sldId="310"/>
            <ac:spMk id="32" creationId="{AA961898-A895-4DA8-AFD1-4C7689BB6BF6}"/>
          </ac:spMkLst>
        </pc:spChg>
        <pc:spChg chg="mod">
          <ac:chgData name="Minesh Patel" userId="a66d4990ec83ac90" providerId="LiveId" clId="{B97F8FE2-9461-4CFE-A336-39272FD5B119}" dt="2021-09-21T10:03:12.417" v="43270"/>
          <ac:spMkLst>
            <pc:docMk/>
            <pc:sldMk cId="1197959214" sldId="310"/>
            <ac:spMk id="38" creationId="{1C1AB90A-F7CA-4C57-97A5-C23F5586EDD2}"/>
          </ac:spMkLst>
        </pc:spChg>
        <pc:spChg chg="mod">
          <ac:chgData name="Minesh Patel" userId="a66d4990ec83ac90" providerId="LiveId" clId="{B97F8FE2-9461-4CFE-A336-39272FD5B119}" dt="2021-09-21T10:03:12.417" v="43270"/>
          <ac:spMkLst>
            <pc:docMk/>
            <pc:sldMk cId="1197959214" sldId="310"/>
            <ac:spMk id="39" creationId="{09B538B1-BAF7-4779-8A4F-B0C163C91A53}"/>
          </ac:spMkLst>
        </pc:spChg>
        <pc:spChg chg="mod">
          <ac:chgData name="Minesh Patel" userId="a66d4990ec83ac90" providerId="LiveId" clId="{B97F8FE2-9461-4CFE-A336-39272FD5B119}" dt="2021-09-21T10:03:12.417" v="43270"/>
          <ac:spMkLst>
            <pc:docMk/>
            <pc:sldMk cId="1197959214" sldId="310"/>
            <ac:spMk id="40" creationId="{D3B6A7E7-B3B4-441A-A853-ED28A0F28ED5}"/>
          </ac:spMkLst>
        </pc:spChg>
        <pc:spChg chg="mod">
          <ac:chgData name="Minesh Patel" userId="a66d4990ec83ac90" providerId="LiveId" clId="{B97F8FE2-9461-4CFE-A336-39272FD5B119}" dt="2021-09-21T10:03:12.417" v="43270"/>
          <ac:spMkLst>
            <pc:docMk/>
            <pc:sldMk cId="1197959214" sldId="310"/>
            <ac:spMk id="41" creationId="{93FF8CC4-37BE-4D93-B512-472E73194429}"/>
          </ac:spMkLst>
        </pc:spChg>
        <pc:spChg chg="mod">
          <ac:chgData name="Minesh Patel" userId="a66d4990ec83ac90" providerId="LiveId" clId="{B97F8FE2-9461-4CFE-A336-39272FD5B119}" dt="2021-09-21T10:03:12.417" v="43270"/>
          <ac:spMkLst>
            <pc:docMk/>
            <pc:sldMk cId="1197959214" sldId="310"/>
            <ac:spMk id="42" creationId="{B8D61CFE-499F-4BA6-80E5-995500BA6D39}"/>
          </ac:spMkLst>
        </pc:spChg>
        <pc:spChg chg="mod">
          <ac:chgData name="Minesh Patel" userId="a66d4990ec83ac90" providerId="LiveId" clId="{B97F8FE2-9461-4CFE-A336-39272FD5B119}" dt="2021-09-21T09:42:19.124" v="43017" actId="2711"/>
          <ac:spMkLst>
            <pc:docMk/>
            <pc:sldMk cId="1197959214" sldId="310"/>
            <ac:spMk id="44" creationId="{9F30B25C-16A4-4CB3-8A15-778F2435355D}"/>
          </ac:spMkLst>
        </pc:spChg>
        <pc:spChg chg="mod">
          <ac:chgData name="Minesh Patel" userId="a66d4990ec83ac90" providerId="LiveId" clId="{B97F8FE2-9461-4CFE-A336-39272FD5B119}" dt="2021-09-21T09:42:19.124" v="43017" actId="2711"/>
          <ac:spMkLst>
            <pc:docMk/>
            <pc:sldMk cId="1197959214" sldId="310"/>
            <ac:spMk id="45" creationId="{F9336035-FE84-4D23-9025-4C3A351174CE}"/>
          </ac:spMkLst>
        </pc:spChg>
        <pc:spChg chg="mod">
          <ac:chgData name="Minesh Patel" userId="a66d4990ec83ac90" providerId="LiveId" clId="{B97F8FE2-9461-4CFE-A336-39272FD5B119}" dt="2021-09-21T09:42:19.124" v="43017" actId="2711"/>
          <ac:spMkLst>
            <pc:docMk/>
            <pc:sldMk cId="1197959214" sldId="310"/>
            <ac:spMk id="48" creationId="{3FBF25F1-6367-4B50-9BFE-7CB3671B8867}"/>
          </ac:spMkLst>
        </pc:spChg>
        <pc:spChg chg="mod">
          <ac:chgData name="Minesh Patel" userId="a66d4990ec83ac90" providerId="LiveId" clId="{B97F8FE2-9461-4CFE-A336-39272FD5B119}" dt="2021-09-21T09:42:19.124" v="43017" actId="2711"/>
          <ac:spMkLst>
            <pc:docMk/>
            <pc:sldMk cId="1197959214" sldId="310"/>
            <ac:spMk id="52" creationId="{8C3C5EA2-993B-4C5E-9591-2D51A51341E0}"/>
          </ac:spMkLst>
        </pc:spChg>
        <pc:spChg chg="mod">
          <ac:chgData name="Minesh Patel" userId="a66d4990ec83ac90" providerId="LiveId" clId="{B97F8FE2-9461-4CFE-A336-39272FD5B119}" dt="2021-09-21T09:42:19.124" v="43017" actId="2711"/>
          <ac:spMkLst>
            <pc:docMk/>
            <pc:sldMk cId="1197959214" sldId="310"/>
            <ac:spMk id="53" creationId="{DA8413BD-2F3C-4C01-9530-099164FD7FB7}"/>
          </ac:spMkLst>
        </pc:spChg>
        <pc:spChg chg="mod">
          <ac:chgData name="Minesh Patel" userId="a66d4990ec83ac90" providerId="LiveId" clId="{B97F8FE2-9461-4CFE-A336-39272FD5B119}" dt="2021-09-21T09:42:19.124" v="43017" actId="2711"/>
          <ac:spMkLst>
            <pc:docMk/>
            <pc:sldMk cId="1197959214" sldId="310"/>
            <ac:spMk id="54" creationId="{05FD0933-71AE-479E-B89D-AFFDFDEBD2FB}"/>
          </ac:spMkLst>
        </pc:spChg>
        <pc:spChg chg="mod">
          <ac:chgData name="Minesh Patel" userId="a66d4990ec83ac90" providerId="LiveId" clId="{B97F8FE2-9461-4CFE-A336-39272FD5B119}" dt="2021-09-21T09:42:19.124" v="43017" actId="2711"/>
          <ac:spMkLst>
            <pc:docMk/>
            <pc:sldMk cId="1197959214" sldId="310"/>
            <ac:spMk id="55" creationId="{65DAA597-C096-409E-B574-85671BB3313D}"/>
          </ac:spMkLst>
        </pc:spChg>
        <pc:spChg chg="mod">
          <ac:chgData name="Minesh Patel" userId="a66d4990ec83ac90" providerId="LiveId" clId="{B97F8FE2-9461-4CFE-A336-39272FD5B119}" dt="2021-09-21T09:42:19.124" v="43017" actId="2711"/>
          <ac:spMkLst>
            <pc:docMk/>
            <pc:sldMk cId="1197959214" sldId="310"/>
            <ac:spMk id="56" creationId="{AEDB3BDC-67CB-4AEA-B8FD-F4423AE4D160}"/>
          </ac:spMkLst>
        </pc:spChg>
        <pc:spChg chg="mod">
          <ac:chgData name="Minesh Patel" userId="a66d4990ec83ac90" providerId="LiveId" clId="{B97F8FE2-9461-4CFE-A336-39272FD5B119}" dt="2021-09-21T09:42:19.124" v="43017" actId="2711"/>
          <ac:spMkLst>
            <pc:docMk/>
            <pc:sldMk cId="1197959214" sldId="310"/>
            <ac:spMk id="57" creationId="{BB9953D4-2330-411D-A101-C9405F7B01F7}"/>
          </ac:spMkLst>
        </pc:spChg>
        <pc:spChg chg="mod">
          <ac:chgData name="Minesh Patel" userId="a66d4990ec83ac90" providerId="LiveId" clId="{B97F8FE2-9461-4CFE-A336-39272FD5B119}" dt="2021-09-21T09:42:19.124" v="43017" actId="2711"/>
          <ac:spMkLst>
            <pc:docMk/>
            <pc:sldMk cId="1197959214" sldId="310"/>
            <ac:spMk id="58" creationId="{6CF9BD62-FA70-4A71-AE44-14BC1B86BF2C}"/>
          </ac:spMkLst>
        </pc:spChg>
        <pc:spChg chg="mod">
          <ac:chgData name="Minesh Patel" userId="a66d4990ec83ac90" providerId="LiveId" clId="{B97F8FE2-9461-4CFE-A336-39272FD5B119}" dt="2021-09-21T09:42:19.124" v="43017" actId="2711"/>
          <ac:spMkLst>
            <pc:docMk/>
            <pc:sldMk cId="1197959214" sldId="310"/>
            <ac:spMk id="65" creationId="{052FE41C-2653-44F9-88C7-E9C45FA75455}"/>
          </ac:spMkLst>
        </pc:spChg>
        <pc:spChg chg="mod">
          <ac:chgData name="Minesh Patel" userId="a66d4990ec83ac90" providerId="LiveId" clId="{B97F8FE2-9461-4CFE-A336-39272FD5B119}" dt="2021-09-21T09:42:19.124" v="43017" actId="2711"/>
          <ac:spMkLst>
            <pc:docMk/>
            <pc:sldMk cId="1197959214" sldId="310"/>
            <ac:spMk id="76" creationId="{6EE936A9-7DF3-4D7E-A5B4-5B537AF680F4}"/>
          </ac:spMkLst>
        </pc:spChg>
        <pc:spChg chg="mod">
          <ac:chgData name="Minesh Patel" userId="a66d4990ec83ac90" providerId="LiveId" clId="{B97F8FE2-9461-4CFE-A336-39272FD5B119}" dt="2021-09-21T09:42:19.124" v="43017" actId="2711"/>
          <ac:spMkLst>
            <pc:docMk/>
            <pc:sldMk cId="1197959214" sldId="310"/>
            <ac:spMk id="77" creationId="{4EDC5372-B64A-4704-9735-96D158AD41D1}"/>
          </ac:spMkLst>
        </pc:spChg>
        <pc:spChg chg="mod">
          <ac:chgData name="Minesh Patel" userId="a66d4990ec83ac90" providerId="LiveId" clId="{B97F8FE2-9461-4CFE-A336-39272FD5B119}" dt="2021-09-21T09:42:19.124" v="43017" actId="2711"/>
          <ac:spMkLst>
            <pc:docMk/>
            <pc:sldMk cId="1197959214" sldId="310"/>
            <ac:spMk id="78" creationId="{FB43395B-F1BD-4D26-939D-51C8CC07DB72}"/>
          </ac:spMkLst>
        </pc:spChg>
        <pc:spChg chg="mod">
          <ac:chgData name="Minesh Patel" userId="a66d4990ec83ac90" providerId="LiveId" clId="{B97F8FE2-9461-4CFE-A336-39272FD5B119}" dt="2021-09-21T09:42:19.124" v="43017" actId="2711"/>
          <ac:spMkLst>
            <pc:docMk/>
            <pc:sldMk cId="1197959214" sldId="310"/>
            <ac:spMk id="82" creationId="{3E3BABDA-10AD-4965-8F86-A979DF2A256F}"/>
          </ac:spMkLst>
        </pc:spChg>
        <pc:spChg chg="mod">
          <ac:chgData name="Minesh Patel" userId="a66d4990ec83ac90" providerId="LiveId" clId="{B97F8FE2-9461-4CFE-A336-39272FD5B119}" dt="2021-09-21T09:42:19.124" v="43017" actId="2711"/>
          <ac:spMkLst>
            <pc:docMk/>
            <pc:sldMk cId="1197959214" sldId="310"/>
            <ac:spMk id="83" creationId="{C8A267C0-924E-4154-B593-99F11B4255ED}"/>
          </ac:spMkLst>
        </pc:spChg>
        <pc:spChg chg="mod">
          <ac:chgData name="Minesh Patel" userId="a66d4990ec83ac90" providerId="LiveId" clId="{B97F8FE2-9461-4CFE-A336-39272FD5B119}" dt="2021-09-21T09:42:19.124" v="43017" actId="2711"/>
          <ac:spMkLst>
            <pc:docMk/>
            <pc:sldMk cId="1197959214" sldId="310"/>
            <ac:spMk id="84" creationId="{44CE505C-0707-4DB0-8136-BF6EDB944F72}"/>
          </ac:spMkLst>
        </pc:spChg>
        <pc:spChg chg="mod">
          <ac:chgData name="Minesh Patel" userId="a66d4990ec83ac90" providerId="LiveId" clId="{B97F8FE2-9461-4CFE-A336-39272FD5B119}" dt="2021-09-21T09:42:19.124" v="43017" actId="2711"/>
          <ac:spMkLst>
            <pc:docMk/>
            <pc:sldMk cId="1197959214" sldId="310"/>
            <ac:spMk id="85" creationId="{47C10F97-0A61-4101-910B-372FD60730BB}"/>
          </ac:spMkLst>
        </pc:spChg>
        <pc:spChg chg="mod">
          <ac:chgData name="Minesh Patel" userId="a66d4990ec83ac90" providerId="LiveId" clId="{B97F8FE2-9461-4CFE-A336-39272FD5B119}" dt="2021-09-21T09:42:19.124" v="43017" actId="2711"/>
          <ac:spMkLst>
            <pc:docMk/>
            <pc:sldMk cId="1197959214" sldId="310"/>
            <ac:spMk id="86" creationId="{540071D8-2D53-4EC9-889A-303E899B766F}"/>
          </ac:spMkLst>
        </pc:spChg>
        <pc:spChg chg="mod">
          <ac:chgData name="Minesh Patel" userId="a66d4990ec83ac90" providerId="LiveId" clId="{B97F8FE2-9461-4CFE-A336-39272FD5B119}" dt="2021-09-21T09:42:19.124" v="43017" actId="2711"/>
          <ac:spMkLst>
            <pc:docMk/>
            <pc:sldMk cId="1197959214" sldId="310"/>
            <ac:spMk id="87" creationId="{8F239695-7B06-4A30-9977-0552605B1FF5}"/>
          </ac:spMkLst>
        </pc:spChg>
        <pc:spChg chg="mod">
          <ac:chgData name="Minesh Patel" userId="a66d4990ec83ac90" providerId="LiveId" clId="{B97F8FE2-9461-4CFE-A336-39272FD5B119}" dt="2021-09-21T09:42:19.124" v="43017" actId="2711"/>
          <ac:spMkLst>
            <pc:docMk/>
            <pc:sldMk cId="1197959214" sldId="310"/>
            <ac:spMk id="88" creationId="{A1E47FBA-4DA6-47B6-AE7F-6FA8F183B717}"/>
          </ac:spMkLst>
        </pc:spChg>
        <pc:spChg chg="mod">
          <ac:chgData name="Minesh Patel" userId="a66d4990ec83ac90" providerId="LiveId" clId="{B97F8FE2-9461-4CFE-A336-39272FD5B119}" dt="2021-09-21T09:42:19.124" v="43017" actId="2711"/>
          <ac:spMkLst>
            <pc:docMk/>
            <pc:sldMk cId="1197959214" sldId="310"/>
            <ac:spMk id="90" creationId="{80CFEE0E-7629-4465-BC45-C90DC4814BB6}"/>
          </ac:spMkLst>
        </pc:spChg>
        <pc:grpChg chg="add mod">
          <ac:chgData name="Minesh Patel" userId="a66d4990ec83ac90" providerId="LiveId" clId="{B97F8FE2-9461-4CFE-A336-39272FD5B119}" dt="2021-09-21T10:03:12.417" v="43270"/>
          <ac:grpSpMkLst>
            <pc:docMk/>
            <pc:sldMk cId="1197959214" sldId="310"/>
            <ac:grpSpMk id="37" creationId="{FA90FDB7-BD92-4011-A713-6717CC10EBED}"/>
          </ac:grpSpMkLst>
        </pc:grpChg>
      </pc:sldChg>
      <pc:sldChg chg="addSp modSp add mod">
        <pc:chgData name="Minesh Patel" userId="a66d4990ec83ac90" providerId="LiveId" clId="{B97F8FE2-9461-4CFE-A336-39272FD5B119}" dt="2021-09-21T10:06:53.745" v="43340"/>
        <pc:sldMkLst>
          <pc:docMk/>
          <pc:sldMk cId="118388006" sldId="311"/>
        </pc:sldMkLst>
        <pc:spChg chg="mod">
          <ac:chgData name="Minesh Patel" userId="a66d4990ec83ac90" providerId="LiveId" clId="{B97F8FE2-9461-4CFE-A336-39272FD5B119}" dt="2021-09-21T09:22:05.520" v="42889" actId="114"/>
          <ac:spMkLst>
            <pc:docMk/>
            <pc:sldMk cId="118388006" sldId="311"/>
            <ac:spMk id="8" creationId="{00000000-0000-0000-0000-000000000000}"/>
          </ac:spMkLst>
        </pc:spChg>
        <pc:spChg chg="mod">
          <ac:chgData name="Minesh Patel" userId="a66d4990ec83ac90" providerId="LiveId" clId="{B97F8FE2-9461-4CFE-A336-39272FD5B119}" dt="2021-09-21T09:22:00.386" v="42885" actId="2711"/>
          <ac:spMkLst>
            <pc:docMk/>
            <pc:sldMk cId="118388006" sldId="311"/>
            <ac:spMk id="20" creationId="{00000000-0000-0000-0000-000000000000}"/>
          </ac:spMkLst>
        </pc:spChg>
        <pc:spChg chg="mod">
          <ac:chgData name="Minesh Patel" userId="a66d4990ec83ac90" providerId="LiveId" clId="{B97F8FE2-9461-4CFE-A336-39272FD5B119}" dt="2021-09-21T09:22:00.386" v="42885" actId="2711"/>
          <ac:spMkLst>
            <pc:docMk/>
            <pc:sldMk cId="118388006" sldId="311"/>
            <ac:spMk id="21" creationId="{00000000-0000-0000-0000-000000000000}"/>
          </ac:spMkLst>
        </pc:spChg>
        <pc:spChg chg="mod">
          <ac:chgData name="Minesh Patel" userId="a66d4990ec83ac90" providerId="LiveId" clId="{B97F8FE2-9461-4CFE-A336-39272FD5B119}" dt="2021-09-21T09:22:00.386" v="42885" actId="2711"/>
          <ac:spMkLst>
            <pc:docMk/>
            <pc:sldMk cId="118388006" sldId="311"/>
            <ac:spMk id="22" creationId="{00000000-0000-0000-0000-000000000000}"/>
          </ac:spMkLst>
        </pc:spChg>
        <pc:spChg chg="mod">
          <ac:chgData name="Minesh Patel" userId="a66d4990ec83ac90" providerId="LiveId" clId="{B97F8FE2-9461-4CFE-A336-39272FD5B119}" dt="2021-09-21T09:22:00.386" v="42885" actId="2711"/>
          <ac:spMkLst>
            <pc:docMk/>
            <pc:sldMk cId="118388006" sldId="311"/>
            <ac:spMk id="25" creationId="{00000000-0000-0000-0000-000000000000}"/>
          </ac:spMkLst>
        </pc:spChg>
        <pc:spChg chg="mod">
          <ac:chgData name="Minesh Patel" userId="a66d4990ec83ac90" providerId="LiveId" clId="{B97F8FE2-9461-4CFE-A336-39272FD5B119}" dt="2021-09-21T09:22:00.386" v="42885" actId="2711"/>
          <ac:spMkLst>
            <pc:docMk/>
            <pc:sldMk cId="118388006" sldId="311"/>
            <ac:spMk id="26" creationId="{00000000-0000-0000-0000-000000000000}"/>
          </ac:spMkLst>
        </pc:spChg>
        <pc:spChg chg="mod">
          <ac:chgData name="Minesh Patel" userId="a66d4990ec83ac90" providerId="LiveId" clId="{B97F8FE2-9461-4CFE-A336-39272FD5B119}" dt="2021-09-21T09:22:00.386" v="42885" actId="2711"/>
          <ac:spMkLst>
            <pc:docMk/>
            <pc:sldMk cId="118388006" sldId="311"/>
            <ac:spMk id="28" creationId="{00000000-0000-0000-0000-000000000000}"/>
          </ac:spMkLst>
        </pc:spChg>
        <pc:spChg chg="mod">
          <ac:chgData name="Minesh Patel" userId="a66d4990ec83ac90" providerId="LiveId" clId="{B97F8FE2-9461-4CFE-A336-39272FD5B119}" dt="2021-09-21T09:22:00.386" v="42885" actId="2711"/>
          <ac:spMkLst>
            <pc:docMk/>
            <pc:sldMk cId="118388006" sldId="311"/>
            <ac:spMk id="29" creationId="{00000000-0000-0000-0000-000000000000}"/>
          </ac:spMkLst>
        </pc:spChg>
        <pc:spChg chg="mod">
          <ac:chgData name="Minesh Patel" userId="a66d4990ec83ac90" providerId="LiveId" clId="{B97F8FE2-9461-4CFE-A336-39272FD5B119}" dt="2021-09-21T09:22:00.386" v="42885" actId="2711"/>
          <ac:spMkLst>
            <pc:docMk/>
            <pc:sldMk cId="118388006" sldId="311"/>
            <ac:spMk id="30" creationId="{00000000-0000-0000-0000-000000000000}"/>
          </ac:spMkLst>
        </pc:spChg>
        <pc:spChg chg="mod">
          <ac:chgData name="Minesh Patel" userId="a66d4990ec83ac90" providerId="LiveId" clId="{B97F8FE2-9461-4CFE-A336-39272FD5B119}" dt="2021-09-21T09:54:42.222" v="43158"/>
          <ac:spMkLst>
            <pc:docMk/>
            <pc:sldMk cId="118388006" sldId="311"/>
            <ac:spMk id="31" creationId="{77916406-285A-429A-9359-3035930EA743}"/>
          </ac:spMkLst>
        </pc:spChg>
        <pc:spChg chg="mod">
          <ac:chgData name="Minesh Patel" userId="a66d4990ec83ac90" providerId="LiveId" clId="{B97F8FE2-9461-4CFE-A336-39272FD5B119}" dt="2021-09-21T09:54:42.222" v="43158"/>
          <ac:spMkLst>
            <pc:docMk/>
            <pc:sldMk cId="118388006" sldId="311"/>
            <ac:spMk id="32" creationId="{84E8F54C-B783-4EE3-B86B-BBCC7F7B5C81}"/>
          </ac:spMkLst>
        </pc:spChg>
        <pc:spChg chg="mod">
          <ac:chgData name="Minesh Patel" userId="a66d4990ec83ac90" providerId="LiveId" clId="{B97F8FE2-9461-4CFE-A336-39272FD5B119}" dt="2021-09-21T09:54:42.222" v="43158"/>
          <ac:spMkLst>
            <pc:docMk/>
            <pc:sldMk cId="118388006" sldId="311"/>
            <ac:spMk id="33" creationId="{9A1A42C9-018D-48BE-89EB-49A44CEC8C31}"/>
          </ac:spMkLst>
        </pc:spChg>
        <pc:spChg chg="mod">
          <ac:chgData name="Minesh Patel" userId="a66d4990ec83ac90" providerId="LiveId" clId="{B97F8FE2-9461-4CFE-A336-39272FD5B119}" dt="2021-09-21T09:54:42.222" v="43158"/>
          <ac:spMkLst>
            <pc:docMk/>
            <pc:sldMk cId="118388006" sldId="311"/>
            <ac:spMk id="34" creationId="{672CC7E9-0986-4AEE-8E10-38E7B6187EAF}"/>
          </ac:spMkLst>
        </pc:spChg>
        <pc:spChg chg="mod">
          <ac:chgData name="Minesh Patel" userId="a66d4990ec83ac90" providerId="LiveId" clId="{B97F8FE2-9461-4CFE-A336-39272FD5B119}" dt="2021-09-21T09:54:42.222" v="43158"/>
          <ac:spMkLst>
            <pc:docMk/>
            <pc:sldMk cId="118388006" sldId="311"/>
            <ac:spMk id="35" creationId="{6C1A3D95-4664-4624-9035-BD6BF12E44FD}"/>
          </ac:spMkLst>
        </pc:spChg>
        <pc:spChg chg="add mod">
          <ac:chgData name="Minesh Patel" userId="a66d4990ec83ac90" providerId="LiveId" clId="{B97F8FE2-9461-4CFE-A336-39272FD5B119}" dt="2021-09-21T10:06:53.745" v="43340"/>
          <ac:spMkLst>
            <pc:docMk/>
            <pc:sldMk cId="118388006" sldId="311"/>
            <ac:spMk id="36" creationId="{E13E6B0F-E43F-43E2-88AA-880756612811}"/>
          </ac:spMkLst>
        </pc:spChg>
        <pc:spChg chg="mod">
          <ac:chgData name="Minesh Patel" userId="a66d4990ec83ac90" providerId="LiveId" clId="{B97F8FE2-9461-4CFE-A336-39272FD5B119}" dt="2021-09-21T09:22:00.386" v="42885" actId="2711"/>
          <ac:spMkLst>
            <pc:docMk/>
            <pc:sldMk cId="118388006" sldId="311"/>
            <ac:spMk id="37" creationId="{00000000-0000-0000-0000-000000000000}"/>
          </ac:spMkLst>
        </pc:spChg>
        <pc:grpChg chg="mod">
          <ac:chgData name="Minesh Patel" userId="a66d4990ec83ac90" providerId="LiveId" clId="{B97F8FE2-9461-4CFE-A336-39272FD5B119}" dt="2021-09-21T09:54:48.740" v="43159" actId="1076"/>
          <ac:grpSpMkLst>
            <pc:docMk/>
            <pc:sldMk cId="118388006" sldId="311"/>
            <ac:grpSpMk id="3" creationId="{00000000-0000-0000-0000-000000000000}"/>
          </ac:grpSpMkLst>
        </pc:grpChg>
        <pc:grpChg chg="add mod">
          <ac:chgData name="Minesh Patel" userId="a66d4990ec83ac90" providerId="LiveId" clId="{B97F8FE2-9461-4CFE-A336-39272FD5B119}" dt="2021-09-21T09:54:42.222" v="43158"/>
          <ac:grpSpMkLst>
            <pc:docMk/>
            <pc:sldMk cId="118388006" sldId="311"/>
            <ac:grpSpMk id="23" creationId="{563F5852-212A-4E05-ADA6-842EAAEB2EA5}"/>
          </ac:grpSpMkLst>
        </pc:grpChg>
      </pc:sldChg>
      <pc:sldChg chg="addSp modSp add mod">
        <pc:chgData name="Minesh Patel" userId="a66d4990ec83ac90" providerId="LiveId" clId="{B97F8FE2-9461-4CFE-A336-39272FD5B119}" dt="2021-09-21T10:06:52.119" v="43338"/>
        <pc:sldMkLst>
          <pc:docMk/>
          <pc:sldMk cId="2506527499" sldId="313"/>
        </pc:sldMkLst>
        <pc:spChg chg="mod">
          <ac:chgData name="Minesh Patel" userId="a66d4990ec83ac90" providerId="LiveId" clId="{B97F8FE2-9461-4CFE-A336-39272FD5B119}" dt="2021-09-21T09:54:37.498" v="43156" actId="1076"/>
          <ac:spMkLst>
            <pc:docMk/>
            <pc:sldMk cId="2506527499" sldId="313"/>
            <ac:spMk id="15" creationId="{00000000-0000-0000-0000-000000000000}"/>
          </ac:spMkLst>
        </pc:spChg>
        <pc:spChg chg="mod">
          <ac:chgData name="Minesh Patel" userId="a66d4990ec83ac90" providerId="LiveId" clId="{B97F8FE2-9461-4CFE-A336-39272FD5B119}" dt="2021-09-21T09:21:44.180" v="42884" actId="108"/>
          <ac:spMkLst>
            <pc:docMk/>
            <pc:sldMk cId="2506527499" sldId="313"/>
            <ac:spMk id="22" creationId="{00000000-0000-0000-0000-000000000000}"/>
          </ac:spMkLst>
        </pc:spChg>
        <pc:spChg chg="mod">
          <ac:chgData name="Minesh Patel" userId="a66d4990ec83ac90" providerId="LiveId" clId="{B97F8FE2-9461-4CFE-A336-39272FD5B119}" dt="2021-09-21T09:54:37.498" v="43156" actId="1076"/>
          <ac:spMkLst>
            <pc:docMk/>
            <pc:sldMk cId="2506527499" sldId="313"/>
            <ac:spMk id="30" creationId="{00000000-0000-0000-0000-000000000000}"/>
          </ac:spMkLst>
        </pc:spChg>
        <pc:spChg chg="mod">
          <ac:chgData name="Minesh Patel" userId="a66d4990ec83ac90" providerId="LiveId" clId="{B97F8FE2-9461-4CFE-A336-39272FD5B119}" dt="2021-09-21T09:54:37.498" v="43156" actId="1076"/>
          <ac:spMkLst>
            <pc:docMk/>
            <pc:sldMk cId="2506527499" sldId="313"/>
            <ac:spMk id="40" creationId="{00000000-0000-0000-0000-000000000000}"/>
          </ac:spMkLst>
        </pc:spChg>
        <pc:spChg chg="mod">
          <ac:chgData name="Minesh Patel" userId="a66d4990ec83ac90" providerId="LiveId" clId="{B97F8FE2-9461-4CFE-A336-39272FD5B119}" dt="2021-09-21T09:54:22.049" v="43155"/>
          <ac:spMkLst>
            <pc:docMk/>
            <pc:sldMk cId="2506527499" sldId="313"/>
            <ac:spMk id="55" creationId="{7A7521BF-0BB6-4857-B166-2846215BAF18}"/>
          </ac:spMkLst>
        </pc:spChg>
        <pc:spChg chg="mod">
          <ac:chgData name="Minesh Patel" userId="a66d4990ec83ac90" providerId="LiveId" clId="{B97F8FE2-9461-4CFE-A336-39272FD5B119}" dt="2021-09-21T09:54:22.049" v="43155"/>
          <ac:spMkLst>
            <pc:docMk/>
            <pc:sldMk cId="2506527499" sldId="313"/>
            <ac:spMk id="56" creationId="{1C4E2D0A-C0DB-4FBB-BA2C-6D2AB271AB59}"/>
          </ac:spMkLst>
        </pc:spChg>
        <pc:spChg chg="mod">
          <ac:chgData name="Minesh Patel" userId="a66d4990ec83ac90" providerId="LiveId" clId="{B97F8FE2-9461-4CFE-A336-39272FD5B119}" dt="2021-09-21T09:54:22.049" v="43155"/>
          <ac:spMkLst>
            <pc:docMk/>
            <pc:sldMk cId="2506527499" sldId="313"/>
            <ac:spMk id="57" creationId="{D381D201-F579-4279-A82A-5F5B8B45D6FE}"/>
          </ac:spMkLst>
        </pc:spChg>
        <pc:spChg chg="mod">
          <ac:chgData name="Minesh Patel" userId="a66d4990ec83ac90" providerId="LiveId" clId="{B97F8FE2-9461-4CFE-A336-39272FD5B119}" dt="2021-09-21T09:54:22.049" v="43155"/>
          <ac:spMkLst>
            <pc:docMk/>
            <pc:sldMk cId="2506527499" sldId="313"/>
            <ac:spMk id="58" creationId="{C5CF7E9C-204E-4D26-9ADE-B2D3F338C6EC}"/>
          </ac:spMkLst>
        </pc:spChg>
        <pc:spChg chg="mod">
          <ac:chgData name="Minesh Patel" userId="a66d4990ec83ac90" providerId="LiveId" clId="{B97F8FE2-9461-4CFE-A336-39272FD5B119}" dt="2021-09-21T09:54:22.049" v="43155"/>
          <ac:spMkLst>
            <pc:docMk/>
            <pc:sldMk cId="2506527499" sldId="313"/>
            <ac:spMk id="59" creationId="{981B3BA4-3AFA-464F-8F5D-93B38053B94D}"/>
          </ac:spMkLst>
        </pc:spChg>
        <pc:spChg chg="add mod">
          <ac:chgData name="Minesh Patel" userId="a66d4990ec83ac90" providerId="LiveId" clId="{B97F8FE2-9461-4CFE-A336-39272FD5B119}" dt="2021-09-21T10:06:52.119" v="43338"/>
          <ac:spMkLst>
            <pc:docMk/>
            <pc:sldMk cId="2506527499" sldId="313"/>
            <ac:spMk id="60" creationId="{FD51E9F4-998B-4D0A-8CD8-89819C142610}"/>
          </ac:spMkLst>
        </pc:spChg>
        <pc:grpChg chg="mod">
          <ac:chgData name="Minesh Patel" userId="a66d4990ec83ac90" providerId="LiveId" clId="{B97F8FE2-9461-4CFE-A336-39272FD5B119}" dt="2021-09-21T09:54:37.498" v="43156" actId="1076"/>
          <ac:grpSpMkLst>
            <pc:docMk/>
            <pc:sldMk cId="2506527499" sldId="313"/>
            <ac:grpSpMk id="2" creationId="{00000000-0000-0000-0000-000000000000}"/>
          </ac:grpSpMkLst>
        </pc:grpChg>
        <pc:grpChg chg="mod">
          <ac:chgData name="Minesh Patel" userId="a66d4990ec83ac90" providerId="LiveId" clId="{B97F8FE2-9461-4CFE-A336-39272FD5B119}" dt="2021-09-21T09:54:37.498" v="43156" actId="1076"/>
          <ac:grpSpMkLst>
            <pc:docMk/>
            <pc:sldMk cId="2506527499" sldId="313"/>
            <ac:grpSpMk id="6" creationId="{00000000-0000-0000-0000-000000000000}"/>
          </ac:grpSpMkLst>
        </pc:grpChg>
        <pc:grpChg chg="mod">
          <ac:chgData name="Minesh Patel" userId="a66d4990ec83ac90" providerId="LiveId" clId="{B97F8FE2-9461-4CFE-A336-39272FD5B119}" dt="2021-09-21T09:54:37.498" v="43156" actId="1076"/>
          <ac:grpSpMkLst>
            <pc:docMk/>
            <pc:sldMk cId="2506527499" sldId="313"/>
            <ac:grpSpMk id="29" creationId="{00000000-0000-0000-0000-000000000000}"/>
          </ac:grpSpMkLst>
        </pc:grpChg>
        <pc:grpChg chg="mod">
          <ac:chgData name="Minesh Patel" userId="a66d4990ec83ac90" providerId="LiveId" clId="{B97F8FE2-9461-4CFE-A336-39272FD5B119}" dt="2021-09-21T09:54:37.498" v="43156" actId="1076"/>
          <ac:grpSpMkLst>
            <pc:docMk/>
            <pc:sldMk cId="2506527499" sldId="313"/>
            <ac:grpSpMk id="38" creationId="{00000000-0000-0000-0000-000000000000}"/>
          </ac:grpSpMkLst>
        </pc:grpChg>
        <pc:grpChg chg="mod">
          <ac:chgData name="Minesh Patel" userId="a66d4990ec83ac90" providerId="LiveId" clId="{B97F8FE2-9461-4CFE-A336-39272FD5B119}" dt="2021-09-21T09:54:37.498" v="43156" actId="1076"/>
          <ac:grpSpMkLst>
            <pc:docMk/>
            <pc:sldMk cId="2506527499" sldId="313"/>
            <ac:grpSpMk id="41" creationId="{00000000-0000-0000-0000-000000000000}"/>
          </ac:grpSpMkLst>
        </pc:grpChg>
        <pc:grpChg chg="mod">
          <ac:chgData name="Minesh Patel" userId="a66d4990ec83ac90" providerId="LiveId" clId="{B97F8FE2-9461-4CFE-A336-39272FD5B119}" dt="2021-09-21T09:54:37.498" v="43156" actId="1076"/>
          <ac:grpSpMkLst>
            <pc:docMk/>
            <pc:sldMk cId="2506527499" sldId="313"/>
            <ac:grpSpMk id="50" creationId="{00000000-0000-0000-0000-000000000000}"/>
          </ac:grpSpMkLst>
        </pc:grpChg>
        <pc:grpChg chg="add mod">
          <ac:chgData name="Minesh Patel" userId="a66d4990ec83ac90" providerId="LiveId" clId="{B97F8FE2-9461-4CFE-A336-39272FD5B119}" dt="2021-09-21T09:54:22.049" v="43155"/>
          <ac:grpSpMkLst>
            <pc:docMk/>
            <pc:sldMk cId="2506527499" sldId="313"/>
            <ac:grpSpMk id="54" creationId="{8B925056-3415-4ABE-97DA-69A930E4CD97}"/>
          </ac:grpSpMkLst>
        </pc:grpChg>
        <pc:graphicFrameChg chg="mod">
          <ac:chgData name="Minesh Patel" userId="a66d4990ec83ac90" providerId="LiveId" clId="{B97F8FE2-9461-4CFE-A336-39272FD5B119}" dt="2021-09-21T09:54:37.498" v="43156" actId="1076"/>
          <ac:graphicFrameMkLst>
            <pc:docMk/>
            <pc:sldMk cId="2506527499" sldId="313"/>
            <ac:graphicFrameMk id="8" creationId="{00000000-0000-0000-0000-000000000000}"/>
          </ac:graphicFrameMkLst>
        </pc:graphicFrameChg>
        <pc:graphicFrameChg chg="mod">
          <ac:chgData name="Minesh Patel" userId="a66d4990ec83ac90" providerId="LiveId" clId="{B97F8FE2-9461-4CFE-A336-39272FD5B119}" dt="2021-09-21T09:54:37.498" v="43156" actId="1076"/>
          <ac:graphicFrameMkLst>
            <pc:docMk/>
            <pc:sldMk cId="2506527499" sldId="313"/>
            <ac:graphicFrameMk id="14" creationId="{00000000-0000-0000-0000-000000000000}"/>
          </ac:graphicFrameMkLst>
        </pc:graphicFrameChg>
        <pc:graphicFrameChg chg="mod">
          <ac:chgData name="Minesh Patel" userId="a66d4990ec83ac90" providerId="LiveId" clId="{B97F8FE2-9461-4CFE-A336-39272FD5B119}" dt="2021-09-21T09:54:37.498" v="43156" actId="1076"/>
          <ac:graphicFrameMkLst>
            <pc:docMk/>
            <pc:sldMk cId="2506527499" sldId="313"/>
            <ac:graphicFrameMk id="20" creationId="{00000000-0000-0000-0000-000000000000}"/>
          </ac:graphicFrameMkLst>
        </pc:graphicFrameChg>
        <pc:graphicFrameChg chg="mod">
          <ac:chgData name="Minesh Patel" userId="a66d4990ec83ac90" providerId="LiveId" clId="{B97F8FE2-9461-4CFE-A336-39272FD5B119}" dt="2021-09-21T09:54:37.498" v="43156" actId="1076"/>
          <ac:graphicFrameMkLst>
            <pc:docMk/>
            <pc:sldMk cId="2506527499" sldId="313"/>
            <ac:graphicFrameMk id="52" creationId="{00000000-0000-0000-0000-000000000000}"/>
          </ac:graphicFrameMkLst>
        </pc:graphicFrameChg>
        <pc:cxnChg chg="mod">
          <ac:chgData name="Minesh Patel" userId="a66d4990ec83ac90" providerId="LiveId" clId="{B97F8FE2-9461-4CFE-A336-39272FD5B119}" dt="2021-09-21T09:54:37.498" v="43156" actId="1076"/>
          <ac:cxnSpMkLst>
            <pc:docMk/>
            <pc:sldMk cId="2506527499" sldId="313"/>
            <ac:cxnSpMk id="4" creationId="{00000000-0000-0000-0000-000000000000}"/>
          </ac:cxnSpMkLst>
        </pc:cxnChg>
        <pc:cxnChg chg="mod">
          <ac:chgData name="Minesh Patel" userId="a66d4990ec83ac90" providerId="LiveId" clId="{B97F8FE2-9461-4CFE-A336-39272FD5B119}" dt="2021-09-21T09:54:37.498" v="43156" actId="1076"/>
          <ac:cxnSpMkLst>
            <pc:docMk/>
            <pc:sldMk cId="2506527499" sldId="313"/>
            <ac:cxnSpMk id="7" creationId="{00000000-0000-0000-0000-000000000000}"/>
          </ac:cxnSpMkLst>
        </pc:cxnChg>
        <pc:cxnChg chg="mod">
          <ac:chgData name="Minesh Patel" userId="a66d4990ec83ac90" providerId="LiveId" clId="{B97F8FE2-9461-4CFE-A336-39272FD5B119}" dt="2021-09-21T09:54:37.498" v="43156" actId="1076"/>
          <ac:cxnSpMkLst>
            <pc:docMk/>
            <pc:sldMk cId="2506527499" sldId="313"/>
            <ac:cxnSpMk id="39" creationId="{00000000-0000-0000-0000-000000000000}"/>
          </ac:cxnSpMkLst>
        </pc:cxnChg>
        <pc:cxnChg chg="mod">
          <ac:chgData name="Minesh Patel" userId="a66d4990ec83ac90" providerId="LiveId" clId="{B97F8FE2-9461-4CFE-A336-39272FD5B119}" dt="2021-09-21T09:54:37.498" v="43156" actId="1076"/>
          <ac:cxnSpMkLst>
            <pc:docMk/>
            <pc:sldMk cId="2506527499" sldId="313"/>
            <ac:cxnSpMk id="47" creationId="{00000000-0000-0000-0000-000000000000}"/>
          </ac:cxnSpMkLst>
        </pc:cxnChg>
        <pc:cxnChg chg="mod">
          <ac:chgData name="Minesh Patel" userId="a66d4990ec83ac90" providerId="LiveId" clId="{B97F8FE2-9461-4CFE-A336-39272FD5B119}" dt="2021-09-21T09:54:37.498" v="43156" actId="1076"/>
          <ac:cxnSpMkLst>
            <pc:docMk/>
            <pc:sldMk cId="2506527499" sldId="313"/>
            <ac:cxnSpMk id="51" creationId="{00000000-0000-0000-0000-000000000000}"/>
          </ac:cxnSpMkLst>
        </pc:cxnChg>
        <pc:cxnChg chg="mod">
          <ac:chgData name="Minesh Patel" userId="a66d4990ec83ac90" providerId="LiveId" clId="{B97F8FE2-9461-4CFE-A336-39272FD5B119}" dt="2021-09-21T09:54:37.498" v="43156" actId="1076"/>
          <ac:cxnSpMkLst>
            <pc:docMk/>
            <pc:sldMk cId="2506527499" sldId="313"/>
            <ac:cxnSpMk id="53" creationId="{00000000-0000-0000-0000-000000000000}"/>
          </ac:cxnSpMkLst>
        </pc:cxnChg>
      </pc:sldChg>
      <pc:sldChg chg="addSp modSp add mod">
        <pc:chgData name="Minesh Patel" userId="a66d4990ec83ac90" providerId="LiveId" clId="{B97F8FE2-9461-4CFE-A336-39272FD5B119}" dt="2021-09-21T10:06:47.921" v="43333"/>
        <pc:sldMkLst>
          <pc:docMk/>
          <pc:sldMk cId="1674048265" sldId="314"/>
        </pc:sldMkLst>
        <pc:spChg chg="mod">
          <ac:chgData name="Minesh Patel" userId="a66d4990ec83ac90" providerId="LiveId" clId="{B97F8FE2-9461-4CFE-A336-39272FD5B119}" dt="2021-09-21T09:18:12.552" v="42840" actId="2711"/>
          <ac:spMkLst>
            <pc:docMk/>
            <pc:sldMk cId="1674048265" sldId="314"/>
            <ac:spMk id="4" creationId="{00000000-0000-0000-0000-000000000000}"/>
          </ac:spMkLst>
        </pc:spChg>
        <pc:spChg chg="mod">
          <ac:chgData name="Minesh Patel" userId="a66d4990ec83ac90" providerId="LiveId" clId="{B97F8FE2-9461-4CFE-A336-39272FD5B119}" dt="2021-09-21T09:18:12.552" v="42840" actId="2711"/>
          <ac:spMkLst>
            <pc:docMk/>
            <pc:sldMk cId="1674048265" sldId="314"/>
            <ac:spMk id="5" creationId="{00000000-0000-0000-0000-000000000000}"/>
          </ac:spMkLst>
        </pc:spChg>
        <pc:spChg chg="mod">
          <ac:chgData name="Minesh Patel" userId="a66d4990ec83ac90" providerId="LiveId" clId="{B97F8FE2-9461-4CFE-A336-39272FD5B119}" dt="2021-09-21T09:18:12.552" v="42840" actId="2711"/>
          <ac:spMkLst>
            <pc:docMk/>
            <pc:sldMk cId="1674048265" sldId="314"/>
            <ac:spMk id="6" creationId="{00000000-0000-0000-0000-000000000000}"/>
          </ac:spMkLst>
        </pc:spChg>
        <pc:spChg chg="mod">
          <ac:chgData name="Minesh Patel" userId="a66d4990ec83ac90" providerId="LiveId" clId="{B97F8FE2-9461-4CFE-A336-39272FD5B119}" dt="2021-09-21T09:18:12.552" v="42840" actId="2711"/>
          <ac:spMkLst>
            <pc:docMk/>
            <pc:sldMk cId="1674048265" sldId="314"/>
            <ac:spMk id="7" creationId="{00000000-0000-0000-0000-000000000000}"/>
          </ac:spMkLst>
        </pc:spChg>
        <pc:spChg chg="mod">
          <ac:chgData name="Minesh Patel" userId="a66d4990ec83ac90" providerId="LiveId" clId="{B97F8FE2-9461-4CFE-A336-39272FD5B119}" dt="2021-09-21T09:18:12.552" v="42840" actId="2711"/>
          <ac:spMkLst>
            <pc:docMk/>
            <pc:sldMk cId="1674048265" sldId="314"/>
            <ac:spMk id="8" creationId="{00000000-0000-0000-0000-000000000000}"/>
          </ac:spMkLst>
        </pc:spChg>
        <pc:spChg chg="mod">
          <ac:chgData name="Minesh Patel" userId="a66d4990ec83ac90" providerId="LiveId" clId="{B97F8FE2-9461-4CFE-A336-39272FD5B119}" dt="2021-09-21T09:18:12.552" v="42840" actId="2711"/>
          <ac:spMkLst>
            <pc:docMk/>
            <pc:sldMk cId="1674048265" sldId="314"/>
            <ac:spMk id="9" creationId="{00000000-0000-0000-0000-000000000000}"/>
          </ac:spMkLst>
        </pc:spChg>
        <pc:spChg chg="mod">
          <ac:chgData name="Minesh Patel" userId="a66d4990ec83ac90" providerId="LiveId" clId="{B97F8FE2-9461-4CFE-A336-39272FD5B119}" dt="2021-09-21T09:18:12.552" v="42840" actId="2711"/>
          <ac:spMkLst>
            <pc:docMk/>
            <pc:sldMk cId="1674048265" sldId="314"/>
            <ac:spMk id="10" creationId="{00000000-0000-0000-0000-000000000000}"/>
          </ac:spMkLst>
        </pc:spChg>
        <pc:spChg chg="mod">
          <ac:chgData name="Minesh Patel" userId="a66d4990ec83ac90" providerId="LiveId" clId="{B97F8FE2-9461-4CFE-A336-39272FD5B119}" dt="2021-09-21T09:54:08.960" v="43150"/>
          <ac:spMkLst>
            <pc:docMk/>
            <pc:sldMk cId="1674048265" sldId="314"/>
            <ac:spMk id="12" creationId="{F751472C-5374-4589-BA4E-7FAAB1730AED}"/>
          </ac:spMkLst>
        </pc:spChg>
        <pc:spChg chg="mod">
          <ac:chgData name="Minesh Patel" userId="a66d4990ec83ac90" providerId="LiveId" clId="{B97F8FE2-9461-4CFE-A336-39272FD5B119}" dt="2021-09-21T09:54:08.960" v="43150"/>
          <ac:spMkLst>
            <pc:docMk/>
            <pc:sldMk cId="1674048265" sldId="314"/>
            <ac:spMk id="13" creationId="{51831643-FAD3-43E6-9865-76F773AEEFDE}"/>
          </ac:spMkLst>
        </pc:spChg>
        <pc:spChg chg="mod">
          <ac:chgData name="Minesh Patel" userId="a66d4990ec83ac90" providerId="LiveId" clId="{B97F8FE2-9461-4CFE-A336-39272FD5B119}" dt="2021-09-21T09:54:08.960" v="43150"/>
          <ac:spMkLst>
            <pc:docMk/>
            <pc:sldMk cId="1674048265" sldId="314"/>
            <ac:spMk id="14" creationId="{3C93C179-767E-4564-9C4F-4A4F2EF304E4}"/>
          </ac:spMkLst>
        </pc:spChg>
        <pc:spChg chg="mod">
          <ac:chgData name="Minesh Patel" userId="a66d4990ec83ac90" providerId="LiveId" clId="{B97F8FE2-9461-4CFE-A336-39272FD5B119}" dt="2021-09-21T09:54:08.960" v="43150"/>
          <ac:spMkLst>
            <pc:docMk/>
            <pc:sldMk cId="1674048265" sldId="314"/>
            <ac:spMk id="15" creationId="{506BDA73-AF43-4954-ABBC-4B39ABB5AFA5}"/>
          </ac:spMkLst>
        </pc:spChg>
        <pc:spChg chg="mod">
          <ac:chgData name="Minesh Patel" userId="a66d4990ec83ac90" providerId="LiveId" clId="{B97F8FE2-9461-4CFE-A336-39272FD5B119}" dt="2021-09-21T09:54:08.960" v="43150"/>
          <ac:spMkLst>
            <pc:docMk/>
            <pc:sldMk cId="1674048265" sldId="314"/>
            <ac:spMk id="16" creationId="{F37DF395-6484-471C-ABEE-ED6D145BCC59}"/>
          </ac:spMkLst>
        </pc:spChg>
        <pc:spChg chg="add mod">
          <ac:chgData name="Minesh Patel" userId="a66d4990ec83ac90" providerId="LiveId" clId="{B97F8FE2-9461-4CFE-A336-39272FD5B119}" dt="2021-09-21T10:06:47.921" v="43333"/>
          <ac:spMkLst>
            <pc:docMk/>
            <pc:sldMk cId="1674048265" sldId="314"/>
            <ac:spMk id="17" creationId="{5BCFE250-6260-4340-AA0D-6D1881E9D9CF}"/>
          </ac:spMkLst>
        </pc:spChg>
        <pc:grpChg chg="add mod">
          <ac:chgData name="Minesh Patel" userId="a66d4990ec83ac90" providerId="LiveId" clId="{B97F8FE2-9461-4CFE-A336-39272FD5B119}" dt="2021-09-21T09:54:08.960" v="43150"/>
          <ac:grpSpMkLst>
            <pc:docMk/>
            <pc:sldMk cId="1674048265" sldId="314"/>
            <ac:grpSpMk id="11" creationId="{A59C8693-CCF6-4B57-97DF-85B47770E06E}"/>
          </ac:grpSpMkLst>
        </pc:grpChg>
      </pc:sldChg>
      <pc:sldChg chg="addSp modSp add">
        <pc:chgData name="Minesh Patel" userId="a66d4990ec83ac90" providerId="LiveId" clId="{B97F8FE2-9461-4CFE-A336-39272FD5B119}" dt="2021-09-21T10:06:53.057" v="43339"/>
        <pc:sldMkLst>
          <pc:docMk/>
          <pc:sldMk cId="2230228905" sldId="315"/>
        </pc:sldMkLst>
        <pc:spChg chg="mod">
          <ac:chgData name="Minesh Patel" userId="a66d4990ec83ac90" providerId="LiveId" clId="{B97F8FE2-9461-4CFE-A336-39272FD5B119}" dt="2021-09-21T09:54:41.025" v="43157"/>
          <ac:spMkLst>
            <pc:docMk/>
            <pc:sldMk cId="2230228905" sldId="315"/>
            <ac:spMk id="12" creationId="{D11778BD-407D-41AF-B41D-C02B76043233}"/>
          </ac:spMkLst>
        </pc:spChg>
        <pc:spChg chg="mod">
          <ac:chgData name="Minesh Patel" userId="a66d4990ec83ac90" providerId="LiveId" clId="{B97F8FE2-9461-4CFE-A336-39272FD5B119}" dt="2021-09-21T09:54:41.025" v="43157"/>
          <ac:spMkLst>
            <pc:docMk/>
            <pc:sldMk cId="2230228905" sldId="315"/>
            <ac:spMk id="13" creationId="{33F850D8-B9D1-495C-BEA1-A4F00D86EC97}"/>
          </ac:spMkLst>
        </pc:spChg>
        <pc:spChg chg="mod">
          <ac:chgData name="Minesh Patel" userId="a66d4990ec83ac90" providerId="LiveId" clId="{B97F8FE2-9461-4CFE-A336-39272FD5B119}" dt="2021-09-21T09:54:41.025" v="43157"/>
          <ac:spMkLst>
            <pc:docMk/>
            <pc:sldMk cId="2230228905" sldId="315"/>
            <ac:spMk id="14" creationId="{E72EEA8D-DCB1-47D0-B663-6A0F18F711B0}"/>
          </ac:spMkLst>
        </pc:spChg>
        <pc:spChg chg="mod">
          <ac:chgData name="Minesh Patel" userId="a66d4990ec83ac90" providerId="LiveId" clId="{B97F8FE2-9461-4CFE-A336-39272FD5B119}" dt="2021-09-21T09:54:41.025" v="43157"/>
          <ac:spMkLst>
            <pc:docMk/>
            <pc:sldMk cId="2230228905" sldId="315"/>
            <ac:spMk id="15" creationId="{03547257-C356-4819-9485-F28B095DEA12}"/>
          </ac:spMkLst>
        </pc:spChg>
        <pc:spChg chg="mod">
          <ac:chgData name="Minesh Patel" userId="a66d4990ec83ac90" providerId="LiveId" clId="{B97F8FE2-9461-4CFE-A336-39272FD5B119}" dt="2021-09-21T09:54:41.025" v="43157"/>
          <ac:spMkLst>
            <pc:docMk/>
            <pc:sldMk cId="2230228905" sldId="315"/>
            <ac:spMk id="16" creationId="{530E7316-8B73-450E-A7EB-F070492B0ECE}"/>
          </ac:spMkLst>
        </pc:spChg>
        <pc:spChg chg="add mod">
          <ac:chgData name="Minesh Patel" userId="a66d4990ec83ac90" providerId="LiveId" clId="{B97F8FE2-9461-4CFE-A336-39272FD5B119}" dt="2021-09-21T10:06:53.057" v="43339"/>
          <ac:spMkLst>
            <pc:docMk/>
            <pc:sldMk cId="2230228905" sldId="315"/>
            <ac:spMk id="17" creationId="{DB9EF235-A1C4-4AD2-9AAE-AE0F023550A1}"/>
          </ac:spMkLst>
        </pc:spChg>
        <pc:grpChg chg="add mod">
          <ac:chgData name="Minesh Patel" userId="a66d4990ec83ac90" providerId="LiveId" clId="{B97F8FE2-9461-4CFE-A336-39272FD5B119}" dt="2021-09-21T09:54:41.025" v="43157"/>
          <ac:grpSpMkLst>
            <pc:docMk/>
            <pc:sldMk cId="2230228905" sldId="315"/>
            <ac:grpSpMk id="11" creationId="{D38AF039-BF34-42CD-A364-C9250B0EF1DD}"/>
          </ac:grpSpMkLst>
        </pc:grpChg>
      </pc:sldChg>
      <pc:sldChg chg="addSp delSp modSp add mod">
        <pc:chgData name="Minesh Patel" userId="a66d4990ec83ac90" providerId="LiveId" clId="{B97F8FE2-9461-4CFE-A336-39272FD5B119}" dt="2021-09-21T10:06:59.315" v="43347"/>
        <pc:sldMkLst>
          <pc:docMk/>
          <pc:sldMk cId="1789404604" sldId="316"/>
        </pc:sldMkLst>
        <pc:spChg chg="mod">
          <ac:chgData name="Minesh Patel" userId="a66d4990ec83ac90" providerId="LiveId" clId="{B97F8FE2-9461-4CFE-A336-39272FD5B119}" dt="2021-09-21T09:23:33.100" v="42898" actId="2711"/>
          <ac:spMkLst>
            <pc:docMk/>
            <pc:sldMk cId="1789404604" sldId="316"/>
            <ac:spMk id="4" creationId="{00000000-0000-0000-0000-000000000000}"/>
          </ac:spMkLst>
        </pc:spChg>
        <pc:spChg chg="mod">
          <ac:chgData name="Minesh Patel" userId="a66d4990ec83ac90" providerId="LiveId" clId="{B97F8FE2-9461-4CFE-A336-39272FD5B119}" dt="2021-09-21T09:23:33.100" v="42898" actId="2711"/>
          <ac:spMkLst>
            <pc:docMk/>
            <pc:sldMk cId="1789404604" sldId="316"/>
            <ac:spMk id="5" creationId="{00000000-0000-0000-0000-000000000000}"/>
          </ac:spMkLst>
        </pc:spChg>
        <pc:spChg chg="mod">
          <ac:chgData name="Minesh Patel" userId="a66d4990ec83ac90" providerId="LiveId" clId="{B97F8FE2-9461-4CFE-A336-39272FD5B119}" dt="2021-09-21T09:23:33.100" v="42898" actId="2711"/>
          <ac:spMkLst>
            <pc:docMk/>
            <pc:sldMk cId="1789404604" sldId="316"/>
            <ac:spMk id="6" creationId="{00000000-0000-0000-0000-000000000000}"/>
          </ac:spMkLst>
        </pc:spChg>
        <pc:spChg chg="mod">
          <ac:chgData name="Minesh Patel" userId="a66d4990ec83ac90" providerId="LiveId" clId="{B97F8FE2-9461-4CFE-A336-39272FD5B119}" dt="2021-09-21T09:23:33.100" v="42898" actId="2711"/>
          <ac:spMkLst>
            <pc:docMk/>
            <pc:sldMk cId="1789404604" sldId="316"/>
            <ac:spMk id="7" creationId="{00000000-0000-0000-0000-000000000000}"/>
          </ac:spMkLst>
        </pc:spChg>
        <pc:spChg chg="mod">
          <ac:chgData name="Minesh Patel" userId="a66d4990ec83ac90" providerId="LiveId" clId="{B97F8FE2-9461-4CFE-A336-39272FD5B119}" dt="2021-09-21T09:23:33.100" v="42898" actId="2711"/>
          <ac:spMkLst>
            <pc:docMk/>
            <pc:sldMk cId="1789404604" sldId="316"/>
            <ac:spMk id="8" creationId="{00000000-0000-0000-0000-000000000000}"/>
          </ac:spMkLst>
        </pc:spChg>
        <pc:spChg chg="mod">
          <ac:chgData name="Minesh Patel" userId="a66d4990ec83ac90" providerId="LiveId" clId="{B97F8FE2-9461-4CFE-A336-39272FD5B119}" dt="2021-09-21T09:23:33.100" v="42898" actId="2711"/>
          <ac:spMkLst>
            <pc:docMk/>
            <pc:sldMk cId="1789404604" sldId="316"/>
            <ac:spMk id="9" creationId="{00000000-0000-0000-0000-000000000000}"/>
          </ac:spMkLst>
        </pc:spChg>
        <pc:spChg chg="mod">
          <ac:chgData name="Minesh Patel" userId="a66d4990ec83ac90" providerId="LiveId" clId="{B97F8FE2-9461-4CFE-A336-39272FD5B119}" dt="2021-09-21T09:23:33.100" v="42898" actId="2711"/>
          <ac:spMkLst>
            <pc:docMk/>
            <pc:sldMk cId="1789404604" sldId="316"/>
            <ac:spMk id="10" creationId="{00000000-0000-0000-0000-000000000000}"/>
          </ac:spMkLst>
        </pc:spChg>
        <pc:spChg chg="add del mod">
          <ac:chgData name="Minesh Patel" userId="a66d4990ec83ac90" providerId="LiveId" clId="{B97F8FE2-9461-4CFE-A336-39272FD5B119}" dt="2021-09-21T09:23:29.653" v="42897" actId="22"/>
          <ac:spMkLst>
            <pc:docMk/>
            <pc:sldMk cId="1789404604" sldId="316"/>
            <ac:spMk id="11" creationId="{795DE455-13DC-4672-B9F4-636A1D74E74E}"/>
          </ac:spMkLst>
        </pc:spChg>
        <pc:spChg chg="mod">
          <ac:chgData name="Minesh Patel" userId="a66d4990ec83ac90" providerId="LiveId" clId="{B97F8FE2-9461-4CFE-A336-39272FD5B119}" dt="2021-09-21T09:55:10.523" v="43166"/>
          <ac:spMkLst>
            <pc:docMk/>
            <pc:sldMk cId="1789404604" sldId="316"/>
            <ac:spMk id="13" creationId="{8ED22734-337C-4AB1-A1C1-68EEF70F004F}"/>
          </ac:spMkLst>
        </pc:spChg>
        <pc:spChg chg="mod">
          <ac:chgData name="Minesh Patel" userId="a66d4990ec83ac90" providerId="LiveId" clId="{B97F8FE2-9461-4CFE-A336-39272FD5B119}" dt="2021-09-21T09:55:10.523" v="43166"/>
          <ac:spMkLst>
            <pc:docMk/>
            <pc:sldMk cId="1789404604" sldId="316"/>
            <ac:spMk id="14" creationId="{359FE0B2-3F83-4B86-853A-0624F6875B2E}"/>
          </ac:spMkLst>
        </pc:spChg>
        <pc:spChg chg="mod">
          <ac:chgData name="Minesh Patel" userId="a66d4990ec83ac90" providerId="LiveId" clId="{B97F8FE2-9461-4CFE-A336-39272FD5B119}" dt="2021-09-21T09:55:10.523" v="43166"/>
          <ac:spMkLst>
            <pc:docMk/>
            <pc:sldMk cId="1789404604" sldId="316"/>
            <ac:spMk id="15" creationId="{FED4A117-EA77-4A3C-A9C9-8476E6478BEC}"/>
          </ac:spMkLst>
        </pc:spChg>
        <pc:spChg chg="mod">
          <ac:chgData name="Minesh Patel" userId="a66d4990ec83ac90" providerId="LiveId" clId="{B97F8FE2-9461-4CFE-A336-39272FD5B119}" dt="2021-09-21T09:55:10.523" v="43166"/>
          <ac:spMkLst>
            <pc:docMk/>
            <pc:sldMk cId="1789404604" sldId="316"/>
            <ac:spMk id="16" creationId="{4DAEB9FA-8FAE-4E86-8B01-DAF59E591A0D}"/>
          </ac:spMkLst>
        </pc:spChg>
        <pc:spChg chg="mod">
          <ac:chgData name="Minesh Patel" userId="a66d4990ec83ac90" providerId="LiveId" clId="{B97F8FE2-9461-4CFE-A336-39272FD5B119}" dt="2021-09-21T09:55:10.523" v="43166"/>
          <ac:spMkLst>
            <pc:docMk/>
            <pc:sldMk cId="1789404604" sldId="316"/>
            <ac:spMk id="17" creationId="{A56C5653-2F38-4802-9458-46A1C02CBBF7}"/>
          </ac:spMkLst>
        </pc:spChg>
        <pc:spChg chg="add mod">
          <ac:chgData name="Minesh Patel" userId="a66d4990ec83ac90" providerId="LiveId" clId="{B97F8FE2-9461-4CFE-A336-39272FD5B119}" dt="2021-09-21T10:06:59.315" v="43347"/>
          <ac:spMkLst>
            <pc:docMk/>
            <pc:sldMk cId="1789404604" sldId="316"/>
            <ac:spMk id="18" creationId="{8AD6BC15-A469-45DA-A4BF-73D167B56C7C}"/>
          </ac:spMkLst>
        </pc:spChg>
        <pc:grpChg chg="add mod">
          <ac:chgData name="Minesh Patel" userId="a66d4990ec83ac90" providerId="LiveId" clId="{B97F8FE2-9461-4CFE-A336-39272FD5B119}" dt="2021-09-21T09:55:10.523" v="43166"/>
          <ac:grpSpMkLst>
            <pc:docMk/>
            <pc:sldMk cId="1789404604" sldId="316"/>
            <ac:grpSpMk id="12" creationId="{3CC0D4A7-33AE-457F-86C1-CFC7C11B9D31}"/>
          </ac:grpSpMkLst>
        </pc:grpChg>
      </pc:sldChg>
      <pc:sldChg chg="addSp modSp add mod">
        <pc:chgData name="Minesh Patel" userId="a66d4990ec83ac90" providerId="LiveId" clId="{B97F8FE2-9461-4CFE-A336-39272FD5B119}" dt="2021-09-21T10:06:58.198" v="43345"/>
        <pc:sldMkLst>
          <pc:docMk/>
          <pc:sldMk cId="165959764" sldId="317"/>
        </pc:sldMkLst>
        <pc:spChg chg="mod">
          <ac:chgData name="Minesh Patel" userId="a66d4990ec83ac90" providerId="LiveId" clId="{B97F8FE2-9461-4CFE-A336-39272FD5B119}" dt="2021-09-21T09:55:04.224" v="43164"/>
          <ac:spMkLst>
            <pc:docMk/>
            <pc:sldMk cId="165959764" sldId="317"/>
            <ac:spMk id="6" creationId="{2AD034AB-3063-4E94-AF96-8CF3208D0179}"/>
          </ac:spMkLst>
        </pc:spChg>
        <pc:spChg chg="mod">
          <ac:chgData name="Minesh Patel" userId="a66d4990ec83ac90" providerId="LiveId" clId="{B97F8FE2-9461-4CFE-A336-39272FD5B119}" dt="2021-09-21T09:55:04.224" v="43164"/>
          <ac:spMkLst>
            <pc:docMk/>
            <pc:sldMk cId="165959764" sldId="317"/>
            <ac:spMk id="7" creationId="{EB27F692-B3F8-446E-91FD-72239D6EF495}"/>
          </ac:spMkLst>
        </pc:spChg>
        <pc:spChg chg="mod">
          <ac:chgData name="Minesh Patel" userId="a66d4990ec83ac90" providerId="LiveId" clId="{B97F8FE2-9461-4CFE-A336-39272FD5B119}" dt="2021-09-21T09:55:04.224" v="43164"/>
          <ac:spMkLst>
            <pc:docMk/>
            <pc:sldMk cId="165959764" sldId="317"/>
            <ac:spMk id="8" creationId="{BB9B2ED1-A3C6-4453-9625-9F1B09946393}"/>
          </ac:spMkLst>
        </pc:spChg>
        <pc:spChg chg="mod">
          <ac:chgData name="Minesh Patel" userId="a66d4990ec83ac90" providerId="LiveId" clId="{B97F8FE2-9461-4CFE-A336-39272FD5B119}" dt="2021-09-21T09:55:04.224" v="43164"/>
          <ac:spMkLst>
            <pc:docMk/>
            <pc:sldMk cId="165959764" sldId="317"/>
            <ac:spMk id="9" creationId="{6530918A-0661-4486-9A96-08033D109FD3}"/>
          </ac:spMkLst>
        </pc:spChg>
        <pc:spChg chg="mod">
          <ac:chgData name="Minesh Patel" userId="a66d4990ec83ac90" providerId="LiveId" clId="{B97F8FE2-9461-4CFE-A336-39272FD5B119}" dt="2021-09-21T09:55:04.224" v="43164"/>
          <ac:spMkLst>
            <pc:docMk/>
            <pc:sldMk cId="165959764" sldId="317"/>
            <ac:spMk id="10" creationId="{DBFFE391-9625-4D47-816F-485A4DB27237}"/>
          </ac:spMkLst>
        </pc:spChg>
        <pc:spChg chg="add mod">
          <ac:chgData name="Minesh Patel" userId="a66d4990ec83ac90" providerId="LiveId" clId="{B97F8FE2-9461-4CFE-A336-39272FD5B119}" dt="2021-09-21T10:06:58.198" v="43345"/>
          <ac:spMkLst>
            <pc:docMk/>
            <pc:sldMk cId="165959764" sldId="317"/>
            <ac:spMk id="11" creationId="{02FDDB01-5C83-4EBC-9808-A3DE9A78D82A}"/>
          </ac:spMkLst>
        </pc:spChg>
        <pc:spChg chg="mod">
          <ac:chgData name="Minesh Patel" userId="a66d4990ec83ac90" providerId="LiveId" clId="{B97F8FE2-9461-4CFE-A336-39272FD5B119}" dt="2021-09-21T09:20:13.600" v="42867" actId="108"/>
          <ac:spMkLst>
            <pc:docMk/>
            <pc:sldMk cId="165959764" sldId="317"/>
            <ac:spMk id="22" creationId="{00000000-0000-0000-0000-000000000000}"/>
          </ac:spMkLst>
        </pc:spChg>
        <pc:grpChg chg="add mod">
          <ac:chgData name="Minesh Patel" userId="a66d4990ec83ac90" providerId="LiveId" clId="{B97F8FE2-9461-4CFE-A336-39272FD5B119}" dt="2021-09-21T09:55:04.224" v="43164"/>
          <ac:grpSpMkLst>
            <pc:docMk/>
            <pc:sldMk cId="165959764" sldId="317"/>
            <ac:grpSpMk id="5" creationId="{7DBAE694-B847-47F2-85CD-670AD207A1BC}"/>
          </ac:grpSpMkLst>
        </pc:grpChg>
      </pc:sldChg>
      <pc:sldChg chg="add">
        <pc:chgData name="Minesh Patel" userId="a66d4990ec83ac90" providerId="LiveId" clId="{B97F8FE2-9461-4CFE-A336-39272FD5B119}" dt="2021-09-21T09:03:15.862" v="42720"/>
        <pc:sldMkLst>
          <pc:docMk/>
          <pc:sldMk cId="3420885591" sldId="318"/>
        </pc:sldMkLst>
      </pc:sldChg>
      <pc:sldChg chg="addSp modSp add">
        <pc:chgData name="Minesh Patel" userId="a66d4990ec83ac90" providerId="LiveId" clId="{B97F8FE2-9461-4CFE-A336-39272FD5B119}" dt="2021-09-21T10:06:38.010" v="43324"/>
        <pc:sldMkLst>
          <pc:docMk/>
          <pc:sldMk cId="1809286682" sldId="319"/>
        </pc:sldMkLst>
        <pc:spChg chg="mod">
          <ac:chgData name="Minesh Patel" userId="a66d4990ec83ac90" providerId="LiveId" clId="{B97F8FE2-9461-4CFE-A336-39272FD5B119}" dt="2021-09-21T09:53:41.004" v="43138"/>
          <ac:spMkLst>
            <pc:docMk/>
            <pc:sldMk cId="1809286682" sldId="319"/>
            <ac:spMk id="6" creationId="{62BB1C22-B9D8-4C08-A5AA-DC7374EEAC06}"/>
          </ac:spMkLst>
        </pc:spChg>
        <pc:spChg chg="mod">
          <ac:chgData name="Minesh Patel" userId="a66d4990ec83ac90" providerId="LiveId" clId="{B97F8FE2-9461-4CFE-A336-39272FD5B119}" dt="2021-09-21T09:53:41.004" v="43138"/>
          <ac:spMkLst>
            <pc:docMk/>
            <pc:sldMk cId="1809286682" sldId="319"/>
            <ac:spMk id="7" creationId="{883DB14D-D9CA-416E-9C83-0C57503DD901}"/>
          </ac:spMkLst>
        </pc:spChg>
        <pc:spChg chg="mod">
          <ac:chgData name="Minesh Patel" userId="a66d4990ec83ac90" providerId="LiveId" clId="{B97F8FE2-9461-4CFE-A336-39272FD5B119}" dt="2021-09-21T09:53:41.004" v="43138"/>
          <ac:spMkLst>
            <pc:docMk/>
            <pc:sldMk cId="1809286682" sldId="319"/>
            <ac:spMk id="8" creationId="{B07499CF-9F71-4D4C-B411-570B7694EB30}"/>
          </ac:spMkLst>
        </pc:spChg>
        <pc:spChg chg="mod">
          <ac:chgData name="Minesh Patel" userId="a66d4990ec83ac90" providerId="LiveId" clId="{B97F8FE2-9461-4CFE-A336-39272FD5B119}" dt="2021-09-21T09:10:55.421" v="42753" actId="404"/>
          <ac:spMkLst>
            <pc:docMk/>
            <pc:sldMk cId="1809286682" sldId="319"/>
            <ac:spMk id="9" creationId="{00000000-0000-0000-0000-000000000000}"/>
          </ac:spMkLst>
        </pc:spChg>
        <pc:spChg chg="mod">
          <ac:chgData name="Minesh Patel" userId="a66d4990ec83ac90" providerId="LiveId" clId="{B97F8FE2-9461-4CFE-A336-39272FD5B119}" dt="2021-09-21T09:53:41.004" v="43138"/>
          <ac:spMkLst>
            <pc:docMk/>
            <pc:sldMk cId="1809286682" sldId="319"/>
            <ac:spMk id="10" creationId="{A251FA1D-B01F-40B2-B7EE-A38B0EC65B98}"/>
          </ac:spMkLst>
        </pc:spChg>
        <pc:spChg chg="mod">
          <ac:chgData name="Minesh Patel" userId="a66d4990ec83ac90" providerId="LiveId" clId="{B97F8FE2-9461-4CFE-A336-39272FD5B119}" dt="2021-09-21T09:53:41.004" v="43138"/>
          <ac:spMkLst>
            <pc:docMk/>
            <pc:sldMk cId="1809286682" sldId="319"/>
            <ac:spMk id="11" creationId="{D522FA16-1920-4849-A88B-857ED2F3D3E0}"/>
          </ac:spMkLst>
        </pc:spChg>
        <pc:spChg chg="add mod">
          <ac:chgData name="Minesh Patel" userId="a66d4990ec83ac90" providerId="LiveId" clId="{B97F8FE2-9461-4CFE-A336-39272FD5B119}" dt="2021-09-21T10:06:38.010" v="43324"/>
          <ac:spMkLst>
            <pc:docMk/>
            <pc:sldMk cId="1809286682" sldId="319"/>
            <ac:spMk id="12" creationId="{8A5898EA-1AA4-424F-87EB-2063915C92BE}"/>
          </ac:spMkLst>
        </pc:spChg>
        <pc:grpChg chg="add mod">
          <ac:chgData name="Minesh Patel" userId="a66d4990ec83ac90" providerId="LiveId" clId="{B97F8FE2-9461-4CFE-A336-39272FD5B119}" dt="2021-09-21T09:53:41.004" v="43138"/>
          <ac:grpSpMkLst>
            <pc:docMk/>
            <pc:sldMk cId="1809286682" sldId="319"/>
            <ac:grpSpMk id="5" creationId="{9B56C408-82A6-45E0-8FC0-196B54D52948}"/>
          </ac:grpSpMkLst>
        </pc:grpChg>
      </pc:sldChg>
      <pc:sldChg chg="add">
        <pc:chgData name="Minesh Patel" userId="a66d4990ec83ac90" providerId="LiveId" clId="{B97F8FE2-9461-4CFE-A336-39272FD5B119}" dt="2021-09-21T09:03:15.862" v="42720"/>
        <pc:sldMkLst>
          <pc:docMk/>
          <pc:sldMk cId="3386769205" sldId="320"/>
        </pc:sldMkLst>
      </pc:sldChg>
      <pc:sldChg chg="addSp modSp add mod">
        <pc:chgData name="Minesh Patel" userId="a66d4990ec83ac90" providerId="LiveId" clId="{B97F8FE2-9461-4CFE-A336-39272FD5B119}" dt="2021-09-21T10:06:54.384" v="43341"/>
        <pc:sldMkLst>
          <pc:docMk/>
          <pc:sldMk cId="462705924" sldId="321"/>
        </pc:sldMkLst>
        <pc:spChg chg="mod">
          <ac:chgData name="Minesh Patel" userId="a66d4990ec83ac90" providerId="LiveId" clId="{B97F8FE2-9461-4CFE-A336-39272FD5B119}" dt="2021-09-21T09:22:19.595" v="42890" actId="2711"/>
          <ac:spMkLst>
            <pc:docMk/>
            <pc:sldMk cId="462705924" sldId="321"/>
            <ac:spMk id="8" creationId="{00000000-0000-0000-0000-000000000000}"/>
          </ac:spMkLst>
        </pc:spChg>
        <pc:spChg chg="mod">
          <ac:chgData name="Minesh Patel" userId="a66d4990ec83ac90" providerId="LiveId" clId="{B97F8FE2-9461-4CFE-A336-39272FD5B119}" dt="2021-09-21T09:22:19.595" v="42890" actId="2711"/>
          <ac:spMkLst>
            <pc:docMk/>
            <pc:sldMk cId="462705924" sldId="321"/>
            <ac:spMk id="9" creationId="{00000000-0000-0000-0000-000000000000}"/>
          </ac:spMkLst>
        </pc:spChg>
        <pc:spChg chg="mod">
          <ac:chgData name="Minesh Patel" userId="a66d4990ec83ac90" providerId="LiveId" clId="{B97F8FE2-9461-4CFE-A336-39272FD5B119}" dt="2021-09-21T09:22:19.595" v="42890" actId="2711"/>
          <ac:spMkLst>
            <pc:docMk/>
            <pc:sldMk cId="462705924" sldId="321"/>
            <ac:spMk id="16" creationId="{00000000-0000-0000-0000-000000000000}"/>
          </ac:spMkLst>
        </pc:spChg>
        <pc:spChg chg="mod">
          <ac:chgData name="Minesh Patel" userId="a66d4990ec83ac90" providerId="LiveId" clId="{B97F8FE2-9461-4CFE-A336-39272FD5B119}" dt="2021-09-21T09:22:19.595" v="42890" actId="2711"/>
          <ac:spMkLst>
            <pc:docMk/>
            <pc:sldMk cId="462705924" sldId="321"/>
            <ac:spMk id="17" creationId="{00000000-0000-0000-0000-000000000000}"/>
          </ac:spMkLst>
        </pc:spChg>
        <pc:spChg chg="mod">
          <ac:chgData name="Minesh Patel" userId="a66d4990ec83ac90" providerId="LiveId" clId="{B97F8FE2-9461-4CFE-A336-39272FD5B119}" dt="2021-09-21T09:54:50.671" v="43160"/>
          <ac:spMkLst>
            <pc:docMk/>
            <pc:sldMk cId="462705924" sldId="321"/>
            <ac:spMk id="21" creationId="{E97952B8-8148-474D-8DB7-969C29DAA156}"/>
          </ac:spMkLst>
        </pc:spChg>
        <pc:spChg chg="mod">
          <ac:chgData name="Minesh Patel" userId="a66d4990ec83ac90" providerId="LiveId" clId="{B97F8FE2-9461-4CFE-A336-39272FD5B119}" dt="2021-09-21T09:22:19.595" v="42890" actId="2711"/>
          <ac:spMkLst>
            <pc:docMk/>
            <pc:sldMk cId="462705924" sldId="321"/>
            <ac:spMk id="22" creationId="{00000000-0000-0000-0000-000000000000}"/>
          </ac:spMkLst>
        </pc:spChg>
        <pc:spChg chg="mod">
          <ac:chgData name="Minesh Patel" userId="a66d4990ec83ac90" providerId="LiveId" clId="{B97F8FE2-9461-4CFE-A336-39272FD5B119}" dt="2021-09-21T09:54:50.671" v="43160"/>
          <ac:spMkLst>
            <pc:docMk/>
            <pc:sldMk cId="462705924" sldId="321"/>
            <ac:spMk id="23" creationId="{3150C97E-8CBD-40BB-B569-281D08621E78}"/>
          </ac:spMkLst>
        </pc:spChg>
        <pc:spChg chg="mod">
          <ac:chgData name="Minesh Patel" userId="a66d4990ec83ac90" providerId="LiveId" clId="{B97F8FE2-9461-4CFE-A336-39272FD5B119}" dt="2021-09-21T09:54:50.671" v="43160"/>
          <ac:spMkLst>
            <pc:docMk/>
            <pc:sldMk cId="462705924" sldId="321"/>
            <ac:spMk id="24" creationId="{28865C6D-2620-4CAD-A119-78F932CF62FD}"/>
          </ac:spMkLst>
        </pc:spChg>
        <pc:spChg chg="mod">
          <ac:chgData name="Minesh Patel" userId="a66d4990ec83ac90" providerId="LiveId" clId="{B97F8FE2-9461-4CFE-A336-39272FD5B119}" dt="2021-09-21T09:54:50.671" v="43160"/>
          <ac:spMkLst>
            <pc:docMk/>
            <pc:sldMk cId="462705924" sldId="321"/>
            <ac:spMk id="25" creationId="{EA959601-AFEB-4A3B-9563-1DB1D623CEB0}"/>
          </ac:spMkLst>
        </pc:spChg>
        <pc:spChg chg="mod">
          <ac:chgData name="Minesh Patel" userId="a66d4990ec83ac90" providerId="LiveId" clId="{B97F8FE2-9461-4CFE-A336-39272FD5B119}" dt="2021-09-21T09:54:50.671" v="43160"/>
          <ac:spMkLst>
            <pc:docMk/>
            <pc:sldMk cId="462705924" sldId="321"/>
            <ac:spMk id="26" creationId="{0905B86B-646A-45F9-A00D-00907A7BAF02}"/>
          </ac:spMkLst>
        </pc:spChg>
        <pc:spChg chg="add mod">
          <ac:chgData name="Minesh Patel" userId="a66d4990ec83ac90" providerId="LiveId" clId="{B97F8FE2-9461-4CFE-A336-39272FD5B119}" dt="2021-09-21T10:06:54.384" v="43341"/>
          <ac:spMkLst>
            <pc:docMk/>
            <pc:sldMk cId="462705924" sldId="321"/>
            <ac:spMk id="27" creationId="{C000CE18-0594-4BB3-9721-9DD42EA0FE1E}"/>
          </ac:spMkLst>
        </pc:spChg>
        <pc:spChg chg="mod">
          <ac:chgData name="Minesh Patel" userId="a66d4990ec83ac90" providerId="LiveId" clId="{B97F8FE2-9461-4CFE-A336-39272FD5B119}" dt="2021-09-21T09:22:19.595" v="42890" actId="2711"/>
          <ac:spMkLst>
            <pc:docMk/>
            <pc:sldMk cId="462705924" sldId="321"/>
            <ac:spMk id="107" creationId="{00000000-0000-0000-0000-000000000000}"/>
          </ac:spMkLst>
        </pc:spChg>
        <pc:spChg chg="mod">
          <ac:chgData name="Minesh Patel" userId="a66d4990ec83ac90" providerId="LiveId" clId="{B97F8FE2-9461-4CFE-A336-39272FD5B119}" dt="2021-09-21T09:22:19.595" v="42890" actId="2711"/>
          <ac:spMkLst>
            <pc:docMk/>
            <pc:sldMk cId="462705924" sldId="321"/>
            <ac:spMk id="112" creationId="{00000000-0000-0000-0000-000000000000}"/>
          </ac:spMkLst>
        </pc:spChg>
        <pc:grpChg chg="mod">
          <ac:chgData name="Minesh Patel" userId="a66d4990ec83ac90" providerId="LiveId" clId="{B97F8FE2-9461-4CFE-A336-39272FD5B119}" dt="2021-09-21T09:22:19.595" v="42890" actId="2711"/>
          <ac:grpSpMkLst>
            <pc:docMk/>
            <pc:sldMk cId="462705924" sldId="321"/>
            <ac:grpSpMk id="15" creationId="{00000000-0000-0000-0000-000000000000}"/>
          </ac:grpSpMkLst>
        </pc:grpChg>
        <pc:grpChg chg="add mod">
          <ac:chgData name="Minesh Patel" userId="a66d4990ec83ac90" providerId="LiveId" clId="{B97F8FE2-9461-4CFE-A336-39272FD5B119}" dt="2021-09-21T09:54:50.671" v="43160"/>
          <ac:grpSpMkLst>
            <pc:docMk/>
            <pc:sldMk cId="462705924" sldId="321"/>
            <ac:grpSpMk id="20" creationId="{2808BC94-6111-40AF-B67C-FD8AD1CFE0F9}"/>
          </ac:grpSpMkLst>
        </pc:grpChg>
        <pc:grpChg chg="mod">
          <ac:chgData name="Minesh Patel" userId="a66d4990ec83ac90" providerId="LiveId" clId="{B97F8FE2-9461-4CFE-A336-39272FD5B119}" dt="2021-09-21T09:22:19.595" v="42890" actId="2711"/>
          <ac:grpSpMkLst>
            <pc:docMk/>
            <pc:sldMk cId="462705924" sldId="321"/>
            <ac:grpSpMk id="31" creationId="{00000000-0000-0000-0000-000000000000}"/>
          </ac:grpSpMkLst>
        </pc:grpChg>
        <pc:grpChg chg="mod">
          <ac:chgData name="Minesh Patel" userId="a66d4990ec83ac90" providerId="LiveId" clId="{B97F8FE2-9461-4CFE-A336-39272FD5B119}" dt="2021-09-21T09:22:19.595" v="42890" actId="2711"/>
          <ac:grpSpMkLst>
            <pc:docMk/>
            <pc:sldMk cId="462705924" sldId="321"/>
            <ac:grpSpMk id="109" creationId="{00000000-0000-0000-0000-000000000000}"/>
          </ac:grpSpMkLst>
        </pc:grpChg>
        <pc:cxnChg chg="mod">
          <ac:chgData name="Minesh Patel" userId="a66d4990ec83ac90" providerId="LiveId" clId="{B97F8FE2-9461-4CFE-A336-39272FD5B119}" dt="2021-09-21T09:22:19.595" v="42890" actId="2711"/>
          <ac:cxnSpMkLst>
            <pc:docMk/>
            <pc:sldMk cId="462705924" sldId="321"/>
            <ac:cxnSpMk id="5" creationId="{00000000-0000-0000-0000-000000000000}"/>
          </ac:cxnSpMkLst>
        </pc:cxnChg>
        <pc:cxnChg chg="mod">
          <ac:chgData name="Minesh Patel" userId="a66d4990ec83ac90" providerId="LiveId" clId="{B97F8FE2-9461-4CFE-A336-39272FD5B119}" dt="2021-09-21T09:22:19.595" v="42890" actId="2711"/>
          <ac:cxnSpMkLst>
            <pc:docMk/>
            <pc:sldMk cId="462705924" sldId="321"/>
            <ac:cxnSpMk id="7" creationId="{00000000-0000-0000-0000-000000000000}"/>
          </ac:cxnSpMkLst>
        </pc:cxnChg>
        <pc:cxnChg chg="mod">
          <ac:chgData name="Minesh Patel" userId="a66d4990ec83ac90" providerId="LiveId" clId="{B97F8FE2-9461-4CFE-A336-39272FD5B119}" dt="2021-09-21T09:22:19.595" v="42890" actId="2711"/>
          <ac:cxnSpMkLst>
            <pc:docMk/>
            <pc:sldMk cId="462705924" sldId="321"/>
            <ac:cxnSpMk id="108" creationId="{00000000-0000-0000-0000-000000000000}"/>
          </ac:cxnSpMkLst>
        </pc:cxnChg>
        <pc:cxnChg chg="mod">
          <ac:chgData name="Minesh Patel" userId="a66d4990ec83ac90" providerId="LiveId" clId="{B97F8FE2-9461-4CFE-A336-39272FD5B119}" dt="2021-09-21T09:22:19.595" v="42890" actId="2711"/>
          <ac:cxnSpMkLst>
            <pc:docMk/>
            <pc:sldMk cId="462705924" sldId="321"/>
            <ac:cxnSpMk id="113" creationId="{00000000-0000-0000-0000-000000000000}"/>
          </ac:cxnSpMkLst>
        </pc:cxnChg>
      </pc:sldChg>
      <pc:sldChg chg="addSp modSp add mod">
        <pc:chgData name="Minesh Patel" userId="a66d4990ec83ac90" providerId="LiveId" clId="{B97F8FE2-9461-4CFE-A336-39272FD5B119}" dt="2021-09-21T10:06:44.706" v="43330"/>
        <pc:sldMkLst>
          <pc:docMk/>
          <pc:sldMk cId="209636962" sldId="322"/>
        </pc:sldMkLst>
        <pc:spChg chg="mod">
          <ac:chgData name="Minesh Patel" userId="a66d4990ec83ac90" providerId="LiveId" clId="{B97F8FE2-9461-4CFE-A336-39272FD5B119}" dt="2021-09-21T09:16:36.956" v="42821" actId="2711"/>
          <ac:spMkLst>
            <pc:docMk/>
            <pc:sldMk cId="209636962" sldId="322"/>
            <ac:spMk id="4" creationId="{00000000-0000-0000-0000-000000000000}"/>
          </ac:spMkLst>
        </pc:spChg>
        <pc:spChg chg="mod">
          <ac:chgData name="Minesh Patel" userId="a66d4990ec83ac90" providerId="LiveId" clId="{B97F8FE2-9461-4CFE-A336-39272FD5B119}" dt="2021-09-21T09:16:36.956" v="42821" actId="2711"/>
          <ac:spMkLst>
            <pc:docMk/>
            <pc:sldMk cId="209636962" sldId="322"/>
            <ac:spMk id="5" creationId="{00000000-0000-0000-0000-000000000000}"/>
          </ac:spMkLst>
        </pc:spChg>
        <pc:spChg chg="mod">
          <ac:chgData name="Minesh Patel" userId="a66d4990ec83ac90" providerId="LiveId" clId="{B97F8FE2-9461-4CFE-A336-39272FD5B119}" dt="2021-09-21T09:16:36.956" v="42821" actId="2711"/>
          <ac:spMkLst>
            <pc:docMk/>
            <pc:sldMk cId="209636962" sldId="322"/>
            <ac:spMk id="6" creationId="{00000000-0000-0000-0000-000000000000}"/>
          </ac:spMkLst>
        </pc:spChg>
        <pc:spChg chg="mod">
          <ac:chgData name="Minesh Patel" userId="a66d4990ec83ac90" providerId="LiveId" clId="{B97F8FE2-9461-4CFE-A336-39272FD5B119}" dt="2021-09-21T09:16:36.956" v="42821" actId="2711"/>
          <ac:spMkLst>
            <pc:docMk/>
            <pc:sldMk cId="209636962" sldId="322"/>
            <ac:spMk id="7" creationId="{00000000-0000-0000-0000-000000000000}"/>
          </ac:spMkLst>
        </pc:spChg>
        <pc:spChg chg="mod">
          <ac:chgData name="Minesh Patel" userId="a66d4990ec83ac90" providerId="LiveId" clId="{B97F8FE2-9461-4CFE-A336-39272FD5B119}" dt="2021-09-21T09:16:36.956" v="42821" actId="2711"/>
          <ac:spMkLst>
            <pc:docMk/>
            <pc:sldMk cId="209636962" sldId="322"/>
            <ac:spMk id="8" creationId="{00000000-0000-0000-0000-000000000000}"/>
          </ac:spMkLst>
        </pc:spChg>
        <pc:spChg chg="mod">
          <ac:chgData name="Minesh Patel" userId="a66d4990ec83ac90" providerId="LiveId" clId="{B97F8FE2-9461-4CFE-A336-39272FD5B119}" dt="2021-09-21T09:16:36.956" v="42821" actId="2711"/>
          <ac:spMkLst>
            <pc:docMk/>
            <pc:sldMk cId="209636962" sldId="322"/>
            <ac:spMk id="9" creationId="{00000000-0000-0000-0000-000000000000}"/>
          </ac:spMkLst>
        </pc:spChg>
        <pc:spChg chg="mod">
          <ac:chgData name="Minesh Patel" userId="a66d4990ec83ac90" providerId="LiveId" clId="{B97F8FE2-9461-4CFE-A336-39272FD5B119}" dt="2021-09-21T09:16:36.956" v="42821" actId="2711"/>
          <ac:spMkLst>
            <pc:docMk/>
            <pc:sldMk cId="209636962" sldId="322"/>
            <ac:spMk id="10" creationId="{00000000-0000-0000-0000-000000000000}"/>
          </ac:spMkLst>
        </pc:spChg>
        <pc:spChg chg="mod">
          <ac:chgData name="Minesh Patel" userId="a66d4990ec83ac90" providerId="LiveId" clId="{B97F8FE2-9461-4CFE-A336-39272FD5B119}" dt="2021-09-21T09:54:02.960" v="43147"/>
          <ac:spMkLst>
            <pc:docMk/>
            <pc:sldMk cId="209636962" sldId="322"/>
            <ac:spMk id="12" creationId="{2AF7B497-314F-42D3-9EC6-3255725F6348}"/>
          </ac:spMkLst>
        </pc:spChg>
        <pc:spChg chg="mod">
          <ac:chgData name="Minesh Patel" userId="a66d4990ec83ac90" providerId="LiveId" clId="{B97F8FE2-9461-4CFE-A336-39272FD5B119}" dt="2021-09-21T09:54:02.960" v="43147"/>
          <ac:spMkLst>
            <pc:docMk/>
            <pc:sldMk cId="209636962" sldId="322"/>
            <ac:spMk id="13" creationId="{FFFAB45C-1329-4AF1-A227-EC00C3BAD9DF}"/>
          </ac:spMkLst>
        </pc:spChg>
        <pc:spChg chg="mod">
          <ac:chgData name="Minesh Patel" userId="a66d4990ec83ac90" providerId="LiveId" clId="{B97F8FE2-9461-4CFE-A336-39272FD5B119}" dt="2021-09-21T09:54:02.960" v="43147"/>
          <ac:spMkLst>
            <pc:docMk/>
            <pc:sldMk cId="209636962" sldId="322"/>
            <ac:spMk id="14" creationId="{AFB1FCE5-7569-4FBB-8DCF-2398C64FE146}"/>
          </ac:spMkLst>
        </pc:spChg>
        <pc:spChg chg="mod">
          <ac:chgData name="Minesh Patel" userId="a66d4990ec83ac90" providerId="LiveId" clId="{B97F8FE2-9461-4CFE-A336-39272FD5B119}" dt="2021-09-21T09:54:02.960" v="43147"/>
          <ac:spMkLst>
            <pc:docMk/>
            <pc:sldMk cId="209636962" sldId="322"/>
            <ac:spMk id="15" creationId="{DEAB8375-0A2B-4ED6-9BB4-412B801380AC}"/>
          </ac:spMkLst>
        </pc:spChg>
        <pc:spChg chg="mod">
          <ac:chgData name="Minesh Patel" userId="a66d4990ec83ac90" providerId="LiveId" clId="{B97F8FE2-9461-4CFE-A336-39272FD5B119}" dt="2021-09-21T09:54:02.960" v="43147"/>
          <ac:spMkLst>
            <pc:docMk/>
            <pc:sldMk cId="209636962" sldId="322"/>
            <ac:spMk id="16" creationId="{1DEC3DEA-94B3-4FE1-B47B-294D451C6C09}"/>
          </ac:spMkLst>
        </pc:spChg>
        <pc:spChg chg="add mod">
          <ac:chgData name="Minesh Patel" userId="a66d4990ec83ac90" providerId="LiveId" clId="{B97F8FE2-9461-4CFE-A336-39272FD5B119}" dt="2021-09-21T10:06:44.706" v="43330"/>
          <ac:spMkLst>
            <pc:docMk/>
            <pc:sldMk cId="209636962" sldId="322"/>
            <ac:spMk id="17" creationId="{3BC03BFD-30F0-4E4B-B292-F66508B1DDE2}"/>
          </ac:spMkLst>
        </pc:spChg>
        <pc:grpChg chg="add mod">
          <ac:chgData name="Minesh Patel" userId="a66d4990ec83ac90" providerId="LiveId" clId="{B97F8FE2-9461-4CFE-A336-39272FD5B119}" dt="2021-09-21T09:54:02.960" v="43147"/>
          <ac:grpSpMkLst>
            <pc:docMk/>
            <pc:sldMk cId="209636962" sldId="322"/>
            <ac:grpSpMk id="11" creationId="{6C51E352-2EE3-4225-BCDF-3AA438BA2602}"/>
          </ac:grpSpMkLst>
        </pc:grpChg>
      </pc:sldChg>
      <pc:sldChg chg="add">
        <pc:chgData name="Minesh Patel" userId="a66d4990ec83ac90" providerId="LiveId" clId="{B97F8FE2-9461-4CFE-A336-39272FD5B119}" dt="2021-09-21T09:03:15.862" v="42720"/>
        <pc:sldMkLst>
          <pc:docMk/>
          <pc:sldMk cId="3919356526" sldId="324"/>
        </pc:sldMkLst>
      </pc:sldChg>
      <pc:sldChg chg="add">
        <pc:chgData name="Minesh Patel" userId="a66d4990ec83ac90" providerId="LiveId" clId="{B97F8FE2-9461-4CFE-A336-39272FD5B119}" dt="2021-09-21T09:03:15.862" v="42720"/>
        <pc:sldMkLst>
          <pc:docMk/>
          <pc:sldMk cId="2685939861" sldId="325"/>
        </pc:sldMkLst>
      </pc:sldChg>
      <pc:sldChg chg="add">
        <pc:chgData name="Minesh Patel" userId="a66d4990ec83ac90" providerId="LiveId" clId="{B97F8FE2-9461-4CFE-A336-39272FD5B119}" dt="2021-09-21T09:03:15.862" v="42720"/>
        <pc:sldMkLst>
          <pc:docMk/>
          <pc:sldMk cId="2724378703" sldId="326"/>
        </pc:sldMkLst>
      </pc:sldChg>
      <pc:sldChg chg="addSp modSp add mod">
        <pc:chgData name="Minesh Patel" userId="a66d4990ec83ac90" providerId="LiveId" clId="{B97F8FE2-9461-4CFE-A336-39272FD5B119}" dt="2021-09-21T10:07:01.407" v="43349"/>
        <pc:sldMkLst>
          <pc:docMk/>
          <pc:sldMk cId="220434484" sldId="327"/>
        </pc:sldMkLst>
        <pc:spChg chg="mod">
          <ac:chgData name="Minesh Patel" userId="a66d4990ec83ac90" providerId="LiveId" clId="{B97F8FE2-9461-4CFE-A336-39272FD5B119}" dt="2021-09-21T09:55:13.358" v="43168"/>
          <ac:spMkLst>
            <pc:docMk/>
            <pc:sldMk cId="220434484" sldId="327"/>
            <ac:spMk id="5" creationId="{518AF58A-B71F-41F4-843A-69F2678E4039}"/>
          </ac:spMkLst>
        </pc:spChg>
        <pc:spChg chg="mod">
          <ac:chgData name="Minesh Patel" userId="a66d4990ec83ac90" providerId="LiveId" clId="{B97F8FE2-9461-4CFE-A336-39272FD5B119}" dt="2021-09-21T09:55:13.358" v="43168"/>
          <ac:spMkLst>
            <pc:docMk/>
            <pc:sldMk cId="220434484" sldId="327"/>
            <ac:spMk id="6" creationId="{886F0A4B-278C-4355-A548-8E2F7779F3EF}"/>
          </ac:spMkLst>
        </pc:spChg>
        <pc:spChg chg="mod">
          <ac:chgData name="Minesh Patel" userId="a66d4990ec83ac90" providerId="LiveId" clId="{B97F8FE2-9461-4CFE-A336-39272FD5B119}" dt="2021-09-21T09:55:13.358" v="43168"/>
          <ac:spMkLst>
            <pc:docMk/>
            <pc:sldMk cId="220434484" sldId="327"/>
            <ac:spMk id="7" creationId="{A515DF8E-8681-4E0D-934A-E4E9EE394C75}"/>
          </ac:spMkLst>
        </pc:spChg>
        <pc:spChg chg="mod">
          <ac:chgData name="Minesh Patel" userId="a66d4990ec83ac90" providerId="LiveId" clId="{B97F8FE2-9461-4CFE-A336-39272FD5B119}" dt="2021-09-21T09:55:13.358" v="43168"/>
          <ac:spMkLst>
            <pc:docMk/>
            <pc:sldMk cId="220434484" sldId="327"/>
            <ac:spMk id="9" creationId="{1FA348F3-EE95-453F-BAEF-CB06DE62A499}"/>
          </ac:spMkLst>
        </pc:spChg>
        <pc:spChg chg="mod">
          <ac:chgData name="Minesh Patel" userId="a66d4990ec83ac90" providerId="LiveId" clId="{B97F8FE2-9461-4CFE-A336-39272FD5B119}" dt="2021-09-21T09:55:13.358" v="43168"/>
          <ac:spMkLst>
            <pc:docMk/>
            <pc:sldMk cId="220434484" sldId="327"/>
            <ac:spMk id="10" creationId="{C31D3D14-9DC8-4555-8546-97C3CFD0B7A3}"/>
          </ac:spMkLst>
        </pc:spChg>
        <pc:spChg chg="add mod">
          <ac:chgData name="Minesh Patel" userId="a66d4990ec83ac90" providerId="LiveId" clId="{B97F8FE2-9461-4CFE-A336-39272FD5B119}" dt="2021-09-21T10:07:01.407" v="43349"/>
          <ac:spMkLst>
            <pc:docMk/>
            <pc:sldMk cId="220434484" sldId="327"/>
            <ac:spMk id="11" creationId="{6CFAAACB-11FC-409B-8855-CF2D31A43D45}"/>
          </ac:spMkLst>
        </pc:spChg>
        <pc:spChg chg="mod">
          <ac:chgData name="Minesh Patel" userId="a66d4990ec83ac90" providerId="LiveId" clId="{B97F8FE2-9461-4CFE-A336-39272FD5B119}" dt="2021-09-21T09:20:22.219" v="42871" actId="108"/>
          <ac:spMkLst>
            <pc:docMk/>
            <pc:sldMk cId="220434484" sldId="327"/>
            <ac:spMk id="22" creationId="{00000000-0000-0000-0000-000000000000}"/>
          </ac:spMkLst>
        </pc:spChg>
        <pc:grpChg chg="add mod">
          <ac:chgData name="Minesh Patel" userId="a66d4990ec83ac90" providerId="LiveId" clId="{B97F8FE2-9461-4CFE-A336-39272FD5B119}" dt="2021-09-21T09:55:13.358" v="43168"/>
          <ac:grpSpMkLst>
            <pc:docMk/>
            <pc:sldMk cId="220434484" sldId="327"/>
            <ac:grpSpMk id="4" creationId="{E18822E8-43B6-4E02-A3C7-4B4E97165902}"/>
          </ac:grpSpMkLst>
        </pc:grpChg>
      </pc:sldChg>
      <pc:sldChg chg="addSp modSp add mod">
        <pc:chgData name="Minesh Patel" userId="a66d4990ec83ac90" providerId="LiveId" clId="{B97F8FE2-9461-4CFE-A336-39272FD5B119}" dt="2021-09-21T10:07:02.229" v="43350"/>
        <pc:sldMkLst>
          <pc:docMk/>
          <pc:sldMk cId="168705547" sldId="328"/>
        </pc:sldMkLst>
        <pc:spChg chg="mod">
          <ac:chgData name="Minesh Patel" userId="a66d4990ec83ac90" providerId="LiveId" clId="{B97F8FE2-9461-4CFE-A336-39272FD5B119}" dt="2021-09-21T09:55:32.139" v="43171" actId="1076"/>
          <ac:spMkLst>
            <pc:docMk/>
            <pc:sldMk cId="168705547" sldId="328"/>
            <ac:spMk id="10" creationId="{00000000-0000-0000-0000-000000000000}"/>
          </ac:spMkLst>
        </pc:spChg>
        <pc:spChg chg="mod">
          <ac:chgData name="Minesh Patel" userId="a66d4990ec83ac90" providerId="LiveId" clId="{B97F8FE2-9461-4CFE-A336-39272FD5B119}" dt="2021-09-21T09:55:32.139" v="43171" actId="1076"/>
          <ac:spMkLst>
            <pc:docMk/>
            <pc:sldMk cId="168705547" sldId="328"/>
            <ac:spMk id="17" creationId="{00000000-0000-0000-0000-000000000000}"/>
          </ac:spMkLst>
        </pc:spChg>
        <pc:spChg chg="mod">
          <ac:chgData name="Minesh Patel" userId="a66d4990ec83ac90" providerId="LiveId" clId="{B97F8FE2-9461-4CFE-A336-39272FD5B119}" dt="2021-09-21T09:55:32.139" v="43171" actId="1076"/>
          <ac:spMkLst>
            <pc:docMk/>
            <pc:sldMk cId="168705547" sldId="328"/>
            <ac:spMk id="21" creationId="{00000000-0000-0000-0000-000000000000}"/>
          </ac:spMkLst>
        </pc:spChg>
        <pc:spChg chg="mod">
          <ac:chgData name="Minesh Patel" userId="a66d4990ec83ac90" providerId="LiveId" clId="{B97F8FE2-9461-4CFE-A336-39272FD5B119}" dt="2021-09-21T09:23:45.022" v="42899" actId="2711"/>
          <ac:spMkLst>
            <pc:docMk/>
            <pc:sldMk cId="168705547" sldId="328"/>
            <ac:spMk id="22" creationId="{00000000-0000-0000-0000-000000000000}"/>
          </ac:spMkLst>
        </pc:spChg>
        <pc:spChg chg="mod">
          <ac:chgData name="Minesh Patel" userId="a66d4990ec83ac90" providerId="LiveId" clId="{B97F8FE2-9461-4CFE-A336-39272FD5B119}" dt="2021-09-21T09:55:15.012" v="43169"/>
          <ac:spMkLst>
            <pc:docMk/>
            <pc:sldMk cId="168705547" sldId="328"/>
            <ac:spMk id="25" creationId="{412500A2-12D8-4855-B5FD-0E27EF72DD85}"/>
          </ac:spMkLst>
        </pc:spChg>
        <pc:spChg chg="mod">
          <ac:chgData name="Minesh Patel" userId="a66d4990ec83ac90" providerId="LiveId" clId="{B97F8FE2-9461-4CFE-A336-39272FD5B119}" dt="2021-09-21T09:55:15.012" v="43169"/>
          <ac:spMkLst>
            <pc:docMk/>
            <pc:sldMk cId="168705547" sldId="328"/>
            <ac:spMk id="26" creationId="{A96A88AA-B890-4518-B973-02966BECAA1B}"/>
          </ac:spMkLst>
        </pc:spChg>
        <pc:spChg chg="mod">
          <ac:chgData name="Minesh Patel" userId="a66d4990ec83ac90" providerId="LiveId" clId="{B97F8FE2-9461-4CFE-A336-39272FD5B119}" dt="2021-09-21T09:55:15.012" v="43169"/>
          <ac:spMkLst>
            <pc:docMk/>
            <pc:sldMk cId="168705547" sldId="328"/>
            <ac:spMk id="29" creationId="{5CA9EE14-5265-4640-86B5-D4CBF926092C}"/>
          </ac:spMkLst>
        </pc:spChg>
        <pc:spChg chg="mod">
          <ac:chgData name="Minesh Patel" userId="a66d4990ec83ac90" providerId="LiveId" clId="{B97F8FE2-9461-4CFE-A336-39272FD5B119}" dt="2021-09-21T09:55:15.012" v="43169"/>
          <ac:spMkLst>
            <pc:docMk/>
            <pc:sldMk cId="168705547" sldId="328"/>
            <ac:spMk id="30" creationId="{13F5FB87-3005-463C-A269-45AA6D4C983D}"/>
          </ac:spMkLst>
        </pc:spChg>
        <pc:spChg chg="mod">
          <ac:chgData name="Minesh Patel" userId="a66d4990ec83ac90" providerId="LiveId" clId="{B97F8FE2-9461-4CFE-A336-39272FD5B119}" dt="2021-09-21T09:55:15.012" v="43169"/>
          <ac:spMkLst>
            <pc:docMk/>
            <pc:sldMk cId="168705547" sldId="328"/>
            <ac:spMk id="31" creationId="{A96089C9-1452-4979-BB08-5C200413C5CB}"/>
          </ac:spMkLst>
        </pc:spChg>
        <pc:spChg chg="add mod">
          <ac:chgData name="Minesh Patel" userId="a66d4990ec83ac90" providerId="LiveId" clId="{B97F8FE2-9461-4CFE-A336-39272FD5B119}" dt="2021-09-21T10:07:02.229" v="43350"/>
          <ac:spMkLst>
            <pc:docMk/>
            <pc:sldMk cId="168705547" sldId="328"/>
            <ac:spMk id="32" creationId="{59F94642-553E-429B-9466-62F33C629F0F}"/>
          </ac:spMkLst>
        </pc:spChg>
        <pc:spChg chg="mod">
          <ac:chgData name="Minesh Patel" userId="a66d4990ec83ac90" providerId="LiveId" clId="{B97F8FE2-9461-4CFE-A336-39272FD5B119}" dt="2021-09-21T09:55:32.139" v="43171" actId="1076"/>
          <ac:spMkLst>
            <pc:docMk/>
            <pc:sldMk cId="168705547" sldId="328"/>
            <ac:spMk id="39" creationId="{00000000-0000-0000-0000-000000000000}"/>
          </ac:spMkLst>
        </pc:spChg>
        <pc:spChg chg="mod">
          <ac:chgData name="Minesh Patel" userId="a66d4990ec83ac90" providerId="LiveId" clId="{B97F8FE2-9461-4CFE-A336-39272FD5B119}" dt="2021-09-21T09:55:32.139" v="43171" actId="1076"/>
          <ac:spMkLst>
            <pc:docMk/>
            <pc:sldMk cId="168705547" sldId="328"/>
            <ac:spMk id="41" creationId="{00000000-0000-0000-0000-000000000000}"/>
          </ac:spMkLst>
        </pc:spChg>
        <pc:spChg chg="mod">
          <ac:chgData name="Minesh Patel" userId="a66d4990ec83ac90" providerId="LiveId" clId="{B97F8FE2-9461-4CFE-A336-39272FD5B119}" dt="2021-09-21T09:55:32.139" v="43171" actId="1076"/>
          <ac:spMkLst>
            <pc:docMk/>
            <pc:sldMk cId="168705547" sldId="328"/>
            <ac:spMk id="42" creationId="{00000000-0000-0000-0000-000000000000}"/>
          </ac:spMkLst>
        </pc:spChg>
        <pc:grpChg chg="mod">
          <ac:chgData name="Minesh Patel" userId="a66d4990ec83ac90" providerId="LiveId" clId="{B97F8FE2-9461-4CFE-A336-39272FD5B119}" dt="2021-09-21T09:55:32.139" v="43171" actId="1076"/>
          <ac:grpSpMkLst>
            <pc:docMk/>
            <pc:sldMk cId="168705547" sldId="328"/>
            <ac:grpSpMk id="7" creationId="{00000000-0000-0000-0000-000000000000}"/>
          </ac:grpSpMkLst>
        </pc:grpChg>
        <pc:grpChg chg="add mod">
          <ac:chgData name="Minesh Patel" userId="a66d4990ec83ac90" providerId="LiveId" clId="{B97F8FE2-9461-4CFE-A336-39272FD5B119}" dt="2021-09-21T09:55:15.012" v="43169"/>
          <ac:grpSpMkLst>
            <pc:docMk/>
            <pc:sldMk cId="168705547" sldId="328"/>
            <ac:grpSpMk id="24" creationId="{FAC09CE0-5991-4C00-9B95-4E08C8F3BE1A}"/>
          </ac:grpSpMkLst>
        </pc:grpChg>
        <pc:grpChg chg="mod">
          <ac:chgData name="Minesh Patel" userId="a66d4990ec83ac90" providerId="LiveId" clId="{B97F8FE2-9461-4CFE-A336-39272FD5B119}" dt="2021-09-21T09:55:32.139" v="43171" actId="1076"/>
          <ac:grpSpMkLst>
            <pc:docMk/>
            <pc:sldMk cId="168705547" sldId="328"/>
            <ac:grpSpMk id="38" creationId="{00000000-0000-0000-0000-000000000000}"/>
          </ac:grpSpMkLst>
        </pc:grpChg>
        <pc:cxnChg chg="mod">
          <ac:chgData name="Minesh Patel" userId="a66d4990ec83ac90" providerId="LiveId" clId="{B97F8FE2-9461-4CFE-A336-39272FD5B119}" dt="2021-09-21T09:55:32.139" v="43171" actId="1076"/>
          <ac:cxnSpMkLst>
            <pc:docMk/>
            <pc:sldMk cId="168705547" sldId="328"/>
            <ac:cxnSpMk id="18" creationId="{00000000-0000-0000-0000-000000000000}"/>
          </ac:cxnSpMkLst>
        </pc:cxnChg>
        <pc:cxnChg chg="mod">
          <ac:chgData name="Minesh Patel" userId="a66d4990ec83ac90" providerId="LiveId" clId="{B97F8FE2-9461-4CFE-A336-39272FD5B119}" dt="2021-09-21T09:55:32.139" v="43171" actId="1076"/>
          <ac:cxnSpMkLst>
            <pc:docMk/>
            <pc:sldMk cId="168705547" sldId="328"/>
            <ac:cxnSpMk id="23" creationId="{00000000-0000-0000-0000-000000000000}"/>
          </ac:cxnSpMkLst>
        </pc:cxnChg>
      </pc:sldChg>
      <pc:sldChg chg="addSp delSp modSp add mod">
        <pc:chgData name="Minesh Patel" userId="a66d4990ec83ac90" providerId="LiveId" clId="{B97F8FE2-9461-4CFE-A336-39272FD5B119}" dt="2021-09-21T10:03:15.417" v="43271" actId="478"/>
        <pc:sldMkLst>
          <pc:docMk/>
          <pc:sldMk cId="3703214488" sldId="330"/>
        </pc:sldMkLst>
        <pc:spChg chg="mod">
          <ac:chgData name="Minesh Patel" userId="a66d4990ec83ac90" providerId="LiveId" clId="{B97F8FE2-9461-4CFE-A336-39272FD5B119}" dt="2021-09-21T09:42:00.015" v="43012" actId="2711"/>
          <ac:spMkLst>
            <pc:docMk/>
            <pc:sldMk cId="3703214488" sldId="330"/>
            <ac:spMk id="2" creationId="{00000000-0000-0000-0000-000000000000}"/>
          </ac:spMkLst>
        </pc:spChg>
        <pc:spChg chg="del mod">
          <ac:chgData name="Minesh Patel" userId="a66d4990ec83ac90" providerId="LiveId" clId="{B97F8FE2-9461-4CFE-A336-39272FD5B119}" dt="2021-09-21T10:03:15.417" v="43271" actId="478"/>
          <ac:spMkLst>
            <pc:docMk/>
            <pc:sldMk cId="3703214488" sldId="330"/>
            <ac:spMk id="8" creationId="{5103C8C6-59BD-4DDB-90C4-4B529A55CCE0}"/>
          </ac:spMkLst>
        </pc:spChg>
        <pc:spChg chg="mod">
          <ac:chgData name="Minesh Patel" userId="a66d4990ec83ac90" providerId="LiveId" clId="{B97F8FE2-9461-4CFE-A336-39272FD5B119}" dt="2021-09-21T09:42:00.015" v="43012" actId="2711"/>
          <ac:spMkLst>
            <pc:docMk/>
            <pc:sldMk cId="3703214488" sldId="330"/>
            <ac:spMk id="15" creationId="{B255CCA9-15B3-441A-928E-C7A652164D16}"/>
          </ac:spMkLst>
        </pc:spChg>
        <pc:spChg chg="mod">
          <ac:chgData name="Minesh Patel" userId="a66d4990ec83ac90" providerId="LiveId" clId="{B97F8FE2-9461-4CFE-A336-39272FD5B119}" dt="2021-09-21T09:42:13.469" v="43016" actId="1037"/>
          <ac:spMkLst>
            <pc:docMk/>
            <pc:sldMk cId="3703214488" sldId="330"/>
            <ac:spMk id="20" creationId="{3CC8EE69-0E3C-47F4-B896-82D0A0D3BFC2}"/>
          </ac:spMkLst>
        </pc:spChg>
        <pc:spChg chg="mod">
          <ac:chgData name="Minesh Patel" userId="a66d4990ec83ac90" providerId="LiveId" clId="{B97F8FE2-9461-4CFE-A336-39272FD5B119}" dt="2021-09-21T09:42:00.015" v="43012" actId="2711"/>
          <ac:spMkLst>
            <pc:docMk/>
            <pc:sldMk cId="3703214488" sldId="330"/>
            <ac:spMk id="26" creationId="{0E0AD4CF-43D9-4334-AA98-B1D8A6DB5217}"/>
          </ac:spMkLst>
        </pc:spChg>
        <pc:spChg chg="mod">
          <ac:chgData name="Minesh Patel" userId="a66d4990ec83ac90" providerId="LiveId" clId="{B97F8FE2-9461-4CFE-A336-39272FD5B119}" dt="2021-09-21T09:42:00.015" v="43012" actId="2711"/>
          <ac:spMkLst>
            <pc:docMk/>
            <pc:sldMk cId="3703214488" sldId="330"/>
            <ac:spMk id="29" creationId="{F4D03671-C6A1-49C6-A1E9-1D6E58C4CE59}"/>
          </ac:spMkLst>
        </pc:spChg>
        <pc:spChg chg="mod">
          <ac:chgData name="Minesh Patel" userId="a66d4990ec83ac90" providerId="LiveId" clId="{B97F8FE2-9461-4CFE-A336-39272FD5B119}" dt="2021-09-21T09:42:00.015" v="43012" actId="2711"/>
          <ac:spMkLst>
            <pc:docMk/>
            <pc:sldMk cId="3703214488" sldId="330"/>
            <ac:spMk id="30" creationId="{5BE9BB2C-8347-4759-93A9-CBA0B7145754}"/>
          </ac:spMkLst>
        </pc:spChg>
        <pc:spChg chg="mod">
          <ac:chgData name="Minesh Patel" userId="a66d4990ec83ac90" providerId="LiveId" clId="{B97F8FE2-9461-4CFE-A336-39272FD5B119}" dt="2021-09-21T09:42:00.015" v="43012" actId="2711"/>
          <ac:spMkLst>
            <pc:docMk/>
            <pc:sldMk cId="3703214488" sldId="330"/>
            <ac:spMk id="31" creationId="{DEEBBC35-58CE-48F5-8348-0A03CE8840DF}"/>
          </ac:spMkLst>
        </pc:spChg>
        <pc:spChg chg="mod">
          <ac:chgData name="Minesh Patel" userId="a66d4990ec83ac90" providerId="LiveId" clId="{B97F8FE2-9461-4CFE-A336-39272FD5B119}" dt="2021-09-21T09:42:00.015" v="43012" actId="2711"/>
          <ac:spMkLst>
            <pc:docMk/>
            <pc:sldMk cId="3703214488" sldId="330"/>
            <ac:spMk id="33" creationId="{B60EDB60-8353-497A-8CA7-AEA09731F31C}"/>
          </ac:spMkLst>
        </pc:spChg>
        <pc:spChg chg="mod">
          <ac:chgData name="Minesh Patel" userId="a66d4990ec83ac90" providerId="LiveId" clId="{B97F8FE2-9461-4CFE-A336-39272FD5B119}" dt="2021-09-21T09:42:00.015" v="43012" actId="2711"/>
          <ac:spMkLst>
            <pc:docMk/>
            <pc:sldMk cId="3703214488" sldId="330"/>
            <ac:spMk id="35" creationId="{4EE4BFE6-DEE3-4A5B-A763-C95B73418120}"/>
          </ac:spMkLst>
        </pc:spChg>
        <pc:spChg chg="mod">
          <ac:chgData name="Minesh Patel" userId="a66d4990ec83ac90" providerId="LiveId" clId="{B97F8FE2-9461-4CFE-A336-39272FD5B119}" dt="2021-09-21T09:42:00.015" v="43012" actId="2711"/>
          <ac:spMkLst>
            <pc:docMk/>
            <pc:sldMk cId="3703214488" sldId="330"/>
            <ac:spMk id="36" creationId="{AB2271C8-670F-462C-B836-1DF71E62C5CB}"/>
          </ac:spMkLst>
        </pc:spChg>
        <pc:spChg chg="mod">
          <ac:chgData name="Minesh Patel" userId="a66d4990ec83ac90" providerId="LiveId" clId="{B97F8FE2-9461-4CFE-A336-39272FD5B119}" dt="2021-09-21T09:42:00.015" v="43012" actId="2711"/>
          <ac:spMkLst>
            <pc:docMk/>
            <pc:sldMk cId="3703214488" sldId="330"/>
            <ac:spMk id="37" creationId="{3D678B07-9696-4A52-94A5-10852D78C835}"/>
          </ac:spMkLst>
        </pc:spChg>
        <pc:spChg chg="mod">
          <ac:chgData name="Minesh Patel" userId="a66d4990ec83ac90" providerId="LiveId" clId="{B97F8FE2-9461-4CFE-A336-39272FD5B119}" dt="2021-09-21T09:42:00.015" v="43012" actId="2711"/>
          <ac:spMkLst>
            <pc:docMk/>
            <pc:sldMk cId="3703214488" sldId="330"/>
            <ac:spMk id="38" creationId="{61F32F88-8F4D-4BBD-A80D-F3206DD8EA07}"/>
          </ac:spMkLst>
        </pc:spChg>
        <pc:spChg chg="mod">
          <ac:chgData name="Minesh Patel" userId="a66d4990ec83ac90" providerId="LiveId" clId="{B97F8FE2-9461-4CFE-A336-39272FD5B119}" dt="2021-09-21T09:42:00.015" v="43012" actId="2711"/>
          <ac:spMkLst>
            <pc:docMk/>
            <pc:sldMk cId="3703214488" sldId="330"/>
            <ac:spMk id="39" creationId="{C3F856F5-AF17-4681-983C-EC2A76B45979}"/>
          </ac:spMkLst>
        </pc:spChg>
        <pc:spChg chg="mod">
          <ac:chgData name="Minesh Patel" userId="a66d4990ec83ac90" providerId="LiveId" clId="{B97F8FE2-9461-4CFE-A336-39272FD5B119}" dt="2021-09-21T09:42:00.015" v="43012" actId="2711"/>
          <ac:spMkLst>
            <pc:docMk/>
            <pc:sldMk cId="3703214488" sldId="330"/>
            <ac:spMk id="45" creationId="{65855406-A92E-4999-8EEA-FEC889ED7562}"/>
          </ac:spMkLst>
        </pc:spChg>
        <pc:spChg chg="mod">
          <ac:chgData name="Minesh Patel" userId="a66d4990ec83ac90" providerId="LiveId" clId="{B97F8FE2-9461-4CFE-A336-39272FD5B119}" dt="2021-09-21T09:42:13.469" v="43016" actId="1037"/>
          <ac:spMkLst>
            <pc:docMk/>
            <pc:sldMk cId="3703214488" sldId="330"/>
            <ac:spMk id="59" creationId="{C9BB4BB6-3E73-44D0-AD2A-ADA1B82E30F4}"/>
          </ac:spMkLst>
        </pc:spChg>
        <pc:spChg chg="mod">
          <ac:chgData name="Minesh Patel" userId="a66d4990ec83ac90" providerId="LiveId" clId="{B97F8FE2-9461-4CFE-A336-39272FD5B119}" dt="2021-09-21T09:42:09.544" v="43014" actId="113"/>
          <ac:spMkLst>
            <pc:docMk/>
            <pc:sldMk cId="3703214488" sldId="330"/>
            <ac:spMk id="61" creationId="{F842272E-BF91-487F-9E54-9FB340E8BAED}"/>
          </ac:spMkLst>
        </pc:spChg>
        <pc:spChg chg="mod">
          <ac:chgData name="Minesh Patel" userId="a66d4990ec83ac90" providerId="LiveId" clId="{B97F8FE2-9461-4CFE-A336-39272FD5B119}" dt="2021-09-21T09:42:09.544" v="43014" actId="113"/>
          <ac:spMkLst>
            <pc:docMk/>
            <pc:sldMk cId="3703214488" sldId="330"/>
            <ac:spMk id="64" creationId="{65F8895A-84C1-44D2-A5F3-D29BF81F1C93}"/>
          </ac:spMkLst>
        </pc:spChg>
        <pc:spChg chg="mod">
          <ac:chgData name="Minesh Patel" userId="a66d4990ec83ac90" providerId="LiveId" clId="{B97F8FE2-9461-4CFE-A336-39272FD5B119}" dt="2021-09-21T09:42:00.015" v="43012" actId="2711"/>
          <ac:spMkLst>
            <pc:docMk/>
            <pc:sldMk cId="3703214488" sldId="330"/>
            <ac:spMk id="65" creationId="{052FE41C-2653-44F9-88C7-E9C45FA75455}"/>
          </ac:spMkLst>
        </pc:spChg>
        <pc:spChg chg="mod">
          <ac:chgData name="Minesh Patel" userId="a66d4990ec83ac90" providerId="LiveId" clId="{B97F8FE2-9461-4CFE-A336-39272FD5B119}" dt="2021-09-21T09:42:00.015" v="43012" actId="2711"/>
          <ac:spMkLst>
            <pc:docMk/>
            <pc:sldMk cId="3703214488" sldId="330"/>
            <ac:spMk id="66" creationId="{EB072CCC-1F0D-478E-BA91-C2798208AC09}"/>
          </ac:spMkLst>
        </pc:spChg>
        <pc:spChg chg="mod">
          <ac:chgData name="Minesh Patel" userId="a66d4990ec83ac90" providerId="LiveId" clId="{B97F8FE2-9461-4CFE-A336-39272FD5B119}" dt="2021-09-21T09:42:00.015" v="43012" actId="2711"/>
          <ac:spMkLst>
            <pc:docMk/>
            <pc:sldMk cId="3703214488" sldId="330"/>
            <ac:spMk id="67" creationId="{74BD2C9D-C490-4D5D-ABC6-C1DEC9181383}"/>
          </ac:spMkLst>
        </pc:spChg>
        <pc:spChg chg="mod">
          <ac:chgData name="Minesh Patel" userId="a66d4990ec83ac90" providerId="LiveId" clId="{B97F8FE2-9461-4CFE-A336-39272FD5B119}" dt="2021-09-21T09:42:00.015" v="43012" actId="2711"/>
          <ac:spMkLst>
            <pc:docMk/>
            <pc:sldMk cId="3703214488" sldId="330"/>
            <ac:spMk id="69" creationId="{DB583F54-E29D-454D-ADCC-413D66664836}"/>
          </ac:spMkLst>
        </pc:spChg>
        <pc:spChg chg="mod">
          <ac:chgData name="Minesh Patel" userId="a66d4990ec83ac90" providerId="LiveId" clId="{B97F8FE2-9461-4CFE-A336-39272FD5B119}" dt="2021-09-21T09:42:00.015" v="43012" actId="2711"/>
          <ac:spMkLst>
            <pc:docMk/>
            <pc:sldMk cId="3703214488" sldId="330"/>
            <ac:spMk id="72" creationId="{2943061C-ECEC-4A21-9C5F-408784C88759}"/>
          </ac:spMkLst>
        </pc:spChg>
        <pc:spChg chg="mod">
          <ac:chgData name="Minesh Patel" userId="a66d4990ec83ac90" providerId="LiveId" clId="{B97F8FE2-9461-4CFE-A336-39272FD5B119}" dt="2021-09-21T09:42:00.015" v="43012" actId="2711"/>
          <ac:spMkLst>
            <pc:docMk/>
            <pc:sldMk cId="3703214488" sldId="330"/>
            <ac:spMk id="73" creationId="{F982721B-8114-4E3C-8DFE-0C4DA57D8A62}"/>
          </ac:spMkLst>
        </pc:spChg>
        <pc:spChg chg="mod">
          <ac:chgData name="Minesh Patel" userId="a66d4990ec83ac90" providerId="LiveId" clId="{B97F8FE2-9461-4CFE-A336-39272FD5B119}" dt="2021-09-21T10:03:08.096" v="43268"/>
          <ac:spMkLst>
            <pc:docMk/>
            <pc:sldMk cId="3703214488" sldId="330"/>
            <ac:spMk id="76" creationId="{0F556754-1AB1-48E4-AC35-7814DA1D481E}"/>
          </ac:spMkLst>
        </pc:spChg>
        <pc:spChg chg="mod">
          <ac:chgData name="Minesh Patel" userId="a66d4990ec83ac90" providerId="LiveId" clId="{B97F8FE2-9461-4CFE-A336-39272FD5B119}" dt="2021-09-21T09:42:00.015" v="43012" actId="2711"/>
          <ac:spMkLst>
            <pc:docMk/>
            <pc:sldMk cId="3703214488" sldId="330"/>
            <ac:spMk id="78" creationId="{300EC570-CD3E-4286-968B-850D1332FF08}"/>
          </ac:spMkLst>
        </pc:spChg>
        <pc:spChg chg="mod">
          <ac:chgData name="Minesh Patel" userId="a66d4990ec83ac90" providerId="LiveId" clId="{B97F8FE2-9461-4CFE-A336-39272FD5B119}" dt="2021-09-21T09:42:00.015" v="43012" actId="2711"/>
          <ac:spMkLst>
            <pc:docMk/>
            <pc:sldMk cId="3703214488" sldId="330"/>
            <ac:spMk id="79" creationId="{CECA594F-7CA3-4963-A691-F6683BEAE255}"/>
          </ac:spMkLst>
        </pc:spChg>
        <pc:spChg chg="mod">
          <ac:chgData name="Minesh Patel" userId="a66d4990ec83ac90" providerId="LiveId" clId="{B97F8FE2-9461-4CFE-A336-39272FD5B119}" dt="2021-09-21T09:42:00.015" v="43012" actId="2711"/>
          <ac:spMkLst>
            <pc:docMk/>
            <pc:sldMk cId="3703214488" sldId="330"/>
            <ac:spMk id="80" creationId="{93BE57C0-7DFF-470E-9C9B-D25DADAC53A8}"/>
          </ac:spMkLst>
        </pc:spChg>
        <pc:spChg chg="mod">
          <ac:chgData name="Minesh Patel" userId="a66d4990ec83ac90" providerId="LiveId" clId="{B97F8FE2-9461-4CFE-A336-39272FD5B119}" dt="2021-09-21T09:42:00.015" v="43012" actId="2711"/>
          <ac:spMkLst>
            <pc:docMk/>
            <pc:sldMk cId="3703214488" sldId="330"/>
            <ac:spMk id="81" creationId="{00435AF5-A4CE-4E9D-99D7-EB213EF6D95D}"/>
          </ac:spMkLst>
        </pc:spChg>
        <pc:spChg chg="mod">
          <ac:chgData name="Minesh Patel" userId="a66d4990ec83ac90" providerId="LiveId" clId="{B97F8FE2-9461-4CFE-A336-39272FD5B119}" dt="2021-09-21T10:03:08.096" v="43268"/>
          <ac:spMkLst>
            <pc:docMk/>
            <pc:sldMk cId="3703214488" sldId="330"/>
            <ac:spMk id="82" creationId="{C61063DB-DD31-401A-AFE0-03205F9E0CC2}"/>
          </ac:spMkLst>
        </pc:spChg>
        <pc:spChg chg="mod">
          <ac:chgData name="Minesh Patel" userId="a66d4990ec83ac90" providerId="LiveId" clId="{B97F8FE2-9461-4CFE-A336-39272FD5B119}" dt="2021-09-21T10:03:08.096" v="43268"/>
          <ac:spMkLst>
            <pc:docMk/>
            <pc:sldMk cId="3703214488" sldId="330"/>
            <ac:spMk id="83" creationId="{2D34D4AD-B016-45D4-975B-3CC04063668D}"/>
          </ac:spMkLst>
        </pc:spChg>
        <pc:spChg chg="mod">
          <ac:chgData name="Minesh Patel" userId="a66d4990ec83ac90" providerId="LiveId" clId="{B97F8FE2-9461-4CFE-A336-39272FD5B119}" dt="2021-09-21T09:42:00.015" v="43012" actId="2711"/>
          <ac:spMkLst>
            <pc:docMk/>
            <pc:sldMk cId="3703214488" sldId="330"/>
            <ac:spMk id="84" creationId="{0454F455-0E37-4B7A-AFD2-8A458E2302E8}"/>
          </ac:spMkLst>
        </pc:spChg>
        <pc:spChg chg="mod">
          <ac:chgData name="Minesh Patel" userId="a66d4990ec83ac90" providerId="LiveId" clId="{B97F8FE2-9461-4CFE-A336-39272FD5B119}" dt="2021-09-21T10:03:08.096" v="43268"/>
          <ac:spMkLst>
            <pc:docMk/>
            <pc:sldMk cId="3703214488" sldId="330"/>
            <ac:spMk id="85" creationId="{64E75040-2E9D-402C-A569-ABC405ECE81D}"/>
          </ac:spMkLst>
        </pc:spChg>
        <pc:spChg chg="mod">
          <ac:chgData name="Minesh Patel" userId="a66d4990ec83ac90" providerId="LiveId" clId="{B97F8FE2-9461-4CFE-A336-39272FD5B119}" dt="2021-09-21T09:42:00.015" v="43012" actId="2711"/>
          <ac:spMkLst>
            <pc:docMk/>
            <pc:sldMk cId="3703214488" sldId="330"/>
            <ac:spMk id="86" creationId="{2C4F5780-01D8-4721-902F-15F3F22D9A10}"/>
          </ac:spMkLst>
        </pc:spChg>
        <pc:spChg chg="mod">
          <ac:chgData name="Minesh Patel" userId="a66d4990ec83ac90" providerId="LiveId" clId="{B97F8FE2-9461-4CFE-A336-39272FD5B119}" dt="2021-09-21T10:03:08.096" v="43268"/>
          <ac:spMkLst>
            <pc:docMk/>
            <pc:sldMk cId="3703214488" sldId="330"/>
            <ac:spMk id="87" creationId="{898E3526-CB16-40F1-90E4-DAD2EFF78EB2}"/>
          </ac:spMkLst>
        </pc:spChg>
        <pc:spChg chg="mod">
          <ac:chgData name="Minesh Patel" userId="a66d4990ec83ac90" providerId="LiveId" clId="{B97F8FE2-9461-4CFE-A336-39272FD5B119}" dt="2021-09-21T09:42:00.015" v="43012" actId="2711"/>
          <ac:spMkLst>
            <pc:docMk/>
            <pc:sldMk cId="3703214488" sldId="330"/>
            <ac:spMk id="91" creationId="{8328B1B4-AA7B-4A77-850E-05683234D913}"/>
          </ac:spMkLst>
        </pc:spChg>
        <pc:spChg chg="mod">
          <ac:chgData name="Minesh Patel" userId="a66d4990ec83ac90" providerId="LiveId" clId="{B97F8FE2-9461-4CFE-A336-39272FD5B119}" dt="2021-09-21T09:42:00.015" v="43012" actId="2711"/>
          <ac:spMkLst>
            <pc:docMk/>
            <pc:sldMk cId="3703214488" sldId="330"/>
            <ac:spMk id="97" creationId="{AD53F46D-8564-4F0F-986A-351EB7854100}"/>
          </ac:spMkLst>
        </pc:spChg>
        <pc:spChg chg="mod">
          <ac:chgData name="Minesh Patel" userId="a66d4990ec83ac90" providerId="LiveId" clId="{B97F8FE2-9461-4CFE-A336-39272FD5B119}" dt="2021-09-21T09:42:00.015" v="43012" actId="2711"/>
          <ac:spMkLst>
            <pc:docMk/>
            <pc:sldMk cId="3703214488" sldId="330"/>
            <ac:spMk id="100" creationId="{79A082E7-D1F0-4175-9585-3F436A9A130D}"/>
          </ac:spMkLst>
        </pc:spChg>
        <pc:spChg chg="mod">
          <ac:chgData name="Minesh Patel" userId="a66d4990ec83ac90" providerId="LiveId" clId="{B97F8FE2-9461-4CFE-A336-39272FD5B119}" dt="2021-09-21T09:42:00.015" v="43012" actId="2711"/>
          <ac:spMkLst>
            <pc:docMk/>
            <pc:sldMk cId="3703214488" sldId="330"/>
            <ac:spMk id="101" creationId="{4C443027-8C3B-4628-BCA1-3C56D97A8C1F}"/>
          </ac:spMkLst>
        </pc:spChg>
        <pc:spChg chg="mod">
          <ac:chgData name="Minesh Patel" userId="a66d4990ec83ac90" providerId="LiveId" clId="{B97F8FE2-9461-4CFE-A336-39272FD5B119}" dt="2021-09-21T09:42:00.015" v="43012" actId="2711"/>
          <ac:spMkLst>
            <pc:docMk/>
            <pc:sldMk cId="3703214488" sldId="330"/>
            <ac:spMk id="102" creationId="{E9AB6B27-679F-416A-B89B-9AB42232535B}"/>
          </ac:spMkLst>
        </pc:spChg>
        <pc:spChg chg="mod">
          <ac:chgData name="Minesh Patel" userId="a66d4990ec83ac90" providerId="LiveId" clId="{B97F8FE2-9461-4CFE-A336-39272FD5B119}" dt="2021-09-21T09:42:00.015" v="43012" actId="2711"/>
          <ac:spMkLst>
            <pc:docMk/>
            <pc:sldMk cId="3703214488" sldId="330"/>
            <ac:spMk id="103" creationId="{E5F80DD5-88FB-4204-A8E8-56958D5B97A8}"/>
          </ac:spMkLst>
        </pc:spChg>
        <pc:spChg chg="mod">
          <ac:chgData name="Minesh Patel" userId="a66d4990ec83ac90" providerId="LiveId" clId="{B97F8FE2-9461-4CFE-A336-39272FD5B119}" dt="2021-09-21T09:42:00.015" v="43012" actId="2711"/>
          <ac:spMkLst>
            <pc:docMk/>
            <pc:sldMk cId="3703214488" sldId="330"/>
            <ac:spMk id="107" creationId="{C3FAF99F-FAF9-40BD-AC08-4A14773841A5}"/>
          </ac:spMkLst>
        </pc:spChg>
        <pc:spChg chg="mod">
          <ac:chgData name="Minesh Patel" userId="a66d4990ec83ac90" providerId="LiveId" clId="{B97F8FE2-9461-4CFE-A336-39272FD5B119}" dt="2021-09-21T09:42:00.015" v="43012" actId="2711"/>
          <ac:spMkLst>
            <pc:docMk/>
            <pc:sldMk cId="3703214488" sldId="330"/>
            <ac:spMk id="108" creationId="{E8CF2552-F275-4F14-81E1-CF817FBF80BB}"/>
          </ac:spMkLst>
        </pc:spChg>
        <pc:spChg chg="mod">
          <ac:chgData name="Minesh Patel" userId="a66d4990ec83ac90" providerId="LiveId" clId="{B97F8FE2-9461-4CFE-A336-39272FD5B119}" dt="2021-09-21T09:42:00.015" v="43012" actId="2711"/>
          <ac:spMkLst>
            <pc:docMk/>
            <pc:sldMk cId="3703214488" sldId="330"/>
            <ac:spMk id="109" creationId="{00C25C11-9272-4873-8787-4C750424948E}"/>
          </ac:spMkLst>
        </pc:spChg>
        <pc:spChg chg="mod">
          <ac:chgData name="Minesh Patel" userId="a66d4990ec83ac90" providerId="LiveId" clId="{B97F8FE2-9461-4CFE-A336-39272FD5B119}" dt="2021-09-21T09:42:00.015" v="43012" actId="2711"/>
          <ac:spMkLst>
            <pc:docMk/>
            <pc:sldMk cId="3703214488" sldId="330"/>
            <ac:spMk id="112" creationId="{86294460-FAF1-46BA-B737-CCBBD85FA980}"/>
          </ac:spMkLst>
        </pc:spChg>
        <pc:spChg chg="mod">
          <ac:chgData name="Minesh Patel" userId="a66d4990ec83ac90" providerId="LiveId" clId="{B97F8FE2-9461-4CFE-A336-39272FD5B119}" dt="2021-09-21T09:42:00.015" v="43012" actId="2711"/>
          <ac:spMkLst>
            <pc:docMk/>
            <pc:sldMk cId="3703214488" sldId="330"/>
            <ac:spMk id="113" creationId="{49C9635A-C6DA-459D-8E29-66290FDA076F}"/>
          </ac:spMkLst>
        </pc:spChg>
        <pc:spChg chg="mod">
          <ac:chgData name="Minesh Patel" userId="a66d4990ec83ac90" providerId="LiveId" clId="{B97F8FE2-9461-4CFE-A336-39272FD5B119}" dt="2021-09-21T09:42:00.015" v="43012" actId="2711"/>
          <ac:spMkLst>
            <pc:docMk/>
            <pc:sldMk cId="3703214488" sldId="330"/>
            <ac:spMk id="114" creationId="{C2D5DAA8-AF15-4CC6-88E3-463EB9AE6C25}"/>
          </ac:spMkLst>
        </pc:spChg>
        <pc:grpChg chg="add mod">
          <ac:chgData name="Minesh Patel" userId="a66d4990ec83ac90" providerId="LiveId" clId="{B97F8FE2-9461-4CFE-A336-39272FD5B119}" dt="2021-09-21T10:03:08.096" v="43268"/>
          <ac:grpSpMkLst>
            <pc:docMk/>
            <pc:sldMk cId="3703214488" sldId="330"/>
            <ac:grpSpMk id="75" creationId="{FBD9C28D-6D61-48FA-97D6-BE7F26F189BE}"/>
          </ac:grpSpMkLst>
        </pc:grpChg>
      </pc:sldChg>
      <pc:sldChg chg="add">
        <pc:chgData name="Minesh Patel" userId="a66d4990ec83ac90" providerId="LiveId" clId="{B97F8FE2-9461-4CFE-A336-39272FD5B119}" dt="2021-09-21T09:03:15.862" v="42720"/>
        <pc:sldMkLst>
          <pc:docMk/>
          <pc:sldMk cId="3946689823" sldId="331"/>
        </pc:sldMkLst>
      </pc:sldChg>
      <pc:sldChg chg="add">
        <pc:chgData name="Minesh Patel" userId="a66d4990ec83ac90" providerId="LiveId" clId="{B97F8FE2-9461-4CFE-A336-39272FD5B119}" dt="2021-09-21T09:03:15.862" v="42720"/>
        <pc:sldMkLst>
          <pc:docMk/>
          <pc:sldMk cId="2294870649" sldId="332"/>
        </pc:sldMkLst>
      </pc:sldChg>
      <pc:sldChg chg="modSp add mod">
        <pc:chgData name="Minesh Patel" userId="a66d4990ec83ac90" providerId="LiveId" clId="{B97F8FE2-9461-4CFE-A336-39272FD5B119}" dt="2021-09-21T09:03:16.019" v="42721" actId="27636"/>
        <pc:sldMkLst>
          <pc:docMk/>
          <pc:sldMk cId="3987334194" sldId="333"/>
        </pc:sldMkLst>
        <pc:spChg chg="mod">
          <ac:chgData name="Minesh Patel" userId="a66d4990ec83ac90" providerId="LiveId" clId="{B97F8FE2-9461-4CFE-A336-39272FD5B119}" dt="2021-09-21T09:03:16.019" v="42721" actId="27636"/>
          <ac:spMkLst>
            <pc:docMk/>
            <pc:sldMk cId="3987334194" sldId="333"/>
            <ac:spMk id="2" creationId="{00000000-0000-0000-0000-000000000000}"/>
          </ac:spMkLst>
        </pc:spChg>
      </pc:sldChg>
      <pc:sldChg chg="modSp add mod">
        <pc:chgData name="Minesh Patel" userId="a66d4990ec83ac90" providerId="LiveId" clId="{B97F8FE2-9461-4CFE-A336-39272FD5B119}" dt="2021-09-21T09:03:16.023" v="42722" actId="27636"/>
        <pc:sldMkLst>
          <pc:docMk/>
          <pc:sldMk cId="4148969579" sldId="334"/>
        </pc:sldMkLst>
        <pc:spChg chg="mod">
          <ac:chgData name="Minesh Patel" userId="a66d4990ec83ac90" providerId="LiveId" clId="{B97F8FE2-9461-4CFE-A336-39272FD5B119}" dt="2021-09-21T09:03:16.023" v="42722" actId="27636"/>
          <ac:spMkLst>
            <pc:docMk/>
            <pc:sldMk cId="4148969579" sldId="334"/>
            <ac:spMk id="2" creationId="{00000000-0000-0000-0000-000000000000}"/>
          </ac:spMkLst>
        </pc:spChg>
      </pc:sldChg>
      <pc:sldChg chg="modSp add mod">
        <pc:chgData name="Minesh Patel" userId="a66d4990ec83ac90" providerId="LiveId" clId="{B97F8FE2-9461-4CFE-A336-39272FD5B119}" dt="2021-09-21T09:03:16.029" v="42723" actId="27636"/>
        <pc:sldMkLst>
          <pc:docMk/>
          <pc:sldMk cId="564422677" sldId="335"/>
        </pc:sldMkLst>
        <pc:spChg chg="mod">
          <ac:chgData name="Minesh Patel" userId="a66d4990ec83ac90" providerId="LiveId" clId="{B97F8FE2-9461-4CFE-A336-39272FD5B119}" dt="2021-09-21T09:03:16.029" v="42723" actId="27636"/>
          <ac:spMkLst>
            <pc:docMk/>
            <pc:sldMk cId="564422677" sldId="335"/>
            <ac:spMk id="2" creationId="{00000000-0000-0000-0000-000000000000}"/>
          </ac:spMkLst>
        </pc:spChg>
      </pc:sldChg>
      <pc:sldChg chg="modSp add mod">
        <pc:chgData name="Minesh Patel" userId="a66d4990ec83ac90" providerId="LiveId" clId="{B97F8FE2-9461-4CFE-A336-39272FD5B119}" dt="2021-09-21T09:03:16.039" v="42724" actId="27636"/>
        <pc:sldMkLst>
          <pc:docMk/>
          <pc:sldMk cId="1843980896" sldId="336"/>
        </pc:sldMkLst>
        <pc:spChg chg="mod">
          <ac:chgData name="Minesh Patel" userId="a66d4990ec83ac90" providerId="LiveId" clId="{B97F8FE2-9461-4CFE-A336-39272FD5B119}" dt="2021-09-21T09:03:16.039" v="42724" actId="27636"/>
          <ac:spMkLst>
            <pc:docMk/>
            <pc:sldMk cId="1843980896" sldId="336"/>
            <ac:spMk id="2" creationId="{00000000-0000-0000-0000-000000000000}"/>
          </ac:spMkLst>
        </pc:spChg>
      </pc:sldChg>
      <pc:sldChg chg="add">
        <pc:chgData name="Minesh Patel" userId="a66d4990ec83ac90" providerId="LiveId" clId="{B97F8FE2-9461-4CFE-A336-39272FD5B119}" dt="2021-09-21T09:03:15.862" v="42720"/>
        <pc:sldMkLst>
          <pc:docMk/>
          <pc:sldMk cId="1826879424" sldId="337"/>
        </pc:sldMkLst>
      </pc:sldChg>
      <pc:sldChg chg="addSp delSp modSp mod modNotesTx">
        <pc:chgData name="Minesh Patel" userId="a66d4990ec83ac90" providerId="LiveId" clId="{B97F8FE2-9461-4CFE-A336-39272FD5B119}" dt="2021-09-13T00:04:35.705" v="818" actId="20577"/>
        <pc:sldMkLst>
          <pc:docMk/>
          <pc:sldMk cId="1164887623" sldId="338"/>
        </pc:sldMkLst>
        <pc:spChg chg="mod">
          <ac:chgData name="Minesh Patel" userId="a66d4990ec83ac90" providerId="LiveId" clId="{B97F8FE2-9461-4CFE-A336-39272FD5B119}" dt="2021-09-12T23:09:59.885" v="78" actId="122"/>
          <ac:spMkLst>
            <pc:docMk/>
            <pc:sldMk cId="1164887623" sldId="338"/>
            <ac:spMk id="2" creationId="{00000000-0000-0000-0000-000000000000}"/>
          </ac:spMkLst>
        </pc:spChg>
        <pc:spChg chg="mod">
          <ac:chgData name="Minesh Patel" userId="a66d4990ec83ac90" providerId="LiveId" clId="{B97F8FE2-9461-4CFE-A336-39272FD5B119}" dt="2021-09-12T23:06:57.706" v="43" actId="1076"/>
          <ac:spMkLst>
            <pc:docMk/>
            <pc:sldMk cId="1164887623" sldId="338"/>
            <ac:spMk id="3" creationId="{00000000-0000-0000-0000-000000000000}"/>
          </ac:spMkLst>
        </pc:spChg>
        <pc:spChg chg="del">
          <ac:chgData name="Minesh Patel" userId="a66d4990ec83ac90" providerId="LiveId" clId="{B97F8FE2-9461-4CFE-A336-39272FD5B119}" dt="2021-09-12T23:06:23.066" v="27" actId="478"/>
          <ac:spMkLst>
            <pc:docMk/>
            <pc:sldMk cId="1164887623" sldId="338"/>
            <ac:spMk id="9" creationId="{2ED90441-37AD-4B49-A91C-1B7A5249A139}"/>
          </ac:spMkLst>
        </pc:spChg>
        <pc:spChg chg="add del">
          <ac:chgData name="Minesh Patel" userId="a66d4990ec83ac90" providerId="LiveId" clId="{B97F8FE2-9461-4CFE-A336-39272FD5B119}" dt="2021-09-12T23:06:31.231" v="33" actId="22"/>
          <ac:spMkLst>
            <pc:docMk/>
            <pc:sldMk cId="1164887623" sldId="338"/>
            <ac:spMk id="11" creationId="{2D733964-2B5A-4B00-B19B-A76B5C38DC65}"/>
          </ac:spMkLst>
        </pc:spChg>
        <pc:spChg chg="add mod">
          <ac:chgData name="Minesh Patel" userId="a66d4990ec83ac90" providerId="LiveId" clId="{B97F8FE2-9461-4CFE-A336-39272FD5B119}" dt="2021-09-12T23:07:00.242" v="44" actId="1076"/>
          <ac:spMkLst>
            <pc:docMk/>
            <pc:sldMk cId="1164887623" sldId="338"/>
            <ac:spMk id="12" creationId="{CBCBE281-032A-4087-995B-ACE0C297EBE5}"/>
          </ac:spMkLst>
        </pc:spChg>
        <pc:picChg chg="mod">
          <ac:chgData name="Minesh Patel" userId="a66d4990ec83ac90" providerId="LiveId" clId="{B97F8FE2-9461-4CFE-A336-39272FD5B119}" dt="2021-09-12T23:06:47.215" v="39" actId="1076"/>
          <ac:picMkLst>
            <pc:docMk/>
            <pc:sldMk cId="1164887623" sldId="338"/>
            <ac:picMk id="7" creationId="{C7731885-DF02-499B-B161-7BC4E63744D6}"/>
          </ac:picMkLst>
        </pc:picChg>
        <pc:picChg chg="mod">
          <ac:chgData name="Minesh Patel" userId="a66d4990ec83ac90" providerId="LiveId" clId="{B97F8FE2-9461-4CFE-A336-39272FD5B119}" dt="2021-09-12T23:06:47.215" v="39" actId="1076"/>
          <ac:picMkLst>
            <pc:docMk/>
            <pc:sldMk cId="1164887623" sldId="338"/>
            <ac:picMk id="10" creationId="{F333957F-F1D9-4DD3-8DE1-238F11115EE7}"/>
          </ac:picMkLst>
        </pc:picChg>
      </pc:sldChg>
      <pc:sldChg chg="add">
        <pc:chgData name="Minesh Patel" userId="a66d4990ec83ac90" providerId="LiveId" clId="{B97F8FE2-9461-4CFE-A336-39272FD5B119}" dt="2021-09-21T09:03:15.862" v="42720"/>
        <pc:sldMkLst>
          <pc:docMk/>
          <pc:sldMk cId="2452341872" sldId="339"/>
        </pc:sldMkLst>
      </pc:sldChg>
      <pc:sldChg chg="add">
        <pc:chgData name="Minesh Patel" userId="a66d4990ec83ac90" providerId="LiveId" clId="{B97F8FE2-9461-4CFE-A336-39272FD5B119}" dt="2021-09-21T09:03:15.862" v="42720"/>
        <pc:sldMkLst>
          <pc:docMk/>
          <pc:sldMk cId="1517140587" sldId="340"/>
        </pc:sldMkLst>
      </pc:sldChg>
      <pc:sldChg chg="add">
        <pc:chgData name="Minesh Patel" userId="a66d4990ec83ac90" providerId="LiveId" clId="{B97F8FE2-9461-4CFE-A336-39272FD5B119}" dt="2021-09-21T09:03:15.862" v="42720"/>
        <pc:sldMkLst>
          <pc:docMk/>
          <pc:sldMk cId="3056148396" sldId="341"/>
        </pc:sldMkLst>
      </pc:sldChg>
      <pc:sldChg chg="add">
        <pc:chgData name="Minesh Patel" userId="a66d4990ec83ac90" providerId="LiveId" clId="{B97F8FE2-9461-4CFE-A336-39272FD5B119}" dt="2021-09-21T09:03:15.862" v="42720"/>
        <pc:sldMkLst>
          <pc:docMk/>
          <pc:sldMk cId="3958601905" sldId="342"/>
        </pc:sldMkLst>
      </pc:sldChg>
      <pc:sldChg chg="add">
        <pc:chgData name="Minesh Patel" userId="a66d4990ec83ac90" providerId="LiveId" clId="{B97F8FE2-9461-4CFE-A336-39272FD5B119}" dt="2021-09-21T09:03:15.862" v="42720"/>
        <pc:sldMkLst>
          <pc:docMk/>
          <pc:sldMk cId="48614487" sldId="343"/>
        </pc:sldMkLst>
      </pc:sldChg>
      <pc:sldChg chg="addSp modSp add mod">
        <pc:chgData name="Minesh Patel" userId="a66d4990ec83ac90" providerId="LiveId" clId="{B97F8FE2-9461-4CFE-A336-39272FD5B119}" dt="2021-09-21T10:02:59.104" v="43265"/>
        <pc:sldMkLst>
          <pc:docMk/>
          <pc:sldMk cId="2315199062" sldId="350"/>
        </pc:sldMkLst>
        <pc:spChg chg="mod">
          <ac:chgData name="Minesh Patel" userId="a66d4990ec83ac90" providerId="LiveId" clId="{B97F8FE2-9461-4CFE-A336-39272FD5B119}" dt="2021-09-21T09:41:45.832" v="43009" actId="2711"/>
          <ac:spMkLst>
            <pc:docMk/>
            <pc:sldMk cId="2315199062" sldId="350"/>
            <ac:spMk id="2" creationId="{00000000-0000-0000-0000-000000000000}"/>
          </ac:spMkLst>
        </pc:spChg>
        <pc:spChg chg="mod">
          <ac:chgData name="Minesh Patel" userId="a66d4990ec83ac90" providerId="LiveId" clId="{B97F8FE2-9461-4CFE-A336-39272FD5B119}" dt="2021-09-21T09:41:45.832" v="43009" actId="2711"/>
          <ac:spMkLst>
            <pc:docMk/>
            <pc:sldMk cId="2315199062" sldId="350"/>
            <ac:spMk id="4" creationId="{6DDDDCD1-8DDE-4143-8CA1-DA012CDCCD79}"/>
          </ac:spMkLst>
        </pc:spChg>
        <pc:spChg chg="mod">
          <ac:chgData name="Minesh Patel" userId="a66d4990ec83ac90" providerId="LiveId" clId="{B97F8FE2-9461-4CFE-A336-39272FD5B119}" dt="2021-09-21T09:41:45.832" v="43009" actId="2711"/>
          <ac:spMkLst>
            <pc:docMk/>
            <pc:sldMk cId="2315199062" sldId="350"/>
            <ac:spMk id="5" creationId="{55AA5717-B700-4A10-A188-FFEBB0FDFF06}"/>
          </ac:spMkLst>
        </pc:spChg>
        <pc:spChg chg="mod">
          <ac:chgData name="Minesh Patel" userId="a66d4990ec83ac90" providerId="LiveId" clId="{B97F8FE2-9461-4CFE-A336-39272FD5B119}" dt="2021-09-21T09:41:45.832" v="43009" actId="2711"/>
          <ac:spMkLst>
            <pc:docMk/>
            <pc:sldMk cId="2315199062" sldId="350"/>
            <ac:spMk id="13" creationId="{03499030-1BC3-475A-BA97-E7A691EFD823}"/>
          </ac:spMkLst>
        </pc:spChg>
        <pc:spChg chg="mod">
          <ac:chgData name="Minesh Patel" userId="a66d4990ec83ac90" providerId="LiveId" clId="{B97F8FE2-9461-4CFE-A336-39272FD5B119}" dt="2021-09-21T09:41:49.280" v="43011" actId="113"/>
          <ac:spMkLst>
            <pc:docMk/>
            <pc:sldMk cId="2315199062" sldId="350"/>
            <ac:spMk id="18" creationId="{025FC2C7-A95F-4815-84B8-2A556AFB64C2}"/>
          </ac:spMkLst>
        </pc:spChg>
        <pc:spChg chg="mod">
          <ac:chgData name="Minesh Patel" userId="a66d4990ec83ac90" providerId="LiveId" clId="{B97F8FE2-9461-4CFE-A336-39272FD5B119}" dt="2021-09-21T09:41:45.832" v="43009" actId="2711"/>
          <ac:spMkLst>
            <pc:docMk/>
            <pc:sldMk cId="2315199062" sldId="350"/>
            <ac:spMk id="19" creationId="{CF5C9CDD-1AC5-449E-BDA7-9ED3337A6121}"/>
          </ac:spMkLst>
        </pc:spChg>
        <pc:spChg chg="mod">
          <ac:chgData name="Minesh Patel" userId="a66d4990ec83ac90" providerId="LiveId" clId="{B97F8FE2-9461-4CFE-A336-39272FD5B119}" dt="2021-09-21T10:02:59.104" v="43265"/>
          <ac:spMkLst>
            <pc:docMk/>
            <pc:sldMk cId="2315199062" sldId="350"/>
            <ac:spMk id="21" creationId="{68E1B12E-57F5-475D-BF6C-D5EBE80D0F4E}"/>
          </ac:spMkLst>
        </pc:spChg>
        <pc:spChg chg="mod">
          <ac:chgData name="Minesh Patel" userId="a66d4990ec83ac90" providerId="LiveId" clId="{B97F8FE2-9461-4CFE-A336-39272FD5B119}" dt="2021-09-21T10:02:59.104" v="43265"/>
          <ac:spMkLst>
            <pc:docMk/>
            <pc:sldMk cId="2315199062" sldId="350"/>
            <ac:spMk id="22" creationId="{07ACE252-B6C2-4FEE-A430-FE74ACABD751}"/>
          </ac:spMkLst>
        </pc:spChg>
        <pc:spChg chg="mod">
          <ac:chgData name="Minesh Patel" userId="a66d4990ec83ac90" providerId="LiveId" clId="{B97F8FE2-9461-4CFE-A336-39272FD5B119}" dt="2021-09-21T10:02:59.104" v="43265"/>
          <ac:spMkLst>
            <pc:docMk/>
            <pc:sldMk cId="2315199062" sldId="350"/>
            <ac:spMk id="23" creationId="{88621B00-3671-4C7A-96F1-62DD87BEA533}"/>
          </ac:spMkLst>
        </pc:spChg>
        <pc:spChg chg="mod">
          <ac:chgData name="Minesh Patel" userId="a66d4990ec83ac90" providerId="LiveId" clId="{B97F8FE2-9461-4CFE-A336-39272FD5B119}" dt="2021-09-21T10:02:59.104" v="43265"/>
          <ac:spMkLst>
            <pc:docMk/>
            <pc:sldMk cId="2315199062" sldId="350"/>
            <ac:spMk id="24" creationId="{1468EE30-3CF8-4D8B-95C6-37B6F0F7D95E}"/>
          </ac:spMkLst>
        </pc:spChg>
        <pc:spChg chg="mod">
          <ac:chgData name="Minesh Patel" userId="a66d4990ec83ac90" providerId="LiveId" clId="{B97F8FE2-9461-4CFE-A336-39272FD5B119}" dt="2021-09-21T10:02:59.104" v="43265"/>
          <ac:spMkLst>
            <pc:docMk/>
            <pc:sldMk cId="2315199062" sldId="350"/>
            <ac:spMk id="25" creationId="{D4C60778-9AD2-42A6-BA35-AF4BB78CCF34}"/>
          </ac:spMkLst>
        </pc:spChg>
        <pc:spChg chg="mod">
          <ac:chgData name="Minesh Patel" userId="a66d4990ec83ac90" providerId="LiveId" clId="{B97F8FE2-9461-4CFE-A336-39272FD5B119}" dt="2021-09-21T09:41:45.832" v="43009" actId="2711"/>
          <ac:spMkLst>
            <pc:docMk/>
            <pc:sldMk cId="2315199062" sldId="350"/>
            <ac:spMk id="26" creationId="{FCFDD0B4-0662-4DBE-9DA7-17BEFD5ED980}"/>
          </ac:spMkLst>
        </pc:spChg>
        <pc:spChg chg="mod">
          <ac:chgData name="Minesh Patel" userId="a66d4990ec83ac90" providerId="LiveId" clId="{B97F8FE2-9461-4CFE-A336-39272FD5B119}" dt="2021-09-21T09:41:45.832" v="43009" actId="2711"/>
          <ac:spMkLst>
            <pc:docMk/>
            <pc:sldMk cId="2315199062" sldId="350"/>
            <ac:spMk id="27" creationId="{9827F0C7-8F94-42BE-ABC3-12BA393EDDEE}"/>
          </ac:spMkLst>
        </pc:spChg>
        <pc:spChg chg="mod">
          <ac:chgData name="Minesh Patel" userId="a66d4990ec83ac90" providerId="LiveId" clId="{B97F8FE2-9461-4CFE-A336-39272FD5B119}" dt="2021-09-21T09:41:45.832" v="43009" actId="2711"/>
          <ac:spMkLst>
            <pc:docMk/>
            <pc:sldMk cId="2315199062" sldId="350"/>
            <ac:spMk id="28" creationId="{3A23487E-1FA4-426E-AD83-0A44E2551A91}"/>
          </ac:spMkLst>
        </pc:spChg>
        <pc:spChg chg="mod">
          <ac:chgData name="Minesh Patel" userId="a66d4990ec83ac90" providerId="LiveId" clId="{B97F8FE2-9461-4CFE-A336-39272FD5B119}" dt="2021-09-21T09:41:45.832" v="43009" actId="2711"/>
          <ac:spMkLst>
            <pc:docMk/>
            <pc:sldMk cId="2315199062" sldId="350"/>
            <ac:spMk id="29" creationId="{20DAE610-B628-4A2D-AF82-66C64C9126DD}"/>
          </ac:spMkLst>
        </pc:spChg>
        <pc:spChg chg="mod">
          <ac:chgData name="Minesh Patel" userId="a66d4990ec83ac90" providerId="LiveId" clId="{B97F8FE2-9461-4CFE-A336-39272FD5B119}" dt="2021-09-21T09:41:45.832" v="43009" actId="2711"/>
          <ac:spMkLst>
            <pc:docMk/>
            <pc:sldMk cId="2315199062" sldId="350"/>
            <ac:spMk id="34" creationId="{AB424C5C-B978-4BAB-93A7-4DB8929DC5A0}"/>
          </ac:spMkLst>
        </pc:spChg>
        <pc:spChg chg="mod">
          <ac:chgData name="Minesh Patel" userId="a66d4990ec83ac90" providerId="LiveId" clId="{B97F8FE2-9461-4CFE-A336-39272FD5B119}" dt="2021-09-21T09:41:45.832" v="43009" actId="2711"/>
          <ac:spMkLst>
            <pc:docMk/>
            <pc:sldMk cId="2315199062" sldId="350"/>
            <ac:spMk id="66" creationId="{0C3F2436-CCB9-4071-A366-2F60FA77995B}"/>
          </ac:spMkLst>
        </pc:spChg>
        <pc:grpChg chg="add mod">
          <ac:chgData name="Minesh Patel" userId="a66d4990ec83ac90" providerId="LiveId" clId="{B97F8FE2-9461-4CFE-A336-39272FD5B119}" dt="2021-09-21T10:02:59.104" v="43265"/>
          <ac:grpSpMkLst>
            <pc:docMk/>
            <pc:sldMk cId="2315199062" sldId="350"/>
            <ac:grpSpMk id="20" creationId="{805E9451-E525-4163-9EAF-748D1E4B166D}"/>
          </ac:grpSpMkLst>
        </pc:grpChg>
      </pc:sldChg>
      <pc:sldChg chg="add">
        <pc:chgData name="Minesh Patel" userId="a66d4990ec83ac90" providerId="LiveId" clId="{B97F8FE2-9461-4CFE-A336-39272FD5B119}" dt="2021-09-21T09:04:16.409" v="42740"/>
        <pc:sldMkLst>
          <pc:docMk/>
          <pc:sldMk cId="2058467664" sldId="351"/>
        </pc:sldMkLst>
      </pc:sldChg>
      <pc:sldChg chg="addSp modSp add mod">
        <pc:chgData name="Minesh Patel" userId="a66d4990ec83ac90" providerId="LiveId" clId="{B97F8FE2-9461-4CFE-A336-39272FD5B119}" dt="2021-09-21T10:07:18.341" v="43358"/>
        <pc:sldMkLst>
          <pc:docMk/>
          <pc:sldMk cId="3508444251" sldId="353"/>
        </pc:sldMkLst>
        <pc:spChg chg="mod">
          <ac:chgData name="Minesh Patel" userId="a66d4990ec83ac90" providerId="LiveId" clId="{B97F8FE2-9461-4CFE-A336-39272FD5B119}" dt="2021-09-21T09:27:54.684" v="42932" actId="2711"/>
          <ac:spMkLst>
            <pc:docMk/>
            <pc:sldMk cId="3508444251" sldId="353"/>
            <ac:spMk id="2" creationId="{00000000-0000-0000-0000-000000000000}"/>
          </ac:spMkLst>
        </pc:spChg>
        <pc:spChg chg="mod">
          <ac:chgData name="Minesh Patel" userId="a66d4990ec83ac90" providerId="LiveId" clId="{B97F8FE2-9461-4CFE-A336-39272FD5B119}" dt="2021-09-21T09:27:54.684" v="42932" actId="2711"/>
          <ac:spMkLst>
            <pc:docMk/>
            <pc:sldMk cId="3508444251" sldId="353"/>
            <ac:spMk id="34" creationId="{E10C4066-9C31-424F-8AFE-31E902E6B7E1}"/>
          </ac:spMkLst>
        </pc:spChg>
        <pc:spChg chg="mod">
          <ac:chgData name="Minesh Patel" userId="a66d4990ec83ac90" providerId="LiveId" clId="{B97F8FE2-9461-4CFE-A336-39272FD5B119}" dt="2021-09-21T09:27:54.684" v="42932" actId="2711"/>
          <ac:spMkLst>
            <pc:docMk/>
            <pc:sldMk cId="3508444251" sldId="353"/>
            <ac:spMk id="78" creationId="{37BD8821-B5CE-40C6-BC7C-581080F919CF}"/>
          </ac:spMkLst>
        </pc:spChg>
        <pc:spChg chg="mod">
          <ac:chgData name="Minesh Patel" userId="a66d4990ec83ac90" providerId="LiveId" clId="{B97F8FE2-9461-4CFE-A336-39272FD5B119}" dt="2021-09-21T09:27:54.684" v="42932" actId="2711"/>
          <ac:spMkLst>
            <pc:docMk/>
            <pc:sldMk cId="3508444251" sldId="353"/>
            <ac:spMk id="79" creationId="{6990059F-2BAF-4E9A-8D5E-192AE1260113}"/>
          </ac:spMkLst>
        </pc:spChg>
        <pc:spChg chg="mod">
          <ac:chgData name="Minesh Patel" userId="a66d4990ec83ac90" providerId="LiveId" clId="{B97F8FE2-9461-4CFE-A336-39272FD5B119}" dt="2021-09-21T09:27:54.684" v="42932" actId="2711"/>
          <ac:spMkLst>
            <pc:docMk/>
            <pc:sldMk cId="3508444251" sldId="353"/>
            <ac:spMk id="81" creationId="{47B956BF-10BB-4F6C-B135-76A26B80827C}"/>
          </ac:spMkLst>
        </pc:spChg>
        <pc:spChg chg="mod">
          <ac:chgData name="Minesh Patel" userId="a66d4990ec83ac90" providerId="LiveId" clId="{B97F8FE2-9461-4CFE-A336-39272FD5B119}" dt="2021-09-21T09:27:54.684" v="42932" actId="2711"/>
          <ac:spMkLst>
            <pc:docMk/>
            <pc:sldMk cId="3508444251" sldId="353"/>
            <ac:spMk id="90" creationId="{8451DA6E-3385-46EE-A375-E746554DEC8C}"/>
          </ac:spMkLst>
        </pc:spChg>
        <pc:spChg chg="mod">
          <ac:chgData name="Minesh Patel" userId="a66d4990ec83ac90" providerId="LiveId" clId="{B97F8FE2-9461-4CFE-A336-39272FD5B119}" dt="2021-09-21T09:27:54.684" v="42932" actId="2711"/>
          <ac:spMkLst>
            <pc:docMk/>
            <pc:sldMk cId="3508444251" sldId="353"/>
            <ac:spMk id="91" creationId="{3224D8D7-A7BC-4FCD-9F96-2F770A4D2449}"/>
          </ac:spMkLst>
        </pc:spChg>
        <pc:spChg chg="mod">
          <ac:chgData name="Minesh Patel" userId="a66d4990ec83ac90" providerId="LiveId" clId="{B97F8FE2-9461-4CFE-A336-39272FD5B119}" dt="2021-09-21T09:27:54.684" v="42932" actId="2711"/>
          <ac:spMkLst>
            <pc:docMk/>
            <pc:sldMk cId="3508444251" sldId="353"/>
            <ac:spMk id="115" creationId="{DE102035-6791-4D52-9E88-16C6EC7C91A7}"/>
          </ac:spMkLst>
        </pc:spChg>
        <pc:spChg chg="mod">
          <ac:chgData name="Minesh Patel" userId="a66d4990ec83ac90" providerId="LiveId" clId="{B97F8FE2-9461-4CFE-A336-39272FD5B119}" dt="2021-09-21T09:27:54.684" v="42932" actId="2711"/>
          <ac:spMkLst>
            <pc:docMk/>
            <pc:sldMk cId="3508444251" sldId="353"/>
            <ac:spMk id="119" creationId="{6CE48A59-A371-45A1-91A8-20FEC1911BFD}"/>
          </ac:spMkLst>
        </pc:spChg>
        <pc:spChg chg="mod">
          <ac:chgData name="Minesh Patel" userId="a66d4990ec83ac90" providerId="LiveId" clId="{B97F8FE2-9461-4CFE-A336-39272FD5B119}" dt="2021-09-21T09:27:54.684" v="42932" actId="2711"/>
          <ac:spMkLst>
            <pc:docMk/>
            <pc:sldMk cId="3508444251" sldId="353"/>
            <ac:spMk id="120" creationId="{BA459487-B7EF-499C-BDC9-F33505073E7D}"/>
          </ac:spMkLst>
        </pc:spChg>
        <pc:spChg chg="mod">
          <ac:chgData name="Minesh Patel" userId="a66d4990ec83ac90" providerId="LiveId" clId="{B97F8FE2-9461-4CFE-A336-39272FD5B119}" dt="2021-09-21T09:27:54.684" v="42932" actId="2711"/>
          <ac:spMkLst>
            <pc:docMk/>
            <pc:sldMk cId="3508444251" sldId="353"/>
            <ac:spMk id="140" creationId="{7BA35FA5-2E02-4D68-8920-833AAD82F4D7}"/>
          </ac:spMkLst>
        </pc:spChg>
        <pc:spChg chg="mod">
          <ac:chgData name="Minesh Patel" userId="a66d4990ec83ac90" providerId="LiveId" clId="{B97F8FE2-9461-4CFE-A336-39272FD5B119}" dt="2021-09-21T09:27:54.684" v="42932" actId="2711"/>
          <ac:spMkLst>
            <pc:docMk/>
            <pc:sldMk cId="3508444251" sldId="353"/>
            <ac:spMk id="143" creationId="{F667BD4F-7832-4C70-A43E-309B965082B6}"/>
          </ac:spMkLst>
        </pc:spChg>
        <pc:spChg chg="mod">
          <ac:chgData name="Minesh Patel" userId="a66d4990ec83ac90" providerId="LiveId" clId="{B97F8FE2-9461-4CFE-A336-39272FD5B119}" dt="2021-09-21T09:27:54.684" v="42932" actId="2711"/>
          <ac:spMkLst>
            <pc:docMk/>
            <pc:sldMk cId="3508444251" sldId="353"/>
            <ac:spMk id="147" creationId="{D050A649-824B-43A8-BBBD-4C4049E24C59}"/>
          </ac:spMkLst>
        </pc:spChg>
        <pc:spChg chg="mod">
          <ac:chgData name="Minesh Patel" userId="a66d4990ec83ac90" providerId="LiveId" clId="{B97F8FE2-9461-4CFE-A336-39272FD5B119}" dt="2021-09-21T09:27:54.684" v="42932" actId="2711"/>
          <ac:spMkLst>
            <pc:docMk/>
            <pc:sldMk cId="3508444251" sldId="353"/>
            <ac:spMk id="162" creationId="{7082822D-D1A1-4F84-BA4C-C9215A138A66}"/>
          </ac:spMkLst>
        </pc:spChg>
        <pc:spChg chg="mod">
          <ac:chgData name="Minesh Patel" userId="a66d4990ec83ac90" providerId="LiveId" clId="{B97F8FE2-9461-4CFE-A336-39272FD5B119}" dt="2021-09-21T09:27:54.684" v="42932" actId="2711"/>
          <ac:spMkLst>
            <pc:docMk/>
            <pc:sldMk cId="3508444251" sldId="353"/>
            <ac:spMk id="163" creationId="{292E5E09-DC11-44B5-9901-2DA62D4B7FEE}"/>
          </ac:spMkLst>
        </pc:spChg>
        <pc:spChg chg="mod">
          <ac:chgData name="Minesh Patel" userId="a66d4990ec83ac90" providerId="LiveId" clId="{B97F8FE2-9461-4CFE-A336-39272FD5B119}" dt="2021-09-21T09:27:54.684" v="42932" actId="2711"/>
          <ac:spMkLst>
            <pc:docMk/>
            <pc:sldMk cId="3508444251" sldId="353"/>
            <ac:spMk id="164" creationId="{1CE0A04E-5773-49FC-8080-8E42375B467C}"/>
          </ac:spMkLst>
        </pc:spChg>
        <pc:spChg chg="mod">
          <ac:chgData name="Minesh Patel" userId="a66d4990ec83ac90" providerId="LiveId" clId="{B97F8FE2-9461-4CFE-A336-39272FD5B119}" dt="2021-09-21T09:27:54.684" v="42932" actId="2711"/>
          <ac:spMkLst>
            <pc:docMk/>
            <pc:sldMk cId="3508444251" sldId="353"/>
            <ac:spMk id="165" creationId="{959C431C-D638-41FF-BE96-93840D7BE332}"/>
          </ac:spMkLst>
        </pc:spChg>
        <pc:spChg chg="mod">
          <ac:chgData name="Minesh Patel" userId="a66d4990ec83ac90" providerId="LiveId" clId="{B97F8FE2-9461-4CFE-A336-39272FD5B119}" dt="2021-09-21T09:56:43.521" v="43195"/>
          <ac:spMkLst>
            <pc:docMk/>
            <pc:sldMk cId="3508444251" sldId="353"/>
            <ac:spMk id="168" creationId="{7546743A-FD32-4419-A488-307A4E9B6370}"/>
          </ac:spMkLst>
        </pc:spChg>
        <pc:spChg chg="mod">
          <ac:chgData name="Minesh Patel" userId="a66d4990ec83ac90" providerId="LiveId" clId="{B97F8FE2-9461-4CFE-A336-39272FD5B119}" dt="2021-09-21T09:56:43.521" v="43195"/>
          <ac:spMkLst>
            <pc:docMk/>
            <pc:sldMk cId="3508444251" sldId="353"/>
            <ac:spMk id="169" creationId="{6E5A841F-754D-426C-85A6-D7A0A62B86FC}"/>
          </ac:spMkLst>
        </pc:spChg>
        <pc:spChg chg="mod">
          <ac:chgData name="Minesh Patel" userId="a66d4990ec83ac90" providerId="LiveId" clId="{B97F8FE2-9461-4CFE-A336-39272FD5B119}" dt="2021-09-21T09:27:54.684" v="42932" actId="2711"/>
          <ac:spMkLst>
            <pc:docMk/>
            <pc:sldMk cId="3508444251" sldId="353"/>
            <ac:spMk id="174" creationId="{81CD1551-6644-4B25-B3C0-29D182F42D83}"/>
          </ac:spMkLst>
        </pc:spChg>
        <pc:spChg chg="mod">
          <ac:chgData name="Minesh Patel" userId="a66d4990ec83ac90" providerId="LiveId" clId="{B97F8FE2-9461-4CFE-A336-39272FD5B119}" dt="2021-09-21T09:27:54.684" v="42932" actId="2711"/>
          <ac:spMkLst>
            <pc:docMk/>
            <pc:sldMk cId="3508444251" sldId="353"/>
            <ac:spMk id="189" creationId="{EDAF2FE4-7A82-4CC6-8ECC-482E6508BD89}"/>
          </ac:spMkLst>
        </pc:spChg>
        <pc:spChg chg="mod">
          <ac:chgData name="Minesh Patel" userId="a66d4990ec83ac90" providerId="LiveId" clId="{B97F8FE2-9461-4CFE-A336-39272FD5B119}" dt="2021-09-21T09:27:54.684" v="42932" actId="2711"/>
          <ac:spMkLst>
            <pc:docMk/>
            <pc:sldMk cId="3508444251" sldId="353"/>
            <ac:spMk id="191" creationId="{9AB41264-7E4F-48C2-A97E-CBD6D437ADE9}"/>
          </ac:spMkLst>
        </pc:spChg>
        <pc:spChg chg="mod">
          <ac:chgData name="Minesh Patel" userId="a66d4990ec83ac90" providerId="LiveId" clId="{B97F8FE2-9461-4CFE-A336-39272FD5B119}" dt="2021-09-21T09:27:54.684" v="42932" actId="2711"/>
          <ac:spMkLst>
            <pc:docMk/>
            <pc:sldMk cId="3508444251" sldId="353"/>
            <ac:spMk id="192" creationId="{5811FC04-F1CC-4495-9695-B33D0B15CF69}"/>
          </ac:spMkLst>
        </pc:spChg>
        <pc:spChg chg="mod">
          <ac:chgData name="Minesh Patel" userId="a66d4990ec83ac90" providerId="LiveId" clId="{B97F8FE2-9461-4CFE-A336-39272FD5B119}" dt="2021-09-21T09:27:54.684" v="42932" actId="2711"/>
          <ac:spMkLst>
            <pc:docMk/>
            <pc:sldMk cId="3508444251" sldId="353"/>
            <ac:spMk id="194" creationId="{EC371CAB-79E0-433E-B45D-428D47A3E7DE}"/>
          </ac:spMkLst>
        </pc:spChg>
        <pc:spChg chg="mod">
          <ac:chgData name="Minesh Patel" userId="a66d4990ec83ac90" providerId="LiveId" clId="{B97F8FE2-9461-4CFE-A336-39272FD5B119}" dt="2021-09-21T09:56:43.521" v="43195"/>
          <ac:spMkLst>
            <pc:docMk/>
            <pc:sldMk cId="3508444251" sldId="353"/>
            <ac:spMk id="196" creationId="{444951CE-0C85-44C1-A4B1-682320749D7B}"/>
          </ac:spMkLst>
        </pc:spChg>
        <pc:spChg chg="mod">
          <ac:chgData name="Minesh Patel" userId="a66d4990ec83ac90" providerId="LiveId" clId="{B97F8FE2-9461-4CFE-A336-39272FD5B119}" dt="2021-09-21T09:56:43.521" v="43195"/>
          <ac:spMkLst>
            <pc:docMk/>
            <pc:sldMk cId="3508444251" sldId="353"/>
            <ac:spMk id="197" creationId="{1045E096-28C3-43C6-A7B9-E7ED845720E2}"/>
          </ac:spMkLst>
        </pc:spChg>
        <pc:spChg chg="mod">
          <ac:chgData name="Minesh Patel" userId="a66d4990ec83ac90" providerId="LiveId" clId="{B97F8FE2-9461-4CFE-A336-39272FD5B119}" dt="2021-09-21T09:56:43.521" v="43195"/>
          <ac:spMkLst>
            <pc:docMk/>
            <pc:sldMk cId="3508444251" sldId="353"/>
            <ac:spMk id="198" creationId="{48381D54-8FD5-462A-A5D9-D906D7CFD75B}"/>
          </ac:spMkLst>
        </pc:spChg>
        <pc:spChg chg="add mod">
          <ac:chgData name="Minesh Patel" userId="a66d4990ec83ac90" providerId="LiveId" clId="{B97F8FE2-9461-4CFE-A336-39272FD5B119}" dt="2021-09-21T10:07:18.341" v="43358"/>
          <ac:spMkLst>
            <pc:docMk/>
            <pc:sldMk cId="3508444251" sldId="353"/>
            <ac:spMk id="199" creationId="{74256213-AEE1-4C65-9F4A-606721BAFA88}"/>
          </ac:spMkLst>
        </pc:spChg>
        <pc:spChg chg="mod">
          <ac:chgData name="Minesh Patel" userId="a66d4990ec83ac90" providerId="LiveId" clId="{B97F8FE2-9461-4CFE-A336-39272FD5B119}" dt="2021-09-21T09:27:54.684" v="42932" actId="2711"/>
          <ac:spMkLst>
            <pc:docMk/>
            <pc:sldMk cId="3508444251" sldId="353"/>
            <ac:spMk id="202" creationId="{F3A31F24-D701-4924-A254-4E03848D4F7F}"/>
          </ac:spMkLst>
        </pc:spChg>
        <pc:spChg chg="mod">
          <ac:chgData name="Minesh Patel" userId="a66d4990ec83ac90" providerId="LiveId" clId="{B97F8FE2-9461-4CFE-A336-39272FD5B119}" dt="2021-09-21T09:27:54.684" v="42932" actId="2711"/>
          <ac:spMkLst>
            <pc:docMk/>
            <pc:sldMk cId="3508444251" sldId="353"/>
            <ac:spMk id="205" creationId="{F8C3661E-17C9-4386-B660-8316049EF8DC}"/>
          </ac:spMkLst>
        </pc:spChg>
        <pc:spChg chg="mod">
          <ac:chgData name="Minesh Patel" userId="a66d4990ec83ac90" providerId="LiveId" clId="{B97F8FE2-9461-4CFE-A336-39272FD5B119}" dt="2021-09-21T09:27:54.684" v="42932" actId="2711"/>
          <ac:spMkLst>
            <pc:docMk/>
            <pc:sldMk cId="3508444251" sldId="353"/>
            <ac:spMk id="207" creationId="{C2FC6121-F3D7-4E32-A824-C37C625AFA8A}"/>
          </ac:spMkLst>
        </pc:spChg>
        <pc:spChg chg="mod">
          <ac:chgData name="Minesh Patel" userId="a66d4990ec83ac90" providerId="LiveId" clId="{B97F8FE2-9461-4CFE-A336-39272FD5B119}" dt="2021-09-21T09:27:54.684" v="42932" actId="2711"/>
          <ac:spMkLst>
            <pc:docMk/>
            <pc:sldMk cId="3508444251" sldId="353"/>
            <ac:spMk id="210" creationId="{459A0BEB-12F2-4FBD-95B5-C8D0A1A99EC3}"/>
          </ac:spMkLst>
        </pc:spChg>
        <pc:spChg chg="mod">
          <ac:chgData name="Minesh Patel" userId="a66d4990ec83ac90" providerId="LiveId" clId="{B97F8FE2-9461-4CFE-A336-39272FD5B119}" dt="2021-09-21T09:27:54.684" v="42932" actId="2711"/>
          <ac:spMkLst>
            <pc:docMk/>
            <pc:sldMk cId="3508444251" sldId="353"/>
            <ac:spMk id="211" creationId="{C89E079D-85C0-4859-90E8-61B8027C09BA}"/>
          </ac:spMkLst>
        </pc:spChg>
        <pc:spChg chg="mod">
          <ac:chgData name="Minesh Patel" userId="a66d4990ec83ac90" providerId="LiveId" clId="{B97F8FE2-9461-4CFE-A336-39272FD5B119}" dt="2021-09-21T09:27:54.684" v="42932" actId="2711"/>
          <ac:spMkLst>
            <pc:docMk/>
            <pc:sldMk cId="3508444251" sldId="353"/>
            <ac:spMk id="212" creationId="{48329D7D-EBE1-4EAB-968E-066FF6EB6812}"/>
          </ac:spMkLst>
        </pc:spChg>
        <pc:spChg chg="mod">
          <ac:chgData name="Minesh Patel" userId="a66d4990ec83ac90" providerId="LiveId" clId="{B97F8FE2-9461-4CFE-A336-39272FD5B119}" dt="2021-09-21T09:27:54.684" v="42932" actId="2711"/>
          <ac:spMkLst>
            <pc:docMk/>
            <pc:sldMk cId="3508444251" sldId="353"/>
            <ac:spMk id="213" creationId="{BC521E26-DF88-41D7-AC92-F8F880C9FAD3}"/>
          </ac:spMkLst>
        </pc:spChg>
        <pc:spChg chg="mod">
          <ac:chgData name="Minesh Patel" userId="a66d4990ec83ac90" providerId="LiveId" clId="{B97F8FE2-9461-4CFE-A336-39272FD5B119}" dt="2021-09-21T09:27:54.684" v="42932" actId="2711"/>
          <ac:spMkLst>
            <pc:docMk/>
            <pc:sldMk cId="3508444251" sldId="353"/>
            <ac:spMk id="214" creationId="{DFDE6C46-32E1-4FD6-A49D-BC4E80D4289A}"/>
          </ac:spMkLst>
        </pc:spChg>
        <pc:spChg chg="mod">
          <ac:chgData name="Minesh Patel" userId="a66d4990ec83ac90" providerId="LiveId" clId="{B97F8FE2-9461-4CFE-A336-39272FD5B119}" dt="2021-09-21T09:27:54.684" v="42932" actId="2711"/>
          <ac:spMkLst>
            <pc:docMk/>
            <pc:sldMk cId="3508444251" sldId="353"/>
            <ac:spMk id="215" creationId="{97EC3DBC-4CAF-4E0F-8CB5-F9CC95291BDB}"/>
          </ac:spMkLst>
        </pc:spChg>
        <pc:spChg chg="mod">
          <ac:chgData name="Minesh Patel" userId="a66d4990ec83ac90" providerId="LiveId" clId="{B97F8FE2-9461-4CFE-A336-39272FD5B119}" dt="2021-09-21T09:27:54.684" v="42932" actId="2711"/>
          <ac:spMkLst>
            <pc:docMk/>
            <pc:sldMk cId="3508444251" sldId="353"/>
            <ac:spMk id="216" creationId="{6F057309-9880-43D4-B92D-9887D89C1C74}"/>
          </ac:spMkLst>
        </pc:spChg>
        <pc:spChg chg="mod">
          <ac:chgData name="Minesh Patel" userId="a66d4990ec83ac90" providerId="LiveId" clId="{B97F8FE2-9461-4CFE-A336-39272FD5B119}" dt="2021-09-21T09:27:54.684" v="42932" actId="2711"/>
          <ac:spMkLst>
            <pc:docMk/>
            <pc:sldMk cId="3508444251" sldId="353"/>
            <ac:spMk id="217" creationId="{079CC775-D526-43CA-8243-0BBC409AA4A0}"/>
          </ac:spMkLst>
        </pc:spChg>
        <pc:spChg chg="mod">
          <ac:chgData name="Minesh Patel" userId="a66d4990ec83ac90" providerId="LiveId" clId="{B97F8FE2-9461-4CFE-A336-39272FD5B119}" dt="2021-09-21T09:27:54.684" v="42932" actId="2711"/>
          <ac:spMkLst>
            <pc:docMk/>
            <pc:sldMk cId="3508444251" sldId="353"/>
            <ac:spMk id="218" creationId="{61D3B20B-4A0C-4FF0-94A5-9275DD2D4F30}"/>
          </ac:spMkLst>
        </pc:spChg>
        <pc:spChg chg="mod">
          <ac:chgData name="Minesh Patel" userId="a66d4990ec83ac90" providerId="LiveId" clId="{B97F8FE2-9461-4CFE-A336-39272FD5B119}" dt="2021-09-21T09:27:54.684" v="42932" actId="2711"/>
          <ac:spMkLst>
            <pc:docMk/>
            <pc:sldMk cId="3508444251" sldId="353"/>
            <ac:spMk id="219" creationId="{0DEDCCC2-FF71-41C1-9F1D-AFDBCD16700E}"/>
          </ac:spMkLst>
        </pc:spChg>
        <pc:spChg chg="mod">
          <ac:chgData name="Minesh Patel" userId="a66d4990ec83ac90" providerId="LiveId" clId="{B97F8FE2-9461-4CFE-A336-39272FD5B119}" dt="2021-09-21T09:27:54.684" v="42932" actId="2711"/>
          <ac:spMkLst>
            <pc:docMk/>
            <pc:sldMk cId="3508444251" sldId="353"/>
            <ac:spMk id="220" creationId="{99C48E9D-814C-4BB5-A8F4-56E5DC18321D}"/>
          </ac:spMkLst>
        </pc:spChg>
        <pc:spChg chg="mod">
          <ac:chgData name="Minesh Patel" userId="a66d4990ec83ac90" providerId="LiveId" clId="{B97F8FE2-9461-4CFE-A336-39272FD5B119}" dt="2021-09-21T09:27:54.684" v="42932" actId="2711"/>
          <ac:spMkLst>
            <pc:docMk/>
            <pc:sldMk cId="3508444251" sldId="353"/>
            <ac:spMk id="221" creationId="{76F08E59-3DDE-4079-9125-823C83F924FB}"/>
          </ac:spMkLst>
        </pc:spChg>
        <pc:spChg chg="mod">
          <ac:chgData name="Minesh Patel" userId="a66d4990ec83ac90" providerId="LiveId" clId="{B97F8FE2-9461-4CFE-A336-39272FD5B119}" dt="2021-09-21T09:27:54.684" v="42932" actId="2711"/>
          <ac:spMkLst>
            <pc:docMk/>
            <pc:sldMk cId="3508444251" sldId="353"/>
            <ac:spMk id="222" creationId="{FC90E713-7BD2-42FD-BE54-30F56D9A820C}"/>
          </ac:spMkLst>
        </pc:spChg>
        <pc:spChg chg="mod">
          <ac:chgData name="Minesh Patel" userId="a66d4990ec83ac90" providerId="LiveId" clId="{B97F8FE2-9461-4CFE-A336-39272FD5B119}" dt="2021-09-21T09:27:54.684" v="42932" actId="2711"/>
          <ac:spMkLst>
            <pc:docMk/>
            <pc:sldMk cId="3508444251" sldId="353"/>
            <ac:spMk id="235" creationId="{DF747956-B920-4E58-B0EA-9BE497C87AB3}"/>
          </ac:spMkLst>
        </pc:spChg>
        <pc:spChg chg="mod">
          <ac:chgData name="Minesh Patel" userId="a66d4990ec83ac90" providerId="LiveId" clId="{B97F8FE2-9461-4CFE-A336-39272FD5B119}" dt="2021-09-21T09:27:54.684" v="42932" actId="2711"/>
          <ac:spMkLst>
            <pc:docMk/>
            <pc:sldMk cId="3508444251" sldId="353"/>
            <ac:spMk id="236" creationId="{28B38B65-C404-4173-B82B-059E4430EC84}"/>
          </ac:spMkLst>
        </pc:spChg>
        <pc:spChg chg="mod">
          <ac:chgData name="Minesh Patel" userId="a66d4990ec83ac90" providerId="LiveId" clId="{B97F8FE2-9461-4CFE-A336-39272FD5B119}" dt="2021-09-21T09:27:54.684" v="42932" actId="2711"/>
          <ac:spMkLst>
            <pc:docMk/>
            <pc:sldMk cId="3508444251" sldId="353"/>
            <ac:spMk id="237" creationId="{A79AAE43-58F4-4DCC-8348-D18D2EE51183}"/>
          </ac:spMkLst>
        </pc:spChg>
        <pc:spChg chg="mod">
          <ac:chgData name="Minesh Patel" userId="a66d4990ec83ac90" providerId="LiveId" clId="{B97F8FE2-9461-4CFE-A336-39272FD5B119}" dt="2021-09-21T09:27:54.684" v="42932" actId="2711"/>
          <ac:spMkLst>
            <pc:docMk/>
            <pc:sldMk cId="3508444251" sldId="353"/>
            <ac:spMk id="242" creationId="{9102BB43-9E96-4ACA-A6BD-40323724C690}"/>
          </ac:spMkLst>
        </pc:spChg>
        <pc:spChg chg="mod">
          <ac:chgData name="Minesh Patel" userId="a66d4990ec83ac90" providerId="LiveId" clId="{B97F8FE2-9461-4CFE-A336-39272FD5B119}" dt="2021-09-21T09:27:54.684" v="42932" actId="2711"/>
          <ac:spMkLst>
            <pc:docMk/>
            <pc:sldMk cId="3508444251" sldId="353"/>
            <ac:spMk id="243" creationId="{D1DE5F83-B6F8-47F9-ABFF-100CF885A1B4}"/>
          </ac:spMkLst>
        </pc:spChg>
        <pc:spChg chg="mod">
          <ac:chgData name="Minesh Patel" userId="a66d4990ec83ac90" providerId="LiveId" clId="{B97F8FE2-9461-4CFE-A336-39272FD5B119}" dt="2021-09-21T09:27:54.684" v="42932" actId="2711"/>
          <ac:spMkLst>
            <pc:docMk/>
            <pc:sldMk cId="3508444251" sldId="353"/>
            <ac:spMk id="244" creationId="{19FCEB0D-9183-47D8-BA21-21D959867564}"/>
          </ac:spMkLst>
        </pc:spChg>
        <pc:spChg chg="mod">
          <ac:chgData name="Minesh Patel" userId="a66d4990ec83ac90" providerId="LiveId" clId="{B97F8FE2-9461-4CFE-A336-39272FD5B119}" dt="2021-09-21T09:27:54.684" v="42932" actId="2711"/>
          <ac:spMkLst>
            <pc:docMk/>
            <pc:sldMk cId="3508444251" sldId="353"/>
            <ac:spMk id="245" creationId="{E1EB8301-2619-4E62-B9A4-01EBAF8C9673}"/>
          </ac:spMkLst>
        </pc:spChg>
        <pc:spChg chg="mod">
          <ac:chgData name="Minesh Patel" userId="a66d4990ec83ac90" providerId="LiveId" clId="{B97F8FE2-9461-4CFE-A336-39272FD5B119}" dt="2021-09-21T09:27:54.684" v="42932" actId="2711"/>
          <ac:spMkLst>
            <pc:docMk/>
            <pc:sldMk cId="3508444251" sldId="353"/>
            <ac:spMk id="247" creationId="{212F33EB-B3A0-4D8F-9C77-3A1F7BF068FC}"/>
          </ac:spMkLst>
        </pc:spChg>
        <pc:spChg chg="mod">
          <ac:chgData name="Minesh Patel" userId="a66d4990ec83ac90" providerId="LiveId" clId="{B97F8FE2-9461-4CFE-A336-39272FD5B119}" dt="2021-09-21T09:27:54.684" v="42932" actId="2711"/>
          <ac:spMkLst>
            <pc:docMk/>
            <pc:sldMk cId="3508444251" sldId="353"/>
            <ac:spMk id="248" creationId="{E5CE0C16-A347-485B-891D-BCFDB686AD0B}"/>
          </ac:spMkLst>
        </pc:spChg>
        <pc:spChg chg="mod">
          <ac:chgData name="Minesh Patel" userId="a66d4990ec83ac90" providerId="LiveId" clId="{B97F8FE2-9461-4CFE-A336-39272FD5B119}" dt="2021-09-21T09:27:54.684" v="42932" actId="2711"/>
          <ac:spMkLst>
            <pc:docMk/>
            <pc:sldMk cId="3508444251" sldId="353"/>
            <ac:spMk id="249" creationId="{0D674882-D8DE-45AD-A8CF-7665AAACEC41}"/>
          </ac:spMkLst>
        </pc:spChg>
        <pc:spChg chg="mod">
          <ac:chgData name="Minesh Patel" userId="a66d4990ec83ac90" providerId="LiveId" clId="{B97F8FE2-9461-4CFE-A336-39272FD5B119}" dt="2021-09-21T09:27:54.684" v="42932" actId="2711"/>
          <ac:spMkLst>
            <pc:docMk/>
            <pc:sldMk cId="3508444251" sldId="353"/>
            <ac:spMk id="250" creationId="{E5561A49-07E0-4B89-AB49-C7408D747522}"/>
          </ac:spMkLst>
        </pc:spChg>
        <pc:spChg chg="mod">
          <ac:chgData name="Minesh Patel" userId="a66d4990ec83ac90" providerId="LiveId" clId="{B97F8FE2-9461-4CFE-A336-39272FD5B119}" dt="2021-09-21T09:27:54.684" v="42932" actId="2711"/>
          <ac:spMkLst>
            <pc:docMk/>
            <pc:sldMk cId="3508444251" sldId="353"/>
            <ac:spMk id="255" creationId="{53DD2DA1-DB0C-4D2D-A23D-6BA6534F2DFC}"/>
          </ac:spMkLst>
        </pc:spChg>
        <pc:spChg chg="mod">
          <ac:chgData name="Minesh Patel" userId="a66d4990ec83ac90" providerId="LiveId" clId="{B97F8FE2-9461-4CFE-A336-39272FD5B119}" dt="2021-09-21T09:27:54.684" v="42932" actId="2711"/>
          <ac:spMkLst>
            <pc:docMk/>
            <pc:sldMk cId="3508444251" sldId="353"/>
            <ac:spMk id="256" creationId="{3C1B0EF8-DB0A-488B-812A-E7A202132C0F}"/>
          </ac:spMkLst>
        </pc:spChg>
        <pc:spChg chg="mod">
          <ac:chgData name="Minesh Patel" userId="a66d4990ec83ac90" providerId="LiveId" clId="{B97F8FE2-9461-4CFE-A336-39272FD5B119}" dt="2021-09-21T09:27:54.684" v="42932" actId="2711"/>
          <ac:spMkLst>
            <pc:docMk/>
            <pc:sldMk cId="3508444251" sldId="353"/>
            <ac:spMk id="273" creationId="{BDF3ABB8-10CC-4633-8A6F-E078D0C75078}"/>
          </ac:spMkLst>
        </pc:spChg>
        <pc:spChg chg="mod">
          <ac:chgData name="Minesh Patel" userId="a66d4990ec83ac90" providerId="LiveId" clId="{B97F8FE2-9461-4CFE-A336-39272FD5B119}" dt="2021-09-21T09:27:54.684" v="42932" actId="2711"/>
          <ac:spMkLst>
            <pc:docMk/>
            <pc:sldMk cId="3508444251" sldId="353"/>
            <ac:spMk id="274" creationId="{AB9BCE07-6DB6-487B-9D67-ECCB083871FD}"/>
          </ac:spMkLst>
        </pc:spChg>
        <pc:spChg chg="mod">
          <ac:chgData name="Minesh Patel" userId="a66d4990ec83ac90" providerId="LiveId" clId="{B97F8FE2-9461-4CFE-A336-39272FD5B119}" dt="2021-09-21T09:27:54.684" v="42932" actId="2711"/>
          <ac:spMkLst>
            <pc:docMk/>
            <pc:sldMk cId="3508444251" sldId="353"/>
            <ac:spMk id="275" creationId="{4778F73D-B18F-41C6-9AB9-7344B31B67D1}"/>
          </ac:spMkLst>
        </pc:spChg>
        <pc:spChg chg="mod">
          <ac:chgData name="Minesh Patel" userId="a66d4990ec83ac90" providerId="LiveId" clId="{B97F8FE2-9461-4CFE-A336-39272FD5B119}" dt="2021-09-21T09:27:54.684" v="42932" actId="2711"/>
          <ac:spMkLst>
            <pc:docMk/>
            <pc:sldMk cId="3508444251" sldId="353"/>
            <ac:spMk id="276" creationId="{9BBCFB4F-504D-4884-B432-ED34D10A69D7}"/>
          </ac:spMkLst>
        </pc:spChg>
        <pc:spChg chg="mod">
          <ac:chgData name="Minesh Patel" userId="a66d4990ec83ac90" providerId="LiveId" clId="{B97F8FE2-9461-4CFE-A336-39272FD5B119}" dt="2021-09-21T09:27:54.684" v="42932" actId="2711"/>
          <ac:spMkLst>
            <pc:docMk/>
            <pc:sldMk cId="3508444251" sldId="353"/>
            <ac:spMk id="277" creationId="{1B7D006E-FCF2-4477-9D04-7DEB80A04893}"/>
          </ac:spMkLst>
        </pc:spChg>
        <pc:spChg chg="mod">
          <ac:chgData name="Minesh Patel" userId="a66d4990ec83ac90" providerId="LiveId" clId="{B97F8FE2-9461-4CFE-A336-39272FD5B119}" dt="2021-09-21T09:27:54.684" v="42932" actId="2711"/>
          <ac:spMkLst>
            <pc:docMk/>
            <pc:sldMk cId="3508444251" sldId="353"/>
            <ac:spMk id="278" creationId="{E801E88C-6B67-4C2D-8FC2-B52D02DFB074}"/>
          </ac:spMkLst>
        </pc:spChg>
        <pc:spChg chg="mod">
          <ac:chgData name="Minesh Patel" userId="a66d4990ec83ac90" providerId="LiveId" clId="{B97F8FE2-9461-4CFE-A336-39272FD5B119}" dt="2021-09-21T09:27:54.684" v="42932" actId="2711"/>
          <ac:spMkLst>
            <pc:docMk/>
            <pc:sldMk cId="3508444251" sldId="353"/>
            <ac:spMk id="279" creationId="{5889F987-0677-4DBB-9870-93403BD79945}"/>
          </ac:spMkLst>
        </pc:spChg>
        <pc:spChg chg="mod">
          <ac:chgData name="Minesh Patel" userId="a66d4990ec83ac90" providerId="LiveId" clId="{B97F8FE2-9461-4CFE-A336-39272FD5B119}" dt="2021-09-21T09:27:54.684" v="42932" actId="2711"/>
          <ac:spMkLst>
            <pc:docMk/>
            <pc:sldMk cId="3508444251" sldId="353"/>
            <ac:spMk id="281" creationId="{CCB49049-8DE7-489A-93BC-7DAC26AA745B}"/>
          </ac:spMkLst>
        </pc:spChg>
        <pc:spChg chg="mod">
          <ac:chgData name="Minesh Patel" userId="a66d4990ec83ac90" providerId="LiveId" clId="{B97F8FE2-9461-4CFE-A336-39272FD5B119}" dt="2021-09-21T09:27:54.684" v="42932" actId="2711"/>
          <ac:spMkLst>
            <pc:docMk/>
            <pc:sldMk cId="3508444251" sldId="353"/>
            <ac:spMk id="282" creationId="{7524D3A9-56B7-4D7F-9959-2ADFB329CC0B}"/>
          </ac:spMkLst>
        </pc:spChg>
        <pc:spChg chg="mod">
          <ac:chgData name="Minesh Patel" userId="a66d4990ec83ac90" providerId="LiveId" clId="{B97F8FE2-9461-4CFE-A336-39272FD5B119}" dt="2021-09-21T09:27:54.684" v="42932" actId="2711"/>
          <ac:spMkLst>
            <pc:docMk/>
            <pc:sldMk cId="3508444251" sldId="353"/>
            <ac:spMk id="283" creationId="{C359DADB-009D-4A17-BAAA-090201913F07}"/>
          </ac:spMkLst>
        </pc:spChg>
        <pc:spChg chg="mod">
          <ac:chgData name="Minesh Patel" userId="a66d4990ec83ac90" providerId="LiveId" clId="{B97F8FE2-9461-4CFE-A336-39272FD5B119}" dt="2021-09-21T09:27:54.684" v="42932" actId="2711"/>
          <ac:spMkLst>
            <pc:docMk/>
            <pc:sldMk cId="3508444251" sldId="353"/>
            <ac:spMk id="284" creationId="{B47F95D6-F2C9-449D-AD3E-B264B31AA1DA}"/>
          </ac:spMkLst>
        </pc:spChg>
        <pc:spChg chg="mod">
          <ac:chgData name="Minesh Patel" userId="a66d4990ec83ac90" providerId="LiveId" clId="{B97F8FE2-9461-4CFE-A336-39272FD5B119}" dt="2021-09-21T09:27:54.684" v="42932" actId="2711"/>
          <ac:spMkLst>
            <pc:docMk/>
            <pc:sldMk cId="3508444251" sldId="353"/>
            <ac:spMk id="285" creationId="{C9B1D76A-6FBC-4771-8DDE-CBE5977B1DA5}"/>
          </ac:spMkLst>
        </pc:spChg>
        <pc:spChg chg="mod">
          <ac:chgData name="Minesh Patel" userId="a66d4990ec83ac90" providerId="LiveId" clId="{B97F8FE2-9461-4CFE-A336-39272FD5B119}" dt="2021-09-21T09:27:54.684" v="42932" actId="2711"/>
          <ac:spMkLst>
            <pc:docMk/>
            <pc:sldMk cId="3508444251" sldId="353"/>
            <ac:spMk id="288" creationId="{7481E836-B441-4A28-936E-035649133E22}"/>
          </ac:spMkLst>
        </pc:spChg>
        <pc:spChg chg="mod">
          <ac:chgData name="Minesh Patel" userId="a66d4990ec83ac90" providerId="LiveId" clId="{B97F8FE2-9461-4CFE-A336-39272FD5B119}" dt="2021-09-21T09:27:54.684" v="42932" actId="2711"/>
          <ac:spMkLst>
            <pc:docMk/>
            <pc:sldMk cId="3508444251" sldId="353"/>
            <ac:spMk id="289" creationId="{63F0B29B-C059-470F-92AE-862405393E12}"/>
          </ac:spMkLst>
        </pc:spChg>
        <pc:spChg chg="mod">
          <ac:chgData name="Minesh Patel" userId="a66d4990ec83ac90" providerId="LiveId" clId="{B97F8FE2-9461-4CFE-A336-39272FD5B119}" dt="2021-09-21T09:27:54.684" v="42932" actId="2711"/>
          <ac:spMkLst>
            <pc:docMk/>
            <pc:sldMk cId="3508444251" sldId="353"/>
            <ac:spMk id="290" creationId="{2AE117D4-CD4C-403C-A356-9D42FAD3AD5F}"/>
          </ac:spMkLst>
        </pc:spChg>
        <pc:spChg chg="mod">
          <ac:chgData name="Minesh Patel" userId="a66d4990ec83ac90" providerId="LiveId" clId="{B97F8FE2-9461-4CFE-A336-39272FD5B119}" dt="2021-09-21T09:27:54.684" v="42932" actId="2711"/>
          <ac:spMkLst>
            <pc:docMk/>
            <pc:sldMk cId="3508444251" sldId="353"/>
            <ac:spMk id="291" creationId="{F3459D25-B9CA-43E6-A94B-4DE41DD0FBB9}"/>
          </ac:spMkLst>
        </pc:spChg>
        <pc:spChg chg="mod">
          <ac:chgData name="Minesh Patel" userId="a66d4990ec83ac90" providerId="LiveId" clId="{B97F8FE2-9461-4CFE-A336-39272FD5B119}" dt="2021-09-21T09:27:54.684" v="42932" actId="2711"/>
          <ac:spMkLst>
            <pc:docMk/>
            <pc:sldMk cId="3508444251" sldId="353"/>
            <ac:spMk id="292" creationId="{99F36D30-B5EB-4358-B3F0-0DEB0FBF0987}"/>
          </ac:spMkLst>
        </pc:spChg>
        <pc:spChg chg="mod">
          <ac:chgData name="Minesh Patel" userId="a66d4990ec83ac90" providerId="LiveId" clId="{B97F8FE2-9461-4CFE-A336-39272FD5B119}" dt="2021-09-21T09:27:54.684" v="42932" actId="2711"/>
          <ac:spMkLst>
            <pc:docMk/>
            <pc:sldMk cId="3508444251" sldId="353"/>
            <ac:spMk id="293" creationId="{F342A798-385C-4242-A758-BA1FD3160310}"/>
          </ac:spMkLst>
        </pc:spChg>
        <pc:spChg chg="mod">
          <ac:chgData name="Minesh Patel" userId="a66d4990ec83ac90" providerId="LiveId" clId="{B97F8FE2-9461-4CFE-A336-39272FD5B119}" dt="2021-09-21T09:27:54.684" v="42932" actId="2711"/>
          <ac:spMkLst>
            <pc:docMk/>
            <pc:sldMk cId="3508444251" sldId="353"/>
            <ac:spMk id="294" creationId="{0514CCA2-E88D-4437-93C5-7DCA127001F5}"/>
          </ac:spMkLst>
        </pc:spChg>
        <pc:spChg chg="mod">
          <ac:chgData name="Minesh Patel" userId="a66d4990ec83ac90" providerId="LiveId" clId="{B97F8FE2-9461-4CFE-A336-39272FD5B119}" dt="2021-09-21T09:27:54.684" v="42932" actId="2711"/>
          <ac:spMkLst>
            <pc:docMk/>
            <pc:sldMk cId="3508444251" sldId="353"/>
            <ac:spMk id="296" creationId="{84CE8764-4957-4925-A630-8498D877F183}"/>
          </ac:spMkLst>
        </pc:spChg>
        <pc:spChg chg="mod">
          <ac:chgData name="Minesh Patel" userId="a66d4990ec83ac90" providerId="LiveId" clId="{B97F8FE2-9461-4CFE-A336-39272FD5B119}" dt="2021-09-21T09:27:54.684" v="42932" actId="2711"/>
          <ac:spMkLst>
            <pc:docMk/>
            <pc:sldMk cId="3508444251" sldId="353"/>
            <ac:spMk id="297" creationId="{E8D94532-ED9B-4FEF-B525-7C1530DD0BF9}"/>
          </ac:spMkLst>
        </pc:spChg>
        <pc:spChg chg="mod">
          <ac:chgData name="Minesh Patel" userId="a66d4990ec83ac90" providerId="LiveId" clId="{B97F8FE2-9461-4CFE-A336-39272FD5B119}" dt="2021-09-21T09:27:54.684" v="42932" actId="2711"/>
          <ac:spMkLst>
            <pc:docMk/>
            <pc:sldMk cId="3508444251" sldId="353"/>
            <ac:spMk id="298" creationId="{5B98DCEC-046E-4B77-80AA-D3C47540F7E5}"/>
          </ac:spMkLst>
        </pc:spChg>
        <pc:spChg chg="mod">
          <ac:chgData name="Minesh Patel" userId="a66d4990ec83ac90" providerId="LiveId" clId="{B97F8FE2-9461-4CFE-A336-39272FD5B119}" dt="2021-09-21T09:27:54.684" v="42932" actId="2711"/>
          <ac:spMkLst>
            <pc:docMk/>
            <pc:sldMk cId="3508444251" sldId="353"/>
            <ac:spMk id="299" creationId="{510BAFE1-891C-477D-8A09-61D1412BBC39}"/>
          </ac:spMkLst>
        </pc:spChg>
        <pc:spChg chg="mod">
          <ac:chgData name="Minesh Patel" userId="a66d4990ec83ac90" providerId="LiveId" clId="{B97F8FE2-9461-4CFE-A336-39272FD5B119}" dt="2021-09-21T09:27:54.684" v="42932" actId="2711"/>
          <ac:spMkLst>
            <pc:docMk/>
            <pc:sldMk cId="3508444251" sldId="353"/>
            <ac:spMk id="300" creationId="{A0EF430E-C9FD-4DA6-A05C-0F158E3D1CD8}"/>
          </ac:spMkLst>
        </pc:spChg>
        <pc:grpChg chg="mod">
          <ac:chgData name="Minesh Patel" userId="a66d4990ec83ac90" providerId="LiveId" clId="{B97F8FE2-9461-4CFE-A336-39272FD5B119}" dt="2021-09-21T09:56:51.423" v="43196" actId="1076"/>
          <ac:grpSpMkLst>
            <pc:docMk/>
            <pc:sldMk cId="3508444251" sldId="353"/>
            <ac:grpSpMk id="4" creationId="{C572E67D-A7C2-4D3A-86C8-9B17054DFDC8}"/>
          </ac:grpSpMkLst>
        </pc:grpChg>
        <pc:grpChg chg="mod">
          <ac:chgData name="Minesh Patel" userId="a66d4990ec83ac90" providerId="LiveId" clId="{B97F8FE2-9461-4CFE-A336-39272FD5B119}" dt="2021-09-21T09:56:51.423" v="43196" actId="1076"/>
          <ac:grpSpMkLst>
            <pc:docMk/>
            <pc:sldMk cId="3508444251" sldId="353"/>
            <ac:grpSpMk id="5" creationId="{D7CE7241-7C7F-4773-A5C8-B63FBD12801D}"/>
          </ac:grpSpMkLst>
        </pc:grpChg>
        <pc:grpChg chg="mod">
          <ac:chgData name="Minesh Patel" userId="a66d4990ec83ac90" providerId="LiveId" clId="{B97F8FE2-9461-4CFE-A336-39272FD5B119}" dt="2021-09-21T09:56:51.423" v="43196" actId="1076"/>
          <ac:grpSpMkLst>
            <pc:docMk/>
            <pc:sldMk cId="3508444251" sldId="353"/>
            <ac:grpSpMk id="6" creationId="{D9B6D0A1-1335-4A21-AE73-725A8011F2D2}"/>
          </ac:grpSpMkLst>
        </pc:grpChg>
        <pc:grpChg chg="mod">
          <ac:chgData name="Minesh Patel" userId="a66d4990ec83ac90" providerId="LiveId" clId="{B97F8FE2-9461-4CFE-A336-39272FD5B119}" dt="2021-09-21T09:56:51.423" v="43196" actId="1076"/>
          <ac:grpSpMkLst>
            <pc:docMk/>
            <pc:sldMk cId="3508444251" sldId="353"/>
            <ac:grpSpMk id="138" creationId="{3E9FB738-F859-4BF9-80D0-B7630B64A1A4}"/>
          </ac:grpSpMkLst>
        </pc:grpChg>
        <pc:grpChg chg="mod">
          <ac:chgData name="Minesh Patel" userId="a66d4990ec83ac90" providerId="LiveId" clId="{B97F8FE2-9461-4CFE-A336-39272FD5B119}" dt="2021-09-21T09:56:51.423" v="43196" actId="1076"/>
          <ac:grpSpMkLst>
            <pc:docMk/>
            <pc:sldMk cId="3508444251" sldId="353"/>
            <ac:grpSpMk id="139" creationId="{6BF85025-BC41-464F-9640-2F69BDE86337}"/>
          </ac:grpSpMkLst>
        </pc:grpChg>
        <pc:grpChg chg="add mod">
          <ac:chgData name="Minesh Patel" userId="a66d4990ec83ac90" providerId="LiveId" clId="{B97F8FE2-9461-4CFE-A336-39272FD5B119}" dt="2021-09-21T09:56:43.521" v="43195"/>
          <ac:grpSpMkLst>
            <pc:docMk/>
            <pc:sldMk cId="3508444251" sldId="353"/>
            <ac:grpSpMk id="167" creationId="{2B8623AE-E542-4DC8-B01F-44CB57FB4EBB}"/>
          </ac:grpSpMkLst>
        </pc:grpChg>
        <pc:grpChg chg="mod">
          <ac:chgData name="Minesh Patel" userId="a66d4990ec83ac90" providerId="LiveId" clId="{B97F8FE2-9461-4CFE-A336-39272FD5B119}" dt="2021-09-21T09:56:51.423" v="43196" actId="1076"/>
          <ac:grpSpMkLst>
            <pc:docMk/>
            <pc:sldMk cId="3508444251" sldId="353"/>
            <ac:grpSpMk id="227" creationId="{2105BCCC-75DB-4C1D-ABE8-9A4EF81E4529}"/>
          </ac:grpSpMkLst>
        </pc:grpChg>
        <pc:grpChg chg="mod">
          <ac:chgData name="Minesh Patel" userId="a66d4990ec83ac90" providerId="LiveId" clId="{B97F8FE2-9461-4CFE-A336-39272FD5B119}" dt="2021-09-21T09:56:51.423" v="43196" actId="1076"/>
          <ac:grpSpMkLst>
            <pc:docMk/>
            <pc:sldMk cId="3508444251" sldId="353"/>
            <ac:grpSpMk id="230" creationId="{39E8DDEC-8B28-4118-82E1-FDCB58E52629}"/>
          </ac:grpSpMkLst>
        </pc:grpChg>
        <pc:grpChg chg="mod">
          <ac:chgData name="Minesh Patel" userId="a66d4990ec83ac90" providerId="LiveId" clId="{B97F8FE2-9461-4CFE-A336-39272FD5B119}" dt="2021-09-21T09:56:51.423" v="43196" actId="1076"/>
          <ac:grpSpMkLst>
            <pc:docMk/>
            <pc:sldMk cId="3508444251" sldId="353"/>
            <ac:grpSpMk id="234" creationId="{FCA82552-1305-4051-BDD4-17D2F7C54431}"/>
          </ac:grpSpMkLst>
        </pc:grpChg>
        <pc:grpChg chg="mod">
          <ac:chgData name="Minesh Patel" userId="a66d4990ec83ac90" providerId="LiveId" clId="{B97F8FE2-9461-4CFE-A336-39272FD5B119}" dt="2021-09-21T09:56:51.423" v="43196" actId="1076"/>
          <ac:grpSpMkLst>
            <pc:docMk/>
            <pc:sldMk cId="3508444251" sldId="353"/>
            <ac:grpSpMk id="238" creationId="{CD2FE9D5-FA41-4D2B-AD8A-BEEF9C6D8D34}"/>
          </ac:grpSpMkLst>
        </pc:grpChg>
        <pc:grpChg chg="mod">
          <ac:chgData name="Minesh Patel" userId="a66d4990ec83ac90" providerId="LiveId" clId="{B97F8FE2-9461-4CFE-A336-39272FD5B119}" dt="2021-09-21T09:56:51.423" v="43196" actId="1076"/>
          <ac:grpSpMkLst>
            <pc:docMk/>
            <pc:sldMk cId="3508444251" sldId="353"/>
            <ac:grpSpMk id="241" creationId="{7F0AC509-4422-4E6F-919F-A32DECBA63A7}"/>
          </ac:grpSpMkLst>
        </pc:grpChg>
      </pc:sldChg>
      <pc:sldChg chg="add">
        <pc:chgData name="Minesh Patel" userId="a66d4990ec83ac90" providerId="LiveId" clId="{B97F8FE2-9461-4CFE-A336-39272FD5B119}" dt="2021-09-21T09:04:16.409" v="42740"/>
        <pc:sldMkLst>
          <pc:docMk/>
          <pc:sldMk cId="141642118" sldId="354"/>
        </pc:sldMkLst>
      </pc:sldChg>
      <pc:sldChg chg="addSp modSp add mod">
        <pc:chgData name="Minesh Patel" userId="a66d4990ec83ac90" providerId="LiveId" clId="{B97F8FE2-9461-4CFE-A336-39272FD5B119}" dt="2021-09-21T10:07:20.314" v="43360"/>
        <pc:sldMkLst>
          <pc:docMk/>
          <pc:sldMk cId="162204352" sldId="356"/>
        </pc:sldMkLst>
        <pc:spChg chg="mod">
          <ac:chgData name="Minesh Patel" userId="a66d4990ec83ac90" providerId="LiveId" clId="{B97F8FE2-9461-4CFE-A336-39272FD5B119}" dt="2021-09-21T09:28:21.535" v="42935" actId="2711"/>
          <ac:spMkLst>
            <pc:docMk/>
            <pc:sldMk cId="162204352" sldId="356"/>
            <ac:spMk id="2" creationId="{00000000-0000-0000-0000-000000000000}"/>
          </ac:spMkLst>
        </pc:spChg>
        <pc:spChg chg="mod">
          <ac:chgData name="Minesh Patel" userId="a66d4990ec83ac90" providerId="LiveId" clId="{B97F8FE2-9461-4CFE-A336-39272FD5B119}" dt="2021-09-21T09:28:21.535" v="42935" actId="2711"/>
          <ac:spMkLst>
            <pc:docMk/>
            <pc:sldMk cId="162204352" sldId="356"/>
            <ac:spMk id="3" creationId="{EB4EF765-8AF1-4F6A-96DA-B7008E92FD95}"/>
          </ac:spMkLst>
        </pc:spChg>
        <pc:spChg chg="mod">
          <ac:chgData name="Minesh Patel" userId="a66d4990ec83ac90" providerId="LiveId" clId="{B97F8FE2-9461-4CFE-A336-39272FD5B119}" dt="2021-09-21T09:28:21.535" v="42935" actId="2711"/>
          <ac:spMkLst>
            <pc:docMk/>
            <pc:sldMk cId="162204352" sldId="356"/>
            <ac:spMk id="6" creationId="{5A7FCC19-A139-40CC-8774-8DD39B7ED172}"/>
          </ac:spMkLst>
        </pc:spChg>
        <pc:spChg chg="mod">
          <ac:chgData name="Minesh Patel" userId="a66d4990ec83ac90" providerId="LiveId" clId="{B97F8FE2-9461-4CFE-A336-39272FD5B119}" dt="2021-09-21T09:28:49.676" v="42938" actId="2711"/>
          <ac:spMkLst>
            <pc:docMk/>
            <pc:sldMk cId="162204352" sldId="356"/>
            <ac:spMk id="7" creationId="{BEAF4664-8CEA-47F8-8A3D-A5D22D460825}"/>
          </ac:spMkLst>
        </pc:spChg>
        <pc:spChg chg="mod">
          <ac:chgData name="Minesh Patel" userId="a66d4990ec83ac90" providerId="LiveId" clId="{B97F8FE2-9461-4CFE-A336-39272FD5B119}" dt="2021-09-21T09:28:49.676" v="42938" actId="2711"/>
          <ac:spMkLst>
            <pc:docMk/>
            <pc:sldMk cId="162204352" sldId="356"/>
            <ac:spMk id="8" creationId="{AD385028-4139-4E25-84A8-BC65C2EB8D62}"/>
          </ac:spMkLst>
        </pc:spChg>
        <pc:spChg chg="mod">
          <ac:chgData name="Minesh Patel" userId="a66d4990ec83ac90" providerId="LiveId" clId="{B97F8FE2-9461-4CFE-A336-39272FD5B119}" dt="2021-09-21T09:28:49.676" v="42938" actId="2711"/>
          <ac:spMkLst>
            <pc:docMk/>
            <pc:sldMk cId="162204352" sldId="356"/>
            <ac:spMk id="9" creationId="{A573FF89-7968-4A0D-86FC-DD4CF23F4B19}"/>
          </ac:spMkLst>
        </pc:spChg>
        <pc:spChg chg="mod">
          <ac:chgData name="Minesh Patel" userId="a66d4990ec83ac90" providerId="LiveId" clId="{B97F8FE2-9461-4CFE-A336-39272FD5B119}" dt="2021-09-21T09:28:21.535" v="42935" actId="2711"/>
          <ac:spMkLst>
            <pc:docMk/>
            <pc:sldMk cId="162204352" sldId="356"/>
            <ac:spMk id="29" creationId="{0F3E8FC1-D57E-4426-B4F7-0B4136129BF1}"/>
          </ac:spMkLst>
        </pc:spChg>
        <pc:spChg chg="mod">
          <ac:chgData name="Minesh Patel" userId="a66d4990ec83ac90" providerId="LiveId" clId="{B97F8FE2-9461-4CFE-A336-39272FD5B119}" dt="2021-09-21T09:28:21.535" v="42935" actId="2711"/>
          <ac:spMkLst>
            <pc:docMk/>
            <pc:sldMk cId="162204352" sldId="356"/>
            <ac:spMk id="30" creationId="{B78ACE9A-ECDF-4F74-A284-1FC565566039}"/>
          </ac:spMkLst>
        </pc:spChg>
        <pc:spChg chg="mod">
          <ac:chgData name="Minesh Patel" userId="a66d4990ec83ac90" providerId="LiveId" clId="{B97F8FE2-9461-4CFE-A336-39272FD5B119}" dt="2021-09-21T09:28:21.535" v="42935" actId="2711"/>
          <ac:spMkLst>
            <pc:docMk/>
            <pc:sldMk cId="162204352" sldId="356"/>
            <ac:spMk id="31" creationId="{17616C5D-E825-47B6-8C2A-06519353AEE9}"/>
          </ac:spMkLst>
        </pc:spChg>
        <pc:spChg chg="mod">
          <ac:chgData name="Minesh Patel" userId="a66d4990ec83ac90" providerId="LiveId" clId="{B97F8FE2-9461-4CFE-A336-39272FD5B119}" dt="2021-09-21T09:28:53.897" v="42939" actId="2711"/>
          <ac:spMkLst>
            <pc:docMk/>
            <pc:sldMk cId="162204352" sldId="356"/>
            <ac:spMk id="33" creationId="{6BF89888-431A-4C46-9E14-C28112B262C3}"/>
          </ac:spMkLst>
        </pc:spChg>
        <pc:spChg chg="mod">
          <ac:chgData name="Minesh Patel" userId="a66d4990ec83ac90" providerId="LiveId" clId="{B97F8FE2-9461-4CFE-A336-39272FD5B119}" dt="2021-09-21T09:28:21.535" v="42935" actId="2711"/>
          <ac:spMkLst>
            <pc:docMk/>
            <pc:sldMk cId="162204352" sldId="356"/>
            <ac:spMk id="34" creationId="{6B80C6AC-8F4D-4D0B-BE94-422CACD6E2D4}"/>
          </ac:spMkLst>
        </pc:spChg>
        <pc:spChg chg="mod">
          <ac:chgData name="Minesh Patel" userId="a66d4990ec83ac90" providerId="LiveId" clId="{B97F8FE2-9461-4CFE-A336-39272FD5B119}" dt="2021-09-21T09:28:53.897" v="42939" actId="2711"/>
          <ac:spMkLst>
            <pc:docMk/>
            <pc:sldMk cId="162204352" sldId="356"/>
            <ac:spMk id="36" creationId="{4C02FF91-8B7E-431E-AE55-A2FD42E25596}"/>
          </ac:spMkLst>
        </pc:spChg>
        <pc:spChg chg="mod">
          <ac:chgData name="Minesh Patel" userId="a66d4990ec83ac90" providerId="LiveId" clId="{B97F8FE2-9461-4CFE-A336-39272FD5B119}" dt="2021-09-21T09:28:53.897" v="42939" actId="2711"/>
          <ac:spMkLst>
            <pc:docMk/>
            <pc:sldMk cId="162204352" sldId="356"/>
            <ac:spMk id="37" creationId="{4E654704-A86D-4073-BC14-537597E86236}"/>
          </ac:spMkLst>
        </pc:spChg>
        <pc:spChg chg="mod">
          <ac:chgData name="Minesh Patel" userId="a66d4990ec83ac90" providerId="LiveId" clId="{B97F8FE2-9461-4CFE-A336-39272FD5B119}" dt="2021-09-21T09:28:43.883" v="42937" actId="2711"/>
          <ac:spMkLst>
            <pc:docMk/>
            <pc:sldMk cId="162204352" sldId="356"/>
            <ac:spMk id="43" creationId="{75974292-DF6B-4EAD-B664-C0CA338E4EED}"/>
          </ac:spMkLst>
        </pc:spChg>
        <pc:spChg chg="mod">
          <ac:chgData name="Minesh Patel" userId="a66d4990ec83ac90" providerId="LiveId" clId="{B97F8FE2-9461-4CFE-A336-39272FD5B119}" dt="2021-09-21T09:28:43.883" v="42937" actId="2711"/>
          <ac:spMkLst>
            <pc:docMk/>
            <pc:sldMk cId="162204352" sldId="356"/>
            <ac:spMk id="44" creationId="{2DDD2B29-EA23-4CE8-BCB6-47458B4C965B}"/>
          </ac:spMkLst>
        </pc:spChg>
        <pc:spChg chg="mod">
          <ac:chgData name="Minesh Patel" userId="a66d4990ec83ac90" providerId="LiveId" clId="{B97F8FE2-9461-4CFE-A336-39272FD5B119}" dt="2021-09-21T09:28:43.883" v="42937" actId="2711"/>
          <ac:spMkLst>
            <pc:docMk/>
            <pc:sldMk cId="162204352" sldId="356"/>
            <ac:spMk id="45" creationId="{EA08F425-6695-4C38-AC6A-156687341B21}"/>
          </ac:spMkLst>
        </pc:spChg>
        <pc:spChg chg="mod">
          <ac:chgData name="Minesh Patel" userId="a66d4990ec83ac90" providerId="LiveId" clId="{B97F8FE2-9461-4CFE-A336-39272FD5B119}" dt="2021-09-21T09:28:21.535" v="42935" actId="2711"/>
          <ac:spMkLst>
            <pc:docMk/>
            <pc:sldMk cId="162204352" sldId="356"/>
            <ac:spMk id="49" creationId="{254DDE76-79D4-4246-B3AB-04486F0AA08E}"/>
          </ac:spMkLst>
        </pc:spChg>
        <pc:spChg chg="mod">
          <ac:chgData name="Minesh Patel" userId="a66d4990ec83ac90" providerId="LiveId" clId="{B97F8FE2-9461-4CFE-A336-39272FD5B119}" dt="2021-09-21T09:28:21.535" v="42935" actId="2711"/>
          <ac:spMkLst>
            <pc:docMk/>
            <pc:sldMk cId="162204352" sldId="356"/>
            <ac:spMk id="55" creationId="{A05C3A3B-E62B-4A77-A568-675D6A8072CF}"/>
          </ac:spMkLst>
        </pc:spChg>
        <pc:spChg chg="mod">
          <ac:chgData name="Minesh Patel" userId="a66d4990ec83ac90" providerId="LiveId" clId="{B97F8FE2-9461-4CFE-A336-39272FD5B119}" dt="2021-09-21T09:28:21.535" v="42935" actId="2711"/>
          <ac:spMkLst>
            <pc:docMk/>
            <pc:sldMk cId="162204352" sldId="356"/>
            <ac:spMk id="56" creationId="{955465A1-B202-47F6-B46D-BC81212FBB30}"/>
          </ac:spMkLst>
        </pc:spChg>
        <pc:spChg chg="mod">
          <ac:chgData name="Minesh Patel" userId="a66d4990ec83ac90" providerId="LiveId" clId="{B97F8FE2-9461-4CFE-A336-39272FD5B119}" dt="2021-09-21T09:28:21.535" v="42935" actId="2711"/>
          <ac:spMkLst>
            <pc:docMk/>
            <pc:sldMk cId="162204352" sldId="356"/>
            <ac:spMk id="57" creationId="{2C4958CB-93C8-49CB-AE2A-182408B550C1}"/>
          </ac:spMkLst>
        </pc:spChg>
        <pc:spChg chg="mod">
          <ac:chgData name="Minesh Patel" userId="a66d4990ec83ac90" providerId="LiveId" clId="{B97F8FE2-9461-4CFE-A336-39272FD5B119}" dt="2021-09-21T09:28:21.535" v="42935" actId="2711"/>
          <ac:spMkLst>
            <pc:docMk/>
            <pc:sldMk cId="162204352" sldId="356"/>
            <ac:spMk id="59" creationId="{A5D86594-3622-4E9A-A9B6-85B5ABDFAC84}"/>
          </ac:spMkLst>
        </pc:spChg>
        <pc:spChg chg="mod">
          <ac:chgData name="Minesh Patel" userId="a66d4990ec83ac90" providerId="LiveId" clId="{B97F8FE2-9461-4CFE-A336-39272FD5B119}" dt="2021-09-21T09:28:43.883" v="42937" actId="2711"/>
          <ac:spMkLst>
            <pc:docMk/>
            <pc:sldMk cId="162204352" sldId="356"/>
            <ac:spMk id="61" creationId="{665A6882-0283-4937-8A4F-25D2A4D15502}"/>
          </ac:spMkLst>
        </pc:spChg>
        <pc:spChg chg="mod">
          <ac:chgData name="Minesh Patel" userId="a66d4990ec83ac90" providerId="LiveId" clId="{B97F8FE2-9461-4CFE-A336-39272FD5B119}" dt="2021-09-21T09:28:21.535" v="42935" actId="2711"/>
          <ac:spMkLst>
            <pc:docMk/>
            <pc:sldMk cId="162204352" sldId="356"/>
            <ac:spMk id="62" creationId="{DB7D0570-6511-488F-8B9A-E25383C07A97}"/>
          </ac:spMkLst>
        </pc:spChg>
        <pc:spChg chg="mod">
          <ac:chgData name="Minesh Patel" userId="a66d4990ec83ac90" providerId="LiveId" clId="{B97F8FE2-9461-4CFE-A336-39272FD5B119}" dt="2021-09-21T09:28:21.535" v="42935" actId="2711"/>
          <ac:spMkLst>
            <pc:docMk/>
            <pc:sldMk cId="162204352" sldId="356"/>
            <ac:spMk id="63" creationId="{C5FAB9AC-B659-416A-BCE7-4349312418A4}"/>
          </ac:spMkLst>
        </pc:spChg>
        <pc:spChg chg="mod">
          <ac:chgData name="Minesh Patel" userId="a66d4990ec83ac90" providerId="LiveId" clId="{B97F8FE2-9461-4CFE-A336-39272FD5B119}" dt="2021-09-21T09:28:21.535" v="42935" actId="2711"/>
          <ac:spMkLst>
            <pc:docMk/>
            <pc:sldMk cId="162204352" sldId="356"/>
            <ac:spMk id="65" creationId="{9AFEAC2B-02A4-4CF0-9FBF-D7C7DBB26B3F}"/>
          </ac:spMkLst>
        </pc:spChg>
        <pc:spChg chg="mod">
          <ac:chgData name="Minesh Patel" userId="a66d4990ec83ac90" providerId="LiveId" clId="{B97F8FE2-9461-4CFE-A336-39272FD5B119}" dt="2021-09-21T09:28:32.234" v="42936" actId="2711"/>
          <ac:spMkLst>
            <pc:docMk/>
            <pc:sldMk cId="162204352" sldId="356"/>
            <ac:spMk id="68" creationId="{5F831C58-6BBB-441E-AEBF-52FBDF13968B}"/>
          </ac:spMkLst>
        </pc:spChg>
        <pc:spChg chg="mod">
          <ac:chgData name="Minesh Patel" userId="a66d4990ec83ac90" providerId="LiveId" clId="{B97F8FE2-9461-4CFE-A336-39272FD5B119}" dt="2021-09-21T09:57:53.137" v="43201"/>
          <ac:spMkLst>
            <pc:docMk/>
            <pc:sldMk cId="162204352" sldId="356"/>
            <ac:spMk id="69" creationId="{F121089D-2FD8-4161-8CD0-C2F567ECFFD5}"/>
          </ac:spMkLst>
        </pc:spChg>
        <pc:spChg chg="mod">
          <ac:chgData name="Minesh Patel" userId="a66d4990ec83ac90" providerId="LiveId" clId="{B97F8FE2-9461-4CFE-A336-39272FD5B119}" dt="2021-09-21T09:28:21.535" v="42935" actId="2711"/>
          <ac:spMkLst>
            <pc:docMk/>
            <pc:sldMk cId="162204352" sldId="356"/>
            <ac:spMk id="70" creationId="{B11A535C-FCB3-41D8-BB3E-22B8E0142D78}"/>
          </ac:spMkLst>
        </pc:spChg>
        <pc:spChg chg="mod">
          <ac:chgData name="Minesh Patel" userId="a66d4990ec83ac90" providerId="LiveId" clId="{B97F8FE2-9461-4CFE-A336-39272FD5B119}" dt="2021-09-21T09:57:53.137" v="43201"/>
          <ac:spMkLst>
            <pc:docMk/>
            <pc:sldMk cId="162204352" sldId="356"/>
            <ac:spMk id="71" creationId="{134F772E-72F9-4FDE-B991-7371EED2BBF2}"/>
          </ac:spMkLst>
        </pc:spChg>
        <pc:spChg chg="mod">
          <ac:chgData name="Minesh Patel" userId="a66d4990ec83ac90" providerId="LiveId" clId="{B97F8FE2-9461-4CFE-A336-39272FD5B119}" dt="2021-09-21T09:28:21.535" v="42935" actId="2711"/>
          <ac:spMkLst>
            <pc:docMk/>
            <pc:sldMk cId="162204352" sldId="356"/>
            <ac:spMk id="72" creationId="{5B5F2980-846A-4F21-A6B1-B985DADDF797}"/>
          </ac:spMkLst>
        </pc:spChg>
        <pc:spChg chg="mod">
          <ac:chgData name="Minesh Patel" userId="a66d4990ec83ac90" providerId="LiveId" clId="{B97F8FE2-9461-4CFE-A336-39272FD5B119}" dt="2021-09-21T09:28:21.535" v="42935" actId="2711"/>
          <ac:spMkLst>
            <pc:docMk/>
            <pc:sldMk cId="162204352" sldId="356"/>
            <ac:spMk id="73" creationId="{97C58C5E-C1C1-4A97-A3EB-6D548727F80B}"/>
          </ac:spMkLst>
        </pc:spChg>
        <pc:spChg chg="mod">
          <ac:chgData name="Minesh Patel" userId="a66d4990ec83ac90" providerId="LiveId" clId="{B97F8FE2-9461-4CFE-A336-39272FD5B119}" dt="2021-09-21T09:28:21.535" v="42935" actId="2711"/>
          <ac:spMkLst>
            <pc:docMk/>
            <pc:sldMk cId="162204352" sldId="356"/>
            <ac:spMk id="74" creationId="{2387E9EC-C120-4F23-9C0F-A8388EA96F5B}"/>
          </ac:spMkLst>
        </pc:spChg>
        <pc:spChg chg="mod">
          <ac:chgData name="Minesh Patel" userId="a66d4990ec83ac90" providerId="LiveId" clId="{B97F8FE2-9461-4CFE-A336-39272FD5B119}" dt="2021-09-21T09:28:21.535" v="42935" actId="2711"/>
          <ac:spMkLst>
            <pc:docMk/>
            <pc:sldMk cId="162204352" sldId="356"/>
            <ac:spMk id="75" creationId="{5C54B086-977E-48EB-BA96-B20CF778B474}"/>
          </ac:spMkLst>
        </pc:spChg>
        <pc:spChg chg="mod">
          <ac:chgData name="Minesh Patel" userId="a66d4990ec83ac90" providerId="LiveId" clId="{B97F8FE2-9461-4CFE-A336-39272FD5B119}" dt="2021-09-21T09:57:53.137" v="43201"/>
          <ac:spMkLst>
            <pc:docMk/>
            <pc:sldMk cId="162204352" sldId="356"/>
            <ac:spMk id="76" creationId="{0C2D733C-3EA1-4A1A-AC09-630E8B3F0B7C}"/>
          </ac:spMkLst>
        </pc:spChg>
        <pc:spChg chg="mod">
          <ac:chgData name="Minesh Patel" userId="a66d4990ec83ac90" providerId="LiveId" clId="{B97F8FE2-9461-4CFE-A336-39272FD5B119}" dt="2021-09-21T09:28:21.535" v="42935" actId="2711"/>
          <ac:spMkLst>
            <pc:docMk/>
            <pc:sldMk cId="162204352" sldId="356"/>
            <ac:spMk id="77" creationId="{F91D3EB7-BE52-4E77-A82C-34998E817686}"/>
          </ac:spMkLst>
        </pc:spChg>
        <pc:spChg chg="mod">
          <ac:chgData name="Minesh Patel" userId="a66d4990ec83ac90" providerId="LiveId" clId="{B97F8FE2-9461-4CFE-A336-39272FD5B119}" dt="2021-09-21T09:57:53.137" v="43201"/>
          <ac:spMkLst>
            <pc:docMk/>
            <pc:sldMk cId="162204352" sldId="356"/>
            <ac:spMk id="78" creationId="{ACD768D5-E067-43F8-AA55-F6698BBCA722}"/>
          </ac:spMkLst>
        </pc:spChg>
        <pc:spChg chg="mod">
          <ac:chgData name="Minesh Patel" userId="a66d4990ec83ac90" providerId="LiveId" clId="{B97F8FE2-9461-4CFE-A336-39272FD5B119}" dt="2021-09-21T09:57:53.137" v="43201"/>
          <ac:spMkLst>
            <pc:docMk/>
            <pc:sldMk cId="162204352" sldId="356"/>
            <ac:spMk id="79" creationId="{BAF35CB4-FDE1-473A-9628-1A4BE00E6171}"/>
          </ac:spMkLst>
        </pc:spChg>
        <pc:spChg chg="add mod">
          <ac:chgData name="Minesh Patel" userId="a66d4990ec83ac90" providerId="LiveId" clId="{B97F8FE2-9461-4CFE-A336-39272FD5B119}" dt="2021-09-21T10:07:20.314" v="43360"/>
          <ac:spMkLst>
            <pc:docMk/>
            <pc:sldMk cId="162204352" sldId="356"/>
            <ac:spMk id="80" creationId="{61A7ADF7-D7C4-48B5-A25D-3525C892D4F7}"/>
          </ac:spMkLst>
        </pc:spChg>
        <pc:spChg chg="mod">
          <ac:chgData name="Minesh Patel" userId="a66d4990ec83ac90" providerId="LiveId" clId="{B97F8FE2-9461-4CFE-A336-39272FD5B119}" dt="2021-09-21T09:28:43.883" v="42937" actId="2711"/>
          <ac:spMkLst>
            <pc:docMk/>
            <pc:sldMk cId="162204352" sldId="356"/>
            <ac:spMk id="90" creationId="{DD8EF0D0-CD49-463F-9949-63C26E98DEC0}"/>
          </ac:spMkLst>
        </pc:spChg>
        <pc:spChg chg="mod">
          <ac:chgData name="Minesh Patel" userId="a66d4990ec83ac90" providerId="LiveId" clId="{B97F8FE2-9461-4CFE-A336-39272FD5B119}" dt="2021-09-21T09:28:21.535" v="42935" actId="2711"/>
          <ac:spMkLst>
            <pc:docMk/>
            <pc:sldMk cId="162204352" sldId="356"/>
            <ac:spMk id="91" creationId="{A6141EC2-0286-4785-B1BA-248C3DC34AC4}"/>
          </ac:spMkLst>
        </pc:spChg>
        <pc:spChg chg="mod">
          <ac:chgData name="Minesh Patel" userId="a66d4990ec83ac90" providerId="LiveId" clId="{B97F8FE2-9461-4CFE-A336-39272FD5B119}" dt="2021-09-21T09:28:21.535" v="42935" actId="2711"/>
          <ac:spMkLst>
            <pc:docMk/>
            <pc:sldMk cId="162204352" sldId="356"/>
            <ac:spMk id="92" creationId="{B1FA69A5-353D-45F8-8A4A-49D8DE6F06B5}"/>
          </ac:spMkLst>
        </pc:spChg>
        <pc:spChg chg="mod">
          <ac:chgData name="Minesh Patel" userId="a66d4990ec83ac90" providerId="LiveId" clId="{B97F8FE2-9461-4CFE-A336-39272FD5B119}" dt="2021-09-21T09:28:43.883" v="42937" actId="2711"/>
          <ac:spMkLst>
            <pc:docMk/>
            <pc:sldMk cId="162204352" sldId="356"/>
            <ac:spMk id="93" creationId="{2226FE3E-DE39-444A-96FB-5D4F1F1F19BD}"/>
          </ac:spMkLst>
        </pc:spChg>
        <pc:grpChg chg="add mod">
          <ac:chgData name="Minesh Patel" userId="a66d4990ec83ac90" providerId="LiveId" clId="{B97F8FE2-9461-4CFE-A336-39272FD5B119}" dt="2021-09-21T09:57:53.137" v="43201"/>
          <ac:grpSpMkLst>
            <pc:docMk/>
            <pc:sldMk cId="162204352" sldId="356"/>
            <ac:grpSpMk id="67" creationId="{73BF1F3E-0BAC-4B48-8332-F155644893A6}"/>
          </ac:grpSpMkLst>
        </pc:grpChg>
      </pc:sldChg>
      <pc:sldChg chg="add">
        <pc:chgData name="Minesh Patel" userId="a66d4990ec83ac90" providerId="LiveId" clId="{B97F8FE2-9461-4CFE-A336-39272FD5B119}" dt="2021-09-21T09:04:16.409" v="42740"/>
        <pc:sldMkLst>
          <pc:docMk/>
          <pc:sldMk cId="1421327654" sldId="360"/>
        </pc:sldMkLst>
      </pc:sldChg>
      <pc:sldChg chg="add">
        <pc:chgData name="Minesh Patel" userId="a66d4990ec83ac90" providerId="LiveId" clId="{B97F8FE2-9461-4CFE-A336-39272FD5B119}" dt="2021-09-21T09:04:16.409" v="42740"/>
        <pc:sldMkLst>
          <pc:docMk/>
          <pc:sldMk cId="1816583391" sldId="361"/>
        </pc:sldMkLst>
      </pc:sldChg>
      <pc:sldChg chg="addSp modSp add mod">
        <pc:chgData name="Minesh Patel" userId="a66d4990ec83ac90" providerId="LiveId" clId="{B97F8FE2-9461-4CFE-A336-39272FD5B119}" dt="2021-09-21T10:07:45.584" v="43379"/>
        <pc:sldMkLst>
          <pc:docMk/>
          <pc:sldMk cId="4059118559" sldId="364"/>
        </pc:sldMkLst>
        <pc:spChg chg="mod">
          <ac:chgData name="Minesh Patel" userId="a66d4990ec83ac90" providerId="LiveId" clId="{B97F8FE2-9461-4CFE-A336-39272FD5B119}" dt="2021-09-21T09:04:00.578" v="42739" actId="27636"/>
          <ac:spMkLst>
            <pc:docMk/>
            <pc:sldMk cId="4059118559" sldId="364"/>
            <ac:spMk id="4" creationId="{C3AFAD73-B65B-4276-8016-4D83BE61770E}"/>
          </ac:spMkLst>
        </pc:spChg>
        <pc:spChg chg="mod">
          <ac:chgData name="Minesh Patel" userId="a66d4990ec83ac90" providerId="LiveId" clId="{B97F8FE2-9461-4CFE-A336-39272FD5B119}" dt="2021-09-21T09:59:28.427" v="43226"/>
          <ac:spMkLst>
            <pc:docMk/>
            <pc:sldMk cId="4059118559" sldId="364"/>
            <ac:spMk id="13" creationId="{579CE49A-C3BB-439F-BB1E-AA76801261D3}"/>
          </ac:spMkLst>
        </pc:spChg>
        <pc:spChg chg="mod">
          <ac:chgData name="Minesh Patel" userId="a66d4990ec83ac90" providerId="LiveId" clId="{B97F8FE2-9461-4CFE-A336-39272FD5B119}" dt="2021-09-21T09:59:28.427" v="43226"/>
          <ac:spMkLst>
            <pc:docMk/>
            <pc:sldMk cId="4059118559" sldId="364"/>
            <ac:spMk id="14" creationId="{2BD92A21-01CF-4152-B0F8-2CB7170AA712}"/>
          </ac:spMkLst>
        </pc:spChg>
        <pc:spChg chg="mod">
          <ac:chgData name="Minesh Patel" userId="a66d4990ec83ac90" providerId="LiveId" clId="{B97F8FE2-9461-4CFE-A336-39272FD5B119}" dt="2021-09-21T09:59:28.427" v="43226"/>
          <ac:spMkLst>
            <pc:docMk/>
            <pc:sldMk cId="4059118559" sldId="364"/>
            <ac:spMk id="15" creationId="{54A5D08B-63A6-49DB-A486-D09E04242526}"/>
          </ac:spMkLst>
        </pc:spChg>
        <pc:spChg chg="mod">
          <ac:chgData name="Minesh Patel" userId="a66d4990ec83ac90" providerId="LiveId" clId="{B97F8FE2-9461-4CFE-A336-39272FD5B119}" dt="2021-09-21T09:59:28.427" v="43226"/>
          <ac:spMkLst>
            <pc:docMk/>
            <pc:sldMk cId="4059118559" sldId="364"/>
            <ac:spMk id="16" creationId="{E20AFA54-408F-4127-BD61-11533524815A}"/>
          </ac:spMkLst>
        </pc:spChg>
        <pc:spChg chg="mod">
          <ac:chgData name="Minesh Patel" userId="a66d4990ec83ac90" providerId="LiveId" clId="{B97F8FE2-9461-4CFE-A336-39272FD5B119}" dt="2021-09-21T09:59:28.427" v="43226"/>
          <ac:spMkLst>
            <pc:docMk/>
            <pc:sldMk cId="4059118559" sldId="364"/>
            <ac:spMk id="17" creationId="{031240B2-7B35-4D24-89E3-542C0FEC9AE9}"/>
          </ac:spMkLst>
        </pc:spChg>
        <pc:spChg chg="add mod">
          <ac:chgData name="Minesh Patel" userId="a66d4990ec83ac90" providerId="LiveId" clId="{B97F8FE2-9461-4CFE-A336-39272FD5B119}" dt="2021-09-21T10:07:45.584" v="43379"/>
          <ac:spMkLst>
            <pc:docMk/>
            <pc:sldMk cId="4059118559" sldId="364"/>
            <ac:spMk id="18" creationId="{990BBAC9-DC62-4D52-988F-B673CAFA84F7}"/>
          </ac:spMkLst>
        </pc:spChg>
        <pc:grpChg chg="add mod">
          <ac:chgData name="Minesh Patel" userId="a66d4990ec83ac90" providerId="LiveId" clId="{B97F8FE2-9461-4CFE-A336-39272FD5B119}" dt="2021-09-21T09:59:28.427" v="43226"/>
          <ac:grpSpMkLst>
            <pc:docMk/>
            <pc:sldMk cId="4059118559" sldId="364"/>
            <ac:grpSpMk id="12" creationId="{AC1FFEA8-3524-47F8-B9F5-3B0B7A34289A}"/>
          </ac:grpSpMkLst>
        </pc:grpChg>
      </pc:sldChg>
      <pc:sldChg chg="addSp modSp add mod">
        <pc:chgData name="Minesh Patel" userId="a66d4990ec83ac90" providerId="LiveId" clId="{B97F8FE2-9461-4CFE-A336-39272FD5B119}" dt="2021-09-21T10:07:25.024" v="43363"/>
        <pc:sldMkLst>
          <pc:docMk/>
          <pc:sldMk cId="1030043266" sldId="370"/>
        </pc:sldMkLst>
        <pc:spChg chg="mod">
          <ac:chgData name="Minesh Patel" userId="a66d4990ec83ac90" providerId="LiveId" clId="{B97F8FE2-9461-4CFE-A336-39272FD5B119}" dt="2021-09-21T09:29:30.787" v="42942" actId="2711"/>
          <ac:spMkLst>
            <pc:docMk/>
            <pc:sldMk cId="1030043266" sldId="370"/>
            <ac:spMk id="2" creationId="{00000000-0000-0000-0000-000000000000}"/>
          </ac:spMkLst>
        </pc:spChg>
        <pc:spChg chg="mod">
          <ac:chgData name="Minesh Patel" userId="a66d4990ec83ac90" providerId="LiveId" clId="{B97F8FE2-9461-4CFE-A336-39272FD5B119}" dt="2021-09-21T09:29:30.787" v="42942" actId="2711"/>
          <ac:spMkLst>
            <pc:docMk/>
            <pc:sldMk cId="1030043266" sldId="370"/>
            <ac:spMk id="30" creationId="{D0CD56EB-5FAC-45CC-87FD-177E4FD61F69}"/>
          </ac:spMkLst>
        </pc:spChg>
        <pc:spChg chg="mod">
          <ac:chgData name="Minesh Patel" userId="a66d4990ec83ac90" providerId="LiveId" clId="{B97F8FE2-9461-4CFE-A336-39272FD5B119}" dt="2021-09-21T09:29:30.787" v="42942" actId="2711"/>
          <ac:spMkLst>
            <pc:docMk/>
            <pc:sldMk cId="1030043266" sldId="370"/>
            <ac:spMk id="41" creationId="{DBF3D196-EA9A-40DE-8089-02CE04989BE4}"/>
          </ac:spMkLst>
        </pc:spChg>
        <pc:spChg chg="mod">
          <ac:chgData name="Minesh Patel" userId="a66d4990ec83ac90" providerId="LiveId" clId="{B97F8FE2-9461-4CFE-A336-39272FD5B119}" dt="2021-09-21T09:58:06.420" v="43205" actId="1076"/>
          <ac:spMkLst>
            <pc:docMk/>
            <pc:sldMk cId="1030043266" sldId="370"/>
            <ac:spMk id="42" creationId="{5D7136E3-76AA-4664-B6BE-AFC7535D694B}"/>
          </ac:spMkLst>
        </pc:spChg>
        <pc:spChg chg="mod">
          <ac:chgData name="Minesh Patel" userId="a66d4990ec83ac90" providerId="LiveId" clId="{B97F8FE2-9461-4CFE-A336-39272FD5B119}" dt="2021-09-21T09:58:02.657" v="43204"/>
          <ac:spMkLst>
            <pc:docMk/>
            <pc:sldMk cId="1030043266" sldId="370"/>
            <ac:spMk id="45" creationId="{F97C6479-963E-49C1-A948-610CBC8C04C2}"/>
          </ac:spMkLst>
        </pc:spChg>
        <pc:spChg chg="mod">
          <ac:chgData name="Minesh Patel" userId="a66d4990ec83ac90" providerId="LiveId" clId="{B97F8FE2-9461-4CFE-A336-39272FD5B119}" dt="2021-09-21T09:58:02.657" v="43204"/>
          <ac:spMkLst>
            <pc:docMk/>
            <pc:sldMk cId="1030043266" sldId="370"/>
            <ac:spMk id="46" creationId="{022FFC67-7BFF-4C92-995D-77EB2800ED30}"/>
          </ac:spMkLst>
        </pc:spChg>
        <pc:spChg chg="mod">
          <ac:chgData name="Minesh Patel" userId="a66d4990ec83ac90" providerId="LiveId" clId="{B97F8FE2-9461-4CFE-A336-39272FD5B119}" dt="2021-09-21T09:58:02.657" v="43204"/>
          <ac:spMkLst>
            <pc:docMk/>
            <pc:sldMk cId="1030043266" sldId="370"/>
            <ac:spMk id="47" creationId="{63AE7A48-8F2E-46F1-8E10-C8CC4965864E}"/>
          </ac:spMkLst>
        </pc:spChg>
        <pc:spChg chg="mod">
          <ac:chgData name="Minesh Patel" userId="a66d4990ec83ac90" providerId="LiveId" clId="{B97F8FE2-9461-4CFE-A336-39272FD5B119}" dt="2021-09-21T09:58:02.657" v="43204"/>
          <ac:spMkLst>
            <pc:docMk/>
            <pc:sldMk cId="1030043266" sldId="370"/>
            <ac:spMk id="48" creationId="{EDE25284-E5F5-48FA-9AD0-2FEF51E96217}"/>
          </ac:spMkLst>
        </pc:spChg>
        <pc:spChg chg="mod">
          <ac:chgData name="Minesh Patel" userId="a66d4990ec83ac90" providerId="LiveId" clId="{B97F8FE2-9461-4CFE-A336-39272FD5B119}" dt="2021-09-21T09:58:02.657" v="43204"/>
          <ac:spMkLst>
            <pc:docMk/>
            <pc:sldMk cId="1030043266" sldId="370"/>
            <ac:spMk id="49" creationId="{49989F09-7CBB-4C00-954D-0C9541C048F1}"/>
          </ac:spMkLst>
        </pc:spChg>
        <pc:spChg chg="add mod">
          <ac:chgData name="Minesh Patel" userId="a66d4990ec83ac90" providerId="LiveId" clId="{B97F8FE2-9461-4CFE-A336-39272FD5B119}" dt="2021-09-21T10:07:25.024" v="43363"/>
          <ac:spMkLst>
            <pc:docMk/>
            <pc:sldMk cId="1030043266" sldId="370"/>
            <ac:spMk id="50" creationId="{64DD6C44-33C1-4E12-9FB3-BA672D495485}"/>
          </ac:spMkLst>
        </pc:spChg>
        <pc:spChg chg="mod">
          <ac:chgData name="Minesh Patel" userId="a66d4990ec83ac90" providerId="LiveId" clId="{B97F8FE2-9461-4CFE-A336-39272FD5B119}" dt="2021-09-21T09:29:30.787" v="42942" actId="2711"/>
          <ac:spMkLst>
            <pc:docMk/>
            <pc:sldMk cId="1030043266" sldId="370"/>
            <ac:spMk id="58" creationId="{3D99B1F8-1A38-4526-A40B-738934CB44D0}"/>
          </ac:spMkLst>
        </pc:spChg>
        <pc:spChg chg="mod">
          <ac:chgData name="Minesh Patel" userId="a66d4990ec83ac90" providerId="LiveId" clId="{B97F8FE2-9461-4CFE-A336-39272FD5B119}" dt="2021-09-21T09:29:30.787" v="42942" actId="2711"/>
          <ac:spMkLst>
            <pc:docMk/>
            <pc:sldMk cId="1030043266" sldId="370"/>
            <ac:spMk id="59" creationId="{D6814E6D-E1A2-4D18-B597-B65D90B56F34}"/>
          </ac:spMkLst>
        </pc:spChg>
        <pc:spChg chg="mod">
          <ac:chgData name="Minesh Patel" userId="a66d4990ec83ac90" providerId="LiveId" clId="{B97F8FE2-9461-4CFE-A336-39272FD5B119}" dt="2021-09-21T09:29:30.787" v="42942" actId="2711"/>
          <ac:spMkLst>
            <pc:docMk/>
            <pc:sldMk cId="1030043266" sldId="370"/>
            <ac:spMk id="60" creationId="{E179F8DC-467B-4923-B7A2-B88264C31F9E}"/>
          </ac:spMkLst>
        </pc:spChg>
        <pc:spChg chg="mod">
          <ac:chgData name="Minesh Patel" userId="a66d4990ec83ac90" providerId="LiveId" clId="{B97F8FE2-9461-4CFE-A336-39272FD5B119}" dt="2021-09-21T09:29:30.787" v="42942" actId="2711"/>
          <ac:spMkLst>
            <pc:docMk/>
            <pc:sldMk cId="1030043266" sldId="370"/>
            <ac:spMk id="62" creationId="{15F766BA-6254-4008-9B8F-FD3F90611B7D}"/>
          </ac:spMkLst>
        </pc:spChg>
        <pc:spChg chg="mod">
          <ac:chgData name="Minesh Patel" userId="a66d4990ec83ac90" providerId="LiveId" clId="{B97F8FE2-9461-4CFE-A336-39272FD5B119}" dt="2021-09-21T09:29:30.787" v="42942" actId="2711"/>
          <ac:spMkLst>
            <pc:docMk/>
            <pc:sldMk cId="1030043266" sldId="370"/>
            <ac:spMk id="63" creationId="{2AF3D040-E572-4E40-BF5C-2B405586C730}"/>
          </ac:spMkLst>
        </pc:spChg>
        <pc:spChg chg="mod">
          <ac:chgData name="Minesh Patel" userId="a66d4990ec83ac90" providerId="LiveId" clId="{B97F8FE2-9461-4CFE-A336-39272FD5B119}" dt="2021-09-21T09:29:30.787" v="42942" actId="2711"/>
          <ac:spMkLst>
            <pc:docMk/>
            <pc:sldMk cId="1030043266" sldId="370"/>
            <ac:spMk id="64" creationId="{0058AFDA-6B90-44DB-B7BD-735542AD9F3C}"/>
          </ac:spMkLst>
        </pc:spChg>
        <pc:spChg chg="mod">
          <ac:chgData name="Minesh Patel" userId="a66d4990ec83ac90" providerId="LiveId" clId="{B97F8FE2-9461-4CFE-A336-39272FD5B119}" dt="2021-09-21T09:29:30.787" v="42942" actId="2711"/>
          <ac:spMkLst>
            <pc:docMk/>
            <pc:sldMk cId="1030043266" sldId="370"/>
            <ac:spMk id="70" creationId="{FF3A4EF4-DA77-4056-93D1-8A05CE582EBF}"/>
          </ac:spMkLst>
        </pc:spChg>
        <pc:spChg chg="mod">
          <ac:chgData name="Minesh Patel" userId="a66d4990ec83ac90" providerId="LiveId" clId="{B97F8FE2-9461-4CFE-A336-39272FD5B119}" dt="2021-09-21T09:29:30.787" v="42942" actId="2711"/>
          <ac:spMkLst>
            <pc:docMk/>
            <pc:sldMk cId="1030043266" sldId="370"/>
            <ac:spMk id="71" creationId="{6D0922FE-2C40-41C6-B601-F153EC765875}"/>
          </ac:spMkLst>
        </pc:spChg>
        <pc:spChg chg="mod">
          <ac:chgData name="Minesh Patel" userId="a66d4990ec83ac90" providerId="LiveId" clId="{B97F8FE2-9461-4CFE-A336-39272FD5B119}" dt="2021-09-21T09:29:30.787" v="42942" actId="2711"/>
          <ac:spMkLst>
            <pc:docMk/>
            <pc:sldMk cId="1030043266" sldId="370"/>
            <ac:spMk id="73" creationId="{A141E329-A053-4EC1-8645-E3853C6C6DF5}"/>
          </ac:spMkLst>
        </pc:spChg>
        <pc:spChg chg="mod">
          <ac:chgData name="Minesh Patel" userId="a66d4990ec83ac90" providerId="LiveId" clId="{B97F8FE2-9461-4CFE-A336-39272FD5B119}" dt="2021-09-21T09:29:30.787" v="42942" actId="2711"/>
          <ac:spMkLst>
            <pc:docMk/>
            <pc:sldMk cId="1030043266" sldId="370"/>
            <ac:spMk id="81" creationId="{C98941C2-0D32-44F7-96CA-9D48AA17DF78}"/>
          </ac:spMkLst>
        </pc:spChg>
        <pc:spChg chg="mod">
          <ac:chgData name="Minesh Patel" userId="a66d4990ec83ac90" providerId="LiveId" clId="{B97F8FE2-9461-4CFE-A336-39272FD5B119}" dt="2021-09-21T09:29:30.787" v="42942" actId="2711"/>
          <ac:spMkLst>
            <pc:docMk/>
            <pc:sldMk cId="1030043266" sldId="370"/>
            <ac:spMk id="82" creationId="{3253CAA3-F55F-47AC-9E7F-60E11558E02E}"/>
          </ac:spMkLst>
        </pc:spChg>
        <pc:spChg chg="mod">
          <ac:chgData name="Minesh Patel" userId="a66d4990ec83ac90" providerId="LiveId" clId="{B97F8FE2-9461-4CFE-A336-39272FD5B119}" dt="2021-09-21T09:29:30.787" v="42942" actId="2711"/>
          <ac:spMkLst>
            <pc:docMk/>
            <pc:sldMk cId="1030043266" sldId="370"/>
            <ac:spMk id="83" creationId="{9475439D-6BA0-443D-AE00-58AD90BBBBC8}"/>
          </ac:spMkLst>
        </pc:spChg>
        <pc:spChg chg="mod">
          <ac:chgData name="Minesh Patel" userId="a66d4990ec83ac90" providerId="LiveId" clId="{B97F8FE2-9461-4CFE-A336-39272FD5B119}" dt="2021-09-21T09:29:30.787" v="42942" actId="2711"/>
          <ac:spMkLst>
            <pc:docMk/>
            <pc:sldMk cId="1030043266" sldId="370"/>
            <ac:spMk id="88" creationId="{A986A38F-0D4D-4F08-86C6-A18BB0E9EAC5}"/>
          </ac:spMkLst>
        </pc:spChg>
        <pc:spChg chg="mod">
          <ac:chgData name="Minesh Patel" userId="a66d4990ec83ac90" providerId="LiveId" clId="{B97F8FE2-9461-4CFE-A336-39272FD5B119}" dt="2021-09-21T09:29:30.787" v="42942" actId="2711"/>
          <ac:spMkLst>
            <pc:docMk/>
            <pc:sldMk cId="1030043266" sldId="370"/>
            <ac:spMk id="89" creationId="{FE7D7E26-AED4-425D-B3DB-5E4FC36C5F42}"/>
          </ac:spMkLst>
        </pc:spChg>
        <pc:spChg chg="mod">
          <ac:chgData name="Minesh Patel" userId="a66d4990ec83ac90" providerId="LiveId" clId="{B97F8FE2-9461-4CFE-A336-39272FD5B119}" dt="2021-09-21T09:29:30.787" v="42942" actId="2711"/>
          <ac:spMkLst>
            <pc:docMk/>
            <pc:sldMk cId="1030043266" sldId="370"/>
            <ac:spMk id="101" creationId="{5044C3A9-19A8-4633-A6FA-B85ECAD710F2}"/>
          </ac:spMkLst>
        </pc:spChg>
        <pc:spChg chg="mod">
          <ac:chgData name="Minesh Patel" userId="a66d4990ec83ac90" providerId="LiveId" clId="{B97F8FE2-9461-4CFE-A336-39272FD5B119}" dt="2021-09-21T09:29:30.787" v="42942" actId="2711"/>
          <ac:spMkLst>
            <pc:docMk/>
            <pc:sldMk cId="1030043266" sldId="370"/>
            <ac:spMk id="109" creationId="{6530E607-FB4F-41DC-8C00-C013D644FE70}"/>
          </ac:spMkLst>
        </pc:spChg>
        <pc:grpChg chg="add mod">
          <ac:chgData name="Minesh Patel" userId="a66d4990ec83ac90" providerId="LiveId" clId="{B97F8FE2-9461-4CFE-A336-39272FD5B119}" dt="2021-09-21T09:58:02.657" v="43204"/>
          <ac:grpSpMkLst>
            <pc:docMk/>
            <pc:sldMk cId="1030043266" sldId="370"/>
            <ac:grpSpMk id="43" creationId="{653DD706-BE13-4BBF-BD11-A9B908A2858C}"/>
          </ac:grpSpMkLst>
        </pc:grpChg>
      </pc:sldChg>
      <pc:sldChg chg="addSp modSp add">
        <pc:chgData name="Minesh Patel" userId="a66d4990ec83ac90" providerId="LiveId" clId="{B97F8FE2-9461-4CFE-A336-39272FD5B119}" dt="2021-09-21T10:07:44.559" v="43378"/>
        <pc:sldMkLst>
          <pc:docMk/>
          <pc:sldMk cId="1725297935" sldId="371"/>
        </pc:sldMkLst>
        <pc:spChg chg="mod">
          <ac:chgData name="Minesh Patel" userId="a66d4990ec83ac90" providerId="LiveId" clId="{B97F8FE2-9461-4CFE-A336-39272FD5B119}" dt="2021-09-21T09:59:27.441" v="43225"/>
          <ac:spMkLst>
            <pc:docMk/>
            <pc:sldMk cId="1725297935" sldId="371"/>
            <ac:spMk id="5" creationId="{FE837C63-AB1F-4870-9719-5D50C93DC558}"/>
          </ac:spMkLst>
        </pc:spChg>
        <pc:spChg chg="mod">
          <ac:chgData name="Minesh Patel" userId="a66d4990ec83ac90" providerId="LiveId" clId="{B97F8FE2-9461-4CFE-A336-39272FD5B119}" dt="2021-09-21T09:59:27.441" v="43225"/>
          <ac:spMkLst>
            <pc:docMk/>
            <pc:sldMk cId="1725297935" sldId="371"/>
            <ac:spMk id="6" creationId="{B77C438C-8E29-4542-BFB9-8414EF376944}"/>
          </ac:spMkLst>
        </pc:spChg>
        <pc:spChg chg="mod">
          <ac:chgData name="Minesh Patel" userId="a66d4990ec83ac90" providerId="LiveId" clId="{B97F8FE2-9461-4CFE-A336-39272FD5B119}" dt="2021-09-21T09:59:27.441" v="43225"/>
          <ac:spMkLst>
            <pc:docMk/>
            <pc:sldMk cId="1725297935" sldId="371"/>
            <ac:spMk id="8" creationId="{984244F3-BE6A-43AD-B1BE-A2F352AB882F}"/>
          </ac:spMkLst>
        </pc:spChg>
        <pc:spChg chg="mod">
          <ac:chgData name="Minesh Patel" userId="a66d4990ec83ac90" providerId="LiveId" clId="{B97F8FE2-9461-4CFE-A336-39272FD5B119}" dt="2021-09-21T09:59:27.441" v="43225"/>
          <ac:spMkLst>
            <pc:docMk/>
            <pc:sldMk cId="1725297935" sldId="371"/>
            <ac:spMk id="9" creationId="{F37184D4-F88C-4FA2-9088-D76505BE4D14}"/>
          </ac:spMkLst>
        </pc:spChg>
        <pc:spChg chg="mod">
          <ac:chgData name="Minesh Patel" userId="a66d4990ec83ac90" providerId="LiveId" clId="{B97F8FE2-9461-4CFE-A336-39272FD5B119}" dt="2021-09-21T09:59:27.441" v="43225"/>
          <ac:spMkLst>
            <pc:docMk/>
            <pc:sldMk cId="1725297935" sldId="371"/>
            <ac:spMk id="10" creationId="{66B57AEE-E731-43B1-88E9-F7DCD17B016C}"/>
          </ac:spMkLst>
        </pc:spChg>
        <pc:spChg chg="add mod">
          <ac:chgData name="Minesh Patel" userId="a66d4990ec83ac90" providerId="LiveId" clId="{B97F8FE2-9461-4CFE-A336-39272FD5B119}" dt="2021-09-21T10:07:44.559" v="43378"/>
          <ac:spMkLst>
            <pc:docMk/>
            <pc:sldMk cId="1725297935" sldId="371"/>
            <ac:spMk id="11" creationId="{7A066406-BF4D-4860-AD5B-CB58074504EE}"/>
          </ac:spMkLst>
        </pc:spChg>
        <pc:grpChg chg="add mod">
          <ac:chgData name="Minesh Patel" userId="a66d4990ec83ac90" providerId="LiveId" clId="{B97F8FE2-9461-4CFE-A336-39272FD5B119}" dt="2021-09-21T09:59:27.441" v="43225"/>
          <ac:grpSpMkLst>
            <pc:docMk/>
            <pc:sldMk cId="1725297935" sldId="371"/>
            <ac:grpSpMk id="4" creationId="{97D6317D-E073-4212-993D-76254E3EE965}"/>
          </ac:grpSpMkLst>
        </pc:grpChg>
      </pc:sldChg>
      <pc:sldChg chg="addSp modSp add mod">
        <pc:chgData name="Minesh Patel" userId="a66d4990ec83ac90" providerId="LiveId" clId="{B97F8FE2-9461-4CFE-A336-39272FD5B119}" dt="2021-09-21T10:07:15.713" v="43356"/>
        <pc:sldMkLst>
          <pc:docMk/>
          <pc:sldMk cId="1698453447" sldId="372"/>
        </pc:sldMkLst>
        <pc:spChg chg="mod">
          <ac:chgData name="Minesh Patel" userId="a66d4990ec83ac90" providerId="LiveId" clId="{B97F8FE2-9461-4CFE-A336-39272FD5B119}" dt="2021-09-21T09:27:32.567" v="42927" actId="2711"/>
          <ac:spMkLst>
            <pc:docMk/>
            <pc:sldMk cId="1698453447" sldId="372"/>
            <ac:spMk id="2" creationId="{6FAF6D94-F2D1-4E88-A909-B4DF4E002525}"/>
          </ac:spMkLst>
        </pc:spChg>
        <pc:spChg chg="mod">
          <ac:chgData name="Minesh Patel" userId="a66d4990ec83ac90" providerId="LiveId" clId="{B97F8FE2-9461-4CFE-A336-39272FD5B119}" dt="2021-09-21T09:27:40.634" v="42930" actId="2711"/>
          <ac:spMkLst>
            <pc:docMk/>
            <pc:sldMk cId="1698453447" sldId="372"/>
            <ac:spMk id="4" creationId="{A779D54E-50AE-4547-A390-EC2952AE0B36}"/>
          </ac:spMkLst>
        </pc:spChg>
        <pc:spChg chg="mod">
          <ac:chgData name="Minesh Patel" userId="a66d4990ec83ac90" providerId="LiveId" clId="{B97F8FE2-9461-4CFE-A336-39272FD5B119}" dt="2021-09-21T09:27:32.567" v="42927" actId="2711"/>
          <ac:spMkLst>
            <pc:docMk/>
            <pc:sldMk cId="1698453447" sldId="372"/>
            <ac:spMk id="6" creationId="{D1E58238-95D9-4E1E-B315-F30DBBD3246F}"/>
          </ac:spMkLst>
        </pc:spChg>
        <pc:spChg chg="mod">
          <ac:chgData name="Minesh Patel" userId="a66d4990ec83ac90" providerId="LiveId" clId="{B97F8FE2-9461-4CFE-A336-39272FD5B119}" dt="2021-09-21T09:27:35.091" v="42929" actId="2711"/>
          <ac:spMkLst>
            <pc:docMk/>
            <pc:sldMk cId="1698453447" sldId="372"/>
            <ac:spMk id="13" creationId="{4FBB20F0-F847-4E29-9B9C-38299D2C005E}"/>
          </ac:spMkLst>
        </pc:spChg>
        <pc:spChg chg="mod">
          <ac:chgData name="Minesh Patel" userId="a66d4990ec83ac90" providerId="LiveId" clId="{B97F8FE2-9461-4CFE-A336-39272FD5B119}" dt="2021-09-21T09:27:32.567" v="42927" actId="2711"/>
          <ac:spMkLst>
            <pc:docMk/>
            <pc:sldMk cId="1698453447" sldId="372"/>
            <ac:spMk id="19" creationId="{5518301F-C0E7-4021-8FDC-FF0172F3CE48}"/>
          </ac:spMkLst>
        </pc:spChg>
        <pc:spChg chg="mod">
          <ac:chgData name="Minesh Patel" userId="a66d4990ec83ac90" providerId="LiveId" clId="{B97F8FE2-9461-4CFE-A336-39272FD5B119}" dt="2021-09-21T09:27:35.091" v="42929" actId="2711"/>
          <ac:spMkLst>
            <pc:docMk/>
            <pc:sldMk cId="1698453447" sldId="372"/>
            <ac:spMk id="26" creationId="{614FDA30-CE15-4B92-B943-0B057AC48B55}"/>
          </ac:spMkLst>
        </pc:spChg>
        <pc:spChg chg="mod">
          <ac:chgData name="Minesh Patel" userId="a66d4990ec83ac90" providerId="LiveId" clId="{B97F8FE2-9461-4CFE-A336-39272FD5B119}" dt="2021-09-21T09:27:32.567" v="42927" actId="2711"/>
          <ac:spMkLst>
            <pc:docMk/>
            <pc:sldMk cId="1698453447" sldId="372"/>
            <ac:spMk id="53" creationId="{1B4026C8-7FBC-4D83-8088-15DA10A9EC0F}"/>
          </ac:spMkLst>
        </pc:spChg>
        <pc:spChg chg="mod">
          <ac:chgData name="Minesh Patel" userId="a66d4990ec83ac90" providerId="LiveId" clId="{B97F8FE2-9461-4CFE-A336-39272FD5B119}" dt="2021-09-21T09:27:32.567" v="42927" actId="2711"/>
          <ac:spMkLst>
            <pc:docMk/>
            <pc:sldMk cId="1698453447" sldId="372"/>
            <ac:spMk id="57" creationId="{A5910A61-606F-4BD7-8FED-59B1D15D9AF5}"/>
          </ac:spMkLst>
        </pc:spChg>
        <pc:spChg chg="mod">
          <ac:chgData name="Minesh Patel" userId="a66d4990ec83ac90" providerId="LiveId" clId="{B97F8FE2-9461-4CFE-A336-39272FD5B119}" dt="2021-09-21T09:27:32.567" v="42927" actId="2711"/>
          <ac:spMkLst>
            <pc:docMk/>
            <pc:sldMk cId="1698453447" sldId="372"/>
            <ac:spMk id="61" creationId="{3E71E316-DFA7-4C77-9C0D-C313D9F42630}"/>
          </ac:spMkLst>
        </pc:spChg>
        <pc:spChg chg="mod">
          <ac:chgData name="Minesh Patel" userId="a66d4990ec83ac90" providerId="LiveId" clId="{B97F8FE2-9461-4CFE-A336-39272FD5B119}" dt="2021-09-21T09:56:22.479" v="43192"/>
          <ac:spMkLst>
            <pc:docMk/>
            <pc:sldMk cId="1698453447" sldId="372"/>
            <ac:spMk id="62" creationId="{533E8792-D1E3-40ED-8AE0-8E36FA5F87F5}"/>
          </ac:spMkLst>
        </pc:spChg>
        <pc:spChg chg="mod">
          <ac:chgData name="Minesh Patel" userId="a66d4990ec83ac90" providerId="LiveId" clId="{B97F8FE2-9461-4CFE-A336-39272FD5B119}" dt="2021-09-21T09:56:22.479" v="43192"/>
          <ac:spMkLst>
            <pc:docMk/>
            <pc:sldMk cId="1698453447" sldId="372"/>
            <ac:spMk id="63" creationId="{9E26D6F4-AA85-4677-9998-CABC1D20F349}"/>
          </ac:spMkLst>
        </pc:spChg>
        <pc:spChg chg="mod">
          <ac:chgData name="Minesh Patel" userId="a66d4990ec83ac90" providerId="LiveId" clId="{B97F8FE2-9461-4CFE-A336-39272FD5B119}" dt="2021-09-21T09:27:32.567" v="42927" actId="2711"/>
          <ac:spMkLst>
            <pc:docMk/>
            <pc:sldMk cId="1698453447" sldId="372"/>
            <ac:spMk id="64" creationId="{BD803BA6-E019-460C-8746-3AD95A5BE3F6}"/>
          </ac:spMkLst>
        </pc:spChg>
        <pc:spChg chg="mod">
          <ac:chgData name="Minesh Patel" userId="a66d4990ec83ac90" providerId="LiveId" clId="{B97F8FE2-9461-4CFE-A336-39272FD5B119}" dt="2021-09-21T09:27:32.567" v="42927" actId="2711"/>
          <ac:spMkLst>
            <pc:docMk/>
            <pc:sldMk cId="1698453447" sldId="372"/>
            <ac:spMk id="65" creationId="{848359D6-B9F5-4B59-AA73-1441BC6A1988}"/>
          </ac:spMkLst>
        </pc:spChg>
        <pc:spChg chg="mod">
          <ac:chgData name="Minesh Patel" userId="a66d4990ec83ac90" providerId="LiveId" clId="{B97F8FE2-9461-4CFE-A336-39272FD5B119}" dt="2021-09-21T09:56:22.479" v="43192"/>
          <ac:spMkLst>
            <pc:docMk/>
            <pc:sldMk cId="1698453447" sldId="372"/>
            <ac:spMk id="66" creationId="{798E16F2-C869-479F-8110-D7EF86402EA0}"/>
          </ac:spMkLst>
        </pc:spChg>
        <pc:spChg chg="mod">
          <ac:chgData name="Minesh Patel" userId="a66d4990ec83ac90" providerId="LiveId" clId="{B97F8FE2-9461-4CFE-A336-39272FD5B119}" dt="2021-09-21T09:56:22.479" v="43192"/>
          <ac:spMkLst>
            <pc:docMk/>
            <pc:sldMk cId="1698453447" sldId="372"/>
            <ac:spMk id="70" creationId="{FEC486B7-3834-459E-A8F3-FA9573CC6C8D}"/>
          </ac:spMkLst>
        </pc:spChg>
        <pc:spChg chg="mod">
          <ac:chgData name="Minesh Patel" userId="a66d4990ec83ac90" providerId="LiveId" clId="{B97F8FE2-9461-4CFE-A336-39272FD5B119}" dt="2021-09-21T09:27:32.567" v="42927" actId="2711"/>
          <ac:spMkLst>
            <pc:docMk/>
            <pc:sldMk cId="1698453447" sldId="372"/>
            <ac:spMk id="71" creationId="{18841002-40B8-49F3-BCBC-B7AAF01E731C}"/>
          </ac:spMkLst>
        </pc:spChg>
        <pc:spChg chg="mod">
          <ac:chgData name="Minesh Patel" userId="a66d4990ec83ac90" providerId="LiveId" clId="{B97F8FE2-9461-4CFE-A336-39272FD5B119}" dt="2021-09-21T09:56:22.479" v="43192"/>
          <ac:spMkLst>
            <pc:docMk/>
            <pc:sldMk cId="1698453447" sldId="372"/>
            <ac:spMk id="72" creationId="{C07768EF-399A-4313-B9DD-11AAAC961844}"/>
          </ac:spMkLst>
        </pc:spChg>
        <pc:spChg chg="add mod">
          <ac:chgData name="Minesh Patel" userId="a66d4990ec83ac90" providerId="LiveId" clId="{B97F8FE2-9461-4CFE-A336-39272FD5B119}" dt="2021-09-21T10:07:15.713" v="43356"/>
          <ac:spMkLst>
            <pc:docMk/>
            <pc:sldMk cId="1698453447" sldId="372"/>
            <ac:spMk id="84" creationId="{CEBC5343-E3C0-4519-A4F1-4491AEC90291}"/>
          </ac:spMkLst>
        </pc:spChg>
        <pc:grpChg chg="mod">
          <ac:chgData name="Minesh Patel" userId="a66d4990ec83ac90" providerId="LiveId" clId="{B97F8FE2-9461-4CFE-A336-39272FD5B119}" dt="2021-09-21T09:27:32.567" v="42927" actId="2711"/>
          <ac:grpSpMkLst>
            <pc:docMk/>
            <pc:sldMk cId="1698453447" sldId="372"/>
            <ac:grpSpMk id="5" creationId="{37B5709B-AFE0-4FAA-8AB4-E333BB3B6EFE}"/>
          </ac:grpSpMkLst>
        </pc:grpChg>
        <pc:grpChg chg="mod">
          <ac:chgData name="Minesh Patel" userId="a66d4990ec83ac90" providerId="LiveId" clId="{B97F8FE2-9461-4CFE-A336-39272FD5B119}" dt="2021-09-21T09:27:32.567" v="42927" actId="2711"/>
          <ac:grpSpMkLst>
            <pc:docMk/>
            <pc:sldMk cId="1698453447" sldId="372"/>
            <ac:grpSpMk id="14" creationId="{5B9E6105-73A3-495F-887B-F351AEC2E7E0}"/>
          </ac:grpSpMkLst>
        </pc:grpChg>
        <pc:grpChg chg="mod">
          <ac:chgData name="Minesh Patel" userId="a66d4990ec83ac90" providerId="LiveId" clId="{B97F8FE2-9461-4CFE-A336-39272FD5B119}" dt="2021-09-21T09:27:35.091" v="42929" actId="2711"/>
          <ac:grpSpMkLst>
            <pc:docMk/>
            <pc:sldMk cId="1698453447" sldId="372"/>
            <ac:grpSpMk id="15" creationId="{91301F19-E3E5-4CAE-B14F-9DF5BFB21C84}"/>
          </ac:grpSpMkLst>
        </pc:grpChg>
        <pc:grpChg chg="mod">
          <ac:chgData name="Minesh Patel" userId="a66d4990ec83ac90" providerId="LiveId" clId="{B97F8FE2-9461-4CFE-A336-39272FD5B119}" dt="2021-09-21T09:27:35.091" v="42929" actId="2711"/>
          <ac:grpSpMkLst>
            <pc:docMk/>
            <pc:sldMk cId="1698453447" sldId="372"/>
            <ac:grpSpMk id="16" creationId="{9FE6AD33-7911-4AF7-9B4B-C67CE1A3BBE9}"/>
          </ac:grpSpMkLst>
        </pc:grpChg>
        <pc:grpChg chg="mod">
          <ac:chgData name="Minesh Patel" userId="a66d4990ec83ac90" providerId="LiveId" clId="{B97F8FE2-9461-4CFE-A336-39272FD5B119}" dt="2021-09-21T09:27:35.091" v="42929" actId="2711"/>
          <ac:grpSpMkLst>
            <pc:docMk/>
            <pc:sldMk cId="1698453447" sldId="372"/>
            <ac:grpSpMk id="24" creationId="{9847583D-13D8-4739-A735-235C1478D615}"/>
          </ac:grpSpMkLst>
        </pc:grpChg>
        <pc:grpChg chg="mod">
          <ac:chgData name="Minesh Patel" userId="a66d4990ec83ac90" providerId="LiveId" clId="{B97F8FE2-9461-4CFE-A336-39272FD5B119}" dt="2021-09-21T09:27:35.091" v="42929" actId="2711"/>
          <ac:grpSpMkLst>
            <pc:docMk/>
            <pc:sldMk cId="1698453447" sldId="372"/>
            <ac:grpSpMk id="25" creationId="{59B90BBF-5AE2-40E9-BE4F-1403B5BCDD92}"/>
          </ac:grpSpMkLst>
        </pc:grpChg>
        <pc:grpChg chg="add mod">
          <ac:chgData name="Minesh Patel" userId="a66d4990ec83ac90" providerId="LiveId" clId="{B97F8FE2-9461-4CFE-A336-39272FD5B119}" dt="2021-09-21T09:56:22.479" v="43192"/>
          <ac:grpSpMkLst>
            <pc:docMk/>
            <pc:sldMk cId="1698453447" sldId="372"/>
            <ac:grpSpMk id="59" creationId="{8C9E6AF2-8C23-4D4D-9E7D-2E8C72B22FC9}"/>
          </ac:grpSpMkLst>
        </pc:grpChg>
        <pc:graphicFrameChg chg="mod">
          <ac:chgData name="Minesh Patel" userId="a66d4990ec83ac90" providerId="LiveId" clId="{B97F8FE2-9461-4CFE-A336-39272FD5B119}" dt="2021-09-21T09:27:32.567" v="42927" actId="2711"/>
          <ac:graphicFrameMkLst>
            <pc:docMk/>
            <pc:sldMk cId="1698453447" sldId="372"/>
            <ac:graphicFrameMk id="54" creationId="{E44ACBD5-4D33-405B-93AC-79A5DB99F396}"/>
          </ac:graphicFrameMkLst>
        </pc:graphicFrameChg>
        <pc:graphicFrameChg chg="mod">
          <ac:chgData name="Minesh Patel" userId="a66d4990ec83ac90" providerId="LiveId" clId="{B97F8FE2-9461-4CFE-A336-39272FD5B119}" dt="2021-09-21T09:27:32.567" v="42927" actId="2711"/>
          <ac:graphicFrameMkLst>
            <pc:docMk/>
            <pc:sldMk cId="1698453447" sldId="372"/>
            <ac:graphicFrameMk id="58" creationId="{0DC5DE53-5CE9-4521-8124-6471432CB08C}"/>
          </ac:graphicFrameMkLst>
        </pc:graphicFrameChg>
        <pc:graphicFrameChg chg="mod">
          <ac:chgData name="Minesh Patel" userId="a66d4990ec83ac90" providerId="LiveId" clId="{B97F8FE2-9461-4CFE-A336-39272FD5B119}" dt="2021-09-21T09:27:32.567" v="42927" actId="2711"/>
          <ac:graphicFrameMkLst>
            <pc:docMk/>
            <pc:sldMk cId="1698453447" sldId="372"/>
            <ac:graphicFrameMk id="69" creationId="{759F8452-DCE0-43FA-B734-45CE041DC1C2}"/>
          </ac:graphicFrameMkLst>
        </pc:graphicFrameChg>
        <pc:cxnChg chg="mod">
          <ac:chgData name="Minesh Patel" userId="a66d4990ec83ac90" providerId="LiveId" clId="{B97F8FE2-9461-4CFE-A336-39272FD5B119}" dt="2021-09-21T09:27:35.091" v="42929" actId="2711"/>
          <ac:cxnSpMkLst>
            <pc:docMk/>
            <pc:sldMk cId="1698453447" sldId="372"/>
            <ac:cxnSpMk id="27" creationId="{6CBDED2B-FDBE-47AD-8E82-62395C543D8B}"/>
          </ac:cxnSpMkLst>
        </pc:cxnChg>
        <pc:cxnChg chg="mod">
          <ac:chgData name="Minesh Patel" userId="a66d4990ec83ac90" providerId="LiveId" clId="{B97F8FE2-9461-4CFE-A336-39272FD5B119}" dt="2021-09-21T09:27:35.091" v="42929" actId="2711"/>
          <ac:cxnSpMkLst>
            <pc:docMk/>
            <pc:sldMk cId="1698453447" sldId="372"/>
            <ac:cxnSpMk id="29" creationId="{D13C7A09-6BC0-4F10-8353-E818AF534686}"/>
          </ac:cxnSpMkLst>
        </pc:cxnChg>
        <pc:cxnChg chg="mod">
          <ac:chgData name="Minesh Patel" userId="a66d4990ec83ac90" providerId="LiveId" clId="{B97F8FE2-9461-4CFE-A336-39272FD5B119}" dt="2021-09-21T09:27:35.091" v="42929" actId="2711"/>
          <ac:cxnSpMkLst>
            <pc:docMk/>
            <pc:sldMk cId="1698453447" sldId="372"/>
            <ac:cxnSpMk id="30" creationId="{C64D5551-3BAC-4C79-8513-AC132CB784AE}"/>
          </ac:cxnSpMkLst>
        </pc:cxnChg>
        <pc:cxnChg chg="mod">
          <ac:chgData name="Minesh Patel" userId="a66d4990ec83ac90" providerId="LiveId" clId="{B97F8FE2-9461-4CFE-A336-39272FD5B119}" dt="2021-09-21T09:27:35.091" v="42929" actId="2711"/>
          <ac:cxnSpMkLst>
            <pc:docMk/>
            <pc:sldMk cId="1698453447" sldId="372"/>
            <ac:cxnSpMk id="31" creationId="{CC394F7B-014C-4F06-8D6A-F05D6E8A7EE3}"/>
          </ac:cxnSpMkLst>
        </pc:cxnChg>
        <pc:cxnChg chg="mod">
          <ac:chgData name="Minesh Patel" userId="a66d4990ec83ac90" providerId="LiveId" clId="{B97F8FE2-9461-4CFE-A336-39272FD5B119}" dt="2021-09-21T09:27:35.091" v="42929" actId="2711"/>
          <ac:cxnSpMkLst>
            <pc:docMk/>
            <pc:sldMk cId="1698453447" sldId="372"/>
            <ac:cxnSpMk id="32" creationId="{19688F20-F6BE-4425-AD8A-E0CEF1590990}"/>
          </ac:cxnSpMkLst>
        </pc:cxnChg>
        <pc:cxnChg chg="mod">
          <ac:chgData name="Minesh Patel" userId="a66d4990ec83ac90" providerId="LiveId" clId="{B97F8FE2-9461-4CFE-A336-39272FD5B119}" dt="2021-09-21T09:27:35.091" v="42929" actId="2711"/>
          <ac:cxnSpMkLst>
            <pc:docMk/>
            <pc:sldMk cId="1698453447" sldId="372"/>
            <ac:cxnSpMk id="33" creationId="{E8A6B8F1-F07C-498C-BC96-FC5E50276C2F}"/>
          </ac:cxnSpMkLst>
        </pc:cxnChg>
        <pc:cxnChg chg="mod">
          <ac:chgData name="Minesh Patel" userId="a66d4990ec83ac90" providerId="LiveId" clId="{B97F8FE2-9461-4CFE-A336-39272FD5B119}" dt="2021-09-21T09:27:35.091" v="42929" actId="2711"/>
          <ac:cxnSpMkLst>
            <pc:docMk/>
            <pc:sldMk cId="1698453447" sldId="372"/>
            <ac:cxnSpMk id="34" creationId="{87198F53-1382-451F-B204-DF8329E8FB5E}"/>
          </ac:cxnSpMkLst>
        </pc:cxnChg>
        <pc:cxnChg chg="mod">
          <ac:chgData name="Minesh Patel" userId="a66d4990ec83ac90" providerId="LiveId" clId="{B97F8FE2-9461-4CFE-A336-39272FD5B119}" dt="2021-09-21T09:27:35.091" v="42929" actId="2711"/>
          <ac:cxnSpMkLst>
            <pc:docMk/>
            <pc:sldMk cId="1698453447" sldId="372"/>
            <ac:cxnSpMk id="35" creationId="{E7B94691-1D52-4749-A0C0-49462DEA7849}"/>
          </ac:cxnSpMkLst>
        </pc:cxnChg>
        <pc:cxnChg chg="mod">
          <ac:chgData name="Minesh Patel" userId="a66d4990ec83ac90" providerId="LiveId" clId="{B97F8FE2-9461-4CFE-A336-39272FD5B119}" dt="2021-09-21T09:27:35.091" v="42929" actId="2711"/>
          <ac:cxnSpMkLst>
            <pc:docMk/>
            <pc:sldMk cId="1698453447" sldId="372"/>
            <ac:cxnSpMk id="36" creationId="{69CC73EC-1DB7-4D94-B101-B0EB8F918D69}"/>
          </ac:cxnSpMkLst>
        </pc:cxnChg>
        <pc:cxnChg chg="mod">
          <ac:chgData name="Minesh Patel" userId="a66d4990ec83ac90" providerId="LiveId" clId="{B97F8FE2-9461-4CFE-A336-39272FD5B119}" dt="2021-09-21T09:27:35.091" v="42929" actId="2711"/>
          <ac:cxnSpMkLst>
            <pc:docMk/>
            <pc:sldMk cId="1698453447" sldId="372"/>
            <ac:cxnSpMk id="37" creationId="{897803A3-271A-43B4-A518-D032D6411616}"/>
          </ac:cxnSpMkLst>
        </pc:cxnChg>
        <pc:cxnChg chg="mod">
          <ac:chgData name="Minesh Patel" userId="a66d4990ec83ac90" providerId="LiveId" clId="{B97F8FE2-9461-4CFE-A336-39272FD5B119}" dt="2021-09-21T09:27:35.091" v="42929" actId="2711"/>
          <ac:cxnSpMkLst>
            <pc:docMk/>
            <pc:sldMk cId="1698453447" sldId="372"/>
            <ac:cxnSpMk id="38" creationId="{1B80651F-6120-44AF-867E-616997727C02}"/>
          </ac:cxnSpMkLst>
        </pc:cxnChg>
        <pc:cxnChg chg="mod">
          <ac:chgData name="Minesh Patel" userId="a66d4990ec83ac90" providerId="LiveId" clId="{B97F8FE2-9461-4CFE-A336-39272FD5B119}" dt="2021-09-21T09:27:35.091" v="42929" actId="2711"/>
          <ac:cxnSpMkLst>
            <pc:docMk/>
            <pc:sldMk cId="1698453447" sldId="372"/>
            <ac:cxnSpMk id="39" creationId="{4B911AE6-C82A-4AD5-8CB1-20A285267868}"/>
          </ac:cxnSpMkLst>
        </pc:cxnChg>
        <pc:cxnChg chg="mod">
          <ac:chgData name="Minesh Patel" userId="a66d4990ec83ac90" providerId="LiveId" clId="{B97F8FE2-9461-4CFE-A336-39272FD5B119}" dt="2021-09-21T09:27:35.091" v="42929" actId="2711"/>
          <ac:cxnSpMkLst>
            <pc:docMk/>
            <pc:sldMk cId="1698453447" sldId="372"/>
            <ac:cxnSpMk id="40" creationId="{329DE77B-9BC5-4643-B05E-DA8E3C914D25}"/>
          </ac:cxnSpMkLst>
        </pc:cxnChg>
        <pc:cxnChg chg="mod">
          <ac:chgData name="Minesh Patel" userId="a66d4990ec83ac90" providerId="LiveId" clId="{B97F8FE2-9461-4CFE-A336-39272FD5B119}" dt="2021-09-21T09:27:35.091" v="42929" actId="2711"/>
          <ac:cxnSpMkLst>
            <pc:docMk/>
            <pc:sldMk cId="1698453447" sldId="372"/>
            <ac:cxnSpMk id="41" creationId="{8683F1EA-9717-4E6A-BD0C-21906A276F09}"/>
          </ac:cxnSpMkLst>
        </pc:cxnChg>
        <pc:cxnChg chg="mod">
          <ac:chgData name="Minesh Patel" userId="a66d4990ec83ac90" providerId="LiveId" clId="{B97F8FE2-9461-4CFE-A336-39272FD5B119}" dt="2021-09-21T09:27:32.567" v="42927" actId="2711"/>
          <ac:cxnSpMkLst>
            <pc:docMk/>
            <pc:sldMk cId="1698453447" sldId="372"/>
            <ac:cxnSpMk id="52" creationId="{D1215578-7273-4B04-A7C4-407C0104F680}"/>
          </ac:cxnSpMkLst>
        </pc:cxnChg>
        <pc:cxnChg chg="mod">
          <ac:chgData name="Minesh Patel" userId="a66d4990ec83ac90" providerId="LiveId" clId="{B97F8FE2-9461-4CFE-A336-39272FD5B119}" dt="2021-09-21T09:27:32.567" v="42927" actId="2711"/>
          <ac:cxnSpMkLst>
            <pc:docMk/>
            <pc:sldMk cId="1698453447" sldId="372"/>
            <ac:cxnSpMk id="60" creationId="{76E6AEFD-157F-408F-97BC-1740AA8AE0C6}"/>
          </ac:cxnSpMkLst>
        </pc:cxnChg>
        <pc:cxnChg chg="mod">
          <ac:chgData name="Minesh Patel" userId="a66d4990ec83ac90" providerId="LiveId" clId="{B97F8FE2-9461-4CFE-A336-39272FD5B119}" dt="2021-09-21T09:27:32.567" v="42927" actId="2711"/>
          <ac:cxnSpMkLst>
            <pc:docMk/>
            <pc:sldMk cId="1698453447" sldId="372"/>
            <ac:cxnSpMk id="73" creationId="{1432D81B-2AFD-40B1-ACA4-6C77F9C7A3E2}"/>
          </ac:cxnSpMkLst>
        </pc:cxnChg>
      </pc:sldChg>
      <pc:sldChg chg="addSp modSp add mod">
        <pc:chgData name="Minesh Patel" userId="a66d4990ec83ac90" providerId="LiveId" clId="{B97F8FE2-9461-4CFE-A336-39272FD5B119}" dt="2021-09-21T10:05:04.302" v="43296"/>
        <pc:sldMkLst>
          <pc:docMk/>
          <pc:sldMk cId="2670048945" sldId="377"/>
        </pc:sldMkLst>
        <pc:spChg chg="mod">
          <ac:chgData name="Minesh Patel" userId="a66d4990ec83ac90" providerId="LiveId" clId="{B97F8FE2-9461-4CFE-A336-39272FD5B119}" dt="2021-09-21T09:43:59.617" v="43031" actId="2711"/>
          <ac:spMkLst>
            <pc:docMk/>
            <pc:sldMk cId="2670048945" sldId="377"/>
            <ac:spMk id="2" creationId="{00000000-0000-0000-0000-000000000000}"/>
          </ac:spMkLst>
        </pc:spChg>
        <pc:spChg chg="mod">
          <ac:chgData name="Minesh Patel" userId="a66d4990ec83ac90" providerId="LiveId" clId="{B97F8FE2-9461-4CFE-A336-39272FD5B119}" dt="2021-09-21T09:43:59.617" v="43031" actId="2711"/>
          <ac:spMkLst>
            <pc:docMk/>
            <pc:sldMk cId="2670048945" sldId="377"/>
            <ac:spMk id="4" creationId="{32B5EE2C-09BE-410F-AD08-97C24FF3E404}"/>
          </ac:spMkLst>
        </pc:spChg>
        <pc:spChg chg="mod">
          <ac:chgData name="Minesh Patel" userId="a66d4990ec83ac90" providerId="LiveId" clId="{B97F8FE2-9461-4CFE-A336-39272FD5B119}" dt="2021-09-21T10:05:04.302" v="43296"/>
          <ac:spMkLst>
            <pc:docMk/>
            <pc:sldMk cId="2670048945" sldId="377"/>
            <ac:spMk id="7" creationId="{A018C382-5BDB-46CB-ADD0-6FE2DF81E62A}"/>
          </ac:spMkLst>
        </pc:spChg>
        <pc:spChg chg="mod">
          <ac:chgData name="Minesh Patel" userId="a66d4990ec83ac90" providerId="LiveId" clId="{B97F8FE2-9461-4CFE-A336-39272FD5B119}" dt="2021-09-21T10:05:04.302" v="43296"/>
          <ac:spMkLst>
            <pc:docMk/>
            <pc:sldMk cId="2670048945" sldId="377"/>
            <ac:spMk id="8" creationId="{3689B6E4-5483-48A3-A2B7-3FD0EB03DB22}"/>
          </ac:spMkLst>
        </pc:spChg>
        <pc:spChg chg="mod">
          <ac:chgData name="Minesh Patel" userId="a66d4990ec83ac90" providerId="LiveId" clId="{B97F8FE2-9461-4CFE-A336-39272FD5B119}" dt="2021-09-21T09:43:59.617" v="43031" actId="2711"/>
          <ac:spMkLst>
            <pc:docMk/>
            <pc:sldMk cId="2670048945" sldId="377"/>
            <ac:spMk id="9" creationId="{AE7A8276-CCF5-455C-B8C8-3EB223EEDED8}"/>
          </ac:spMkLst>
        </pc:spChg>
        <pc:spChg chg="mod">
          <ac:chgData name="Minesh Patel" userId="a66d4990ec83ac90" providerId="LiveId" clId="{B97F8FE2-9461-4CFE-A336-39272FD5B119}" dt="2021-09-21T10:05:04.302" v="43296"/>
          <ac:spMkLst>
            <pc:docMk/>
            <pc:sldMk cId="2670048945" sldId="377"/>
            <ac:spMk id="10" creationId="{E357D41B-7CC2-477E-8BB2-896FA84E6AB4}"/>
          </ac:spMkLst>
        </pc:spChg>
        <pc:spChg chg="mod">
          <ac:chgData name="Minesh Patel" userId="a66d4990ec83ac90" providerId="LiveId" clId="{B97F8FE2-9461-4CFE-A336-39272FD5B119}" dt="2021-09-21T10:05:04.302" v="43296"/>
          <ac:spMkLst>
            <pc:docMk/>
            <pc:sldMk cId="2670048945" sldId="377"/>
            <ac:spMk id="11" creationId="{BF5FE2C4-D04D-4A91-8B95-A88FEF3DCB0A}"/>
          </ac:spMkLst>
        </pc:spChg>
        <pc:spChg chg="mod">
          <ac:chgData name="Minesh Patel" userId="a66d4990ec83ac90" providerId="LiveId" clId="{B97F8FE2-9461-4CFE-A336-39272FD5B119}" dt="2021-09-21T10:05:04.302" v="43296"/>
          <ac:spMkLst>
            <pc:docMk/>
            <pc:sldMk cId="2670048945" sldId="377"/>
            <ac:spMk id="12" creationId="{167DBE27-A4C7-4CCA-900B-A2FCA932CBDA}"/>
          </ac:spMkLst>
        </pc:spChg>
        <pc:spChg chg="mod">
          <ac:chgData name="Minesh Patel" userId="a66d4990ec83ac90" providerId="LiveId" clId="{B97F8FE2-9461-4CFE-A336-39272FD5B119}" dt="2021-09-21T09:43:59.617" v="43031" actId="2711"/>
          <ac:spMkLst>
            <pc:docMk/>
            <pc:sldMk cId="2670048945" sldId="377"/>
            <ac:spMk id="44" creationId="{2B807562-26E7-48B8-9BCA-F6E307CFB060}"/>
          </ac:spMkLst>
        </pc:spChg>
        <pc:grpChg chg="add mod">
          <ac:chgData name="Minesh Patel" userId="a66d4990ec83ac90" providerId="LiveId" clId="{B97F8FE2-9461-4CFE-A336-39272FD5B119}" dt="2021-09-21T10:05:04.302" v="43296"/>
          <ac:grpSpMkLst>
            <pc:docMk/>
            <pc:sldMk cId="2670048945" sldId="377"/>
            <ac:grpSpMk id="6" creationId="{FFCCA8AB-4655-46DB-9356-2761EA740B3B}"/>
          </ac:grpSpMkLst>
        </pc:grpChg>
      </pc:sldChg>
      <pc:sldChg chg="addSp modSp add mod">
        <pc:chgData name="Minesh Patel" userId="a66d4990ec83ac90" providerId="LiveId" clId="{B97F8FE2-9461-4CFE-A336-39272FD5B119}" dt="2021-09-21T10:05:09.334" v="43299"/>
        <pc:sldMkLst>
          <pc:docMk/>
          <pc:sldMk cId="2682718934" sldId="378"/>
        </pc:sldMkLst>
        <pc:spChg chg="mod">
          <ac:chgData name="Minesh Patel" userId="a66d4990ec83ac90" providerId="LiveId" clId="{B97F8FE2-9461-4CFE-A336-39272FD5B119}" dt="2021-09-21T09:44:17.933" v="43034" actId="2711"/>
          <ac:spMkLst>
            <pc:docMk/>
            <pc:sldMk cId="2682718934" sldId="378"/>
            <ac:spMk id="2" creationId="{00000000-0000-0000-0000-000000000000}"/>
          </ac:spMkLst>
        </pc:spChg>
        <pc:spChg chg="mod">
          <ac:chgData name="Minesh Patel" userId="a66d4990ec83ac90" providerId="LiveId" clId="{B97F8FE2-9461-4CFE-A336-39272FD5B119}" dt="2021-09-21T09:44:17.933" v="43034" actId="2711"/>
          <ac:spMkLst>
            <pc:docMk/>
            <pc:sldMk cId="2682718934" sldId="378"/>
            <ac:spMk id="6" creationId="{45530CEF-0508-46A9-BF19-B9204B43F051}"/>
          </ac:spMkLst>
        </pc:spChg>
        <pc:spChg chg="mod">
          <ac:chgData name="Minesh Patel" userId="a66d4990ec83ac90" providerId="LiveId" clId="{B97F8FE2-9461-4CFE-A336-39272FD5B119}" dt="2021-09-21T09:44:17.933" v="43034" actId="2711"/>
          <ac:spMkLst>
            <pc:docMk/>
            <pc:sldMk cId="2682718934" sldId="378"/>
            <ac:spMk id="7" creationId="{E4A887A0-C552-46DA-B44F-CAD5B039BF7F}"/>
          </ac:spMkLst>
        </pc:spChg>
        <pc:spChg chg="mod">
          <ac:chgData name="Minesh Patel" userId="a66d4990ec83ac90" providerId="LiveId" clId="{B97F8FE2-9461-4CFE-A336-39272FD5B119}" dt="2021-09-21T09:44:17.933" v="43034" actId="2711"/>
          <ac:spMkLst>
            <pc:docMk/>
            <pc:sldMk cId="2682718934" sldId="378"/>
            <ac:spMk id="8" creationId="{FC9D2ED8-F38C-43D0-B5FD-4FAE3A40AA61}"/>
          </ac:spMkLst>
        </pc:spChg>
        <pc:spChg chg="mod">
          <ac:chgData name="Minesh Patel" userId="a66d4990ec83ac90" providerId="LiveId" clId="{B97F8FE2-9461-4CFE-A336-39272FD5B119}" dt="2021-09-21T09:44:17.933" v="43034" actId="2711"/>
          <ac:spMkLst>
            <pc:docMk/>
            <pc:sldMk cId="2682718934" sldId="378"/>
            <ac:spMk id="11" creationId="{2D517991-6596-4122-AC95-FA9655D18EA5}"/>
          </ac:spMkLst>
        </pc:spChg>
        <pc:spChg chg="mod">
          <ac:chgData name="Minesh Patel" userId="a66d4990ec83ac90" providerId="LiveId" clId="{B97F8FE2-9461-4CFE-A336-39272FD5B119}" dt="2021-09-21T09:44:17.933" v="43034" actId="2711"/>
          <ac:spMkLst>
            <pc:docMk/>
            <pc:sldMk cId="2682718934" sldId="378"/>
            <ac:spMk id="13" creationId="{6846E938-8797-4829-B3BA-2C67A3ACED99}"/>
          </ac:spMkLst>
        </pc:spChg>
        <pc:spChg chg="mod">
          <ac:chgData name="Minesh Patel" userId="a66d4990ec83ac90" providerId="LiveId" clId="{B97F8FE2-9461-4CFE-A336-39272FD5B119}" dt="2021-09-21T10:05:09.334" v="43299"/>
          <ac:spMkLst>
            <pc:docMk/>
            <pc:sldMk cId="2682718934" sldId="378"/>
            <ac:spMk id="15" creationId="{8C65C712-8F04-488E-A5D7-E1029401C81A}"/>
          </ac:spMkLst>
        </pc:spChg>
        <pc:spChg chg="mod">
          <ac:chgData name="Minesh Patel" userId="a66d4990ec83ac90" providerId="LiveId" clId="{B97F8FE2-9461-4CFE-A336-39272FD5B119}" dt="2021-09-21T10:05:09.334" v="43299"/>
          <ac:spMkLst>
            <pc:docMk/>
            <pc:sldMk cId="2682718934" sldId="378"/>
            <ac:spMk id="16" creationId="{3C01B26C-D661-481F-828E-5D461A11B8E5}"/>
          </ac:spMkLst>
        </pc:spChg>
        <pc:spChg chg="mod">
          <ac:chgData name="Minesh Patel" userId="a66d4990ec83ac90" providerId="LiveId" clId="{B97F8FE2-9461-4CFE-A336-39272FD5B119}" dt="2021-09-21T10:05:09.334" v="43299"/>
          <ac:spMkLst>
            <pc:docMk/>
            <pc:sldMk cId="2682718934" sldId="378"/>
            <ac:spMk id="17" creationId="{26C567C7-6B49-4BAB-8847-BD6A0F76FA48}"/>
          </ac:spMkLst>
        </pc:spChg>
        <pc:spChg chg="mod">
          <ac:chgData name="Minesh Patel" userId="a66d4990ec83ac90" providerId="LiveId" clId="{B97F8FE2-9461-4CFE-A336-39272FD5B119}" dt="2021-09-21T10:05:09.334" v="43299"/>
          <ac:spMkLst>
            <pc:docMk/>
            <pc:sldMk cId="2682718934" sldId="378"/>
            <ac:spMk id="18" creationId="{A21F9515-5C0A-47F9-B6A4-0A12685392CD}"/>
          </ac:spMkLst>
        </pc:spChg>
        <pc:spChg chg="mod">
          <ac:chgData name="Minesh Patel" userId="a66d4990ec83ac90" providerId="LiveId" clId="{B97F8FE2-9461-4CFE-A336-39272FD5B119}" dt="2021-09-21T10:05:09.334" v="43299"/>
          <ac:spMkLst>
            <pc:docMk/>
            <pc:sldMk cId="2682718934" sldId="378"/>
            <ac:spMk id="19" creationId="{67C3ACC9-2AF1-4909-848A-5FE14AAE5C70}"/>
          </ac:spMkLst>
        </pc:spChg>
        <pc:spChg chg="mod">
          <ac:chgData name="Minesh Patel" userId="a66d4990ec83ac90" providerId="LiveId" clId="{B97F8FE2-9461-4CFE-A336-39272FD5B119}" dt="2021-09-21T09:44:17.933" v="43034" actId="2711"/>
          <ac:spMkLst>
            <pc:docMk/>
            <pc:sldMk cId="2682718934" sldId="378"/>
            <ac:spMk id="44" creationId="{2B807562-26E7-48B8-9BCA-F6E307CFB060}"/>
          </ac:spMkLst>
        </pc:spChg>
        <pc:grpChg chg="add mod">
          <ac:chgData name="Minesh Patel" userId="a66d4990ec83ac90" providerId="LiveId" clId="{B97F8FE2-9461-4CFE-A336-39272FD5B119}" dt="2021-09-21T10:05:09.334" v="43299"/>
          <ac:grpSpMkLst>
            <pc:docMk/>
            <pc:sldMk cId="2682718934" sldId="378"/>
            <ac:grpSpMk id="14" creationId="{493CD813-78EC-4636-A60C-C930C543DE57}"/>
          </ac:grpSpMkLst>
        </pc:grpChg>
      </pc:sldChg>
      <pc:sldChg chg="add">
        <pc:chgData name="Minesh Patel" userId="a66d4990ec83ac90" providerId="LiveId" clId="{B97F8FE2-9461-4CFE-A336-39272FD5B119}" dt="2021-09-21T09:34:26.654" v="42967"/>
        <pc:sldMkLst>
          <pc:docMk/>
          <pc:sldMk cId="2785997009" sldId="379"/>
        </pc:sldMkLst>
      </pc:sldChg>
      <pc:sldChg chg="del">
        <pc:chgData name="Minesh Patel" userId="a66d4990ec83ac90" providerId="LiveId" clId="{B97F8FE2-9461-4CFE-A336-39272FD5B119}" dt="2021-09-21T09:34:19.727" v="42966" actId="2696"/>
        <pc:sldMkLst>
          <pc:docMk/>
          <pc:sldMk cId="3771362713" sldId="379"/>
        </pc:sldMkLst>
      </pc:sldChg>
      <pc:sldChg chg="addSp modSp add mod">
        <pc:chgData name="Minesh Patel" userId="a66d4990ec83ac90" providerId="LiveId" clId="{B97F8FE2-9461-4CFE-A336-39272FD5B119}" dt="2021-09-21T10:04:59.583" v="43294"/>
        <pc:sldMkLst>
          <pc:docMk/>
          <pc:sldMk cId="1668112999" sldId="380"/>
        </pc:sldMkLst>
        <pc:spChg chg="mod">
          <ac:chgData name="Minesh Patel" userId="a66d4990ec83ac90" providerId="LiveId" clId="{B97F8FE2-9461-4CFE-A336-39272FD5B119}" dt="2021-09-21T09:43:48.699" v="43029" actId="2711"/>
          <ac:spMkLst>
            <pc:docMk/>
            <pc:sldMk cId="1668112999" sldId="380"/>
            <ac:spMk id="2" creationId="{00000000-0000-0000-0000-000000000000}"/>
          </ac:spMkLst>
        </pc:spChg>
        <pc:spChg chg="mod">
          <ac:chgData name="Minesh Patel" userId="a66d4990ec83ac90" providerId="LiveId" clId="{B97F8FE2-9461-4CFE-A336-39272FD5B119}" dt="2021-09-21T09:43:48.699" v="43029" actId="2711"/>
          <ac:spMkLst>
            <pc:docMk/>
            <pc:sldMk cId="1668112999" sldId="380"/>
            <ac:spMk id="4" creationId="{8EB81BA3-C033-487D-A12D-40530D01FB4E}"/>
          </ac:spMkLst>
        </pc:spChg>
        <pc:spChg chg="mod">
          <ac:chgData name="Minesh Patel" userId="a66d4990ec83ac90" providerId="LiveId" clId="{B97F8FE2-9461-4CFE-A336-39272FD5B119}" dt="2021-09-21T09:43:48.699" v="43029" actId="2711"/>
          <ac:spMkLst>
            <pc:docMk/>
            <pc:sldMk cId="1668112999" sldId="380"/>
            <ac:spMk id="7" creationId="{9FD85A3F-7AC7-4A24-AB4D-7AD16253D1B0}"/>
          </ac:spMkLst>
        </pc:spChg>
        <pc:spChg chg="mod">
          <ac:chgData name="Minesh Patel" userId="a66d4990ec83ac90" providerId="LiveId" clId="{B97F8FE2-9461-4CFE-A336-39272FD5B119}" dt="2021-09-21T09:43:48.699" v="43029" actId="2711"/>
          <ac:spMkLst>
            <pc:docMk/>
            <pc:sldMk cId="1668112999" sldId="380"/>
            <ac:spMk id="8" creationId="{5358D795-AF0B-45F0-AE25-998E348D3EC5}"/>
          </ac:spMkLst>
        </pc:spChg>
        <pc:spChg chg="mod">
          <ac:chgData name="Minesh Patel" userId="a66d4990ec83ac90" providerId="LiveId" clId="{B97F8FE2-9461-4CFE-A336-39272FD5B119}" dt="2021-09-21T09:43:48.699" v="43029" actId="2711"/>
          <ac:spMkLst>
            <pc:docMk/>
            <pc:sldMk cId="1668112999" sldId="380"/>
            <ac:spMk id="9" creationId="{9831B075-AFAC-471B-AC63-AA53484D546F}"/>
          </ac:spMkLst>
        </pc:spChg>
        <pc:spChg chg="mod">
          <ac:chgData name="Minesh Patel" userId="a66d4990ec83ac90" providerId="LiveId" clId="{B97F8FE2-9461-4CFE-A336-39272FD5B119}" dt="2021-09-21T09:43:48.699" v="43029" actId="2711"/>
          <ac:spMkLst>
            <pc:docMk/>
            <pc:sldMk cId="1668112999" sldId="380"/>
            <ac:spMk id="14" creationId="{E55A5364-E4EC-4E7B-8715-738478C2ED3B}"/>
          </ac:spMkLst>
        </pc:spChg>
        <pc:spChg chg="mod">
          <ac:chgData name="Minesh Patel" userId="a66d4990ec83ac90" providerId="LiveId" clId="{B97F8FE2-9461-4CFE-A336-39272FD5B119}" dt="2021-09-21T09:43:48.699" v="43029" actId="2711"/>
          <ac:spMkLst>
            <pc:docMk/>
            <pc:sldMk cId="1668112999" sldId="380"/>
            <ac:spMk id="18" creationId="{D26BF032-1479-43DB-B9FC-44BE1DF5DE9E}"/>
          </ac:spMkLst>
        </pc:spChg>
        <pc:spChg chg="mod">
          <ac:chgData name="Minesh Patel" userId="a66d4990ec83ac90" providerId="LiveId" clId="{B97F8FE2-9461-4CFE-A336-39272FD5B119}" dt="2021-09-21T10:04:59.583" v="43294"/>
          <ac:spMkLst>
            <pc:docMk/>
            <pc:sldMk cId="1668112999" sldId="380"/>
            <ac:spMk id="21" creationId="{1D79DA1D-4A2C-4A89-A618-34E89423E641}"/>
          </ac:spMkLst>
        </pc:spChg>
        <pc:spChg chg="mod">
          <ac:chgData name="Minesh Patel" userId="a66d4990ec83ac90" providerId="LiveId" clId="{B97F8FE2-9461-4CFE-A336-39272FD5B119}" dt="2021-09-21T10:04:59.583" v="43294"/>
          <ac:spMkLst>
            <pc:docMk/>
            <pc:sldMk cId="1668112999" sldId="380"/>
            <ac:spMk id="22" creationId="{6CCCB612-5F49-4C00-8E34-AC54EAF2A59D}"/>
          </ac:spMkLst>
        </pc:spChg>
        <pc:spChg chg="mod">
          <ac:chgData name="Minesh Patel" userId="a66d4990ec83ac90" providerId="LiveId" clId="{B97F8FE2-9461-4CFE-A336-39272FD5B119}" dt="2021-09-21T09:43:48.699" v="43029" actId="2711"/>
          <ac:spMkLst>
            <pc:docMk/>
            <pc:sldMk cId="1668112999" sldId="380"/>
            <ac:spMk id="23" creationId="{65FD1F8D-1CB4-40AA-87AD-5F13E499D1B6}"/>
          </ac:spMkLst>
        </pc:spChg>
        <pc:spChg chg="mod">
          <ac:chgData name="Minesh Patel" userId="a66d4990ec83ac90" providerId="LiveId" clId="{B97F8FE2-9461-4CFE-A336-39272FD5B119}" dt="2021-09-21T09:43:48.699" v="43029" actId="2711"/>
          <ac:spMkLst>
            <pc:docMk/>
            <pc:sldMk cId="1668112999" sldId="380"/>
            <ac:spMk id="24" creationId="{ABC72E42-B6F9-4524-BB53-34544B674CC9}"/>
          </ac:spMkLst>
        </pc:spChg>
        <pc:spChg chg="mod">
          <ac:chgData name="Minesh Patel" userId="a66d4990ec83ac90" providerId="LiveId" clId="{B97F8FE2-9461-4CFE-A336-39272FD5B119}" dt="2021-09-21T10:04:59.583" v="43294"/>
          <ac:spMkLst>
            <pc:docMk/>
            <pc:sldMk cId="1668112999" sldId="380"/>
            <ac:spMk id="25" creationId="{A8938C67-54C0-4CFF-8B73-6BEE540E885B}"/>
          </ac:spMkLst>
        </pc:spChg>
        <pc:spChg chg="mod">
          <ac:chgData name="Minesh Patel" userId="a66d4990ec83ac90" providerId="LiveId" clId="{B97F8FE2-9461-4CFE-A336-39272FD5B119}" dt="2021-09-21T10:04:59.583" v="43294"/>
          <ac:spMkLst>
            <pc:docMk/>
            <pc:sldMk cId="1668112999" sldId="380"/>
            <ac:spMk id="26" creationId="{21946B3F-9FD1-4E65-B342-6F51513AF22C}"/>
          </ac:spMkLst>
        </pc:spChg>
        <pc:spChg chg="mod">
          <ac:chgData name="Minesh Patel" userId="a66d4990ec83ac90" providerId="LiveId" clId="{B97F8FE2-9461-4CFE-A336-39272FD5B119}" dt="2021-09-21T10:04:59.583" v="43294"/>
          <ac:spMkLst>
            <pc:docMk/>
            <pc:sldMk cId="1668112999" sldId="380"/>
            <ac:spMk id="28" creationId="{795BF7F3-1203-400F-8071-68EAECB983FB}"/>
          </ac:spMkLst>
        </pc:spChg>
        <pc:spChg chg="mod">
          <ac:chgData name="Minesh Patel" userId="a66d4990ec83ac90" providerId="LiveId" clId="{B97F8FE2-9461-4CFE-A336-39272FD5B119}" dt="2021-09-21T09:43:48.699" v="43029" actId="2711"/>
          <ac:spMkLst>
            <pc:docMk/>
            <pc:sldMk cId="1668112999" sldId="380"/>
            <ac:spMk id="30" creationId="{9E2617F5-A474-4685-81B7-217CEA327888}"/>
          </ac:spMkLst>
        </pc:spChg>
        <pc:grpChg chg="add mod">
          <ac:chgData name="Minesh Patel" userId="a66d4990ec83ac90" providerId="LiveId" clId="{B97F8FE2-9461-4CFE-A336-39272FD5B119}" dt="2021-09-21T10:04:59.583" v="43294"/>
          <ac:grpSpMkLst>
            <pc:docMk/>
            <pc:sldMk cId="1668112999" sldId="380"/>
            <ac:grpSpMk id="20" creationId="{9AF2BDEB-CEC3-43B3-A4E9-C9BDE459080E}"/>
          </ac:grpSpMkLst>
        </pc:grpChg>
      </pc:sldChg>
      <pc:sldChg chg="addSp delSp modSp add mod">
        <pc:chgData name="Minesh Patel" userId="a66d4990ec83ac90" providerId="LiveId" clId="{B97F8FE2-9461-4CFE-A336-39272FD5B119}" dt="2021-09-21T10:05:15.616" v="43304"/>
        <pc:sldMkLst>
          <pc:docMk/>
          <pc:sldMk cId="4002366640" sldId="382"/>
        </pc:sldMkLst>
        <pc:spChg chg="mod">
          <ac:chgData name="Minesh Patel" userId="a66d4990ec83ac90" providerId="LiveId" clId="{B97F8FE2-9461-4CFE-A336-39272FD5B119}" dt="2021-09-21T09:44:26.815" v="43036" actId="2711"/>
          <ac:spMkLst>
            <pc:docMk/>
            <pc:sldMk cId="4002366640" sldId="382"/>
            <ac:spMk id="2" creationId="{00000000-0000-0000-0000-000000000000}"/>
          </ac:spMkLst>
        </pc:spChg>
        <pc:spChg chg="mod">
          <ac:chgData name="Minesh Patel" userId="a66d4990ec83ac90" providerId="LiveId" clId="{B97F8FE2-9461-4CFE-A336-39272FD5B119}" dt="2021-09-21T10:05:12.634" v="43301"/>
          <ac:spMkLst>
            <pc:docMk/>
            <pc:sldMk cId="4002366640" sldId="382"/>
            <ac:spMk id="6" creationId="{3DB0439E-8404-4F0E-B59E-0213DC36B79D}"/>
          </ac:spMkLst>
        </pc:spChg>
        <pc:spChg chg="mod">
          <ac:chgData name="Minesh Patel" userId="a66d4990ec83ac90" providerId="LiveId" clId="{B97F8FE2-9461-4CFE-A336-39272FD5B119}" dt="2021-09-21T10:05:12.634" v="43301"/>
          <ac:spMkLst>
            <pc:docMk/>
            <pc:sldMk cId="4002366640" sldId="382"/>
            <ac:spMk id="7" creationId="{333A52C8-EC4B-4D45-A409-35D1A4350F06}"/>
          </ac:spMkLst>
        </pc:spChg>
        <pc:spChg chg="del mod">
          <ac:chgData name="Minesh Patel" userId="a66d4990ec83ac90" providerId="LiveId" clId="{B97F8FE2-9461-4CFE-A336-39272FD5B119}" dt="2021-09-21T10:05:15.258" v="43303" actId="478"/>
          <ac:spMkLst>
            <pc:docMk/>
            <pc:sldMk cId="4002366640" sldId="382"/>
            <ac:spMk id="8" creationId="{5103C8C6-59BD-4DDB-90C4-4B529A55CCE0}"/>
          </ac:spMkLst>
        </pc:spChg>
        <pc:spChg chg="mod">
          <ac:chgData name="Minesh Patel" userId="a66d4990ec83ac90" providerId="LiveId" clId="{B97F8FE2-9461-4CFE-A336-39272FD5B119}" dt="2021-09-21T10:05:12.634" v="43301"/>
          <ac:spMkLst>
            <pc:docMk/>
            <pc:sldMk cId="4002366640" sldId="382"/>
            <ac:spMk id="9" creationId="{EE3969F4-BC5F-4AEE-A97B-50D97C47D8D6}"/>
          </ac:spMkLst>
        </pc:spChg>
        <pc:spChg chg="mod">
          <ac:chgData name="Minesh Patel" userId="a66d4990ec83ac90" providerId="LiveId" clId="{B97F8FE2-9461-4CFE-A336-39272FD5B119}" dt="2021-09-21T10:05:12.634" v="43301"/>
          <ac:spMkLst>
            <pc:docMk/>
            <pc:sldMk cId="4002366640" sldId="382"/>
            <ac:spMk id="10" creationId="{F68CF472-296D-46BE-8172-744D48E2D44C}"/>
          </ac:spMkLst>
        </pc:spChg>
        <pc:spChg chg="mod">
          <ac:chgData name="Minesh Patel" userId="a66d4990ec83ac90" providerId="LiveId" clId="{B97F8FE2-9461-4CFE-A336-39272FD5B119}" dt="2021-09-21T10:05:12.634" v="43301"/>
          <ac:spMkLst>
            <pc:docMk/>
            <pc:sldMk cId="4002366640" sldId="382"/>
            <ac:spMk id="11" creationId="{E0B77753-C25B-4B5C-AD52-3049FF993558}"/>
          </ac:spMkLst>
        </pc:spChg>
        <pc:spChg chg="mod">
          <ac:chgData name="Minesh Patel" userId="a66d4990ec83ac90" providerId="LiveId" clId="{B97F8FE2-9461-4CFE-A336-39272FD5B119}" dt="2021-09-21T10:05:15.616" v="43304"/>
          <ac:spMkLst>
            <pc:docMk/>
            <pc:sldMk cId="4002366640" sldId="382"/>
            <ac:spMk id="13" creationId="{DFCFEF1E-17BE-41A0-BF2C-DB2F81140691}"/>
          </ac:spMkLst>
        </pc:spChg>
        <pc:spChg chg="mod">
          <ac:chgData name="Minesh Patel" userId="a66d4990ec83ac90" providerId="LiveId" clId="{B97F8FE2-9461-4CFE-A336-39272FD5B119}" dt="2021-09-21T10:05:15.616" v="43304"/>
          <ac:spMkLst>
            <pc:docMk/>
            <pc:sldMk cId="4002366640" sldId="382"/>
            <ac:spMk id="14" creationId="{38533BA1-A02B-49D2-B22C-56DF32427F12}"/>
          </ac:spMkLst>
        </pc:spChg>
        <pc:spChg chg="mod">
          <ac:chgData name="Minesh Patel" userId="a66d4990ec83ac90" providerId="LiveId" clId="{B97F8FE2-9461-4CFE-A336-39272FD5B119}" dt="2021-09-21T10:05:15.616" v="43304"/>
          <ac:spMkLst>
            <pc:docMk/>
            <pc:sldMk cId="4002366640" sldId="382"/>
            <ac:spMk id="15" creationId="{A187B2AB-65D4-4B9B-89CA-220EBA923CA2}"/>
          </ac:spMkLst>
        </pc:spChg>
        <pc:spChg chg="mod">
          <ac:chgData name="Minesh Patel" userId="a66d4990ec83ac90" providerId="LiveId" clId="{B97F8FE2-9461-4CFE-A336-39272FD5B119}" dt="2021-09-21T10:05:15.616" v="43304"/>
          <ac:spMkLst>
            <pc:docMk/>
            <pc:sldMk cId="4002366640" sldId="382"/>
            <ac:spMk id="16" creationId="{ABFDA537-7B7B-4BBA-918D-AF4AAD1EEF3C}"/>
          </ac:spMkLst>
        </pc:spChg>
        <pc:spChg chg="mod">
          <ac:chgData name="Minesh Patel" userId="a66d4990ec83ac90" providerId="LiveId" clId="{B97F8FE2-9461-4CFE-A336-39272FD5B119}" dt="2021-09-21T10:05:15.616" v="43304"/>
          <ac:spMkLst>
            <pc:docMk/>
            <pc:sldMk cId="4002366640" sldId="382"/>
            <ac:spMk id="17" creationId="{A80A7B58-5925-44E8-9544-4B561987AE32}"/>
          </ac:spMkLst>
        </pc:spChg>
        <pc:spChg chg="mod">
          <ac:chgData name="Minesh Patel" userId="a66d4990ec83ac90" providerId="LiveId" clId="{B97F8FE2-9461-4CFE-A336-39272FD5B119}" dt="2021-09-21T09:44:26.815" v="43036" actId="2711"/>
          <ac:spMkLst>
            <pc:docMk/>
            <pc:sldMk cId="4002366640" sldId="382"/>
            <ac:spMk id="44" creationId="{2B807562-26E7-48B8-9BCA-F6E307CFB060}"/>
          </ac:spMkLst>
        </pc:spChg>
        <pc:grpChg chg="add del mod">
          <ac:chgData name="Minesh Patel" userId="a66d4990ec83ac90" providerId="LiveId" clId="{B97F8FE2-9461-4CFE-A336-39272FD5B119}" dt="2021-09-21T10:05:13.834" v="43302"/>
          <ac:grpSpMkLst>
            <pc:docMk/>
            <pc:sldMk cId="4002366640" sldId="382"/>
            <ac:grpSpMk id="5" creationId="{72E87448-6130-49F7-8E96-A24664D5B7EC}"/>
          </ac:grpSpMkLst>
        </pc:grpChg>
        <pc:grpChg chg="add mod">
          <ac:chgData name="Minesh Patel" userId="a66d4990ec83ac90" providerId="LiveId" clId="{B97F8FE2-9461-4CFE-A336-39272FD5B119}" dt="2021-09-21T10:05:15.616" v="43304"/>
          <ac:grpSpMkLst>
            <pc:docMk/>
            <pc:sldMk cId="4002366640" sldId="382"/>
            <ac:grpSpMk id="12" creationId="{418898FB-1016-40CB-AEA5-0CD28C94E393}"/>
          </ac:grpSpMkLst>
        </pc:grpChg>
      </pc:sldChg>
      <pc:sldChg chg="addSp modSp add">
        <pc:chgData name="Minesh Patel" userId="a66d4990ec83ac90" providerId="LiveId" clId="{B97F8FE2-9461-4CFE-A336-39272FD5B119}" dt="2021-09-21T10:07:33.824" v="43370"/>
        <pc:sldMkLst>
          <pc:docMk/>
          <pc:sldMk cId="3437092079" sldId="384"/>
        </pc:sldMkLst>
        <pc:spChg chg="mod">
          <ac:chgData name="Minesh Patel" userId="a66d4990ec83ac90" providerId="LiveId" clId="{B97F8FE2-9461-4CFE-A336-39272FD5B119}" dt="2021-09-21T09:30:44.445" v="42948" actId="2711"/>
          <ac:spMkLst>
            <pc:docMk/>
            <pc:sldMk cId="3437092079" sldId="384"/>
            <ac:spMk id="2" creationId="{00000000-0000-0000-0000-000000000000}"/>
          </ac:spMkLst>
        </pc:spChg>
        <pc:spChg chg="mod">
          <ac:chgData name="Minesh Patel" userId="a66d4990ec83ac90" providerId="LiveId" clId="{B97F8FE2-9461-4CFE-A336-39272FD5B119}" dt="2021-09-21T09:30:44.445" v="42948" actId="2711"/>
          <ac:spMkLst>
            <pc:docMk/>
            <pc:sldMk cId="3437092079" sldId="384"/>
            <ac:spMk id="7" creationId="{19EC2C06-E55B-4B9C-BC1A-39F0B9B5A9FE}"/>
          </ac:spMkLst>
        </pc:spChg>
        <pc:spChg chg="mod">
          <ac:chgData name="Minesh Patel" userId="a66d4990ec83ac90" providerId="LiveId" clId="{B97F8FE2-9461-4CFE-A336-39272FD5B119}" dt="2021-09-21T09:30:44.445" v="42948" actId="2711"/>
          <ac:spMkLst>
            <pc:docMk/>
            <pc:sldMk cId="3437092079" sldId="384"/>
            <ac:spMk id="10" creationId="{61A44F6F-E6EF-47BF-85AA-66E6A90AEE8B}"/>
          </ac:spMkLst>
        </pc:spChg>
        <pc:spChg chg="mod">
          <ac:chgData name="Minesh Patel" userId="a66d4990ec83ac90" providerId="LiveId" clId="{B97F8FE2-9461-4CFE-A336-39272FD5B119}" dt="2021-09-21T09:30:44.445" v="42948" actId="2711"/>
          <ac:spMkLst>
            <pc:docMk/>
            <pc:sldMk cId="3437092079" sldId="384"/>
            <ac:spMk id="12" creationId="{1160FDEE-DE97-4F78-8822-2AA0E5C648A6}"/>
          </ac:spMkLst>
        </pc:spChg>
        <pc:spChg chg="mod">
          <ac:chgData name="Minesh Patel" userId="a66d4990ec83ac90" providerId="LiveId" clId="{B97F8FE2-9461-4CFE-A336-39272FD5B119}" dt="2021-09-21T09:30:44.445" v="42948" actId="2711"/>
          <ac:spMkLst>
            <pc:docMk/>
            <pc:sldMk cId="3437092079" sldId="384"/>
            <ac:spMk id="14" creationId="{0F39BF9D-DBA3-4ECF-893A-9BE5FAFBE10A}"/>
          </ac:spMkLst>
        </pc:spChg>
        <pc:spChg chg="mod">
          <ac:chgData name="Minesh Patel" userId="a66d4990ec83ac90" providerId="LiveId" clId="{B97F8FE2-9461-4CFE-A336-39272FD5B119}" dt="2021-09-21T09:30:44.445" v="42948" actId="2711"/>
          <ac:spMkLst>
            <pc:docMk/>
            <pc:sldMk cId="3437092079" sldId="384"/>
            <ac:spMk id="23" creationId="{F201BCFF-5DC8-4934-B2A3-EA7405228862}"/>
          </ac:spMkLst>
        </pc:spChg>
        <pc:spChg chg="mod">
          <ac:chgData name="Minesh Patel" userId="a66d4990ec83ac90" providerId="LiveId" clId="{B97F8FE2-9461-4CFE-A336-39272FD5B119}" dt="2021-09-21T09:59:09.662" v="43216"/>
          <ac:spMkLst>
            <pc:docMk/>
            <pc:sldMk cId="3437092079" sldId="384"/>
            <ac:spMk id="25" creationId="{7865E9CF-C8F0-42F1-B531-A7AE4446C324}"/>
          </ac:spMkLst>
        </pc:spChg>
        <pc:spChg chg="mod">
          <ac:chgData name="Minesh Patel" userId="a66d4990ec83ac90" providerId="LiveId" clId="{B97F8FE2-9461-4CFE-A336-39272FD5B119}" dt="2021-09-21T09:59:09.662" v="43216"/>
          <ac:spMkLst>
            <pc:docMk/>
            <pc:sldMk cId="3437092079" sldId="384"/>
            <ac:spMk id="27" creationId="{364086DC-A362-44A2-AEAE-61447D2260F6}"/>
          </ac:spMkLst>
        </pc:spChg>
        <pc:spChg chg="mod">
          <ac:chgData name="Minesh Patel" userId="a66d4990ec83ac90" providerId="LiveId" clId="{B97F8FE2-9461-4CFE-A336-39272FD5B119}" dt="2021-09-21T09:59:09.662" v="43216"/>
          <ac:spMkLst>
            <pc:docMk/>
            <pc:sldMk cId="3437092079" sldId="384"/>
            <ac:spMk id="28" creationId="{38ECB522-37EB-4329-B084-26D34AB44F3A}"/>
          </ac:spMkLst>
        </pc:spChg>
        <pc:spChg chg="mod">
          <ac:chgData name="Minesh Patel" userId="a66d4990ec83ac90" providerId="LiveId" clId="{B97F8FE2-9461-4CFE-A336-39272FD5B119}" dt="2021-09-21T09:30:44.445" v="42948" actId="2711"/>
          <ac:spMkLst>
            <pc:docMk/>
            <pc:sldMk cId="3437092079" sldId="384"/>
            <ac:spMk id="29" creationId="{5912C239-DE6B-4084-B7DC-FD1BA5EC90A7}"/>
          </ac:spMkLst>
        </pc:spChg>
        <pc:spChg chg="mod">
          <ac:chgData name="Minesh Patel" userId="a66d4990ec83ac90" providerId="LiveId" clId="{B97F8FE2-9461-4CFE-A336-39272FD5B119}" dt="2021-09-21T09:59:09.662" v="43216"/>
          <ac:spMkLst>
            <pc:docMk/>
            <pc:sldMk cId="3437092079" sldId="384"/>
            <ac:spMk id="30" creationId="{869C9299-A5B8-4F9E-A333-A29CAA0104A7}"/>
          </ac:spMkLst>
        </pc:spChg>
        <pc:spChg chg="mod">
          <ac:chgData name="Minesh Patel" userId="a66d4990ec83ac90" providerId="LiveId" clId="{B97F8FE2-9461-4CFE-A336-39272FD5B119}" dt="2021-09-21T09:30:44.445" v="42948" actId="2711"/>
          <ac:spMkLst>
            <pc:docMk/>
            <pc:sldMk cId="3437092079" sldId="384"/>
            <ac:spMk id="31" creationId="{D9BAB4A4-440E-4D96-A27E-84D526D79B74}"/>
          </ac:spMkLst>
        </pc:spChg>
        <pc:spChg chg="mod">
          <ac:chgData name="Minesh Patel" userId="a66d4990ec83ac90" providerId="LiveId" clId="{B97F8FE2-9461-4CFE-A336-39272FD5B119}" dt="2021-09-21T09:59:09.662" v="43216"/>
          <ac:spMkLst>
            <pc:docMk/>
            <pc:sldMk cId="3437092079" sldId="384"/>
            <ac:spMk id="32" creationId="{1A359698-7731-414F-9B6B-9FE56BA7E118}"/>
          </ac:spMkLst>
        </pc:spChg>
        <pc:spChg chg="add mod">
          <ac:chgData name="Minesh Patel" userId="a66d4990ec83ac90" providerId="LiveId" clId="{B97F8FE2-9461-4CFE-A336-39272FD5B119}" dt="2021-09-21T10:07:33.824" v="43370"/>
          <ac:spMkLst>
            <pc:docMk/>
            <pc:sldMk cId="3437092079" sldId="384"/>
            <ac:spMk id="33" creationId="{8B2E1F38-E877-4BE1-A185-DCCBD2123E1A}"/>
          </ac:spMkLst>
        </pc:spChg>
        <pc:spChg chg="mod">
          <ac:chgData name="Minesh Patel" userId="a66d4990ec83ac90" providerId="LiveId" clId="{B97F8FE2-9461-4CFE-A336-39272FD5B119}" dt="2021-09-21T09:30:44.445" v="42948" actId="2711"/>
          <ac:spMkLst>
            <pc:docMk/>
            <pc:sldMk cId="3437092079" sldId="384"/>
            <ac:spMk id="35" creationId="{20F7FE1C-C3AE-4BCB-8D41-2FDE201BC05D}"/>
          </ac:spMkLst>
        </pc:spChg>
        <pc:spChg chg="mod">
          <ac:chgData name="Minesh Patel" userId="a66d4990ec83ac90" providerId="LiveId" clId="{B97F8FE2-9461-4CFE-A336-39272FD5B119}" dt="2021-09-21T09:30:44.445" v="42948" actId="2711"/>
          <ac:spMkLst>
            <pc:docMk/>
            <pc:sldMk cId="3437092079" sldId="384"/>
            <ac:spMk id="36" creationId="{39C8DD9A-4F53-4F96-9713-DD259773CB70}"/>
          </ac:spMkLst>
        </pc:spChg>
        <pc:spChg chg="mod">
          <ac:chgData name="Minesh Patel" userId="a66d4990ec83ac90" providerId="LiveId" clId="{B97F8FE2-9461-4CFE-A336-39272FD5B119}" dt="2021-09-21T09:30:44.445" v="42948" actId="2711"/>
          <ac:spMkLst>
            <pc:docMk/>
            <pc:sldMk cId="3437092079" sldId="384"/>
            <ac:spMk id="51" creationId="{16993913-AAAE-4FE5-886C-AF8AE65891D4}"/>
          </ac:spMkLst>
        </pc:spChg>
        <pc:spChg chg="mod">
          <ac:chgData name="Minesh Patel" userId="a66d4990ec83ac90" providerId="LiveId" clId="{B97F8FE2-9461-4CFE-A336-39272FD5B119}" dt="2021-09-21T09:30:44.445" v="42948" actId="2711"/>
          <ac:spMkLst>
            <pc:docMk/>
            <pc:sldMk cId="3437092079" sldId="384"/>
            <ac:spMk id="53" creationId="{469ABE00-7688-4F51-9496-EEABF6AB8D8C}"/>
          </ac:spMkLst>
        </pc:spChg>
        <pc:grpChg chg="mod">
          <ac:chgData name="Minesh Patel" userId="a66d4990ec83ac90" providerId="LiveId" clId="{B97F8FE2-9461-4CFE-A336-39272FD5B119}" dt="2021-09-21T09:30:44.445" v="42948" actId="2711"/>
          <ac:grpSpMkLst>
            <pc:docMk/>
            <pc:sldMk cId="3437092079" sldId="384"/>
            <ac:grpSpMk id="3" creationId="{889ED1FC-AEFA-4BF8-A0FE-2C0E4D6877E9}"/>
          </ac:grpSpMkLst>
        </pc:grpChg>
        <pc:grpChg chg="mod">
          <ac:chgData name="Minesh Patel" userId="a66d4990ec83ac90" providerId="LiveId" clId="{B97F8FE2-9461-4CFE-A336-39272FD5B119}" dt="2021-09-21T09:30:44.445" v="42948" actId="2711"/>
          <ac:grpSpMkLst>
            <pc:docMk/>
            <pc:sldMk cId="3437092079" sldId="384"/>
            <ac:grpSpMk id="5" creationId="{80EE97EF-0826-4105-BF29-DCCDFE5CBDCF}"/>
          </ac:grpSpMkLst>
        </pc:grpChg>
        <pc:grpChg chg="add mod">
          <ac:chgData name="Minesh Patel" userId="a66d4990ec83ac90" providerId="LiveId" clId="{B97F8FE2-9461-4CFE-A336-39272FD5B119}" dt="2021-09-21T09:59:09.662" v="43216"/>
          <ac:grpSpMkLst>
            <pc:docMk/>
            <pc:sldMk cId="3437092079" sldId="384"/>
            <ac:grpSpMk id="22" creationId="{DF1A26D7-4BA6-41C3-9FCB-2F12A21875FF}"/>
          </ac:grpSpMkLst>
        </pc:grpChg>
        <pc:cxnChg chg="mod">
          <ac:chgData name="Minesh Patel" userId="a66d4990ec83ac90" providerId="LiveId" clId="{B97F8FE2-9461-4CFE-A336-39272FD5B119}" dt="2021-09-21T09:30:44.445" v="42948" actId="2711"/>
          <ac:cxnSpMkLst>
            <pc:docMk/>
            <pc:sldMk cId="3437092079" sldId="384"/>
            <ac:cxnSpMk id="24" creationId="{2F8A3E0A-4D91-4672-B112-567982A09B75}"/>
          </ac:cxnSpMkLst>
        </pc:cxnChg>
        <pc:cxnChg chg="mod">
          <ac:chgData name="Minesh Patel" userId="a66d4990ec83ac90" providerId="LiveId" clId="{B97F8FE2-9461-4CFE-A336-39272FD5B119}" dt="2021-09-21T09:30:44.445" v="42948" actId="2711"/>
          <ac:cxnSpMkLst>
            <pc:docMk/>
            <pc:sldMk cId="3437092079" sldId="384"/>
            <ac:cxnSpMk id="26" creationId="{21461D3A-775B-49F2-879A-762C97FECD31}"/>
          </ac:cxnSpMkLst>
        </pc:cxnChg>
      </pc:sldChg>
      <pc:sldChg chg="addSp modSp add mod">
        <pc:chgData name="Minesh Patel" userId="a66d4990ec83ac90" providerId="LiveId" clId="{B97F8FE2-9461-4CFE-A336-39272FD5B119}" dt="2021-09-21T10:07:39.857" v="43375"/>
        <pc:sldMkLst>
          <pc:docMk/>
          <pc:sldMk cId="1438536088" sldId="385"/>
        </pc:sldMkLst>
        <pc:spChg chg="mod">
          <ac:chgData name="Minesh Patel" userId="a66d4990ec83ac90" providerId="LiveId" clId="{B97F8FE2-9461-4CFE-A336-39272FD5B119}" dt="2021-09-21T09:31:47.021" v="42952" actId="2711"/>
          <ac:spMkLst>
            <pc:docMk/>
            <pc:sldMk cId="1438536088" sldId="385"/>
            <ac:spMk id="2" creationId="{00000000-0000-0000-0000-000000000000}"/>
          </ac:spMkLst>
        </pc:spChg>
        <pc:spChg chg="mod">
          <ac:chgData name="Minesh Patel" userId="a66d4990ec83ac90" providerId="LiveId" clId="{B97F8FE2-9461-4CFE-A336-39272FD5B119}" dt="2021-09-21T09:31:47.021" v="42952" actId="2711"/>
          <ac:spMkLst>
            <pc:docMk/>
            <pc:sldMk cId="1438536088" sldId="385"/>
            <ac:spMk id="4" creationId="{0DEAF71B-4740-4120-9258-6AF5790F6E80}"/>
          </ac:spMkLst>
        </pc:spChg>
        <pc:spChg chg="mod">
          <ac:chgData name="Minesh Patel" userId="a66d4990ec83ac90" providerId="LiveId" clId="{B97F8FE2-9461-4CFE-A336-39272FD5B119}" dt="2021-09-21T09:31:47.021" v="42952" actId="2711"/>
          <ac:spMkLst>
            <pc:docMk/>
            <pc:sldMk cId="1438536088" sldId="385"/>
            <ac:spMk id="5" creationId="{AEB749E8-091D-4618-8890-71A65ADEA094}"/>
          </ac:spMkLst>
        </pc:spChg>
        <pc:spChg chg="mod">
          <ac:chgData name="Minesh Patel" userId="a66d4990ec83ac90" providerId="LiveId" clId="{B97F8FE2-9461-4CFE-A336-39272FD5B119}" dt="2021-09-21T09:31:47.021" v="42952" actId="2711"/>
          <ac:spMkLst>
            <pc:docMk/>
            <pc:sldMk cId="1438536088" sldId="385"/>
            <ac:spMk id="7" creationId="{19EC2C06-E55B-4B9C-BC1A-39F0B9B5A9FE}"/>
          </ac:spMkLst>
        </pc:spChg>
        <pc:spChg chg="mod">
          <ac:chgData name="Minesh Patel" userId="a66d4990ec83ac90" providerId="LiveId" clId="{B97F8FE2-9461-4CFE-A336-39272FD5B119}" dt="2021-09-21T09:59:22.785" v="43222"/>
          <ac:spMkLst>
            <pc:docMk/>
            <pc:sldMk cId="1438536088" sldId="385"/>
            <ac:spMk id="8" creationId="{7D90A048-67BD-45CE-A4E9-7FA81CE6BAA8}"/>
          </ac:spMkLst>
        </pc:spChg>
        <pc:spChg chg="mod">
          <ac:chgData name="Minesh Patel" userId="a66d4990ec83ac90" providerId="LiveId" clId="{B97F8FE2-9461-4CFE-A336-39272FD5B119}" dt="2021-09-21T09:59:22.785" v="43222"/>
          <ac:spMkLst>
            <pc:docMk/>
            <pc:sldMk cId="1438536088" sldId="385"/>
            <ac:spMk id="9" creationId="{01138CE9-03C1-4CCE-871A-6DAB535F58BC}"/>
          </ac:spMkLst>
        </pc:spChg>
        <pc:spChg chg="mod">
          <ac:chgData name="Minesh Patel" userId="a66d4990ec83ac90" providerId="LiveId" clId="{B97F8FE2-9461-4CFE-A336-39272FD5B119}" dt="2021-09-21T09:59:22.785" v="43222"/>
          <ac:spMkLst>
            <pc:docMk/>
            <pc:sldMk cId="1438536088" sldId="385"/>
            <ac:spMk id="10" creationId="{6A95928B-8AE3-4CA7-B4B5-7A741EE26DA5}"/>
          </ac:spMkLst>
        </pc:spChg>
        <pc:spChg chg="mod">
          <ac:chgData name="Minesh Patel" userId="a66d4990ec83ac90" providerId="LiveId" clId="{B97F8FE2-9461-4CFE-A336-39272FD5B119}" dt="2021-09-21T09:59:22.785" v="43222"/>
          <ac:spMkLst>
            <pc:docMk/>
            <pc:sldMk cId="1438536088" sldId="385"/>
            <ac:spMk id="11" creationId="{33FA1297-C15E-4EEF-809A-BDB67798CFFF}"/>
          </ac:spMkLst>
        </pc:spChg>
        <pc:spChg chg="mod">
          <ac:chgData name="Minesh Patel" userId="a66d4990ec83ac90" providerId="LiveId" clId="{B97F8FE2-9461-4CFE-A336-39272FD5B119}" dt="2021-09-21T09:59:22.785" v="43222"/>
          <ac:spMkLst>
            <pc:docMk/>
            <pc:sldMk cId="1438536088" sldId="385"/>
            <ac:spMk id="12" creationId="{C312D6FA-EDE6-4D45-AA60-399072C8EC45}"/>
          </ac:spMkLst>
        </pc:spChg>
        <pc:spChg chg="add mod">
          <ac:chgData name="Minesh Patel" userId="a66d4990ec83ac90" providerId="LiveId" clId="{B97F8FE2-9461-4CFE-A336-39272FD5B119}" dt="2021-09-21T10:07:39.857" v="43375"/>
          <ac:spMkLst>
            <pc:docMk/>
            <pc:sldMk cId="1438536088" sldId="385"/>
            <ac:spMk id="13" creationId="{B83E1353-11DE-4219-A7A0-E0C8C137625E}"/>
          </ac:spMkLst>
        </pc:spChg>
        <pc:grpChg chg="add mod">
          <ac:chgData name="Minesh Patel" userId="a66d4990ec83ac90" providerId="LiveId" clId="{B97F8FE2-9461-4CFE-A336-39272FD5B119}" dt="2021-09-21T09:59:22.785" v="43222"/>
          <ac:grpSpMkLst>
            <pc:docMk/>
            <pc:sldMk cId="1438536088" sldId="385"/>
            <ac:grpSpMk id="6" creationId="{6DA9DE6E-C7E8-47A3-A26E-A3B28B635673}"/>
          </ac:grpSpMkLst>
        </pc:grpChg>
      </pc:sldChg>
      <pc:sldChg chg="addSp modSp add mod">
        <pc:chgData name="Minesh Patel" userId="a66d4990ec83ac90" providerId="LiveId" clId="{B97F8FE2-9461-4CFE-A336-39272FD5B119}" dt="2021-09-21T10:04:54.285" v="43291"/>
        <pc:sldMkLst>
          <pc:docMk/>
          <pc:sldMk cId="4115814163" sldId="388"/>
        </pc:sldMkLst>
        <pc:spChg chg="mod">
          <ac:chgData name="Minesh Patel" userId="a66d4990ec83ac90" providerId="LiveId" clId="{B97F8FE2-9461-4CFE-A336-39272FD5B119}" dt="2021-09-21T09:43:06.406" v="43024" actId="2711"/>
          <ac:spMkLst>
            <pc:docMk/>
            <pc:sldMk cId="4115814163" sldId="388"/>
            <ac:spMk id="2" creationId="{00000000-0000-0000-0000-000000000000}"/>
          </ac:spMkLst>
        </pc:spChg>
        <pc:spChg chg="mod">
          <ac:chgData name="Minesh Patel" userId="a66d4990ec83ac90" providerId="LiveId" clId="{B97F8FE2-9461-4CFE-A336-39272FD5B119}" dt="2021-09-21T09:43:06.406" v="43024" actId="2711"/>
          <ac:spMkLst>
            <pc:docMk/>
            <pc:sldMk cId="4115814163" sldId="388"/>
            <ac:spMk id="4" creationId="{FCD08A3E-A33A-42A7-BFBE-3AD1DC5E5F82}"/>
          </ac:spMkLst>
        </pc:spChg>
        <pc:spChg chg="mod">
          <ac:chgData name="Minesh Patel" userId="a66d4990ec83ac90" providerId="LiveId" clId="{B97F8FE2-9461-4CFE-A336-39272FD5B119}" dt="2021-09-21T09:43:06.406" v="43024" actId="2711"/>
          <ac:spMkLst>
            <pc:docMk/>
            <pc:sldMk cId="4115814163" sldId="388"/>
            <ac:spMk id="29" creationId="{0A83F2B1-6BA7-44B8-B331-A71490115DFB}"/>
          </ac:spMkLst>
        </pc:spChg>
        <pc:spChg chg="mod">
          <ac:chgData name="Minesh Patel" userId="a66d4990ec83ac90" providerId="LiveId" clId="{B97F8FE2-9461-4CFE-A336-39272FD5B119}" dt="2021-09-21T09:43:06.406" v="43024" actId="2711"/>
          <ac:spMkLst>
            <pc:docMk/>
            <pc:sldMk cId="4115814163" sldId="388"/>
            <ac:spMk id="30" creationId="{74AFE0B6-01E2-4B2C-8A46-4149D0EDDCB3}"/>
          </ac:spMkLst>
        </pc:spChg>
        <pc:spChg chg="mod">
          <ac:chgData name="Minesh Patel" userId="a66d4990ec83ac90" providerId="LiveId" clId="{B97F8FE2-9461-4CFE-A336-39272FD5B119}" dt="2021-09-21T09:43:06.406" v="43024" actId="2711"/>
          <ac:spMkLst>
            <pc:docMk/>
            <pc:sldMk cId="4115814163" sldId="388"/>
            <ac:spMk id="32" creationId="{BB1B8E2B-9B85-47F0-9373-4084C63F708E}"/>
          </ac:spMkLst>
        </pc:spChg>
        <pc:spChg chg="mod">
          <ac:chgData name="Minesh Patel" userId="a66d4990ec83ac90" providerId="LiveId" clId="{B97F8FE2-9461-4CFE-A336-39272FD5B119}" dt="2021-09-21T10:04:54.285" v="43291"/>
          <ac:spMkLst>
            <pc:docMk/>
            <pc:sldMk cId="4115814163" sldId="388"/>
            <ac:spMk id="33" creationId="{F559247C-2508-4399-A757-848458A41538}"/>
          </ac:spMkLst>
        </pc:spChg>
        <pc:spChg chg="mod">
          <ac:chgData name="Minesh Patel" userId="a66d4990ec83ac90" providerId="LiveId" clId="{B97F8FE2-9461-4CFE-A336-39272FD5B119}" dt="2021-09-21T10:04:54.285" v="43291"/>
          <ac:spMkLst>
            <pc:docMk/>
            <pc:sldMk cId="4115814163" sldId="388"/>
            <ac:spMk id="34" creationId="{B2AEAFF5-529F-4193-9712-19F710C4F51D}"/>
          </ac:spMkLst>
        </pc:spChg>
        <pc:spChg chg="mod">
          <ac:chgData name="Minesh Patel" userId="a66d4990ec83ac90" providerId="LiveId" clId="{B97F8FE2-9461-4CFE-A336-39272FD5B119}" dt="2021-09-21T10:04:54.285" v="43291"/>
          <ac:spMkLst>
            <pc:docMk/>
            <pc:sldMk cId="4115814163" sldId="388"/>
            <ac:spMk id="35" creationId="{1887F642-943E-43BC-A710-9E8A9DFAFC72}"/>
          </ac:spMkLst>
        </pc:spChg>
        <pc:spChg chg="mod">
          <ac:chgData name="Minesh Patel" userId="a66d4990ec83ac90" providerId="LiveId" clId="{B97F8FE2-9461-4CFE-A336-39272FD5B119}" dt="2021-09-21T10:04:54.285" v="43291"/>
          <ac:spMkLst>
            <pc:docMk/>
            <pc:sldMk cId="4115814163" sldId="388"/>
            <ac:spMk id="36" creationId="{0D038B16-4711-4BC5-81D6-242E83F41AB3}"/>
          </ac:spMkLst>
        </pc:spChg>
        <pc:spChg chg="mod">
          <ac:chgData name="Minesh Patel" userId="a66d4990ec83ac90" providerId="LiveId" clId="{B97F8FE2-9461-4CFE-A336-39272FD5B119}" dt="2021-09-21T10:04:54.285" v="43291"/>
          <ac:spMkLst>
            <pc:docMk/>
            <pc:sldMk cId="4115814163" sldId="388"/>
            <ac:spMk id="37" creationId="{30E1DBED-2289-4685-B4BE-489D2119CCE8}"/>
          </ac:spMkLst>
        </pc:spChg>
        <pc:spChg chg="mod">
          <ac:chgData name="Minesh Patel" userId="a66d4990ec83ac90" providerId="LiveId" clId="{B97F8FE2-9461-4CFE-A336-39272FD5B119}" dt="2021-09-21T09:43:06.406" v="43024" actId="2711"/>
          <ac:spMkLst>
            <pc:docMk/>
            <pc:sldMk cId="4115814163" sldId="388"/>
            <ac:spMk id="39" creationId="{38FB557A-5395-4B32-8F37-7E89AB6DAC23}"/>
          </ac:spMkLst>
        </pc:spChg>
        <pc:spChg chg="mod">
          <ac:chgData name="Minesh Patel" userId="a66d4990ec83ac90" providerId="LiveId" clId="{B97F8FE2-9461-4CFE-A336-39272FD5B119}" dt="2021-09-21T09:43:06.406" v="43024" actId="2711"/>
          <ac:spMkLst>
            <pc:docMk/>
            <pc:sldMk cId="4115814163" sldId="388"/>
            <ac:spMk id="44" creationId="{2B807562-26E7-48B8-9BCA-F6E307CFB060}"/>
          </ac:spMkLst>
        </pc:spChg>
        <pc:spChg chg="mod">
          <ac:chgData name="Minesh Patel" userId="a66d4990ec83ac90" providerId="LiveId" clId="{B97F8FE2-9461-4CFE-A336-39272FD5B119}" dt="2021-09-21T09:43:06.406" v="43024" actId="2711"/>
          <ac:spMkLst>
            <pc:docMk/>
            <pc:sldMk cId="4115814163" sldId="388"/>
            <ac:spMk id="46" creationId="{D22A9424-E0A6-4E73-9FC7-C21A258A1B98}"/>
          </ac:spMkLst>
        </pc:spChg>
        <pc:spChg chg="mod">
          <ac:chgData name="Minesh Patel" userId="a66d4990ec83ac90" providerId="LiveId" clId="{B97F8FE2-9461-4CFE-A336-39272FD5B119}" dt="2021-09-21T09:43:06.406" v="43024" actId="2711"/>
          <ac:spMkLst>
            <pc:docMk/>
            <pc:sldMk cId="4115814163" sldId="388"/>
            <ac:spMk id="47" creationId="{BB1C0804-47D0-4B07-9A4E-1A3C57F9E6B4}"/>
          </ac:spMkLst>
        </pc:spChg>
        <pc:spChg chg="mod">
          <ac:chgData name="Minesh Patel" userId="a66d4990ec83ac90" providerId="LiveId" clId="{B97F8FE2-9461-4CFE-A336-39272FD5B119}" dt="2021-09-21T09:43:06.406" v="43024" actId="2711"/>
          <ac:spMkLst>
            <pc:docMk/>
            <pc:sldMk cId="4115814163" sldId="388"/>
            <ac:spMk id="48" creationId="{3EEC39A4-BB3B-4810-ABF0-53CA42CD68F6}"/>
          </ac:spMkLst>
        </pc:spChg>
        <pc:spChg chg="mod">
          <ac:chgData name="Minesh Patel" userId="a66d4990ec83ac90" providerId="LiveId" clId="{B97F8FE2-9461-4CFE-A336-39272FD5B119}" dt="2021-09-21T09:43:06.406" v="43024" actId="2711"/>
          <ac:spMkLst>
            <pc:docMk/>
            <pc:sldMk cId="4115814163" sldId="388"/>
            <ac:spMk id="49" creationId="{BEE65D19-F754-447D-B0BF-CF3DFB3DDE12}"/>
          </ac:spMkLst>
        </pc:spChg>
        <pc:spChg chg="mod">
          <ac:chgData name="Minesh Patel" userId="a66d4990ec83ac90" providerId="LiveId" clId="{B97F8FE2-9461-4CFE-A336-39272FD5B119}" dt="2021-09-21T09:43:06.406" v="43024" actId="2711"/>
          <ac:spMkLst>
            <pc:docMk/>
            <pc:sldMk cId="4115814163" sldId="388"/>
            <ac:spMk id="54" creationId="{233329C9-0A54-4592-8201-36562B937B71}"/>
          </ac:spMkLst>
        </pc:spChg>
        <pc:spChg chg="mod">
          <ac:chgData name="Minesh Patel" userId="a66d4990ec83ac90" providerId="LiveId" clId="{B97F8FE2-9461-4CFE-A336-39272FD5B119}" dt="2021-09-21T09:43:06.406" v="43024" actId="2711"/>
          <ac:spMkLst>
            <pc:docMk/>
            <pc:sldMk cId="4115814163" sldId="388"/>
            <ac:spMk id="55" creationId="{85C3876B-F5B7-49FA-B80B-18221F933A45}"/>
          </ac:spMkLst>
        </pc:spChg>
        <pc:spChg chg="mod">
          <ac:chgData name="Minesh Patel" userId="a66d4990ec83ac90" providerId="LiveId" clId="{B97F8FE2-9461-4CFE-A336-39272FD5B119}" dt="2021-09-21T09:43:06.406" v="43024" actId="2711"/>
          <ac:spMkLst>
            <pc:docMk/>
            <pc:sldMk cId="4115814163" sldId="388"/>
            <ac:spMk id="56" creationId="{BC548733-BD28-4863-BC0D-D967CB69867A}"/>
          </ac:spMkLst>
        </pc:spChg>
        <pc:spChg chg="mod">
          <ac:chgData name="Minesh Patel" userId="a66d4990ec83ac90" providerId="LiveId" clId="{B97F8FE2-9461-4CFE-A336-39272FD5B119}" dt="2021-09-21T09:43:06.406" v="43024" actId="2711"/>
          <ac:spMkLst>
            <pc:docMk/>
            <pc:sldMk cId="4115814163" sldId="388"/>
            <ac:spMk id="57" creationId="{C811B3E2-D752-4EE6-B4BB-B9205AAD6D9A}"/>
          </ac:spMkLst>
        </pc:spChg>
        <pc:spChg chg="mod">
          <ac:chgData name="Minesh Patel" userId="a66d4990ec83ac90" providerId="LiveId" clId="{B97F8FE2-9461-4CFE-A336-39272FD5B119}" dt="2021-09-21T09:43:06.406" v="43024" actId="2711"/>
          <ac:spMkLst>
            <pc:docMk/>
            <pc:sldMk cId="4115814163" sldId="388"/>
            <ac:spMk id="58" creationId="{688332FD-94A4-4F19-8246-392EE74E3B2F}"/>
          </ac:spMkLst>
        </pc:spChg>
        <pc:grpChg chg="add mod">
          <ac:chgData name="Minesh Patel" userId="a66d4990ec83ac90" providerId="LiveId" clId="{B97F8FE2-9461-4CFE-A336-39272FD5B119}" dt="2021-09-21T10:04:54.285" v="43291"/>
          <ac:grpSpMkLst>
            <pc:docMk/>
            <pc:sldMk cId="4115814163" sldId="388"/>
            <ac:grpSpMk id="31" creationId="{6FE21288-A717-4A1E-9C5E-AFFB6D8B1C1C}"/>
          </ac:grpSpMkLst>
        </pc:grpChg>
      </pc:sldChg>
      <pc:sldChg chg="addSp modSp add mod">
        <pc:chgData name="Minesh Patel" userId="a66d4990ec83ac90" providerId="LiveId" clId="{B97F8FE2-9461-4CFE-A336-39272FD5B119}" dt="2021-09-21T10:05:36.006" v="43317"/>
        <pc:sldMkLst>
          <pc:docMk/>
          <pc:sldMk cId="621168429" sldId="393"/>
        </pc:sldMkLst>
        <pc:spChg chg="mod">
          <ac:chgData name="Minesh Patel" userId="a66d4990ec83ac90" providerId="LiveId" clId="{B97F8FE2-9461-4CFE-A336-39272FD5B119}" dt="2021-09-21T09:45:15.520" v="43042" actId="2711"/>
          <ac:spMkLst>
            <pc:docMk/>
            <pc:sldMk cId="621168429" sldId="393"/>
            <ac:spMk id="2" creationId="{00000000-0000-0000-0000-000000000000}"/>
          </ac:spMkLst>
        </pc:spChg>
        <pc:spChg chg="mod">
          <ac:chgData name="Minesh Patel" userId="a66d4990ec83ac90" providerId="LiveId" clId="{B97F8FE2-9461-4CFE-A336-39272FD5B119}" dt="2021-09-21T09:45:15.520" v="43042" actId="2711"/>
          <ac:spMkLst>
            <pc:docMk/>
            <pc:sldMk cId="621168429" sldId="393"/>
            <ac:spMk id="4" creationId="{35453897-5E84-438F-A9BF-8629E0BCA16C}"/>
          </ac:spMkLst>
        </pc:spChg>
        <pc:spChg chg="mod">
          <ac:chgData name="Minesh Patel" userId="a66d4990ec83ac90" providerId="LiveId" clId="{B97F8FE2-9461-4CFE-A336-39272FD5B119}" dt="2021-09-21T10:05:36.006" v="43317"/>
          <ac:spMkLst>
            <pc:docMk/>
            <pc:sldMk cId="621168429" sldId="393"/>
            <ac:spMk id="6" creationId="{798776C3-9A56-4537-B073-E1AF829D8A8A}"/>
          </ac:spMkLst>
        </pc:spChg>
        <pc:spChg chg="mod">
          <ac:chgData name="Minesh Patel" userId="a66d4990ec83ac90" providerId="LiveId" clId="{B97F8FE2-9461-4CFE-A336-39272FD5B119}" dt="2021-09-21T10:05:36.006" v="43317"/>
          <ac:spMkLst>
            <pc:docMk/>
            <pc:sldMk cId="621168429" sldId="393"/>
            <ac:spMk id="7" creationId="{833EBA9F-8D51-49D5-8711-CC8AE1A211A8}"/>
          </ac:spMkLst>
        </pc:spChg>
        <pc:spChg chg="mod">
          <ac:chgData name="Minesh Patel" userId="a66d4990ec83ac90" providerId="LiveId" clId="{B97F8FE2-9461-4CFE-A336-39272FD5B119}" dt="2021-09-21T10:05:36.006" v="43317"/>
          <ac:spMkLst>
            <pc:docMk/>
            <pc:sldMk cId="621168429" sldId="393"/>
            <ac:spMk id="8" creationId="{F0A3F4FA-4D56-44D8-9EEB-58CC8520C62F}"/>
          </ac:spMkLst>
        </pc:spChg>
        <pc:spChg chg="mod">
          <ac:chgData name="Minesh Patel" userId="a66d4990ec83ac90" providerId="LiveId" clId="{B97F8FE2-9461-4CFE-A336-39272FD5B119}" dt="2021-09-21T10:05:36.006" v="43317"/>
          <ac:spMkLst>
            <pc:docMk/>
            <pc:sldMk cId="621168429" sldId="393"/>
            <ac:spMk id="9" creationId="{83D9B28A-53F8-458A-B048-0D1A32BF3E56}"/>
          </ac:spMkLst>
        </pc:spChg>
        <pc:spChg chg="mod">
          <ac:chgData name="Minesh Patel" userId="a66d4990ec83ac90" providerId="LiveId" clId="{B97F8FE2-9461-4CFE-A336-39272FD5B119}" dt="2021-09-21T10:05:36.006" v="43317"/>
          <ac:spMkLst>
            <pc:docMk/>
            <pc:sldMk cId="621168429" sldId="393"/>
            <ac:spMk id="10" creationId="{6470563F-6ED0-461C-9366-89D98A4C0B63}"/>
          </ac:spMkLst>
        </pc:spChg>
        <pc:spChg chg="mod">
          <ac:chgData name="Minesh Patel" userId="a66d4990ec83ac90" providerId="LiveId" clId="{B97F8FE2-9461-4CFE-A336-39272FD5B119}" dt="2021-09-21T09:45:15.520" v="43042" actId="2711"/>
          <ac:spMkLst>
            <pc:docMk/>
            <pc:sldMk cId="621168429" sldId="393"/>
            <ac:spMk id="44" creationId="{2B807562-26E7-48B8-9BCA-F6E307CFB060}"/>
          </ac:spMkLst>
        </pc:spChg>
        <pc:grpChg chg="add mod">
          <ac:chgData name="Minesh Patel" userId="a66d4990ec83ac90" providerId="LiveId" clId="{B97F8FE2-9461-4CFE-A336-39272FD5B119}" dt="2021-09-21T10:05:36.006" v="43317"/>
          <ac:grpSpMkLst>
            <pc:docMk/>
            <pc:sldMk cId="621168429" sldId="393"/>
            <ac:grpSpMk id="5" creationId="{93132917-34FA-4A41-800D-EE445E1F9094}"/>
          </ac:grpSpMkLst>
        </pc:grpChg>
      </pc:sldChg>
      <pc:sldChg chg="addSp delSp modSp add mod">
        <pc:chgData name="Minesh Patel" userId="a66d4990ec83ac90" providerId="LiveId" clId="{B97F8FE2-9461-4CFE-A336-39272FD5B119}" dt="2021-09-21T10:05:26.983" v="43312"/>
        <pc:sldMkLst>
          <pc:docMk/>
          <pc:sldMk cId="4223472216" sldId="394"/>
        </pc:sldMkLst>
        <pc:spChg chg="mod">
          <ac:chgData name="Minesh Patel" userId="a66d4990ec83ac90" providerId="LiveId" clId="{B97F8FE2-9461-4CFE-A336-39272FD5B119}" dt="2021-09-21T09:44:44.557" v="43039" actId="2711"/>
          <ac:spMkLst>
            <pc:docMk/>
            <pc:sldMk cId="4223472216" sldId="394"/>
            <ac:spMk id="2" creationId="{00000000-0000-0000-0000-000000000000}"/>
          </ac:spMkLst>
        </pc:spChg>
        <pc:spChg chg="mod">
          <ac:chgData name="Minesh Patel" userId="a66d4990ec83ac90" providerId="LiveId" clId="{B97F8FE2-9461-4CFE-A336-39272FD5B119}" dt="2021-09-21T09:44:44.557" v="43039" actId="2711"/>
          <ac:spMkLst>
            <pc:docMk/>
            <pc:sldMk cId="4223472216" sldId="394"/>
            <ac:spMk id="5" creationId="{5EAC6219-CF5B-490D-893C-C9390B977761}"/>
          </ac:spMkLst>
        </pc:spChg>
        <pc:spChg chg="mod">
          <ac:chgData name="Minesh Patel" userId="a66d4990ec83ac90" providerId="LiveId" clId="{B97F8FE2-9461-4CFE-A336-39272FD5B119}" dt="2021-09-21T09:44:44.557" v="43039" actId="2711"/>
          <ac:spMkLst>
            <pc:docMk/>
            <pc:sldMk cId="4223472216" sldId="394"/>
            <ac:spMk id="6" creationId="{AE7C301F-CD19-4E45-947E-1F5B104E77E4}"/>
          </ac:spMkLst>
        </pc:spChg>
        <pc:spChg chg="mod">
          <ac:chgData name="Minesh Patel" userId="a66d4990ec83ac90" providerId="LiveId" clId="{B97F8FE2-9461-4CFE-A336-39272FD5B119}" dt="2021-09-21T09:44:44.557" v="43039" actId="2711"/>
          <ac:spMkLst>
            <pc:docMk/>
            <pc:sldMk cId="4223472216" sldId="394"/>
            <ac:spMk id="7" creationId="{28FB32A0-D763-4803-B39B-E199A2ECA42F}"/>
          </ac:spMkLst>
        </pc:spChg>
        <pc:spChg chg="del mod">
          <ac:chgData name="Minesh Patel" userId="a66d4990ec83ac90" providerId="LiveId" clId="{B97F8FE2-9461-4CFE-A336-39272FD5B119}" dt="2021-09-21T10:05:26.619" v="43311" actId="478"/>
          <ac:spMkLst>
            <pc:docMk/>
            <pc:sldMk cId="4223472216" sldId="394"/>
            <ac:spMk id="8" creationId="{5103C8C6-59BD-4DDB-90C4-4B529A55CCE0}"/>
          </ac:spMkLst>
        </pc:spChg>
        <pc:spChg chg="mod">
          <ac:chgData name="Minesh Patel" userId="a66d4990ec83ac90" providerId="LiveId" clId="{B97F8FE2-9461-4CFE-A336-39272FD5B119}" dt="2021-09-21T09:44:44.557" v="43039" actId="2711"/>
          <ac:spMkLst>
            <pc:docMk/>
            <pc:sldMk cId="4223472216" sldId="394"/>
            <ac:spMk id="10" creationId="{11BCA763-2EC5-449C-8C9F-3DA3810B2B59}"/>
          </ac:spMkLst>
        </pc:spChg>
        <pc:spChg chg="mod">
          <ac:chgData name="Minesh Patel" userId="a66d4990ec83ac90" providerId="LiveId" clId="{B97F8FE2-9461-4CFE-A336-39272FD5B119}" dt="2021-09-21T09:44:44.557" v="43039" actId="2711"/>
          <ac:spMkLst>
            <pc:docMk/>
            <pc:sldMk cId="4223472216" sldId="394"/>
            <ac:spMk id="11" creationId="{8C535BBA-92A6-4BBE-8099-A6D1E92BF6AA}"/>
          </ac:spMkLst>
        </pc:spChg>
        <pc:spChg chg="mod">
          <ac:chgData name="Minesh Patel" userId="a66d4990ec83ac90" providerId="LiveId" clId="{B97F8FE2-9461-4CFE-A336-39272FD5B119}" dt="2021-09-21T09:44:44.557" v="43039" actId="2711"/>
          <ac:spMkLst>
            <pc:docMk/>
            <pc:sldMk cId="4223472216" sldId="394"/>
            <ac:spMk id="12" creationId="{8FF700E5-5CA4-4372-9FC6-B30FF201A5ED}"/>
          </ac:spMkLst>
        </pc:spChg>
        <pc:spChg chg="mod">
          <ac:chgData name="Minesh Patel" userId="a66d4990ec83ac90" providerId="LiveId" clId="{B97F8FE2-9461-4CFE-A336-39272FD5B119}" dt="2021-09-21T10:05:26.983" v="43312"/>
          <ac:spMkLst>
            <pc:docMk/>
            <pc:sldMk cId="4223472216" sldId="394"/>
            <ac:spMk id="21" creationId="{342FFB26-40EA-446B-A2B4-132E3E0ACA26}"/>
          </ac:spMkLst>
        </pc:spChg>
        <pc:spChg chg="mod">
          <ac:chgData name="Minesh Patel" userId="a66d4990ec83ac90" providerId="LiveId" clId="{B97F8FE2-9461-4CFE-A336-39272FD5B119}" dt="2021-09-21T10:05:26.983" v="43312"/>
          <ac:spMkLst>
            <pc:docMk/>
            <pc:sldMk cId="4223472216" sldId="394"/>
            <ac:spMk id="22" creationId="{5FDACB12-FEDB-45A6-9F1D-3D68DAAA2E10}"/>
          </ac:spMkLst>
        </pc:spChg>
        <pc:spChg chg="mod">
          <ac:chgData name="Minesh Patel" userId="a66d4990ec83ac90" providerId="LiveId" clId="{B97F8FE2-9461-4CFE-A336-39272FD5B119}" dt="2021-09-21T10:05:26.983" v="43312"/>
          <ac:spMkLst>
            <pc:docMk/>
            <pc:sldMk cId="4223472216" sldId="394"/>
            <ac:spMk id="23" creationId="{E8C6BBB6-ED2E-4C03-9C46-806B128D7E4F}"/>
          </ac:spMkLst>
        </pc:spChg>
        <pc:spChg chg="mod">
          <ac:chgData name="Minesh Patel" userId="a66d4990ec83ac90" providerId="LiveId" clId="{B97F8FE2-9461-4CFE-A336-39272FD5B119}" dt="2021-09-21T10:05:26.983" v="43312"/>
          <ac:spMkLst>
            <pc:docMk/>
            <pc:sldMk cId="4223472216" sldId="394"/>
            <ac:spMk id="24" creationId="{6E3D6EC6-99CE-4928-B6B2-C6685B97BF4B}"/>
          </ac:spMkLst>
        </pc:spChg>
        <pc:spChg chg="mod">
          <ac:chgData name="Minesh Patel" userId="a66d4990ec83ac90" providerId="LiveId" clId="{B97F8FE2-9461-4CFE-A336-39272FD5B119}" dt="2021-09-21T10:05:26.983" v="43312"/>
          <ac:spMkLst>
            <pc:docMk/>
            <pc:sldMk cId="4223472216" sldId="394"/>
            <ac:spMk id="25" creationId="{680BBE3C-E55C-4C30-82E3-8B0EADD9D7C6}"/>
          </ac:spMkLst>
        </pc:spChg>
        <pc:spChg chg="mod">
          <ac:chgData name="Minesh Patel" userId="a66d4990ec83ac90" providerId="LiveId" clId="{B97F8FE2-9461-4CFE-A336-39272FD5B119}" dt="2021-09-21T09:44:44.557" v="43039" actId="2711"/>
          <ac:spMkLst>
            <pc:docMk/>
            <pc:sldMk cId="4223472216" sldId="394"/>
            <ac:spMk id="42" creationId="{6F2C4E6E-11D7-4380-A721-3A4DC45E8C1B}"/>
          </ac:spMkLst>
        </pc:spChg>
        <pc:spChg chg="mod">
          <ac:chgData name="Minesh Patel" userId="a66d4990ec83ac90" providerId="LiveId" clId="{B97F8FE2-9461-4CFE-A336-39272FD5B119}" dt="2021-09-21T09:44:44.557" v="43039" actId="2711"/>
          <ac:spMkLst>
            <pc:docMk/>
            <pc:sldMk cId="4223472216" sldId="394"/>
            <ac:spMk id="44" creationId="{2B807562-26E7-48B8-9BCA-F6E307CFB060}"/>
          </ac:spMkLst>
        </pc:spChg>
        <pc:grpChg chg="add mod">
          <ac:chgData name="Minesh Patel" userId="a66d4990ec83ac90" providerId="LiveId" clId="{B97F8FE2-9461-4CFE-A336-39272FD5B119}" dt="2021-09-21T10:05:26.983" v="43312"/>
          <ac:grpSpMkLst>
            <pc:docMk/>
            <pc:sldMk cId="4223472216" sldId="394"/>
            <ac:grpSpMk id="20" creationId="{4B0D5DE7-7D04-4688-AFC2-98A1826A23E0}"/>
          </ac:grpSpMkLst>
        </pc:grpChg>
      </pc:sldChg>
      <pc:sldChg chg="add">
        <pc:chgData name="Minesh Patel" userId="a66d4990ec83ac90" providerId="LiveId" clId="{B97F8FE2-9461-4CFE-A336-39272FD5B119}" dt="2021-09-21T09:04:16.409" v="42740"/>
        <pc:sldMkLst>
          <pc:docMk/>
          <pc:sldMk cId="954293740" sldId="395"/>
        </pc:sldMkLst>
      </pc:sldChg>
      <pc:sldChg chg="addSp modSp add mod">
        <pc:chgData name="Minesh Patel" userId="a66d4990ec83ac90" providerId="LiveId" clId="{B97F8FE2-9461-4CFE-A336-39272FD5B119}" dt="2021-09-21T10:07:35.383" v="43371"/>
        <pc:sldMkLst>
          <pc:docMk/>
          <pc:sldMk cId="1789984002" sldId="398"/>
        </pc:sldMkLst>
        <pc:spChg chg="mod">
          <ac:chgData name="Minesh Patel" userId="a66d4990ec83ac90" providerId="LiveId" clId="{B97F8FE2-9461-4CFE-A336-39272FD5B119}" dt="2021-09-21T09:30:51.054" v="42949" actId="2711"/>
          <ac:spMkLst>
            <pc:docMk/>
            <pc:sldMk cId="1789984002" sldId="398"/>
            <ac:spMk id="2" creationId="{00000000-0000-0000-0000-000000000000}"/>
          </ac:spMkLst>
        </pc:spChg>
        <pc:spChg chg="mod">
          <ac:chgData name="Minesh Patel" userId="a66d4990ec83ac90" providerId="LiveId" clId="{B97F8FE2-9461-4CFE-A336-39272FD5B119}" dt="2021-09-21T09:31:01.615" v="42950" actId="2711"/>
          <ac:spMkLst>
            <pc:docMk/>
            <pc:sldMk cId="1789984002" sldId="398"/>
            <ac:spMk id="10" creationId="{6F419803-B092-48F1-9613-8AE182BEF994}"/>
          </ac:spMkLst>
        </pc:spChg>
        <pc:spChg chg="mod">
          <ac:chgData name="Minesh Patel" userId="a66d4990ec83ac90" providerId="LiveId" clId="{B97F8FE2-9461-4CFE-A336-39272FD5B119}" dt="2021-09-21T09:59:11.715" v="43217"/>
          <ac:spMkLst>
            <pc:docMk/>
            <pc:sldMk cId="1789984002" sldId="398"/>
            <ac:spMk id="25" creationId="{F054EDD4-72D4-487A-A8D8-655133AFDFD5}"/>
          </ac:spMkLst>
        </pc:spChg>
        <pc:spChg chg="mod">
          <ac:chgData name="Minesh Patel" userId="a66d4990ec83ac90" providerId="LiveId" clId="{B97F8FE2-9461-4CFE-A336-39272FD5B119}" dt="2021-09-21T09:59:11.715" v="43217"/>
          <ac:spMkLst>
            <pc:docMk/>
            <pc:sldMk cId="1789984002" sldId="398"/>
            <ac:spMk id="26" creationId="{1CB1AE24-121C-4F90-BCFF-FA530A5DABCB}"/>
          </ac:spMkLst>
        </pc:spChg>
        <pc:spChg chg="mod">
          <ac:chgData name="Minesh Patel" userId="a66d4990ec83ac90" providerId="LiveId" clId="{B97F8FE2-9461-4CFE-A336-39272FD5B119}" dt="2021-09-21T09:59:11.715" v="43217"/>
          <ac:spMkLst>
            <pc:docMk/>
            <pc:sldMk cId="1789984002" sldId="398"/>
            <ac:spMk id="27" creationId="{AA80FEBC-2C40-4F2C-AE10-2B7DC6AA3925}"/>
          </ac:spMkLst>
        </pc:spChg>
        <pc:spChg chg="mod">
          <ac:chgData name="Minesh Patel" userId="a66d4990ec83ac90" providerId="LiveId" clId="{B97F8FE2-9461-4CFE-A336-39272FD5B119}" dt="2021-09-21T09:59:11.715" v="43217"/>
          <ac:spMkLst>
            <pc:docMk/>
            <pc:sldMk cId="1789984002" sldId="398"/>
            <ac:spMk id="28" creationId="{E86D883B-A10D-4433-A25E-AD2629C850FF}"/>
          </ac:spMkLst>
        </pc:spChg>
        <pc:spChg chg="mod">
          <ac:chgData name="Minesh Patel" userId="a66d4990ec83ac90" providerId="LiveId" clId="{B97F8FE2-9461-4CFE-A336-39272FD5B119}" dt="2021-09-21T09:30:51.054" v="42949" actId="2711"/>
          <ac:spMkLst>
            <pc:docMk/>
            <pc:sldMk cId="1789984002" sldId="398"/>
            <ac:spMk id="29" creationId="{70FE4836-550B-433C-B856-A88FB2099850}"/>
          </ac:spMkLst>
        </pc:spChg>
        <pc:spChg chg="mod">
          <ac:chgData name="Minesh Patel" userId="a66d4990ec83ac90" providerId="LiveId" clId="{B97F8FE2-9461-4CFE-A336-39272FD5B119}" dt="2021-09-21T09:30:51.054" v="42949" actId="2711"/>
          <ac:spMkLst>
            <pc:docMk/>
            <pc:sldMk cId="1789984002" sldId="398"/>
            <ac:spMk id="30" creationId="{3D6FCF6A-38D9-40BF-B443-7F57E4037A7F}"/>
          </ac:spMkLst>
        </pc:spChg>
        <pc:spChg chg="mod">
          <ac:chgData name="Minesh Patel" userId="a66d4990ec83ac90" providerId="LiveId" clId="{B97F8FE2-9461-4CFE-A336-39272FD5B119}" dt="2021-09-21T09:59:11.715" v="43217"/>
          <ac:spMkLst>
            <pc:docMk/>
            <pc:sldMk cId="1789984002" sldId="398"/>
            <ac:spMk id="31" creationId="{964926A6-5C87-4EB7-B23D-F15FF164B5D6}"/>
          </ac:spMkLst>
        </pc:spChg>
        <pc:spChg chg="add mod">
          <ac:chgData name="Minesh Patel" userId="a66d4990ec83ac90" providerId="LiveId" clId="{B97F8FE2-9461-4CFE-A336-39272FD5B119}" dt="2021-09-21T10:07:35.383" v="43371"/>
          <ac:spMkLst>
            <pc:docMk/>
            <pc:sldMk cId="1789984002" sldId="398"/>
            <ac:spMk id="32" creationId="{7BACB307-C756-4D0E-BD0D-D6B5FF85241A}"/>
          </ac:spMkLst>
        </pc:spChg>
        <pc:spChg chg="mod">
          <ac:chgData name="Minesh Patel" userId="a66d4990ec83ac90" providerId="LiveId" clId="{B97F8FE2-9461-4CFE-A336-39272FD5B119}" dt="2021-09-21T09:30:51.054" v="42949" actId="2711"/>
          <ac:spMkLst>
            <pc:docMk/>
            <pc:sldMk cId="1789984002" sldId="398"/>
            <ac:spMk id="50" creationId="{25E81D6B-719A-4000-9AC3-107C5EA935C2}"/>
          </ac:spMkLst>
        </pc:spChg>
        <pc:spChg chg="mod">
          <ac:chgData name="Minesh Patel" userId="a66d4990ec83ac90" providerId="LiveId" clId="{B97F8FE2-9461-4CFE-A336-39272FD5B119}" dt="2021-09-21T09:31:01.615" v="42950" actId="2711"/>
          <ac:spMkLst>
            <pc:docMk/>
            <pc:sldMk cId="1789984002" sldId="398"/>
            <ac:spMk id="75" creationId="{7A53613C-4918-4EDA-B98D-43B03E492A88}"/>
          </ac:spMkLst>
        </pc:spChg>
        <pc:spChg chg="mod">
          <ac:chgData name="Minesh Patel" userId="a66d4990ec83ac90" providerId="LiveId" clId="{B97F8FE2-9461-4CFE-A336-39272FD5B119}" dt="2021-09-21T09:31:01.615" v="42950" actId="2711"/>
          <ac:spMkLst>
            <pc:docMk/>
            <pc:sldMk cId="1789984002" sldId="398"/>
            <ac:spMk id="76" creationId="{F90AF59F-E003-47EB-9CD4-081623002128}"/>
          </ac:spMkLst>
        </pc:spChg>
        <pc:spChg chg="mod">
          <ac:chgData name="Minesh Patel" userId="a66d4990ec83ac90" providerId="LiveId" clId="{B97F8FE2-9461-4CFE-A336-39272FD5B119}" dt="2021-09-21T09:31:01.615" v="42950" actId="2711"/>
          <ac:spMkLst>
            <pc:docMk/>
            <pc:sldMk cId="1789984002" sldId="398"/>
            <ac:spMk id="77" creationId="{51DF4197-CB29-4D79-80C8-F9108CAEF453}"/>
          </ac:spMkLst>
        </pc:spChg>
        <pc:spChg chg="mod">
          <ac:chgData name="Minesh Patel" userId="a66d4990ec83ac90" providerId="LiveId" clId="{B97F8FE2-9461-4CFE-A336-39272FD5B119}" dt="2021-09-21T09:59:15.158" v="43218" actId="1076"/>
          <ac:spMkLst>
            <pc:docMk/>
            <pc:sldMk cId="1789984002" sldId="398"/>
            <ac:spMk id="88" creationId="{7986119E-6892-4D77-9469-577BBA0AD280}"/>
          </ac:spMkLst>
        </pc:spChg>
        <pc:spChg chg="mod">
          <ac:chgData name="Minesh Patel" userId="a66d4990ec83ac90" providerId="LiveId" clId="{B97F8FE2-9461-4CFE-A336-39272FD5B119}" dt="2021-09-21T09:30:51.054" v="42949" actId="2711"/>
          <ac:spMkLst>
            <pc:docMk/>
            <pc:sldMk cId="1789984002" sldId="398"/>
            <ac:spMk id="89" creationId="{42FDADFD-D992-4E89-A7E3-944F654277FC}"/>
          </ac:spMkLst>
        </pc:spChg>
        <pc:grpChg chg="add mod">
          <ac:chgData name="Minesh Patel" userId="a66d4990ec83ac90" providerId="LiveId" clId="{B97F8FE2-9461-4CFE-A336-39272FD5B119}" dt="2021-09-21T09:59:11.715" v="43217"/>
          <ac:grpSpMkLst>
            <pc:docMk/>
            <pc:sldMk cId="1789984002" sldId="398"/>
            <ac:grpSpMk id="24" creationId="{B0BBB090-7CD6-480A-AF85-A0FC9C787B3A}"/>
          </ac:grpSpMkLst>
        </pc:grpChg>
        <pc:grpChg chg="mod">
          <ac:chgData name="Minesh Patel" userId="a66d4990ec83ac90" providerId="LiveId" clId="{B97F8FE2-9461-4CFE-A336-39272FD5B119}" dt="2021-09-21T09:30:51.054" v="42949" actId="2711"/>
          <ac:grpSpMkLst>
            <pc:docMk/>
            <pc:sldMk cId="1789984002" sldId="398"/>
            <ac:grpSpMk id="34" creationId="{493D0FCF-378B-4702-915D-792E0FAABC66}"/>
          </ac:grpSpMkLst>
        </pc:grpChg>
        <pc:grpChg chg="mod">
          <ac:chgData name="Minesh Patel" userId="a66d4990ec83ac90" providerId="LiveId" clId="{B97F8FE2-9461-4CFE-A336-39272FD5B119}" dt="2021-09-21T09:30:51.054" v="42949" actId="2711"/>
          <ac:grpSpMkLst>
            <pc:docMk/>
            <pc:sldMk cId="1789984002" sldId="398"/>
            <ac:grpSpMk id="47" creationId="{E902180A-BF8A-499D-92BD-C6B264FA9492}"/>
          </ac:grpSpMkLst>
        </pc:grpChg>
        <pc:grpChg chg="mod">
          <ac:chgData name="Minesh Patel" userId="a66d4990ec83ac90" providerId="LiveId" clId="{B97F8FE2-9461-4CFE-A336-39272FD5B119}" dt="2021-09-21T09:30:51.054" v="42949" actId="2711"/>
          <ac:grpSpMkLst>
            <pc:docMk/>
            <pc:sldMk cId="1789984002" sldId="398"/>
            <ac:grpSpMk id="51" creationId="{6C6B0149-297E-496A-A96B-DF10787E3384}"/>
          </ac:grpSpMkLst>
        </pc:grpChg>
        <pc:grpChg chg="mod">
          <ac:chgData name="Minesh Patel" userId="a66d4990ec83ac90" providerId="LiveId" clId="{B97F8FE2-9461-4CFE-A336-39272FD5B119}" dt="2021-09-21T09:30:51.054" v="42949" actId="2711"/>
          <ac:grpSpMkLst>
            <pc:docMk/>
            <pc:sldMk cId="1789984002" sldId="398"/>
            <ac:grpSpMk id="53" creationId="{8B118478-23F2-454E-A775-D2F75D96785F}"/>
          </ac:grpSpMkLst>
        </pc:grpChg>
      </pc:sldChg>
      <pc:sldChg chg="add">
        <pc:chgData name="Minesh Patel" userId="a66d4990ec83ac90" providerId="LiveId" clId="{B97F8FE2-9461-4CFE-A336-39272FD5B119}" dt="2021-09-21T09:04:16.409" v="42740"/>
        <pc:sldMkLst>
          <pc:docMk/>
          <pc:sldMk cId="935254004" sldId="400"/>
        </pc:sldMkLst>
      </pc:sldChg>
      <pc:sldChg chg="add">
        <pc:chgData name="Minesh Patel" userId="a66d4990ec83ac90" providerId="LiveId" clId="{B97F8FE2-9461-4CFE-A336-39272FD5B119}" dt="2021-09-21T09:04:16.409" v="42740"/>
        <pc:sldMkLst>
          <pc:docMk/>
          <pc:sldMk cId="390458114" sldId="402"/>
        </pc:sldMkLst>
      </pc:sldChg>
      <pc:sldChg chg="addSp modSp add mod">
        <pc:chgData name="Minesh Patel" userId="a66d4990ec83ac90" providerId="LiveId" clId="{B97F8FE2-9461-4CFE-A336-39272FD5B119}" dt="2021-09-21T10:07:48.031" v="43381"/>
        <pc:sldMkLst>
          <pc:docMk/>
          <pc:sldMk cId="1112179227" sldId="405"/>
        </pc:sldMkLst>
        <pc:spChg chg="mod">
          <ac:chgData name="Minesh Patel" userId="a66d4990ec83ac90" providerId="LiveId" clId="{B97F8FE2-9461-4CFE-A336-39272FD5B119}" dt="2021-09-21T09:32:18.769" v="42954" actId="2711"/>
          <ac:spMkLst>
            <pc:docMk/>
            <pc:sldMk cId="1112179227" sldId="405"/>
            <ac:spMk id="2" creationId="{00000000-0000-0000-0000-000000000000}"/>
          </ac:spMkLst>
        </pc:spChg>
        <pc:spChg chg="mod">
          <ac:chgData name="Minesh Patel" userId="a66d4990ec83ac90" providerId="LiveId" clId="{B97F8FE2-9461-4CFE-A336-39272FD5B119}" dt="2021-09-21T09:32:18.769" v="42954" actId="2711"/>
          <ac:spMkLst>
            <pc:docMk/>
            <pc:sldMk cId="1112179227" sldId="405"/>
            <ac:spMk id="3" creationId="{6BE30CCA-87AC-469A-A1FC-D1D88530DE3F}"/>
          </ac:spMkLst>
        </pc:spChg>
        <pc:spChg chg="mod">
          <ac:chgData name="Minesh Patel" userId="a66d4990ec83ac90" providerId="LiveId" clId="{B97F8FE2-9461-4CFE-A336-39272FD5B119}" dt="2021-09-21T09:32:18.769" v="42954" actId="2711"/>
          <ac:spMkLst>
            <pc:docMk/>
            <pc:sldMk cId="1112179227" sldId="405"/>
            <ac:spMk id="4" creationId="{A879A821-59AF-4870-946E-52AEF5B65792}"/>
          </ac:spMkLst>
        </pc:spChg>
        <pc:spChg chg="mod">
          <ac:chgData name="Minesh Patel" userId="a66d4990ec83ac90" providerId="LiveId" clId="{B97F8FE2-9461-4CFE-A336-39272FD5B119}" dt="2021-09-21T09:32:18.769" v="42954" actId="2711"/>
          <ac:spMkLst>
            <pc:docMk/>
            <pc:sldMk cId="1112179227" sldId="405"/>
            <ac:spMk id="5" creationId="{FD108F91-F10E-42DB-AA07-501708A121BD}"/>
          </ac:spMkLst>
        </pc:spChg>
        <pc:spChg chg="mod">
          <ac:chgData name="Minesh Patel" userId="a66d4990ec83ac90" providerId="LiveId" clId="{B97F8FE2-9461-4CFE-A336-39272FD5B119}" dt="2021-09-21T09:32:18.769" v="42954" actId="2711"/>
          <ac:spMkLst>
            <pc:docMk/>
            <pc:sldMk cId="1112179227" sldId="405"/>
            <ac:spMk id="6" creationId="{D717B734-106C-4FF5-A0C0-8F1CE7FF5A89}"/>
          </ac:spMkLst>
        </pc:spChg>
        <pc:spChg chg="mod">
          <ac:chgData name="Minesh Patel" userId="a66d4990ec83ac90" providerId="LiveId" clId="{B97F8FE2-9461-4CFE-A336-39272FD5B119}" dt="2021-09-21T09:32:18.769" v="42954" actId="2711"/>
          <ac:spMkLst>
            <pc:docMk/>
            <pc:sldMk cId="1112179227" sldId="405"/>
            <ac:spMk id="8" creationId="{06D267C9-742D-40AB-AE93-084EC2EE5256}"/>
          </ac:spMkLst>
        </pc:spChg>
        <pc:spChg chg="mod">
          <ac:chgData name="Minesh Patel" userId="a66d4990ec83ac90" providerId="LiveId" clId="{B97F8FE2-9461-4CFE-A336-39272FD5B119}" dt="2021-09-21T09:32:18.769" v="42954" actId="2711"/>
          <ac:spMkLst>
            <pc:docMk/>
            <pc:sldMk cId="1112179227" sldId="405"/>
            <ac:spMk id="9" creationId="{01466386-3A8E-485F-AF77-6EB534EDF408}"/>
          </ac:spMkLst>
        </pc:spChg>
        <pc:spChg chg="mod">
          <ac:chgData name="Minesh Patel" userId="a66d4990ec83ac90" providerId="LiveId" clId="{B97F8FE2-9461-4CFE-A336-39272FD5B119}" dt="2021-09-21T09:32:18.769" v="42954" actId="2711"/>
          <ac:spMkLst>
            <pc:docMk/>
            <pc:sldMk cId="1112179227" sldId="405"/>
            <ac:spMk id="10" creationId="{6D13F569-12C5-420F-B861-43486D4CB9F1}"/>
          </ac:spMkLst>
        </pc:spChg>
        <pc:spChg chg="mod">
          <ac:chgData name="Minesh Patel" userId="a66d4990ec83ac90" providerId="LiveId" clId="{B97F8FE2-9461-4CFE-A336-39272FD5B119}" dt="2021-09-21T09:32:18.769" v="42954" actId="2711"/>
          <ac:spMkLst>
            <pc:docMk/>
            <pc:sldMk cId="1112179227" sldId="405"/>
            <ac:spMk id="11" creationId="{80461A66-B61A-4D77-A351-157355F58AD5}"/>
          </ac:spMkLst>
        </pc:spChg>
        <pc:spChg chg="mod">
          <ac:chgData name="Minesh Patel" userId="a66d4990ec83ac90" providerId="LiveId" clId="{B97F8FE2-9461-4CFE-A336-39272FD5B119}" dt="2021-09-21T09:32:18.769" v="42954" actId="2711"/>
          <ac:spMkLst>
            <pc:docMk/>
            <pc:sldMk cId="1112179227" sldId="405"/>
            <ac:spMk id="14" creationId="{54D3F223-98C8-4788-8E23-40413041B484}"/>
          </ac:spMkLst>
        </pc:spChg>
        <pc:spChg chg="mod">
          <ac:chgData name="Minesh Patel" userId="a66d4990ec83ac90" providerId="LiveId" clId="{B97F8FE2-9461-4CFE-A336-39272FD5B119}" dt="2021-09-21T09:32:18.769" v="42954" actId="2711"/>
          <ac:spMkLst>
            <pc:docMk/>
            <pc:sldMk cId="1112179227" sldId="405"/>
            <ac:spMk id="15" creationId="{37064378-5269-4A1A-B436-F42F61F516A2}"/>
          </ac:spMkLst>
        </pc:spChg>
        <pc:spChg chg="mod">
          <ac:chgData name="Minesh Patel" userId="a66d4990ec83ac90" providerId="LiveId" clId="{B97F8FE2-9461-4CFE-A336-39272FD5B119}" dt="2021-09-21T09:32:18.769" v="42954" actId="2711"/>
          <ac:spMkLst>
            <pc:docMk/>
            <pc:sldMk cId="1112179227" sldId="405"/>
            <ac:spMk id="17" creationId="{8B59F425-F004-4306-A344-55F7C0FB047C}"/>
          </ac:spMkLst>
        </pc:spChg>
        <pc:spChg chg="mod">
          <ac:chgData name="Minesh Patel" userId="a66d4990ec83ac90" providerId="LiveId" clId="{B97F8FE2-9461-4CFE-A336-39272FD5B119}" dt="2021-09-21T09:59:30.134" v="43228"/>
          <ac:spMkLst>
            <pc:docMk/>
            <pc:sldMk cId="1112179227" sldId="405"/>
            <ac:spMk id="36" creationId="{4F18C170-6325-4FD0-8FF2-35387CF87B03}"/>
          </ac:spMkLst>
        </pc:spChg>
        <pc:spChg chg="mod">
          <ac:chgData name="Minesh Patel" userId="a66d4990ec83ac90" providerId="LiveId" clId="{B97F8FE2-9461-4CFE-A336-39272FD5B119}" dt="2021-09-21T09:32:18.769" v="42954" actId="2711"/>
          <ac:spMkLst>
            <pc:docMk/>
            <pc:sldMk cId="1112179227" sldId="405"/>
            <ac:spMk id="37" creationId="{7AA9078F-C880-4923-97D7-730A3DBA43FB}"/>
          </ac:spMkLst>
        </pc:spChg>
        <pc:spChg chg="mod">
          <ac:chgData name="Minesh Patel" userId="a66d4990ec83ac90" providerId="LiveId" clId="{B97F8FE2-9461-4CFE-A336-39272FD5B119}" dt="2021-09-21T09:32:18.769" v="42954" actId="2711"/>
          <ac:spMkLst>
            <pc:docMk/>
            <pc:sldMk cId="1112179227" sldId="405"/>
            <ac:spMk id="38" creationId="{E95FF578-D28A-4214-9C5B-ED8618BFE70D}"/>
          </ac:spMkLst>
        </pc:spChg>
        <pc:spChg chg="mod">
          <ac:chgData name="Minesh Patel" userId="a66d4990ec83ac90" providerId="LiveId" clId="{B97F8FE2-9461-4CFE-A336-39272FD5B119}" dt="2021-09-21T09:32:18.769" v="42954" actId="2711"/>
          <ac:spMkLst>
            <pc:docMk/>
            <pc:sldMk cId="1112179227" sldId="405"/>
            <ac:spMk id="39" creationId="{E9246117-BBE7-4EA5-BD67-CCEA3CB854B5}"/>
          </ac:spMkLst>
        </pc:spChg>
        <pc:spChg chg="mod">
          <ac:chgData name="Minesh Patel" userId="a66d4990ec83ac90" providerId="LiveId" clId="{B97F8FE2-9461-4CFE-A336-39272FD5B119}" dt="2021-09-21T09:32:18.769" v="42954" actId="2711"/>
          <ac:spMkLst>
            <pc:docMk/>
            <pc:sldMk cId="1112179227" sldId="405"/>
            <ac:spMk id="41" creationId="{879AFED4-01C7-4760-ABF8-A50D4263350E}"/>
          </ac:spMkLst>
        </pc:spChg>
        <pc:spChg chg="mod">
          <ac:chgData name="Minesh Patel" userId="a66d4990ec83ac90" providerId="LiveId" clId="{B97F8FE2-9461-4CFE-A336-39272FD5B119}" dt="2021-09-21T09:32:18.769" v="42954" actId="2711"/>
          <ac:spMkLst>
            <pc:docMk/>
            <pc:sldMk cId="1112179227" sldId="405"/>
            <ac:spMk id="42" creationId="{DC82A2A1-1344-4A10-8B4D-E07A1BF61774}"/>
          </ac:spMkLst>
        </pc:spChg>
        <pc:spChg chg="mod">
          <ac:chgData name="Minesh Patel" userId="a66d4990ec83ac90" providerId="LiveId" clId="{B97F8FE2-9461-4CFE-A336-39272FD5B119}" dt="2021-09-21T09:59:30.134" v="43228"/>
          <ac:spMkLst>
            <pc:docMk/>
            <pc:sldMk cId="1112179227" sldId="405"/>
            <ac:spMk id="43" creationId="{F4EACF2F-C450-40B2-95AD-2ACC068D23E0}"/>
          </ac:spMkLst>
        </pc:spChg>
        <pc:spChg chg="mod">
          <ac:chgData name="Minesh Patel" userId="a66d4990ec83ac90" providerId="LiveId" clId="{B97F8FE2-9461-4CFE-A336-39272FD5B119}" dt="2021-09-21T09:59:30.134" v="43228"/>
          <ac:spMkLst>
            <pc:docMk/>
            <pc:sldMk cId="1112179227" sldId="405"/>
            <ac:spMk id="44" creationId="{AAE9F188-E309-42B2-AFE0-47A48A658FB0}"/>
          </ac:spMkLst>
        </pc:spChg>
        <pc:spChg chg="mod">
          <ac:chgData name="Minesh Patel" userId="a66d4990ec83ac90" providerId="LiveId" clId="{B97F8FE2-9461-4CFE-A336-39272FD5B119}" dt="2021-09-21T09:59:30.134" v="43228"/>
          <ac:spMkLst>
            <pc:docMk/>
            <pc:sldMk cId="1112179227" sldId="405"/>
            <ac:spMk id="45" creationId="{7F6B8611-6DCD-4D9C-BCD5-4E4346A16EF7}"/>
          </ac:spMkLst>
        </pc:spChg>
        <pc:spChg chg="mod">
          <ac:chgData name="Minesh Patel" userId="a66d4990ec83ac90" providerId="LiveId" clId="{B97F8FE2-9461-4CFE-A336-39272FD5B119}" dt="2021-09-21T09:59:30.134" v="43228"/>
          <ac:spMkLst>
            <pc:docMk/>
            <pc:sldMk cId="1112179227" sldId="405"/>
            <ac:spMk id="46" creationId="{EBC33F7E-6900-4A12-861F-D35B790A96E9}"/>
          </ac:spMkLst>
        </pc:spChg>
        <pc:spChg chg="add mod">
          <ac:chgData name="Minesh Patel" userId="a66d4990ec83ac90" providerId="LiveId" clId="{B97F8FE2-9461-4CFE-A336-39272FD5B119}" dt="2021-09-21T10:07:48.031" v="43381"/>
          <ac:spMkLst>
            <pc:docMk/>
            <pc:sldMk cId="1112179227" sldId="405"/>
            <ac:spMk id="47" creationId="{952B01FC-19A0-4AA5-BE86-FCC8F05E13C8}"/>
          </ac:spMkLst>
        </pc:spChg>
        <pc:spChg chg="mod">
          <ac:chgData name="Minesh Patel" userId="a66d4990ec83ac90" providerId="LiveId" clId="{B97F8FE2-9461-4CFE-A336-39272FD5B119}" dt="2021-09-21T09:32:18.769" v="42954" actId="2711"/>
          <ac:spMkLst>
            <pc:docMk/>
            <pc:sldMk cId="1112179227" sldId="405"/>
            <ac:spMk id="53" creationId="{94BBB814-4BF1-4E69-8CF4-C5D0AFA937A9}"/>
          </ac:spMkLst>
        </pc:spChg>
        <pc:spChg chg="mod">
          <ac:chgData name="Minesh Patel" userId="a66d4990ec83ac90" providerId="LiveId" clId="{B97F8FE2-9461-4CFE-A336-39272FD5B119}" dt="2021-09-21T09:32:18.769" v="42954" actId="2711"/>
          <ac:spMkLst>
            <pc:docMk/>
            <pc:sldMk cId="1112179227" sldId="405"/>
            <ac:spMk id="54" creationId="{1F640C73-6671-43B9-B216-7BBF68B8F855}"/>
          </ac:spMkLst>
        </pc:spChg>
        <pc:spChg chg="mod">
          <ac:chgData name="Minesh Patel" userId="a66d4990ec83ac90" providerId="LiveId" clId="{B97F8FE2-9461-4CFE-A336-39272FD5B119}" dt="2021-09-21T09:32:25.427" v="42955" actId="1076"/>
          <ac:spMkLst>
            <pc:docMk/>
            <pc:sldMk cId="1112179227" sldId="405"/>
            <ac:spMk id="62" creationId="{4605A128-D230-43FE-B3D8-D5FA688A2FF7}"/>
          </ac:spMkLst>
        </pc:spChg>
        <pc:spChg chg="mod">
          <ac:chgData name="Minesh Patel" userId="a66d4990ec83ac90" providerId="LiveId" clId="{B97F8FE2-9461-4CFE-A336-39272FD5B119}" dt="2021-09-21T09:32:18.769" v="42954" actId="2711"/>
          <ac:spMkLst>
            <pc:docMk/>
            <pc:sldMk cId="1112179227" sldId="405"/>
            <ac:spMk id="65" creationId="{60BF255D-EBFA-4122-8B8D-7CC0FCEA513B}"/>
          </ac:spMkLst>
        </pc:spChg>
        <pc:grpChg chg="add mod">
          <ac:chgData name="Minesh Patel" userId="a66d4990ec83ac90" providerId="LiveId" clId="{B97F8FE2-9461-4CFE-A336-39272FD5B119}" dt="2021-09-21T09:59:30.134" v="43228"/>
          <ac:grpSpMkLst>
            <pc:docMk/>
            <pc:sldMk cId="1112179227" sldId="405"/>
            <ac:grpSpMk id="35" creationId="{767AAB5C-5BD5-4170-A0E9-FB05740E276D}"/>
          </ac:grpSpMkLst>
        </pc:grpChg>
      </pc:sldChg>
      <pc:sldChg chg="add">
        <pc:chgData name="Minesh Patel" userId="a66d4990ec83ac90" providerId="LiveId" clId="{B97F8FE2-9461-4CFE-A336-39272FD5B119}" dt="2021-09-21T09:04:16.409" v="42740"/>
        <pc:sldMkLst>
          <pc:docMk/>
          <pc:sldMk cId="1183712637" sldId="406"/>
        </pc:sldMkLst>
      </pc:sldChg>
      <pc:sldChg chg="add">
        <pc:chgData name="Minesh Patel" userId="a66d4990ec83ac90" providerId="LiveId" clId="{B97F8FE2-9461-4CFE-A336-39272FD5B119}" dt="2021-09-21T09:04:16.409" v="42740"/>
        <pc:sldMkLst>
          <pc:docMk/>
          <pc:sldMk cId="2515531538" sldId="407"/>
        </pc:sldMkLst>
      </pc:sldChg>
      <pc:sldChg chg="add">
        <pc:chgData name="Minesh Patel" userId="a66d4990ec83ac90" providerId="LiveId" clId="{B97F8FE2-9461-4CFE-A336-39272FD5B119}" dt="2021-09-21T09:04:16.409" v="42740"/>
        <pc:sldMkLst>
          <pc:docMk/>
          <pc:sldMk cId="4263456158" sldId="408"/>
        </pc:sldMkLst>
      </pc:sldChg>
      <pc:sldChg chg="add">
        <pc:chgData name="Minesh Patel" userId="a66d4990ec83ac90" providerId="LiveId" clId="{B97F8FE2-9461-4CFE-A336-39272FD5B119}" dt="2021-09-21T09:04:16.409" v="42740"/>
        <pc:sldMkLst>
          <pc:docMk/>
          <pc:sldMk cId="2596683054" sldId="409"/>
        </pc:sldMkLst>
      </pc:sldChg>
      <pc:sldChg chg="addSp modSp add mod">
        <pc:chgData name="Minesh Patel" userId="a66d4990ec83ac90" providerId="LiveId" clId="{B97F8FE2-9461-4CFE-A336-39272FD5B119}" dt="2021-09-21T10:05:07.729" v="43298"/>
        <pc:sldMkLst>
          <pc:docMk/>
          <pc:sldMk cId="191160217" sldId="410"/>
        </pc:sldMkLst>
        <pc:spChg chg="mod">
          <ac:chgData name="Minesh Patel" userId="a66d4990ec83ac90" providerId="LiveId" clId="{B97F8FE2-9461-4CFE-A336-39272FD5B119}" dt="2021-09-21T09:44:11.461" v="43033" actId="2711"/>
          <ac:spMkLst>
            <pc:docMk/>
            <pc:sldMk cId="191160217" sldId="410"/>
            <ac:spMk id="2" creationId="{00000000-0000-0000-0000-000000000000}"/>
          </ac:spMkLst>
        </pc:spChg>
        <pc:spChg chg="mod">
          <ac:chgData name="Minesh Patel" userId="a66d4990ec83ac90" providerId="LiveId" clId="{B97F8FE2-9461-4CFE-A336-39272FD5B119}" dt="2021-09-21T09:44:11.461" v="43033" actId="2711"/>
          <ac:spMkLst>
            <pc:docMk/>
            <pc:sldMk cId="191160217" sldId="410"/>
            <ac:spMk id="4" creationId="{441547BC-64DA-448F-B1B9-D65C8FC6025B}"/>
          </ac:spMkLst>
        </pc:spChg>
        <pc:spChg chg="mod">
          <ac:chgData name="Minesh Patel" userId="a66d4990ec83ac90" providerId="LiveId" clId="{B97F8FE2-9461-4CFE-A336-39272FD5B119}" dt="2021-09-21T10:05:07.729" v="43298"/>
          <ac:spMkLst>
            <pc:docMk/>
            <pc:sldMk cId="191160217" sldId="410"/>
            <ac:spMk id="7" creationId="{22E4242D-D9E5-411E-8249-AA9140CEF94A}"/>
          </ac:spMkLst>
        </pc:spChg>
        <pc:spChg chg="mod">
          <ac:chgData name="Minesh Patel" userId="a66d4990ec83ac90" providerId="LiveId" clId="{B97F8FE2-9461-4CFE-A336-39272FD5B119}" dt="2021-09-21T10:05:07.729" v="43298"/>
          <ac:spMkLst>
            <pc:docMk/>
            <pc:sldMk cId="191160217" sldId="410"/>
            <ac:spMk id="8" creationId="{CDC1BB2A-0536-47E5-8C8E-ADE7DBF76861}"/>
          </ac:spMkLst>
        </pc:spChg>
        <pc:spChg chg="mod">
          <ac:chgData name="Minesh Patel" userId="a66d4990ec83ac90" providerId="LiveId" clId="{B97F8FE2-9461-4CFE-A336-39272FD5B119}" dt="2021-09-21T09:44:11.461" v="43033" actId="2711"/>
          <ac:spMkLst>
            <pc:docMk/>
            <pc:sldMk cId="191160217" sldId="410"/>
            <ac:spMk id="9" creationId="{AE7A8276-CCF5-455C-B8C8-3EB223EEDED8}"/>
          </ac:spMkLst>
        </pc:spChg>
        <pc:spChg chg="mod">
          <ac:chgData name="Minesh Patel" userId="a66d4990ec83ac90" providerId="LiveId" clId="{B97F8FE2-9461-4CFE-A336-39272FD5B119}" dt="2021-09-21T10:05:07.729" v="43298"/>
          <ac:spMkLst>
            <pc:docMk/>
            <pc:sldMk cId="191160217" sldId="410"/>
            <ac:spMk id="10" creationId="{9D4FCB4E-721D-45A2-A3B8-95D513AA140F}"/>
          </ac:spMkLst>
        </pc:spChg>
        <pc:spChg chg="mod">
          <ac:chgData name="Minesh Patel" userId="a66d4990ec83ac90" providerId="LiveId" clId="{B97F8FE2-9461-4CFE-A336-39272FD5B119}" dt="2021-09-21T10:05:07.729" v="43298"/>
          <ac:spMkLst>
            <pc:docMk/>
            <pc:sldMk cId="191160217" sldId="410"/>
            <ac:spMk id="11" creationId="{F9E10E4C-2F4F-4D1D-945F-C52A9D282D72}"/>
          </ac:spMkLst>
        </pc:spChg>
        <pc:spChg chg="mod">
          <ac:chgData name="Minesh Patel" userId="a66d4990ec83ac90" providerId="LiveId" clId="{B97F8FE2-9461-4CFE-A336-39272FD5B119}" dt="2021-09-21T10:05:07.729" v="43298"/>
          <ac:spMkLst>
            <pc:docMk/>
            <pc:sldMk cId="191160217" sldId="410"/>
            <ac:spMk id="12" creationId="{922386F2-C2F7-48F9-819A-4731F92C3BC5}"/>
          </ac:spMkLst>
        </pc:spChg>
        <pc:spChg chg="mod">
          <ac:chgData name="Minesh Patel" userId="a66d4990ec83ac90" providerId="LiveId" clId="{B97F8FE2-9461-4CFE-A336-39272FD5B119}" dt="2021-09-21T09:44:11.461" v="43033" actId="2711"/>
          <ac:spMkLst>
            <pc:docMk/>
            <pc:sldMk cId="191160217" sldId="410"/>
            <ac:spMk id="44" creationId="{2B807562-26E7-48B8-9BCA-F6E307CFB060}"/>
          </ac:spMkLst>
        </pc:spChg>
        <pc:grpChg chg="add mod">
          <ac:chgData name="Minesh Patel" userId="a66d4990ec83ac90" providerId="LiveId" clId="{B97F8FE2-9461-4CFE-A336-39272FD5B119}" dt="2021-09-21T10:05:07.729" v="43298"/>
          <ac:grpSpMkLst>
            <pc:docMk/>
            <pc:sldMk cId="191160217" sldId="410"/>
            <ac:grpSpMk id="6" creationId="{895D1853-B8B4-4A67-AFB3-3780A09F11B6}"/>
          </ac:grpSpMkLst>
        </pc:grpChg>
      </pc:sldChg>
      <pc:sldChg chg="del">
        <pc:chgData name="Minesh Patel" userId="a66d4990ec83ac90" providerId="LiveId" clId="{B97F8FE2-9461-4CFE-A336-39272FD5B119}" dt="2021-09-21T09:34:19.727" v="42966" actId="2696"/>
        <pc:sldMkLst>
          <pc:docMk/>
          <pc:sldMk cId="1194841187" sldId="413"/>
        </pc:sldMkLst>
      </pc:sldChg>
      <pc:sldChg chg="add">
        <pc:chgData name="Minesh Patel" userId="a66d4990ec83ac90" providerId="LiveId" clId="{B97F8FE2-9461-4CFE-A336-39272FD5B119}" dt="2021-09-21T09:34:26.654" v="42967"/>
        <pc:sldMkLst>
          <pc:docMk/>
          <pc:sldMk cId="3554944947" sldId="413"/>
        </pc:sldMkLst>
      </pc:sldChg>
      <pc:sldChg chg="addSp modSp add mod">
        <pc:chgData name="Minesh Patel" userId="a66d4990ec83ac90" providerId="LiveId" clId="{B97F8FE2-9461-4CFE-A336-39272FD5B119}" dt="2021-09-21T10:07:30.128" v="43367"/>
        <pc:sldMkLst>
          <pc:docMk/>
          <pc:sldMk cId="2319435830" sldId="414"/>
        </pc:sldMkLst>
        <pc:spChg chg="mod">
          <ac:chgData name="Minesh Patel" userId="a66d4990ec83ac90" providerId="LiveId" clId="{B97F8FE2-9461-4CFE-A336-39272FD5B119}" dt="2021-09-21T09:29:58.675" v="42945" actId="2711"/>
          <ac:spMkLst>
            <pc:docMk/>
            <pc:sldMk cId="2319435830" sldId="414"/>
            <ac:spMk id="2" creationId="{00000000-0000-0000-0000-000000000000}"/>
          </ac:spMkLst>
        </pc:spChg>
        <pc:spChg chg="mod">
          <ac:chgData name="Minesh Patel" userId="a66d4990ec83ac90" providerId="LiveId" clId="{B97F8FE2-9461-4CFE-A336-39272FD5B119}" dt="2021-09-21T09:29:58.675" v="42945" actId="2711"/>
          <ac:spMkLst>
            <pc:docMk/>
            <pc:sldMk cId="2319435830" sldId="414"/>
            <ac:spMk id="55" creationId="{0141EAEB-E66C-410D-B47D-26006DA1C0E9}"/>
          </ac:spMkLst>
        </pc:spChg>
        <pc:spChg chg="mod">
          <ac:chgData name="Minesh Patel" userId="a66d4990ec83ac90" providerId="LiveId" clId="{B97F8FE2-9461-4CFE-A336-39272FD5B119}" dt="2021-09-21T09:29:58.675" v="42945" actId="2711"/>
          <ac:spMkLst>
            <pc:docMk/>
            <pc:sldMk cId="2319435830" sldId="414"/>
            <ac:spMk id="56" creationId="{AD0E8C27-0EDB-4B4B-BC59-12DBAFB9D03A}"/>
          </ac:spMkLst>
        </pc:spChg>
        <pc:spChg chg="mod">
          <ac:chgData name="Minesh Patel" userId="a66d4990ec83ac90" providerId="LiveId" clId="{B97F8FE2-9461-4CFE-A336-39272FD5B119}" dt="2021-09-21T09:29:58.675" v="42945" actId="2711"/>
          <ac:spMkLst>
            <pc:docMk/>
            <pc:sldMk cId="2319435830" sldId="414"/>
            <ac:spMk id="57" creationId="{43A3FD6D-6011-4F91-AE33-F86FECF57A9B}"/>
          </ac:spMkLst>
        </pc:spChg>
        <pc:spChg chg="mod">
          <ac:chgData name="Minesh Patel" userId="a66d4990ec83ac90" providerId="LiveId" clId="{B97F8FE2-9461-4CFE-A336-39272FD5B119}" dt="2021-09-21T09:29:58.675" v="42945" actId="2711"/>
          <ac:spMkLst>
            <pc:docMk/>
            <pc:sldMk cId="2319435830" sldId="414"/>
            <ac:spMk id="65" creationId="{C513A103-CF1B-4BDC-AE7B-6FC1B4CA2615}"/>
          </ac:spMkLst>
        </pc:spChg>
        <pc:spChg chg="mod">
          <ac:chgData name="Minesh Patel" userId="a66d4990ec83ac90" providerId="LiveId" clId="{B97F8FE2-9461-4CFE-A336-39272FD5B119}" dt="2021-09-21T09:29:58.675" v="42945" actId="2711"/>
          <ac:spMkLst>
            <pc:docMk/>
            <pc:sldMk cId="2319435830" sldId="414"/>
            <ac:spMk id="66" creationId="{23F725B9-4C85-434F-8450-9B06FDC78337}"/>
          </ac:spMkLst>
        </pc:spChg>
        <pc:spChg chg="mod">
          <ac:chgData name="Minesh Patel" userId="a66d4990ec83ac90" providerId="LiveId" clId="{B97F8FE2-9461-4CFE-A336-39272FD5B119}" dt="2021-09-21T09:29:58.675" v="42945" actId="2711"/>
          <ac:spMkLst>
            <pc:docMk/>
            <pc:sldMk cId="2319435830" sldId="414"/>
            <ac:spMk id="67" creationId="{6209D3F5-0293-4360-9C8D-10F6425DD8B2}"/>
          </ac:spMkLst>
        </pc:spChg>
        <pc:spChg chg="mod">
          <ac:chgData name="Minesh Patel" userId="a66d4990ec83ac90" providerId="LiveId" clId="{B97F8FE2-9461-4CFE-A336-39272FD5B119}" dt="2021-09-21T09:29:58.675" v="42945" actId="2711"/>
          <ac:spMkLst>
            <pc:docMk/>
            <pc:sldMk cId="2319435830" sldId="414"/>
            <ac:spMk id="68" creationId="{678C311C-9D08-4292-8985-0874386A9E15}"/>
          </ac:spMkLst>
        </pc:spChg>
        <pc:spChg chg="mod">
          <ac:chgData name="Minesh Patel" userId="a66d4990ec83ac90" providerId="LiveId" clId="{B97F8FE2-9461-4CFE-A336-39272FD5B119}" dt="2021-09-21T09:29:58.675" v="42945" actId="2711"/>
          <ac:spMkLst>
            <pc:docMk/>
            <pc:sldMk cId="2319435830" sldId="414"/>
            <ac:spMk id="69" creationId="{6E22E5B0-FD2C-4FB8-A71A-86A546C9E219}"/>
          </ac:spMkLst>
        </pc:spChg>
        <pc:spChg chg="mod">
          <ac:chgData name="Minesh Patel" userId="a66d4990ec83ac90" providerId="LiveId" clId="{B97F8FE2-9461-4CFE-A336-39272FD5B119}" dt="2021-09-21T09:29:58.675" v="42945" actId="2711"/>
          <ac:spMkLst>
            <pc:docMk/>
            <pc:sldMk cId="2319435830" sldId="414"/>
            <ac:spMk id="70" creationId="{B9E7D9F1-3076-4695-963D-DC575280F2F3}"/>
          </ac:spMkLst>
        </pc:spChg>
        <pc:spChg chg="mod">
          <ac:chgData name="Minesh Patel" userId="a66d4990ec83ac90" providerId="LiveId" clId="{B97F8FE2-9461-4CFE-A336-39272FD5B119}" dt="2021-09-21T09:29:58.675" v="42945" actId="2711"/>
          <ac:spMkLst>
            <pc:docMk/>
            <pc:sldMk cId="2319435830" sldId="414"/>
            <ac:spMk id="71" creationId="{86293DF5-19A8-4992-A1B2-9CE316FE1D52}"/>
          </ac:spMkLst>
        </pc:spChg>
        <pc:spChg chg="mod">
          <ac:chgData name="Minesh Patel" userId="a66d4990ec83ac90" providerId="LiveId" clId="{B97F8FE2-9461-4CFE-A336-39272FD5B119}" dt="2021-09-21T09:29:58.675" v="42945" actId="2711"/>
          <ac:spMkLst>
            <pc:docMk/>
            <pc:sldMk cId="2319435830" sldId="414"/>
            <ac:spMk id="72" creationId="{4F14AE46-7E24-4DB9-B7A2-7EAE0D657764}"/>
          </ac:spMkLst>
        </pc:spChg>
        <pc:spChg chg="mod">
          <ac:chgData name="Minesh Patel" userId="a66d4990ec83ac90" providerId="LiveId" clId="{B97F8FE2-9461-4CFE-A336-39272FD5B119}" dt="2021-09-21T09:29:58.675" v="42945" actId="2711"/>
          <ac:spMkLst>
            <pc:docMk/>
            <pc:sldMk cId="2319435830" sldId="414"/>
            <ac:spMk id="73" creationId="{72D96990-2E84-49FC-91FE-76919CE54A6B}"/>
          </ac:spMkLst>
        </pc:spChg>
        <pc:spChg chg="mod">
          <ac:chgData name="Minesh Patel" userId="a66d4990ec83ac90" providerId="LiveId" clId="{B97F8FE2-9461-4CFE-A336-39272FD5B119}" dt="2021-09-21T09:29:58.675" v="42945" actId="2711"/>
          <ac:spMkLst>
            <pc:docMk/>
            <pc:sldMk cId="2319435830" sldId="414"/>
            <ac:spMk id="74" creationId="{6797C079-B56E-4947-AFD2-16E923B12A1A}"/>
          </ac:spMkLst>
        </pc:spChg>
        <pc:spChg chg="mod">
          <ac:chgData name="Minesh Patel" userId="a66d4990ec83ac90" providerId="LiveId" clId="{B97F8FE2-9461-4CFE-A336-39272FD5B119}" dt="2021-09-21T09:29:58.675" v="42945" actId="2711"/>
          <ac:spMkLst>
            <pc:docMk/>
            <pc:sldMk cId="2319435830" sldId="414"/>
            <ac:spMk id="75" creationId="{4C0129F0-A467-4356-87CC-1D0E46116467}"/>
          </ac:spMkLst>
        </pc:spChg>
        <pc:spChg chg="mod">
          <ac:chgData name="Minesh Patel" userId="a66d4990ec83ac90" providerId="LiveId" clId="{B97F8FE2-9461-4CFE-A336-39272FD5B119}" dt="2021-09-21T09:29:58.675" v="42945" actId="2711"/>
          <ac:spMkLst>
            <pc:docMk/>
            <pc:sldMk cId="2319435830" sldId="414"/>
            <ac:spMk id="76" creationId="{BD856BF8-41D6-4374-A141-27540329097B}"/>
          </ac:spMkLst>
        </pc:spChg>
        <pc:spChg chg="mod">
          <ac:chgData name="Minesh Patel" userId="a66d4990ec83ac90" providerId="LiveId" clId="{B97F8FE2-9461-4CFE-A336-39272FD5B119}" dt="2021-09-21T09:29:58.675" v="42945" actId="2711"/>
          <ac:spMkLst>
            <pc:docMk/>
            <pc:sldMk cId="2319435830" sldId="414"/>
            <ac:spMk id="77" creationId="{9BC0C901-CC9A-4BBD-9531-CAEB4738D77E}"/>
          </ac:spMkLst>
        </pc:spChg>
        <pc:spChg chg="mod">
          <ac:chgData name="Minesh Patel" userId="a66d4990ec83ac90" providerId="LiveId" clId="{B97F8FE2-9461-4CFE-A336-39272FD5B119}" dt="2021-09-21T09:29:58.675" v="42945" actId="2711"/>
          <ac:spMkLst>
            <pc:docMk/>
            <pc:sldMk cId="2319435830" sldId="414"/>
            <ac:spMk id="78" creationId="{6B2B7A52-50D9-4AE7-8373-BB93F40F9117}"/>
          </ac:spMkLst>
        </pc:spChg>
        <pc:spChg chg="mod">
          <ac:chgData name="Minesh Patel" userId="a66d4990ec83ac90" providerId="LiveId" clId="{B97F8FE2-9461-4CFE-A336-39272FD5B119}" dt="2021-09-21T09:29:58.675" v="42945" actId="2711"/>
          <ac:spMkLst>
            <pc:docMk/>
            <pc:sldMk cId="2319435830" sldId="414"/>
            <ac:spMk id="79" creationId="{22F52294-F4D3-4780-9BB9-064BA2A4A5A7}"/>
          </ac:spMkLst>
        </pc:spChg>
        <pc:spChg chg="mod">
          <ac:chgData name="Minesh Patel" userId="a66d4990ec83ac90" providerId="LiveId" clId="{B97F8FE2-9461-4CFE-A336-39272FD5B119}" dt="2021-09-21T09:29:58.675" v="42945" actId="2711"/>
          <ac:spMkLst>
            <pc:docMk/>
            <pc:sldMk cId="2319435830" sldId="414"/>
            <ac:spMk id="80" creationId="{5673FCAA-E744-4387-B86C-5DED576F1601}"/>
          </ac:spMkLst>
        </pc:spChg>
        <pc:spChg chg="mod">
          <ac:chgData name="Minesh Patel" userId="a66d4990ec83ac90" providerId="LiveId" clId="{B97F8FE2-9461-4CFE-A336-39272FD5B119}" dt="2021-09-21T09:29:58.675" v="42945" actId="2711"/>
          <ac:spMkLst>
            <pc:docMk/>
            <pc:sldMk cId="2319435830" sldId="414"/>
            <ac:spMk id="81" creationId="{437B580F-C7F7-446B-9770-3F67783F4F57}"/>
          </ac:spMkLst>
        </pc:spChg>
        <pc:spChg chg="mod">
          <ac:chgData name="Minesh Patel" userId="a66d4990ec83ac90" providerId="LiveId" clId="{B97F8FE2-9461-4CFE-A336-39272FD5B119}" dt="2021-09-21T09:29:58.675" v="42945" actId="2711"/>
          <ac:spMkLst>
            <pc:docMk/>
            <pc:sldMk cId="2319435830" sldId="414"/>
            <ac:spMk id="82" creationId="{B1CA0B81-8F8F-4FFA-BDFA-AD86715A3F71}"/>
          </ac:spMkLst>
        </pc:spChg>
        <pc:spChg chg="mod">
          <ac:chgData name="Minesh Patel" userId="a66d4990ec83ac90" providerId="LiveId" clId="{B97F8FE2-9461-4CFE-A336-39272FD5B119}" dt="2021-09-21T09:29:58.675" v="42945" actId="2711"/>
          <ac:spMkLst>
            <pc:docMk/>
            <pc:sldMk cId="2319435830" sldId="414"/>
            <ac:spMk id="83" creationId="{B1EC9838-6921-48D3-81DE-83394E264D88}"/>
          </ac:spMkLst>
        </pc:spChg>
        <pc:spChg chg="mod">
          <ac:chgData name="Minesh Patel" userId="a66d4990ec83ac90" providerId="LiveId" clId="{B97F8FE2-9461-4CFE-A336-39272FD5B119}" dt="2021-09-21T09:29:58.675" v="42945" actId="2711"/>
          <ac:spMkLst>
            <pc:docMk/>
            <pc:sldMk cId="2319435830" sldId="414"/>
            <ac:spMk id="84" creationId="{D68A83D3-A89B-497B-BA98-1BB25F55C4D3}"/>
          </ac:spMkLst>
        </pc:spChg>
        <pc:spChg chg="mod">
          <ac:chgData name="Minesh Patel" userId="a66d4990ec83ac90" providerId="LiveId" clId="{B97F8FE2-9461-4CFE-A336-39272FD5B119}" dt="2021-09-21T09:58:38.147" v="43209"/>
          <ac:spMkLst>
            <pc:docMk/>
            <pc:sldMk cId="2319435830" sldId="414"/>
            <ac:spMk id="113" creationId="{E7AD18D1-4FDC-4197-94D1-97941F00578C}"/>
          </ac:spMkLst>
        </pc:spChg>
        <pc:spChg chg="mod">
          <ac:chgData name="Minesh Patel" userId="a66d4990ec83ac90" providerId="LiveId" clId="{B97F8FE2-9461-4CFE-A336-39272FD5B119}" dt="2021-09-21T09:58:38.147" v="43209"/>
          <ac:spMkLst>
            <pc:docMk/>
            <pc:sldMk cId="2319435830" sldId="414"/>
            <ac:spMk id="114" creationId="{D076532A-D16F-463C-8DA4-CF0E16CF1876}"/>
          </ac:spMkLst>
        </pc:spChg>
        <pc:spChg chg="mod">
          <ac:chgData name="Minesh Patel" userId="a66d4990ec83ac90" providerId="LiveId" clId="{B97F8FE2-9461-4CFE-A336-39272FD5B119}" dt="2021-09-21T09:58:38.147" v="43209"/>
          <ac:spMkLst>
            <pc:docMk/>
            <pc:sldMk cId="2319435830" sldId="414"/>
            <ac:spMk id="115" creationId="{0BB61DC7-EFB8-4F80-8F96-69FC2E7C41E2}"/>
          </ac:spMkLst>
        </pc:spChg>
        <pc:spChg chg="mod">
          <ac:chgData name="Minesh Patel" userId="a66d4990ec83ac90" providerId="LiveId" clId="{B97F8FE2-9461-4CFE-A336-39272FD5B119}" dt="2021-09-21T09:58:38.147" v="43209"/>
          <ac:spMkLst>
            <pc:docMk/>
            <pc:sldMk cId="2319435830" sldId="414"/>
            <ac:spMk id="116" creationId="{59B7D2E0-A6FF-4350-81DC-6243D5E5F3BE}"/>
          </ac:spMkLst>
        </pc:spChg>
        <pc:spChg chg="mod">
          <ac:chgData name="Minesh Patel" userId="a66d4990ec83ac90" providerId="LiveId" clId="{B97F8FE2-9461-4CFE-A336-39272FD5B119}" dt="2021-09-21T09:58:38.147" v="43209"/>
          <ac:spMkLst>
            <pc:docMk/>
            <pc:sldMk cId="2319435830" sldId="414"/>
            <ac:spMk id="117" creationId="{A5478AD8-07EB-4BC6-930E-B454595A47CB}"/>
          </ac:spMkLst>
        </pc:spChg>
        <pc:spChg chg="add mod">
          <ac:chgData name="Minesh Patel" userId="a66d4990ec83ac90" providerId="LiveId" clId="{B97F8FE2-9461-4CFE-A336-39272FD5B119}" dt="2021-09-21T10:07:30.128" v="43367"/>
          <ac:spMkLst>
            <pc:docMk/>
            <pc:sldMk cId="2319435830" sldId="414"/>
            <ac:spMk id="118" creationId="{687BDF6E-D231-45E1-B5B2-E7B0414021F7}"/>
          </ac:spMkLst>
        </pc:spChg>
        <pc:spChg chg="mod">
          <ac:chgData name="Minesh Patel" userId="a66d4990ec83ac90" providerId="LiveId" clId="{B97F8FE2-9461-4CFE-A336-39272FD5B119}" dt="2021-09-21T09:29:58.675" v="42945" actId="2711"/>
          <ac:spMkLst>
            <pc:docMk/>
            <pc:sldMk cId="2319435830" sldId="414"/>
            <ac:spMk id="133" creationId="{6007B8C8-D281-4E12-847B-11C2F2FC291C}"/>
          </ac:spMkLst>
        </pc:spChg>
        <pc:spChg chg="mod">
          <ac:chgData name="Minesh Patel" userId="a66d4990ec83ac90" providerId="LiveId" clId="{B97F8FE2-9461-4CFE-A336-39272FD5B119}" dt="2021-09-21T09:29:58.675" v="42945" actId="2711"/>
          <ac:spMkLst>
            <pc:docMk/>
            <pc:sldMk cId="2319435830" sldId="414"/>
            <ac:spMk id="135" creationId="{C8A973C5-7911-43DA-9578-56F785695B3D}"/>
          </ac:spMkLst>
        </pc:spChg>
        <pc:spChg chg="mod">
          <ac:chgData name="Minesh Patel" userId="a66d4990ec83ac90" providerId="LiveId" clId="{B97F8FE2-9461-4CFE-A336-39272FD5B119}" dt="2021-09-21T09:29:58.675" v="42945" actId="2711"/>
          <ac:spMkLst>
            <pc:docMk/>
            <pc:sldMk cId="2319435830" sldId="414"/>
            <ac:spMk id="137" creationId="{EFC7D844-3BFC-4223-8F29-52F6B2037E91}"/>
          </ac:spMkLst>
        </pc:spChg>
        <pc:grpChg chg="add mod">
          <ac:chgData name="Minesh Patel" userId="a66d4990ec83ac90" providerId="LiveId" clId="{B97F8FE2-9461-4CFE-A336-39272FD5B119}" dt="2021-09-21T09:58:38.147" v="43209"/>
          <ac:grpSpMkLst>
            <pc:docMk/>
            <pc:sldMk cId="2319435830" sldId="414"/>
            <ac:grpSpMk id="112" creationId="{FC7BE906-F5C3-46A5-B92F-C871EFA5E7E2}"/>
          </ac:grpSpMkLst>
        </pc:grpChg>
      </pc:sldChg>
      <pc:sldChg chg="addSp modSp add mod">
        <pc:chgData name="Minesh Patel" userId="a66d4990ec83ac90" providerId="LiveId" clId="{B97F8FE2-9461-4CFE-A336-39272FD5B119}" dt="2021-09-21T10:05:10.703" v="43300"/>
        <pc:sldMkLst>
          <pc:docMk/>
          <pc:sldMk cId="3298850408" sldId="417"/>
        </pc:sldMkLst>
        <pc:spChg chg="mod">
          <ac:chgData name="Minesh Patel" userId="a66d4990ec83ac90" providerId="LiveId" clId="{B97F8FE2-9461-4CFE-A336-39272FD5B119}" dt="2021-09-21T09:44:22.322" v="43035" actId="2711"/>
          <ac:spMkLst>
            <pc:docMk/>
            <pc:sldMk cId="3298850408" sldId="417"/>
            <ac:spMk id="2" creationId="{00000000-0000-0000-0000-000000000000}"/>
          </ac:spMkLst>
        </pc:spChg>
        <pc:spChg chg="mod">
          <ac:chgData name="Minesh Patel" userId="a66d4990ec83ac90" providerId="LiveId" clId="{B97F8FE2-9461-4CFE-A336-39272FD5B119}" dt="2021-09-21T09:44:22.322" v="43035" actId="2711"/>
          <ac:spMkLst>
            <pc:docMk/>
            <pc:sldMk cId="3298850408" sldId="417"/>
            <ac:spMk id="6" creationId="{45530CEF-0508-46A9-BF19-B9204B43F051}"/>
          </ac:spMkLst>
        </pc:spChg>
        <pc:spChg chg="mod">
          <ac:chgData name="Minesh Patel" userId="a66d4990ec83ac90" providerId="LiveId" clId="{B97F8FE2-9461-4CFE-A336-39272FD5B119}" dt="2021-09-21T09:44:22.322" v="43035" actId="2711"/>
          <ac:spMkLst>
            <pc:docMk/>
            <pc:sldMk cId="3298850408" sldId="417"/>
            <ac:spMk id="7" creationId="{E4A887A0-C552-46DA-B44F-CAD5B039BF7F}"/>
          </ac:spMkLst>
        </pc:spChg>
        <pc:spChg chg="mod">
          <ac:chgData name="Minesh Patel" userId="a66d4990ec83ac90" providerId="LiveId" clId="{B97F8FE2-9461-4CFE-A336-39272FD5B119}" dt="2021-09-21T09:44:22.322" v="43035" actId="2711"/>
          <ac:spMkLst>
            <pc:docMk/>
            <pc:sldMk cId="3298850408" sldId="417"/>
            <ac:spMk id="8" creationId="{1CCB3279-8512-42F4-814E-99F008F960B4}"/>
          </ac:spMkLst>
        </pc:spChg>
        <pc:spChg chg="mod">
          <ac:chgData name="Minesh Patel" userId="a66d4990ec83ac90" providerId="LiveId" clId="{B97F8FE2-9461-4CFE-A336-39272FD5B119}" dt="2021-09-21T09:44:22.322" v="43035" actId="2711"/>
          <ac:spMkLst>
            <pc:docMk/>
            <pc:sldMk cId="3298850408" sldId="417"/>
            <ac:spMk id="11" creationId="{2D517991-6596-4122-AC95-FA9655D18EA5}"/>
          </ac:spMkLst>
        </pc:spChg>
        <pc:spChg chg="mod">
          <ac:chgData name="Minesh Patel" userId="a66d4990ec83ac90" providerId="LiveId" clId="{B97F8FE2-9461-4CFE-A336-39272FD5B119}" dt="2021-09-21T09:44:22.322" v="43035" actId="2711"/>
          <ac:spMkLst>
            <pc:docMk/>
            <pc:sldMk cId="3298850408" sldId="417"/>
            <ac:spMk id="13" creationId="{6846E938-8797-4829-B3BA-2C67A3ACED99}"/>
          </ac:spMkLst>
        </pc:spChg>
        <pc:spChg chg="mod">
          <ac:chgData name="Minesh Patel" userId="a66d4990ec83ac90" providerId="LiveId" clId="{B97F8FE2-9461-4CFE-A336-39272FD5B119}" dt="2021-09-21T09:44:22.322" v="43035" actId="2711"/>
          <ac:spMkLst>
            <pc:docMk/>
            <pc:sldMk cId="3298850408" sldId="417"/>
            <ac:spMk id="15" creationId="{5682BB45-C96F-4C27-9FD9-5D7D5F97ED15}"/>
          </ac:spMkLst>
        </pc:spChg>
        <pc:spChg chg="mod">
          <ac:chgData name="Minesh Patel" userId="a66d4990ec83ac90" providerId="LiveId" clId="{B97F8FE2-9461-4CFE-A336-39272FD5B119}" dt="2021-09-21T09:44:22.322" v="43035" actId="2711"/>
          <ac:spMkLst>
            <pc:docMk/>
            <pc:sldMk cId="3298850408" sldId="417"/>
            <ac:spMk id="16" creationId="{7F4E8247-B7C7-40A4-82A6-D2233E66A315}"/>
          </ac:spMkLst>
        </pc:spChg>
        <pc:spChg chg="mod">
          <ac:chgData name="Minesh Patel" userId="a66d4990ec83ac90" providerId="LiveId" clId="{B97F8FE2-9461-4CFE-A336-39272FD5B119}" dt="2021-09-21T09:44:22.322" v="43035" actId="2711"/>
          <ac:spMkLst>
            <pc:docMk/>
            <pc:sldMk cId="3298850408" sldId="417"/>
            <ac:spMk id="17" creationId="{9B3428C1-3367-47F0-82FA-8E5C0AFAED0B}"/>
          </ac:spMkLst>
        </pc:spChg>
        <pc:spChg chg="mod">
          <ac:chgData name="Minesh Patel" userId="a66d4990ec83ac90" providerId="LiveId" clId="{B97F8FE2-9461-4CFE-A336-39272FD5B119}" dt="2021-09-21T10:05:10.703" v="43300"/>
          <ac:spMkLst>
            <pc:docMk/>
            <pc:sldMk cId="3298850408" sldId="417"/>
            <ac:spMk id="19" creationId="{75113F23-30FE-4550-A647-99284037DDD2}"/>
          </ac:spMkLst>
        </pc:spChg>
        <pc:spChg chg="mod">
          <ac:chgData name="Minesh Patel" userId="a66d4990ec83ac90" providerId="LiveId" clId="{B97F8FE2-9461-4CFE-A336-39272FD5B119}" dt="2021-09-21T10:05:10.703" v="43300"/>
          <ac:spMkLst>
            <pc:docMk/>
            <pc:sldMk cId="3298850408" sldId="417"/>
            <ac:spMk id="20" creationId="{9D8B33DA-5DB8-4FCC-B14F-299252E2E85B}"/>
          </ac:spMkLst>
        </pc:spChg>
        <pc:spChg chg="mod">
          <ac:chgData name="Minesh Patel" userId="a66d4990ec83ac90" providerId="LiveId" clId="{B97F8FE2-9461-4CFE-A336-39272FD5B119}" dt="2021-09-21T10:05:10.703" v="43300"/>
          <ac:spMkLst>
            <pc:docMk/>
            <pc:sldMk cId="3298850408" sldId="417"/>
            <ac:spMk id="21" creationId="{EC77161C-D6CA-4311-AFB4-9CA29BA2486E}"/>
          </ac:spMkLst>
        </pc:spChg>
        <pc:spChg chg="mod">
          <ac:chgData name="Minesh Patel" userId="a66d4990ec83ac90" providerId="LiveId" clId="{B97F8FE2-9461-4CFE-A336-39272FD5B119}" dt="2021-09-21T10:05:10.703" v="43300"/>
          <ac:spMkLst>
            <pc:docMk/>
            <pc:sldMk cId="3298850408" sldId="417"/>
            <ac:spMk id="22" creationId="{85E513E9-E4F9-43EA-BDC3-AAAEF5BE222D}"/>
          </ac:spMkLst>
        </pc:spChg>
        <pc:spChg chg="mod">
          <ac:chgData name="Minesh Patel" userId="a66d4990ec83ac90" providerId="LiveId" clId="{B97F8FE2-9461-4CFE-A336-39272FD5B119}" dt="2021-09-21T10:05:10.703" v="43300"/>
          <ac:spMkLst>
            <pc:docMk/>
            <pc:sldMk cId="3298850408" sldId="417"/>
            <ac:spMk id="23" creationId="{F4A3ABFA-6EAC-4A5C-A75B-E1559001F66F}"/>
          </ac:spMkLst>
        </pc:spChg>
        <pc:spChg chg="mod">
          <ac:chgData name="Minesh Patel" userId="a66d4990ec83ac90" providerId="LiveId" clId="{B97F8FE2-9461-4CFE-A336-39272FD5B119}" dt="2021-09-21T09:44:22.322" v="43035" actId="2711"/>
          <ac:spMkLst>
            <pc:docMk/>
            <pc:sldMk cId="3298850408" sldId="417"/>
            <ac:spMk id="44" creationId="{2B807562-26E7-48B8-9BCA-F6E307CFB060}"/>
          </ac:spMkLst>
        </pc:spChg>
        <pc:grpChg chg="add mod">
          <ac:chgData name="Minesh Patel" userId="a66d4990ec83ac90" providerId="LiveId" clId="{B97F8FE2-9461-4CFE-A336-39272FD5B119}" dt="2021-09-21T10:05:10.703" v="43300"/>
          <ac:grpSpMkLst>
            <pc:docMk/>
            <pc:sldMk cId="3298850408" sldId="417"/>
            <ac:grpSpMk id="18" creationId="{63E66D70-0590-4AA4-81CB-2C8F502DD28C}"/>
          </ac:grpSpMkLst>
        </pc:grpChg>
      </pc:sldChg>
      <pc:sldChg chg="addSp modSp add modAnim">
        <pc:chgData name="Minesh Patel" userId="a66d4990ec83ac90" providerId="LiveId" clId="{B97F8FE2-9461-4CFE-A336-39272FD5B119}" dt="2021-09-21T14:41:58.950" v="71618"/>
        <pc:sldMkLst>
          <pc:docMk/>
          <pc:sldMk cId="2138928808" sldId="418"/>
        </pc:sldMkLst>
        <pc:spChg chg="mod">
          <ac:chgData name="Minesh Patel" userId="a66d4990ec83ac90" providerId="LiveId" clId="{B97F8FE2-9461-4CFE-A336-39272FD5B119}" dt="2021-09-21T09:33:15.355" v="42962" actId="113"/>
          <ac:spMkLst>
            <pc:docMk/>
            <pc:sldMk cId="2138928808" sldId="418"/>
            <ac:spMk id="3" creationId="{494EC80F-2976-4A92-B16F-8065FDCC9552}"/>
          </ac:spMkLst>
        </pc:spChg>
        <pc:spChg chg="mod">
          <ac:chgData name="Minesh Patel" userId="a66d4990ec83ac90" providerId="LiveId" clId="{B97F8FE2-9461-4CFE-A336-39272FD5B119}" dt="2021-09-21T09:59:42.361" v="43233"/>
          <ac:spMkLst>
            <pc:docMk/>
            <pc:sldMk cId="2138928808" sldId="418"/>
            <ac:spMk id="5" creationId="{8C699B35-370E-4FFE-BBDB-7489C21EAC40}"/>
          </ac:spMkLst>
        </pc:spChg>
        <pc:spChg chg="mod">
          <ac:chgData name="Minesh Patel" userId="a66d4990ec83ac90" providerId="LiveId" clId="{B97F8FE2-9461-4CFE-A336-39272FD5B119}" dt="2021-09-21T09:59:42.361" v="43233"/>
          <ac:spMkLst>
            <pc:docMk/>
            <pc:sldMk cId="2138928808" sldId="418"/>
            <ac:spMk id="6" creationId="{32865E85-7135-423F-B44E-2F789B5D6132}"/>
          </ac:spMkLst>
        </pc:spChg>
        <pc:spChg chg="mod">
          <ac:chgData name="Minesh Patel" userId="a66d4990ec83ac90" providerId="LiveId" clId="{B97F8FE2-9461-4CFE-A336-39272FD5B119}" dt="2021-09-21T09:59:42.361" v="43233"/>
          <ac:spMkLst>
            <pc:docMk/>
            <pc:sldMk cId="2138928808" sldId="418"/>
            <ac:spMk id="7" creationId="{672E36E6-E29A-4A46-83EC-1631BB934EA2}"/>
          </ac:spMkLst>
        </pc:spChg>
        <pc:spChg chg="mod">
          <ac:chgData name="Minesh Patel" userId="a66d4990ec83ac90" providerId="LiveId" clId="{B97F8FE2-9461-4CFE-A336-39272FD5B119}" dt="2021-09-21T09:59:42.361" v="43233"/>
          <ac:spMkLst>
            <pc:docMk/>
            <pc:sldMk cId="2138928808" sldId="418"/>
            <ac:spMk id="8" creationId="{5B1AE700-609E-4A8B-8436-81F40D969F0C}"/>
          </ac:spMkLst>
        </pc:spChg>
        <pc:spChg chg="mod">
          <ac:chgData name="Minesh Patel" userId="a66d4990ec83ac90" providerId="LiveId" clId="{B97F8FE2-9461-4CFE-A336-39272FD5B119}" dt="2021-09-21T09:59:42.361" v="43233"/>
          <ac:spMkLst>
            <pc:docMk/>
            <pc:sldMk cId="2138928808" sldId="418"/>
            <ac:spMk id="9" creationId="{BFADD893-F4A5-4018-B69B-250888575ED2}"/>
          </ac:spMkLst>
        </pc:spChg>
        <pc:spChg chg="add mod">
          <ac:chgData name="Minesh Patel" userId="a66d4990ec83ac90" providerId="LiveId" clId="{B97F8FE2-9461-4CFE-A336-39272FD5B119}" dt="2021-09-21T10:07:54.213" v="43385"/>
          <ac:spMkLst>
            <pc:docMk/>
            <pc:sldMk cId="2138928808" sldId="418"/>
            <ac:spMk id="10" creationId="{B27C1D1F-1822-4D2B-96F6-B1E2ABB9E3CC}"/>
          </ac:spMkLst>
        </pc:spChg>
        <pc:grpChg chg="add mod">
          <ac:chgData name="Minesh Patel" userId="a66d4990ec83ac90" providerId="LiveId" clId="{B97F8FE2-9461-4CFE-A336-39272FD5B119}" dt="2021-09-21T09:59:42.361" v="43233"/>
          <ac:grpSpMkLst>
            <pc:docMk/>
            <pc:sldMk cId="2138928808" sldId="418"/>
            <ac:grpSpMk id="4" creationId="{DA98C922-0FDB-47DC-8052-5F91037233B1}"/>
          </ac:grpSpMkLst>
        </pc:grpChg>
      </pc:sldChg>
      <pc:sldChg chg="add">
        <pc:chgData name="Minesh Patel" userId="a66d4990ec83ac90" providerId="LiveId" clId="{B97F8FE2-9461-4CFE-A336-39272FD5B119}" dt="2021-09-21T09:04:16.409" v="42740"/>
        <pc:sldMkLst>
          <pc:docMk/>
          <pc:sldMk cId="3541538294" sldId="419"/>
        </pc:sldMkLst>
      </pc:sldChg>
      <pc:sldChg chg="addSp modSp add mod">
        <pc:chgData name="Minesh Patel" userId="a66d4990ec83ac90" providerId="LiveId" clId="{B97F8FE2-9461-4CFE-A336-39272FD5B119}" dt="2021-09-21T10:07:53.187" v="43384"/>
        <pc:sldMkLst>
          <pc:docMk/>
          <pc:sldMk cId="1014060731" sldId="421"/>
        </pc:sldMkLst>
        <pc:spChg chg="mod">
          <ac:chgData name="Minesh Patel" userId="a66d4990ec83ac90" providerId="LiveId" clId="{B97F8FE2-9461-4CFE-A336-39272FD5B119}" dt="2021-09-21T09:33:08.127" v="42960" actId="2711"/>
          <ac:spMkLst>
            <pc:docMk/>
            <pc:sldMk cId="1014060731" sldId="421"/>
            <ac:spMk id="5" creationId="{24FA3D97-5CA3-4D50-8AAE-2B0921B2A50C}"/>
          </ac:spMkLst>
        </pc:spChg>
        <pc:spChg chg="mod">
          <ac:chgData name="Minesh Patel" userId="a66d4990ec83ac90" providerId="LiveId" clId="{B97F8FE2-9461-4CFE-A336-39272FD5B119}" dt="2021-09-21T09:33:08.127" v="42960" actId="2711"/>
          <ac:spMkLst>
            <pc:docMk/>
            <pc:sldMk cId="1014060731" sldId="421"/>
            <ac:spMk id="12" creationId="{4A3E82FD-DF48-4FF8-BC7D-78170001C57A}"/>
          </ac:spMkLst>
        </pc:spChg>
        <pc:spChg chg="mod">
          <ac:chgData name="Minesh Patel" userId="a66d4990ec83ac90" providerId="LiveId" clId="{B97F8FE2-9461-4CFE-A336-39272FD5B119}" dt="2021-09-21T09:33:08.127" v="42960" actId="2711"/>
          <ac:spMkLst>
            <pc:docMk/>
            <pc:sldMk cId="1014060731" sldId="421"/>
            <ac:spMk id="14" creationId="{3F00B0AB-EE47-45C7-8353-CF11CC1FA8FF}"/>
          </ac:spMkLst>
        </pc:spChg>
        <pc:spChg chg="mod">
          <ac:chgData name="Minesh Patel" userId="a66d4990ec83ac90" providerId="LiveId" clId="{B97F8FE2-9461-4CFE-A336-39272FD5B119}" dt="2021-09-21T09:33:08.127" v="42960" actId="2711"/>
          <ac:spMkLst>
            <pc:docMk/>
            <pc:sldMk cId="1014060731" sldId="421"/>
            <ac:spMk id="18" creationId="{A553D70A-FDF3-4CD9-B2D9-8975C7DD2B3A}"/>
          </ac:spMkLst>
        </pc:spChg>
        <pc:spChg chg="mod">
          <ac:chgData name="Minesh Patel" userId="a66d4990ec83ac90" providerId="LiveId" clId="{B97F8FE2-9461-4CFE-A336-39272FD5B119}" dt="2021-09-21T09:33:08.127" v="42960" actId="2711"/>
          <ac:spMkLst>
            <pc:docMk/>
            <pc:sldMk cId="1014060731" sldId="421"/>
            <ac:spMk id="40" creationId="{F00336C9-E2A3-4D56-A229-ACC6B0A6C0C5}"/>
          </ac:spMkLst>
        </pc:spChg>
        <pc:spChg chg="mod">
          <ac:chgData name="Minesh Patel" userId="a66d4990ec83ac90" providerId="LiveId" clId="{B97F8FE2-9461-4CFE-A336-39272FD5B119}" dt="2021-09-21T09:33:08.127" v="42960" actId="2711"/>
          <ac:spMkLst>
            <pc:docMk/>
            <pc:sldMk cId="1014060731" sldId="421"/>
            <ac:spMk id="51" creationId="{25CBF4F6-FCB5-4EB6-9D17-B17C57E433C7}"/>
          </ac:spMkLst>
        </pc:spChg>
        <pc:spChg chg="mod">
          <ac:chgData name="Minesh Patel" userId="a66d4990ec83ac90" providerId="LiveId" clId="{B97F8FE2-9461-4CFE-A336-39272FD5B119}" dt="2021-09-21T09:59:34.593" v="43231"/>
          <ac:spMkLst>
            <pc:docMk/>
            <pc:sldMk cId="1014060731" sldId="421"/>
            <ac:spMk id="67" creationId="{BF1BAA90-9579-4435-BB60-6B8DD8CC9E69}"/>
          </ac:spMkLst>
        </pc:spChg>
        <pc:spChg chg="mod">
          <ac:chgData name="Minesh Patel" userId="a66d4990ec83ac90" providerId="LiveId" clId="{B97F8FE2-9461-4CFE-A336-39272FD5B119}" dt="2021-09-21T09:59:34.593" v="43231"/>
          <ac:spMkLst>
            <pc:docMk/>
            <pc:sldMk cId="1014060731" sldId="421"/>
            <ac:spMk id="75" creationId="{7A86FD78-BBF4-4FDC-ACC2-4F5E50B1420C}"/>
          </ac:spMkLst>
        </pc:spChg>
        <pc:spChg chg="mod">
          <ac:chgData name="Minesh Patel" userId="a66d4990ec83ac90" providerId="LiveId" clId="{B97F8FE2-9461-4CFE-A336-39272FD5B119}" dt="2021-09-21T09:33:08.127" v="42960" actId="2711"/>
          <ac:spMkLst>
            <pc:docMk/>
            <pc:sldMk cId="1014060731" sldId="421"/>
            <ac:spMk id="76" creationId="{101452D0-D891-4316-8BE9-D992A09ED6CE}"/>
          </ac:spMkLst>
        </pc:spChg>
        <pc:spChg chg="mod">
          <ac:chgData name="Minesh Patel" userId="a66d4990ec83ac90" providerId="LiveId" clId="{B97F8FE2-9461-4CFE-A336-39272FD5B119}" dt="2021-09-21T09:33:08.127" v="42960" actId="2711"/>
          <ac:spMkLst>
            <pc:docMk/>
            <pc:sldMk cId="1014060731" sldId="421"/>
            <ac:spMk id="77" creationId="{65CDACB2-2721-4686-A986-9B093D323D35}"/>
          </ac:spMkLst>
        </pc:spChg>
        <pc:spChg chg="mod">
          <ac:chgData name="Minesh Patel" userId="a66d4990ec83ac90" providerId="LiveId" clId="{B97F8FE2-9461-4CFE-A336-39272FD5B119}" dt="2021-09-21T09:33:08.127" v="42960" actId="2711"/>
          <ac:spMkLst>
            <pc:docMk/>
            <pc:sldMk cId="1014060731" sldId="421"/>
            <ac:spMk id="78" creationId="{C9F24AFB-C912-4B14-B17A-CE6C6E87DF4B}"/>
          </ac:spMkLst>
        </pc:spChg>
        <pc:spChg chg="mod">
          <ac:chgData name="Minesh Patel" userId="a66d4990ec83ac90" providerId="LiveId" clId="{B97F8FE2-9461-4CFE-A336-39272FD5B119}" dt="2021-09-21T09:33:08.127" v="42960" actId="2711"/>
          <ac:spMkLst>
            <pc:docMk/>
            <pc:sldMk cId="1014060731" sldId="421"/>
            <ac:spMk id="79" creationId="{D0989194-CF07-4DC9-9350-36BF7034EE7B}"/>
          </ac:spMkLst>
        </pc:spChg>
        <pc:spChg chg="mod">
          <ac:chgData name="Minesh Patel" userId="a66d4990ec83ac90" providerId="LiveId" clId="{B97F8FE2-9461-4CFE-A336-39272FD5B119}" dt="2021-09-21T09:33:08.127" v="42960" actId="2711"/>
          <ac:spMkLst>
            <pc:docMk/>
            <pc:sldMk cId="1014060731" sldId="421"/>
            <ac:spMk id="80" creationId="{C0535129-87A5-466E-B9E0-2821841DCDF7}"/>
          </ac:spMkLst>
        </pc:spChg>
        <pc:spChg chg="mod">
          <ac:chgData name="Minesh Patel" userId="a66d4990ec83ac90" providerId="LiveId" clId="{B97F8FE2-9461-4CFE-A336-39272FD5B119}" dt="2021-09-21T09:33:08.127" v="42960" actId="2711"/>
          <ac:spMkLst>
            <pc:docMk/>
            <pc:sldMk cId="1014060731" sldId="421"/>
            <ac:spMk id="81" creationId="{6882F149-1DE4-43F9-8295-36AC004B87AD}"/>
          </ac:spMkLst>
        </pc:spChg>
        <pc:spChg chg="mod">
          <ac:chgData name="Minesh Patel" userId="a66d4990ec83ac90" providerId="LiveId" clId="{B97F8FE2-9461-4CFE-A336-39272FD5B119}" dt="2021-09-21T09:33:08.127" v="42960" actId="2711"/>
          <ac:spMkLst>
            <pc:docMk/>
            <pc:sldMk cId="1014060731" sldId="421"/>
            <ac:spMk id="82" creationId="{079C0821-CA88-4429-AC20-5BB6783116D7}"/>
          </ac:spMkLst>
        </pc:spChg>
        <pc:spChg chg="mod">
          <ac:chgData name="Minesh Patel" userId="a66d4990ec83ac90" providerId="LiveId" clId="{B97F8FE2-9461-4CFE-A336-39272FD5B119}" dt="2021-09-21T09:33:08.127" v="42960" actId="2711"/>
          <ac:spMkLst>
            <pc:docMk/>
            <pc:sldMk cId="1014060731" sldId="421"/>
            <ac:spMk id="84" creationId="{8106C18D-77ED-49AB-A865-B20DDC2F8AC4}"/>
          </ac:spMkLst>
        </pc:spChg>
        <pc:spChg chg="mod">
          <ac:chgData name="Minesh Patel" userId="a66d4990ec83ac90" providerId="LiveId" clId="{B97F8FE2-9461-4CFE-A336-39272FD5B119}" dt="2021-09-21T09:33:08.127" v="42960" actId="2711"/>
          <ac:spMkLst>
            <pc:docMk/>
            <pc:sldMk cId="1014060731" sldId="421"/>
            <ac:spMk id="85" creationId="{B58C37E3-F5AA-4EB7-8BB2-506EB519A8D6}"/>
          </ac:spMkLst>
        </pc:spChg>
        <pc:spChg chg="mod">
          <ac:chgData name="Minesh Patel" userId="a66d4990ec83ac90" providerId="LiveId" clId="{B97F8FE2-9461-4CFE-A336-39272FD5B119}" dt="2021-09-21T09:33:08.127" v="42960" actId="2711"/>
          <ac:spMkLst>
            <pc:docMk/>
            <pc:sldMk cId="1014060731" sldId="421"/>
            <ac:spMk id="86" creationId="{4B3758EA-44B6-4DE1-816A-7756204EF8FE}"/>
          </ac:spMkLst>
        </pc:spChg>
        <pc:spChg chg="mod">
          <ac:chgData name="Minesh Patel" userId="a66d4990ec83ac90" providerId="LiveId" clId="{B97F8FE2-9461-4CFE-A336-39272FD5B119}" dt="2021-09-21T09:33:08.127" v="42960" actId="2711"/>
          <ac:spMkLst>
            <pc:docMk/>
            <pc:sldMk cId="1014060731" sldId="421"/>
            <ac:spMk id="87" creationId="{0B59015B-57E7-4C37-B579-3438AB97BA73}"/>
          </ac:spMkLst>
        </pc:spChg>
        <pc:spChg chg="mod">
          <ac:chgData name="Minesh Patel" userId="a66d4990ec83ac90" providerId="LiveId" clId="{B97F8FE2-9461-4CFE-A336-39272FD5B119}" dt="2021-09-21T09:33:08.127" v="42960" actId="2711"/>
          <ac:spMkLst>
            <pc:docMk/>
            <pc:sldMk cId="1014060731" sldId="421"/>
            <ac:spMk id="88" creationId="{402174C3-7D3A-4D2D-86FD-2AD54C4BE06F}"/>
          </ac:spMkLst>
        </pc:spChg>
        <pc:spChg chg="mod">
          <ac:chgData name="Minesh Patel" userId="a66d4990ec83ac90" providerId="LiveId" clId="{B97F8FE2-9461-4CFE-A336-39272FD5B119}" dt="2021-09-21T09:59:34.593" v="43231"/>
          <ac:spMkLst>
            <pc:docMk/>
            <pc:sldMk cId="1014060731" sldId="421"/>
            <ac:spMk id="89" creationId="{4168BA1E-CB8F-4080-A803-A46ED87CAA40}"/>
          </ac:spMkLst>
        </pc:spChg>
        <pc:spChg chg="mod">
          <ac:chgData name="Minesh Patel" userId="a66d4990ec83ac90" providerId="LiveId" clId="{B97F8FE2-9461-4CFE-A336-39272FD5B119}" dt="2021-09-21T09:59:34.593" v="43231"/>
          <ac:spMkLst>
            <pc:docMk/>
            <pc:sldMk cId="1014060731" sldId="421"/>
            <ac:spMk id="90" creationId="{6CAF600B-548B-48E5-8D9F-AFE2CBBED4F0}"/>
          </ac:spMkLst>
        </pc:spChg>
        <pc:spChg chg="mod">
          <ac:chgData name="Minesh Patel" userId="a66d4990ec83ac90" providerId="LiveId" clId="{B97F8FE2-9461-4CFE-A336-39272FD5B119}" dt="2021-09-21T09:59:34.593" v="43231"/>
          <ac:spMkLst>
            <pc:docMk/>
            <pc:sldMk cId="1014060731" sldId="421"/>
            <ac:spMk id="91" creationId="{805BCA46-5F47-43E4-A597-0A6C268207B4}"/>
          </ac:spMkLst>
        </pc:spChg>
        <pc:spChg chg="mod">
          <ac:chgData name="Minesh Patel" userId="a66d4990ec83ac90" providerId="LiveId" clId="{B97F8FE2-9461-4CFE-A336-39272FD5B119}" dt="2021-09-21T09:33:08.127" v="42960" actId="2711"/>
          <ac:spMkLst>
            <pc:docMk/>
            <pc:sldMk cId="1014060731" sldId="421"/>
            <ac:spMk id="92" creationId="{75E4DDE5-27D9-4795-9D1E-C9B889ED4473}"/>
          </ac:spMkLst>
        </pc:spChg>
        <pc:spChg chg="mod">
          <ac:chgData name="Minesh Patel" userId="a66d4990ec83ac90" providerId="LiveId" clId="{B97F8FE2-9461-4CFE-A336-39272FD5B119}" dt="2021-09-21T09:33:08.127" v="42960" actId="2711"/>
          <ac:spMkLst>
            <pc:docMk/>
            <pc:sldMk cId="1014060731" sldId="421"/>
            <ac:spMk id="93" creationId="{D9D78BB7-4D13-4133-8C90-2D8A8506D7D7}"/>
          </ac:spMkLst>
        </pc:spChg>
        <pc:spChg chg="mod">
          <ac:chgData name="Minesh Patel" userId="a66d4990ec83ac90" providerId="LiveId" clId="{B97F8FE2-9461-4CFE-A336-39272FD5B119}" dt="2021-09-21T09:33:08.127" v="42960" actId="2711"/>
          <ac:spMkLst>
            <pc:docMk/>
            <pc:sldMk cId="1014060731" sldId="421"/>
            <ac:spMk id="94" creationId="{E259913C-6A7A-4AD1-AF35-18757E559BD5}"/>
          </ac:spMkLst>
        </pc:spChg>
        <pc:spChg chg="add mod">
          <ac:chgData name="Minesh Patel" userId="a66d4990ec83ac90" providerId="LiveId" clId="{B97F8FE2-9461-4CFE-A336-39272FD5B119}" dt="2021-09-21T10:07:53.187" v="43384"/>
          <ac:spMkLst>
            <pc:docMk/>
            <pc:sldMk cId="1014060731" sldId="421"/>
            <ac:spMk id="95" creationId="{B53624EE-1A56-4B07-9836-97BF070F2D0F}"/>
          </ac:spMkLst>
        </pc:spChg>
        <pc:grpChg chg="mod">
          <ac:chgData name="Minesh Patel" userId="a66d4990ec83ac90" providerId="LiveId" clId="{B97F8FE2-9461-4CFE-A336-39272FD5B119}" dt="2021-09-21T09:59:39.956" v="43232" actId="1076"/>
          <ac:grpSpMkLst>
            <pc:docMk/>
            <pc:sldMk cId="1014060731" sldId="421"/>
            <ac:grpSpMk id="4" creationId="{1D1AE1D2-A694-4FAB-90AF-A3459F8FEA28}"/>
          </ac:grpSpMkLst>
        </pc:grpChg>
        <pc:grpChg chg="mod">
          <ac:chgData name="Minesh Patel" userId="a66d4990ec83ac90" providerId="LiveId" clId="{B97F8FE2-9461-4CFE-A336-39272FD5B119}" dt="2021-09-21T09:59:39.956" v="43232" actId="1076"/>
          <ac:grpSpMkLst>
            <pc:docMk/>
            <pc:sldMk cId="1014060731" sldId="421"/>
            <ac:grpSpMk id="44" creationId="{E3ADD5DA-3DBA-4D2E-8E63-9051E4B2C3D6}"/>
          </ac:grpSpMkLst>
        </pc:grpChg>
        <pc:grpChg chg="add mod">
          <ac:chgData name="Minesh Patel" userId="a66d4990ec83ac90" providerId="LiveId" clId="{B97F8FE2-9461-4CFE-A336-39272FD5B119}" dt="2021-09-21T09:59:34.593" v="43231"/>
          <ac:grpSpMkLst>
            <pc:docMk/>
            <pc:sldMk cId="1014060731" sldId="421"/>
            <ac:grpSpMk id="66" creationId="{0FA7A7D3-2E42-49D1-8425-69F49FF6B8E9}"/>
          </ac:grpSpMkLst>
        </pc:grpChg>
      </pc:sldChg>
      <pc:sldChg chg="addSp modSp add mod">
        <pc:chgData name="Minesh Patel" userId="a66d4990ec83ac90" providerId="LiveId" clId="{B97F8FE2-9461-4CFE-A336-39272FD5B119}" dt="2021-09-21T10:03:31.263" v="43275"/>
        <pc:sldMkLst>
          <pc:docMk/>
          <pc:sldMk cId="1456555615" sldId="422"/>
        </pc:sldMkLst>
        <pc:spChg chg="mod">
          <ac:chgData name="Minesh Patel" userId="a66d4990ec83ac90" providerId="LiveId" clId="{B97F8FE2-9461-4CFE-A336-39272FD5B119}" dt="2021-09-21T09:42:41.302" v="43020" actId="2711"/>
          <ac:spMkLst>
            <pc:docMk/>
            <pc:sldMk cId="1456555615" sldId="422"/>
            <ac:spMk id="2" creationId="{00000000-0000-0000-0000-000000000000}"/>
          </ac:spMkLst>
        </pc:spChg>
        <pc:spChg chg="mod">
          <ac:chgData name="Minesh Patel" userId="a66d4990ec83ac90" providerId="LiveId" clId="{B97F8FE2-9461-4CFE-A336-39272FD5B119}" dt="2021-09-21T09:42:41.302" v="43020" actId="2711"/>
          <ac:spMkLst>
            <pc:docMk/>
            <pc:sldMk cId="1456555615" sldId="422"/>
            <ac:spMk id="3" creationId="{1568EFD1-DB44-4150-850D-BBF67016985B}"/>
          </ac:spMkLst>
        </pc:spChg>
        <pc:spChg chg="mod">
          <ac:chgData name="Minesh Patel" userId="a66d4990ec83ac90" providerId="LiveId" clId="{B97F8FE2-9461-4CFE-A336-39272FD5B119}" dt="2021-09-21T09:42:41.302" v="43020" actId="2711"/>
          <ac:spMkLst>
            <pc:docMk/>
            <pc:sldMk cId="1456555615" sldId="422"/>
            <ac:spMk id="4" creationId="{5E2FF22B-3DFB-407D-9EE5-8BA4D547C8B4}"/>
          </ac:spMkLst>
        </pc:spChg>
        <pc:spChg chg="mod">
          <ac:chgData name="Minesh Patel" userId="a66d4990ec83ac90" providerId="LiveId" clId="{B97F8FE2-9461-4CFE-A336-39272FD5B119}" dt="2021-09-21T09:42:41.302" v="43020" actId="2711"/>
          <ac:spMkLst>
            <pc:docMk/>
            <pc:sldMk cId="1456555615" sldId="422"/>
            <ac:spMk id="5" creationId="{BE744CD1-D43B-492A-B25B-9238E604165B}"/>
          </ac:spMkLst>
        </pc:spChg>
        <pc:spChg chg="mod">
          <ac:chgData name="Minesh Patel" userId="a66d4990ec83ac90" providerId="LiveId" clId="{B97F8FE2-9461-4CFE-A336-39272FD5B119}" dt="2021-09-21T09:42:41.302" v="43020" actId="2711"/>
          <ac:spMkLst>
            <pc:docMk/>
            <pc:sldMk cId="1456555615" sldId="422"/>
            <ac:spMk id="6" creationId="{44B6803E-9732-436A-BA63-3B38A6AEC35F}"/>
          </ac:spMkLst>
        </pc:spChg>
        <pc:spChg chg="mod">
          <ac:chgData name="Minesh Patel" userId="a66d4990ec83ac90" providerId="LiveId" clId="{B97F8FE2-9461-4CFE-A336-39272FD5B119}" dt="2021-09-21T09:42:41.302" v="43020" actId="2711"/>
          <ac:spMkLst>
            <pc:docMk/>
            <pc:sldMk cId="1456555615" sldId="422"/>
            <ac:spMk id="7" creationId="{3F074243-D206-4766-B2FA-75C31407F51A}"/>
          </ac:spMkLst>
        </pc:spChg>
        <pc:spChg chg="mod">
          <ac:chgData name="Minesh Patel" userId="a66d4990ec83ac90" providerId="LiveId" clId="{B97F8FE2-9461-4CFE-A336-39272FD5B119}" dt="2021-09-21T09:42:41.302" v="43020" actId="2711"/>
          <ac:spMkLst>
            <pc:docMk/>
            <pc:sldMk cId="1456555615" sldId="422"/>
            <ac:spMk id="8" creationId="{5103C8C6-59BD-4DDB-90C4-4B529A55CCE0}"/>
          </ac:spMkLst>
        </pc:spChg>
        <pc:spChg chg="mod">
          <ac:chgData name="Minesh Patel" userId="a66d4990ec83ac90" providerId="LiveId" clId="{B97F8FE2-9461-4CFE-A336-39272FD5B119}" dt="2021-09-21T09:42:41.302" v="43020" actId="2711"/>
          <ac:spMkLst>
            <pc:docMk/>
            <pc:sldMk cId="1456555615" sldId="422"/>
            <ac:spMk id="12" creationId="{16F0E8DF-F625-4A8C-8159-DA4D89B7FAB4}"/>
          </ac:spMkLst>
        </pc:spChg>
        <pc:spChg chg="mod">
          <ac:chgData name="Minesh Patel" userId="a66d4990ec83ac90" providerId="LiveId" clId="{B97F8FE2-9461-4CFE-A336-39272FD5B119}" dt="2021-09-21T09:42:41.302" v="43020" actId="2711"/>
          <ac:spMkLst>
            <pc:docMk/>
            <pc:sldMk cId="1456555615" sldId="422"/>
            <ac:spMk id="13" creationId="{E8771549-3A46-47CF-A952-C31E272DF7A6}"/>
          </ac:spMkLst>
        </pc:spChg>
        <pc:spChg chg="mod">
          <ac:chgData name="Minesh Patel" userId="a66d4990ec83ac90" providerId="LiveId" clId="{B97F8FE2-9461-4CFE-A336-39272FD5B119}" dt="2021-09-21T09:42:41.302" v="43020" actId="2711"/>
          <ac:spMkLst>
            <pc:docMk/>
            <pc:sldMk cId="1456555615" sldId="422"/>
            <ac:spMk id="14" creationId="{7D964F94-B162-4962-AD42-D6E40A2EFE09}"/>
          </ac:spMkLst>
        </pc:spChg>
        <pc:spChg chg="mod">
          <ac:chgData name="Minesh Patel" userId="a66d4990ec83ac90" providerId="LiveId" clId="{B97F8FE2-9461-4CFE-A336-39272FD5B119}" dt="2021-09-21T09:42:41.302" v="43020" actId="2711"/>
          <ac:spMkLst>
            <pc:docMk/>
            <pc:sldMk cId="1456555615" sldId="422"/>
            <ac:spMk id="15" creationId="{2888070E-262A-4FEE-91C5-CA3523E3D530}"/>
          </ac:spMkLst>
        </pc:spChg>
        <pc:spChg chg="mod">
          <ac:chgData name="Minesh Patel" userId="a66d4990ec83ac90" providerId="LiveId" clId="{B97F8FE2-9461-4CFE-A336-39272FD5B119}" dt="2021-09-21T09:42:41.302" v="43020" actId="2711"/>
          <ac:spMkLst>
            <pc:docMk/>
            <pc:sldMk cId="1456555615" sldId="422"/>
            <ac:spMk id="16" creationId="{79DCBE7D-F930-4134-85D6-6F195A8D4C51}"/>
          </ac:spMkLst>
        </pc:spChg>
        <pc:spChg chg="mod">
          <ac:chgData name="Minesh Patel" userId="a66d4990ec83ac90" providerId="LiveId" clId="{B97F8FE2-9461-4CFE-A336-39272FD5B119}" dt="2021-09-21T09:42:41.302" v="43020" actId="2711"/>
          <ac:spMkLst>
            <pc:docMk/>
            <pc:sldMk cId="1456555615" sldId="422"/>
            <ac:spMk id="19" creationId="{D10D789D-C1E5-4468-978E-6A700E9BA582}"/>
          </ac:spMkLst>
        </pc:spChg>
        <pc:spChg chg="mod">
          <ac:chgData name="Minesh Patel" userId="a66d4990ec83ac90" providerId="LiveId" clId="{B97F8FE2-9461-4CFE-A336-39272FD5B119}" dt="2021-09-21T09:42:41.302" v="43020" actId="2711"/>
          <ac:spMkLst>
            <pc:docMk/>
            <pc:sldMk cId="1456555615" sldId="422"/>
            <ac:spMk id="20" creationId="{F09AE5AD-19A0-47CF-B8BC-FD9B26C22CF9}"/>
          </ac:spMkLst>
        </pc:spChg>
        <pc:spChg chg="mod">
          <ac:chgData name="Minesh Patel" userId="a66d4990ec83ac90" providerId="LiveId" clId="{B97F8FE2-9461-4CFE-A336-39272FD5B119}" dt="2021-09-21T09:42:41.302" v="43020" actId="2711"/>
          <ac:spMkLst>
            <pc:docMk/>
            <pc:sldMk cId="1456555615" sldId="422"/>
            <ac:spMk id="21" creationId="{D8AFD28C-AC06-4EAF-97D5-60A6173F1D1C}"/>
          </ac:spMkLst>
        </pc:spChg>
        <pc:spChg chg="mod">
          <ac:chgData name="Minesh Patel" userId="a66d4990ec83ac90" providerId="LiveId" clId="{B97F8FE2-9461-4CFE-A336-39272FD5B119}" dt="2021-09-21T09:42:41.302" v="43020" actId="2711"/>
          <ac:spMkLst>
            <pc:docMk/>
            <pc:sldMk cId="1456555615" sldId="422"/>
            <ac:spMk id="26" creationId="{466BE35B-DE81-4DA0-8447-70D007FE077F}"/>
          </ac:spMkLst>
        </pc:spChg>
        <pc:spChg chg="mod">
          <ac:chgData name="Minesh Patel" userId="a66d4990ec83ac90" providerId="LiveId" clId="{B97F8FE2-9461-4CFE-A336-39272FD5B119}" dt="2021-09-21T09:42:41.302" v="43020" actId="2711"/>
          <ac:spMkLst>
            <pc:docMk/>
            <pc:sldMk cId="1456555615" sldId="422"/>
            <ac:spMk id="28" creationId="{D122A07F-B7D5-4729-B990-5E993D54AF1C}"/>
          </ac:spMkLst>
        </pc:spChg>
        <pc:spChg chg="mod">
          <ac:chgData name="Minesh Patel" userId="a66d4990ec83ac90" providerId="LiveId" clId="{B97F8FE2-9461-4CFE-A336-39272FD5B119}" dt="2021-09-21T09:42:41.302" v="43020" actId="2711"/>
          <ac:spMkLst>
            <pc:docMk/>
            <pc:sldMk cId="1456555615" sldId="422"/>
            <ac:spMk id="30" creationId="{02488C83-B852-468C-AC46-C15FB7F88128}"/>
          </ac:spMkLst>
        </pc:spChg>
        <pc:spChg chg="mod">
          <ac:chgData name="Minesh Patel" userId="a66d4990ec83ac90" providerId="LiveId" clId="{B97F8FE2-9461-4CFE-A336-39272FD5B119}" dt="2021-09-21T09:42:41.302" v="43020" actId="2711"/>
          <ac:spMkLst>
            <pc:docMk/>
            <pc:sldMk cId="1456555615" sldId="422"/>
            <ac:spMk id="33" creationId="{12555188-AFB1-4806-97F7-2BA7ACDEEFB0}"/>
          </ac:spMkLst>
        </pc:spChg>
        <pc:spChg chg="mod">
          <ac:chgData name="Minesh Patel" userId="a66d4990ec83ac90" providerId="LiveId" clId="{B97F8FE2-9461-4CFE-A336-39272FD5B119}" dt="2021-09-21T09:42:41.302" v="43020" actId="2711"/>
          <ac:spMkLst>
            <pc:docMk/>
            <pc:sldMk cId="1456555615" sldId="422"/>
            <ac:spMk id="34" creationId="{65CA7C1B-9D07-4D6B-83EB-EE3E440F8C0A}"/>
          </ac:spMkLst>
        </pc:spChg>
        <pc:spChg chg="mod">
          <ac:chgData name="Minesh Patel" userId="a66d4990ec83ac90" providerId="LiveId" clId="{B97F8FE2-9461-4CFE-A336-39272FD5B119}" dt="2021-09-21T10:03:31.263" v="43275"/>
          <ac:spMkLst>
            <pc:docMk/>
            <pc:sldMk cId="1456555615" sldId="422"/>
            <ac:spMk id="36" creationId="{DE82872E-E888-4B3B-AC90-FB7C57F11CF5}"/>
          </ac:spMkLst>
        </pc:spChg>
        <pc:spChg chg="mod">
          <ac:chgData name="Minesh Patel" userId="a66d4990ec83ac90" providerId="LiveId" clId="{B97F8FE2-9461-4CFE-A336-39272FD5B119}" dt="2021-09-21T10:03:31.263" v="43275"/>
          <ac:spMkLst>
            <pc:docMk/>
            <pc:sldMk cId="1456555615" sldId="422"/>
            <ac:spMk id="37" creationId="{4752E3FE-CB3F-4DC6-9FAE-D122012FDC07}"/>
          </ac:spMkLst>
        </pc:spChg>
        <pc:spChg chg="mod">
          <ac:chgData name="Minesh Patel" userId="a66d4990ec83ac90" providerId="LiveId" clId="{B97F8FE2-9461-4CFE-A336-39272FD5B119}" dt="2021-09-21T10:03:31.263" v="43275"/>
          <ac:spMkLst>
            <pc:docMk/>
            <pc:sldMk cId="1456555615" sldId="422"/>
            <ac:spMk id="38" creationId="{D0F37CA7-2A46-4279-9335-10C8D731C320}"/>
          </ac:spMkLst>
        </pc:spChg>
        <pc:spChg chg="mod">
          <ac:chgData name="Minesh Patel" userId="a66d4990ec83ac90" providerId="LiveId" clId="{B97F8FE2-9461-4CFE-A336-39272FD5B119}" dt="2021-09-21T09:42:41.302" v="43020" actId="2711"/>
          <ac:spMkLst>
            <pc:docMk/>
            <pc:sldMk cId="1456555615" sldId="422"/>
            <ac:spMk id="39" creationId="{F17800CB-982B-4F47-B184-E0614C6EFA0F}"/>
          </ac:spMkLst>
        </pc:spChg>
        <pc:spChg chg="mod">
          <ac:chgData name="Minesh Patel" userId="a66d4990ec83ac90" providerId="LiveId" clId="{B97F8FE2-9461-4CFE-A336-39272FD5B119}" dt="2021-09-21T09:42:41.302" v="43020" actId="2711"/>
          <ac:spMkLst>
            <pc:docMk/>
            <pc:sldMk cId="1456555615" sldId="422"/>
            <ac:spMk id="41" creationId="{8D12E685-00B0-455E-8B79-91E707912CBA}"/>
          </ac:spMkLst>
        </pc:spChg>
        <pc:spChg chg="mod">
          <ac:chgData name="Minesh Patel" userId="a66d4990ec83ac90" providerId="LiveId" clId="{B97F8FE2-9461-4CFE-A336-39272FD5B119}" dt="2021-09-21T10:03:31.263" v="43275"/>
          <ac:spMkLst>
            <pc:docMk/>
            <pc:sldMk cId="1456555615" sldId="422"/>
            <ac:spMk id="42" creationId="{5D041DD3-2B4C-47FB-87FA-4780E014F3DB}"/>
          </ac:spMkLst>
        </pc:spChg>
        <pc:spChg chg="mod">
          <ac:chgData name="Minesh Patel" userId="a66d4990ec83ac90" providerId="LiveId" clId="{B97F8FE2-9461-4CFE-A336-39272FD5B119}" dt="2021-09-21T10:03:31.263" v="43275"/>
          <ac:spMkLst>
            <pc:docMk/>
            <pc:sldMk cId="1456555615" sldId="422"/>
            <ac:spMk id="44" creationId="{25410E38-A712-4ECC-A3DD-5C861554BE5A}"/>
          </ac:spMkLst>
        </pc:spChg>
        <pc:spChg chg="mod">
          <ac:chgData name="Minesh Patel" userId="a66d4990ec83ac90" providerId="LiveId" clId="{B97F8FE2-9461-4CFE-A336-39272FD5B119}" dt="2021-09-21T09:42:41.302" v="43020" actId="2711"/>
          <ac:spMkLst>
            <pc:docMk/>
            <pc:sldMk cId="1456555615" sldId="422"/>
            <ac:spMk id="65" creationId="{052FE41C-2653-44F9-88C7-E9C45FA75455}"/>
          </ac:spMkLst>
        </pc:spChg>
        <pc:grpChg chg="add mod">
          <ac:chgData name="Minesh Patel" userId="a66d4990ec83ac90" providerId="LiveId" clId="{B97F8FE2-9461-4CFE-A336-39272FD5B119}" dt="2021-09-21T10:03:31.263" v="43275"/>
          <ac:grpSpMkLst>
            <pc:docMk/>
            <pc:sldMk cId="1456555615" sldId="422"/>
            <ac:grpSpMk id="35" creationId="{7D73C39D-99A5-4E41-82A7-52EE57FCB33D}"/>
          </ac:grpSpMkLst>
        </pc:grpChg>
      </pc:sldChg>
      <pc:sldChg chg="addSp delSp modSp add mod">
        <pc:chgData name="Minesh Patel" userId="a66d4990ec83ac90" providerId="LiveId" clId="{B97F8FE2-9461-4CFE-A336-39272FD5B119}" dt="2021-09-21T10:03:26.754" v="43273"/>
        <pc:sldMkLst>
          <pc:docMk/>
          <pc:sldMk cId="3910073773" sldId="423"/>
        </pc:sldMkLst>
        <pc:spChg chg="mod">
          <ac:chgData name="Minesh Patel" userId="a66d4990ec83ac90" providerId="LiveId" clId="{B97F8FE2-9461-4CFE-A336-39272FD5B119}" dt="2021-09-21T09:42:28.150" v="43018" actId="2711"/>
          <ac:spMkLst>
            <pc:docMk/>
            <pc:sldMk cId="3910073773" sldId="423"/>
            <ac:spMk id="2" creationId="{00000000-0000-0000-0000-000000000000}"/>
          </ac:spMkLst>
        </pc:spChg>
        <pc:spChg chg="mod">
          <ac:chgData name="Minesh Patel" userId="a66d4990ec83ac90" providerId="LiveId" clId="{B97F8FE2-9461-4CFE-A336-39272FD5B119}" dt="2021-09-21T09:42:28.150" v="43018" actId="2711"/>
          <ac:spMkLst>
            <pc:docMk/>
            <pc:sldMk cId="3910073773" sldId="423"/>
            <ac:spMk id="4" creationId="{0DFF1722-AF97-4E58-875A-6EA02082B613}"/>
          </ac:spMkLst>
        </pc:spChg>
        <pc:spChg chg="del mod">
          <ac:chgData name="Minesh Patel" userId="a66d4990ec83ac90" providerId="LiveId" clId="{B97F8FE2-9461-4CFE-A336-39272FD5B119}" dt="2021-09-21T10:03:26.376" v="43272" actId="478"/>
          <ac:spMkLst>
            <pc:docMk/>
            <pc:sldMk cId="3910073773" sldId="423"/>
            <ac:spMk id="8" creationId="{5103C8C6-59BD-4DDB-90C4-4B529A55CCE0}"/>
          </ac:spMkLst>
        </pc:spChg>
        <pc:spChg chg="mod">
          <ac:chgData name="Minesh Patel" userId="a66d4990ec83ac90" providerId="LiveId" clId="{B97F8FE2-9461-4CFE-A336-39272FD5B119}" dt="2021-09-21T09:42:28.150" v="43018" actId="2711"/>
          <ac:spMkLst>
            <pc:docMk/>
            <pc:sldMk cId="3910073773" sldId="423"/>
            <ac:spMk id="32" creationId="{AA961898-A895-4DA8-AFD1-4C7689BB6BF6}"/>
          </ac:spMkLst>
        </pc:spChg>
        <pc:spChg chg="mod">
          <ac:chgData name="Minesh Patel" userId="a66d4990ec83ac90" providerId="LiveId" clId="{B97F8FE2-9461-4CFE-A336-39272FD5B119}" dt="2021-09-21T09:42:28.150" v="43018" actId="2711"/>
          <ac:spMkLst>
            <pc:docMk/>
            <pc:sldMk cId="3910073773" sldId="423"/>
            <ac:spMk id="37" creationId="{20094E5A-3C0F-47EE-90A6-BDFB3B3038BA}"/>
          </ac:spMkLst>
        </pc:spChg>
        <pc:spChg chg="mod">
          <ac:chgData name="Minesh Patel" userId="a66d4990ec83ac90" providerId="LiveId" clId="{B97F8FE2-9461-4CFE-A336-39272FD5B119}" dt="2021-09-21T09:42:28.150" v="43018" actId="2711"/>
          <ac:spMkLst>
            <pc:docMk/>
            <pc:sldMk cId="3910073773" sldId="423"/>
            <ac:spMk id="38" creationId="{A3F93E46-B8BF-4B64-8ECC-334675CAE30E}"/>
          </ac:spMkLst>
        </pc:spChg>
        <pc:spChg chg="mod">
          <ac:chgData name="Minesh Patel" userId="a66d4990ec83ac90" providerId="LiveId" clId="{B97F8FE2-9461-4CFE-A336-39272FD5B119}" dt="2021-09-21T10:03:26.754" v="43273"/>
          <ac:spMkLst>
            <pc:docMk/>
            <pc:sldMk cId="3910073773" sldId="423"/>
            <ac:spMk id="40" creationId="{AE98B09F-5860-4574-A2CC-26135986AAA5}"/>
          </ac:spMkLst>
        </pc:spChg>
        <pc:spChg chg="mod">
          <ac:chgData name="Minesh Patel" userId="a66d4990ec83ac90" providerId="LiveId" clId="{B97F8FE2-9461-4CFE-A336-39272FD5B119}" dt="2021-09-21T10:03:26.754" v="43273"/>
          <ac:spMkLst>
            <pc:docMk/>
            <pc:sldMk cId="3910073773" sldId="423"/>
            <ac:spMk id="41" creationId="{64913C45-3BCD-43D5-B3C4-FE63D0A7E892}"/>
          </ac:spMkLst>
        </pc:spChg>
        <pc:spChg chg="mod">
          <ac:chgData name="Minesh Patel" userId="a66d4990ec83ac90" providerId="LiveId" clId="{B97F8FE2-9461-4CFE-A336-39272FD5B119}" dt="2021-09-21T10:03:26.754" v="43273"/>
          <ac:spMkLst>
            <pc:docMk/>
            <pc:sldMk cId="3910073773" sldId="423"/>
            <ac:spMk id="42" creationId="{70AD1660-A5C0-4CDA-9635-64B82D958DFC}"/>
          </ac:spMkLst>
        </pc:spChg>
        <pc:spChg chg="mod">
          <ac:chgData name="Minesh Patel" userId="a66d4990ec83ac90" providerId="LiveId" clId="{B97F8FE2-9461-4CFE-A336-39272FD5B119}" dt="2021-09-21T10:03:26.754" v="43273"/>
          <ac:spMkLst>
            <pc:docMk/>
            <pc:sldMk cId="3910073773" sldId="423"/>
            <ac:spMk id="43" creationId="{09DC06D1-8992-4EEC-87A0-0CA513AD1BDF}"/>
          </ac:spMkLst>
        </pc:spChg>
        <pc:spChg chg="mod">
          <ac:chgData name="Minesh Patel" userId="a66d4990ec83ac90" providerId="LiveId" clId="{B97F8FE2-9461-4CFE-A336-39272FD5B119}" dt="2021-09-21T09:42:28.150" v="43018" actId="2711"/>
          <ac:spMkLst>
            <pc:docMk/>
            <pc:sldMk cId="3910073773" sldId="423"/>
            <ac:spMk id="44" creationId="{9F30B25C-16A4-4CB3-8A15-778F2435355D}"/>
          </ac:spMkLst>
        </pc:spChg>
        <pc:spChg chg="mod">
          <ac:chgData name="Minesh Patel" userId="a66d4990ec83ac90" providerId="LiveId" clId="{B97F8FE2-9461-4CFE-A336-39272FD5B119}" dt="2021-09-21T09:42:28.150" v="43018" actId="2711"/>
          <ac:spMkLst>
            <pc:docMk/>
            <pc:sldMk cId="3910073773" sldId="423"/>
            <ac:spMk id="45" creationId="{F9336035-FE84-4D23-9025-4C3A351174CE}"/>
          </ac:spMkLst>
        </pc:spChg>
        <pc:spChg chg="mod">
          <ac:chgData name="Minesh Patel" userId="a66d4990ec83ac90" providerId="LiveId" clId="{B97F8FE2-9461-4CFE-A336-39272FD5B119}" dt="2021-09-21T10:03:26.754" v="43273"/>
          <ac:spMkLst>
            <pc:docMk/>
            <pc:sldMk cId="3910073773" sldId="423"/>
            <ac:spMk id="46" creationId="{4F663295-2FA5-4177-A049-5B077BA279E4}"/>
          </ac:spMkLst>
        </pc:spChg>
        <pc:spChg chg="mod">
          <ac:chgData name="Minesh Patel" userId="a66d4990ec83ac90" providerId="LiveId" clId="{B97F8FE2-9461-4CFE-A336-39272FD5B119}" dt="2021-09-21T09:42:28.150" v="43018" actId="2711"/>
          <ac:spMkLst>
            <pc:docMk/>
            <pc:sldMk cId="3910073773" sldId="423"/>
            <ac:spMk id="48" creationId="{3FBF25F1-6367-4B50-9BFE-7CB3671B8867}"/>
          </ac:spMkLst>
        </pc:spChg>
        <pc:spChg chg="mod">
          <ac:chgData name="Minesh Patel" userId="a66d4990ec83ac90" providerId="LiveId" clId="{B97F8FE2-9461-4CFE-A336-39272FD5B119}" dt="2021-09-21T09:42:28.150" v="43018" actId="2711"/>
          <ac:spMkLst>
            <pc:docMk/>
            <pc:sldMk cId="3910073773" sldId="423"/>
            <ac:spMk id="52" creationId="{8C3C5EA2-993B-4C5E-9591-2D51A51341E0}"/>
          </ac:spMkLst>
        </pc:spChg>
        <pc:spChg chg="mod">
          <ac:chgData name="Minesh Patel" userId="a66d4990ec83ac90" providerId="LiveId" clId="{B97F8FE2-9461-4CFE-A336-39272FD5B119}" dt="2021-09-21T09:42:28.150" v="43018" actId="2711"/>
          <ac:spMkLst>
            <pc:docMk/>
            <pc:sldMk cId="3910073773" sldId="423"/>
            <ac:spMk id="53" creationId="{DA8413BD-2F3C-4C01-9530-099164FD7FB7}"/>
          </ac:spMkLst>
        </pc:spChg>
        <pc:spChg chg="mod">
          <ac:chgData name="Minesh Patel" userId="a66d4990ec83ac90" providerId="LiveId" clId="{B97F8FE2-9461-4CFE-A336-39272FD5B119}" dt="2021-09-21T09:42:28.150" v="43018" actId="2711"/>
          <ac:spMkLst>
            <pc:docMk/>
            <pc:sldMk cId="3910073773" sldId="423"/>
            <ac:spMk id="54" creationId="{05FD0933-71AE-479E-B89D-AFFDFDEBD2FB}"/>
          </ac:spMkLst>
        </pc:spChg>
        <pc:spChg chg="mod">
          <ac:chgData name="Minesh Patel" userId="a66d4990ec83ac90" providerId="LiveId" clId="{B97F8FE2-9461-4CFE-A336-39272FD5B119}" dt="2021-09-21T09:42:28.150" v="43018" actId="2711"/>
          <ac:spMkLst>
            <pc:docMk/>
            <pc:sldMk cId="3910073773" sldId="423"/>
            <ac:spMk id="55" creationId="{65DAA597-C096-409E-B574-85671BB3313D}"/>
          </ac:spMkLst>
        </pc:spChg>
        <pc:spChg chg="mod">
          <ac:chgData name="Minesh Patel" userId="a66d4990ec83ac90" providerId="LiveId" clId="{B97F8FE2-9461-4CFE-A336-39272FD5B119}" dt="2021-09-21T09:42:28.150" v="43018" actId="2711"/>
          <ac:spMkLst>
            <pc:docMk/>
            <pc:sldMk cId="3910073773" sldId="423"/>
            <ac:spMk id="56" creationId="{AEDB3BDC-67CB-4AEA-B8FD-F4423AE4D160}"/>
          </ac:spMkLst>
        </pc:spChg>
        <pc:spChg chg="mod">
          <ac:chgData name="Minesh Patel" userId="a66d4990ec83ac90" providerId="LiveId" clId="{B97F8FE2-9461-4CFE-A336-39272FD5B119}" dt="2021-09-21T09:42:28.150" v="43018" actId="2711"/>
          <ac:spMkLst>
            <pc:docMk/>
            <pc:sldMk cId="3910073773" sldId="423"/>
            <ac:spMk id="65" creationId="{052FE41C-2653-44F9-88C7-E9C45FA75455}"/>
          </ac:spMkLst>
        </pc:spChg>
        <pc:spChg chg="mod">
          <ac:chgData name="Minesh Patel" userId="a66d4990ec83ac90" providerId="LiveId" clId="{B97F8FE2-9461-4CFE-A336-39272FD5B119}" dt="2021-09-21T09:42:28.150" v="43018" actId="2711"/>
          <ac:spMkLst>
            <pc:docMk/>
            <pc:sldMk cId="3910073773" sldId="423"/>
            <ac:spMk id="76" creationId="{6EE936A9-7DF3-4D7E-A5B4-5B537AF680F4}"/>
          </ac:spMkLst>
        </pc:spChg>
        <pc:spChg chg="mod">
          <ac:chgData name="Minesh Patel" userId="a66d4990ec83ac90" providerId="LiveId" clId="{B97F8FE2-9461-4CFE-A336-39272FD5B119}" dt="2021-09-21T09:42:28.150" v="43018" actId="2711"/>
          <ac:spMkLst>
            <pc:docMk/>
            <pc:sldMk cId="3910073773" sldId="423"/>
            <ac:spMk id="77" creationId="{4EDC5372-B64A-4704-9735-96D158AD41D1}"/>
          </ac:spMkLst>
        </pc:spChg>
        <pc:spChg chg="mod">
          <ac:chgData name="Minesh Patel" userId="a66d4990ec83ac90" providerId="LiveId" clId="{B97F8FE2-9461-4CFE-A336-39272FD5B119}" dt="2021-09-21T09:42:28.150" v="43018" actId="2711"/>
          <ac:spMkLst>
            <pc:docMk/>
            <pc:sldMk cId="3910073773" sldId="423"/>
            <ac:spMk id="78" creationId="{FB43395B-F1BD-4D26-939D-51C8CC07DB72}"/>
          </ac:spMkLst>
        </pc:spChg>
        <pc:spChg chg="mod">
          <ac:chgData name="Minesh Patel" userId="a66d4990ec83ac90" providerId="LiveId" clId="{B97F8FE2-9461-4CFE-A336-39272FD5B119}" dt="2021-09-21T09:42:28.150" v="43018" actId="2711"/>
          <ac:spMkLst>
            <pc:docMk/>
            <pc:sldMk cId="3910073773" sldId="423"/>
            <ac:spMk id="82" creationId="{3E3BABDA-10AD-4965-8F86-A979DF2A256F}"/>
          </ac:spMkLst>
        </pc:spChg>
        <pc:spChg chg="mod">
          <ac:chgData name="Minesh Patel" userId="a66d4990ec83ac90" providerId="LiveId" clId="{B97F8FE2-9461-4CFE-A336-39272FD5B119}" dt="2021-09-21T09:42:28.150" v="43018" actId="2711"/>
          <ac:spMkLst>
            <pc:docMk/>
            <pc:sldMk cId="3910073773" sldId="423"/>
            <ac:spMk id="83" creationId="{C8A267C0-924E-4154-B593-99F11B4255ED}"/>
          </ac:spMkLst>
        </pc:spChg>
        <pc:spChg chg="mod">
          <ac:chgData name="Minesh Patel" userId="a66d4990ec83ac90" providerId="LiveId" clId="{B97F8FE2-9461-4CFE-A336-39272FD5B119}" dt="2021-09-21T09:42:28.150" v="43018" actId="2711"/>
          <ac:spMkLst>
            <pc:docMk/>
            <pc:sldMk cId="3910073773" sldId="423"/>
            <ac:spMk id="84" creationId="{44CE505C-0707-4DB0-8136-BF6EDB944F72}"/>
          </ac:spMkLst>
        </pc:spChg>
        <pc:spChg chg="mod">
          <ac:chgData name="Minesh Patel" userId="a66d4990ec83ac90" providerId="LiveId" clId="{B97F8FE2-9461-4CFE-A336-39272FD5B119}" dt="2021-09-21T09:42:28.150" v="43018" actId="2711"/>
          <ac:spMkLst>
            <pc:docMk/>
            <pc:sldMk cId="3910073773" sldId="423"/>
            <ac:spMk id="85" creationId="{47C10F97-0A61-4101-910B-372FD60730BB}"/>
          </ac:spMkLst>
        </pc:spChg>
        <pc:spChg chg="mod">
          <ac:chgData name="Minesh Patel" userId="a66d4990ec83ac90" providerId="LiveId" clId="{B97F8FE2-9461-4CFE-A336-39272FD5B119}" dt="2021-09-21T09:42:28.150" v="43018" actId="2711"/>
          <ac:spMkLst>
            <pc:docMk/>
            <pc:sldMk cId="3910073773" sldId="423"/>
            <ac:spMk id="86" creationId="{540071D8-2D53-4EC9-889A-303E899B766F}"/>
          </ac:spMkLst>
        </pc:spChg>
        <pc:grpChg chg="mod">
          <ac:chgData name="Minesh Patel" userId="a66d4990ec83ac90" providerId="LiveId" clId="{B97F8FE2-9461-4CFE-A336-39272FD5B119}" dt="2021-09-21T09:42:28.150" v="43018" actId="2711"/>
          <ac:grpSpMkLst>
            <pc:docMk/>
            <pc:sldMk cId="3910073773" sldId="423"/>
            <ac:grpSpMk id="3" creationId="{BD0351D9-3492-4938-A612-7D4280483AA1}"/>
          </ac:grpSpMkLst>
        </pc:grpChg>
        <pc:grpChg chg="mod">
          <ac:chgData name="Minesh Patel" userId="a66d4990ec83ac90" providerId="LiveId" clId="{B97F8FE2-9461-4CFE-A336-39272FD5B119}" dt="2021-09-21T09:42:28.150" v="43018" actId="2711"/>
          <ac:grpSpMkLst>
            <pc:docMk/>
            <pc:sldMk cId="3910073773" sldId="423"/>
            <ac:grpSpMk id="6" creationId="{DE470AE8-701B-4B3B-BD4E-99E3016BCD62}"/>
          </ac:grpSpMkLst>
        </pc:grpChg>
        <pc:grpChg chg="add mod">
          <ac:chgData name="Minesh Patel" userId="a66d4990ec83ac90" providerId="LiveId" clId="{B97F8FE2-9461-4CFE-A336-39272FD5B119}" dt="2021-09-21T10:03:26.754" v="43273"/>
          <ac:grpSpMkLst>
            <pc:docMk/>
            <pc:sldMk cId="3910073773" sldId="423"/>
            <ac:grpSpMk id="39" creationId="{6D0C7B2B-C4EF-4B77-B8A3-AA6DDADF1DDD}"/>
          </ac:grpSpMkLst>
        </pc:grpChg>
        <pc:graphicFrameChg chg="mod">
          <ac:chgData name="Minesh Patel" userId="a66d4990ec83ac90" providerId="LiveId" clId="{B97F8FE2-9461-4CFE-A336-39272FD5B119}" dt="2021-09-21T09:42:28.150" v="43018" actId="2711"/>
          <ac:graphicFrameMkLst>
            <pc:docMk/>
            <pc:sldMk cId="3910073773" sldId="423"/>
            <ac:graphicFrameMk id="49" creationId="{63C8E81A-4EA0-4170-AE02-4A4E67646DCC}"/>
          </ac:graphicFrameMkLst>
        </pc:graphicFrameChg>
        <pc:graphicFrameChg chg="mod">
          <ac:chgData name="Minesh Patel" userId="a66d4990ec83ac90" providerId="LiveId" clId="{B97F8FE2-9461-4CFE-A336-39272FD5B119}" dt="2021-09-21T09:42:28.150" v="43018" actId="2711"/>
          <ac:graphicFrameMkLst>
            <pc:docMk/>
            <pc:sldMk cId="3910073773" sldId="423"/>
            <ac:graphicFrameMk id="50" creationId="{57D01F82-BA24-4C17-9591-EEB2EC8AF6DC}"/>
          </ac:graphicFrameMkLst>
        </pc:graphicFrameChg>
        <pc:graphicFrameChg chg="mod">
          <ac:chgData name="Minesh Patel" userId="a66d4990ec83ac90" providerId="LiveId" clId="{B97F8FE2-9461-4CFE-A336-39272FD5B119}" dt="2021-09-21T09:42:28.150" v="43018" actId="2711"/>
          <ac:graphicFrameMkLst>
            <pc:docMk/>
            <pc:sldMk cId="3910073773" sldId="423"/>
            <ac:graphicFrameMk id="51" creationId="{A2592108-8DEB-401D-98AB-028F43CFD6FD}"/>
          </ac:graphicFrameMkLst>
        </pc:graphicFrameChg>
        <pc:graphicFrameChg chg="mod">
          <ac:chgData name="Minesh Patel" userId="a66d4990ec83ac90" providerId="LiveId" clId="{B97F8FE2-9461-4CFE-A336-39272FD5B119}" dt="2021-09-21T09:42:28.150" v="43018" actId="2711"/>
          <ac:graphicFrameMkLst>
            <pc:docMk/>
            <pc:sldMk cId="3910073773" sldId="423"/>
            <ac:graphicFrameMk id="79" creationId="{3C4E78FE-5FA1-4C1E-B10F-5C42728DF03B}"/>
          </ac:graphicFrameMkLst>
        </pc:graphicFrameChg>
        <pc:graphicFrameChg chg="mod">
          <ac:chgData name="Minesh Patel" userId="a66d4990ec83ac90" providerId="LiveId" clId="{B97F8FE2-9461-4CFE-A336-39272FD5B119}" dt="2021-09-21T09:42:28.150" v="43018" actId="2711"/>
          <ac:graphicFrameMkLst>
            <pc:docMk/>
            <pc:sldMk cId="3910073773" sldId="423"/>
            <ac:graphicFrameMk id="80" creationId="{9D824598-6B51-4719-9AD1-8BEFE08A8E70}"/>
          </ac:graphicFrameMkLst>
        </pc:graphicFrameChg>
        <pc:graphicFrameChg chg="mod">
          <ac:chgData name="Minesh Patel" userId="a66d4990ec83ac90" providerId="LiveId" clId="{B97F8FE2-9461-4CFE-A336-39272FD5B119}" dt="2021-09-21T09:42:28.150" v="43018" actId="2711"/>
          <ac:graphicFrameMkLst>
            <pc:docMk/>
            <pc:sldMk cId="3910073773" sldId="423"/>
            <ac:graphicFrameMk id="81" creationId="{800E9703-CDF3-486A-A6CC-6D4667B499CC}"/>
          </ac:graphicFrameMkLst>
        </pc:graphicFrameChg>
      </pc:sldChg>
      <pc:sldChg chg="addSp modSp add mod">
        <pc:chgData name="Minesh Patel" userId="a66d4990ec83ac90" providerId="LiveId" clId="{B97F8FE2-9461-4CFE-A336-39272FD5B119}" dt="2021-09-21T10:07:21.943" v="43361"/>
        <pc:sldMkLst>
          <pc:docMk/>
          <pc:sldMk cId="2975268049" sldId="427"/>
        </pc:sldMkLst>
        <pc:spChg chg="mod">
          <ac:chgData name="Minesh Patel" userId="a66d4990ec83ac90" providerId="LiveId" clId="{B97F8FE2-9461-4CFE-A336-39272FD5B119}" dt="2021-09-21T09:29:09.113" v="42940" actId="2711"/>
          <ac:spMkLst>
            <pc:docMk/>
            <pc:sldMk cId="2975268049" sldId="427"/>
            <ac:spMk id="71" creationId="{36869BA9-ABCD-4267-9E51-890E458E70AE}"/>
          </ac:spMkLst>
        </pc:spChg>
        <pc:spChg chg="mod">
          <ac:chgData name="Minesh Patel" userId="a66d4990ec83ac90" providerId="LiveId" clId="{B97F8FE2-9461-4CFE-A336-39272FD5B119}" dt="2021-09-21T09:57:58.807" v="43202"/>
          <ac:spMkLst>
            <pc:docMk/>
            <pc:sldMk cId="2975268049" sldId="427"/>
            <ac:spMk id="78" creationId="{01E31C3B-8951-4E8B-AC86-5926C5D749CB}"/>
          </ac:spMkLst>
        </pc:spChg>
        <pc:spChg chg="mod">
          <ac:chgData name="Minesh Patel" userId="a66d4990ec83ac90" providerId="LiveId" clId="{B97F8FE2-9461-4CFE-A336-39272FD5B119}" dt="2021-09-21T09:57:58.807" v="43202"/>
          <ac:spMkLst>
            <pc:docMk/>
            <pc:sldMk cId="2975268049" sldId="427"/>
            <ac:spMk id="79" creationId="{D82B6051-8429-4872-9B7A-5DE3294C9C4F}"/>
          </ac:spMkLst>
        </pc:spChg>
        <pc:spChg chg="mod">
          <ac:chgData name="Minesh Patel" userId="a66d4990ec83ac90" providerId="LiveId" clId="{B97F8FE2-9461-4CFE-A336-39272FD5B119}" dt="2021-09-21T09:57:58.807" v="43202"/>
          <ac:spMkLst>
            <pc:docMk/>
            <pc:sldMk cId="2975268049" sldId="427"/>
            <ac:spMk id="80" creationId="{C6FCC2BD-61DA-4280-96AF-A626CD353AEA}"/>
          </ac:spMkLst>
        </pc:spChg>
        <pc:spChg chg="mod">
          <ac:chgData name="Minesh Patel" userId="a66d4990ec83ac90" providerId="LiveId" clId="{B97F8FE2-9461-4CFE-A336-39272FD5B119}" dt="2021-09-21T09:57:58.807" v="43202"/>
          <ac:spMkLst>
            <pc:docMk/>
            <pc:sldMk cId="2975268049" sldId="427"/>
            <ac:spMk id="81" creationId="{122D42CF-DB5F-4E73-A970-8670AB85B019}"/>
          </ac:spMkLst>
        </pc:spChg>
        <pc:spChg chg="mod">
          <ac:chgData name="Minesh Patel" userId="a66d4990ec83ac90" providerId="LiveId" clId="{B97F8FE2-9461-4CFE-A336-39272FD5B119}" dt="2021-09-21T09:57:58.807" v="43202"/>
          <ac:spMkLst>
            <pc:docMk/>
            <pc:sldMk cId="2975268049" sldId="427"/>
            <ac:spMk id="82" creationId="{B6A1F841-C89C-48B4-A523-A595F44D76FA}"/>
          </ac:spMkLst>
        </pc:spChg>
        <pc:spChg chg="add mod">
          <ac:chgData name="Minesh Patel" userId="a66d4990ec83ac90" providerId="LiveId" clId="{B97F8FE2-9461-4CFE-A336-39272FD5B119}" dt="2021-09-21T10:07:21.943" v="43361"/>
          <ac:spMkLst>
            <pc:docMk/>
            <pc:sldMk cId="2975268049" sldId="427"/>
            <ac:spMk id="83" creationId="{925B8D09-2733-4D29-9F3D-F2BAEFA1CE97}"/>
          </ac:spMkLst>
        </pc:spChg>
        <pc:grpChg chg="add mod">
          <ac:chgData name="Minesh Patel" userId="a66d4990ec83ac90" providerId="LiveId" clId="{B97F8FE2-9461-4CFE-A336-39272FD5B119}" dt="2021-09-21T09:57:58.807" v="43202"/>
          <ac:grpSpMkLst>
            <pc:docMk/>
            <pc:sldMk cId="2975268049" sldId="427"/>
            <ac:grpSpMk id="76" creationId="{B0EC8DB8-7BC8-4896-8E40-262E7C23BDAE}"/>
          </ac:grpSpMkLst>
        </pc:grpChg>
      </pc:sldChg>
      <pc:sldChg chg="addSp delSp modSp add mod">
        <pc:chgData name="Minesh Patel" userId="a66d4990ec83ac90" providerId="LiveId" clId="{B97F8FE2-9461-4CFE-A336-39272FD5B119}" dt="2021-09-21T10:04:34.430" v="43287" actId="1076"/>
        <pc:sldMkLst>
          <pc:docMk/>
          <pc:sldMk cId="3167450622" sldId="429"/>
        </pc:sldMkLst>
        <pc:spChg chg="mod">
          <ac:chgData name="Minesh Patel" userId="a66d4990ec83ac90" providerId="LiveId" clId="{B97F8FE2-9461-4CFE-A336-39272FD5B119}" dt="2021-09-21T09:42:47.219" v="43021" actId="2711"/>
          <ac:spMkLst>
            <pc:docMk/>
            <pc:sldMk cId="3167450622" sldId="429"/>
            <ac:spMk id="2" creationId="{00000000-0000-0000-0000-000000000000}"/>
          </ac:spMkLst>
        </pc:spChg>
        <pc:spChg chg="mod">
          <ac:chgData name="Minesh Patel" userId="a66d4990ec83ac90" providerId="LiveId" clId="{B97F8FE2-9461-4CFE-A336-39272FD5B119}" dt="2021-09-21T09:42:47.219" v="43021" actId="2711"/>
          <ac:spMkLst>
            <pc:docMk/>
            <pc:sldMk cId="3167450622" sldId="429"/>
            <ac:spMk id="3" creationId="{E684D5B1-C0D3-402C-B32E-1B95C39C0742}"/>
          </ac:spMkLst>
        </pc:spChg>
        <pc:spChg chg="mod">
          <ac:chgData name="Minesh Patel" userId="a66d4990ec83ac90" providerId="LiveId" clId="{B97F8FE2-9461-4CFE-A336-39272FD5B119}" dt="2021-09-21T09:42:47.219" v="43021" actId="2711"/>
          <ac:spMkLst>
            <pc:docMk/>
            <pc:sldMk cId="3167450622" sldId="429"/>
            <ac:spMk id="4" creationId="{E7911378-7C3F-4B67-B9FA-845A59536F34}"/>
          </ac:spMkLst>
        </pc:spChg>
        <pc:spChg chg="mod">
          <ac:chgData name="Minesh Patel" userId="a66d4990ec83ac90" providerId="LiveId" clId="{B97F8FE2-9461-4CFE-A336-39272FD5B119}" dt="2021-09-21T09:42:47.219" v="43021" actId="2711"/>
          <ac:spMkLst>
            <pc:docMk/>
            <pc:sldMk cId="3167450622" sldId="429"/>
            <ac:spMk id="23" creationId="{9AA1218E-87F0-48D2-9D83-8596A485DF8C}"/>
          </ac:spMkLst>
        </pc:spChg>
        <pc:spChg chg="mod">
          <ac:chgData name="Minesh Patel" userId="a66d4990ec83ac90" providerId="LiveId" clId="{B97F8FE2-9461-4CFE-A336-39272FD5B119}" dt="2021-09-21T09:42:47.219" v="43021" actId="2711"/>
          <ac:spMkLst>
            <pc:docMk/>
            <pc:sldMk cId="3167450622" sldId="429"/>
            <ac:spMk id="26" creationId="{873541C6-2EB6-4E96-9220-57809D16879E}"/>
          </ac:spMkLst>
        </pc:spChg>
        <pc:spChg chg="mod">
          <ac:chgData name="Minesh Patel" userId="a66d4990ec83ac90" providerId="LiveId" clId="{B97F8FE2-9461-4CFE-A336-39272FD5B119}" dt="2021-09-21T09:42:47.219" v="43021" actId="2711"/>
          <ac:spMkLst>
            <pc:docMk/>
            <pc:sldMk cId="3167450622" sldId="429"/>
            <ac:spMk id="56" creationId="{54626F70-4828-44BE-A276-F4C4583CF463}"/>
          </ac:spMkLst>
        </pc:spChg>
        <pc:spChg chg="mod">
          <ac:chgData name="Minesh Patel" userId="a66d4990ec83ac90" providerId="LiveId" clId="{B97F8FE2-9461-4CFE-A336-39272FD5B119}" dt="2021-09-21T09:42:47.219" v="43021" actId="2711"/>
          <ac:spMkLst>
            <pc:docMk/>
            <pc:sldMk cId="3167450622" sldId="429"/>
            <ac:spMk id="57" creationId="{888842B2-F65E-4BC8-AA1A-F5C3197B1518}"/>
          </ac:spMkLst>
        </pc:spChg>
        <pc:spChg chg="mod">
          <ac:chgData name="Minesh Patel" userId="a66d4990ec83ac90" providerId="LiveId" clId="{B97F8FE2-9461-4CFE-A336-39272FD5B119}" dt="2021-09-21T09:42:47.219" v="43021" actId="2711"/>
          <ac:spMkLst>
            <pc:docMk/>
            <pc:sldMk cId="3167450622" sldId="429"/>
            <ac:spMk id="59" creationId="{E6BB701D-0465-4AC6-8373-6CF635410CFF}"/>
          </ac:spMkLst>
        </pc:spChg>
        <pc:spChg chg="mod">
          <ac:chgData name="Minesh Patel" userId="a66d4990ec83ac90" providerId="LiveId" clId="{B97F8FE2-9461-4CFE-A336-39272FD5B119}" dt="2021-09-21T09:42:47.219" v="43021" actId="2711"/>
          <ac:spMkLst>
            <pc:docMk/>
            <pc:sldMk cId="3167450622" sldId="429"/>
            <ac:spMk id="60" creationId="{4143DB1E-6EE5-43E4-A618-BCD9BC3BF150}"/>
          </ac:spMkLst>
        </pc:spChg>
        <pc:spChg chg="mod">
          <ac:chgData name="Minesh Patel" userId="a66d4990ec83ac90" providerId="LiveId" clId="{B97F8FE2-9461-4CFE-A336-39272FD5B119}" dt="2021-09-21T09:42:47.219" v="43021" actId="2711"/>
          <ac:spMkLst>
            <pc:docMk/>
            <pc:sldMk cId="3167450622" sldId="429"/>
            <ac:spMk id="63" creationId="{2A0CD5AE-13AA-4FD4-BFC1-1268AA7A21C2}"/>
          </ac:spMkLst>
        </pc:spChg>
        <pc:spChg chg="mod">
          <ac:chgData name="Minesh Patel" userId="a66d4990ec83ac90" providerId="LiveId" clId="{B97F8FE2-9461-4CFE-A336-39272FD5B119}" dt="2021-09-21T09:42:47.219" v="43021" actId="2711"/>
          <ac:spMkLst>
            <pc:docMk/>
            <pc:sldMk cId="3167450622" sldId="429"/>
            <ac:spMk id="64" creationId="{F846E4AA-AD1E-40F3-8667-D64489AD7C31}"/>
          </ac:spMkLst>
        </pc:spChg>
        <pc:spChg chg="mod">
          <ac:chgData name="Minesh Patel" userId="a66d4990ec83ac90" providerId="LiveId" clId="{B97F8FE2-9461-4CFE-A336-39272FD5B119}" dt="2021-09-21T09:42:47.219" v="43021" actId="2711"/>
          <ac:spMkLst>
            <pc:docMk/>
            <pc:sldMk cId="3167450622" sldId="429"/>
            <ac:spMk id="65" creationId="{052FE41C-2653-44F9-88C7-E9C45FA75455}"/>
          </ac:spMkLst>
        </pc:spChg>
        <pc:spChg chg="mod">
          <ac:chgData name="Minesh Patel" userId="a66d4990ec83ac90" providerId="LiveId" clId="{B97F8FE2-9461-4CFE-A336-39272FD5B119}" dt="2021-09-21T09:42:47.219" v="43021" actId="2711"/>
          <ac:spMkLst>
            <pc:docMk/>
            <pc:sldMk cId="3167450622" sldId="429"/>
            <ac:spMk id="68" creationId="{A13C3471-5773-46B1-B456-EE4512D986F9}"/>
          </ac:spMkLst>
        </pc:spChg>
        <pc:spChg chg="mod">
          <ac:chgData name="Minesh Patel" userId="a66d4990ec83ac90" providerId="LiveId" clId="{B97F8FE2-9461-4CFE-A336-39272FD5B119}" dt="2021-09-21T09:42:47.219" v="43021" actId="2711"/>
          <ac:spMkLst>
            <pc:docMk/>
            <pc:sldMk cId="3167450622" sldId="429"/>
            <ac:spMk id="70" creationId="{3AC8541B-FB83-4728-B577-A19A114208AA}"/>
          </ac:spMkLst>
        </pc:spChg>
        <pc:spChg chg="mod">
          <ac:chgData name="Minesh Patel" userId="a66d4990ec83ac90" providerId="LiveId" clId="{B97F8FE2-9461-4CFE-A336-39272FD5B119}" dt="2021-09-21T09:42:47.219" v="43021" actId="2711"/>
          <ac:spMkLst>
            <pc:docMk/>
            <pc:sldMk cId="3167450622" sldId="429"/>
            <ac:spMk id="71" creationId="{52C31CAE-25E5-416A-AEBD-A058E8BA45F0}"/>
          </ac:spMkLst>
        </pc:spChg>
        <pc:spChg chg="mod">
          <ac:chgData name="Minesh Patel" userId="a66d4990ec83ac90" providerId="LiveId" clId="{B97F8FE2-9461-4CFE-A336-39272FD5B119}" dt="2021-09-21T09:42:47.219" v="43021" actId="2711"/>
          <ac:spMkLst>
            <pc:docMk/>
            <pc:sldMk cId="3167450622" sldId="429"/>
            <ac:spMk id="72" creationId="{06156B2D-9AC4-47DA-A427-F01C1351D5E8}"/>
          </ac:spMkLst>
        </pc:spChg>
        <pc:spChg chg="mod">
          <ac:chgData name="Minesh Patel" userId="a66d4990ec83ac90" providerId="LiveId" clId="{B97F8FE2-9461-4CFE-A336-39272FD5B119}" dt="2021-09-21T09:42:47.219" v="43021" actId="2711"/>
          <ac:spMkLst>
            <pc:docMk/>
            <pc:sldMk cId="3167450622" sldId="429"/>
            <ac:spMk id="74" creationId="{46FE28BF-7A25-46DC-89B2-1631A54A10D1}"/>
          </ac:spMkLst>
        </pc:spChg>
        <pc:spChg chg="mod">
          <ac:chgData name="Minesh Patel" userId="a66d4990ec83ac90" providerId="LiveId" clId="{B97F8FE2-9461-4CFE-A336-39272FD5B119}" dt="2021-09-21T10:04:34.430" v="43287" actId="1076"/>
          <ac:spMkLst>
            <pc:docMk/>
            <pc:sldMk cId="3167450622" sldId="429"/>
            <ac:spMk id="78" creationId="{D0B5AD4F-84DA-41F3-AFA2-F4D41319E42A}"/>
          </ac:spMkLst>
        </pc:spChg>
        <pc:spChg chg="mod">
          <ac:chgData name="Minesh Patel" userId="a66d4990ec83ac90" providerId="LiveId" clId="{B97F8FE2-9461-4CFE-A336-39272FD5B119}" dt="2021-09-21T10:04:34.430" v="43287" actId="1076"/>
          <ac:spMkLst>
            <pc:docMk/>
            <pc:sldMk cId="3167450622" sldId="429"/>
            <ac:spMk id="79" creationId="{9CE17F74-6806-4E15-975C-2AC5D110B095}"/>
          </ac:spMkLst>
        </pc:spChg>
        <pc:spChg chg="mod">
          <ac:chgData name="Minesh Patel" userId="a66d4990ec83ac90" providerId="LiveId" clId="{B97F8FE2-9461-4CFE-A336-39272FD5B119}" dt="2021-09-21T10:04:34.430" v="43287" actId="1076"/>
          <ac:spMkLst>
            <pc:docMk/>
            <pc:sldMk cId="3167450622" sldId="429"/>
            <ac:spMk id="80" creationId="{4F66BA09-94EB-4783-AB5B-298DDC53BF3D}"/>
          </ac:spMkLst>
        </pc:spChg>
        <pc:spChg chg="mod">
          <ac:chgData name="Minesh Patel" userId="a66d4990ec83ac90" providerId="LiveId" clId="{B97F8FE2-9461-4CFE-A336-39272FD5B119}" dt="2021-09-21T09:42:47.219" v="43021" actId="2711"/>
          <ac:spMkLst>
            <pc:docMk/>
            <pc:sldMk cId="3167450622" sldId="429"/>
            <ac:spMk id="83" creationId="{70785A3B-3DBC-4638-8397-4B4726CA6D9C}"/>
          </ac:spMkLst>
        </pc:spChg>
        <pc:spChg chg="mod">
          <ac:chgData name="Minesh Patel" userId="a66d4990ec83ac90" providerId="LiveId" clId="{B97F8FE2-9461-4CFE-A336-39272FD5B119}" dt="2021-09-21T09:42:47.219" v="43021" actId="2711"/>
          <ac:spMkLst>
            <pc:docMk/>
            <pc:sldMk cId="3167450622" sldId="429"/>
            <ac:spMk id="84" creationId="{7BA32561-3399-4B13-8801-EE9E02466255}"/>
          </ac:spMkLst>
        </pc:spChg>
        <pc:spChg chg="mod">
          <ac:chgData name="Minesh Patel" userId="a66d4990ec83ac90" providerId="LiveId" clId="{B97F8FE2-9461-4CFE-A336-39272FD5B119}" dt="2021-09-21T09:42:47.219" v="43021" actId="2711"/>
          <ac:spMkLst>
            <pc:docMk/>
            <pc:sldMk cId="3167450622" sldId="429"/>
            <ac:spMk id="86" creationId="{5D96C6C8-6FC7-4055-993D-FAAA1E4406D4}"/>
          </ac:spMkLst>
        </pc:spChg>
        <pc:spChg chg="mod">
          <ac:chgData name="Minesh Patel" userId="a66d4990ec83ac90" providerId="LiveId" clId="{B97F8FE2-9461-4CFE-A336-39272FD5B119}" dt="2021-09-21T09:42:47.219" v="43021" actId="2711"/>
          <ac:spMkLst>
            <pc:docMk/>
            <pc:sldMk cId="3167450622" sldId="429"/>
            <ac:spMk id="87" creationId="{20FA4DDC-F410-4941-A876-7C9AF31C7EF7}"/>
          </ac:spMkLst>
        </pc:spChg>
        <pc:spChg chg="mod">
          <ac:chgData name="Minesh Patel" userId="a66d4990ec83ac90" providerId="LiveId" clId="{B97F8FE2-9461-4CFE-A336-39272FD5B119}" dt="2021-09-21T10:04:21.892" v="43281" actId="6549"/>
          <ac:spMkLst>
            <pc:docMk/>
            <pc:sldMk cId="3167450622" sldId="429"/>
            <ac:spMk id="88" creationId="{2E9E65FA-B091-49AB-810E-6D692251C537}"/>
          </ac:spMkLst>
        </pc:spChg>
        <pc:spChg chg="mod">
          <ac:chgData name="Minesh Patel" userId="a66d4990ec83ac90" providerId="LiveId" clId="{B97F8FE2-9461-4CFE-A336-39272FD5B119}" dt="2021-09-21T09:42:47.219" v="43021" actId="2711"/>
          <ac:spMkLst>
            <pc:docMk/>
            <pc:sldMk cId="3167450622" sldId="429"/>
            <ac:spMk id="89" creationId="{E1937D27-AAA5-429C-B72D-FEC86A68855C}"/>
          </ac:spMkLst>
        </pc:spChg>
        <pc:spChg chg="mod">
          <ac:chgData name="Minesh Patel" userId="a66d4990ec83ac90" providerId="LiveId" clId="{B97F8FE2-9461-4CFE-A336-39272FD5B119}" dt="2021-09-21T09:42:47.219" v="43021" actId="2711"/>
          <ac:spMkLst>
            <pc:docMk/>
            <pc:sldMk cId="3167450622" sldId="429"/>
            <ac:spMk id="90" creationId="{29FB81AD-98E4-4DA2-BCA1-A6585C6159B5}"/>
          </ac:spMkLst>
        </pc:spChg>
        <pc:spChg chg="mod">
          <ac:chgData name="Minesh Patel" userId="a66d4990ec83ac90" providerId="LiveId" clId="{B97F8FE2-9461-4CFE-A336-39272FD5B119}" dt="2021-09-21T10:03:35.909" v="43276"/>
          <ac:spMkLst>
            <pc:docMk/>
            <pc:sldMk cId="3167450622" sldId="429"/>
            <ac:spMk id="92" creationId="{D2FCD34F-D82D-4F64-AC5E-734FC177897D}"/>
          </ac:spMkLst>
        </pc:spChg>
        <pc:spChg chg="mod">
          <ac:chgData name="Minesh Patel" userId="a66d4990ec83ac90" providerId="LiveId" clId="{B97F8FE2-9461-4CFE-A336-39272FD5B119}" dt="2021-09-21T10:03:35.909" v="43276"/>
          <ac:spMkLst>
            <pc:docMk/>
            <pc:sldMk cId="3167450622" sldId="429"/>
            <ac:spMk id="93" creationId="{C70CD118-99DB-4DE0-8EDA-8B3F22319EC0}"/>
          </ac:spMkLst>
        </pc:spChg>
        <pc:spChg chg="mod">
          <ac:chgData name="Minesh Patel" userId="a66d4990ec83ac90" providerId="LiveId" clId="{B97F8FE2-9461-4CFE-A336-39272FD5B119}" dt="2021-09-21T10:03:35.909" v="43276"/>
          <ac:spMkLst>
            <pc:docMk/>
            <pc:sldMk cId="3167450622" sldId="429"/>
            <ac:spMk id="94" creationId="{82C19D3A-9DFF-4FF5-A851-0B9D1659092C}"/>
          </ac:spMkLst>
        </pc:spChg>
        <pc:spChg chg="mod">
          <ac:chgData name="Minesh Patel" userId="a66d4990ec83ac90" providerId="LiveId" clId="{B97F8FE2-9461-4CFE-A336-39272FD5B119}" dt="2021-09-21T10:03:35.909" v="43276"/>
          <ac:spMkLst>
            <pc:docMk/>
            <pc:sldMk cId="3167450622" sldId="429"/>
            <ac:spMk id="95" creationId="{FCC75547-E4D5-4F23-BCAF-6040C3A12F0D}"/>
          </ac:spMkLst>
        </pc:spChg>
        <pc:spChg chg="mod">
          <ac:chgData name="Minesh Patel" userId="a66d4990ec83ac90" providerId="LiveId" clId="{B97F8FE2-9461-4CFE-A336-39272FD5B119}" dt="2021-09-21T10:03:35.909" v="43276"/>
          <ac:spMkLst>
            <pc:docMk/>
            <pc:sldMk cId="3167450622" sldId="429"/>
            <ac:spMk id="96" creationId="{2440435B-A6B9-4CFA-9708-425213EB3B72}"/>
          </ac:spMkLst>
        </pc:spChg>
        <pc:spChg chg="mod">
          <ac:chgData name="Minesh Patel" userId="a66d4990ec83ac90" providerId="LiveId" clId="{B97F8FE2-9461-4CFE-A336-39272FD5B119}" dt="2021-09-21T10:04:23.166" v="43282"/>
          <ac:spMkLst>
            <pc:docMk/>
            <pc:sldMk cId="3167450622" sldId="429"/>
            <ac:spMk id="98" creationId="{E8434548-B53E-4863-B461-66A7D09F1719}"/>
          </ac:spMkLst>
        </pc:spChg>
        <pc:spChg chg="mod">
          <ac:chgData name="Minesh Patel" userId="a66d4990ec83ac90" providerId="LiveId" clId="{B97F8FE2-9461-4CFE-A336-39272FD5B119}" dt="2021-09-21T10:04:23.166" v="43282"/>
          <ac:spMkLst>
            <pc:docMk/>
            <pc:sldMk cId="3167450622" sldId="429"/>
            <ac:spMk id="99" creationId="{FA390A11-A1A0-48DB-A3E7-AF0F52406307}"/>
          </ac:spMkLst>
        </pc:spChg>
        <pc:spChg chg="mod">
          <ac:chgData name="Minesh Patel" userId="a66d4990ec83ac90" providerId="LiveId" clId="{B97F8FE2-9461-4CFE-A336-39272FD5B119}" dt="2021-09-21T10:04:23.166" v="43282"/>
          <ac:spMkLst>
            <pc:docMk/>
            <pc:sldMk cId="3167450622" sldId="429"/>
            <ac:spMk id="100" creationId="{C67EF268-3D45-4021-BBAC-5DE2D6B9C50E}"/>
          </ac:spMkLst>
        </pc:spChg>
        <pc:spChg chg="mod">
          <ac:chgData name="Minesh Patel" userId="a66d4990ec83ac90" providerId="LiveId" clId="{B97F8FE2-9461-4CFE-A336-39272FD5B119}" dt="2021-09-21T10:04:23.166" v="43282"/>
          <ac:spMkLst>
            <pc:docMk/>
            <pc:sldMk cId="3167450622" sldId="429"/>
            <ac:spMk id="101" creationId="{528FA661-F4F9-4CDC-B484-33663E6A79F3}"/>
          </ac:spMkLst>
        </pc:spChg>
        <pc:spChg chg="mod">
          <ac:chgData name="Minesh Patel" userId="a66d4990ec83ac90" providerId="LiveId" clId="{B97F8FE2-9461-4CFE-A336-39272FD5B119}" dt="2021-09-21T10:04:23.166" v="43282"/>
          <ac:spMkLst>
            <pc:docMk/>
            <pc:sldMk cId="3167450622" sldId="429"/>
            <ac:spMk id="102" creationId="{0385CE9E-EAF2-4D8C-8101-05D86F84EE6E}"/>
          </ac:spMkLst>
        </pc:spChg>
        <pc:grpChg chg="mod">
          <ac:chgData name="Minesh Patel" userId="a66d4990ec83ac90" providerId="LiveId" clId="{B97F8FE2-9461-4CFE-A336-39272FD5B119}" dt="2021-09-21T10:04:34.430" v="43287" actId="1076"/>
          <ac:grpSpMkLst>
            <pc:docMk/>
            <pc:sldMk cId="3167450622" sldId="429"/>
            <ac:grpSpMk id="5" creationId="{07F287A6-A865-4C8D-8AF1-9FAC9096DEB4}"/>
          </ac:grpSpMkLst>
        </pc:grpChg>
        <pc:grpChg chg="mod">
          <ac:chgData name="Minesh Patel" userId="a66d4990ec83ac90" providerId="LiveId" clId="{B97F8FE2-9461-4CFE-A336-39272FD5B119}" dt="2021-09-21T10:04:34.430" v="43287" actId="1076"/>
          <ac:grpSpMkLst>
            <pc:docMk/>
            <pc:sldMk cId="3167450622" sldId="429"/>
            <ac:grpSpMk id="82" creationId="{923BCAB3-4DF9-4B18-8D23-AC009652CB48}"/>
          </ac:grpSpMkLst>
        </pc:grpChg>
        <pc:grpChg chg="mod">
          <ac:chgData name="Minesh Patel" userId="a66d4990ec83ac90" providerId="LiveId" clId="{B97F8FE2-9461-4CFE-A336-39272FD5B119}" dt="2021-09-21T10:04:34.430" v="43287" actId="1076"/>
          <ac:grpSpMkLst>
            <pc:docMk/>
            <pc:sldMk cId="3167450622" sldId="429"/>
            <ac:grpSpMk id="85" creationId="{16262841-6650-406C-8605-CB3A61E5A01A}"/>
          </ac:grpSpMkLst>
        </pc:grpChg>
        <pc:grpChg chg="add del mod">
          <ac:chgData name="Minesh Patel" userId="a66d4990ec83ac90" providerId="LiveId" clId="{B97F8FE2-9461-4CFE-A336-39272FD5B119}" dt="2021-09-21T10:03:37.089" v="43277"/>
          <ac:grpSpMkLst>
            <pc:docMk/>
            <pc:sldMk cId="3167450622" sldId="429"/>
            <ac:grpSpMk id="91" creationId="{6BEB37C1-4D95-49DF-BF6B-284773801C49}"/>
          </ac:grpSpMkLst>
        </pc:grpChg>
        <pc:grpChg chg="add mod">
          <ac:chgData name="Minesh Patel" userId="a66d4990ec83ac90" providerId="LiveId" clId="{B97F8FE2-9461-4CFE-A336-39272FD5B119}" dt="2021-09-21T10:04:23.166" v="43282"/>
          <ac:grpSpMkLst>
            <pc:docMk/>
            <pc:sldMk cId="3167450622" sldId="429"/>
            <ac:grpSpMk id="97" creationId="{882A65AA-8405-4215-858E-734A7561A9E2}"/>
          </ac:grpSpMkLst>
        </pc:grpChg>
        <pc:graphicFrameChg chg="mod">
          <ac:chgData name="Minesh Patel" userId="a66d4990ec83ac90" providerId="LiveId" clId="{B97F8FE2-9461-4CFE-A336-39272FD5B119}" dt="2021-09-21T10:04:34.430" v="43287" actId="1076"/>
          <ac:graphicFrameMkLst>
            <pc:docMk/>
            <pc:sldMk cId="3167450622" sldId="429"/>
            <ac:graphicFrameMk id="76" creationId="{7F511708-C0F6-421C-B3B2-128F38F07D91}"/>
          </ac:graphicFrameMkLst>
        </pc:graphicFrameChg>
        <pc:graphicFrameChg chg="mod">
          <ac:chgData name="Minesh Patel" userId="a66d4990ec83ac90" providerId="LiveId" clId="{B97F8FE2-9461-4CFE-A336-39272FD5B119}" dt="2021-09-21T10:04:34.430" v="43287" actId="1076"/>
          <ac:graphicFrameMkLst>
            <pc:docMk/>
            <pc:sldMk cId="3167450622" sldId="429"/>
            <ac:graphicFrameMk id="77" creationId="{4E6998F7-E8A2-4F8D-9E14-F953E681FD7F}"/>
          </ac:graphicFrameMkLst>
        </pc:graphicFrameChg>
        <pc:graphicFrameChg chg="mod">
          <ac:chgData name="Minesh Patel" userId="a66d4990ec83ac90" providerId="LiveId" clId="{B97F8FE2-9461-4CFE-A336-39272FD5B119}" dt="2021-09-21T10:04:34.430" v="43287" actId="1076"/>
          <ac:graphicFrameMkLst>
            <pc:docMk/>
            <pc:sldMk cId="3167450622" sldId="429"/>
            <ac:graphicFrameMk id="81" creationId="{A6C512A5-AFDE-421F-9CB4-0FFB3423359F}"/>
          </ac:graphicFrameMkLst>
        </pc:graphicFrameChg>
      </pc:sldChg>
      <pc:sldChg chg="addSp modSp add">
        <pc:chgData name="Minesh Patel" userId="a66d4990ec83ac90" providerId="LiveId" clId="{B97F8FE2-9461-4CFE-A336-39272FD5B119}" dt="2021-09-21T10:04:37.139" v="43288"/>
        <pc:sldMkLst>
          <pc:docMk/>
          <pc:sldMk cId="472208040" sldId="430"/>
        </pc:sldMkLst>
        <pc:spChg chg="mod">
          <ac:chgData name="Minesh Patel" userId="a66d4990ec83ac90" providerId="LiveId" clId="{B97F8FE2-9461-4CFE-A336-39272FD5B119}" dt="2021-09-21T09:42:55.970" v="43022" actId="2711"/>
          <ac:spMkLst>
            <pc:docMk/>
            <pc:sldMk cId="472208040" sldId="430"/>
            <ac:spMk id="2" creationId="{00000000-0000-0000-0000-000000000000}"/>
          </ac:spMkLst>
        </pc:spChg>
        <pc:spChg chg="mod">
          <ac:chgData name="Minesh Patel" userId="a66d4990ec83ac90" providerId="LiveId" clId="{B97F8FE2-9461-4CFE-A336-39272FD5B119}" dt="2021-09-21T09:42:55.970" v="43022" actId="2711"/>
          <ac:spMkLst>
            <pc:docMk/>
            <pc:sldMk cId="472208040" sldId="430"/>
            <ac:spMk id="4" creationId="{AC814FDC-1E0B-41B5-8F49-4B8573D8DECD}"/>
          </ac:spMkLst>
        </pc:spChg>
        <pc:spChg chg="mod">
          <ac:chgData name="Minesh Patel" userId="a66d4990ec83ac90" providerId="LiveId" clId="{B97F8FE2-9461-4CFE-A336-39272FD5B119}" dt="2021-09-21T09:42:55.970" v="43022" actId="2711"/>
          <ac:spMkLst>
            <pc:docMk/>
            <pc:sldMk cId="472208040" sldId="430"/>
            <ac:spMk id="5" creationId="{2834E7E5-78AF-43EB-BE20-51D6D5B7A062}"/>
          </ac:spMkLst>
        </pc:spChg>
        <pc:spChg chg="mod">
          <ac:chgData name="Minesh Patel" userId="a66d4990ec83ac90" providerId="LiveId" clId="{B97F8FE2-9461-4CFE-A336-39272FD5B119}" dt="2021-09-21T09:42:55.970" v="43022" actId="2711"/>
          <ac:spMkLst>
            <pc:docMk/>
            <pc:sldMk cId="472208040" sldId="430"/>
            <ac:spMk id="41" creationId="{B9829DB7-7A34-4BA4-B397-3EAC92E499C9}"/>
          </ac:spMkLst>
        </pc:spChg>
        <pc:spChg chg="mod">
          <ac:chgData name="Minesh Patel" userId="a66d4990ec83ac90" providerId="LiveId" clId="{B97F8FE2-9461-4CFE-A336-39272FD5B119}" dt="2021-09-21T09:42:55.970" v="43022" actId="2711"/>
          <ac:spMkLst>
            <pc:docMk/>
            <pc:sldMk cId="472208040" sldId="430"/>
            <ac:spMk id="42" creationId="{28187DC2-2423-41FE-9A3A-8152EEAAF38D}"/>
          </ac:spMkLst>
        </pc:spChg>
        <pc:spChg chg="mod">
          <ac:chgData name="Minesh Patel" userId="a66d4990ec83ac90" providerId="LiveId" clId="{B97F8FE2-9461-4CFE-A336-39272FD5B119}" dt="2021-09-21T09:42:55.970" v="43022" actId="2711"/>
          <ac:spMkLst>
            <pc:docMk/>
            <pc:sldMk cId="472208040" sldId="430"/>
            <ac:spMk id="45" creationId="{49C837BA-27C2-4203-A3E5-DC6F117E3B8E}"/>
          </ac:spMkLst>
        </pc:spChg>
        <pc:spChg chg="mod">
          <ac:chgData name="Minesh Patel" userId="a66d4990ec83ac90" providerId="LiveId" clId="{B97F8FE2-9461-4CFE-A336-39272FD5B119}" dt="2021-09-21T09:42:55.970" v="43022" actId="2711"/>
          <ac:spMkLst>
            <pc:docMk/>
            <pc:sldMk cId="472208040" sldId="430"/>
            <ac:spMk id="48" creationId="{55C9A20C-CD71-4F9F-8FD3-293D1F3A9AC9}"/>
          </ac:spMkLst>
        </pc:spChg>
        <pc:spChg chg="mod">
          <ac:chgData name="Minesh Patel" userId="a66d4990ec83ac90" providerId="LiveId" clId="{B97F8FE2-9461-4CFE-A336-39272FD5B119}" dt="2021-09-21T09:42:55.970" v="43022" actId="2711"/>
          <ac:spMkLst>
            <pc:docMk/>
            <pc:sldMk cId="472208040" sldId="430"/>
            <ac:spMk id="49" creationId="{6996618F-5CB1-488A-932B-9E2A6556D7FE}"/>
          </ac:spMkLst>
        </pc:spChg>
        <pc:spChg chg="mod">
          <ac:chgData name="Minesh Patel" userId="a66d4990ec83ac90" providerId="LiveId" clId="{B97F8FE2-9461-4CFE-A336-39272FD5B119}" dt="2021-09-21T09:42:55.970" v="43022" actId="2711"/>
          <ac:spMkLst>
            <pc:docMk/>
            <pc:sldMk cId="472208040" sldId="430"/>
            <ac:spMk id="50" creationId="{57D643BC-B110-41EB-A4A9-50F9E3DB6996}"/>
          </ac:spMkLst>
        </pc:spChg>
        <pc:spChg chg="mod">
          <ac:chgData name="Minesh Patel" userId="a66d4990ec83ac90" providerId="LiveId" clId="{B97F8FE2-9461-4CFE-A336-39272FD5B119}" dt="2021-09-21T09:42:55.970" v="43022" actId="2711"/>
          <ac:spMkLst>
            <pc:docMk/>
            <pc:sldMk cId="472208040" sldId="430"/>
            <ac:spMk id="51" creationId="{132597BA-5928-410E-9962-6BF2A519B9F8}"/>
          </ac:spMkLst>
        </pc:spChg>
        <pc:spChg chg="mod">
          <ac:chgData name="Minesh Patel" userId="a66d4990ec83ac90" providerId="LiveId" clId="{B97F8FE2-9461-4CFE-A336-39272FD5B119}" dt="2021-09-21T09:42:55.970" v="43022" actId="2711"/>
          <ac:spMkLst>
            <pc:docMk/>
            <pc:sldMk cId="472208040" sldId="430"/>
            <ac:spMk id="52" creationId="{5B52CB5A-4897-47F5-811F-C9F39D4015F7}"/>
          </ac:spMkLst>
        </pc:spChg>
        <pc:spChg chg="mod">
          <ac:chgData name="Minesh Patel" userId="a66d4990ec83ac90" providerId="LiveId" clId="{B97F8FE2-9461-4CFE-A336-39272FD5B119}" dt="2021-09-21T10:04:37.139" v="43288"/>
          <ac:spMkLst>
            <pc:docMk/>
            <pc:sldMk cId="472208040" sldId="430"/>
            <ac:spMk id="54" creationId="{B03DB944-E650-4C58-B2F5-4FCB867364B7}"/>
          </ac:spMkLst>
        </pc:spChg>
        <pc:spChg chg="mod">
          <ac:chgData name="Minesh Patel" userId="a66d4990ec83ac90" providerId="LiveId" clId="{B97F8FE2-9461-4CFE-A336-39272FD5B119}" dt="2021-09-21T10:04:37.139" v="43288"/>
          <ac:spMkLst>
            <pc:docMk/>
            <pc:sldMk cId="472208040" sldId="430"/>
            <ac:spMk id="55" creationId="{AB907BBB-28E4-47ED-B0FC-CC0ECBC5CEEB}"/>
          </ac:spMkLst>
        </pc:spChg>
        <pc:spChg chg="mod">
          <ac:chgData name="Minesh Patel" userId="a66d4990ec83ac90" providerId="LiveId" clId="{B97F8FE2-9461-4CFE-A336-39272FD5B119}" dt="2021-09-21T10:04:37.139" v="43288"/>
          <ac:spMkLst>
            <pc:docMk/>
            <pc:sldMk cId="472208040" sldId="430"/>
            <ac:spMk id="56" creationId="{E955F8EF-5C0E-4BCB-9C23-B25323DBAEF3}"/>
          </ac:spMkLst>
        </pc:spChg>
        <pc:spChg chg="mod">
          <ac:chgData name="Minesh Patel" userId="a66d4990ec83ac90" providerId="LiveId" clId="{B97F8FE2-9461-4CFE-A336-39272FD5B119}" dt="2021-09-21T10:04:37.139" v="43288"/>
          <ac:spMkLst>
            <pc:docMk/>
            <pc:sldMk cId="472208040" sldId="430"/>
            <ac:spMk id="57" creationId="{49F16561-2BDA-447F-8A7F-4EA4DF04B230}"/>
          </ac:spMkLst>
        </pc:spChg>
        <pc:spChg chg="mod">
          <ac:chgData name="Minesh Patel" userId="a66d4990ec83ac90" providerId="LiveId" clId="{B97F8FE2-9461-4CFE-A336-39272FD5B119}" dt="2021-09-21T10:04:37.139" v="43288"/>
          <ac:spMkLst>
            <pc:docMk/>
            <pc:sldMk cId="472208040" sldId="430"/>
            <ac:spMk id="58" creationId="{C8DF914A-7572-417C-95CD-4419F6AA181A}"/>
          </ac:spMkLst>
        </pc:spChg>
        <pc:spChg chg="mod">
          <ac:chgData name="Minesh Patel" userId="a66d4990ec83ac90" providerId="LiveId" clId="{B97F8FE2-9461-4CFE-A336-39272FD5B119}" dt="2021-09-21T09:42:55.970" v="43022" actId="2711"/>
          <ac:spMkLst>
            <pc:docMk/>
            <pc:sldMk cId="472208040" sldId="430"/>
            <ac:spMk id="99" creationId="{AA97BE5A-6059-46DC-8BF9-347F0106F394}"/>
          </ac:spMkLst>
        </pc:spChg>
        <pc:spChg chg="mod">
          <ac:chgData name="Minesh Patel" userId="a66d4990ec83ac90" providerId="LiveId" clId="{B97F8FE2-9461-4CFE-A336-39272FD5B119}" dt="2021-09-21T09:42:55.970" v="43022" actId="2711"/>
          <ac:spMkLst>
            <pc:docMk/>
            <pc:sldMk cId="472208040" sldId="430"/>
            <ac:spMk id="100" creationId="{88AF28AE-D1BF-4B10-9CE5-FD4CE29DA033}"/>
          </ac:spMkLst>
        </pc:spChg>
        <pc:spChg chg="mod">
          <ac:chgData name="Minesh Patel" userId="a66d4990ec83ac90" providerId="LiveId" clId="{B97F8FE2-9461-4CFE-A336-39272FD5B119}" dt="2021-09-21T09:42:55.970" v="43022" actId="2711"/>
          <ac:spMkLst>
            <pc:docMk/>
            <pc:sldMk cId="472208040" sldId="430"/>
            <ac:spMk id="101" creationId="{F4DEECDF-053D-4F71-B60E-1BAF47216CE1}"/>
          </ac:spMkLst>
        </pc:spChg>
        <pc:spChg chg="mod">
          <ac:chgData name="Minesh Patel" userId="a66d4990ec83ac90" providerId="LiveId" clId="{B97F8FE2-9461-4CFE-A336-39272FD5B119}" dt="2021-09-21T09:42:55.970" v="43022" actId="2711"/>
          <ac:spMkLst>
            <pc:docMk/>
            <pc:sldMk cId="472208040" sldId="430"/>
            <ac:spMk id="108" creationId="{C23666D9-C794-4230-B887-365C7879CA2D}"/>
          </ac:spMkLst>
        </pc:spChg>
        <pc:spChg chg="mod">
          <ac:chgData name="Minesh Patel" userId="a66d4990ec83ac90" providerId="LiveId" clId="{B97F8FE2-9461-4CFE-A336-39272FD5B119}" dt="2021-09-21T09:42:55.970" v="43022" actId="2711"/>
          <ac:spMkLst>
            <pc:docMk/>
            <pc:sldMk cId="472208040" sldId="430"/>
            <ac:spMk id="111" creationId="{2F3EA465-2275-438E-9960-AF7531E06333}"/>
          </ac:spMkLst>
        </pc:spChg>
        <pc:spChg chg="mod">
          <ac:chgData name="Minesh Patel" userId="a66d4990ec83ac90" providerId="LiveId" clId="{B97F8FE2-9461-4CFE-A336-39272FD5B119}" dt="2021-09-21T09:42:55.970" v="43022" actId="2711"/>
          <ac:spMkLst>
            <pc:docMk/>
            <pc:sldMk cId="472208040" sldId="430"/>
            <ac:spMk id="112" creationId="{6FE9F80F-CBB0-4B90-9899-CE8B27F506A6}"/>
          </ac:spMkLst>
        </pc:spChg>
        <pc:spChg chg="mod">
          <ac:chgData name="Minesh Patel" userId="a66d4990ec83ac90" providerId="LiveId" clId="{B97F8FE2-9461-4CFE-A336-39272FD5B119}" dt="2021-09-21T09:42:55.970" v="43022" actId="2711"/>
          <ac:spMkLst>
            <pc:docMk/>
            <pc:sldMk cId="472208040" sldId="430"/>
            <ac:spMk id="115" creationId="{7516FC34-E3ED-459D-9004-7A2F324F30E7}"/>
          </ac:spMkLst>
        </pc:spChg>
        <pc:spChg chg="mod">
          <ac:chgData name="Minesh Patel" userId="a66d4990ec83ac90" providerId="LiveId" clId="{B97F8FE2-9461-4CFE-A336-39272FD5B119}" dt="2021-09-21T09:42:55.970" v="43022" actId="2711"/>
          <ac:spMkLst>
            <pc:docMk/>
            <pc:sldMk cId="472208040" sldId="430"/>
            <ac:spMk id="121" creationId="{8989C7DF-F0DA-48DB-B1C0-E79931C2FD4A}"/>
          </ac:spMkLst>
        </pc:spChg>
        <pc:spChg chg="mod">
          <ac:chgData name="Minesh Patel" userId="a66d4990ec83ac90" providerId="LiveId" clId="{B97F8FE2-9461-4CFE-A336-39272FD5B119}" dt="2021-09-21T09:42:55.970" v="43022" actId="2711"/>
          <ac:spMkLst>
            <pc:docMk/>
            <pc:sldMk cId="472208040" sldId="430"/>
            <ac:spMk id="124" creationId="{4DB9FA63-20AB-420F-8676-9B4D16058170}"/>
          </ac:spMkLst>
        </pc:spChg>
        <pc:spChg chg="mod">
          <ac:chgData name="Minesh Patel" userId="a66d4990ec83ac90" providerId="LiveId" clId="{B97F8FE2-9461-4CFE-A336-39272FD5B119}" dt="2021-09-21T09:42:55.970" v="43022" actId="2711"/>
          <ac:spMkLst>
            <pc:docMk/>
            <pc:sldMk cId="472208040" sldId="430"/>
            <ac:spMk id="127" creationId="{E5A81210-FC54-4496-AB1F-088CFDE18809}"/>
          </ac:spMkLst>
        </pc:spChg>
        <pc:grpChg chg="mod">
          <ac:chgData name="Minesh Patel" userId="a66d4990ec83ac90" providerId="LiveId" clId="{B97F8FE2-9461-4CFE-A336-39272FD5B119}" dt="2021-09-21T09:42:55.970" v="43022" actId="2711"/>
          <ac:grpSpMkLst>
            <pc:docMk/>
            <pc:sldMk cId="472208040" sldId="430"/>
            <ac:grpSpMk id="3" creationId="{9CAE3015-9BB6-46C5-8555-A8A5CC382FAC}"/>
          </ac:grpSpMkLst>
        </pc:grpChg>
        <pc:grpChg chg="mod">
          <ac:chgData name="Minesh Patel" userId="a66d4990ec83ac90" providerId="LiveId" clId="{B97F8FE2-9461-4CFE-A336-39272FD5B119}" dt="2021-09-21T09:42:55.970" v="43022" actId="2711"/>
          <ac:grpSpMkLst>
            <pc:docMk/>
            <pc:sldMk cId="472208040" sldId="430"/>
            <ac:grpSpMk id="15" creationId="{B758C6A5-C63C-40A2-AF66-7C9D0F1CF87F}"/>
          </ac:grpSpMkLst>
        </pc:grpChg>
        <pc:grpChg chg="add mod">
          <ac:chgData name="Minesh Patel" userId="a66d4990ec83ac90" providerId="LiveId" clId="{B97F8FE2-9461-4CFE-A336-39272FD5B119}" dt="2021-09-21T10:04:37.139" v="43288"/>
          <ac:grpSpMkLst>
            <pc:docMk/>
            <pc:sldMk cId="472208040" sldId="430"/>
            <ac:grpSpMk id="53" creationId="{CBA2AEA9-2E73-4C87-B1FF-B5D527D2E3A1}"/>
          </ac:grpSpMkLst>
        </pc:grpChg>
        <pc:graphicFrameChg chg="mod">
          <ac:chgData name="Minesh Patel" userId="a66d4990ec83ac90" providerId="LiveId" clId="{B97F8FE2-9461-4CFE-A336-39272FD5B119}" dt="2021-09-21T09:42:55.970" v="43022" actId="2711"/>
          <ac:graphicFrameMkLst>
            <pc:docMk/>
            <pc:sldMk cId="472208040" sldId="430"/>
            <ac:graphicFrameMk id="44" creationId="{B23B6C0D-1D41-422B-B2FE-E91FA63AF95D}"/>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46" creationId="{7C8DEE08-CBC4-4F47-9F1F-058CD508976F}"/>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47" creationId="{3AF681F0-F8DE-49C3-8079-B62EF3D06A33}"/>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90" creationId="{D45C4517-D72B-4A64-890B-9DE26B00F6C2}"/>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91" creationId="{4B0D012F-8382-4ADB-8AB0-EF2E461D4201}"/>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93" creationId="{A7FD93C7-5707-4E4A-8CE2-E8F4F031B3E3}"/>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94" creationId="{38BC0E95-D1B1-48E1-B8E9-7D8CDA72D48D}"/>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95" creationId="{2D474198-399C-4E15-AE09-F5F86C66565B}"/>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96" creationId="{ADC41891-1EA3-424E-BCBC-491720E20FCD}"/>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97" creationId="{B2F110E2-BB56-465A-B8B3-5F32BF1567AD}"/>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98" creationId="{C3041ABB-6948-4FD1-B66E-E595E03EB410}"/>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103" creationId="{E6ACF0C6-6694-4CC3-A4B6-DE9C08D95AA2}"/>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123" creationId="{EA5C028A-4722-45E1-92D3-CFA763858853}"/>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125" creationId="{D483D5A1-0F52-42C0-BB04-8F7607548A67}"/>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128" creationId="{F21F171D-29ED-49EA-9917-0B5B7F977EAA}"/>
          </ac:graphicFrameMkLst>
        </pc:graphicFrameChg>
      </pc:sldChg>
      <pc:sldChg chg="add">
        <pc:chgData name="Minesh Patel" userId="a66d4990ec83ac90" providerId="LiveId" clId="{B97F8FE2-9461-4CFE-A336-39272FD5B119}" dt="2021-09-21T09:04:16.409" v="42740"/>
        <pc:sldMkLst>
          <pc:docMk/>
          <pc:sldMk cId="310058944" sldId="431"/>
        </pc:sldMkLst>
      </pc:sldChg>
      <pc:sldChg chg="addSp modSp add">
        <pc:chgData name="Minesh Patel" userId="a66d4990ec83ac90" providerId="LiveId" clId="{B97F8FE2-9461-4CFE-A336-39272FD5B119}" dt="2021-09-21T10:07:47.174" v="43380"/>
        <pc:sldMkLst>
          <pc:docMk/>
          <pc:sldMk cId="2837311020" sldId="432"/>
        </pc:sldMkLst>
        <pc:spChg chg="mod">
          <ac:chgData name="Minesh Patel" userId="a66d4990ec83ac90" providerId="LiveId" clId="{B97F8FE2-9461-4CFE-A336-39272FD5B119}" dt="2021-09-21T09:59:29.440" v="43227"/>
          <ac:spMkLst>
            <pc:docMk/>
            <pc:sldMk cId="2837311020" sldId="432"/>
            <ac:spMk id="6" creationId="{62B2ADF1-A15B-4E4F-9E6E-8FA4103F25F0}"/>
          </ac:spMkLst>
        </pc:spChg>
        <pc:spChg chg="mod">
          <ac:chgData name="Minesh Patel" userId="a66d4990ec83ac90" providerId="LiveId" clId="{B97F8FE2-9461-4CFE-A336-39272FD5B119}" dt="2021-09-21T09:59:29.440" v="43227"/>
          <ac:spMkLst>
            <pc:docMk/>
            <pc:sldMk cId="2837311020" sldId="432"/>
            <ac:spMk id="7" creationId="{7624FE2B-8261-4230-B823-3D45446EA4CE}"/>
          </ac:spMkLst>
        </pc:spChg>
        <pc:spChg chg="mod">
          <ac:chgData name="Minesh Patel" userId="a66d4990ec83ac90" providerId="LiveId" clId="{B97F8FE2-9461-4CFE-A336-39272FD5B119}" dt="2021-09-21T09:59:29.440" v="43227"/>
          <ac:spMkLst>
            <pc:docMk/>
            <pc:sldMk cId="2837311020" sldId="432"/>
            <ac:spMk id="8" creationId="{CF6719D1-689B-4E63-93EB-AC9EB4A02A8C}"/>
          </ac:spMkLst>
        </pc:spChg>
        <pc:spChg chg="mod">
          <ac:chgData name="Minesh Patel" userId="a66d4990ec83ac90" providerId="LiveId" clId="{B97F8FE2-9461-4CFE-A336-39272FD5B119}" dt="2021-09-21T09:59:29.440" v="43227"/>
          <ac:spMkLst>
            <pc:docMk/>
            <pc:sldMk cId="2837311020" sldId="432"/>
            <ac:spMk id="9" creationId="{631870FD-C67A-4E70-A7FC-0720213C9F88}"/>
          </ac:spMkLst>
        </pc:spChg>
        <pc:spChg chg="mod">
          <ac:chgData name="Minesh Patel" userId="a66d4990ec83ac90" providerId="LiveId" clId="{B97F8FE2-9461-4CFE-A336-39272FD5B119}" dt="2021-09-21T09:59:29.440" v="43227"/>
          <ac:spMkLst>
            <pc:docMk/>
            <pc:sldMk cId="2837311020" sldId="432"/>
            <ac:spMk id="10" creationId="{F5609631-09BB-4BAF-BA1F-1FB4A4FF3879}"/>
          </ac:spMkLst>
        </pc:spChg>
        <pc:spChg chg="add mod">
          <ac:chgData name="Minesh Patel" userId="a66d4990ec83ac90" providerId="LiveId" clId="{B97F8FE2-9461-4CFE-A336-39272FD5B119}" dt="2021-09-21T10:07:47.174" v="43380"/>
          <ac:spMkLst>
            <pc:docMk/>
            <pc:sldMk cId="2837311020" sldId="432"/>
            <ac:spMk id="11" creationId="{FB1E66A7-CD84-4DD0-99BA-2A8AA723C0ED}"/>
          </ac:spMkLst>
        </pc:spChg>
        <pc:grpChg chg="add mod">
          <ac:chgData name="Minesh Patel" userId="a66d4990ec83ac90" providerId="LiveId" clId="{B97F8FE2-9461-4CFE-A336-39272FD5B119}" dt="2021-09-21T09:59:29.440" v="43227"/>
          <ac:grpSpMkLst>
            <pc:docMk/>
            <pc:sldMk cId="2837311020" sldId="432"/>
            <ac:grpSpMk id="4" creationId="{22ECF37A-9AEC-4ACA-8B14-B82F9A34FD71}"/>
          </ac:grpSpMkLst>
        </pc:grpChg>
      </pc:sldChg>
      <pc:sldChg chg="addSp modSp add">
        <pc:chgData name="Minesh Patel" userId="a66d4990ec83ac90" providerId="LiveId" clId="{B97F8FE2-9461-4CFE-A336-39272FD5B119}" dt="2021-09-21T10:05:16.831" v="43305"/>
        <pc:sldMkLst>
          <pc:docMk/>
          <pc:sldMk cId="1773846755" sldId="433"/>
        </pc:sldMkLst>
        <pc:spChg chg="mod">
          <ac:chgData name="Minesh Patel" userId="a66d4990ec83ac90" providerId="LiveId" clId="{B97F8FE2-9461-4CFE-A336-39272FD5B119}" dt="2021-09-21T10:05:16.831" v="43305"/>
          <ac:spMkLst>
            <pc:docMk/>
            <pc:sldMk cId="1773846755" sldId="433"/>
            <ac:spMk id="6" creationId="{E5347E87-60DC-453F-9C17-A92148E28040}"/>
          </ac:spMkLst>
        </pc:spChg>
        <pc:spChg chg="mod">
          <ac:chgData name="Minesh Patel" userId="a66d4990ec83ac90" providerId="LiveId" clId="{B97F8FE2-9461-4CFE-A336-39272FD5B119}" dt="2021-09-21T10:05:16.831" v="43305"/>
          <ac:spMkLst>
            <pc:docMk/>
            <pc:sldMk cId="1773846755" sldId="433"/>
            <ac:spMk id="7" creationId="{C6F81C12-17E6-4AD5-A1B3-F257E26C3D38}"/>
          </ac:spMkLst>
        </pc:spChg>
        <pc:spChg chg="mod">
          <ac:chgData name="Minesh Patel" userId="a66d4990ec83ac90" providerId="LiveId" clId="{B97F8FE2-9461-4CFE-A336-39272FD5B119}" dt="2021-09-21T10:05:16.831" v="43305"/>
          <ac:spMkLst>
            <pc:docMk/>
            <pc:sldMk cId="1773846755" sldId="433"/>
            <ac:spMk id="8" creationId="{5D27E623-F7B3-404D-97BE-FC6A93D6ECEA}"/>
          </ac:spMkLst>
        </pc:spChg>
        <pc:spChg chg="mod">
          <ac:chgData name="Minesh Patel" userId="a66d4990ec83ac90" providerId="LiveId" clId="{B97F8FE2-9461-4CFE-A336-39272FD5B119}" dt="2021-09-21T10:05:16.831" v="43305"/>
          <ac:spMkLst>
            <pc:docMk/>
            <pc:sldMk cId="1773846755" sldId="433"/>
            <ac:spMk id="9" creationId="{9969DF78-DA81-4550-A6F9-ED770DE7AF7F}"/>
          </ac:spMkLst>
        </pc:spChg>
        <pc:spChg chg="mod">
          <ac:chgData name="Minesh Patel" userId="a66d4990ec83ac90" providerId="LiveId" clId="{B97F8FE2-9461-4CFE-A336-39272FD5B119}" dt="2021-09-21T10:05:16.831" v="43305"/>
          <ac:spMkLst>
            <pc:docMk/>
            <pc:sldMk cId="1773846755" sldId="433"/>
            <ac:spMk id="10" creationId="{52AE3138-4F13-42A7-9FF3-97DE3995071C}"/>
          </ac:spMkLst>
        </pc:spChg>
        <pc:grpChg chg="add mod">
          <ac:chgData name="Minesh Patel" userId="a66d4990ec83ac90" providerId="LiveId" clId="{B97F8FE2-9461-4CFE-A336-39272FD5B119}" dt="2021-09-21T10:05:16.831" v="43305"/>
          <ac:grpSpMkLst>
            <pc:docMk/>
            <pc:sldMk cId="1773846755" sldId="433"/>
            <ac:grpSpMk id="5" creationId="{192C49A9-9551-4C79-B548-9ED50F9BEC5A}"/>
          </ac:grpSpMkLst>
        </pc:grpChg>
      </pc:sldChg>
      <pc:sldChg chg="add">
        <pc:chgData name="Minesh Patel" userId="a66d4990ec83ac90" providerId="LiveId" clId="{B97F8FE2-9461-4CFE-A336-39272FD5B119}" dt="2021-09-21T09:34:26.654" v="42967"/>
        <pc:sldMkLst>
          <pc:docMk/>
          <pc:sldMk cId="287208086" sldId="439"/>
        </pc:sldMkLst>
      </pc:sldChg>
      <pc:sldChg chg="del">
        <pc:chgData name="Minesh Patel" userId="a66d4990ec83ac90" providerId="LiveId" clId="{B97F8FE2-9461-4CFE-A336-39272FD5B119}" dt="2021-09-21T09:34:19.727" v="42966" actId="2696"/>
        <pc:sldMkLst>
          <pc:docMk/>
          <pc:sldMk cId="3073025476" sldId="439"/>
        </pc:sldMkLst>
      </pc:sldChg>
      <pc:sldChg chg="addSp modSp add mod">
        <pc:chgData name="Minesh Patel" userId="a66d4990ec83ac90" providerId="LiveId" clId="{B97F8FE2-9461-4CFE-A336-39272FD5B119}" dt="2021-09-21T10:04:44.624" v="43289"/>
        <pc:sldMkLst>
          <pc:docMk/>
          <pc:sldMk cId="2884144647" sldId="442"/>
        </pc:sldMkLst>
        <pc:spChg chg="mod">
          <ac:chgData name="Minesh Patel" userId="a66d4990ec83ac90" providerId="LiveId" clId="{B97F8FE2-9461-4CFE-A336-39272FD5B119}" dt="2021-09-21T09:43:00.972" v="43023" actId="2711"/>
          <ac:spMkLst>
            <pc:docMk/>
            <pc:sldMk cId="2884144647" sldId="442"/>
            <ac:spMk id="2" creationId="{00000000-0000-0000-0000-000000000000}"/>
          </ac:spMkLst>
        </pc:spChg>
        <pc:spChg chg="mod">
          <ac:chgData name="Minesh Patel" userId="a66d4990ec83ac90" providerId="LiveId" clId="{B97F8FE2-9461-4CFE-A336-39272FD5B119}" dt="2021-09-21T09:43:00.972" v="43023" actId="2711"/>
          <ac:spMkLst>
            <pc:docMk/>
            <pc:sldMk cId="2884144647" sldId="442"/>
            <ac:spMk id="4" creationId="{5649D34B-B469-4E13-98F7-4C992068DC46}"/>
          </ac:spMkLst>
        </pc:spChg>
        <pc:spChg chg="mod">
          <ac:chgData name="Minesh Patel" userId="a66d4990ec83ac90" providerId="LiveId" clId="{B97F8FE2-9461-4CFE-A336-39272FD5B119}" dt="2021-09-21T09:43:00.972" v="43023" actId="2711"/>
          <ac:spMkLst>
            <pc:docMk/>
            <pc:sldMk cId="2884144647" sldId="442"/>
            <ac:spMk id="16" creationId="{63988B33-8F93-4A1B-AF2D-9A9250D78A37}"/>
          </ac:spMkLst>
        </pc:spChg>
        <pc:spChg chg="mod">
          <ac:chgData name="Minesh Patel" userId="a66d4990ec83ac90" providerId="LiveId" clId="{B97F8FE2-9461-4CFE-A336-39272FD5B119}" dt="2021-09-21T09:43:00.972" v="43023" actId="2711"/>
          <ac:spMkLst>
            <pc:docMk/>
            <pc:sldMk cId="2884144647" sldId="442"/>
            <ac:spMk id="40" creationId="{7E070A45-D239-4126-9F4E-952BF304DEE1}"/>
          </ac:spMkLst>
        </pc:spChg>
        <pc:spChg chg="mod">
          <ac:chgData name="Minesh Patel" userId="a66d4990ec83ac90" providerId="LiveId" clId="{B97F8FE2-9461-4CFE-A336-39272FD5B119}" dt="2021-09-21T09:43:00.972" v="43023" actId="2711"/>
          <ac:spMkLst>
            <pc:docMk/>
            <pc:sldMk cId="2884144647" sldId="442"/>
            <ac:spMk id="41" creationId="{6E152E5F-60E3-44F7-B940-52E3022E2A31}"/>
          </ac:spMkLst>
        </pc:spChg>
        <pc:spChg chg="mod">
          <ac:chgData name="Minesh Patel" userId="a66d4990ec83ac90" providerId="LiveId" clId="{B97F8FE2-9461-4CFE-A336-39272FD5B119}" dt="2021-09-21T10:04:44.624" v="43289"/>
          <ac:spMkLst>
            <pc:docMk/>
            <pc:sldMk cId="2884144647" sldId="442"/>
            <ac:spMk id="43" creationId="{75A4AAE5-B4E8-4973-80A1-69C8A542289C}"/>
          </ac:spMkLst>
        </pc:spChg>
        <pc:spChg chg="mod">
          <ac:chgData name="Minesh Patel" userId="a66d4990ec83ac90" providerId="LiveId" clId="{B97F8FE2-9461-4CFE-A336-39272FD5B119}" dt="2021-09-21T09:43:00.972" v="43023" actId="2711"/>
          <ac:spMkLst>
            <pc:docMk/>
            <pc:sldMk cId="2884144647" sldId="442"/>
            <ac:spMk id="45" creationId="{49C837BA-27C2-4203-A3E5-DC6F117E3B8E}"/>
          </ac:spMkLst>
        </pc:spChg>
        <pc:spChg chg="mod">
          <ac:chgData name="Minesh Patel" userId="a66d4990ec83ac90" providerId="LiveId" clId="{B97F8FE2-9461-4CFE-A336-39272FD5B119}" dt="2021-09-21T09:43:00.972" v="43023" actId="2711"/>
          <ac:spMkLst>
            <pc:docMk/>
            <pc:sldMk cId="2884144647" sldId="442"/>
            <ac:spMk id="48" creationId="{55C9A20C-CD71-4F9F-8FD3-293D1F3A9AC9}"/>
          </ac:spMkLst>
        </pc:spChg>
        <pc:spChg chg="mod">
          <ac:chgData name="Minesh Patel" userId="a66d4990ec83ac90" providerId="LiveId" clId="{B97F8FE2-9461-4CFE-A336-39272FD5B119}" dt="2021-09-21T09:43:00.972" v="43023" actId="2711"/>
          <ac:spMkLst>
            <pc:docMk/>
            <pc:sldMk cId="2884144647" sldId="442"/>
            <ac:spMk id="49" creationId="{6996618F-5CB1-488A-932B-9E2A6556D7FE}"/>
          </ac:spMkLst>
        </pc:spChg>
        <pc:spChg chg="mod">
          <ac:chgData name="Minesh Patel" userId="a66d4990ec83ac90" providerId="LiveId" clId="{B97F8FE2-9461-4CFE-A336-39272FD5B119}" dt="2021-09-21T10:04:44.624" v="43289"/>
          <ac:spMkLst>
            <pc:docMk/>
            <pc:sldMk cId="2884144647" sldId="442"/>
            <ac:spMk id="50" creationId="{37C01CFC-2ECC-4FF7-86C3-F16F24F2A9C3}"/>
          </ac:spMkLst>
        </pc:spChg>
        <pc:spChg chg="mod">
          <ac:chgData name="Minesh Patel" userId="a66d4990ec83ac90" providerId="LiveId" clId="{B97F8FE2-9461-4CFE-A336-39272FD5B119}" dt="2021-09-21T10:04:44.624" v="43289"/>
          <ac:spMkLst>
            <pc:docMk/>
            <pc:sldMk cId="2884144647" sldId="442"/>
            <ac:spMk id="51" creationId="{52F08C1B-4E20-417B-8480-580E454E4669}"/>
          </ac:spMkLst>
        </pc:spChg>
        <pc:spChg chg="mod">
          <ac:chgData name="Minesh Patel" userId="a66d4990ec83ac90" providerId="LiveId" clId="{B97F8FE2-9461-4CFE-A336-39272FD5B119}" dt="2021-09-21T10:04:44.624" v="43289"/>
          <ac:spMkLst>
            <pc:docMk/>
            <pc:sldMk cId="2884144647" sldId="442"/>
            <ac:spMk id="52" creationId="{6740587B-3898-4262-9905-DD3149789E4E}"/>
          </ac:spMkLst>
        </pc:spChg>
        <pc:spChg chg="mod">
          <ac:chgData name="Minesh Patel" userId="a66d4990ec83ac90" providerId="LiveId" clId="{B97F8FE2-9461-4CFE-A336-39272FD5B119}" dt="2021-09-21T10:04:44.624" v="43289"/>
          <ac:spMkLst>
            <pc:docMk/>
            <pc:sldMk cId="2884144647" sldId="442"/>
            <ac:spMk id="53" creationId="{9F166EF2-B715-47D8-9DFC-99CE572E6C05}"/>
          </ac:spMkLst>
        </pc:spChg>
        <pc:spChg chg="mod">
          <ac:chgData name="Minesh Patel" userId="a66d4990ec83ac90" providerId="LiveId" clId="{B97F8FE2-9461-4CFE-A336-39272FD5B119}" dt="2021-09-21T09:43:00.972" v="43023" actId="2711"/>
          <ac:spMkLst>
            <pc:docMk/>
            <pc:sldMk cId="2884144647" sldId="442"/>
            <ac:spMk id="88" creationId="{1DE61F77-4150-4FE1-9F69-B1D8AEF2CC28}"/>
          </ac:spMkLst>
        </pc:spChg>
        <pc:spChg chg="mod">
          <ac:chgData name="Minesh Patel" userId="a66d4990ec83ac90" providerId="LiveId" clId="{B97F8FE2-9461-4CFE-A336-39272FD5B119}" dt="2021-09-21T09:43:00.972" v="43023" actId="2711"/>
          <ac:spMkLst>
            <pc:docMk/>
            <pc:sldMk cId="2884144647" sldId="442"/>
            <ac:spMk id="92" creationId="{66F28512-FEBD-43D1-A9F2-78625D86A5C2}"/>
          </ac:spMkLst>
        </pc:spChg>
        <pc:spChg chg="mod">
          <ac:chgData name="Minesh Patel" userId="a66d4990ec83ac90" providerId="LiveId" clId="{B97F8FE2-9461-4CFE-A336-39272FD5B119}" dt="2021-09-21T09:43:00.972" v="43023" actId="2711"/>
          <ac:spMkLst>
            <pc:docMk/>
            <pc:sldMk cId="2884144647" sldId="442"/>
            <ac:spMk id="99" creationId="{AA97BE5A-6059-46DC-8BF9-347F0106F394}"/>
          </ac:spMkLst>
        </pc:spChg>
        <pc:spChg chg="mod">
          <ac:chgData name="Minesh Patel" userId="a66d4990ec83ac90" providerId="LiveId" clId="{B97F8FE2-9461-4CFE-A336-39272FD5B119}" dt="2021-09-21T09:43:00.972" v="43023" actId="2711"/>
          <ac:spMkLst>
            <pc:docMk/>
            <pc:sldMk cId="2884144647" sldId="442"/>
            <ac:spMk id="100" creationId="{88AF28AE-D1BF-4B10-9CE5-FD4CE29DA033}"/>
          </ac:spMkLst>
        </pc:spChg>
        <pc:spChg chg="mod">
          <ac:chgData name="Minesh Patel" userId="a66d4990ec83ac90" providerId="LiveId" clId="{B97F8FE2-9461-4CFE-A336-39272FD5B119}" dt="2021-09-21T09:43:00.972" v="43023" actId="2711"/>
          <ac:spMkLst>
            <pc:docMk/>
            <pc:sldMk cId="2884144647" sldId="442"/>
            <ac:spMk id="101" creationId="{F4DEECDF-053D-4F71-B60E-1BAF47216CE1}"/>
          </ac:spMkLst>
        </pc:spChg>
        <pc:spChg chg="mod">
          <ac:chgData name="Minesh Patel" userId="a66d4990ec83ac90" providerId="LiveId" clId="{B97F8FE2-9461-4CFE-A336-39272FD5B119}" dt="2021-09-21T09:43:00.972" v="43023" actId="2711"/>
          <ac:spMkLst>
            <pc:docMk/>
            <pc:sldMk cId="2884144647" sldId="442"/>
            <ac:spMk id="108" creationId="{C23666D9-C794-4230-B887-365C7879CA2D}"/>
          </ac:spMkLst>
        </pc:spChg>
        <pc:spChg chg="mod">
          <ac:chgData name="Minesh Patel" userId="a66d4990ec83ac90" providerId="LiveId" clId="{B97F8FE2-9461-4CFE-A336-39272FD5B119}" dt="2021-09-21T09:43:00.972" v="43023" actId="2711"/>
          <ac:spMkLst>
            <pc:docMk/>
            <pc:sldMk cId="2884144647" sldId="442"/>
            <ac:spMk id="111" creationId="{2F3EA465-2275-438E-9960-AF7531E06333}"/>
          </ac:spMkLst>
        </pc:spChg>
        <pc:spChg chg="mod">
          <ac:chgData name="Minesh Patel" userId="a66d4990ec83ac90" providerId="LiveId" clId="{B97F8FE2-9461-4CFE-A336-39272FD5B119}" dt="2021-09-21T09:43:00.972" v="43023" actId="2711"/>
          <ac:spMkLst>
            <pc:docMk/>
            <pc:sldMk cId="2884144647" sldId="442"/>
            <ac:spMk id="112" creationId="{6FE9F80F-CBB0-4B90-9899-CE8B27F506A6}"/>
          </ac:spMkLst>
        </pc:spChg>
        <pc:spChg chg="mod">
          <ac:chgData name="Minesh Patel" userId="a66d4990ec83ac90" providerId="LiveId" clId="{B97F8FE2-9461-4CFE-A336-39272FD5B119}" dt="2021-09-21T09:43:00.972" v="43023" actId="2711"/>
          <ac:spMkLst>
            <pc:docMk/>
            <pc:sldMk cId="2884144647" sldId="442"/>
            <ac:spMk id="115" creationId="{7516FC34-E3ED-459D-9004-7A2F324F30E7}"/>
          </ac:spMkLst>
        </pc:spChg>
        <pc:spChg chg="mod">
          <ac:chgData name="Minesh Patel" userId="a66d4990ec83ac90" providerId="LiveId" clId="{B97F8FE2-9461-4CFE-A336-39272FD5B119}" dt="2021-09-21T09:43:00.972" v="43023" actId="2711"/>
          <ac:spMkLst>
            <pc:docMk/>
            <pc:sldMk cId="2884144647" sldId="442"/>
            <ac:spMk id="121" creationId="{8989C7DF-F0DA-48DB-B1C0-E79931C2FD4A}"/>
          </ac:spMkLst>
        </pc:spChg>
        <pc:spChg chg="mod">
          <ac:chgData name="Minesh Patel" userId="a66d4990ec83ac90" providerId="LiveId" clId="{B97F8FE2-9461-4CFE-A336-39272FD5B119}" dt="2021-09-21T09:43:00.972" v="43023" actId="2711"/>
          <ac:spMkLst>
            <pc:docMk/>
            <pc:sldMk cId="2884144647" sldId="442"/>
            <ac:spMk id="124" creationId="{4DB9FA63-20AB-420F-8676-9B4D16058170}"/>
          </ac:spMkLst>
        </pc:spChg>
        <pc:spChg chg="mod">
          <ac:chgData name="Minesh Patel" userId="a66d4990ec83ac90" providerId="LiveId" clId="{B97F8FE2-9461-4CFE-A336-39272FD5B119}" dt="2021-09-21T09:43:00.972" v="43023" actId="2711"/>
          <ac:spMkLst>
            <pc:docMk/>
            <pc:sldMk cId="2884144647" sldId="442"/>
            <ac:spMk id="127" creationId="{E5A81210-FC54-4496-AB1F-088CFDE18809}"/>
          </ac:spMkLst>
        </pc:spChg>
        <pc:spChg chg="mod">
          <ac:chgData name="Minesh Patel" userId="a66d4990ec83ac90" providerId="LiveId" clId="{B97F8FE2-9461-4CFE-A336-39272FD5B119}" dt="2021-09-21T09:43:00.972" v="43023" actId="2711"/>
          <ac:spMkLst>
            <pc:docMk/>
            <pc:sldMk cId="2884144647" sldId="442"/>
            <ac:spMk id="129" creationId="{EEF8377F-CB34-42EC-B406-594308714292}"/>
          </ac:spMkLst>
        </pc:spChg>
        <pc:grpChg chg="add mod">
          <ac:chgData name="Minesh Patel" userId="a66d4990ec83ac90" providerId="LiveId" clId="{B97F8FE2-9461-4CFE-A336-39272FD5B119}" dt="2021-09-21T10:04:44.624" v="43289"/>
          <ac:grpSpMkLst>
            <pc:docMk/>
            <pc:sldMk cId="2884144647" sldId="442"/>
            <ac:grpSpMk id="42" creationId="{D9E1F299-6290-4BD6-97C2-8368472AB7ED}"/>
          </ac:grpSpMkLst>
        </pc:grpChg>
      </pc:sldChg>
      <pc:sldChg chg="addSp modSp add mod">
        <pc:chgData name="Minesh Patel" userId="a66d4990ec83ac90" providerId="LiveId" clId="{B97F8FE2-9461-4CFE-A336-39272FD5B119}" dt="2021-09-21T10:02:47.216" v="43260"/>
        <pc:sldMkLst>
          <pc:docMk/>
          <pc:sldMk cId="1928141824" sldId="445"/>
        </pc:sldMkLst>
        <pc:spChg chg="mod">
          <ac:chgData name="Minesh Patel" userId="a66d4990ec83ac90" providerId="LiveId" clId="{B97F8FE2-9461-4CFE-A336-39272FD5B119}" dt="2021-09-21T09:40:31.972" v="42991" actId="2711"/>
          <ac:spMkLst>
            <pc:docMk/>
            <pc:sldMk cId="1928141824" sldId="445"/>
            <ac:spMk id="2" creationId="{00000000-0000-0000-0000-000000000000}"/>
          </ac:spMkLst>
        </pc:spChg>
        <pc:spChg chg="mod">
          <ac:chgData name="Minesh Patel" userId="a66d4990ec83ac90" providerId="LiveId" clId="{B97F8FE2-9461-4CFE-A336-39272FD5B119}" dt="2021-09-21T09:40:31.972" v="42991" actId="2711"/>
          <ac:spMkLst>
            <pc:docMk/>
            <pc:sldMk cId="1928141824" sldId="445"/>
            <ac:spMk id="4" creationId="{E8A89F97-AFCF-4A8D-B37F-4048D2B5783D}"/>
          </ac:spMkLst>
        </pc:spChg>
        <pc:spChg chg="mod">
          <ac:chgData name="Minesh Patel" userId="a66d4990ec83ac90" providerId="LiveId" clId="{B97F8FE2-9461-4CFE-A336-39272FD5B119}" dt="2021-09-21T09:40:45.352" v="42996" actId="1037"/>
          <ac:spMkLst>
            <pc:docMk/>
            <pc:sldMk cId="1928141824" sldId="445"/>
            <ac:spMk id="20" creationId="{3CC8EE69-0E3C-47F4-B896-82D0A0D3BFC2}"/>
          </ac:spMkLst>
        </pc:spChg>
        <pc:spChg chg="mod">
          <ac:chgData name="Minesh Patel" userId="a66d4990ec83ac90" providerId="LiveId" clId="{B97F8FE2-9461-4CFE-A336-39272FD5B119}" dt="2021-09-21T09:40:31.972" v="42991" actId="2711"/>
          <ac:spMkLst>
            <pc:docMk/>
            <pc:sldMk cId="1928141824" sldId="445"/>
            <ac:spMk id="26" creationId="{076134E8-431F-4932-9999-5B93C5D91DFA}"/>
          </ac:spMkLst>
        </pc:spChg>
        <pc:spChg chg="mod">
          <ac:chgData name="Minesh Patel" userId="a66d4990ec83ac90" providerId="LiveId" clId="{B97F8FE2-9461-4CFE-A336-39272FD5B119}" dt="2021-09-21T10:02:47.216" v="43260"/>
          <ac:spMkLst>
            <pc:docMk/>
            <pc:sldMk cId="1928141824" sldId="445"/>
            <ac:spMk id="28" creationId="{A0D0E132-8B25-49D8-AD58-6C2FB394C2FD}"/>
          </ac:spMkLst>
        </pc:spChg>
        <pc:spChg chg="mod">
          <ac:chgData name="Minesh Patel" userId="a66d4990ec83ac90" providerId="LiveId" clId="{B97F8FE2-9461-4CFE-A336-39272FD5B119}" dt="2021-09-21T10:02:47.216" v="43260"/>
          <ac:spMkLst>
            <pc:docMk/>
            <pc:sldMk cId="1928141824" sldId="445"/>
            <ac:spMk id="29" creationId="{F69B036F-510B-45D4-A452-63BC57BAB419}"/>
          </ac:spMkLst>
        </pc:spChg>
        <pc:spChg chg="mod">
          <ac:chgData name="Minesh Patel" userId="a66d4990ec83ac90" providerId="LiveId" clId="{B97F8FE2-9461-4CFE-A336-39272FD5B119}" dt="2021-09-21T10:02:47.216" v="43260"/>
          <ac:spMkLst>
            <pc:docMk/>
            <pc:sldMk cId="1928141824" sldId="445"/>
            <ac:spMk id="30" creationId="{8E5C646E-DC60-48D6-9E87-28E166E0454B}"/>
          </ac:spMkLst>
        </pc:spChg>
        <pc:spChg chg="mod">
          <ac:chgData name="Minesh Patel" userId="a66d4990ec83ac90" providerId="LiveId" clId="{B97F8FE2-9461-4CFE-A336-39272FD5B119}" dt="2021-09-21T09:40:31.972" v="42991" actId="2711"/>
          <ac:spMkLst>
            <pc:docMk/>
            <pc:sldMk cId="1928141824" sldId="445"/>
            <ac:spMk id="31" creationId="{3B9F52BF-937D-49BF-9B7D-EBD61B3808D6}"/>
          </ac:spMkLst>
        </pc:spChg>
        <pc:spChg chg="mod">
          <ac:chgData name="Minesh Patel" userId="a66d4990ec83ac90" providerId="LiveId" clId="{B97F8FE2-9461-4CFE-A336-39272FD5B119}" dt="2021-09-21T10:02:47.216" v="43260"/>
          <ac:spMkLst>
            <pc:docMk/>
            <pc:sldMk cId="1928141824" sldId="445"/>
            <ac:spMk id="32" creationId="{A4441BF6-FF4C-4FA9-9AD2-9E3B93967B2D}"/>
          </ac:spMkLst>
        </pc:spChg>
        <pc:spChg chg="mod">
          <ac:chgData name="Minesh Patel" userId="a66d4990ec83ac90" providerId="LiveId" clId="{B97F8FE2-9461-4CFE-A336-39272FD5B119}" dt="2021-09-21T09:40:31.972" v="42991" actId="2711"/>
          <ac:spMkLst>
            <pc:docMk/>
            <pc:sldMk cId="1928141824" sldId="445"/>
            <ac:spMk id="33" creationId="{B60EDB60-8353-497A-8CA7-AEA09731F31C}"/>
          </ac:spMkLst>
        </pc:spChg>
        <pc:spChg chg="mod">
          <ac:chgData name="Minesh Patel" userId="a66d4990ec83ac90" providerId="LiveId" clId="{B97F8FE2-9461-4CFE-A336-39272FD5B119}" dt="2021-09-21T10:02:47.216" v="43260"/>
          <ac:spMkLst>
            <pc:docMk/>
            <pc:sldMk cId="1928141824" sldId="445"/>
            <ac:spMk id="34" creationId="{989ED608-A3DD-4A33-AE37-F98D3AEEF1E3}"/>
          </ac:spMkLst>
        </pc:spChg>
        <pc:spChg chg="mod">
          <ac:chgData name="Minesh Patel" userId="a66d4990ec83ac90" providerId="LiveId" clId="{B97F8FE2-9461-4CFE-A336-39272FD5B119}" dt="2021-09-21T09:40:31.972" v="42991" actId="2711"/>
          <ac:spMkLst>
            <pc:docMk/>
            <pc:sldMk cId="1928141824" sldId="445"/>
            <ac:spMk id="36" creationId="{AB2271C8-670F-462C-B836-1DF71E62C5CB}"/>
          </ac:spMkLst>
        </pc:spChg>
        <pc:spChg chg="mod">
          <ac:chgData name="Minesh Patel" userId="a66d4990ec83ac90" providerId="LiveId" clId="{B97F8FE2-9461-4CFE-A336-39272FD5B119}" dt="2021-09-21T09:40:31.972" v="42991" actId="2711"/>
          <ac:spMkLst>
            <pc:docMk/>
            <pc:sldMk cId="1928141824" sldId="445"/>
            <ac:spMk id="37" creationId="{3D678B07-9696-4A52-94A5-10852D78C835}"/>
          </ac:spMkLst>
        </pc:spChg>
        <pc:spChg chg="mod">
          <ac:chgData name="Minesh Patel" userId="a66d4990ec83ac90" providerId="LiveId" clId="{B97F8FE2-9461-4CFE-A336-39272FD5B119}" dt="2021-09-21T09:40:31.972" v="42991" actId="2711"/>
          <ac:spMkLst>
            <pc:docMk/>
            <pc:sldMk cId="1928141824" sldId="445"/>
            <ac:spMk id="38" creationId="{61F32F88-8F4D-4BBD-A80D-F3206DD8EA07}"/>
          </ac:spMkLst>
        </pc:spChg>
        <pc:spChg chg="mod">
          <ac:chgData name="Minesh Patel" userId="a66d4990ec83ac90" providerId="LiveId" clId="{B97F8FE2-9461-4CFE-A336-39272FD5B119}" dt="2021-09-21T09:40:31.972" v="42991" actId="2711"/>
          <ac:spMkLst>
            <pc:docMk/>
            <pc:sldMk cId="1928141824" sldId="445"/>
            <ac:spMk id="39" creationId="{C3F856F5-AF17-4681-983C-EC2A76B45979}"/>
          </ac:spMkLst>
        </pc:spChg>
        <pc:spChg chg="mod">
          <ac:chgData name="Minesh Patel" userId="a66d4990ec83ac90" providerId="LiveId" clId="{B97F8FE2-9461-4CFE-A336-39272FD5B119}" dt="2021-09-21T09:40:45.352" v="42996" actId="1037"/>
          <ac:spMkLst>
            <pc:docMk/>
            <pc:sldMk cId="1928141824" sldId="445"/>
            <ac:spMk id="59" creationId="{C9BB4BB6-3E73-44D0-AD2A-ADA1B82E30F4}"/>
          </ac:spMkLst>
        </pc:spChg>
        <pc:spChg chg="mod">
          <ac:chgData name="Minesh Patel" userId="a66d4990ec83ac90" providerId="LiveId" clId="{B97F8FE2-9461-4CFE-A336-39272FD5B119}" dt="2021-09-21T09:40:38.450" v="42993" actId="113"/>
          <ac:spMkLst>
            <pc:docMk/>
            <pc:sldMk cId="1928141824" sldId="445"/>
            <ac:spMk id="61" creationId="{F842272E-BF91-487F-9E54-9FB340E8BAED}"/>
          </ac:spMkLst>
        </pc:spChg>
        <pc:spChg chg="mod">
          <ac:chgData name="Minesh Patel" userId="a66d4990ec83ac90" providerId="LiveId" clId="{B97F8FE2-9461-4CFE-A336-39272FD5B119}" dt="2021-09-21T09:40:38.450" v="42993" actId="113"/>
          <ac:spMkLst>
            <pc:docMk/>
            <pc:sldMk cId="1928141824" sldId="445"/>
            <ac:spMk id="64" creationId="{65F8895A-84C1-44D2-A5F3-D29BF81F1C93}"/>
          </ac:spMkLst>
        </pc:spChg>
        <pc:spChg chg="mod">
          <ac:chgData name="Minesh Patel" userId="a66d4990ec83ac90" providerId="LiveId" clId="{B97F8FE2-9461-4CFE-A336-39272FD5B119}" dt="2021-09-21T09:40:31.972" v="42991" actId="2711"/>
          <ac:spMkLst>
            <pc:docMk/>
            <pc:sldMk cId="1928141824" sldId="445"/>
            <ac:spMk id="65" creationId="{052FE41C-2653-44F9-88C7-E9C45FA75455}"/>
          </ac:spMkLst>
        </pc:spChg>
        <pc:grpChg chg="add mod">
          <ac:chgData name="Minesh Patel" userId="a66d4990ec83ac90" providerId="LiveId" clId="{B97F8FE2-9461-4CFE-A336-39272FD5B119}" dt="2021-09-21T10:02:47.216" v="43260"/>
          <ac:grpSpMkLst>
            <pc:docMk/>
            <pc:sldMk cId="1928141824" sldId="445"/>
            <ac:grpSpMk id="27" creationId="{51AC9451-3B46-4F1A-8051-8B8732061AFE}"/>
          </ac:grpSpMkLst>
        </pc:grpChg>
      </pc:sldChg>
      <pc:sldChg chg="addSp modSp add mod">
        <pc:chgData name="Minesh Patel" userId="a66d4990ec83ac90" providerId="LiveId" clId="{B97F8FE2-9461-4CFE-A336-39272FD5B119}" dt="2021-09-21T10:05:02.335" v="43295"/>
        <pc:sldMkLst>
          <pc:docMk/>
          <pc:sldMk cId="26282005" sldId="446"/>
        </pc:sldMkLst>
        <pc:spChg chg="mod">
          <ac:chgData name="Minesh Patel" userId="a66d4990ec83ac90" providerId="LiveId" clId="{B97F8FE2-9461-4CFE-A336-39272FD5B119}" dt="2021-09-21T09:43:53.661" v="43030" actId="2711"/>
          <ac:spMkLst>
            <pc:docMk/>
            <pc:sldMk cId="26282005" sldId="446"/>
            <ac:spMk id="2" creationId="{00000000-0000-0000-0000-000000000000}"/>
          </ac:spMkLst>
        </pc:spChg>
        <pc:spChg chg="mod">
          <ac:chgData name="Minesh Patel" userId="a66d4990ec83ac90" providerId="LiveId" clId="{B97F8FE2-9461-4CFE-A336-39272FD5B119}" dt="2021-09-21T09:43:53.661" v="43030" actId="2711"/>
          <ac:spMkLst>
            <pc:docMk/>
            <pc:sldMk cId="26282005" sldId="446"/>
            <ac:spMk id="4" creationId="{8EB81BA3-C033-487D-A12D-40530D01FB4E}"/>
          </ac:spMkLst>
        </pc:spChg>
        <pc:spChg chg="mod">
          <ac:chgData name="Minesh Patel" userId="a66d4990ec83ac90" providerId="LiveId" clId="{B97F8FE2-9461-4CFE-A336-39272FD5B119}" dt="2021-09-21T09:43:53.661" v="43030" actId="2711"/>
          <ac:spMkLst>
            <pc:docMk/>
            <pc:sldMk cId="26282005" sldId="446"/>
            <ac:spMk id="7" creationId="{9FD85A3F-7AC7-4A24-AB4D-7AD16253D1B0}"/>
          </ac:spMkLst>
        </pc:spChg>
        <pc:spChg chg="mod">
          <ac:chgData name="Minesh Patel" userId="a66d4990ec83ac90" providerId="LiveId" clId="{B97F8FE2-9461-4CFE-A336-39272FD5B119}" dt="2021-09-21T09:43:53.661" v="43030" actId="2711"/>
          <ac:spMkLst>
            <pc:docMk/>
            <pc:sldMk cId="26282005" sldId="446"/>
            <ac:spMk id="8" creationId="{5358D795-AF0B-45F0-AE25-998E348D3EC5}"/>
          </ac:spMkLst>
        </pc:spChg>
        <pc:spChg chg="mod">
          <ac:chgData name="Minesh Patel" userId="a66d4990ec83ac90" providerId="LiveId" clId="{B97F8FE2-9461-4CFE-A336-39272FD5B119}" dt="2021-09-21T09:43:53.661" v="43030" actId="2711"/>
          <ac:spMkLst>
            <pc:docMk/>
            <pc:sldMk cId="26282005" sldId="446"/>
            <ac:spMk id="9" creationId="{9831B075-AFAC-471B-AC63-AA53484D546F}"/>
          </ac:spMkLst>
        </pc:spChg>
        <pc:spChg chg="mod">
          <ac:chgData name="Minesh Patel" userId="a66d4990ec83ac90" providerId="LiveId" clId="{B97F8FE2-9461-4CFE-A336-39272FD5B119}" dt="2021-09-21T09:43:53.661" v="43030" actId="2711"/>
          <ac:spMkLst>
            <pc:docMk/>
            <pc:sldMk cId="26282005" sldId="446"/>
            <ac:spMk id="14" creationId="{E55A5364-E4EC-4E7B-8715-738478C2ED3B}"/>
          </ac:spMkLst>
        </pc:spChg>
        <pc:spChg chg="mod">
          <ac:chgData name="Minesh Patel" userId="a66d4990ec83ac90" providerId="LiveId" clId="{B97F8FE2-9461-4CFE-A336-39272FD5B119}" dt="2021-09-21T09:43:53.661" v="43030" actId="2711"/>
          <ac:spMkLst>
            <pc:docMk/>
            <pc:sldMk cId="26282005" sldId="446"/>
            <ac:spMk id="18" creationId="{D26BF032-1479-43DB-B9FC-44BE1DF5DE9E}"/>
          </ac:spMkLst>
        </pc:spChg>
        <pc:spChg chg="mod">
          <ac:chgData name="Minesh Patel" userId="a66d4990ec83ac90" providerId="LiveId" clId="{B97F8FE2-9461-4CFE-A336-39272FD5B119}" dt="2021-09-21T09:43:53.661" v="43030" actId="2711"/>
          <ac:spMkLst>
            <pc:docMk/>
            <pc:sldMk cId="26282005" sldId="446"/>
            <ac:spMk id="21" creationId="{1E24FBFE-FD99-42FD-AAA0-9FDC5C702DED}"/>
          </ac:spMkLst>
        </pc:spChg>
        <pc:spChg chg="mod">
          <ac:chgData name="Minesh Patel" userId="a66d4990ec83ac90" providerId="LiveId" clId="{B97F8FE2-9461-4CFE-A336-39272FD5B119}" dt="2021-09-21T09:43:53.661" v="43030" actId="2711"/>
          <ac:spMkLst>
            <pc:docMk/>
            <pc:sldMk cId="26282005" sldId="446"/>
            <ac:spMk id="22" creationId="{BF1EC0F7-15E8-4BC4-B108-E5B8DC30313E}"/>
          </ac:spMkLst>
        </pc:spChg>
        <pc:spChg chg="mod">
          <ac:chgData name="Minesh Patel" userId="a66d4990ec83ac90" providerId="LiveId" clId="{B97F8FE2-9461-4CFE-A336-39272FD5B119}" dt="2021-09-21T09:43:53.661" v="43030" actId="2711"/>
          <ac:spMkLst>
            <pc:docMk/>
            <pc:sldMk cId="26282005" sldId="446"/>
            <ac:spMk id="23" creationId="{65FD1F8D-1CB4-40AA-87AD-5F13E499D1B6}"/>
          </ac:spMkLst>
        </pc:spChg>
        <pc:spChg chg="mod">
          <ac:chgData name="Minesh Patel" userId="a66d4990ec83ac90" providerId="LiveId" clId="{B97F8FE2-9461-4CFE-A336-39272FD5B119}" dt="2021-09-21T09:43:53.661" v="43030" actId="2711"/>
          <ac:spMkLst>
            <pc:docMk/>
            <pc:sldMk cId="26282005" sldId="446"/>
            <ac:spMk id="24" creationId="{ABC72E42-B6F9-4524-BB53-34544B674CC9}"/>
          </ac:spMkLst>
        </pc:spChg>
        <pc:spChg chg="mod">
          <ac:chgData name="Minesh Patel" userId="a66d4990ec83ac90" providerId="LiveId" clId="{B97F8FE2-9461-4CFE-A336-39272FD5B119}" dt="2021-09-21T10:05:02.335" v="43295"/>
          <ac:spMkLst>
            <pc:docMk/>
            <pc:sldMk cId="26282005" sldId="446"/>
            <ac:spMk id="26" creationId="{787D0375-7C5A-4FC3-8B99-EB80219646E8}"/>
          </ac:spMkLst>
        </pc:spChg>
        <pc:spChg chg="mod">
          <ac:chgData name="Minesh Patel" userId="a66d4990ec83ac90" providerId="LiveId" clId="{B97F8FE2-9461-4CFE-A336-39272FD5B119}" dt="2021-09-21T10:05:02.335" v="43295"/>
          <ac:spMkLst>
            <pc:docMk/>
            <pc:sldMk cId="26282005" sldId="446"/>
            <ac:spMk id="28" creationId="{B35DA333-95EE-4FA8-A0B7-1BD79A5CD831}"/>
          </ac:spMkLst>
        </pc:spChg>
        <pc:spChg chg="mod">
          <ac:chgData name="Minesh Patel" userId="a66d4990ec83ac90" providerId="LiveId" clId="{B97F8FE2-9461-4CFE-A336-39272FD5B119}" dt="2021-09-21T10:05:02.335" v="43295"/>
          <ac:spMkLst>
            <pc:docMk/>
            <pc:sldMk cId="26282005" sldId="446"/>
            <ac:spMk id="29" creationId="{12604D74-5F0C-4B0E-BE9D-93DE5F3CB785}"/>
          </ac:spMkLst>
        </pc:spChg>
        <pc:spChg chg="mod">
          <ac:chgData name="Minesh Patel" userId="a66d4990ec83ac90" providerId="LiveId" clId="{B97F8FE2-9461-4CFE-A336-39272FD5B119}" dt="2021-09-21T09:43:53.661" v="43030" actId="2711"/>
          <ac:spMkLst>
            <pc:docMk/>
            <pc:sldMk cId="26282005" sldId="446"/>
            <ac:spMk id="30" creationId="{9E2617F5-A474-4685-81B7-217CEA327888}"/>
          </ac:spMkLst>
        </pc:spChg>
        <pc:spChg chg="mod">
          <ac:chgData name="Minesh Patel" userId="a66d4990ec83ac90" providerId="LiveId" clId="{B97F8FE2-9461-4CFE-A336-39272FD5B119}" dt="2021-09-21T10:05:02.335" v="43295"/>
          <ac:spMkLst>
            <pc:docMk/>
            <pc:sldMk cId="26282005" sldId="446"/>
            <ac:spMk id="31" creationId="{5CAB44D9-0BC6-4574-87D2-A745DBC4BEA2}"/>
          </ac:spMkLst>
        </pc:spChg>
        <pc:spChg chg="mod">
          <ac:chgData name="Minesh Patel" userId="a66d4990ec83ac90" providerId="LiveId" clId="{B97F8FE2-9461-4CFE-A336-39272FD5B119}" dt="2021-09-21T10:05:02.335" v="43295"/>
          <ac:spMkLst>
            <pc:docMk/>
            <pc:sldMk cId="26282005" sldId="446"/>
            <ac:spMk id="33" creationId="{FE3A514D-45FE-4A8B-BFE4-193BA0728698}"/>
          </ac:spMkLst>
        </pc:spChg>
        <pc:grpChg chg="add mod">
          <ac:chgData name="Minesh Patel" userId="a66d4990ec83ac90" providerId="LiveId" clId="{B97F8FE2-9461-4CFE-A336-39272FD5B119}" dt="2021-09-21T10:05:02.335" v="43295"/>
          <ac:grpSpMkLst>
            <pc:docMk/>
            <pc:sldMk cId="26282005" sldId="446"/>
            <ac:grpSpMk id="25" creationId="{424B6C32-A63E-47BD-9CAD-82239823C72D}"/>
          </ac:grpSpMkLst>
        </pc:grpChg>
      </pc:sldChg>
      <pc:sldChg chg="add">
        <pc:chgData name="Minesh Patel" userId="a66d4990ec83ac90" providerId="LiveId" clId="{B97F8FE2-9461-4CFE-A336-39272FD5B119}" dt="2021-09-21T09:04:16.409" v="42740"/>
        <pc:sldMkLst>
          <pc:docMk/>
          <pc:sldMk cId="3969117591" sldId="447"/>
        </pc:sldMkLst>
      </pc:sldChg>
      <pc:sldChg chg="add">
        <pc:chgData name="Minesh Patel" userId="a66d4990ec83ac90" providerId="LiveId" clId="{B97F8FE2-9461-4CFE-A336-39272FD5B119}" dt="2021-09-21T09:04:16.409" v="42740"/>
        <pc:sldMkLst>
          <pc:docMk/>
          <pc:sldMk cId="753001406" sldId="448"/>
        </pc:sldMkLst>
      </pc:sldChg>
      <pc:sldChg chg="addSp modSp add mod">
        <pc:chgData name="Minesh Patel" userId="a66d4990ec83ac90" providerId="LiveId" clId="{B97F8FE2-9461-4CFE-A336-39272FD5B119}" dt="2021-09-21T10:02:53.569" v="43263"/>
        <pc:sldMkLst>
          <pc:docMk/>
          <pc:sldMk cId="2204234516" sldId="449"/>
        </pc:sldMkLst>
        <pc:spChg chg="mod">
          <ac:chgData name="Minesh Patel" userId="a66d4990ec83ac90" providerId="LiveId" clId="{B97F8FE2-9461-4CFE-A336-39272FD5B119}" dt="2021-09-21T09:41:29.711" v="43005" actId="2711"/>
          <ac:spMkLst>
            <pc:docMk/>
            <pc:sldMk cId="2204234516" sldId="449"/>
            <ac:spMk id="2" creationId="{00000000-0000-0000-0000-000000000000}"/>
          </ac:spMkLst>
        </pc:spChg>
        <pc:spChg chg="mod">
          <ac:chgData name="Minesh Patel" userId="a66d4990ec83ac90" providerId="LiveId" clId="{B97F8FE2-9461-4CFE-A336-39272FD5B119}" dt="2021-09-21T09:41:29.711" v="43005" actId="2711"/>
          <ac:spMkLst>
            <pc:docMk/>
            <pc:sldMk cId="2204234516" sldId="449"/>
            <ac:spMk id="7" creationId="{20732A8D-4B35-40BF-B9AA-39226724E922}"/>
          </ac:spMkLst>
        </pc:spChg>
        <pc:spChg chg="mod">
          <ac:chgData name="Minesh Patel" userId="a66d4990ec83ac90" providerId="LiveId" clId="{B97F8FE2-9461-4CFE-A336-39272FD5B119}" dt="2021-09-21T09:41:29.711" v="43005" actId="2711"/>
          <ac:spMkLst>
            <pc:docMk/>
            <pc:sldMk cId="2204234516" sldId="449"/>
            <ac:spMk id="9" creationId="{C8CB8AF1-0075-41BE-A774-C1E3F41C3F58}"/>
          </ac:spMkLst>
        </pc:spChg>
        <pc:spChg chg="mod">
          <ac:chgData name="Minesh Patel" userId="a66d4990ec83ac90" providerId="LiveId" clId="{B97F8FE2-9461-4CFE-A336-39272FD5B119}" dt="2021-09-21T09:41:29.711" v="43005" actId="2711"/>
          <ac:spMkLst>
            <pc:docMk/>
            <pc:sldMk cId="2204234516" sldId="449"/>
            <ac:spMk id="10" creationId="{8DC3AD30-0065-40CA-827F-843F72D4C74D}"/>
          </ac:spMkLst>
        </pc:spChg>
        <pc:spChg chg="mod">
          <ac:chgData name="Minesh Patel" userId="a66d4990ec83ac90" providerId="LiveId" clId="{B97F8FE2-9461-4CFE-A336-39272FD5B119}" dt="2021-09-21T09:41:29.711" v="43005" actId="2711"/>
          <ac:spMkLst>
            <pc:docMk/>
            <pc:sldMk cId="2204234516" sldId="449"/>
            <ac:spMk id="11" creationId="{8D367F33-0072-4F4D-980A-F3DB048FFBD6}"/>
          </ac:spMkLst>
        </pc:spChg>
        <pc:spChg chg="mod">
          <ac:chgData name="Minesh Patel" userId="a66d4990ec83ac90" providerId="LiveId" clId="{B97F8FE2-9461-4CFE-A336-39272FD5B119}" dt="2021-09-21T09:41:29.711" v="43005" actId="2711"/>
          <ac:spMkLst>
            <pc:docMk/>
            <pc:sldMk cId="2204234516" sldId="449"/>
            <ac:spMk id="12" creationId="{CA4C6647-EB48-4B5F-8CA5-39AC4CF667BF}"/>
          </ac:spMkLst>
        </pc:spChg>
        <pc:spChg chg="mod">
          <ac:chgData name="Minesh Patel" userId="a66d4990ec83ac90" providerId="LiveId" clId="{B97F8FE2-9461-4CFE-A336-39272FD5B119}" dt="2021-09-21T09:41:29.711" v="43005" actId="2711"/>
          <ac:spMkLst>
            <pc:docMk/>
            <pc:sldMk cId="2204234516" sldId="449"/>
            <ac:spMk id="13" creationId="{1ADA5ED8-CB7B-498E-9B81-ECA07AA67E45}"/>
          </ac:spMkLst>
        </pc:spChg>
        <pc:spChg chg="mod">
          <ac:chgData name="Minesh Patel" userId="a66d4990ec83ac90" providerId="LiveId" clId="{B97F8FE2-9461-4CFE-A336-39272FD5B119}" dt="2021-09-21T09:41:29.711" v="43005" actId="2711"/>
          <ac:spMkLst>
            <pc:docMk/>
            <pc:sldMk cId="2204234516" sldId="449"/>
            <ac:spMk id="14" creationId="{38CCF82C-B233-48F9-8B31-5D92F9FC8117}"/>
          </ac:spMkLst>
        </pc:spChg>
        <pc:spChg chg="mod">
          <ac:chgData name="Minesh Patel" userId="a66d4990ec83ac90" providerId="LiveId" clId="{B97F8FE2-9461-4CFE-A336-39272FD5B119}" dt="2021-09-21T10:02:53.569" v="43263"/>
          <ac:spMkLst>
            <pc:docMk/>
            <pc:sldMk cId="2204234516" sldId="449"/>
            <ac:spMk id="16" creationId="{85E71B8A-5DE7-48D5-9B00-B5F9FA1626AA}"/>
          </ac:spMkLst>
        </pc:spChg>
        <pc:spChg chg="mod">
          <ac:chgData name="Minesh Patel" userId="a66d4990ec83ac90" providerId="LiveId" clId="{B97F8FE2-9461-4CFE-A336-39272FD5B119}" dt="2021-09-21T10:02:53.569" v="43263"/>
          <ac:spMkLst>
            <pc:docMk/>
            <pc:sldMk cId="2204234516" sldId="449"/>
            <ac:spMk id="17" creationId="{4FC32578-0D15-45F1-A1C8-60E30B060AC3}"/>
          </ac:spMkLst>
        </pc:spChg>
        <pc:spChg chg="mod">
          <ac:chgData name="Minesh Patel" userId="a66d4990ec83ac90" providerId="LiveId" clId="{B97F8FE2-9461-4CFE-A336-39272FD5B119}" dt="2021-09-21T10:02:53.569" v="43263"/>
          <ac:spMkLst>
            <pc:docMk/>
            <pc:sldMk cId="2204234516" sldId="449"/>
            <ac:spMk id="18" creationId="{C71F351F-7CAB-4816-B2F4-2E49218744DD}"/>
          </ac:spMkLst>
        </pc:spChg>
        <pc:spChg chg="mod">
          <ac:chgData name="Minesh Patel" userId="a66d4990ec83ac90" providerId="LiveId" clId="{B97F8FE2-9461-4CFE-A336-39272FD5B119}" dt="2021-09-21T10:02:53.569" v="43263"/>
          <ac:spMkLst>
            <pc:docMk/>
            <pc:sldMk cId="2204234516" sldId="449"/>
            <ac:spMk id="19" creationId="{C088AE6D-3E50-4332-A005-AAEB7CAA3AD4}"/>
          </ac:spMkLst>
        </pc:spChg>
        <pc:spChg chg="mod">
          <ac:chgData name="Minesh Patel" userId="a66d4990ec83ac90" providerId="LiveId" clId="{B97F8FE2-9461-4CFE-A336-39272FD5B119}" dt="2021-09-21T10:02:53.569" v="43263"/>
          <ac:spMkLst>
            <pc:docMk/>
            <pc:sldMk cId="2204234516" sldId="449"/>
            <ac:spMk id="20" creationId="{52A715E2-C222-4F9D-B0E8-E258CB4BDDAF}"/>
          </ac:spMkLst>
        </pc:spChg>
        <pc:grpChg chg="add mod">
          <ac:chgData name="Minesh Patel" userId="a66d4990ec83ac90" providerId="LiveId" clId="{B97F8FE2-9461-4CFE-A336-39272FD5B119}" dt="2021-09-21T10:02:53.569" v="43263"/>
          <ac:grpSpMkLst>
            <pc:docMk/>
            <pc:sldMk cId="2204234516" sldId="449"/>
            <ac:grpSpMk id="15" creationId="{C10978BA-2718-4E1D-AB00-91F0D232CECE}"/>
          </ac:grpSpMkLst>
        </pc:grpChg>
      </pc:sldChg>
      <pc:sldChg chg="addSp modSp add">
        <pc:chgData name="Minesh Patel" userId="a66d4990ec83ac90" providerId="LiveId" clId="{B97F8FE2-9461-4CFE-A336-39272FD5B119}" dt="2021-09-21T10:07:51.597" v="43383"/>
        <pc:sldMkLst>
          <pc:docMk/>
          <pc:sldMk cId="2210273427" sldId="450"/>
        </pc:sldMkLst>
        <pc:spChg chg="mod">
          <ac:chgData name="Minesh Patel" userId="a66d4990ec83ac90" providerId="LiveId" clId="{B97F8FE2-9461-4CFE-A336-39272FD5B119}" dt="2021-09-21T09:32:54.305" v="42959" actId="2711"/>
          <ac:spMkLst>
            <pc:docMk/>
            <pc:sldMk cId="2210273427" sldId="450"/>
            <ac:spMk id="2" creationId="{00000000-0000-0000-0000-000000000000}"/>
          </ac:spMkLst>
        </pc:spChg>
        <pc:spChg chg="mod">
          <ac:chgData name="Minesh Patel" userId="a66d4990ec83ac90" providerId="LiveId" clId="{B97F8FE2-9461-4CFE-A336-39272FD5B119}" dt="2021-09-21T09:32:54.305" v="42959" actId="2711"/>
          <ac:spMkLst>
            <pc:docMk/>
            <pc:sldMk cId="2210273427" sldId="450"/>
            <ac:spMk id="46" creationId="{99AD28B9-D722-4CD1-8A95-1C8589966FD2}"/>
          </ac:spMkLst>
        </pc:spChg>
        <pc:spChg chg="mod">
          <ac:chgData name="Minesh Patel" userId="a66d4990ec83ac90" providerId="LiveId" clId="{B97F8FE2-9461-4CFE-A336-39272FD5B119}" dt="2021-09-21T09:59:33.472" v="43230"/>
          <ac:spMkLst>
            <pc:docMk/>
            <pc:sldMk cId="2210273427" sldId="450"/>
            <ac:spMk id="48" creationId="{0383CE2D-3929-4C2C-8E6A-5E4FE24EC24B}"/>
          </ac:spMkLst>
        </pc:spChg>
        <pc:spChg chg="mod">
          <ac:chgData name="Minesh Patel" userId="a66d4990ec83ac90" providerId="LiveId" clId="{B97F8FE2-9461-4CFE-A336-39272FD5B119}" dt="2021-09-21T09:59:33.472" v="43230"/>
          <ac:spMkLst>
            <pc:docMk/>
            <pc:sldMk cId="2210273427" sldId="450"/>
            <ac:spMk id="49" creationId="{CAF1DDC1-5524-4437-BE73-2CED49950796}"/>
          </ac:spMkLst>
        </pc:spChg>
        <pc:spChg chg="mod">
          <ac:chgData name="Minesh Patel" userId="a66d4990ec83ac90" providerId="LiveId" clId="{B97F8FE2-9461-4CFE-A336-39272FD5B119}" dt="2021-09-21T09:59:33.472" v="43230"/>
          <ac:spMkLst>
            <pc:docMk/>
            <pc:sldMk cId="2210273427" sldId="450"/>
            <ac:spMk id="50" creationId="{A78A330B-800A-48B2-A985-018BE71C881A}"/>
          </ac:spMkLst>
        </pc:spChg>
        <pc:spChg chg="mod">
          <ac:chgData name="Minesh Patel" userId="a66d4990ec83ac90" providerId="LiveId" clId="{B97F8FE2-9461-4CFE-A336-39272FD5B119}" dt="2021-09-21T09:59:33.472" v="43230"/>
          <ac:spMkLst>
            <pc:docMk/>
            <pc:sldMk cId="2210273427" sldId="450"/>
            <ac:spMk id="51" creationId="{529E93E0-A8F1-472F-9C15-EE6AA4F87297}"/>
          </ac:spMkLst>
        </pc:spChg>
        <pc:spChg chg="mod">
          <ac:chgData name="Minesh Patel" userId="a66d4990ec83ac90" providerId="LiveId" clId="{B97F8FE2-9461-4CFE-A336-39272FD5B119}" dt="2021-09-21T09:59:33.472" v="43230"/>
          <ac:spMkLst>
            <pc:docMk/>
            <pc:sldMk cId="2210273427" sldId="450"/>
            <ac:spMk id="55" creationId="{AA4DFB52-4F5B-477F-894A-780328975551}"/>
          </ac:spMkLst>
        </pc:spChg>
        <pc:spChg chg="add mod">
          <ac:chgData name="Minesh Patel" userId="a66d4990ec83ac90" providerId="LiveId" clId="{B97F8FE2-9461-4CFE-A336-39272FD5B119}" dt="2021-09-21T10:07:51.597" v="43383"/>
          <ac:spMkLst>
            <pc:docMk/>
            <pc:sldMk cId="2210273427" sldId="450"/>
            <ac:spMk id="56" creationId="{E065EC18-32AD-4053-9455-9B59DFC79BE9}"/>
          </ac:spMkLst>
        </pc:spChg>
        <pc:spChg chg="mod">
          <ac:chgData name="Minesh Patel" userId="a66d4990ec83ac90" providerId="LiveId" clId="{B97F8FE2-9461-4CFE-A336-39272FD5B119}" dt="2021-09-21T09:32:54.305" v="42959" actId="2711"/>
          <ac:spMkLst>
            <pc:docMk/>
            <pc:sldMk cId="2210273427" sldId="450"/>
            <ac:spMk id="62" creationId="{4605A128-D230-43FE-B3D8-D5FA688A2FF7}"/>
          </ac:spMkLst>
        </pc:spChg>
        <pc:grpChg chg="mod">
          <ac:chgData name="Minesh Patel" userId="a66d4990ec83ac90" providerId="LiveId" clId="{B97F8FE2-9461-4CFE-A336-39272FD5B119}" dt="2021-09-21T09:32:54.305" v="42959" actId="2711"/>
          <ac:grpSpMkLst>
            <pc:docMk/>
            <pc:sldMk cId="2210273427" sldId="450"/>
            <ac:grpSpMk id="12" creationId="{D9232B45-BDBB-4A5E-ADC8-8A07F6A904BA}"/>
          </ac:grpSpMkLst>
        </pc:grpChg>
        <pc:grpChg chg="mod">
          <ac:chgData name="Minesh Patel" userId="a66d4990ec83ac90" providerId="LiveId" clId="{B97F8FE2-9461-4CFE-A336-39272FD5B119}" dt="2021-09-21T09:32:54.305" v="42959" actId="2711"/>
          <ac:grpSpMkLst>
            <pc:docMk/>
            <pc:sldMk cId="2210273427" sldId="450"/>
            <ac:grpSpMk id="24" creationId="{E1287DE0-05DA-4C02-BFA7-3FE2D89F8989}"/>
          </ac:grpSpMkLst>
        </pc:grpChg>
        <pc:grpChg chg="mod">
          <ac:chgData name="Minesh Patel" userId="a66d4990ec83ac90" providerId="LiveId" clId="{B97F8FE2-9461-4CFE-A336-39272FD5B119}" dt="2021-09-21T09:32:54.305" v="42959" actId="2711"/>
          <ac:grpSpMkLst>
            <pc:docMk/>
            <pc:sldMk cId="2210273427" sldId="450"/>
            <ac:grpSpMk id="40" creationId="{773E4850-11F7-47FB-AFD9-403EB5341E29}"/>
          </ac:grpSpMkLst>
        </pc:grpChg>
        <pc:grpChg chg="mod">
          <ac:chgData name="Minesh Patel" userId="a66d4990ec83ac90" providerId="LiveId" clId="{B97F8FE2-9461-4CFE-A336-39272FD5B119}" dt="2021-09-21T09:32:54.305" v="42959" actId="2711"/>
          <ac:grpSpMkLst>
            <pc:docMk/>
            <pc:sldMk cId="2210273427" sldId="450"/>
            <ac:grpSpMk id="43" creationId="{EDAE7414-FBFF-49B3-AC43-B674FE45718D}"/>
          </ac:grpSpMkLst>
        </pc:grpChg>
        <pc:grpChg chg="add mod">
          <ac:chgData name="Minesh Patel" userId="a66d4990ec83ac90" providerId="LiveId" clId="{B97F8FE2-9461-4CFE-A336-39272FD5B119}" dt="2021-09-21T09:59:33.472" v="43230"/>
          <ac:grpSpMkLst>
            <pc:docMk/>
            <pc:sldMk cId="2210273427" sldId="450"/>
            <ac:grpSpMk id="47" creationId="{C6215CB2-A25F-472C-9805-EEA4B73E54B3}"/>
          </ac:grpSpMkLst>
        </pc:grpChg>
        <pc:grpChg chg="mod">
          <ac:chgData name="Minesh Patel" userId="a66d4990ec83ac90" providerId="LiveId" clId="{B97F8FE2-9461-4CFE-A336-39272FD5B119}" dt="2021-09-21T09:32:54.305" v="42959" actId="2711"/>
          <ac:grpSpMkLst>
            <pc:docMk/>
            <pc:sldMk cId="2210273427" sldId="450"/>
            <ac:grpSpMk id="52" creationId="{0151D873-3F77-4A37-848C-EFF1D24DC4ED}"/>
          </ac:grpSpMkLst>
        </pc:grpChg>
        <pc:grpChg chg="mod">
          <ac:chgData name="Minesh Patel" userId="a66d4990ec83ac90" providerId="LiveId" clId="{B97F8FE2-9461-4CFE-A336-39272FD5B119}" dt="2021-09-21T09:32:54.305" v="42959" actId="2711"/>
          <ac:grpSpMkLst>
            <pc:docMk/>
            <pc:sldMk cId="2210273427" sldId="450"/>
            <ac:grpSpMk id="58" creationId="{836E915C-72E1-4CCF-8729-E7130F4C15F8}"/>
          </ac:grpSpMkLst>
        </pc:grpChg>
        <pc:grpChg chg="mod">
          <ac:chgData name="Minesh Patel" userId="a66d4990ec83ac90" providerId="LiveId" clId="{B97F8FE2-9461-4CFE-A336-39272FD5B119}" dt="2021-09-21T09:32:54.305" v="42959" actId="2711"/>
          <ac:grpSpMkLst>
            <pc:docMk/>
            <pc:sldMk cId="2210273427" sldId="450"/>
            <ac:grpSpMk id="61" creationId="{33FCF8E2-3FFA-48DC-947A-8274CCF59A51}"/>
          </ac:grpSpMkLst>
        </pc:grpChg>
        <pc:grpChg chg="mod">
          <ac:chgData name="Minesh Patel" userId="a66d4990ec83ac90" providerId="LiveId" clId="{B97F8FE2-9461-4CFE-A336-39272FD5B119}" dt="2021-09-21T09:32:54.305" v="42959" actId="2711"/>
          <ac:grpSpMkLst>
            <pc:docMk/>
            <pc:sldMk cId="2210273427" sldId="450"/>
            <ac:grpSpMk id="64" creationId="{04678CE0-DB7E-43B4-A233-833A7F52CF14}"/>
          </ac:grpSpMkLst>
        </pc:grpChg>
        <pc:cxnChg chg="mod">
          <ac:chgData name="Minesh Patel" userId="a66d4990ec83ac90" providerId="LiveId" clId="{B97F8FE2-9461-4CFE-A336-39272FD5B119}" dt="2021-09-21T09:32:54.305" v="42959" actId="2711"/>
          <ac:cxnSpMkLst>
            <pc:docMk/>
            <pc:sldMk cId="2210273427" sldId="450"/>
            <ac:cxnSpMk id="63" creationId="{293DCD61-433C-402D-9072-380F3AB188D7}"/>
          </ac:cxnSpMkLst>
        </pc:cxnChg>
      </pc:sldChg>
      <pc:sldChg chg="addSp modSp add mod modNotesTx">
        <pc:chgData name="Minesh Patel" userId="a66d4990ec83ac90" providerId="LiveId" clId="{B97F8FE2-9461-4CFE-A336-39272FD5B119}" dt="2021-09-21T14:38:10.932" v="71617" actId="20577"/>
        <pc:sldMkLst>
          <pc:docMk/>
          <pc:sldMk cId="232232348" sldId="451"/>
        </pc:sldMkLst>
        <pc:spChg chg="mod">
          <ac:chgData name="Minesh Patel" userId="a66d4990ec83ac90" providerId="LiveId" clId="{B97F8FE2-9461-4CFE-A336-39272FD5B119}" dt="2021-09-21T09:29:45.308" v="42944" actId="2711"/>
          <ac:spMkLst>
            <pc:docMk/>
            <pc:sldMk cId="232232348" sldId="451"/>
            <ac:spMk id="2" creationId="{6FAF6D94-F2D1-4E88-A909-B4DF4E002525}"/>
          </ac:spMkLst>
        </pc:spChg>
        <pc:spChg chg="mod">
          <ac:chgData name="Minesh Patel" userId="a66d4990ec83ac90" providerId="LiveId" clId="{B97F8FE2-9461-4CFE-A336-39272FD5B119}" dt="2021-09-21T09:29:45.308" v="42944" actId="2711"/>
          <ac:spMkLst>
            <pc:docMk/>
            <pc:sldMk cId="232232348" sldId="451"/>
            <ac:spMk id="3" creationId="{494EC80F-2976-4A92-B16F-8065FDCC9552}"/>
          </ac:spMkLst>
        </pc:spChg>
        <pc:spChg chg="mod">
          <ac:chgData name="Minesh Patel" userId="a66d4990ec83ac90" providerId="LiveId" clId="{B97F8FE2-9461-4CFE-A336-39272FD5B119}" dt="2021-09-21T09:29:45.308" v="42944" actId="2711"/>
          <ac:spMkLst>
            <pc:docMk/>
            <pc:sldMk cId="232232348" sldId="451"/>
            <ac:spMk id="4" creationId="{741DA77E-6BD0-4361-B5F9-C9DD49F4032B}"/>
          </ac:spMkLst>
        </pc:spChg>
        <pc:spChg chg="mod">
          <ac:chgData name="Minesh Patel" userId="a66d4990ec83ac90" providerId="LiveId" clId="{B97F8FE2-9461-4CFE-A336-39272FD5B119}" dt="2021-09-21T09:29:45.308" v="42944" actId="2711"/>
          <ac:spMkLst>
            <pc:docMk/>
            <pc:sldMk cId="232232348" sldId="451"/>
            <ac:spMk id="5" creationId="{0FB2ECF9-9A5B-4C5B-B4E8-A7B9AFC80283}"/>
          </ac:spMkLst>
        </pc:spChg>
        <pc:spChg chg="mod">
          <ac:chgData name="Minesh Patel" userId="a66d4990ec83ac90" providerId="LiveId" clId="{B97F8FE2-9461-4CFE-A336-39272FD5B119}" dt="2021-09-21T09:29:45.308" v="42944" actId="2711"/>
          <ac:spMkLst>
            <pc:docMk/>
            <pc:sldMk cId="232232348" sldId="451"/>
            <ac:spMk id="7" creationId="{0751066C-C516-4770-97A1-3E2DEB282F90}"/>
          </ac:spMkLst>
        </pc:spChg>
        <pc:spChg chg="mod">
          <ac:chgData name="Minesh Patel" userId="a66d4990ec83ac90" providerId="LiveId" clId="{B97F8FE2-9461-4CFE-A336-39272FD5B119}" dt="2021-09-21T09:58:34.200" v="43207"/>
          <ac:spMkLst>
            <pc:docMk/>
            <pc:sldMk cId="232232348" sldId="451"/>
            <ac:spMk id="9" creationId="{614F89CF-21B0-4255-B66C-B5BF9930135B}"/>
          </ac:spMkLst>
        </pc:spChg>
        <pc:spChg chg="mod">
          <ac:chgData name="Minesh Patel" userId="a66d4990ec83ac90" providerId="LiveId" clId="{B97F8FE2-9461-4CFE-A336-39272FD5B119}" dt="2021-09-21T09:58:34.200" v="43207"/>
          <ac:spMkLst>
            <pc:docMk/>
            <pc:sldMk cId="232232348" sldId="451"/>
            <ac:spMk id="10" creationId="{5EAB4CF2-E43E-43F3-9C07-933CC96C2BA4}"/>
          </ac:spMkLst>
        </pc:spChg>
        <pc:spChg chg="mod">
          <ac:chgData name="Minesh Patel" userId="a66d4990ec83ac90" providerId="LiveId" clId="{B97F8FE2-9461-4CFE-A336-39272FD5B119}" dt="2021-09-21T09:58:34.200" v="43207"/>
          <ac:spMkLst>
            <pc:docMk/>
            <pc:sldMk cId="232232348" sldId="451"/>
            <ac:spMk id="11" creationId="{7F4A9487-A871-457C-B9B6-23D5A4A0227C}"/>
          </ac:spMkLst>
        </pc:spChg>
        <pc:spChg chg="mod">
          <ac:chgData name="Minesh Patel" userId="a66d4990ec83ac90" providerId="LiveId" clId="{B97F8FE2-9461-4CFE-A336-39272FD5B119}" dt="2021-09-21T09:58:34.200" v="43207"/>
          <ac:spMkLst>
            <pc:docMk/>
            <pc:sldMk cId="232232348" sldId="451"/>
            <ac:spMk id="12" creationId="{6214D841-DF06-494F-AC5C-01D7D0185877}"/>
          </ac:spMkLst>
        </pc:spChg>
        <pc:spChg chg="mod">
          <ac:chgData name="Minesh Patel" userId="a66d4990ec83ac90" providerId="LiveId" clId="{B97F8FE2-9461-4CFE-A336-39272FD5B119}" dt="2021-09-21T09:58:34.200" v="43207"/>
          <ac:spMkLst>
            <pc:docMk/>
            <pc:sldMk cId="232232348" sldId="451"/>
            <ac:spMk id="13" creationId="{DF95BCEB-F793-442A-BA33-A3B0AA078B24}"/>
          </ac:spMkLst>
        </pc:spChg>
        <pc:spChg chg="add mod">
          <ac:chgData name="Minesh Patel" userId="a66d4990ec83ac90" providerId="LiveId" clId="{B97F8FE2-9461-4CFE-A336-39272FD5B119}" dt="2021-09-21T10:07:27.759" v="43365"/>
          <ac:spMkLst>
            <pc:docMk/>
            <pc:sldMk cId="232232348" sldId="451"/>
            <ac:spMk id="14" creationId="{A25B2DB6-FB27-45E3-8D0D-7CAF2133F9FB}"/>
          </ac:spMkLst>
        </pc:spChg>
        <pc:grpChg chg="add mod">
          <ac:chgData name="Minesh Patel" userId="a66d4990ec83ac90" providerId="LiveId" clId="{B97F8FE2-9461-4CFE-A336-39272FD5B119}" dt="2021-09-21T09:58:34.200" v="43207"/>
          <ac:grpSpMkLst>
            <pc:docMk/>
            <pc:sldMk cId="232232348" sldId="451"/>
            <ac:grpSpMk id="8" creationId="{E5F53962-7F4E-41F0-B8E6-3C922B8D36C8}"/>
          </ac:grpSpMkLst>
        </pc:grpChg>
      </pc:sldChg>
      <pc:sldChg chg="addSp modSp add mod">
        <pc:chgData name="Minesh Patel" userId="a66d4990ec83ac90" providerId="LiveId" clId="{B97F8FE2-9461-4CFE-A336-39272FD5B119}" dt="2021-09-21T10:05:06.163" v="43297"/>
        <pc:sldMkLst>
          <pc:docMk/>
          <pc:sldMk cId="3901157865" sldId="452"/>
        </pc:sldMkLst>
        <pc:spChg chg="mod">
          <ac:chgData name="Minesh Patel" userId="a66d4990ec83ac90" providerId="LiveId" clId="{B97F8FE2-9461-4CFE-A336-39272FD5B119}" dt="2021-09-21T09:44:05.140" v="43032" actId="2711"/>
          <ac:spMkLst>
            <pc:docMk/>
            <pc:sldMk cId="3901157865" sldId="452"/>
            <ac:spMk id="2" creationId="{00000000-0000-0000-0000-000000000000}"/>
          </ac:spMkLst>
        </pc:spChg>
        <pc:spChg chg="mod">
          <ac:chgData name="Minesh Patel" userId="a66d4990ec83ac90" providerId="LiveId" clId="{B97F8FE2-9461-4CFE-A336-39272FD5B119}" dt="2021-09-21T09:44:05.140" v="43032" actId="2711"/>
          <ac:spMkLst>
            <pc:docMk/>
            <pc:sldMk cId="3901157865" sldId="452"/>
            <ac:spMk id="4" creationId="{32B5EE2C-09BE-410F-AD08-97C24FF3E404}"/>
          </ac:spMkLst>
        </pc:spChg>
        <pc:spChg chg="mod">
          <ac:chgData name="Minesh Patel" userId="a66d4990ec83ac90" providerId="LiveId" clId="{B97F8FE2-9461-4CFE-A336-39272FD5B119}" dt="2021-09-21T09:44:05.140" v="43032" actId="2711"/>
          <ac:spMkLst>
            <pc:docMk/>
            <pc:sldMk cId="3901157865" sldId="452"/>
            <ac:spMk id="7" creationId="{C047B198-EC09-445A-B38D-7B670A6885A3}"/>
          </ac:spMkLst>
        </pc:spChg>
        <pc:spChg chg="mod">
          <ac:chgData name="Minesh Patel" userId="a66d4990ec83ac90" providerId="LiveId" clId="{B97F8FE2-9461-4CFE-A336-39272FD5B119}" dt="2021-09-21T09:44:05.140" v="43032" actId="2711"/>
          <ac:spMkLst>
            <pc:docMk/>
            <pc:sldMk cId="3901157865" sldId="452"/>
            <ac:spMk id="8" creationId="{DB8284E6-629E-4E27-A51D-D50A0C02A425}"/>
          </ac:spMkLst>
        </pc:spChg>
        <pc:spChg chg="mod">
          <ac:chgData name="Minesh Patel" userId="a66d4990ec83ac90" providerId="LiveId" clId="{B97F8FE2-9461-4CFE-A336-39272FD5B119}" dt="2021-09-21T09:44:05.140" v="43032" actId="2711"/>
          <ac:spMkLst>
            <pc:docMk/>
            <pc:sldMk cId="3901157865" sldId="452"/>
            <ac:spMk id="9" creationId="{AE7A8276-CCF5-455C-B8C8-3EB223EEDED8}"/>
          </ac:spMkLst>
        </pc:spChg>
        <pc:spChg chg="mod">
          <ac:chgData name="Minesh Patel" userId="a66d4990ec83ac90" providerId="LiveId" clId="{B97F8FE2-9461-4CFE-A336-39272FD5B119}" dt="2021-09-21T09:44:05.140" v="43032" actId="2711"/>
          <ac:spMkLst>
            <pc:docMk/>
            <pc:sldMk cId="3901157865" sldId="452"/>
            <ac:spMk id="10" creationId="{084F9CA6-80EE-44E8-8C1F-6BE6C2719A4D}"/>
          </ac:spMkLst>
        </pc:spChg>
        <pc:spChg chg="mod">
          <ac:chgData name="Minesh Patel" userId="a66d4990ec83ac90" providerId="LiveId" clId="{B97F8FE2-9461-4CFE-A336-39272FD5B119}" dt="2021-09-21T10:05:06.163" v="43297"/>
          <ac:spMkLst>
            <pc:docMk/>
            <pc:sldMk cId="3901157865" sldId="452"/>
            <ac:spMk id="12" creationId="{FFB9922C-C79C-4870-8B99-F842AEA29F50}"/>
          </ac:spMkLst>
        </pc:spChg>
        <pc:spChg chg="mod">
          <ac:chgData name="Minesh Patel" userId="a66d4990ec83ac90" providerId="LiveId" clId="{B97F8FE2-9461-4CFE-A336-39272FD5B119}" dt="2021-09-21T10:05:06.163" v="43297"/>
          <ac:spMkLst>
            <pc:docMk/>
            <pc:sldMk cId="3901157865" sldId="452"/>
            <ac:spMk id="13" creationId="{BC5CB4BE-DC0B-4EDA-A816-F73B633FDDFF}"/>
          </ac:spMkLst>
        </pc:spChg>
        <pc:spChg chg="mod">
          <ac:chgData name="Minesh Patel" userId="a66d4990ec83ac90" providerId="LiveId" clId="{B97F8FE2-9461-4CFE-A336-39272FD5B119}" dt="2021-09-21T10:05:06.163" v="43297"/>
          <ac:spMkLst>
            <pc:docMk/>
            <pc:sldMk cId="3901157865" sldId="452"/>
            <ac:spMk id="14" creationId="{B549206A-6291-47D6-8C4F-EE55E092363F}"/>
          </ac:spMkLst>
        </pc:spChg>
        <pc:spChg chg="mod">
          <ac:chgData name="Minesh Patel" userId="a66d4990ec83ac90" providerId="LiveId" clId="{B97F8FE2-9461-4CFE-A336-39272FD5B119}" dt="2021-09-21T10:05:06.163" v="43297"/>
          <ac:spMkLst>
            <pc:docMk/>
            <pc:sldMk cId="3901157865" sldId="452"/>
            <ac:spMk id="15" creationId="{FE5049FC-3F77-4331-8AF6-2CC5083B54F5}"/>
          </ac:spMkLst>
        </pc:spChg>
        <pc:spChg chg="mod">
          <ac:chgData name="Minesh Patel" userId="a66d4990ec83ac90" providerId="LiveId" clId="{B97F8FE2-9461-4CFE-A336-39272FD5B119}" dt="2021-09-21T10:05:06.163" v="43297"/>
          <ac:spMkLst>
            <pc:docMk/>
            <pc:sldMk cId="3901157865" sldId="452"/>
            <ac:spMk id="16" creationId="{DA9D318B-8F27-447A-8E95-76B85446BFB7}"/>
          </ac:spMkLst>
        </pc:spChg>
        <pc:spChg chg="mod">
          <ac:chgData name="Minesh Patel" userId="a66d4990ec83ac90" providerId="LiveId" clId="{B97F8FE2-9461-4CFE-A336-39272FD5B119}" dt="2021-09-21T09:44:05.140" v="43032" actId="2711"/>
          <ac:spMkLst>
            <pc:docMk/>
            <pc:sldMk cId="3901157865" sldId="452"/>
            <ac:spMk id="44" creationId="{2B807562-26E7-48B8-9BCA-F6E307CFB060}"/>
          </ac:spMkLst>
        </pc:spChg>
        <pc:grpChg chg="add mod">
          <ac:chgData name="Minesh Patel" userId="a66d4990ec83ac90" providerId="LiveId" clId="{B97F8FE2-9461-4CFE-A336-39272FD5B119}" dt="2021-09-21T10:05:06.163" v="43297"/>
          <ac:grpSpMkLst>
            <pc:docMk/>
            <pc:sldMk cId="3901157865" sldId="452"/>
            <ac:grpSpMk id="11" creationId="{514ABA7E-FAE7-414B-8505-EEA787F68D29}"/>
          </ac:grpSpMkLst>
        </pc:grpChg>
      </pc:sldChg>
      <pc:sldChg chg="addSp modSp add mod">
        <pc:chgData name="Minesh Patel" userId="a66d4990ec83ac90" providerId="LiveId" clId="{B97F8FE2-9461-4CFE-A336-39272FD5B119}" dt="2021-09-21T10:02:51.277" v="43262"/>
        <pc:sldMkLst>
          <pc:docMk/>
          <pc:sldMk cId="1241623664" sldId="453"/>
        </pc:sldMkLst>
        <pc:spChg chg="mod">
          <ac:chgData name="Minesh Patel" userId="a66d4990ec83ac90" providerId="LiveId" clId="{B97F8FE2-9461-4CFE-A336-39272FD5B119}" dt="2021-09-21T09:41:15.039" v="43004" actId="2711"/>
          <ac:spMkLst>
            <pc:docMk/>
            <pc:sldMk cId="1241623664" sldId="453"/>
            <ac:spMk id="2" creationId="{00000000-0000-0000-0000-000000000000}"/>
          </ac:spMkLst>
        </pc:spChg>
        <pc:spChg chg="mod">
          <ac:chgData name="Minesh Patel" userId="a66d4990ec83ac90" providerId="LiveId" clId="{B97F8FE2-9461-4CFE-A336-39272FD5B119}" dt="2021-09-21T09:41:15.039" v="43004" actId="2711"/>
          <ac:spMkLst>
            <pc:docMk/>
            <pc:sldMk cId="1241623664" sldId="453"/>
            <ac:spMk id="6" creationId="{BE1CB986-6CFF-4F6B-8BFF-C4D85EC16BDC}"/>
          </ac:spMkLst>
        </pc:spChg>
        <pc:spChg chg="mod">
          <ac:chgData name="Minesh Patel" userId="a66d4990ec83ac90" providerId="LiveId" clId="{B97F8FE2-9461-4CFE-A336-39272FD5B119}" dt="2021-09-21T09:41:15.039" v="43004" actId="2711"/>
          <ac:spMkLst>
            <pc:docMk/>
            <pc:sldMk cId="1241623664" sldId="453"/>
            <ac:spMk id="7" creationId="{4899FAEF-935F-44FB-A0DA-13C11AA5EF42}"/>
          </ac:spMkLst>
        </pc:spChg>
        <pc:spChg chg="mod">
          <ac:chgData name="Minesh Patel" userId="a66d4990ec83ac90" providerId="LiveId" clId="{B97F8FE2-9461-4CFE-A336-39272FD5B119}" dt="2021-09-21T09:41:15.039" v="43004" actId="2711"/>
          <ac:spMkLst>
            <pc:docMk/>
            <pc:sldMk cId="1241623664" sldId="453"/>
            <ac:spMk id="9" creationId="{2C4F0FC0-0BFE-456D-A249-295EF53C7E06}"/>
          </ac:spMkLst>
        </pc:spChg>
        <pc:spChg chg="mod">
          <ac:chgData name="Minesh Patel" userId="a66d4990ec83ac90" providerId="LiveId" clId="{B97F8FE2-9461-4CFE-A336-39272FD5B119}" dt="2021-09-21T09:41:15.039" v="43004" actId="2711"/>
          <ac:spMkLst>
            <pc:docMk/>
            <pc:sldMk cId="1241623664" sldId="453"/>
            <ac:spMk id="10" creationId="{A529C5D8-C948-47CB-9D7B-489C50E318AC}"/>
          </ac:spMkLst>
        </pc:spChg>
        <pc:spChg chg="mod">
          <ac:chgData name="Minesh Patel" userId="a66d4990ec83ac90" providerId="LiveId" clId="{B97F8FE2-9461-4CFE-A336-39272FD5B119}" dt="2021-09-21T09:41:15.039" v="43004" actId="2711"/>
          <ac:spMkLst>
            <pc:docMk/>
            <pc:sldMk cId="1241623664" sldId="453"/>
            <ac:spMk id="12" creationId="{E7925C4F-97DC-48C2-B524-AD241E20BACB}"/>
          </ac:spMkLst>
        </pc:spChg>
        <pc:spChg chg="mod">
          <ac:chgData name="Minesh Patel" userId="a66d4990ec83ac90" providerId="LiveId" clId="{B97F8FE2-9461-4CFE-A336-39272FD5B119}" dt="2021-09-21T09:41:15.039" v="43004" actId="2711"/>
          <ac:spMkLst>
            <pc:docMk/>
            <pc:sldMk cId="1241623664" sldId="453"/>
            <ac:spMk id="14" creationId="{163C0518-6083-40E7-A877-7599CF072BC3}"/>
          </ac:spMkLst>
        </pc:spChg>
        <pc:spChg chg="mod">
          <ac:chgData name="Minesh Patel" userId="a66d4990ec83ac90" providerId="LiveId" clId="{B97F8FE2-9461-4CFE-A336-39272FD5B119}" dt="2021-09-21T09:41:15.039" v="43004" actId="2711"/>
          <ac:spMkLst>
            <pc:docMk/>
            <pc:sldMk cId="1241623664" sldId="453"/>
            <ac:spMk id="16" creationId="{ED49907D-552F-4522-9A29-B7B41F7434B4}"/>
          </ac:spMkLst>
        </pc:spChg>
        <pc:spChg chg="mod">
          <ac:chgData name="Minesh Patel" userId="a66d4990ec83ac90" providerId="LiveId" clId="{B97F8FE2-9461-4CFE-A336-39272FD5B119}" dt="2021-09-21T09:41:15.039" v="43004" actId="2711"/>
          <ac:spMkLst>
            <pc:docMk/>
            <pc:sldMk cId="1241623664" sldId="453"/>
            <ac:spMk id="17" creationId="{00F4A7D0-3AD3-4502-8028-D713EA859DE2}"/>
          </ac:spMkLst>
        </pc:spChg>
        <pc:spChg chg="mod">
          <ac:chgData name="Minesh Patel" userId="a66d4990ec83ac90" providerId="LiveId" clId="{B97F8FE2-9461-4CFE-A336-39272FD5B119}" dt="2021-09-21T10:02:51.277" v="43262"/>
          <ac:spMkLst>
            <pc:docMk/>
            <pc:sldMk cId="1241623664" sldId="453"/>
            <ac:spMk id="19" creationId="{7DE3AAE6-02B5-4A61-A384-870CBA55D495}"/>
          </ac:spMkLst>
        </pc:spChg>
        <pc:spChg chg="mod">
          <ac:chgData name="Minesh Patel" userId="a66d4990ec83ac90" providerId="LiveId" clId="{B97F8FE2-9461-4CFE-A336-39272FD5B119}" dt="2021-09-21T10:02:51.277" v="43262"/>
          <ac:spMkLst>
            <pc:docMk/>
            <pc:sldMk cId="1241623664" sldId="453"/>
            <ac:spMk id="20" creationId="{709EB85F-91CF-41B8-866F-C4CA07206853}"/>
          </ac:spMkLst>
        </pc:spChg>
        <pc:spChg chg="mod">
          <ac:chgData name="Minesh Patel" userId="a66d4990ec83ac90" providerId="LiveId" clId="{B97F8FE2-9461-4CFE-A336-39272FD5B119}" dt="2021-09-21T10:02:51.277" v="43262"/>
          <ac:spMkLst>
            <pc:docMk/>
            <pc:sldMk cId="1241623664" sldId="453"/>
            <ac:spMk id="21" creationId="{7A037A82-8414-4E5D-A51F-821083A90F2B}"/>
          </ac:spMkLst>
        </pc:spChg>
        <pc:spChg chg="mod">
          <ac:chgData name="Minesh Patel" userId="a66d4990ec83ac90" providerId="LiveId" clId="{B97F8FE2-9461-4CFE-A336-39272FD5B119}" dt="2021-09-21T10:02:51.277" v="43262"/>
          <ac:spMkLst>
            <pc:docMk/>
            <pc:sldMk cId="1241623664" sldId="453"/>
            <ac:spMk id="22" creationId="{7E9750F7-6C11-4EB0-93FE-CD014AF77F6F}"/>
          </ac:spMkLst>
        </pc:spChg>
        <pc:spChg chg="mod">
          <ac:chgData name="Minesh Patel" userId="a66d4990ec83ac90" providerId="LiveId" clId="{B97F8FE2-9461-4CFE-A336-39272FD5B119}" dt="2021-09-21T10:02:51.277" v="43262"/>
          <ac:spMkLst>
            <pc:docMk/>
            <pc:sldMk cId="1241623664" sldId="453"/>
            <ac:spMk id="23" creationId="{7D35EB3C-EDFD-4C04-AC4D-0292808D9A49}"/>
          </ac:spMkLst>
        </pc:spChg>
        <pc:grpChg chg="add mod">
          <ac:chgData name="Minesh Patel" userId="a66d4990ec83ac90" providerId="LiveId" clId="{B97F8FE2-9461-4CFE-A336-39272FD5B119}" dt="2021-09-21T10:02:51.277" v="43262"/>
          <ac:grpSpMkLst>
            <pc:docMk/>
            <pc:sldMk cId="1241623664" sldId="453"/>
            <ac:grpSpMk id="18" creationId="{6EB9BE38-3E21-4CA3-B142-E72417FD413B}"/>
          </ac:grpSpMkLst>
        </pc:grpChg>
      </pc:sldChg>
      <pc:sldChg chg="addSp modSp add mod">
        <pc:chgData name="Minesh Patel" userId="a66d4990ec83ac90" providerId="LiveId" clId="{B97F8FE2-9461-4CFE-A336-39272FD5B119}" dt="2021-09-21T10:05:19.314" v="43306"/>
        <pc:sldMkLst>
          <pc:docMk/>
          <pc:sldMk cId="1542192148" sldId="454"/>
        </pc:sldMkLst>
        <pc:spChg chg="mod">
          <ac:chgData name="Minesh Patel" userId="a66d4990ec83ac90" providerId="LiveId" clId="{B97F8FE2-9461-4CFE-A336-39272FD5B119}" dt="2021-09-21T09:44:33.378" v="43037" actId="2711"/>
          <ac:spMkLst>
            <pc:docMk/>
            <pc:sldMk cId="1542192148" sldId="454"/>
            <ac:spMk id="2" creationId="{00000000-0000-0000-0000-000000000000}"/>
          </ac:spMkLst>
        </pc:spChg>
        <pc:spChg chg="mod">
          <ac:chgData name="Minesh Patel" userId="a66d4990ec83ac90" providerId="LiveId" clId="{B97F8FE2-9461-4CFE-A336-39272FD5B119}" dt="2021-09-21T09:44:33.378" v="43037" actId="2711"/>
          <ac:spMkLst>
            <pc:docMk/>
            <pc:sldMk cId="1542192148" sldId="454"/>
            <ac:spMk id="3" creationId="{1CDD4FBC-4257-467A-89BE-B7E14FAF914A}"/>
          </ac:spMkLst>
        </pc:spChg>
        <pc:spChg chg="mod">
          <ac:chgData name="Minesh Patel" userId="a66d4990ec83ac90" providerId="LiveId" clId="{B97F8FE2-9461-4CFE-A336-39272FD5B119}" dt="2021-09-21T09:44:33.378" v="43037" actId="2711"/>
          <ac:spMkLst>
            <pc:docMk/>
            <pc:sldMk cId="1542192148" sldId="454"/>
            <ac:spMk id="4" creationId="{F54E02AA-3B07-4A36-9FDD-47960B5CC331}"/>
          </ac:spMkLst>
        </pc:spChg>
        <pc:spChg chg="mod">
          <ac:chgData name="Minesh Patel" userId="a66d4990ec83ac90" providerId="LiveId" clId="{B97F8FE2-9461-4CFE-A336-39272FD5B119}" dt="2021-09-21T09:44:33.378" v="43037" actId="2711"/>
          <ac:spMkLst>
            <pc:docMk/>
            <pc:sldMk cId="1542192148" sldId="454"/>
            <ac:spMk id="8" creationId="{2C4C0675-22B8-41DF-9C2C-149DB6A1882F}"/>
          </ac:spMkLst>
        </pc:spChg>
        <pc:spChg chg="mod">
          <ac:chgData name="Minesh Patel" userId="a66d4990ec83ac90" providerId="LiveId" clId="{B97F8FE2-9461-4CFE-A336-39272FD5B119}" dt="2021-09-21T09:44:33.378" v="43037" actId="2711"/>
          <ac:spMkLst>
            <pc:docMk/>
            <pc:sldMk cId="1542192148" sldId="454"/>
            <ac:spMk id="9" creationId="{FF1CF504-C328-40DB-8ECD-88507700CB0F}"/>
          </ac:spMkLst>
        </pc:spChg>
        <pc:spChg chg="mod">
          <ac:chgData name="Minesh Patel" userId="a66d4990ec83ac90" providerId="LiveId" clId="{B97F8FE2-9461-4CFE-A336-39272FD5B119}" dt="2021-09-21T09:44:33.378" v="43037" actId="2711"/>
          <ac:spMkLst>
            <pc:docMk/>
            <pc:sldMk cId="1542192148" sldId="454"/>
            <ac:spMk id="14" creationId="{F2D306C3-EC4D-4095-88C4-EA79E12684FF}"/>
          </ac:spMkLst>
        </pc:spChg>
        <pc:spChg chg="mod">
          <ac:chgData name="Minesh Patel" userId="a66d4990ec83ac90" providerId="LiveId" clId="{B97F8FE2-9461-4CFE-A336-39272FD5B119}" dt="2021-09-21T09:44:33.378" v="43037" actId="2711"/>
          <ac:spMkLst>
            <pc:docMk/>
            <pc:sldMk cId="1542192148" sldId="454"/>
            <ac:spMk id="16" creationId="{6F92115A-AB1D-4763-A670-D2F8EA7C694E}"/>
          </ac:spMkLst>
        </pc:spChg>
        <pc:spChg chg="mod">
          <ac:chgData name="Minesh Patel" userId="a66d4990ec83ac90" providerId="LiveId" clId="{B97F8FE2-9461-4CFE-A336-39272FD5B119}" dt="2021-09-21T09:44:33.378" v="43037" actId="2711"/>
          <ac:spMkLst>
            <pc:docMk/>
            <pc:sldMk cId="1542192148" sldId="454"/>
            <ac:spMk id="17" creationId="{2541B359-D8DF-463B-BB72-1CDB210851FB}"/>
          </ac:spMkLst>
        </pc:spChg>
        <pc:spChg chg="mod">
          <ac:chgData name="Minesh Patel" userId="a66d4990ec83ac90" providerId="LiveId" clId="{B97F8FE2-9461-4CFE-A336-39272FD5B119}" dt="2021-09-21T09:44:33.378" v="43037" actId="2711"/>
          <ac:spMkLst>
            <pc:docMk/>
            <pc:sldMk cId="1542192148" sldId="454"/>
            <ac:spMk id="22" creationId="{8059BE7A-364F-4B3A-A90C-C19BF0853242}"/>
          </ac:spMkLst>
        </pc:spChg>
        <pc:spChg chg="mod">
          <ac:chgData name="Minesh Patel" userId="a66d4990ec83ac90" providerId="LiveId" clId="{B97F8FE2-9461-4CFE-A336-39272FD5B119}" dt="2021-09-21T09:44:33.378" v="43037" actId="2711"/>
          <ac:spMkLst>
            <pc:docMk/>
            <pc:sldMk cId="1542192148" sldId="454"/>
            <ac:spMk id="23" creationId="{BC2F90D7-276A-4CC4-9462-9C4BC36DD3CC}"/>
          </ac:spMkLst>
        </pc:spChg>
        <pc:spChg chg="mod">
          <ac:chgData name="Minesh Patel" userId="a66d4990ec83ac90" providerId="LiveId" clId="{B97F8FE2-9461-4CFE-A336-39272FD5B119}" dt="2021-09-21T09:44:33.378" v="43037" actId="2711"/>
          <ac:spMkLst>
            <pc:docMk/>
            <pc:sldMk cId="1542192148" sldId="454"/>
            <ac:spMk id="24" creationId="{F9C5B8AB-7928-4BF4-8F38-DE90D4A3B7BA}"/>
          </ac:spMkLst>
        </pc:spChg>
        <pc:spChg chg="mod">
          <ac:chgData name="Minesh Patel" userId="a66d4990ec83ac90" providerId="LiveId" clId="{B97F8FE2-9461-4CFE-A336-39272FD5B119}" dt="2021-09-21T09:44:33.378" v="43037" actId="2711"/>
          <ac:spMkLst>
            <pc:docMk/>
            <pc:sldMk cId="1542192148" sldId="454"/>
            <ac:spMk id="25" creationId="{6DB2D1FA-F62E-4EAA-97D7-C91625DBB039}"/>
          </ac:spMkLst>
        </pc:spChg>
        <pc:spChg chg="mod">
          <ac:chgData name="Minesh Patel" userId="a66d4990ec83ac90" providerId="LiveId" clId="{B97F8FE2-9461-4CFE-A336-39272FD5B119}" dt="2021-09-21T09:44:33.378" v="43037" actId="2711"/>
          <ac:spMkLst>
            <pc:docMk/>
            <pc:sldMk cId="1542192148" sldId="454"/>
            <ac:spMk id="26" creationId="{BDB9EE42-742E-4606-9BAB-BBACE335F244}"/>
          </ac:spMkLst>
        </pc:spChg>
        <pc:spChg chg="mod">
          <ac:chgData name="Minesh Patel" userId="a66d4990ec83ac90" providerId="LiveId" clId="{B97F8FE2-9461-4CFE-A336-39272FD5B119}" dt="2021-09-21T09:44:33.378" v="43037" actId="2711"/>
          <ac:spMkLst>
            <pc:docMk/>
            <pc:sldMk cId="1542192148" sldId="454"/>
            <ac:spMk id="27" creationId="{324CB035-D536-4399-94E0-872221ED70DA}"/>
          </ac:spMkLst>
        </pc:spChg>
        <pc:spChg chg="mod">
          <ac:chgData name="Minesh Patel" userId="a66d4990ec83ac90" providerId="LiveId" clId="{B97F8FE2-9461-4CFE-A336-39272FD5B119}" dt="2021-09-21T09:44:33.378" v="43037" actId="2711"/>
          <ac:spMkLst>
            <pc:docMk/>
            <pc:sldMk cId="1542192148" sldId="454"/>
            <ac:spMk id="28" creationId="{11AA4D71-4FF0-433A-8911-F3C9E792B95D}"/>
          </ac:spMkLst>
        </pc:spChg>
        <pc:spChg chg="mod">
          <ac:chgData name="Minesh Patel" userId="a66d4990ec83ac90" providerId="LiveId" clId="{B97F8FE2-9461-4CFE-A336-39272FD5B119}" dt="2021-09-21T09:44:33.378" v="43037" actId="2711"/>
          <ac:spMkLst>
            <pc:docMk/>
            <pc:sldMk cId="1542192148" sldId="454"/>
            <ac:spMk id="29" creationId="{74356B20-57DF-4138-9206-53FE1F3E6E7D}"/>
          </ac:spMkLst>
        </pc:spChg>
        <pc:spChg chg="mod">
          <ac:chgData name="Minesh Patel" userId="a66d4990ec83ac90" providerId="LiveId" clId="{B97F8FE2-9461-4CFE-A336-39272FD5B119}" dt="2021-09-21T10:05:19.314" v="43306"/>
          <ac:spMkLst>
            <pc:docMk/>
            <pc:sldMk cId="1542192148" sldId="454"/>
            <ac:spMk id="31" creationId="{3091E2A4-B532-4471-B388-3D37FFA57CBC}"/>
          </ac:spMkLst>
        </pc:spChg>
        <pc:spChg chg="mod">
          <ac:chgData name="Minesh Patel" userId="a66d4990ec83ac90" providerId="LiveId" clId="{B97F8FE2-9461-4CFE-A336-39272FD5B119}" dt="2021-09-21T10:05:19.314" v="43306"/>
          <ac:spMkLst>
            <pc:docMk/>
            <pc:sldMk cId="1542192148" sldId="454"/>
            <ac:spMk id="32" creationId="{6C526CFB-DCB9-4381-BE4E-188AF8A02C93}"/>
          </ac:spMkLst>
        </pc:spChg>
        <pc:spChg chg="mod">
          <ac:chgData name="Minesh Patel" userId="a66d4990ec83ac90" providerId="LiveId" clId="{B97F8FE2-9461-4CFE-A336-39272FD5B119}" dt="2021-09-21T10:05:19.314" v="43306"/>
          <ac:spMkLst>
            <pc:docMk/>
            <pc:sldMk cId="1542192148" sldId="454"/>
            <ac:spMk id="34" creationId="{57F0BDE8-A609-4D6B-9F45-CDA55F70593E}"/>
          </ac:spMkLst>
        </pc:spChg>
        <pc:spChg chg="mod">
          <ac:chgData name="Minesh Patel" userId="a66d4990ec83ac90" providerId="LiveId" clId="{B97F8FE2-9461-4CFE-A336-39272FD5B119}" dt="2021-09-21T10:05:19.314" v="43306"/>
          <ac:spMkLst>
            <pc:docMk/>
            <pc:sldMk cId="1542192148" sldId="454"/>
            <ac:spMk id="35" creationId="{A8350995-E154-4E18-8B9D-1030870085F3}"/>
          </ac:spMkLst>
        </pc:spChg>
        <pc:spChg chg="mod">
          <ac:chgData name="Minesh Patel" userId="a66d4990ec83ac90" providerId="LiveId" clId="{B97F8FE2-9461-4CFE-A336-39272FD5B119}" dt="2021-09-21T10:05:19.314" v="43306"/>
          <ac:spMkLst>
            <pc:docMk/>
            <pc:sldMk cId="1542192148" sldId="454"/>
            <ac:spMk id="36" creationId="{41E5373F-A09C-45EC-8B2B-61B945AA36BB}"/>
          </ac:spMkLst>
        </pc:spChg>
        <pc:spChg chg="mod">
          <ac:chgData name="Minesh Patel" userId="a66d4990ec83ac90" providerId="LiveId" clId="{B97F8FE2-9461-4CFE-A336-39272FD5B119}" dt="2021-09-21T09:44:33.378" v="43037" actId="2711"/>
          <ac:spMkLst>
            <pc:docMk/>
            <pc:sldMk cId="1542192148" sldId="454"/>
            <ac:spMk id="44" creationId="{2B807562-26E7-48B8-9BCA-F6E307CFB060}"/>
          </ac:spMkLst>
        </pc:spChg>
        <pc:grpChg chg="add mod">
          <ac:chgData name="Minesh Patel" userId="a66d4990ec83ac90" providerId="LiveId" clId="{B97F8FE2-9461-4CFE-A336-39272FD5B119}" dt="2021-09-21T10:05:19.314" v="43306"/>
          <ac:grpSpMkLst>
            <pc:docMk/>
            <pc:sldMk cId="1542192148" sldId="454"/>
            <ac:grpSpMk id="30" creationId="{600CBA3B-37DA-44EE-A20B-EBD4CD6BF19F}"/>
          </ac:grpSpMkLst>
        </pc:grpChg>
      </pc:sldChg>
      <pc:sldChg chg="del">
        <pc:chgData name="Minesh Patel" userId="a66d4990ec83ac90" providerId="LiveId" clId="{B97F8FE2-9461-4CFE-A336-39272FD5B119}" dt="2021-09-21T09:46:12.456" v="43043" actId="2696"/>
        <pc:sldMkLst>
          <pc:docMk/>
          <pc:sldMk cId="2607854865" sldId="455"/>
        </pc:sldMkLst>
      </pc:sldChg>
      <pc:sldChg chg="add">
        <pc:chgData name="Minesh Patel" userId="a66d4990ec83ac90" providerId="LiveId" clId="{B97F8FE2-9461-4CFE-A336-39272FD5B119}" dt="2021-09-21T09:46:16.493" v="43044"/>
        <pc:sldMkLst>
          <pc:docMk/>
          <pc:sldMk cId="4014423820" sldId="455"/>
        </pc:sldMkLst>
      </pc:sldChg>
      <pc:sldChg chg="del">
        <pc:chgData name="Minesh Patel" userId="a66d4990ec83ac90" providerId="LiveId" clId="{B97F8FE2-9461-4CFE-A336-39272FD5B119}" dt="2021-09-21T09:34:19.727" v="42966" actId="2696"/>
        <pc:sldMkLst>
          <pc:docMk/>
          <pc:sldMk cId="708922144" sldId="457"/>
        </pc:sldMkLst>
      </pc:sldChg>
      <pc:sldChg chg="add">
        <pc:chgData name="Minesh Patel" userId="a66d4990ec83ac90" providerId="LiveId" clId="{B97F8FE2-9461-4CFE-A336-39272FD5B119}" dt="2021-09-21T09:34:26.654" v="42967"/>
        <pc:sldMkLst>
          <pc:docMk/>
          <pc:sldMk cId="1359983188" sldId="457"/>
        </pc:sldMkLst>
      </pc:sldChg>
      <pc:sldChg chg="addSp modSp add mod">
        <pc:chgData name="Minesh Patel" userId="a66d4990ec83ac90" providerId="LiveId" clId="{B97F8FE2-9461-4CFE-A336-39272FD5B119}" dt="2021-09-21T10:07:26.800" v="43364"/>
        <pc:sldMkLst>
          <pc:docMk/>
          <pc:sldMk cId="679105012" sldId="460"/>
        </pc:sldMkLst>
        <pc:spChg chg="mod">
          <ac:chgData name="Minesh Patel" userId="a66d4990ec83ac90" providerId="LiveId" clId="{B97F8FE2-9461-4CFE-A336-39272FD5B119}" dt="2021-09-21T09:29:37.568" v="42943" actId="2711"/>
          <ac:spMkLst>
            <pc:docMk/>
            <pc:sldMk cId="679105012" sldId="460"/>
            <ac:spMk id="2" creationId="{00000000-0000-0000-0000-000000000000}"/>
          </ac:spMkLst>
        </pc:spChg>
        <pc:spChg chg="mod">
          <ac:chgData name="Minesh Patel" userId="a66d4990ec83ac90" providerId="LiveId" clId="{B97F8FE2-9461-4CFE-A336-39272FD5B119}" dt="2021-09-21T09:29:37.568" v="42943" actId="2711"/>
          <ac:spMkLst>
            <pc:docMk/>
            <pc:sldMk cId="679105012" sldId="460"/>
            <ac:spMk id="30" creationId="{D0CD56EB-5FAC-45CC-87FD-177E4FD61F69}"/>
          </ac:spMkLst>
        </pc:spChg>
        <pc:spChg chg="mod">
          <ac:chgData name="Minesh Patel" userId="a66d4990ec83ac90" providerId="LiveId" clId="{B97F8FE2-9461-4CFE-A336-39272FD5B119}" dt="2021-09-21T09:29:37.568" v="42943" actId="2711"/>
          <ac:spMkLst>
            <pc:docMk/>
            <pc:sldMk cId="679105012" sldId="460"/>
            <ac:spMk id="41" creationId="{9CDDF37F-F58D-4CD6-B7A8-1602F23C8990}"/>
          </ac:spMkLst>
        </pc:spChg>
        <pc:spChg chg="mod">
          <ac:chgData name="Minesh Patel" userId="a66d4990ec83ac90" providerId="LiveId" clId="{B97F8FE2-9461-4CFE-A336-39272FD5B119}" dt="2021-09-21T09:29:37.568" v="42943" actId="2711"/>
          <ac:spMkLst>
            <pc:docMk/>
            <pc:sldMk cId="679105012" sldId="460"/>
            <ac:spMk id="42" creationId="{3B56FBB3-2717-42A0-A76B-05F0F0DB9281}"/>
          </ac:spMkLst>
        </pc:spChg>
        <pc:spChg chg="mod">
          <ac:chgData name="Minesh Patel" userId="a66d4990ec83ac90" providerId="LiveId" clId="{B97F8FE2-9461-4CFE-A336-39272FD5B119}" dt="2021-09-21T09:58:09.248" v="43206"/>
          <ac:spMkLst>
            <pc:docMk/>
            <pc:sldMk cId="679105012" sldId="460"/>
            <ac:spMk id="45" creationId="{43813420-441A-4B37-9BBB-4774635F60BB}"/>
          </ac:spMkLst>
        </pc:spChg>
        <pc:spChg chg="mod">
          <ac:chgData name="Minesh Patel" userId="a66d4990ec83ac90" providerId="LiveId" clId="{B97F8FE2-9461-4CFE-A336-39272FD5B119}" dt="2021-09-21T09:58:09.248" v="43206"/>
          <ac:spMkLst>
            <pc:docMk/>
            <pc:sldMk cId="679105012" sldId="460"/>
            <ac:spMk id="46" creationId="{55785CDF-1FFF-43E6-A7DA-8699FA393801}"/>
          </ac:spMkLst>
        </pc:spChg>
        <pc:spChg chg="mod">
          <ac:chgData name="Minesh Patel" userId="a66d4990ec83ac90" providerId="LiveId" clId="{B97F8FE2-9461-4CFE-A336-39272FD5B119}" dt="2021-09-21T09:58:09.248" v="43206"/>
          <ac:spMkLst>
            <pc:docMk/>
            <pc:sldMk cId="679105012" sldId="460"/>
            <ac:spMk id="47" creationId="{148002F2-3675-4BFF-9AFC-611E4A33A56F}"/>
          </ac:spMkLst>
        </pc:spChg>
        <pc:spChg chg="mod">
          <ac:chgData name="Minesh Patel" userId="a66d4990ec83ac90" providerId="LiveId" clId="{B97F8FE2-9461-4CFE-A336-39272FD5B119}" dt="2021-09-21T09:58:09.248" v="43206"/>
          <ac:spMkLst>
            <pc:docMk/>
            <pc:sldMk cId="679105012" sldId="460"/>
            <ac:spMk id="48" creationId="{8A17ECCF-AFB1-4CBE-8A8E-B6F8830797A3}"/>
          </ac:spMkLst>
        </pc:spChg>
        <pc:spChg chg="mod">
          <ac:chgData name="Minesh Patel" userId="a66d4990ec83ac90" providerId="LiveId" clId="{B97F8FE2-9461-4CFE-A336-39272FD5B119}" dt="2021-09-21T09:58:09.248" v="43206"/>
          <ac:spMkLst>
            <pc:docMk/>
            <pc:sldMk cId="679105012" sldId="460"/>
            <ac:spMk id="49" creationId="{6AE1B36D-0366-4329-A36B-6F882BFD33E6}"/>
          </ac:spMkLst>
        </pc:spChg>
        <pc:spChg chg="add mod">
          <ac:chgData name="Minesh Patel" userId="a66d4990ec83ac90" providerId="LiveId" clId="{B97F8FE2-9461-4CFE-A336-39272FD5B119}" dt="2021-09-21T10:07:26.800" v="43364"/>
          <ac:spMkLst>
            <pc:docMk/>
            <pc:sldMk cId="679105012" sldId="460"/>
            <ac:spMk id="50" creationId="{1C2E23FB-CC95-496B-A15C-1ABCD4AC5336}"/>
          </ac:spMkLst>
        </pc:spChg>
        <pc:spChg chg="mod">
          <ac:chgData name="Minesh Patel" userId="a66d4990ec83ac90" providerId="LiveId" clId="{B97F8FE2-9461-4CFE-A336-39272FD5B119}" dt="2021-09-21T09:29:37.568" v="42943" actId="2711"/>
          <ac:spMkLst>
            <pc:docMk/>
            <pc:sldMk cId="679105012" sldId="460"/>
            <ac:spMk id="58" creationId="{3D99B1F8-1A38-4526-A40B-738934CB44D0}"/>
          </ac:spMkLst>
        </pc:spChg>
        <pc:spChg chg="mod">
          <ac:chgData name="Minesh Patel" userId="a66d4990ec83ac90" providerId="LiveId" clId="{B97F8FE2-9461-4CFE-A336-39272FD5B119}" dt="2021-09-21T09:29:37.568" v="42943" actId="2711"/>
          <ac:spMkLst>
            <pc:docMk/>
            <pc:sldMk cId="679105012" sldId="460"/>
            <ac:spMk id="59" creationId="{D6814E6D-E1A2-4D18-B597-B65D90B56F34}"/>
          </ac:spMkLst>
        </pc:spChg>
        <pc:spChg chg="mod">
          <ac:chgData name="Minesh Patel" userId="a66d4990ec83ac90" providerId="LiveId" clId="{B97F8FE2-9461-4CFE-A336-39272FD5B119}" dt="2021-09-21T09:29:37.568" v="42943" actId="2711"/>
          <ac:spMkLst>
            <pc:docMk/>
            <pc:sldMk cId="679105012" sldId="460"/>
            <ac:spMk id="60" creationId="{E179F8DC-467B-4923-B7A2-B88264C31F9E}"/>
          </ac:spMkLst>
        </pc:spChg>
        <pc:spChg chg="mod">
          <ac:chgData name="Minesh Patel" userId="a66d4990ec83ac90" providerId="LiveId" clId="{B97F8FE2-9461-4CFE-A336-39272FD5B119}" dt="2021-09-21T09:29:37.568" v="42943" actId="2711"/>
          <ac:spMkLst>
            <pc:docMk/>
            <pc:sldMk cId="679105012" sldId="460"/>
            <ac:spMk id="62" creationId="{15F766BA-6254-4008-9B8F-FD3F90611B7D}"/>
          </ac:spMkLst>
        </pc:spChg>
        <pc:spChg chg="mod">
          <ac:chgData name="Minesh Patel" userId="a66d4990ec83ac90" providerId="LiveId" clId="{B97F8FE2-9461-4CFE-A336-39272FD5B119}" dt="2021-09-21T09:29:37.568" v="42943" actId="2711"/>
          <ac:spMkLst>
            <pc:docMk/>
            <pc:sldMk cId="679105012" sldId="460"/>
            <ac:spMk id="63" creationId="{2AF3D040-E572-4E40-BF5C-2B405586C730}"/>
          </ac:spMkLst>
        </pc:spChg>
        <pc:spChg chg="mod">
          <ac:chgData name="Minesh Patel" userId="a66d4990ec83ac90" providerId="LiveId" clId="{B97F8FE2-9461-4CFE-A336-39272FD5B119}" dt="2021-09-21T09:29:37.568" v="42943" actId="2711"/>
          <ac:spMkLst>
            <pc:docMk/>
            <pc:sldMk cId="679105012" sldId="460"/>
            <ac:spMk id="64" creationId="{0058AFDA-6B90-44DB-B7BD-735542AD9F3C}"/>
          </ac:spMkLst>
        </pc:spChg>
        <pc:spChg chg="mod">
          <ac:chgData name="Minesh Patel" userId="a66d4990ec83ac90" providerId="LiveId" clId="{B97F8FE2-9461-4CFE-A336-39272FD5B119}" dt="2021-09-21T09:29:37.568" v="42943" actId="2711"/>
          <ac:spMkLst>
            <pc:docMk/>
            <pc:sldMk cId="679105012" sldId="460"/>
            <ac:spMk id="70" creationId="{FF3A4EF4-DA77-4056-93D1-8A05CE582EBF}"/>
          </ac:spMkLst>
        </pc:spChg>
        <pc:spChg chg="mod">
          <ac:chgData name="Minesh Patel" userId="a66d4990ec83ac90" providerId="LiveId" clId="{B97F8FE2-9461-4CFE-A336-39272FD5B119}" dt="2021-09-21T09:29:37.568" v="42943" actId="2711"/>
          <ac:spMkLst>
            <pc:docMk/>
            <pc:sldMk cId="679105012" sldId="460"/>
            <ac:spMk id="71" creationId="{6D0922FE-2C40-41C6-B601-F153EC765875}"/>
          </ac:spMkLst>
        </pc:spChg>
        <pc:spChg chg="mod">
          <ac:chgData name="Minesh Patel" userId="a66d4990ec83ac90" providerId="LiveId" clId="{B97F8FE2-9461-4CFE-A336-39272FD5B119}" dt="2021-09-21T09:29:37.568" v="42943" actId="2711"/>
          <ac:spMkLst>
            <pc:docMk/>
            <pc:sldMk cId="679105012" sldId="460"/>
            <ac:spMk id="73" creationId="{A141E329-A053-4EC1-8645-E3853C6C6DF5}"/>
          </ac:spMkLst>
        </pc:spChg>
        <pc:spChg chg="mod">
          <ac:chgData name="Minesh Patel" userId="a66d4990ec83ac90" providerId="LiveId" clId="{B97F8FE2-9461-4CFE-A336-39272FD5B119}" dt="2021-09-21T09:29:37.568" v="42943" actId="2711"/>
          <ac:spMkLst>
            <pc:docMk/>
            <pc:sldMk cId="679105012" sldId="460"/>
            <ac:spMk id="81" creationId="{C98941C2-0D32-44F7-96CA-9D48AA17DF78}"/>
          </ac:spMkLst>
        </pc:spChg>
        <pc:spChg chg="mod">
          <ac:chgData name="Minesh Patel" userId="a66d4990ec83ac90" providerId="LiveId" clId="{B97F8FE2-9461-4CFE-A336-39272FD5B119}" dt="2021-09-21T09:29:37.568" v="42943" actId="2711"/>
          <ac:spMkLst>
            <pc:docMk/>
            <pc:sldMk cId="679105012" sldId="460"/>
            <ac:spMk id="82" creationId="{3253CAA3-F55F-47AC-9E7F-60E11558E02E}"/>
          </ac:spMkLst>
        </pc:spChg>
        <pc:spChg chg="mod">
          <ac:chgData name="Minesh Patel" userId="a66d4990ec83ac90" providerId="LiveId" clId="{B97F8FE2-9461-4CFE-A336-39272FD5B119}" dt="2021-09-21T09:29:37.568" v="42943" actId="2711"/>
          <ac:spMkLst>
            <pc:docMk/>
            <pc:sldMk cId="679105012" sldId="460"/>
            <ac:spMk id="83" creationId="{9475439D-6BA0-443D-AE00-58AD90BBBBC8}"/>
          </ac:spMkLst>
        </pc:spChg>
        <pc:spChg chg="mod">
          <ac:chgData name="Minesh Patel" userId="a66d4990ec83ac90" providerId="LiveId" clId="{B97F8FE2-9461-4CFE-A336-39272FD5B119}" dt="2021-09-21T09:29:37.568" v="42943" actId="2711"/>
          <ac:spMkLst>
            <pc:docMk/>
            <pc:sldMk cId="679105012" sldId="460"/>
            <ac:spMk id="88" creationId="{A986A38F-0D4D-4F08-86C6-A18BB0E9EAC5}"/>
          </ac:spMkLst>
        </pc:spChg>
        <pc:spChg chg="mod">
          <ac:chgData name="Minesh Patel" userId="a66d4990ec83ac90" providerId="LiveId" clId="{B97F8FE2-9461-4CFE-A336-39272FD5B119}" dt="2021-09-21T09:29:37.568" v="42943" actId="2711"/>
          <ac:spMkLst>
            <pc:docMk/>
            <pc:sldMk cId="679105012" sldId="460"/>
            <ac:spMk id="89" creationId="{FE7D7E26-AED4-425D-B3DB-5E4FC36C5F42}"/>
          </ac:spMkLst>
        </pc:spChg>
        <pc:spChg chg="mod">
          <ac:chgData name="Minesh Patel" userId="a66d4990ec83ac90" providerId="LiveId" clId="{B97F8FE2-9461-4CFE-A336-39272FD5B119}" dt="2021-09-21T09:29:37.568" v="42943" actId="2711"/>
          <ac:spMkLst>
            <pc:docMk/>
            <pc:sldMk cId="679105012" sldId="460"/>
            <ac:spMk id="101" creationId="{5044C3A9-19A8-4633-A6FA-B85ECAD710F2}"/>
          </ac:spMkLst>
        </pc:spChg>
        <pc:spChg chg="mod">
          <ac:chgData name="Minesh Patel" userId="a66d4990ec83ac90" providerId="LiveId" clId="{B97F8FE2-9461-4CFE-A336-39272FD5B119}" dt="2021-09-21T09:29:37.568" v="42943" actId="2711"/>
          <ac:spMkLst>
            <pc:docMk/>
            <pc:sldMk cId="679105012" sldId="460"/>
            <ac:spMk id="109" creationId="{6530E607-FB4F-41DC-8C00-C013D644FE70}"/>
          </ac:spMkLst>
        </pc:spChg>
        <pc:grpChg chg="add mod">
          <ac:chgData name="Minesh Patel" userId="a66d4990ec83ac90" providerId="LiveId" clId="{B97F8FE2-9461-4CFE-A336-39272FD5B119}" dt="2021-09-21T09:58:09.248" v="43206"/>
          <ac:grpSpMkLst>
            <pc:docMk/>
            <pc:sldMk cId="679105012" sldId="460"/>
            <ac:grpSpMk id="43" creationId="{BEB9E6DD-51D4-447E-BBFF-1CCC2EEFB9EA}"/>
          </ac:grpSpMkLst>
        </pc:grpChg>
      </pc:sldChg>
      <pc:sldChg chg="addSp delSp modSp mod ord modNotesTx">
        <pc:chgData name="Minesh Patel" userId="a66d4990ec83ac90" providerId="LiveId" clId="{B97F8FE2-9461-4CFE-A336-39272FD5B119}" dt="2021-09-21T13:55:45.696" v="70958"/>
        <pc:sldMkLst>
          <pc:docMk/>
          <pc:sldMk cId="462382982" sldId="461"/>
        </pc:sldMkLst>
        <pc:spChg chg="mod">
          <ac:chgData name="Minesh Patel" userId="a66d4990ec83ac90" providerId="LiveId" clId="{B97F8FE2-9461-4CFE-A336-39272FD5B119}" dt="2021-09-21T13:55:45.696" v="70958"/>
          <ac:spMkLst>
            <pc:docMk/>
            <pc:sldMk cId="462382982" sldId="461"/>
            <ac:spMk id="41" creationId="{D6C8EC31-B9E8-4CDB-8CF8-83C1811BCD45}"/>
          </ac:spMkLst>
        </pc:spChg>
        <pc:spChg chg="mod">
          <ac:chgData name="Minesh Patel" userId="a66d4990ec83ac90" providerId="LiveId" clId="{B97F8FE2-9461-4CFE-A336-39272FD5B119}" dt="2021-09-21T13:55:45.696" v="70958"/>
          <ac:spMkLst>
            <pc:docMk/>
            <pc:sldMk cId="462382982" sldId="461"/>
            <ac:spMk id="42" creationId="{7924617A-83D1-4906-92B2-83F48D96A5FD}"/>
          </ac:spMkLst>
        </pc:spChg>
        <pc:spChg chg="mod">
          <ac:chgData name="Minesh Patel" userId="a66d4990ec83ac90" providerId="LiveId" clId="{B97F8FE2-9461-4CFE-A336-39272FD5B119}" dt="2021-09-21T13:55:45.696" v="70958"/>
          <ac:spMkLst>
            <pc:docMk/>
            <pc:sldMk cId="462382982" sldId="461"/>
            <ac:spMk id="43" creationId="{03DEDEE5-6793-4A1B-BCE5-AA54F0DB3523}"/>
          </ac:spMkLst>
        </pc:spChg>
        <pc:spChg chg="mod">
          <ac:chgData name="Minesh Patel" userId="a66d4990ec83ac90" providerId="LiveId" clId="{B97F8FE2-9461-4CFE-A336-39272FD5B119}" dt="2021-09-21T13:55:45.696" v="70958"/>
          <ac:spMkLst>
            <pc:docMk/>
            <pc:sldMk cId="462382982" sldId="461"/>
            <ac:spMk id="44" creationId="{C51E3CA1-A617-4C90-B138-45EA1CC02988}"/>
          </ac:spMkLst>
        </pc:spChg>
        <pc:spChg chg="mod">
          <ac:chgData name="Minesh Patel" userId="a66d4990ec83ac90" providerId="LiveId" clId="{B97F8FE2-9461-4CFE-A336-39272FD5B119}" dt="2021-09-21T13:55:45.696" v="70958"/>
          <ac:spMkLst>
            <pc:docMk/>
            <pc:sldMk cId="462382982" sldId="461"/>
            <ac:spMk id="45" creationId="{D902040A-F14D-4DD6-B7B8-A9F5D1AD2431}"/>
          </ac:spMkLst>
        </pc:spChg>
        <pc:spChg chg="mod">
          <ac:chgData name="Minesh Patel" userId="a66d4990ec83ac90" providerId="LiveId" clId="{B97F8FE2-9461-4CFE-A336-39272FD5B119}" dt="2021-09-17T22:30:11.154" v="12945" actId="20577"/>
          <ac:spMkLst>
            <pc:docMk/>
            <pc:sldMk cId="462382982" sldId="461"/>
            <ac:spMk id="55" creationId="{CC677766-9B84-4A82-8C40-93B4EF1D7FB9}"/>
          </ac:spMkLst>
        </pc:spChg>
        <pc:grpChg chg="del">
          <ac:chgData name="Minesh Patel" userId="a66d4990ec83ac90" providerId="LiveId" clId="{B97F8FE2-9461-4CFE-A336-39272FD5B119}" dt="2021-09-21T13:55:45.388" v="70957" actId="478"/>
          <ac:grpSpMkLst>
            <pc:docMk/>
            <pc:sldMk cId="462382982" sldId="461"/>
            <ac:grpSpMk id="12" creationId="{D68178C7-5D6C-45D1-9779-7789EA595D7B}"/>
          </ac:grpSpMkLst>
        </pc:grpChg>
        <pc:grpChg chg="add mod">
          <ac:chgData name="Minesh Patel" userId="a66d4990ec83ac90" providerId="LiveId" clId="{B97F8FE2-9461-4CFE-A336-39272FD5B119}" dt="2021-09-21T13:55:45.696" v="70958"/>
          <ac:grpSpMkLst>
            <pc:docMk/>
            <pc:sldMk cId="462382982" sldId="461"/>
            <ac:grpSpMk id="38" creationId="{E9287A28-84AF-4849-A0AE-163722C8BBE4}"/>
          </ac:grpSpMkLst>
        </pc:grpChg>
      </pc:sldChg>
      <pc:sldChg chg="add">
        <pc:chgData name="Minesh Patel" userId="a66d4990ec83ac90" providerId="LiveId" clId="{B97F8FE2-9461-4CFE-A336-39272FD5B119}" dt="2021-09-21T09:46:16.493" v="43044"/>
        <pc:sldMkLst>
          <pc:docMk/>
          <pc:sldMk cId="3821809733" sldId="462"/>
        </pc:sldMkLst>
      </pc:sldChg>
      <pc:sldChg chg="del">
        <pc:chgData name="Minesh Patel" userId="a66d4990ec83ac90" providerId="LiveId" clId="{B97F8FE2-9461-4CFE-A336-39272FD5B119}" dt="2021-09-21T09:46:12.456" v="43043" actId="2696"/>
        <pc:sldMkLst>
          <pc:docMk/>
          <pc:sldMk cId="4059177169" sldId="462"/>
        </pc:sldMkLst>
      </pc:sldChg>
      <pc:sldChg chg="addSp modSp add mod">
        <pc:chgData name="Minesh Patel" userId="a66d4990ec83ac90" providerId="LiveId" clId="{B97F8FE2-9461-4CFE-A336-39272FD5B119}" dt="2021-09-21T10:07:42.704" v="43377"/>
        <pc:sldMkLst>
          <pc:docMk/>
          <pc:sldMk cId="3943011870" sldId="463"/>
        </pc:sldMkLst>
        <pc:spChg chg="mod">
          <ac:chgData name="Minesh Patel" userId="a66d4990ec83ac90" providerId="LiveId" clId="{B97F8FE2-9461-4CFE-A336-39272FD5B119}" dt="2021-09-21T09:04:00.566" v="42738" actId="27636"/>
          <ac:spMkLst>
            <pc:docMk/>
            <pc:sldMk cId="3943011870" sldId="463"/>
            <ac:spMk id="2" creationId="{6FAF6D94-F2D1-4E88-A909-B4DF4E002525}"/>
          </ac:spMkLst>
        </pc:spChg>
        <pc:spChg chg="mod">
          <ac:chgData name="Minesh Patel" userId="a66d4990ec83ac90" providerId="LiveId" clId="{B97F8FE2-9461-4CFE-A336-39272FD5B119}" dt="2021-09-21T09:59:25.233" v="43224"/>
          <ac:spMkLst>
            <pc:docMk/>
            <pc:sldMk cId="3943011870" sldId="463"/>
            <ac:spMk id="9" creationId="{3CB1CEC4-06B6-49FC-AB26-51B7F360A64C}"/>
          </ac:spMkLst>
        </pc:spChg>
        <pc:spChg chg="mod">
          <ac:chgData name="Minesh Patel" userId="a66d4990ec83ac90" providerId="LiveId" clId="{B97F8FE2-9461-4CFE-A336-39272FD5B119}" dt="2021-09-21T09:59:25.233" v="43224"/>
          <ac:spMkLst>
            <pc:docMk/>
            <pc:sldMk cId="3943011870" sldId="463"/>
            <ac:spMk id="10" creationId="{417FDFB7-EFF8-44A3-89FE-3D66BECCE341}"/>
          </ac:spMkLst>
        </pc:spChg>
        <pc:spChg chg="mod">
          <ac:chgData name="Minesh Patel" userId="a66d4990ec83ac90" providerId="LiveId" clId="{B97F8FE2-9461-4CFE-A336-39272FD5B119}" dt="2021-09-21T09:59:25.233" v="43224"/>
          <ac:spMkLst>
            <pc:docMk/>
            <pc:sldMk cId="3943011870" sldId="463"/>
            <ac:spMk id="11" creationId="{069E84D7-8A96-425C-B2B0-E219EC07FB28}"/>
          </ac:spMkLst>
        </pc:spChg>
        <pc:spChg chg="mod">
          <ac:chgData name="Minesh Patel" userId="a66d4990ec83ac90" providerId="LiveId" clId="{B97F8FE2-9461-4CFE-A336-39272FD5B119}" dt="2021-09-21T09:59:25.233" v="43224"/>
          <ac:spMkLst>
            <pc:docMk/>
            <pc:sldMk cId="3943011870" sldId="463"/>
            <ac:spMk id="12" creationId="{2D2D3AC1-DC82-4075-AAAF-BEB00298F3A7}"/>
          </ac:spMkLst>
        </pc:spChg>
        <pc:spChg chg="mod">
          <ac:chgData name="Minesh Patel" userId="a66d4990ec83ac90" providerId="LiveId" clId="{B97F8FE2-9461-4CFE-A336-39272FD5B119}" dt="2021-09-21T09:59:25.233" v="43224"/>
          <ac:spMkLst>
            <pc:docMk/>
            <pc:sldMk cId="3943011870" sldId="463"/>
            <ac:spMk id="13" creationId="{B4541B73-C0D9-48A3-8E04-E16CB06233AD}"/>
          </ac:spMkLst>
        </pc:spChg>
        <pc:spChg chg="add mod">
          <ac:chgData name="Minesh Patel" userId="a66d4990ec83ac90" providerId="LiveId" clId="{B97F8FE2-9461-4CFE-A336-39272FD5B119}" dt="2021-09-21T10:07:42.704" v="43377"/>
          <ac:spMkLst>
            <pc:docMk/>
            <pc:sldMk cId="3943011870" sldId="463"/>
            <ac:spMk id="14" creationId="{05FFC939-C9D4-4BAB-B76C-2EC9D53ECE84}"/>
          </ac:spMkLst>
        </pc:spChg>
        <pc:grpChg chg="add mod">
          <ac:chgData name="Minesh Patel" userId="a66d4990ec83ac90" providerId="LiveId" clId="{B97F8FE2-9461-4CFE-A336-39272FD5B119}" dt="2021-09-21T09:59:25.233" v="43224"/>
          <ac:grpSpMkLst>
            <pc:docMk/>
            <pc:sldMk cId="3943011870" sldId="463"/>
            <ac:grpSpMk id="8" creationId="{49A5B2F8-877F-4B7E-92D1-8C4C4BDE2AF2}"/>
          </ac:grpSpMkLst>
        </pc:grpChg>
      </pc:sldChg>
      <pc:sldChg chg="addSp modSp add mod">
        <pc:chgData name="Minesh Patel" userId="a66d4990ec83ac90" providerId="LiveId" clId="{B97F8FE2-9461-4CFE-A336-39272FD5B119}" dt="2021-09-21T10:07:11.950" v="43354"/>
        <pc:sldMkLst>
          <pc:docMk/>
          <pc:sldMk cId="1494031813" sldId="464"/>
        </pc:sldMkLst>
        <pc:spChg chg="mod">
          <ac:chgData name="Minesh Patel" userId="a66d4990ec83ac90" providerId="LiveId" clId="{B97F8FE2-9461-4CFE-A336-39272FD5B119}" dt="2021-09-21T09:04:00.482" v="42731" actId="27636"/>
          <ac:spMkLst>
            <pc:docMk/>
            <pc:sldMk cId="1494031813" sldId="464"/>
            <ac:spMk id="2" creationId="{6FAF6D94-F2D1-4E88-A909-B4DF4E002525}"/>
          </ac:spMkLst>
        </pc:spChg>
        <pc:spChg chg="mod">
          <ac:chgData name="Minesh Patel" userId="a66d4990ec83ac90" providerId="LiveId" clId="{B97F8FE2-9461-4CFE-A336-39272FD5B119}" dt="2021-09-21T09:56:08.079" v="43189"/>
          <ac:spMkLst>
            <pc:docMk/>
            <pc:sldMk cId="1494031813" sldId="464"/>
            <ac:spMk id="9" creationId="{1C9C6F5B-E0E4-4B64-8C42-67740FFC7E59}"/>
          </ac:spMkLst>
        </pc:spChg>
        <pc:spChg chg="mod">
          <ac:chgData name="Minesh Patel" userId="a66d4990ec83ac90" providerId="LiveId" clId="{B97F8FE2-9461-4CFE-A336-39272FD5B119}" dt="2021-09-21T09:56:08.079" v="43189"/>
          <ac:spMkLst>
            <pc:docMk/>
            <pc:sldMk cId="1494031813" sldId="464"/>
            <ac:spMk id="10" creationId="{ACA7DBBA-FBBA-42FA-BD09-92524C3FB8BB}"/>
          </ac:spMkLst>
        </pc:spChg>
        <pc:spChg chg="mod">
          <ac:chgData name="Minesh Patel" userId="a66d4990ec83ac90" providerId="LiveId" clId="{B97F8FE2-9461-4CFE-A336-39272FD5B119}" dt="2021-09-21T09:56:08.079" v="43189"/>
          <ac:spMkLst>
            <pc:docMk/>
            <pc:sldMk cId="1494031813" sldId="464"/>
            <ac:spMk id="11" creationId="{6C71EE13-E940-4EC3-925D-5F805657D633}"/>
          </ac:spMkLst>
        </pc:spChg>
        <pc:spChg chg="mod">
          <ac:chgData name="Minesh Patel" userId="a66d4990ec83ac90" providerId="LiveId" clId="{B97F8FE2-9461-4CFE-A336-39272FD5B119}" dt="2021-09-21T09:56:08.079" v="43189"/>
          <ac:spMkLst>
            <pc:docMk/>
            <pc:sldMk cId="1494031813" sldId="464"/>
            <ac:spMk id="12" creationId="{C0890B00-3CFC-472F-ABC6-C95BB08970C0}"/>
          </ac:spMkLst>
        </pc:spChg>
        <pc:spChg chg="mod">
          <ac:chgData name="Minesh Patel" userId="a66d4990ec83ac90" providerId="LiveId" clId="{B97F8FE2-9461-4CFE-A336-39272FD5B119}" dt="2021-09-21T09:56:08.079" v="43189"/>
          <ac:spMkLst>
            <pc:docMk/>
            <pc:sldMk cId="1494031813" sldId="464"/>
            <ac:spMk id="13" creationId="{4EA0C133-2FAC-4C55-839F-A5F0A62BD066}"/>
          </ac:spMkLst>
        </pc:spChg>
        <pc:spChg chg="add mod">
          <ac:chgData name="Minesh Patel" userId="a66d4990ec83ac90" providerId="LiveId" clId="{B97F8FE2-9461-4CFE-A336-39272FD5B119}" dt="2021-09-21T10:07:11.950" v="43354"/>
          <ac:spMkLst>
            <pc:docMk/>
            <pc:sldMk cId="1494031813" sldId="464"/>
            <ac:spMk id="14" creationId="{58BB3554-0CFF-439C-96D8-6C8789670965}"/>
          </ac:spMkLst>
        </pc:spChg>
        <pc:grpChg chg="add mod">
          <ac:chgData name="Minesh Patel" userId="a66d4990ec83ac90" providerId="LiveId" clId="{B97F8FE2-9461-4CFE-A336-39272FD5B119}" dt="2021-09-21T09:56:08.079" v="43189"/>
          <ac:grpSpMkLst>
            <pc:docMk/>
            <pc:sldMk cId="1494031813" sldId="464"/>
            <ac:grpSpMk id="8" creationId="{2C76D32F-46A9-4727-9F67-9349BB3244A4}"/>
          </ac:grpSpMkLst>
        </pc:grpChg>
      </pc:sldChg>
      <pc:sldChg chg="modSp add mod">
        <pc:chgData name="Minesh Patel" userId="a66d4990ec83ac90" providerId="LiveId" clId="{B97F8FE2-9461-4CFE-A336-39272FD5B119}" dt="2021-09-21T00:30:49.036" v="39082" actId="20577"/>
        <pc:sldMkLst>
          <pc:docMk/>
          <pc:sldMk cId="4175485674" sldId="465"/>
        </pc:sldMkLst>
        <pc:spChg chg="mod">
          <ac:chgData name="Minesh Patel" userId="a66d4990ec83ac90" providerId="LiveId" clId="{B97F8FE2-9461-4CFE-A336-39272FD5B119}" dt="2021-09-21T00:30:49.036" v="39082" actId="20577"/>
          <ac:spMkLst>
            <pc:docMk/>
            <pc:sldMk cId="4175485674" sldId="465"/>
            <ac:spMk id="6" creationId="{6C61E60C-80FA-4E55-8D68-AE71C8A36D6A}"/>
          </ac:spMkLst>
        </pc:spChg>
      </pc:sldChg>
      <pc:sldChg chg="del">
        <pc:chgData name="Minesh Patel" userId="a66d4990ec83ac90" providerId="LiveId" clId="{B97F8FE2-9461-4CFE-A336-39272FD5B119}" dt="2021-09-12T23:30:55.205" v="170" actId="47"/>
        <pc:sldMkLst>
          <pc:docMk/>
          <pc:sldMk cId="4197086171" sldId="465"/>
        </pc:sldMkLst>
      </pc:sldChg>
      <pc:sldChg chg="del">
        <pc:chgData name="Minesh Patel" userId="a66d4990ec83ac90" providerId="LiveId" clId="{B97F8FE2-9461-4CFE-A336-39272FD5B119}" dt="2021-09-12T23:10:21.439" v="79" actId="47"/>
        <pc:sldMkLst>
          <pc:docMk/>
          <pc:sldMk cId="909741476" sldId="466"/>
        </pc:sldMkLst>
      </pc:sldChg>
      <pc:sldChg chg="addSp modSp add mod">
        <pc:chgData name="Minesh Patel" userId="a66d4990ec83ac90" providerId="LiveId" clId="{B97F8FE2-9461-4CFE-A336-39272FD5B119}" dt="2021-09-21T10:07:32.736" v="43369"/>
        <pc:sldMkLst>
          <pc:docMk/>
          <pc:sldMk cId="1400727729" sldId="466"/>
        </pc:sldMkLst>
        <pc:spChg chg="mod">
          <ac:chgData name="Minesh Patel" userId="a66d4990ec83ac90" providerId="LiveId" clId="{B97F8FE2-9461-4CFE-A336-39272FD5B119}" dt="2021-09-21T09:30:36.986" v="42947" actId="2711"/>
          <ac:spMkLst>
            <pc:docMk/>
            <pc:sldMk cId="1400727729" sldId="466"/>
            <ac:spMk id="2" creationId="{00000000-0000-0000-0000-000000000000}"/>
          </ac:spMkLst>
        </pc:spChg>
        <pc:spChg chg="mod">
          <ac:chgData name="Minesh Patel" userId="a66d4990ec83ac90" providerId="LiveId" clId="{B97F8FE2-9461-4CFE-A336-39272FD5B119}" dt="2021-09-21T09:30:36.986" v="42947" actId="2711"/>
          <ac:spMkLst>
            <pc:docMk/>
            <pc:sldMk cId="1400727729" sldId="466"/>
            <ac:spMk id="3" creationId="{00000000-0000-0000-0000-000000000000}"/>
          </ac:spMkLst>
        </pc:spChg>
        <pc:spChg chg="mod">
          <ac:chgData name="Minesh Patel" userId="a66d4990ec83ac90" providerId="LiveId" clId="{B97F8FE2-9461-4CFE-A336-39272FD5B119}" dt="2021-09-21T09:30:36.986" v="42947" actId="2711"/>
          <ac:spMkLst>
            <pc:docMk/>
            <pc:sldMk cId="1400727729" sldId="466"/>
            <ac:spMk id="24" creationId="{F6D4FD44-EBD7-473D-B2BF-27855D4FD781}"/>
          </ac:spMkLst>
        </pc:spChg>
        <pc:spChg chg="mod">
          <ac:chgData name="Minesh Patel" userId="a66d4990ec83ac90" providerId="LiveId" clId="{B97F8FE2-9461-4CFE-A336-39272FD5B119}" dt="2021-09-21T09:30:36.986" v="42947" actId="2711"/>
          <ac:spMkLst>
            <pc:docMk/>
            <pc:sldMk cId="1400727729" sldId="466"/>
            <ac:spMk id="26" creationId="{C90788F6-238C-4712-A55D-E8D34AE675DC}"/>
          </ac:spMkLst>
        </pc:spChg>
        <pc:spChg chg="mod">
          <ac:chgData name="Minesh Patel" userId="a66d4990ec83ac90" providerId="LiveId" clId="{B97F8FE2-9461-4CFE-A336-39272FD5B119}" dt="2021-09-21T09:30:36.986" v="42947" actId="2711"/>
          <ac:spMkLst>
            <pc:docMk/>
            <pc:sldMk cId="1400727729" sldId="466"/>
            <ac:spMk id="27" creationId="{BF7D1451-D327-4C76-BB97-1A68844E12B2}"/>
          </ac:spMkLst>
        </pc:spChg>
        <pc:spChg chg="mod">
          <ac:chgData name="Minesh Patel" userId="a66d4990ec83ac90" providerId="LiveId" clId="{B97F8FE2-9461-4CFE-A336-39272FD5B119}" dt="2021-09-21T09:30:36.986" v="42947" actId="2711"/>
          <ac:spMkLst>
            <pc:docMk/>
            <pc:sldMk cId="1400727729" sldId="466"/>
            <ac:spMk id="31" creationId="{A8DF411F-F3A9-4F4C-9B77-5C643674B405}"/>
          </ac:spMkLst>
        </pc:spChg>
        <pc:spChg chg="mod">
          <ac:chgData name="Minesh Patel" userId="a66d4990ec83ac90" providerId="LiveId" clId="{B97F8FE2-9461-4CFE-A336-39272FD5B119}" dt="2021-09-21T09:30:36.986" v="42947" actId="2711"/>
          <ac:spMkLst>
            <pc:docMk/>
            <pc:sldMk cId="1400727729" sldId="466"/>
            <ac:spMk id="32" creationId="{AE9657CC-5502-45B2-AFAC-ACF9AE7893E2}"/>
          </ac:spMkLst>
        </pc:spChg>
        <pc:spChg chg="mod">
          <ac:chgData name="Minesh Patel" userId="a66d4990ec83ac90" providerId="LiveId" clId="{B97F8FE2-9461-4CFE-A336-39272FD5B119}" dt="2021-09-21T09:30:36.986" v="42947" actId="2711"/>
          <ac:spMkLst>
            <pc:docMk/>
            <pc:sldMk cId="1400727729" sldId="466"/>
            <ac:spMk id="33" creationId="{8F347818-94B7-488B-92CE-FEF69D5E01E0}"/>
          </ac:spMkLst>
        </pc:spChg>
        <pc:spChg chg="mod">
          <ac:chgData name="Minesh Patel" userId="a66d4990ec83ac90" providerId="LiveId" clId="{B97F8FE2-9461-4CFE-A336-39272FD5B119}" dt="2021-09-21T09:58:47.871" v="43212"/>
          <ac:spMkLst>
            <pc:docMk/>
            <pc:sldMk cId="1400727729" sldId="466"/>
            <ac:spMk id="36" creationId="{9338104A-55FB-48A1-ADDF-7F0FCE88A419}"/>
          </ac:spMkLst>
        </pc:spChg>
        <pc:spChg chg="mod">
          <ac:chgData name="Minesh Patel" userId="a66d4990ec83ac90" providerId="LiveId" clId="{B97F8FE2-9461-4CFE-A336-39272FD5B119}" dt="2021-09-21T09:58:47.871" v="43212"/>
          <ac:spMkLst>
            <pc:docMk/>
            <pc:sldMk cId="1400727729" sldId="466"/>
            <ac:spMk id="37" creationId="{C0C68CA3-2498-4377-B479-6B9B48D6A695}"/>
          </ac:spMkLst>
        </pc:spChg>
        <pc:spChg chg="mod">
          <ac:chgData name="Minesh Patel" userId="a66d4990ec83ac90" providerId="LiveId" clId="{B97F8FE2-9461-4CFE-A336-39272FD5B119}" dt="2021-09-21T09:58:47.871" v="43212"/>
          <ac:spMkLst>
            <pc:docMk/>
            <pc:sldMk cId="1400727729" sldId="466"/>
            <ac:spMk id="39" creationId="{BBA15422-F16A-4C0F-962B-86D3FC24CB97}"/>
          </ac:spMkLst>
        </pc:spChg>
        <pc:spChg chg="mod">
          <ac:chgData name="Minesh Patel" userId="a66d4990ec83ac90" providerId="LiveId" clId="{B97F8FE2-9461-4CFE-A336-39272FD5B119}" dt="2021-09-21T09:58:47.871" v="43212"/>
          <ac:spMkLst>
            <pc:docMk/>
            <pc:sldMk cId="1400727729" sldId="466"/>
            <ac:spMk id="40" creationId="{86FF5E54-FC46-4626-8912-554E6AFE4E88}"/>
          </ac:spMkLst>
        </pc:spChg>
        <pc:spChg chg="mod">
          <ac:chgData name="Minesh Patel" userId="a66d4990ec83ac90" providerId="LiveId" clId="{B97F8FE2-9461-4CFE-A336-39272FD5B119}" dt="2021-09-21T09:30:36.986" v="42947" actId="2711"/>
          <ac:spMkLst>
            <pc:docMk/>
            <pc:sldMk cId="1400727729" sldId="466"/>
            <ac:spMk id="42" creationId="{AACB6F0E-D0F2-424E-B0A4-6801419CA461}"/>
          </ac:spMkLst>
        </pc:spChg>
        <pc:spChg chg="mod">
          <ac:chgData name="Minesh Patel" userId="a66d4990ec83ac90" providerId="LiveId" clId="{B97F8FE2-9461-4CFE-A336-39272FD5B119}" dt="2021-09-21T09:30:36.986" v="42947" actId="2711"/>
          <ac:spMkLst>
            <pc:docMk/>
            <pc:sldMk cId="1400727729" sldId="466"/>
            <ac:spMk id="43" creationId="{9AAE86FD-5A0C-4C62-A8B6-4DB3E9F120B5}"/>
          </ac:spMkLst>
        </pc:spChg>
        <pc:spChg chg="mod">
          <ac:chgData name="Minesh Patel" userId="a66d4990ec83ac90" providerId="LiveId" clId="{B97F8FE2-9461-4CFE-A336-39272FD5B119}" dt="2021-09-21T09:58:47.871" v="43212"/>
          <ac:spMkLst>
            <pc:docMk/>
            <pc:sldMk cId="1400727729" sldId="466"/>
            <ac:spMk id="44" creationId="{A596A52E-4639-4EDA-AF69-FFC227100ED2}"/>
          </ac:spMkLst>
        </pc:spChg>
        <pc:spChg chg="add mod">
          <ac:chgData name="Minesh Patel" userId="a66d4990ec83ac90" providerId="LiveId" clId="{B97F8FE2-9461-4CFE-A336-39272FD5B119}" dt="2021-09-21T10:07:32.736" v="43369"/>
          <ac:spMkLst>
            <pc:docMk/>
            <pc:sldMk cId="1400727729" sldId="466"/>
            <ac:spMk id="45" creationId="{AFF1E746-E794-404C-9078-69323133591F}"/>
          </ac:spMkLst>
        </pc:spChg>
        <pc:spChg chg="mod">
          <ac:chgData name="Minesh Patel" userId="a66d4990ec83ac90" providerId="LiveId" clId="{B97F8FE2-9461-4CFE-A336-39272FD5B119}" dt="2021-09-21T09:30:36.986" v="42947" actId="2711"/>
          <ac:spMkLst>
            <pc:docMk/>
            <pc:sldMk cId="1400727729" sldId="466"/>
            <ac:spMk id="46" creationId="{25D6FE8C-107A-42FA-9F35-5876409FEF92}"/>
          </ac:spMkLst>
        </pc:spChg>
        <pc:spChg chg="mod">
          <ac:chgData name="Minesh Patel" userId="a66d4990ec83ac90" providerId="LiveId" clId="{B97F8FE2-9461-4CFE-A336-39272FD5B119}" dt="2021-09-21T09:59:06.363" v="43215" actId="1076"/>
          <ac:spMkLst>
            <pc:docMk/>
            <pc:sldMk cId="1400727729" sldId="466"/>
            <ac:spMk id="48" creationId="{CB5786E9-2F64-4A0B-A7AE-0092C0D71C68}"/>
          </ac:spMkLst>
        </pc:spChg>
        <pc:spChg chg="mod">
          <ac:chgData name="Minesh Patel" userId="a66d4990ec83ac90" providerId="LiveId" clId="{B97F8FE2-9461-4CFE-A336-39272FD5B119}" dt="2021-09-21T09:59:06.363" v="43215" actId="1076"/>
          <ac:spMkLst>
            <pc:docMk/>
            <pc:sldMk cId="1400727729" sldId="466"/>
            <ac:spMk id="49" creationId="{C2DD1A82-4ACD-4323-B75B-DCFB6784BDBB}"/>
          </ac:spMkLst>
        </pc:spChg>
        <pc:spChg chg="mod">
          <ac:chgData name="Minesh Patel" userId="a66d4990ec83ac90" providerId="LiveId" clId="{B97F8FE2-9461-4CFE-A336-39272FD5B119}" dt="2021-09-21T09:59:06.363" v="43215" actId="1076"/>
          <ac:spMkLst>
            <pc:docMk/>
            <pc:sldMk cId="1400727729" sldId="466"/>
            <ac:spMk id="51" creationId="{08A3DE9A-34EE-4AD2-BABF-2921C8134FF3}"/>
          </ac:spMkLst>
        </pc:spChg>
        <pc:spChg chg="mod">
          <ac:chgData name="Minesh Patel" userId="a66d4990ec83ac90" providerId="LiveId" clId="{B97F8FE2-9461-4CFE-A336-39272FD5B119}" dt="2021-09-21T09:30:36.986" v="42947" actId="2711"/>
          <ac:spMkLst>
            <pc:docMk/>
            <pc:sldMk cId="1400727729" sldId="466"/>
            <ac:spMk id="54" creationId="{5293501B-2609-44A4-B10F-1ECA8847A2A8}"/>
          </ac:spMkLst>
        </pc:spChg>
        <pc:spChg chg="mod">
          <ac:chgData name="Minesh Patel" userId="a66d4990ec83ac90" providerId="LiveId" clId="{B97F8FE2-9461-4CFE-A336-39272FD5B119}" dt="2021-09-21T09:30:36.986" v="42947" actId="2711"/>
          <ac:spMkLst>
            <pc:docMk/>
            <pc:sldMk cId="1400727729" sldId="466"/>
            <ac:spMk id="56" creationId="{B28270E9-7853-4B70-8F3C-2F176FA63FFC}"/>
          </ac:spMkLst>
        </pc:spChg>
        <pc:spChg chg="mod">
          <ac:chgData name="Minesh Patel" userId="a66d4990ec83ac90" providerId="LiveId" clId="{B97F8FE2-9461-4CFE-A336-39272FD5B119}" dt="2021-09-21T09:30:36.986" v="42947" actId="2711"/>
          <ac:spMkLst>
            <pc:docMk/>
            <pc:sldMk cId="1400727729" sldId="466"/>
            <ac:spMk id="57" creationId="{008971E6-EA25-4881-82DA-AB6D23781E2A}"/>
          </ac:spMkLst>
        </pc:spChg>
        <pc:spChg chg="mod">
          <ac:chgData name="Minesh Patel" userId="a66d4990ec83ac90" providerId="LiveId" clId="{B97F8FE2-9461-4CFE-A336-39272FD5B119}" dt="2021-09-21T09:30:36.986" v="42947" actId="2711"/>
          <ac:spMkLst>
            <pc:docMk/>
            <pc:sldMk cId="1400727729" sldId="466"/>
            <ac:spMk id="59" creationId="{E55D2F96-5465-4117-A604-6C61DAD12E7D}"/>
          </ac:spMkLst>
        </pc:spChg>
        <pc:spChg chg="mod">
          <ac:chgData name="Minesh Patel" userId="a66d4990ec83ac90" providerId="LiveId" clId="{B97F8FE2-9461-4CFE-A336-39272FD5B119}" dt="2021-09-21T09:59:06.363" v="43215" actId="1076"/>
          <ac:spMkLst>
            <pc:docMk/>
            <pc:sldMk cId="1400727729" sldId="466"/>
            <ac:spMk id="61" creationId="{F361F97A-6E1D-42C6-928C-85D9979A30AB}"/>
          </ac:spMkLst>
        </pc:spChg>
        <pc:spChg chg="mod">
          <ac:chgData name="Minesh Patel" userId="a66d4990ec83ac90" providerId="LiveId" clId="{B97F8FE2-9461-4CFE-A336-39272FD5B119}" dt="2021-09-21T09:59:06.363" v="43215" actId="1076"/>
          <ac:spMkLst>
            <pc:docMk/>
            <pc:sldMk cId="1400727729" sldId="466"/>
            <ac:spMk id="62" creationId="{257D2C72-DB4F-44BC-9313-64D226062978}"/>
          </ac:spMkLst>
        </pc:spChg>
        <pc:grpChg chg="mod">
          <ac:chgData name="Minesh Patel" userId="a66d4990ec83ac90" providerId="LiveId" clId="{B97F8FE2-9461-4CFE-A336-39272FD5B119}" dt="2021-09-21T09:59:06.363" v="43215" actId="1076"/>
          <ac:grpSpMkLst>
            <pc:docMk/>
            <pc:sldMk cId="1400727729" sldId="466"/>
            <ac:grpSpMk id="21" creationId="{7A6C1953-F6C8-489E-B33C-1E0EB4FDB412}"/>
          </ac:grpSpMkLst>
        </pc:grpChg>
        <pc:grpChg chg="mod">
          <ac:chgData name="Minesh Patel" userId="a66d4990ec83ac90" providerId="LiveId" clId="{B97F8FE2-9461-4CFE-A336-39272FD5B119}" dt="2021-09-21T09:58:54.234" v="43214" actId="1076"/>
          <ac:grpSpMkLst>
            <pc:docMk/>
            <pc:sldMk cId="1400727729" sldId="466"/>
            <ac:grpSpMk id="30" creationId="{0BD94622-E30B-4B37-8259-2074A5A564BD}"/>
          </ac:grpSpMkLst>
        </pc:grpChg>
        <pc:grpChg chg="add mod">
          <ac:chgData name="Minesh Patel" userId="a66d4990ec83ac90" providerId="LiveId" clId="{B97F8FE2-9461-4CFE-A336-39272FD5B119}" dt="2021-09-21T09:58:47.871" v="43212"/>
          <ac:grpSpMkLst>
            <pc:docMk/>
            <pc:sldMk cId="1400727729" sldId="466"/>
            <ac:grpSpMk id="35" creationId="{E8BAA857-A5EB-44C0-BCA6-0EFD58D45538}"/>
          </ac:grpSpMkLst>
        </pc:grpChg>
        <pc:grpChg chg="mod">
          <ac:chgData name="Minesh Patel" userId="a66d4990ec83ac90" providerId="LiveId" clId="{B97F8FE2-9461-4CFE-A336-39272FD5B119}" dt="2021-09-21T09:59:06.363" v="43215" actId="1076"/>
          <ac:grpSpMkLst>
            <pc:docMk/>
            <pc:sldMk cId="1400727729" sldId="466"/>
            <ac:grpSpMk id="52" creationId="{DCBE0F57-725F-4577-BCC2-0DC4A172CF84}"/>
          </ac:grpSpMkLst>
        </pc:grpChg>
        <pc:grpChg chg="mod">
          <ac:chgData name="Minesh Patel" userId="a66d4990ec83ac90" providerId="LiveId" clId="{B97F8FE2-9461-4CFE-A336-39272FD5B119}" dt="2021-09-21T09:59:06.363" v="43215" actId="1076"/>
          <ac:grpSpMkLst>
            <pc:docMk/>
            <pc:sldMk cId="1400727729" sldId="466"/>
            <ac:grpSpMk id="55" creationId="{DFEF0F56-B3FF-4039-BB89-175F167EAA5E}"/>
          </ac:grpSpMkLst>
        </pc:grpChg>
        <pc:grpChg chg="mod">
          <ac:chgData name="Minesh Patel" userId="a66d4990ec83ac90" providerId="LiveId" clId="{B97F8FE2-9461-4CFE-A336-39272FD5B119}" dt="2021-09-21T09:59:06.363" v="43215" actId="1076"/>
          <ac:grpSpMkLst>
            <pc:docMk/>
            <pc:sldMk cId="1400727729" sldId="466"/>
            <ac:grpSpMk id="58" creationId="{9199E48F-80B7-4ED8-B822-405D89AB6427}"/>
          </ac:grpSpMkLst>
        </pc:grpChg>
      </pc:sldChg>
      <pc:sldChg chg="del">
        <pc:chgData name="Minesh Patel" userId="a66d4990ec83ac90" providerId="LiveId" clId="{B97F8FE2-9461-4CFE-A336-39272FD5B119}" dt="2021-09-21T09:34:19.727" v="42966" actId="2696"/>
        <pc:sldMkLst>
          <pc:docMk/>
          <pc:sldMk cId="841958860" sldId="467"/>
        </pc:sldMkLst>
      </pc:sldChg>
      <pc:sldChg chg="add">
        <pc:chgData name="Minesh Patel" userId="a66d4990ec83ac90" providerId="LiveId" clId="{B97F8FE2-9461-4CFE-A336-39272FD5B119}" dt="2021-09-21T09:34:26.654" v="42967"/>
        <pc:sldMkLst>
          <pc:docMk/>
          <pc:sldMk cId="3317330673" sldId="467"/>
        </pc:sldMkLst>
      </pc:sldChg>
      <pc:sldChg chg="del">
        <pc:chgData name="Minesh Patel" userId="a66d4990ec83ac90" providerId="LiveId" clId="{B97F8FE2-9461-4CFE-A336-39272FD5B119}" dt="2021-09-12T23:10:21.439" v="79" actId="47"/>
        <pc:sldMkLst>
          <pc:docMk/>
          <pc:sldMk cId="196839873" sldId="468"/>
        </pc:sldMkLst>
      </pc:sldChg>
      <pc:sldChg chg="addSp modSp add mod">
        <pc:chgData name="Minesh Patel" userId="a66d4990ec83ac90" providerId="LiveId" clId="{B97F8FE2-9461-4CFE-A336-39272FD5B119}" dt="2021-09-21T10:07:41.615" v="43376"/>
        <pc:sldMkLst>
          <pc:docMk/>
          <pc:sldMk cId="1106492765" sldId="468"/>
        </pc:sldMkLst>
        <pc:spChg chg="mod">
          <ac:chgData name="Minesh Patel" userId="a66d4990ec83ac90" providerId="LiveId" clId="{B97F8FE2-9461-4CFE-A336-39272FD5B119}" dt="2021-09-21T09:31:53.838" v="42953" actId="2711"/>
          <ac:spMkLst>
            <pc:docMk/>
            <pc:sldMk cId="1106492765" sldId="468"/>
            <ac:spMk id="2" creationId="{00000000-0000-0000-0000-000000000000}"/>
          </ac:spMkLst>
        </pc:spChg>
        <pc:spChg chg="mod">
          <ac:chgData name="Minesh Patel" userId="a66d4990ec83ac90" providerId="LiveId" clId="{B97F8FE2-9461-4CFE-A336-39272FD5B119}" dt="2021-09-21T09:31:53.838" v="42953" actId="2711"/>
          <ac:spMkLst>
            <pc:docMk/>
            <pc:sldMk cId="1106492765" sldId="468"/>
            <ac:spMk id="4" creationId="{0DEAF71B-4740-4120-9258-6AF5790F6E80}"/>
          </ac:spMkLst>
        </pc:spChg>
        <pc:spChg chg="mod">
          <ac:chgData name="Minesh Patel" userId="a66d4990ec83ac90" providerId="LiveId" clId="{B97F8FE2-9461-4CFE-A336-39272FD5B119}" dt="2021-09-21T09:31:53.838" v="42953" actId="2711"/>
          <ac:spMkLst>
            <pc:docMk/>
            <pc:sldMk cId="1106492765" sldId="468"/>
            <ac:spMk id="5" creationId="{AEB749E8-091D-4618-8890-71A65ADEA094}"/>
          </ac:spMkLst>
        </pc:spChg>
        <pc:spChg chg="mod">
          <ac:chgData name="Minesh Patel" userId="a66d4990ec83ac90" providerId="LiveId" clId="{B97F8FE2-9461-4CFE-A336-39272FD5B119}" dt="2021-09-21T09:31:53.838" v="42953" actId="2711"/>
          <ac:spMkLst>
            <pc:docMk/>
            <pc:sldMk cId="1106492765" sldId="468"/>
            <ac:spMk id="7" creationId="{19EC2C06-E55B-4B9C-BC1A-39F0B9B5A9FE}"/>
          </ac:spMkLst>
        </pc:spChg>
        <pc:spChg chg="mod">
          <ac:chgData name="Minesh Patel" userId="a66d4990ec83ac90" providerId="LiveId" clId="{B97F8FE2-9461-4CFE-A336-39272FD5B119}" dt="2021-09-21T09:31:53.838" v="42953" actId="2711"/>
          <ac:spMkLst>
            <pc:docMk/>
            <pc:sldMk cId="1106492765" sldId="468"/>
            <ac:spMk id="9" creationId="{85A790C5-DC63-406E-BD2F-215778C13E34}"/>
          </ac:spMkLst>
        </pc:spChg>
        <pc:spChg chg="mod">
          <ac:chgData name="Minesh Patel" userId="a66d4990ec83ac90" providerId="LiveId" clId="{B97F8FE2-9461-4CFE-A336-39272FD5B119}" dt="2021-09-21T09:31:53.838" v="42953" actId="2711"/>
          <ac:spMkLst>
            <pc:docMk/>
            <pc:sldMk cId="1106492765" sldId="468"/>
            <ac:spMk id="10" creationId="{D74341E0-71FC-44C4-B446-ECD21002D31F}"/>
          </ac:spMkLst>
        </pc:spChg>
        <pc:spChg chg="mod">
          <ac:chgData name="Minesh Patel" userId="a66d4990ec83ac90" providerId="LiveId" clId="{B97F8FE2-9461-4CFE-A336-39272FD5B119}" dt="2021-09-21T09:59:24.079" v="43223"/>
          <ac:spMkLst>
            <pc:docMk/>
            <pc:sldMk cId="1106492765" sldId="468"/>
            <ac:spMk id="13" creationId="{DB6D2396-930E-4542-A5ED-21EFCC784AB9}"/>
          </ac:spMkLst>
        </pc:spChg>
        <pc:spChg chg="mod">
          <ac:chgData name="Minesh Patel" userId="a66d4990ec83ac90" providerId="LiveId" clId="{B97F8FE2-9461-4CFE-A336-39272FD5B119}" dt="2021-09-21T09:59:24.079" v="43223"/>
          <ac:spMkLst>
            <pc:docMk/>
            <pc:sldMk cId="1106492765" sldId="468"/>
            <ac:spMk id="14" creationId="{8948F7DA-0E36-4FF8-9019-449BD0591B22}"/>
          </ac:spMkLst>
        </pc:spChg>
        <pc:spChg chg="mod">
          <ac:chgData name="Minesh Patel" userId="a66d4990ec83ac90" providerId="LiveId" clId="{B97F8FE2-9461-4CFE-A336-39272FD5B119}" dt="2021-09-21T09:59:24.079" v="43223"/>
          <ac:spMkLst>
            <pc:docMk/>
            <pc:sldMk cId="1106492765" sldId="468"/>
            <ac:spMk id="15" creationId="{CFE46723-8D8C-4254-BBF8-A7EFBA81BD4C}"/>
          </ac:spMkLst>
        </pc:spChg>
        <pc:spChg chg="mod">
          <ac:chgData name="Minesh Patel" userId="a66d4990ec83ac90" providerId="LiveId" clId="{B97F8FE2-9461-4CFE-A336-39272FD5B119}" dt="2021-09-21T09:59:24.079" v="43223"/>
          <ac:spMkLst>
            <pc:docMk/>
            <pc:sldMk cId="1106492765" sldId="468"/>
            <ac:spMk id="16" creationId="{09A186DD-AE97-486F-B4E9-CC5F1AEF0E12}"/>
          </ac:spMkLst>
        </pc:spChg>
        <pc:spChg chg="mod">
          <ac:chgData name="Minesh Patel" userId="a66d4990ec83ac90" providerId="LiveId" clId="{B97F8FE2-9461-4CFE-A336-39272FD5B119}" dt="2021-09-21T09:59:24.079" v="43223"/>
          <ac:spMkLst>
            <pc:docMk/>
            <pc:sldMk cId="1106492765" sldId="468"/>
            <ac:spMk id="17" creationId="{E3DE364C-DC6F-4165-B572-2432E0244C71}"/>
          </ac:spMkLst>
        </pc:spChg>
        <pc:spChg chg="add mod">
          <ac:chgData name="Minesh Patel" userId="a66d4990ec83ac90" providerId="LiveId" clId="{B97F8FE2-9461-4CFE-A336-39272FD5B119}" dt="2021-09-21T10:07:41.615" v="43376"/>
          <ac:spMkLst>
            <pc:docMk/>
            <pc:sldMk cId="1106492765" sldId="468"/>
            <ac:spMk id="18" creationId="{AA10C97F-87F2-43C0-AE80-D61AD802BE5D}"/>
          </ac:spMkLst>
        </pc:spChg>
        <pc:grpChg chg="add mod">
          <ac:chgData name="Minesh Patel" userId="a66d4990ec83ac90" providerId="LiveId" clId="{B97F8FE2-9461-4CFE-A336-39272FD5B119}" dt="2021-09-21T09:59:24.079" v="43223"/>
          <ac:grpSpMkLst>
            <pc:docMk/>
            <pc:sldMk cId="1106492765" sldId="468"/>
            <ac:grpSpMk id="12" creationId="{321E2F06-ACB1-4F1D-8EA9-1B7CCB07ABE5}"/>
          </ac:grpSpMkLst>
        </pc:grpChg>
      </pc:sldChg>
      <pc:sldChg chg="addSp modSp add mod">
        <pc:chgData name="Minesh Patel" userId="a66d4990ec83ac90" providerId="LiveId" clId="{B97F8FE2-9461-4CFE-A336-39272FD5B119}" dt="2021-09-21T10:01:33.748" v="43258" actId="1076"/>
        <pc:sldMkLst>
          <pc:docMk/>
          <pc:sldMk cId="180194456" sldId="469"/>
        </pc:sldMkLst>
        <pc:spChg chg="mod">
          <ac:chgData name="Minesh Patel" userId="a66d4990ec83ac90" providerId="LiveId" clId="{B97F8FE2-9461-4CFE-A336-39272FD5B119}" dt="2021-09-21T09:38:28.797" v="42973" actId="2711"/>
          <ac:spMkLst>
            <pc:docMk/>
            <pc:sldMk cId="180194456" sldId="469"/>
            <ac:spMk id="7" creationId="{20732A8D-4B35-40BF-B9AA-39226724E922}"/>
          </ac:spMkLst>
        </pc:spChg>
        <pc:spChg chg="mod">
          <ac:chgData name="Minesh Patel" userId="a66d4990ec83ac90" providerId="LiveId" clId="{B97F8FE2-9461-4CFE-A336-39272FD5B119}" dt="2021-09-21T09:38:28.797" v="42973" actId="2711"/>
          <ac:spMkLst>
            <pc:docMk/>
            <pc:sldMk cId="180194456" sldId="469"/>
            <ac:spMk id="9" creationId="{79A65E3F-D7BC-481B-ABBA-3E346565FB86}"/>
          </ac:spMkLst>
        </pc:spChg>
        <pc:spChg chg="mod">
          <ac:chgData name="Minesh Patel" userId="a66d4990ec83ac90" providerId="LiveId" clId="{B97F8FE2-9461-4CFE-A336-39272FD5B119}" dt="2021-09-21T09:38:28.797" v="42973" actId="2711"/>
          <ac:spMkLst>
            <pc:docMk/>
            <pc:sldMk cId="180194456" sldId="469"/>
            <ac:spMk id="26" creationId="{043F1D6A-B8D6-44E3-88FD-C6ACE1B85197}"/>
          </ac:spMkLst>
        </pc:spChg>
        <pc:spChg chg="mod">
          <ac:chgData name="Minesh Patel" userId="a66d4990ec83ac90" providerId="LiveId" clId="{B97F8FE2-9461-4CFE-A336-39272FD5B119}" dt="2021-09-21T09:38:28.797" v="42973" actId="2711"/>
          <ac:spMkLst>
            <pc:docMk/>
            <pc:sldMk cId="180194456" sldId="469"/>
            <ac:spMk id="47" creationId="{F0C355F7-592A-401A-BE45-2955880B73CF}"/>
          </ac:spMkLst>
        </pc:spChg>
        <pc:spChg chg="mod">
          <ac:chgData name="Minesh Patel" userId="a66d4990ec83ac90" providerId="LiveId" clId="{B97F8FE2-9461-4CFE-A336-39272FD5B119}" dt="2021-09-21T09:38:28.797" v="42973" actId="2711"/>
          <ac:spMkLst>
            <pc:docMk/>
            <pc:sldMk cId="180194456" sldId="469"/>
            <ac:spMk id="50" creationId="{B13E54FA-BE96-412B-9E49-2A8E6D890A1D}"/>
          </ac:spMkLst>
        </pc:spChg>
        <pc:spChg chg="mod">
          <ac:chgData name="Minesh Patel" userId="a66d4990ec83ac90" providerId="LiveId" clId="{B97F8FE2-9461-4CFE-A336-39272FD5B119}" dt="2021-09-21T09:38:28.797" v="42973" actId="2711"/>
          <ac:spMkLst>
            <pc:docMk/>
            <pc:sldMk cId="180194456" sldId="469"/>
            <ac:spMk id="52" creationId="{97A08E13-F29C-4927-805D-648A481AB434}"/>
          </ac:spMkLst>
        </pc:spChg>
        <pc:spChg chg="mod">
          <ac:chgData name="Minesh Patel" userId="a66d4990ec83ac90" providerId="LiveId" clId="{B97F8FE2-9461-4CFE-A336-39272FD5B119}" dt="2021-09-21T09:38:28.797" v="42973" actId="2711"/>
          <ac:spMkLst>
            <pc:docMk/>
            <pc:sldMk cId="180194456" sldId="469"/>
            <ac:spMk id="57" creationId="{8771CE02-3C8E-4BB5-B952-5700FAE34F17}"/>
          </ac:spMkLst>
        </pc:spChg>
        <pc:spChg chg="mod">
          <ac:chgData name="Minesh Patel" userId="a66d4990ec83ac90" providerId="LiveId" clId="{B97F8FE2-9461-4CFE-A336-39272FD5B119}" dt="2021-09-21T09:38:28.797" v="42973" actId="2711"/>
          <ac:spMkLst>
            <pc:docMk/>
            <pc:sldMk cId="180194456" sldId="469"/>
            <ac:spMk id="59" creationId="{B215DCD2-6C4C-4CB5-BF2E-AA829F258461}"/>
          </ac:spMkLst>
        </pc:spChg>
        <pc:spChg chg="mod">
          <ac:chgData name="Minesh Patel" userId="a66d4990ec83ac90" providerId="LiveId" clId="{B97F8FE2-9461-4CFE-A336-39272FD5B119}" dt="2021-09-21T09:38:28.797" v="42973" actId="2711"/>
          <ac:spMkLst>
            <pc:docMk/>
            <pc:sldMk cId="180194456" sldId="469"/>
            <ac:spMk id="74" creationId="{27EEBD12-55A3-4EA2-A701-7F6D55DF6212}"/>
          </ac:spMkLst>
        </pc:spChg>
        <pc:spChg chg="mod">
          <ac:chgData name="Minesh Patel" userId="a66d4990ec83ac90" providerId="LiveId" clId="{B97F8FE2-9461-4CFE-A336-39272FD5B119}" dt="2021-09-21T09:38:28.797" v="42973" actId="2711"/>
          <ac:spMkLst>
            <pc:docMk/>
            <pc:sldMk cId="180194456" sldId="469"/>
            <ac:spMk id="76" creationId="{1343A6B4-0F96-4A28-897E-B4CB4475AF81}"/>
          </ac:spMkLst>
        </pc:spChg>
        <pc:spChg chg="mod">
          <ac:chgData name="Minesh Patel" userId="a66d4990ec83ac90" providerId="LiveId" clId="{B97F8FE2-9461-4CFE-A336-39272FD5B119}" dt="2021-09-21T09:38:28.797" v="42973" actId="2711"/>
          <ac:spMkLst>
            <pc:docMk/>
            <pc:sldMk cId="180194456" sldId="469"/>
            <ac:spMk id="79" creationId="{F94F3F26-F3DE-4217-B249-5A3C4DC54F54}"/>
          </ac:spMkLst>
        </pc:spChg>
        <pc:spChg chg="mod">
          <ac:chgData name="Minesh Patel" userId="a66d4990ec83ac90" providerId="LiveId" clId="{B97F8FE2-9461-4CFE-A336-39272FD5B119}" dt="2021-09-21T09:38:28.797" v="42973" actId="2711"/>
          <ac:spMkLst>
            <pc:docMk/>
            <pc:sldMk cId="180194456" sldId="469"/>
            <ac:spMk id="92" creationId="{735A7674-5842-43FC-B91E-69D1F8B6BEC1}"/>
          </ac:spMkLst>
        </pc:spChg>
        <pc:spChg chg="mod">
          <ac:chgData name="Minesh Patel" userId="a66d4990ec83ac90" providerId="LiveId" clId="{B97F8FE2-9461-4CFE-A336-39272FD5B119}" dt="2021-09-21T10:00:21.887" v="43252"/>
          <ac:spMkLst>
            <pc:docMk/>
            <pc:sldMk cId="180194456" sldId="469"/>
            <ac:spMk id="105" creationId="{FF1156D0-778A-4195-BB35-94AE97C5E5A5}"/>
          </ac:spMkLst>
        </pc:spChg>
        <pc:spChg chg="mod">
          <ac:chgData name="Minesh Patel" userId="a66d4990ec83ac90" providerId="LiveId" clId="{B97F8FE2-9461-4CFE-A336-39272FD5B119}" dt="2021-09-21T10:00:21.887" v="43252"/>
          <ac:spMkLst>
            <pc:docMk/>
            <pc:sldMk cId="180194456" sldId="469"/>
            <ac:spMk id="106" creationId="{AB17E091-36A9-4E71-981E-16093EB74266}"/>
          </ac:spMkLst>
        </pc:spChg>
        <pc:spChg chg="mod">
          <ac:chgData name="Minesh Patel" userId="a66d4990ec83ac90" providerId="LiveId" clId="{B97F8FE2-9461-4CFE-A336-39272FD5B119}" dt="2021-09-21T10:00:21.887" v="43252"/>
          <ac:spMkLst>
            <pc:docMk/>
            <pc:sldMk cId="180194456" sldId="469"/>
            <ac:spMk id="107" creationId="{A06BC7FC-0582-4870-9555-5E166C602C45}"/>
          </ac:spMkLst>
        </pc:spChg>
        <pc:spChg chg="mod">
          <ac:chgData name="Minesh Patel" userId="a66d4990ec83ac90" providerId="LiveId" clId="{B97F8FE2-9461-4CFE-A336-39272FD5B119}" dt="2021-09-21T10:00:21.887" v="43252"/>
          <ac:spMkLst>
            <pc:docMk/>
            <pc:sldMk cId="180194456" sldId="469"/>
            <ac:spMk id="108" creationId="{C9627EFE-E1D8-470C-B0D8-F5420C4CF2CF}"/>
          </ac:spMkLst>
        </pc:spChg>
        <pc:spChg chg="mod">
          <ac:chgData name="Minesh Patel" userId="a66d4990ec83ac90" providerId="LiveId" clId="{B97F8FE2-9461-4CFE-A336-39272FD5B119}" dt="2021-09-21T10:00:21.887" v="43252"/>
          <ac:spMkLst>
            <pc:docMk/>
            <pc:sldMk cId="180194456" sldId="469"/>
            <ac:spMk id="109" creationId="{A94B277D-1873-4516-964B-2EC47D60FFBE}"/>
          </ac:spMkLst>
        </pc:spChg>
        <pc:spChg chg="mod">
          <ac:chgData name="Minesh Patel" userId="a66d4990ec83ac90" providerId="LiveId" clId="{B97F8FE2-9461-4CFE-A336-39272FD5B119}" dt="2021-09-21T09:38:28.797" v="42973" actId="2711"/>
          <ac:spMkLst>
            <pc:docMk/>
            <pc:sldMk cId="180194456" sldId="469"/>
            <ac:spMk id="157" creationId="{A30B3092-B0C8-4C61-B7CB-DA1892F972CB}"/>
          </ac:spMkLst>
        </pc:spChg>
        <pc:spChg chg="mod">
          <ac:chgData name="Minesh Patel" userId="a66d4990ec83ac90" providerId="LiveId" clId="{B97F8FE2-9461-4CFE-A336-39272FD5B119}" dt="2021-09-21T09:38:28.797" v="42973" actId="2711"/>
          <ac:spMkLst>
            <pc:docMk/>
            <pc:sldMk cId="180194456" sldId="469"/>
            <ac:spMk id="176" creationId="{C500EA28-9ACF-44E8-8A22-F1ACB9DCBF3B}"/>
          </ac:spMkLst>
        </pc:spChg>
        <pc:spChg chg="mod">
          <ac:chgData name="Minesh Patel" userId="a66d4990ec83ac90" providerId="LiveId" clId="{B97F8FE2-9461-4CFE-A336-39272FD5B119}" dt="2021-09-21T09:38:28.797" v="42973" actId="2711"/>
          <ac:spMkLst>
            <pc:docMk/>
            <pc:sldMk cId="180194456" sldId="469"/>
            <ac:spMk id="177" creationId="{5BAC35EF-0AB1-4578-AAB3-AF40204F481B}"/>
          </ac:spMkLst>
        </pc:spChg>
        <pc:spChg chg="mod">
          <ac:chgData name="Minesh Patel" userId="a66d4990ec83ac90" providerId="LiveId" clId="{B97F8FE2-9461-4CFE-A336-39272FD5B119}" dt="2021-09-21T09:38:28.797" v="42973" actId="2711"/>
          <ac:spMkLst>
            <pc:docMk/>
            <pc:sldMk cId="180194456" sldId="469"/>
            <ac:spMk id="178" creationId="{0E6DD25A-D236-45C8-8004-088460A3EB4A}"/>
          </ac:spMkLst>
        </pc:spChg>
        <pc:spChg chg="mod">
          <ac:chgData name="Minesh Patel" userId="a66d4990ec83ac90" providerId="LiveId" clId="{B97F8FE2-9461-4CFE-A336-39272FD5B119}" dt="2021-09-21T09:38:28.797" v="42973" actId="2711"/>
          <ac:spMkLst>
            <pc:docMk/>
            <pc:sldMk cId="180194456" sldId="469"/>
            <ac:spMk id="179" creationId="{840A1E36-19BD-4C19-B235-2D791A6729FE}"/>
          </ac:spMkLst>
        </pc:spChg>
        <pc:spChg chg="mod">
          <ac:chgData name="Minesh Patel" userId="a66d4990ec83ac90" providerId="LiveId" clId="{B97F8FE2-9461-4CFE-A336-39272FD5B119}" dt="2021-09-21T09:38:28.797" v="42973" actId="2711"/>
          <ac:spMkLst>
            <pc:docMk/>
            <pc:sldMk cId="180194456" sldId="469"/>
            <ac:spMk id="180" creationId="{D1BE6958-38E4-4C4C-A65F-3ECC4066B62C}"/>
          </ac:spMkLst>
        </pc:spChg>
        <pc:spChg chg="mod">
          <ac:chgData name="Minesh Patel" userId="a66d4990ec83ac90" providerId="LiveId" clId="{B97F8FE2-9461-4CFE-A336-39272FD5B119}" dt="2021-09-21T09:38:28.797" v="42973" actId="2711"/>
          <ac:spMkLst>
            <pc:docMk/>
            <pc:sldMk cId="180194456" sldId="469"/>
            <ac:spMk id="181" creationId="{6476FEF5-7DCF-424B-A061-9A280B4D3C1D}"/>
          </ac:spMkLst>
        </pc:spChg>
        <pc:spChg chg="mod">
          <ac:chgData name="Minesh Patel" userId="a66d4990ec83ac90" providerId="LiveId" clId="{B97F8FE2-9461-4CFE-A336-39272FD5B119}" dt="2021-09-21T09:38:28.797" v="42973" actId="2711"/>
          <ac:spMkLst>
            <pc:docMk/>
            <pc:sldMk cId="180194456" sldId="469"/>
            <ac:spMk id="182" creationId="{16D3CD06-6EFD-4473-8E70-43E07DE59804}"/>
          </ac:spMkLst>
        </pc:spChg>
        <pc:spChg chg="mod">
          <ac:chgData name="Minesh Patel" userId="a66d4990ec83ac90" providerId="LiveId" clId="{B97F8FE2-9461-4CFE-A336-39272FD5B119}" dt="2021-09-21T09:38:28.797" v="42973" actId="2711"/>
          <ac:spMkLst>
            <pc:docMk/>
            <pc:sldMk cId="180194456" sldId="469"/>
            <ac:spMk id="183" creationId="{E4AAB8E0-583F-4E8B-84DA-6802793DC88C}"/>
          </ac:spMkLst>
        </pc:spChg>
        <pc:spChg chg="mod">
          <ac:chgData name="Minesh Patel" userId="a66d4990ec83ac90" providerId="LiveId" clId="{B97F8FE2-9461-4CFE-A336-39272FD5B119}" dt="2021-09-21T09:38:28.797" v="42973" actId="2711"/>
          <ac:spMkLst>
            <pc:docMk/>
            <pc:sldMk cId="180194456" sldId="469"/>
            <ac:spMk id="184" creationId="{411C57A3-041B-44CE-9509-17B504799D4D}"/>
          </ac:spMkLst>
        </pc:spChg>
        <pc:spChg chg="mod">
          <ac:chgData name="Minesh Patel" userId="a66d4990ec83ac90" providerId="LiveId" clId="{B97F8FE2-9461-4CFE-A336-39272FD5B119}" dt="2021-09-21T09:38:28.797" v="42973" actId="2711"/>
          <ac:spMkLst>
            <pc:docMk/>
            <pc:sldMk cId="180194456" sldId="469"/>
            <ac:spMk id="185" creationId="{33FD906C-E823-4DCE-A815-D3561967305D}"/>
          </ac:spMkLst>
        </pc:spChg>
        <pc:spChg chg="mod">
          <ac:chgData name="Minesh Patel" userId="a66d4990ec83ac90" providerId="LiveId" clId="{B97F8FE2-9461-4CFE-A336-39272FD5B119}" dt="2021-09-21T09:38:28.797" v="42973" actId="2711"/>
          <ac:spMkLst>
            <pc:docMk/>
            <pc:sldMk cId="180194456" sldId="469"/>
            <ac:spMk id="186" creationId="{A4BD61A8-24B6-4F43-8F34-B3A6EBFBCDF9}"/>
          </ac:spMkLst>
        </pc:spChg>
        <pc:spChg chg="mod">
          <ac:chgData name="Minesh Patel" userId="a66d4990ec83ac90" providerId="LiveId" clId="{B97F8FE2-9461-4CFE-A336-39272FD5B119}" dt="2021-09-21T09:38:28.797" v="42973" actId="2711"/>
          <ac:spMkLst>
            <pc:docMk/>
            <pc:sldMk cId="180194456" sldId="469"/>
            <ac:spMk id="187" creationId="{FA80517A-2453-4BA2-94BC-A7E991E53F61}"/>
          </ac:spMkLst>
        </pc:spChg>
        <pc:spChg chg="mod">
          <ac:chgData name="Minesh Patel" userId="a66d4990ec83ac90" providerId="LiveId" clId="{B97F8FE2-9461-4CFE-A336-39272FD5B119}" dt="2021-09-21T09:38:28.797" v="42973" actId="2711"/>
          <ac:spMkLst>
            <pc:docMk/>
            <pc:sldMk cId="180194456" sldId="469"/>
            <ac:spMk id="188" creationId="{8983C465-E763-4E43-AB6C-B1478F9DA2F8}"/>
          </ac:spMkLst>
        </pc:spChg>
        <pc:spChg chg="mod">
          <ac:chgData name="Minesh Patel" userId="a66d4990ec83ac90" providerId="LiveId" clId="{B97F8FE2-9461-4CFE-A336-39272FD5B119}" dt="2021-09-21T09:38:28.797" v="42973" actId="2711"/>
          <ac:spMkLst>
            <pc:docMk/>
            <pc:sldMk cId="180194456" sldId="469"/>
            <ac:spMk id="191" creationId="{AD9B764A-AE0E-47A9-80F0-EE091D4A1CFB}"/>
          </ac:spMkLst>
        </pc:spChg>
        <pc:spChg chg="mod">
          <ac:chgData name="Minesh Patel" userId="a66d4990ec83ac90" providerId="LiveId" clId="{B97F8FE2-9461-4CFE-A336-39272FD5B119}" dt="2021-09-21T09:38:28.797" v="42973" actId="2711"/>
          <ac:spMkLst>
            <pc:docMk/>
            <pc:sldMk cId="180194456" sldId="469"/>
            <ac:spMk id="192" creationId="{612897AE-0AE3-4513-B42A-55A00D9642A2}"/>
          </ac:spMkLst>
        </pc:spChg>
        <pc:spChg chg="mod">
          <ac:chgData name="Minesh Patel" userId="a66d4990ec83ac90" providerId="LiveId" clId="{B97F8FE2-9461-4CFE-A336-39272FD5B119}" dt="2021-09-21T09:38:28.797" v="42973" actId="2711"/>
          <ac:spMkLst>
            <pc:docMk/>
            <pc:sldMk cId="180194456" sldId="469"/>
            <ac:spMk id="193" creationId="{92A3F0CF-928A-461C-AE2F-3513400FC533}"/>
          </ac:spMkLst>
        </pc:spChg>
        <pc:spChg chg="mod">
          <ac:chgData name="Minesh Patel" userId="a66d4990ec83ac90" providerId="LiveId" clId="{B97F8FE2-9461-4CFE-A336-39272FD5B119}" dt="2021-09-21T09:38:28.797" v="42973" actId="2711"/>
          <ac:spMkLst>
            <pc:docMk/>
            <pc:sldMk cId="180194456" sldId="469"/>
            <ac:spMk id="196" creationId="{230AFDEE-E30C-4F03-B58E-13CDCF0D3B10}"/>
          </ac:spMkLst>
        </pc:spChg>
        <pc:spChg chg="mod">
          <ac:chgData name="Minesh Patel" userId="a66d4990ec83ac90" providerId="LiveId" clId="{B97F8FE2-9461-4CFE-A336-39272FD5B119}" dt="2021-09-21T09:38:28.797" v="42973" actId="2711"/>
          <ac:spMkLst>
            <pc:docMk/>
            <pc:sldMk cId="180194456" sldId="469"/>
            <ac:spMk id="197" creationId="{7018A635-0D5A-4BE8-A841-8030DE87454E}"/>
          </ac:spMkLst>
        </pc:spChg>
        <pc:spChg chg="mod">
          <ac:chgData name="Minesh Patel" userId="a66d4990ec83ac90" providerId="LiveId" clId="{B97F8FE2-9461-4CFE-A336-39272FD5B119}" dt="2021-09-21T09:38:28.797" v="42973" actId="2711"/>
          <ac:spMkLst>
            <pc:docMk/>
            <pc:sldMk cId="180194456" sldId="469"/>
            <ac:spMk id="198" creationId="{F2B7A8AC-B4C2-45EC-A2A4-78E626197CB7}"/>
          </ac:spMkLst>
        </pc:spChg>
        <pc:spChg chg="mod">
          <ac:chgData name="Minesh Patel" userId="a66d4990ec83ac90" providerId="LiveId" clId="{B97F8FE2-9461-4CFE-A336-39272FD5B119}" dt="2021-09-21T09:38:28.797" v="42973" actId="2711"/>
          <ac:spMkLst>
            <pc:docMk/>
            <pc:sldMk cId="180194456" sldId="469"/>
            <ac:spMk id="203" creationId="{79292708-EC13-41F3-BB96-BD48C8A2D40D}"/>
          </ac:spMkLst>
        </pc:spChg>
        <pc:spChg chg="mod">
          <ac:chgData name="Minesh Patel" userId="a66d4990ec83ac90" providerId="LiveId" clId="{B97F8FE2-9461-4CFE-A336-39272FD5B119}" dt="2021-09-21T09:38:28.797" v="42973" actId="2711"/>
          <ac:spMkLst>
            <pc:docMk/>
            <pc:sldMk cId="180194456" sldId="469"/>
            <ac:spMk id="204" creationId="{55858A24-9F07-48CC-9C50-127602165A4F}"/>
          </ac:spMkLst>
        </pc:spChg>
        <pc:spChg chg="mod">
          <ac:chgData name="Minesh Patel" userId="a66d4990ec83ac90" providerId="LiveId" clId="{B97F8FE2-9461-4CFE-A336-39272FD5B119}" dt="2021-09-21T09:38:28.797" v="42973" actId="2711"/>
          <ac:spMkLst>
            <pc:docMk/>
            <pc:sldMk cId="180194456" sldId="469"/>
            <ac:spMk id="207" creationId="{12021898-A083-45CF-A749-7D0CE3C01806}"/>
          </ac:spMkLst>
        </pc:spChg>
        <pc:spChg chg="mod">
          <ac:chgData name="Minesh Patel" userId="a66d4990ec83ac90" providerId="LiveId" clId="{B97F8FE2-9461-4CFE-A336-39272FD5B119}" dt="2021-09-21T09:38:28.797" v="42973" actId="2711"/>
          <ac:spMkLst>
            <pc:docMk/>
            <pc:sldMk cId="180194456" sldId="469"/>
            <ac:spMk id="208" creationId="{580D3BD3-7131-42E9-982E-05EEE447AA3F}"/>
          </ac:spMkLst>
        </pc:spChg>
        <pc:spChg chg="mod">
          <ac:chgData name="Minesh Patel" userId="a66d4990ec83ac90" providerId="LiveId" clId="{B97F8FE2-9461-4CFE-A336-39272FD5B119}" dt="2021-09-21T09:38:28.797" v="42973" actId="2711"/>
          <ac:spMkLst>
            <pc:docMk/>
            <pc:sldMk cId="180194456" sldId="469"/>
            <ac:spMk id="209" creationId="{4540CA11-3FF1-4EBC-BA0C-C75F2AB0FC9A}"/>
          </ac:spMkLst>
        </pc:spChg>
        <pc:spChg chg="mod">
          <ac:chgData name="Minesh Patel" userId="a66d4990ec83ac90" providerId="LiveId" clId="{B97F8FE2-9461-4CFE-A336-39272FD5B119}" dt="2021-09-21T09:38:28.797" v="42973" actId="2711"/>
          <ac:spMkLst>
            <pc:docMk/>
            <pc:sldMk cId="180194456" sldId="469"/>
            <ac:spMk id="210" creationId="{4DB393D1-5986-4C28-BDB0-21FEBA0786A0}"/>
          </ac:spMkLst>
        </pc:spChg>
        <pc:spChg chg="mod">
          <ac:chgData name="Minesh Patel" userId="a66d4990ec83ac90" providerId="LiveId" clId="{B97F8FE2-9461-4CFE-A336-39272FD5B119}" dt="2021-09-21T09:38:28.797" v="42973" actId="2711"/>
          <ac:spMkLst>
            <pc:docMk/>
            <pc:sldMk cId="180194456" sldId="469"/>
            <ac:spMk id="211" creationId="{8C8C789D-9B9E-4F46-9024-16518E9C010C}"/>
          </ac:spMkLst>
        </pc:spChg>
        <pc:spChg chg="mod">
          <ac:chgData name="Minesh Patel" userId="a66d4990ec83ac90" providerId="LiveId" clId="{B97F8FE2-9461-4CFE-A336-39272FD5B119}" dt="2021-09-21T09:38:28.797" v="42973" actId="2711"/>
          <ac:spMkLst>
            <pc:docMk/>
            <pc:sldMk cId="180194456" sldId="469"/>
            <ac:spMk id="212" creationId="{19CA014A-68C2-4531-87E7-26F6743336B0}"/>
          </ac:spMkLst>
        </pc:spChg>
        <pc:spChg chg="mod">
          <ac:chgData name="Minesh Patel" userId="a66d4990ec83ac90" providerId="LiveId" clId="{B97F8FE2-9461-4CFE-A336-39272FD5B119}" dt="2021-09-21T09:38:28.797" v="42973" actId="2711"/>
          <ac:spMkLst>
            <pc:docMk/>
            <pc:sldMk cId="180194456" sldId="469"/>
            <ac:spMk id="213" creationId="{BF0FBF45-B9B1-41A7-8D45-25554CA0826B}"/>
          </ac:spMkLst>
        </pc:spChg>
        <pc:spChg chg="mod">
          <ac:chgData name="Minesh Patel" userId="a66d4990ec83ac90" providerId="LiveId" clId="{B97F8FE2-9461-4CFE-A336-39272FD5B119}" dt="2021-09-21T09:38:28.797" v="42973" actId="2711"/>
          <ac:spMkLst>
            <pc:docMk/>
            <pc:sldMk cId="180194456" sldId="469"/>
            <ac:spMk id="215" creationId="{07CF9ABC-6BD6-4490-8875-35B8C5CFC10F}"/>
          </ac:spMkLst>
        </pc:spChg>
        <pc:spChg chg="mod">
          <ac:chgData name="Minesh Patel" userId="a66d4990ec83ac90" providerId="LiveId" clId="{B97F8FE2-9461-4CFE-A336-39272FD5B119}" dt="2021-09-21T09:38:28.797" v="42973" actId="2711"/>
          <ac:spMkLst>
            <pc:docMk/>
            <pc:sldMk cId="180194456" sldId="469"/>
            <ac:spMk id="216" creationId="{4FB68AA4-98F5-47A8-B2E4-3BC9A3D99A79}"/>
          </ac:spMkLst>
        </pc:spChg>
        <pc:spChg chg="mod">
          <ac:chgData name="Minesh Patel" userId="a66d4990ec83ac90" providerId="LiveId" clId="{B97F8FE2-9461-4CFE-A336-39272FD5B119}" dt="2021-09-21T09:38:28.797" v="42973" actId="2711"/>
          <ac:spMkLst>
            <pc:docMk/>
            <pc:sldMk cId="180194456" sldId="469"/>
            <ac:spMk id="217" creationId="{A2E80C36-9988-42FA-9AB2-19DCD0AB10AF}"/>
          </ac:spMkLst>
        </pc:spChg>
        <pc:spChg chg="mod">
          <ac:chgData name="Minesh Patel" userId="a66d4990ec83ac90" providerId="LiveId" clId="{B97F8FE2-9461-4CFE-A336-39272FD5B119}" dt="2021-09-21T09:38:28.797" v="42973" actId="2711"/>
          <ac:spMkLst>
            <pc:docMk/>
            <pc:sldMk cId="180194456" sldId="469"/>
            <ac:spMk id="218" creationId="{8C086500-E301-4AB6-92DE-4C6F89FE6F00}"/>
          </ac:spMkLst>
        </pc:spChg>
        <pc:spChg chg="mod">
          <ac:chgData name="Minesh Patel" userId="a66d4990ec83ac90" providerId="LiveId" clId="{B97F8FE2-9461-4CFE-A336-39272FD5B119}" dt="2021-09-21T09:38:28.797" v="42973" actId="2711"/>
          <ac:spMkLst>
            <pc:docMk/>
            <pc:sldMk cId="180194456" sldId="469"/>
            <ac:spMk id="219" creationId="{9CEFC0B4-DD0D-4FB2-8771-133B0BCCFD1F}"/>
          </ac:spMkLst>
        </pc:spChg>
        <pc:spChg chg="mod">
          <ac:chgData name="Minesh Patel" userId="a66d4990ec83ac90" providerId="LiveId" clId="{B97F8FE2-9461-4CFE-A336-39272FD5B119}" dt="2021-09-21T09:38:28.797" v="42973" actId="2711"/>
          <ac:spMkLst>
            <pc:docMk/>
            <pc:sldMk cId="180194456" sldId="469"/>
            <ac:spMk id="220" creationId="{A7429910-9F8D-45D8-A428-3D2A513C0F25}"/>
          </ac:spMkLst>
        </pc:spChg>
        <pc:spChg chg="mod">
          <ac:chgData name="Minesh Patel" userId="a66d4990ec83ac90" providerId="LiveId" clId="{B97F8FE2-9461-4CFE-A336-39272FD5B119}" dt="2021-09-21T09:38:28.797" v="42973" actId="2711"/>
          <ac:spMkLst>
            <pc:docMk/>
            <pc:sldMk cId="180194456" sldId="469"/>
            <ac:spMk id="221" creationId="{ACCFBFE7-2730-48AA-A0E6-81B42E0E946E}"/>
          </ac:spMkLst>
        </pc:spChg>
        <pc:spChg chg="mod">
          <ac:chgData name="Minesh Patel" userId="a66d4990ec83ac90" providerId="LiveId" clId="{B97F8FE2-9461-4CFE-A336-39272FD5B119}" dt="2021-09-21T09:38:28.797" v="42973" actId="2711"/>
          <ac:spMkLst>
            <pc:docMk/>
            <pc:sldMk cId="180194456" sldId="469"/>
            <ac:spMk id="222" creationId="{4DEE71CA-CE65-410F-94B8-0BA8A3A6895E}"/>
          </ac:spMkLst>
        </pc:spChg>
        <pc:spChg chg="mod">
          <ac:chgData name="Minesh Patel" userId="a66d4990ec83ac90" providerId="LiveId" clId="{B97F8FE2-9461-4CFE-A336-39272FD5B119}" dt="2021-09-21T09:38:28.797" v="42973" actId="2711"/>
          <ac:spMkLst>
            <pc:docMk/>
            <pc:sldMk cId="180194456" sldId="469"/>
            <ac:spMk id="223" creationId="{F6893C46-3DF0-42AE-839F-AF3E0BAE895C}"/>
          </ac:spMkLst>
        </pc:spChg>
        <pc:spChg chg="mod">
          <ac:chgData name="Minesh Patel" userId="a66d4990ec83ac90" providerId="LiveId" clId="{B97F8FE2-9461-4CFE-A336-39272FD5B119}" dt="2021-09-21T09:38:28.797" v="42973" actId="2711"/>
          <ac:spMkLst>
            <pc:docMk/>
            <pc:sldMk cId="180194456" sldId="469"/>
            <ac:spMk id="226" creationId="{07924238-9952-4264-8177-146EEAF49CEA}"/>
          </ac:spMkLst>
        </pc:spChg>
        <pc:spChg chg="mod">
          <ac:chgData name="Minesh Patel" userId="a66d4990ec83ac90" providerId="LiveId" clId="{B97F8FE2-9461-4CFE-A336-39272FD5B119}" dt="2021-09-21T09:38:28.797" v="42973" actId="2711"/>
          <ac:spMkLst>
            <pc:docMk/>
            <pc:sldMk cId="180194456" sldId="469"/>
            <ac:spMk id="227" creationId="{5B1C1EF5-CBCD-4852-90C6-46F9F373BA8E}"/>
          </ac:spMkLst>
        </pc:spChg>
        <pc:spChg chg="mod">
          <ac:chgData name="Minesh Patel" userId="a66d4990ec83ac90" providerId="LiveId" clId="{B97F8FE2-9461-4CFE-A336-39272FD5B119}" dt="2021-09-21T09:38:28.797" v="42973" actId="2711"/>
          <ac:spMkLst>
            <pc:docMk/>
            <pc:sldMk cId="180194456" sldId="469"/>
            <ac:spMk id="228" creationId="{05F2C343-0955-41C5-AB8F-7B51E1BCB973}"/>
          </ac:spMkLst>
        </pc:spChg>
        <pc:spChg chg="mod">
          <ac:chgData name="Minesh Patel" userId="a66d4990ec83ac90" providerId="LiveId" clId="{B97F8FE2-9461-4CFE-A336-39272FD5B119}" dt="2021-09-21T09:38:28.797" v="42973" actId="2711"/>
          <ac:spMkLst>
            <pc:docMk/>
            <pc:sldMk cId="180194456" sldId="469"/>
            <ac:spMk id="229" creationId="{2D3A4576-F587-466A-96BA-C6D3D0B442B7}"/>
          </ac:spMkLst>
        </pc:spChg>
        <pc:spChg chg="mod">
          <ac:chgData name="Minesh Patel" userId="a66d4990ec83ac90" providerId="LiveId" clId="{B97F8FE2-9461-4CFE-A336-39272FD5B119}" dt="2021-09-21T09:38:28.797" v="42973" actId="2711"/>
          <ac:spMkLst>
            <pc:docMk/>
            <pc:sldMk cId="180194456" sldId="469"/>
            <ac:spMk id="230" creationId="{2BDF81F3-FA7D-4317-AB4D-83C2E29F8AF7}"/>
          </ac:spMkLst>
        </pc:spChg>
        <pc:spChg chg="mod">
          <ac:chgData name="Minesh Patel" userId="a66d4990ec83ac90" providerId="LiveId" clId="{B97F8FE2-9461-4CFE-A336-39272FD5B119}" dt="2021-09-21T09:38:28.797" v="42973" actId="2711"/>
          <ac:spMkLst>
            <pc:docMk/>
            <pc:sldMk cId="180194456" sldId="469"/>
            <ac:spMk id="232" creationId="{BCF6D215-5827-43B9-9C35-1CCD13FF43DC}"/>
          </ac:spMkLst>
        </pc:spChg>
        <pc:spChg chg="mod">
          <ac:chgData name="Minesh Patel" userId="a66d4990ec83ac90" providerId="LiveId" clId="{B97F8FE2-9461-4CFE-A336-39272FD5B119}" dt="2021-09-21T09:38:28.797" v="42973" actId="2711"/>
          <ac:spMkLst>
            <pc:docMk/>
            <pc:sldMk cId="180194456" sldId="469"/>
            <ac:spMk id="235" creationId="{7E182B43-767B-4AAE-9536-A14E3BFD729B}"/>
          </ac:spMkLst>
        </pc:spChg>
        <pc:spChg chg="mod">
          <ac:chgData name="Minesh Patel" userId="a66d4990ec83ac90" providerId="LiveId" clId="{B97F8FE2-9461-4CFE-A336-39272FD5B119}" dt="2021-09-21T09:38:28.797" v="42973" actId="2711"/>
          <ac:spMkLst>
            <pc:docMk/>
            <pc:sldMk cId="180194456" sldId="469"/>
            <ac:spMk id="237" creationId="{34E7B813-DC84-4EA6-8199-FC99BCC8A366}"/>
          </ac:spMkLst>
        </pc:spChg>
        <pc:spChg chg="mod">
          <ac:chgData name="Minesh Patel" userId="a66d4990ec83ac90" providerId="LiveId" clId="{B97F8FE2-9461-4CFE-A336-39272FD5B119}" dt="2021-09-21T09:38:28.797" v="42973" actId="2711"/>
          <ac:spMkLst>
            <pc:docMk/>
            <pc:sldMk cId="180194456" sldId="469"/>
            <ac:spMk id="238" creationId="{4D333BFD-5DC1-4148-8B79-0D04D3BF55B6}"/>
          </ac:spMkLst>
        </pc:spChg>
        <pc:spChg chg="mod">
          <ac:chgData name="Minesh Patel" userId="a66d4990ec83ac90" providerId="LiveId" clId="{B97F8FE2-9461-4CFE-A336-39272FD5B119}" dt="2021-09-21T09:38:28.797" v="42973" actId="2711"/>
          <ac:spMkLst>
            <pc:docMk/>
            <pc:sldMk cId="180194456" sldId="469"/>
            <ac:spMk id="244" creationId="{0D1E4E6D-402A-4EF1-8A1F-1D9020CDFEE8}"/>
          </ac:spMkLst>
        </pc:spChg>
        <pc:spChg chg="mod">
          <ac:chgData name="Minesh Patel" userId="a66d4990ec83ac90" providerId="LiveId" clId="{B97F8FE2-9461-4CFE-A336-39272FD5B119}" dt="2021-09-21T09:38:28.797" v="42973" actId="2711"/>
          <ac:spMkLst>
            <pc:docMk/>
            <pc:sldMk cId="180194456" sldId="469"/>
            <ac:spMk id="245" creationId="{5642B1A4-99AC-4C7D-895F-5C31E6723388}"/>
          </ac:spMkLst>
        </pc:spChg>
        <pc:spChg chg="mod">
          <ac:chgData name="Minesh Patel" userId="a66d4990ec83ac90" providerId="LiveId" clId="{B97F8FE2-9461-4CFE-A336-39272FD5B119}" dt="2021-09-21T09:38:28.797" v="42973" actId="2711"/>
          <ac:spMkLst>
            <pc:docMk/>
            <pc:sldMk cId="180194456" sldId="469"/>
            <ac:spMk id="251" creationId="{EFDFCF3C-5940-4ADE-A6B5-428095C41D39}"/>
          </ac:spMkLst>
        </pc:spChg>
        <pc:spChg chg="mod">
          <ac:chgData name="Minesh Patel" userId="a66d4990ec83ac90" providerId="LiveId" clId="{B97F8FE2-9461-4CFE-A336-39272FD5B119}" dt="2021-09-21T09:38:28.797" v="42973" actId="2711"/>
          <ac:spMkLst>
            <pc:docMk/>
            <pc:sldMk cId="180194456" sldId="469"/>
            <ac:spMk id="252" creationId="{AF89ABF1-0AF0-4803-AE03-FB6AFE35EF9C}"/>
          </ac:spMkLst>
        </pc:spChg>
        <pc:spChg chg="mod">
          <ac:chgData name="Minesh Patel" userId="a66d4990ec83ac90" providerId="LiveId" clId="{B97F8FE2-9461-4CFE-A336-39272FD5B119}" dt="2021-09-21T09:38:28.797" v="42973" actId="2711"/>
          <ac:spMkLst>
            <pc:docMk/>
            <pc:sldMk cId="180194456" sldId="469"/>
            <ac:spMk id="253" creationId="{AEAC2568-AE5C-45DE-A73D-08D507764830}"/>
          </ac:spMkLst>
        </pc:spChg>
        <pc:spChg chg="mod">
          <ac:chgData name="Minesh Patel" userId="a66d4990ec83ac90" providerId="LiveId" clId="{B97F8FE2-9461-4CFE-A336-39272FD5B119}" dt="2021-09-21T09:38:28.797" v="42973" actId="2711"/>
          <ac:spMkLst>
            <pc:docMk/>
            <pc:sldMk cId="180194456" sldId="469"/>
            <ac:spMk id="254" creationId="{3E8EB76C-72E3-4AED-A82C-EC6D0E4F6493}"/>
          </ac:spMkLst>
        </pc:spChg>
        <pc:spChg chg="mod">
          <ac:chgData name="Minesh Patel" userId="a66d4990ec83ac90" providerId="LiveId" clId="{B97F8FE2-9461-4CFE-A336-39272FD5B119}" dt="2021-09-21T09:38:28.797" v="42973" actId="2711"/>
          <ac:spMkLst>
            <pc:docMk/>
            <pc:sldMk cId="180194456" sldId="469"/>
            <ac:spMk id="257" creationId="{ED3A30C6-4BCB-4277-BC07-7743991B5891}"/>
          </ac:spMkLst>
        </pc:spChg>
        <pc:spChg chg="mod">
          <ac:chgData name="Minesh Patel" userId="a66d4990ec83ac90" providerId="LiveId" clId="{B97F8FE2-9461-4CFE-A336-39272FD5B119}" dt="2021-09-21T09:38:28.797" v="42973" actId="2711"/>
          <ac:spMkLst>
            <pc:docMk/>
            <pc:sldMk cId="180194456" sldId="469"/>
            <ac:spMk id="259" creationId="{BFE48F4C-9E1F-40E1-8AA4-96686DCC33DA}"/>
          </ac:spMkLst>
        </pc:spChg>
        <pc:grpChg chg="mod">
          <ac:chgData name="Minesh Patel" userId="a66d4990ec83ac90" providerId="LiveId" clId="{B97F8FE2-9461-4CFE-A336-39272FD5B119}" dt="2021-09-21T10:01:33.748" v="43258" actId="1076"/>
          <ac:grpSpMkLst>
            <pc:docMk/>
            <pc:sldMk cId="180194456" sldId="469"/>
            <ac:grpSpMk id="2" creationId="{568989D1-2652-4886-BAA1-605E04889E2F}"/>
          </ac:grpSpMkLst>
        </pc:grpChg>
        <pc:grpChg chg="mod">
          <ac:chgData name="Minesh Patel" userId="a66d4990ec83ac90" providerId="LiveId" clId="{B97F8FE2-9461-4CFE-A336-39272FD5B119}" dt="2021-09-21T10:01:33.748" v="43258" actId="1076"/>
          <ac:grpSpMkLst>
            <pc:docMk/>
            <pc:sldMk cId="180194456" sldId="469"/>
            <ac:grpSpMk id="3" creationId="{679F87FF-6B30-416C-995D-686AAFAEC4A0}"/>
          </ac:grpSpMkLst>
        </pc:grpChg>
        <pc:grpChg chg="mod">
          <ac:chgData name="Minesh Patel" userId="a66d4990ec83ac90" providerId="LiveId" clId="{B97F8FE2-9461-4CFE-A336-39272FD5B119}" dt="2021-09-21T10:01:33.748" v="43258" actId="1076"/>
          <ac:grpSpMkLst>
            <pc:docMk/>
            <pc:sldMk cId="180194456" sldId="469"/>
            <ac:grpSpMk id="4" creationId="{F4D333BB-A61D-4D19-B3F6-0C30B123DC57}"/>
          </ac:grpSpMkLst>
        </pc:grpChg>
        <pc:grpChg chg="mod">
          <ac:chgData name="Minesh Patel" userId="a66d4990ec83ac90" providerId="LiveId" clId="{B97F8FE2-9461-4CFE-A336-39272FD5B119}" dt="2021-09-21T10:01:33.748" v="43258" actId="1076"/>
          <ac:grpSpMkLst>
            <pc:docMk/>
            <pc:sldMk cId="180194456" sldId="469"/>
            <ac:grpSpMk id="5" creationId="{D07BDD0C-3F03-4BC4-9A5C-79DF5DCE3867}"/>
          </ac:grpSpMkLst>
        </pc:grpChg>
        <pc:grpChg chg="mod">
          <ac:chgData name="Minesh Patel" userId="a66d4990ec83ac90" providerId="LiveId" clId="{B97F8FE2-9461-4CFE-A336-39272FD5B119}" dt="2021-09-21T10:01:33.748" v="43258" actId="1076"/>
          <ac:grpSpMkLst>
            <pc:docMk/>
            <pc:sldMk cId="180194456" sldId="469"/>
            <ac:grpSpMk id="6" creationId="{0C4FC20F-03A3-4428-BF21-59859CA39E45}"/>
          </ac:grpSpMkLst>
        </pc:grpChg>
        <pc:grpChg chg="add mod">
          <ac:chgData name="Minesh Patel" userId="a66d4990ec83ac90" providerId="LiveId" clId="{B97F8FE2-9461-4CFE-A336-39272FD5B119}" dt="2021-09-21T10:00:24.734" v="43254" actId="1035"/>
          <ac:grpSpMkLst>
            <pc:docMk/>
            <pc:sldMk cId="180194456" sldId="469"/>
            <ac:grpSpMk id="104" creationId="{D3158870-715A-4869-BF98-79E9648A111B}"/>
          </ac:grpSpMkLst>
        </pc:grpChg>
      </pc:sldChg>
      <pc:sldChg chg="del">
        <pc:chgData name="Minesh Patel" userId="a66d4990ec83ac90" providerId="LiveId" clId="{B97F8FE2-9461-4CFE-A336-39272FD5B119}" dt="2021-09-12T23:30:55.882" v="171" actId="47"/>
        <pc:sldMkLst>
          <pc:docMk/>
          <pc:sldMk cId="2035837503" sldId="469"/>
        </pc:sldMkLst>
      </pc:sldChg>
      <pc:sldChg chg="add">
        <pc:chgData name="Minesh Patel" userId="a66d4990ec83ac90" providerId="LiveId" clId="{B97F8FE2-9461-4CFE-A336-39272FD5B119}" dt="2021-09-21T10:00:55.523" v="43257"/>
        <pc:sldMkLst>
          <pc:docMk/>
          <pc:sldMk cId="247049314" sldId="470"/>
        </pc:sldMkLst>
      </pc:sldChg>
      <pc:sldChg chg="addSp modSp add del mod">
        <pc:chgData name="Minesh Patel" userId="a66d4990ec83ac90" providerId="LiveId" clId="{B97F8FE2-9461-4CFE-A336-39272FD5B119}" dt="2021-09-21T10:00:48.953" v="43256" actId="2696"/>
        <pc:sldMkLst>
          <pc:docMk/>
          <pc:sldMk cId="956973664" sldId="470"/>
        </pc:sldMkLst>
        <pc:spChg chg="mod">
          <ac:chgData name="Minesh Patel" userId="a66d4990ec83ac90" providerId="LiveId" clId="{B97F8FE2-9461-4CFE-A336-39272FD5B119}" dt="2021-09-21T09:38:33.918" v="42974" actId="2711"/>
          <ac:spMkLst>
            <pc:docMk/>
            <pc:sldMk cId="956973664" sldId="470"/>
            <ac:spMk id="7" creationId="{20732A8D-4B35-40BF-B9AA-39226724E922}"/>
          </ac:spMkLst>
        </pc:spChg>
        <pc:spChg chg="mod">
          <ac:chgData name="Minesh Patel" userId="a66d4990ec83ac90" providerId="LiveId" clId="{B97F8FE2-9461-4CFE-A336-39272FD5B119}" dt="2021-09-21T09:38:33.918" v="42974" actId="2711"/>
          <ac:spMkLst>
            <pc:docMk/>
            <pc:sldMk cId="956973664" sldId="470"/>
            <ac:spMk id="9" creationId="{79A65E3F-D7BC-481B-ABBA-3E346565FB86}"/>
          </ac:spMkLst>
        </pc:spChg>
        <pc:spChg chg="mod">
          <ac:chgData name="Minesh Patel" userId="a66d4990ec83ac90" providerId="LiveId" clId="{B97F8FE2-9461-4CFE-A336-39272FD5B119}" dt="2021-09-21T09:38:33.918" v="42974" actId="2711"/>
          <ac:spMkLst>
            <pc:docMk/>
            <pc:sldMk cId="956973664" sldId="470"/>
            <ac:spMk id="26" creationId="{043F1D6A-B8D6-44E3-88FD-C6ACE1B85197}"/>
          </ac:spMkLst>
        </pc:spChg>
        <pc:spChg chg="mod">
          <ac:chgData name="Minesh Patel" userId="a66d4990ec83ac90" providerId="LiveId" clId="{B97F8FE2-9461-4CFE-A336-39272FD5B119}" dt="2021-09-21T09:38:33.918" v="42974" actId="2711"/>
          <ac:spMkLst>
            <pc:docMk/>
            <pc:sldMk cId="956973664" sldId="470"/>
            <ac:spMk id="47" creationId="{F0C355F7-592A-401A-BE45-2955880B73CF}"/>
          </ac:spMkLst>
        </pc:spChg>
        <pc:spChg chg="mod">
          <ac:chgData name="Minesh Patel" userId="a66d4990ec83ac90" providerId="LiveId" clId="{B97F8FE2-9461-4CFE-A336-39272FD5B119}" dt="2021-09-21T09:38:33.918" v="42974" actId="2711"/>
          <ac:spMkLst>
            <pc:docMk/>
            <pc:sldMk cId="956973664" sldId="470"/>
            <ac:spMk id="50" creationId="{B13E54FA-BE96-412B-9E49-2A8E6D890A1D}"/>
          </ac:spMkLst>
        </pc:spChg>
        <pc:spChg chg="mod">
          <ac:chgData name="Minesh Patel" userId="a66d4990ec83ac90" providerId="LiveId" clId="{B97F8FE2-9461-4CFE-A336-39272FD5B119}" dt="2021-09-21T09:38:33.918" v="42974" actId="2711"/>
          <ac:spMkLst>
            <pc:docMk/>
            <pc:sldMk cId="956973664" sldId="470"/>
            <ac:spMk id="52" creationId="{97A08E13-F29C-4927-805D-648A481AB434}"/>
          </ac:spMkLst>
        </pc:spChg>
        <pc:spChg chg="mod">
          <ac:chgData name="Minesh Patel" userId="a66d4990ec83ac90" providerId="LiveId" clId="{B97F8FE2-9461-4CFE-A336-39272FD5B119}" dt="2021-09-21T09:38:33.918" v="42974" actId="2711"/>
          <ac:spMkLst>
            <pc:docMk/>
            <pc:sldMk cId="956973664" sldId="470"/>
            <ac:spMk id="57" creationId="{8771CE02-3C8E-4BB5-B952-5700FAE34F17}"/>
          </ac:spMkLst>
        </pc:spChg>
        <pc:spChg chg="mod">
          <ac:chgData name="Minesh Patel" userId="a66d4990ec83ac90" providerId="LiveId" clId="{B97F8FE2-9461-4CFE-A336-39272FD5B119}" dt="2021-09-21T09:38:33.918" v="42974" actId="2711"/>
          <ac:spMkLst>
            <pc:docMk/>
            <pc:sldMk cId="956973664" sldId="470"/>
            <ac:spMk id="59" creationId="{B215DCD2-6C4C-4CB5-BF2E-AA829F258461}"/>
          </ac:spMkLst>
        </pc:spChg>
        <pc:spChg chg="mod">
          <ac:chgData name="Minesh Patel" userId="a66d4990ec83ac90" providerId="LiveId" clId="{B97F8FE2-9461-4CFE-A336-39272FD5B119}" dt="2021-09-21T09:38:33.918" v="42974" actId="2711"/>
          <ac:spMkLst>
            <pc:docMk/>
            <pc:sldMk cId="956973664" sldId="470"/>
            <ac:spMk id="74" creationId="{27EEBD12-55A3-4EA2-A701-7F6D55DF6212}"/>
          </ac:spMkLst>
        </pc:spChg>
        <pc:spChg chg="mod">
          <ac:chgData name="Minesh Patel" userId="a66d4990ec83ac90" providerId="LiveId" clId="{B97F8FE2-9461-4CFE-A336-39272FD5B119}" dt="2021-09-21T09:38:33.918" v="42974" actId="2711"/>
          <ac:spMkLst>
            <pc:docMk/>
            <pc:sldMk cId="956973664" sldId="470"/>
            <ac:spMk id="76" creationId="{1343A6B4-0F96-4A28-897E-B4CB4475AF81}"/>
          </ac:spMkLst>
        </pc:spChg>
        <pc:spChg chg="mod">
          <ac:chgData name="Minesh Patel" userId="a66d4990ec83ac90" providerId="LiveId" clId="{B97F8FE2-9461-4CFE-A336-39272FD5B119}" dt="2021-09-21T09:38:33.918" v="42974" actId="2711"/>
          <ac:spMkLst>
            <pc:docMk/>
            <pc:sldMk cId="956973664" sldId="470"/>
            <ac:spMk id="79" creationId="{F94F3F26-F3DE-4217-B249-5A3C4DC54F54}"/>
          </ac:spMkLst>
        </pc:spChg>
        <pc:spChg chg="mod">
          <ac:chgData name="Minesh Patel" userId="a66d4990ec83ac90" providerId="LiveId" clId="{B97F8FE2-9461-4CFE-A336-39272FD5B119}" dt="2021-09-21T09:38:33.918" v="42974" actId="2711"/>
          <ac:spMkLst>
            <pc:docMk/>
            <pc:sldMk cId="956973664" sldId="470"/>
            <ac:spMk id="92" creationId="{735A7674-5842-43FC-B91E-69D1F8B6BEC1}"/>
          </ac:spMkLst>
        </pc:spChg>
        <pc:spChg chg="mod">
          <ac:chgData name="Minesh Patel" userId="a66d4990ec83ac90" providerId="LiveId" clId="{B97F8FE2-9461-4CFE-A336-39272FD5B119}" dt="2021-09-21T09:38:33.918" v="42974" actId="2711"/>
          <ac:spMkLst>
            <pc:docMk/>
            <pc:sldMk cId="956973664" sldId="470"/>
            <ac:spMk id="105" creationId="{BE4D7DCD-8DEB-415F-9353-62FE7F871895}"/>
          </ac:spMkLst>
        </pc:spChg>
        <pc:spChg chg="mod">
          <ac:chgData name="Minesh Patel" userId="a66d4990ec83ac90" providerId="LiveId" clId="{B97F8FE2-9461-4CFE-A336-39272FD5B119}" dt="2021-09-21T10:00:27.170" v="43255"/>
          <ac:spMkLst>
            <pc:docMk/>
            <pc:sldMk cId="956973664" sldId="470"/>
            <ac:spMk id="107" creationId="{C70B2541-1EFB-4229-9E23-E32378712399}"/>
          </ac:spMkLst>
        </pc:spChg>
        <pc:spChg chg="mod">
          <ac:chgData name="Minesh Patel" userId="a66d4990ec83ac90" providerId="LiveId" clId="{B97F8FE2-9461-4CFE-A336-39272FD5B119}" dt="2021-09-21T09:38:33.918" v="42974" actId="2711"/>
          <ac:spMkLst>
            <pc:docMk/>
            <pc:sldMk cId="956973664" sldId="470"/>
            <ac:spMk id="108" creationId="{2A77DDEB-F08B-4510-99F2-33F34C56EA3D}"/>
          </ac:spMkLst>
        </pc:spChg>
        <pc:spChg chg="mod">
          <ac:chgData name="Minesh Patel" userId="a66d4990ec83ac90" providerId="LiveId" clId="{B97F8FE2-9461-4CFE-A336-39272FD5B119}" dt="2021-09-21T10:00:27.170" v="43255"/>
          <ac:spMkLst>
            <pc:docMk/>
            <pc:sldMk cId="956973664" sldId="470"/>
            <ac:spMk id="109" creationId="{688B57AA-F3DA-4D05-8A1F-B87BED5804B4}"/>
          </ac:spMkLst>
        </pc:spChg>
        <pc:spChg chg="mod">
          <ac:chgData name="Minesh Patel" userId="a66d4990ec83ac90" providerId="LiveId" clId="{B97F8FE2-9461-4CFE-A336-39272FD5B119}" dt="2021-09-21T10:00:27.170" v="43255"/>
          <ac:spMkLst>
            <pc:docMk/>
            <pc:sldMk cId="956973664" sldId="470"/>
            <ac:spMk id="110" creationId="{F395B114-CDFD-497F-93C7-E23D71CDDE32}"/>
          </ac:spMkLst>
        </pc:spChg>
        <pc:spChg chg="mod">
          <ac:chgData name="Minesh Patel" userId="a66d4990ec83ac90" providerId="LiveId" clId="{B97F8FE2-9461-4CFE-A336-39272FD5B119}" dt="2021-09-21T10:00:27.170" v="43255"/>
          <ac:spMkLst>
            <pc:docMk/>
            <pc:sldMk cId="956973664" sldId="470"/>
            <ac:spMk id="111" creationId="{09400348-4A54-4588-BA30-53C37A463A48}"/>
          </ac:spMkLst>
        </pc:spChg>
        <pc:spChg chg="mod">
          <ac:chgData name="Minesh Patel" userId="a66d4990ec83ac90" providerId="LiveId" clId="{B97F8FE2-9461-4CFE-A336-39272FD5B119}" dt="2021-09-21T10:00:27.170" v="43255"/>
          <ac:spMkLst>
            <pc:docMk/>
            <pc:sldMk cId="956973664" sldId="470"/>
            <ac:spMk id="112" creationId="{E0A5CF5E-824D-4E37-84DB-6EBF9E59336D}"/>
          </ac:spMkLst>
        </pc:spChg>
        <pc:spChg chg="mod">
          <ac:chgData name="Minesh Patel" userId="a66d4990ec83ac90" providerId="LiveId" clId="{B97F8FE2-9461-4CFE-A336-39272FD5B119}" dt="2021-09-21T09:38:33.918" v="42974" actId="2711"/>
          <ac:spMkLst>
            <pc:docMk/>
            <pc:sldMk cId="956973664" sldId="470"/>
            <ac:spMk id="157" creationId="{A30B3092-B0C8-4C61-B7CB-DA1892F972CB}"/>
          </ac:spMkLst>
        </pc:spChg>
        <pc:spChg chg="mod">
          <ac:chgData name="Minesh Patel" userId="a66d4990ec83ac90" providerId="LiveId" clId="{B97F8FE2-9461-4CFE-A336-39272FD5B119}" dt="2021-09-21T09:38:33.918" v="42974" actId="2711"/>
          <ac:spMkLst>
            <pc:docMk/>
            <pc:sldMk cId="956973664" sldId="470"/>
            <ac:spMk id="176" creationId="{C500EA28-9ACF-44E8-8A22-F1ACB9DCBF3B}"/>
          </ac:spMkLst>
        </pc:spChg>
        <pc:spChg chg="mod">
          <ac:chgData name="Minesh Patel" userId="a66d4990ec83ac90" providerId="LiveId" clId="{B97F8FE2-9461-4CFE-A336-39272FD5B119}" dt="2021-09-21T09:38:33.918" v="42974" actId="2711"/>
          <ac:spMkLst>
            <pc:docMk/>
            <pc:sldMk cId="956973664" sldId="470"/>
            <ac:spMk id="177" creationId="{5BAC35EF-0AB1-4578-AAB3-AF40204F481B}"/>
          </ac:spMkLst>
        </pc:spChg>
        <pc:spChg chg="mod">
          <ac:chgData name="Minesh Patel" userId="a66d4990ec83ac90" providerId="LiveId" clId="{B97F8FE2-9461-4CFE-A336-39272FD5B119}" dt="2021-09-21T09:38:33.918" v="42974" actId="2711"/>
          <ac:spMkLst>
            <pc:docMk/>
            <pc:sldMk cId="956973664" sldId="470"/>
            <ac:spMk id="178" creationId="{0E6DD25A-D236-45C8-8004-088460A3EB4A}"/>
          </ac:spMkLst>
        </pc:spChg>
        <pc:spChg chg="mod">
          <ac:chgData name="Minesh Patel" userId="a66d4990ec83ac90" providerId="LiveId" clId="{B97F8FE2-9461-4CFE-A336-39272FD5B119}" dt="2021-09-21T09:38:33.918" v="42974" actId="2711"/>
          <ac:spMkLst>
            <pc:docMk/>
            <pc:sldMk cId="956973664" sldId="470"/>
            <ac:spMk id="179" creationId="{840A1E36-19BD-4C19-B235-2D791A6729FE}"/>
          </ac:spMkLst>
        </pc:spChg>
        <pc:spChg chg="mod">
          <ac:chgData name="Minesh Patel" userId="a66d4990ec83ac90" providerId="LiveId" clId="{B97F8FE2-9461-4CFE-A336-39272FD5B119}" dt="2021-09-21T09:38:33.918" v="42974" actId="2711"/>
          <ac:spMkLst>
            <pc:docMk/>
            <pc:sldMk cId="956973664" sldId="470"/>
            <ac:spMk id="180" creationId="{D1BE6958-38E4-4C4C-A65F-3ECC4066B62C}"/>
          </ac:spMkLst>
        </pc:spChg>
        <pc:spChg chg="mod">
          <ac:chgData name="Minesh Patel" userId="a66d4990ec83ac90" providerId="LiveId" clId="{B97F8FE2-9461-4CFE-A336-39272FD5B119}" dt="2021-09-21T09:38:33.918" v="42974" actId="2711"/>
          <ac:spMkLst>
            <pc:docMk/>
            <pc:sldMk cId="956973664" sldId="470"/>
            <ac:spMk id="181" creationId="{6476FEF5-7DCF-424B-A061-9A280B4D3C1D}"/>
          </ac:spMkLst>
        </pc:spChg>
        <pc:spChg chg="mod">
          <ac:chgData name="Minesh Patel" userId="a66d4990ec83ac90" providerId="LiveId" clId="{B97F8FE2-9461-4CFE-A336-39272FD5B119}" dt="2021-09-21T09:38:33.918" v="42974" actId="2711"/>
          <ac:spMkLst>
            <pc:docMk/>
            <pc:sldMk cId="956973664" sldId="470"/>
            <ac:spMk id="182" creationId="{16D3CD06-6EFD-4473-8E70-43E07DE59804}"/>
          </ac:spMkLst>
        </pc:spChg>
        <pc:spChg chg="mod">
          <ac:chgData name="Minesh Patel" userId="a66d4990ec83ac90" providerId="LiveId" clId="{B97F8FE2-9461-4CFE-A336-39272FD5B119}" dt="2021-09-21T09:38:33.918" v="42974" actId="2711"/>
          <ac:spMkLst>
            <pc:docMk/>
            <pc:sldMk cId="956973664" sldId="470"/>
            <ac:spMk id="183" creationId="{E4AAB8E0-583F-4E8B-84DA-6802793DC88C}"/>
          </ac:spMkLst>
        </pc:spChg>
        <pc:spChg chg="mod">
          <ac:chgData name="Minesh Patel" userId="a66d4990ec83ac90" providerId="LiveId" clId="{B97F8FE2-9461-4CFE-A336-39272FD5B119}" dt="2021-09-21T09:38:33.918" v="42974" actId="2711"/>
          <ac:spMkLst>
            <pc:docMk/>
            <pc:sldMk cId="956973664" sldId="470"/>
            <ac:spMk id="184" creationId="{411C57A3-041B-44CE-9509-17B504799D4D}"/>
          </ac:spMkLst>
        </pc:spChg>
        <pc:spChg chg="mod">
          <ac:chgData name="Minesh Patel" userId="a66d4990ec83ac90" providerId="LiveId" clId="{B97F8FE2-9461-4CFE-A336-39272FD5B119}" dt="2021-09-21T09:38:33.918" v="42974" actId="2711"/>
          <ac:spMkLst>
            <pc:docMk/>
            <pc:sldMk cId="956973664" sldId="470"/>
            <ac:spMk id="185" creationId="{33FD906C-E823-4DCE-A815-D3561967305D}"/>
          </ac:spMkLst>
        </pc:spChg>
        <pc:spChg chg="mod">
          <ac:chgData name="Minesh Patel" userId="a66d4990ec83ac90" providerId="LiveId" clId="{B97F8FE2-9461-4CFE-A336-39272FD5B119}" dt="2021-09-21T09:38:33.918" v="42974" actId="2711"/>
          <ac:spMkLst>
            <pc:docMk/>
            <pc:sldMk cId="956973664" sldId="470"/>
            <ac:spMk id="186" creationId="{A4BD61A8-24B6-4F43-8F34-B3A6EBFBCDF9}"/>
          </ac:spMkLst>
        </pc:spChg>
        <pc:spChg chg="mod">
          <ac:chgData name="Minesh Patel" userId="a66d4990ec83ac90" providerId="LiveId" clId="{B97F8FE2-9461-4CFE-A336-39272FD5B119}" dt="2021-09-21T09:38:33.918" v="42974" actId="2711"/>
          <ac:spMkLst>
            <pc:docMk/>
            <pc:sldMk cId="956973664" sldId="470"/>
            <ac:spMk id="187" creationId="{FA80517A-2453-4BA2-94BC-A7E991E53F61}"/>
          </ac:spMkLst>
        </pc:spChg>
        <pc:spChg chg="mod">
          <ac:chgData name="Minesh Patel" userId="a66d4990ec83ac90" providerId="LiveId" clId="{B97F8FE2-9461-4CFE-A336-39272FD5B119}" dt="2021-09-21T09:38:33.918" v="42974" actId="2711"/>
          <ac:spMkLst>
            <pc:docMk/>
            <pc:sldMk cId="956973664" sldId="470"/>
            <ac:spMk id="188" creationId="{8983C465-E763-4E43-AB6C-B1478F9DA2F8}"/>
          </ac:spMkLst>
        </pc:spChg>
        <pc:spChg chg="mod">
          <ac:chgData name="Minesh Patel" userId="a66d4990ec83ac90" providerId="LiveId" clId="{B97F8FE2-9461-4CFE-A336-39272FD5B119}" dt="2021-09-21T09:38:33.918" v="42974" actId="2711"/>
          <ac:spMkLst>
            <pc:docMk/>
            <pc:sldMk cId="956973664" sldId="470"/>
            <ac:spMk id="191" creationId="{AD9B764A-AE0E-47A9-80F0-EE091D4A1CFB}"/>
          </ac:spMkLst>
        </pc:spChg>
        <pc:spChg chg="mod">
          <ac:chgData name="Minesh Patel" userId="a66d4990ec83ac90" providerId="LiveId" clId="{B97F8FE2-9461-4CFE-A336-39272FD5B119}" dt="2021-09-21T09:38:33.918" v="42974" actId="2711"/>
          <ac:spMkLst>
            <pc:docMk/>
            <pc:sldMk cId="956973664" sldId="470"/>
            <ac:spMk id="192" creationId="{612897AE-0AE3-4513-B42A-55A00D9642A2}"/>
          </ac:spMkLst>
        </pc:spChg>
        <pc:spChg chg="mod">
          <ac:chgData name="Minesh Patel" userId="a66d4990ec83ac90" providerId="LiveId" clId="{B97F8FE2-9461-4CFE-A336-39272FD5B119}" dt="2021-09-21T09:38:33.918" v="42974" actId="2711"/>
          <ac:spMkLst>
            <pc:docMk/>
            <pc:sldMk cId="956973664" sldId="470"/>
            <ac:spMk id="193" creationId="{92A3F0CF-928A-461C-AE2F-3513400FC533}"/>
          </ac:spMkLst>
        </pc:spChg>
        <pc:spChg chg="mod">
          <ac:chgData name="Minesh Patel" userId="a66d4990ec83ac90" providerId="LiveId" clId="{B97F8FE2-9461-4CFE-A336-39272FD5B119}" dt="2021-09-21T09:38:33.918" v="42974" actId="2711"/>
          <ac:spMkLst>
            <pc:docMk/>
            <pc:sldMk cId="956973664" sldId="470"/>
            <ac:spMk id="196" creationId="{230AFDEE-E30C-4F03-B58E-13CDCF0D3B10}"/>
          </ac:spMkLst>
        </pc:spChg>
        <pc:spChg chg="mod">
          <ac:chgData name="Minesh Patel" userId="a66d4990ec83ac90" providerId="LiveId" clId="{B97F8FE2-9461-4CFE-A336-39272FD5B119}" dt="2021-09-21T09:38:33.918" v="42974" actId="2711"/>
          <ac:spMkLst>
            <pc:docMk/>
            <pc:sldMk cId="956973664" sldId="470"/>
            <ac:spMk id="197" creationId="{7018A635-0D5A-4BE8-A841-8030DE87454E}"/>
          </ac:spMkLst>
        </pc:spChg>
        <pc:spChg chg="mod">
          <ac:chgData name="Minesh Patel" userId="a66d4990ec83ac90" providerId="LiveId" clId="{B97F8FE2-9461-4CFE-A336-39272FD5B119}" dt="2021-09-21T09:38:33.918" v="42974" actId="2711"/>
          <ac:spMkLst>
            <pc:docMk/>
            <pc:sldMk cId="956973664" sldId="470"/>
            <ac:spMk id="198" creationId="{F2B7A8AC-B4C2-45EC-A2A4-78E626197CB7}"/>
          </ac:spMkLst>
        </pc:spChg>
        <pc:spChg chg="mod">
          <ac:chgData name="Minesh Patel" userId="a66d4990ec83ac90" providerId="LiveId" clId="{B97F8FE2-9461-4CFE-A336-39272FD5B119}" dt="2021-09-21T09:38:33.918" v="42974" actId="2711"/>
          <ac:spMkLst>
            <pc:docMk/>
            <pc:sldMk cId="956973664" sldId="470"/>
            <ac:spMk id="203" creationId="{79292708-EC13-41F3-BB96-BD48C8A2D40D}"/>
          </ac:spMkLst>
        </pc:spChg>
        <pc:spChg chg="mod">
          <ac:chgData name="Minesh Patel" userId="a66d4990ec83ac90" providerId="LiveId" clId="{B97F8FE2-9461-4CFE-A336-39272FD5B119}" dt="2021-09-21T09:38:33.918" v="42974" actId="2711"/>
          <ac:spMkLst>
            <pc:docMk/>
            <pc:sldMk cId="956973664" sldId="470"/>
            <ac:spMk id="204" creationId="{55858A24-9F07-48CC-9C50-127602165A4F}"/>
          </ac:spMkLst>
        </pc:spChg>
        <pc:spChg chg="mod">
          <ac:chgData name="Minesh Patel" userId="a66d4990ec83ac90" providerId="LiveId" clId="{B97F8FE2-9461-4CFE-A336-39272FD5B119}" dt="2021-09-21T09:38:33.918" v="42974" actId="2711"/>
          <ac:spMkLst>
            <pc:docMk/>
            <pc:sldMk cId="956973664" sldId="470"/>
            <ac:spMk id="207" creationId="{12021898-A083-45CF-A749-7D0CE3C01806}"/>
          </ac:spMkLst>
        </pc:spChg>
        <pc:spChg chg="mod">
          <ac:chgData name="Minesh Patel" userId="a66d4990ec83ac90" providerId="LiveId" clId="{B97F8FE2-9461-4CFE-A336-39272FD5B119}" dt="2021-09-21T09:38:33.918" v="42974" actId="2711"/>
          <ac:spMkLst>
            <pc:docMk/>
            <pc:sldMk cId="956973664" sldId="470"/>
            <ac:spMk id="208" creationId="{580D3BD3-7131-42E9-982E-05EEE447AA3F}"/>
          </ac:spMkLst>
        </pc:spChg>
        <pc:spChg chg="mod">
          <ac:chgData name="Minesh Patel" userId="a66d4990ec83ac90" providerId="LiveId" clId="{B97F8FE2-9461-4CFE-A336-39272FD5B119}" dt="2021-09-21T09:38:33.918" v="42974" actId="2711"/>
          <ac:spMkLst>
            <pc:docMk/>
            <pc:sldMk cId="956973664" sldId="470"/>
            <ac:spMk id="209" creationId="{4540CA11-3FF1-4EBC-BA0C-C75F2AB0FC9A}"/>
          </ac:spMkLst>
        </pc:spChg>
        <pc:spChg chg="mod">
          <ac:chgData name="Minesh Patel" userId="a66d4990ec83ac90" providerId="LiveId" clId="{B97F8FE2-9461-4CFE-A336-39272FD5B119}" dt="2021-09-21T09:38:33.918" v="42974" actId="2711"/>
          <ac:spMkLst>
            <pc:docMk/>
            <pc:sldMk cId="956973664" sldId="470"/>
            <ac:spMk id="210" creationId="{4DB393D1-5986-4C28-BDB0-21FEBA0786A0}"/>
          </ac:spMkLst>
        </pc:spChg>
        <pc:spChg chg="mod">
          <ac:chgData name="Minesh Patel" userId="a66d4990ec83ac90" providerId="LiveId" clId="{B97F8FE2-9461-4CFE-A336-39272FD5B119}" dt="2021-09-21T09:38:33.918" v="42974" actId="2711"/>
          <ac:spMkLst>
            <pc:docMk/>
            <pc:sldMk cId="956973664" sldId="470"/>
            <ac:spMk id="211" creationId="{8C8C789D-9B9E-4F46-9024-16518E9C010C}"/>
          </ac:spMkLst>
        </pc:spChg>
        <pc:spChg chg="mod">
          <ac:chgData name="Minesh Patel" userId="a66d4990ec83ac90" providerId="LiveId" clId="{B97F8FE2-9461-4CFE-A336-39272FD5B119}" dt="2021-09-21T09:38:33.918" v="42974" actId="2711"/>
          <ac:spMkLst>
            <pc:docMk/>
            <pc:sldMk cId="956973664" sldId="470"/>
            <ac:spMk id="212" creationId="{19CA014A-68C2-4531-87E7-26F6743336B0}"/>
          </ac:spMkLst>
        </pc:spChg>
        <pc:spChg chg="mod">
          <ac:chgData name="Minesh Patel" userId="a66d4990ec83ac90" providerId="LiveId" clId="{B97F8FE2-9461-4CFE-A336-39272FD5B119}" dt="2021-09-21T09:38:33.918" v="42974" actId="2711"/>
          <ac:spMkLst>
            <pc:docMk/>
            <pc:sldMk cId="956973664" sldId="470"/>
            <ac:spMk id="213" creationId="{BF0FBF45-B9B1-41A7-8D45-25554CA0826B}"/>
          </ac:spMkLst>
        </pc:spChg>
        <pc:spChg chg="mod">
          <ac:chgData name="Minesh Patel" userId="a66d4990ec83ac90" providerId="LiveId" clId="{B97F8FE2-9461-4CFE-A336-39272FD5B119}" dt="2021-09-21T09:38:33.918" v="42974" actId="2711"/>
          <ac:spMkLst>
            <pc:docMk/>
            <pc:sldMk cId="956973664" sldId="470"/>
            <ac:spMk id="215" creationId="{07CF9ABC-6BD6-4490-8875-35B8C5CFC10F}"/>
          </ac:spMkLst>
        </pc:spChg>
        <pc:spChg chg="mod">
          <ac:chgData name="Minesh Patel" userId="a66d4990ec83ac90" providerId="LiveId" clId="{B97F8FE2-9461-4CFE-A336-39272FD5B119}" dt="2021-09-21T09:38:33.918" v="42974" actId="2711"/>
          <ac:spMkLst>
            <pc:docMk/>
            <pc:sldMk cId="956973664" sldId="470"/>
            <ac:spMk id="216" creationId="{4FB68AA4-98F5-47A8-B2E4-3BC9A3D99A79}"/>
          </ac:spMkLst>
        </pc:spChg>
        <pc:spChg chg="mod">
          <ac:chgData name="Minesh Patel" userId="a66d4990ec83ac90" providerId="LiveId" clId="{B97F8FE2-9461-4CFE-A336-39272FD5B119}" dt="2021-09-21T09:38:33.918" v="42974" actId="2711"/>
          <ac:spMkLst>
            <pc:docMk/>
            <pc:sldMk cId="956973664" sldId="470"/>
            <ac:spMk id="217" creationId="{A2E80C36-9988-42FA-9AB2-19DCD0AB10AF}"/>
          </ac:spMkLst>
        </pc:spChg>
        <pc:spChg chg="mod">
          <ac:chgData name="Minesh Patel" userId="a66d4990ec83ac90" providerId="LiveId" clId="{B97F8FE2-9461-4CFE-A336-39272FD5B119}" dt="2021-09-21T09:38:33.918" v="42974" actId="2711"/>
          <ac:spMkLst>
            <pc:docMk/>
            <pc:sldMk cId="956973664" sldId="470"/>
            <ac:spMk id="218" creationId="{8C086500-E301-4AB6-92DE-4C6F89FE6F00}"/>
          </ac:spMkLst>
        </pc:spChg>
        <pc:spChg chg="mod">
          <ac:chgData name="Minesh Patel" userId="a66d4990ec83ac90" providerId="LiveId" clId="{B97F8FE2-9461-4CFE-A336-39272FD5B119}" dt="2021-09-21T09:38:33.918" v="42974" actId="2711"/>
          <ac:spMkLst>
            <pc:docMk/>
            <pc:sldMk cId="956973664" sldId="470"/>
            <ac:spMk id="219" creationId="{9CEFC0B4-DD0D-4FB2-8771-133B0BCCFD1F}"/>
          </ac:spMkLst>
        </pc:spChg>
        <pc:spChg chg="mod">
          <ac:chgData name="Minesh Patel" userId="a66d4990ec83ac90" providerId="LiveId" clId="{B97F8FE2-9461-4CFE-A336-39272FD5B119}" dt="2021-09-21T09:38:33.918" v="42974" actId="2711"/>
          <ac:spMkLst>
            <pc:docMk/>
            <pc:sldMk cId="956973664" sldId="470"/>
            <ac:spMk id="220" creationId="{A7429910-9F8D-45D8-A428-3D2A513C0F25}"/>
          </ac:spMkLst>
        </pc:spChg>
        <pc:spChg chg="mod">
          <ac:chgData name="Minesh Patel" userId="a66d4990ec83ac90" providerId="LiveId" clId="{B97F8FE2-9461-4CFE-A336-39272FD5B119}" dt="2021-09-21T09:38:33.918" v="42974" actId="2711"/>
          <ac:spMkLst>
            <pc:docMk/>
            <pc:sldMk cId="956973664" sldId="470"/>
            <ac:spMk id="221" creationId="{ACCFBFE7-2730-48AA-A0E6-81B42E0E946E}"/>
          </ac:spMkLst>
        </pc:spChg>
        <pc:spChg chg="mod">
          <ac:chgData name="Minesh Patel" userId="a66d4990ec83ac90" providerId="LiveId" clId="{B97F8FE2-9461-4CFE-A336-39272FD5B119}" dt="2021-09-21T09:38:33.918" v="42974" actId="2711"/>
          <ac:spMkLst>
            <pc:docMk/>
            <pc:sldMk cId="956973664" sldId="470"/>
            <ac:spMk id="222" creationId="{4DEE71CA-CE65-410F-94B8-0BA8A3A6895E}"/>
          </ac:spMkLst>
        </pc:spChg>
        <pc:spChg chg="mod">
          <ac:chgData name="Minesh Patel" userId="a66d4990ec83ac90" providerId="LiveId" clId="{B97F8FE2-9461-4CFE-A336-39272FD5B119}" dt="2021-09-21T09:38:33.918" v="42974" actId="2711"/>
          <ac:spMkLst>
            <pc:docMk/>
            <pc:sldMk cId="956973664" sldId="470"/>
            <ac:spMk id="223" creationId="{F6893C46-3DF0-42AE-839F-AF3E0BAE895C}"/>
          </ac:spMkLst>
        </pc:spChg>
        <pc:spChg chg="mod">
          <ac:chgData name="Minesh Patel" userId="a66d4990ec83ac90" providerId="LiveId" clId="{B97F8FE2-9461-4CFE-A336-39272FD5B119}" dt="2021-09-21T09:38:33.918" v="42974" actId="2711"/>
          <ac:spMkLst>
            <pc:docMk/>
            <pc:sldMk cId="956973664" sldId="470"/>
            <ac:spMk id="226" creationId="{07924238-9952-4264-8177-146EEAF49CEA}"/>
          </ac:spMkLst>
        </pc:spChg>
        <pc:spChg chg="mod">
          <ac:chgData name="Minesh Patel" userId="a66d4990ec83ac90" providerId="LiveId" clId="{B97F8FE2-9461-4CFE-A336-39272FD5B119}" dt="2021-09-21T09:38:33.918" v="42974" actId="2711"/>
          <ac:spMkLst>
            <pc:docMk/>
            <pc:sldMk cId="956973664" sldId="470"/>
            <ac:spMk id="227" creationId="{5B1C1EF5-CBCD-4852-90C6-46F9F373BA8E}"/>
          </ac:spMkLst>
        </pc:spChg>
        <pc:spChg chg="mod">
          <ac:chgData name="Minesh Patel" userId="a66d4990ec83ac90" providerId="LiveId" clId="{B97F8FE2-9461-4CFE-A336-39272FD5B119}" dt="2021-09-21T09:38:33.918" v="42974" actId="2711"/>
          <ac:spMkLst>
            <pc:docMk/>
            <pc:sldMk cId="956973664" sldId="470"/>
            <ac:spMk id="228" creationId="{05F2C343-0955-41C5-AB8F-7B51E1BCB973}"/>
          </ac:spMkLst>
        </pc:spChg>
        <pc:spChg chg="mod">
          <ac:chgData name="Minesh Patel" userId="a66d4990ec83ac90" providerId="LiveId" clId="{B97F8FE2-9461-4CFE-A336-39272FD5B119}" dt="2021-09-21T09:38:33.918" v="42974" actId="2711"/>
          <ac:spMkLst>
            <pc:docMk/>
            <pc:sldMk cId="956973664" sldId="470"/>
            <ac:spMk id="229" creationId="{2D3A4576-F587-466A-96BA-C6D3D0B442B7}"/>
          </ac:spMkLst>
        </pc:spChg>
        <pc:spChg chg="mod">
          <ac:chgData name="Minesh Patel" userId="a66d4990ec83ac90" providerId="LiveId" clId="{B97F8FE2-9461-4CFE-A336-39272FD5B119}" dt="2021-09-21T09:38:33.918" v="42974" actId="2711"/>
          <ac:spMkLst>
            <pc:docMk/>
            <pc:sldMk cId="956973664" sldId="470"/>
            <ac:spMk id="230" creationId="{2BDF81F3-FA7D-4317-AB4D-83C2E29F8AF7}"/>
          </ac:spMkLst>
        </pc:spChg>
        <pc:spChg chg="mod">
          <ac:chgData name="Minesh Patel" userId="a66d4990ec83ac90" providerId="LiveId" clId="{B97F8FE2-9461-4CFE-A336-39272FD5B119}" dt="2021-09-21T09:38:33.918" v="42974" actId="2711"/>
          <ac:spMkLst>
            <pc:docMk/>
            <pc:sldMk cId="956973664" sldId="470"/>
            <ac:spMk id="232" creationId="{BCF6D215-5827-43B9-9C35-1CCD13FF43DC}"/>
          </ac:spMkLst>
        </pc:spChg>
        <pc:spChg chg="mod">
          <ac:chgData name="Minesh Patel" userId="a66d4990ec83ac90" providerId="LiveId" clId="{B97F8FE2-9461-4CFE-A336-39272FD5B119}" dt="2021-09-21T09:38:33.918" v="42974" actId="2711"/>
          <ac:spMkLst>
            <pc:docMk/>
            <pc:sldMk cId="956973664" sldId="470"/>
            <ac:spMk id="235" creationId="{7E182B43-767B-4AAE-9536-A14E3BFD729B}"/>
          </ac:spMkLst>
        </pc:spChg>
        <pc:spChg chg="mod">
          <ac:chgData name="Minesh Patel" userId="a66d4990ec83ac90" providerId="LiveId" clId="{B97F8FE2-9461-4CFE-A336-39272FD5B119}" dt="2021-09-21T09:38:33.918" v="42974" actId="2711"/>
          <ac:spMkLst>
            <pc:docMk/>
            <pc:sldMk cId="956973664" sldId="470"/>
            <ac:spMk id="237" creationId="{34E7B813-DC84-4EA6-8199-FC99BCC8A366}"/>
          </ac:spMkLst>
        </pc:spChg>
        <pc:spChg chg="mod">
          <ac:chgData name="Minesh Patel" userId="a66d4990ec83ac90" providerId="LiveId" clId="{B97F8FE2-9461-4CFE-A336-39272FD5B119}" dt="2021-09-21T09:38:33.918" v="42974" actId="2711"/>
          <ac:spMkLst>
            <pc:docMk/>
            <pc:sldMk cId="956973664" sldId="470"/>
            <ac:spMk id="238" creationId="{4D333BFD-5DC1-4148-8B79-0D04D3BF55B6}"/>
          </ac:spMkLst>
        </pc:spChg>
        <pc:spChg chg="mod">
          <ac:chgData name="Minesh Patel" userId="a66d4990ec83ac90" providerId="LiveId" clId="{B97F8FE2-9461-4CFE-A336-39272FD5B119}" dt="2021-09-21T09:38:33.918" v="42974" actId="2711"/>
          <ac:spMkLst>
            <pc:docMk/>
            <pc:sldMk cId="956973664" sldId="470"/>
            <ac:spMk id="244" creationId="{0D1E4E6D-402A-4EF1-8A1F-1D9020CDFEE8}"/>
          </ac:spMkLst>
        </pc:spChg>
        <pc:spChg chg="mod">
          <ac:chgData name="Minesh Patel" userId="a66d4990ec83ac90" providerId="LiveId" clId="{B97F8FE2-9461-4CFE-A336-39272FD5B119}" dt="2021-09-21T09:38:33.918" v="42974" actId="2711"/>
          <ac:spMkLst>
            <pc:docMk/>
            <pc:sldMk cId="956973664" sldId="470"/>
            <ac:spMk id="245" creationId="{5642B1A4-99AC-4C7D-895F-5C31E6723388}"/>
          </ac:spMkLst>
        </pc:spChg>
        <pc:spChg chg="mod">
          <ac:chgData name="Minesh Patel" userId="a66d4990ec83ac90" providerId="LiveId" clId="{B97F8FE2-9461-4CFE-A336-39272FD5B119}" dt="2021-09-21T09:38:33.918" v="42974" actId="2711"/>
          <ac:spMkLst>
            <pc:docMk/>
            <pc:sldMk cId="956973664" sldId="470"/>
            <ac:spMk id="251" creationId="{EFDFCF3C-5940-4ADE-A6B5-428095C41D39}"/>
          </ac:spMkLst>
        </pc:spChg>
        <pc:spChg chg="mod">
          <ac:chgData name="Minesh Patel" userId="a66d4990ec83ac90" providerId="LiveId" clId="{B97F8FE2-9461-4CFE-A336-39272FD5B119}" dt="2021-09-21T09:38:33.918" v="42974" actId="2711"/>
          <ac:spMkLst>
            <pc:docMk/>
            <pc:sldMk cId="956973664" sldId="470"/>
            <ac:spMk id="252" creationId="{AF89ABF1-0AF0-4803-AE03-FB6AFE35EF9C}"/>
          </ac:spMkLst>
        </pc:spChg>
        <pc:spChg chg="mod">
          <ac:chgData name="Minesh Patel" userId="a66d4990ec83ac90" providerId="LiveId" clId="{B97F8FE2-9461-4CFE-A336-39272FD5B119}" dt="2021-09-21T09:38:33.918" v="42974" actId="2711"/>
          <ac:spMkLst>
            <pc:docMk/>
            <pc:sldMk cId="956973664" sldId="470"/>
            <ac:spMk id="253" creationId="{AEAC2568-AE5C-45DE-A73D-08D507764830}"/>
          </ac:spMkLst>
        </pc:spChg>
        <pc:spChg chg="mod">
          <ac:chgData name="Minesh Patel" userId="a66d4990ec83ac90" providerId="LiveId" clId="{B97F8FE2-9461-4CFE-A336-39272FD5B119}" dt="2021-09-21T09:38:33.918" v="42974" actId="2711"/>
          <ac:spMkLst>
            <pc:docMk/>
            <pc:sldMk cId="956973664" sldId="470"/>
            <ac:spMk id="254" creationId="{3E8EB76C-72E3-4AED-A82C-EC6D0E4F6493}"/>
          </ac:spMkLst>
        </pc:spChg>
        <pc:spChg chg="mod">
          <ac:chgData name="Minesh Patel" userId="a66d4990ec83ac90" providerId="LiveId" clId="{B97F8FE2-9461-4CFE-A336-39272FD5B119}" dt="2021-09-21T09:38:33.918" v="42974" actId="2711"/>
          <ac:spMkLst>
            <pc:docMk/>
            <pc:sldMk cId="956973664" sldId="470"/>
            <ac:spMk id="257" creationId="{ED3A30C6-4BCB-4277-BC07-7743991B5891}"/>
          </ac:spMkLst>
        </pc:spChg>
        <pc:spChg chg="mod">
          <ac:chgData name="Minesh Patel" userId="a66d4990ec83ac90" providerId="LiveId" clId="{B97F8FE2-9461-4CFE-A336-39272FD5B119}" dt="2021-09-21T09:38:33.918" v="42974" actId="2711"/>
          <ac:spMkLst>
            <pc:docMk/>
            <pc:sldMk cId="956973664" sldId="470"/>
            <ac:spMk id="259" creationId="{BFE48F4C-9E1F-40E1-8AA4-96686DCC33DA}"/>
          </ac:spMkLst>
        </pc:spChg>
        <pc:grpChg chg="add mod">
          <ac:chgData name="Minesh Patel" userId="a66d4990ec83ac90" providerId="LiveId" clId="{B97F8FE2-9461-4CFE-A336-39272FD5B119}" dt="2021-09-21T10:00:27.170" v="43255"/>
          <ac:grpSpMkLst>
            <pc:docMk/>
            <pc:sldMk cId="956973664" sldId="470"/>
            <ac:grpSpMk id="106" creationId="{838D68DD-C485-4A06-BDCC-DC4B45152B43}"/>
          </ac:grpSpMkLst>
        </pc:grpChg>
      </pc:sldChg>
      <pc:sldChg chg="del">
        <pc:chgData name="Minesh Patel" userId="a66d4990ec83ac90" providerId="LiveId" clId="{B97F8FE2-9461-4CFE-A336-39272FD5B119}" dt="2021-09-12T23:30:56.814" v="172" actId="47"/>
        <pc:sldMkLst>
          <pc:docMk/>
          <pc:sldMk cId="316376954" sldId="471"/>
        </pc:sldMkLst>
      </pc:sldChg>
      <pc:sldChg chg="addSp modSp add mod">
        <pc:chgData name="Minesh Patel" userId="a66d4990ec83ac90" providerId="LiveId" clId="{B97F8FE2-9461-4CFE-A336-39272FD5B119}" dt="2021-09-21T10:02:46.623" v="43259"/>
        <pc:sldMkLst>
          <pc:docMk/>
          <pc:sldMk cId="4001302457" sldId="471"/>
        </pc:sldMkLst>
        <pc:spChg chg="mod">
          <ac:chgData name="Minesh Patel" userId="a66d4990ec83ac90" providerId="LiveId" clId="{B97F8FE2-9461-4CFE-A336-39272FD5B119}" dt="2021-09-21T09:40:15.667" v="42988" actId="2711"/>
          <ac:spMkLst>
            <pc:docMk/>
            <pc:sldMk cId="4001302457" sldId="471"/>
            <ac:spMk id="2" creationId="{00000000-0000-0000-0000-000000000000}"/>
          </ac:spMkLst>
        </pc:spChg>
        <pc:spChg chg="mod">
          <ac:chgData name="Minesh Patel" userId="a66d4990ec83ac90" providerId="LiveId" clId="{B97F8FE2-9461-4CFE-A336-39272FD5B119}" dt="2021-09-21T09:40:15.667" v="42988" actId="2711"/>
          <ac:spMkLst>
            <pc:docMk/>
            <pc:sldMk cId="4001302457" sldId="471"/>
            <ac:spMk id="4" creationId="{E8A89F97-AFCF-4A8D-B37F-4048D2B5783D}"/>
          </ac:spMkLst>
        </pc:spChg>
        <pc:spChg chg="mod">
          <ac:chgData name="Minesh Patel" userId="a66d4990ec83ac90" providerId="LiveId" clId="{B97F8FE2-9461-4CFE-A336-39272FD5B119}" dt="2021-09-21T09:40:15.667" v="42988" actId="2711"/>
          <ac:spMkLst>
            <pc:docMk/>
            <pc:sldMk cId="4001302457" sldId="471"/>
            <ac:spMk id="6" creationId="{BE1CB986-6CFF-4F6B-8BFF-C4D85EC16BDC}"/>
          </ac:spMkLst>
        </pc:spChg>
        <pc:spChg chg="mod">
          <ac:chgData name="Minesh Patel" userId="a66d4990ec83ac90" providerId="LiveId" clId="{B97F8FE2-9461-4CFE-A336-39272FD5B119}" dt="2021-09-21T09:40:15.667" v="42988" actId="2711"/>
          <ac:spMkLst>
            <pc:docMk/>
            <pc:sldMk cId="4001302457" sldId="471"/>
            <ac:spMk id="7" creationId="{CA492380-F171-491C-95FE-241ECC274E61}"/>
          </ac:spMkLst>
        </pc:spChg>
        <pc:spChg chg="mod">
          <ac:chgData name="Minesh Patel" userId="a66d4990ec83ac90" providerId="LiveId" clId="{B97F8FE2-9461-4CFE-A336-39272FD5B119}" dt="2021-09-21T09:40:15.667" v="42988" actId="2711"/>
          <ac:spMkLst>
            <pc:docMk/>
            <pc:sldMk cId="4001302457" sldId="471"/>
            <ac:spMk id="15" creationId="{2038E63E-75D1-4DBA-8919-B8C702B2E51C}"/>
          </ac:spMkLst>
        </pc:spChg>
        <pc:spChg chg="mod">
          <ac:chgData name="Minesh Patel" userId="a66d4990ec83ac90" providerId="LiveId" clId="{B97F8FE2-9461-4CFE-A336-39272FD5B119}" dt="2021-09-21T09:40:24.459" v="42990" actId="113"/>
          <ac:spMkLst>
            <pc:docMk/>
            <pc:sldMk cId="4001302457" sldId="471"/>
            <ac:spMk id="20" creationId="{3CC8EE69-0E3C-47F4-B896-82D0A0D3BFC2}"/>
          </ac:spMkLst>
        </pc:spChg>
        <pc:spChg chg="mod">
          <ac:chgData name="Minesh Patel" userId="a66d4990ec83ac90" providerId="LiveId" clId="{B97F8FE2-9461-4CFE-A336-39272FD5B119}" dt="2021-09-21T09:40:15.667" v="42988" actId="2711"/>
          <ac:spMkLst>
            <pc:docMk/>
            <pc:sldMk cId="4001302457" sldId="471"/>
            <ac:spMk id="26" creationId="{076134E8-431F-4932-9999-5B93C5D91DFA}"/>
          </ac:spMkLst>
        </pc:spChg>
        <pc:spChg chg="mod">
          <ac:chgData name="Minesh Patel" userId="a66d4990ec83ac90" providerId="LiveId" clId="{B97F8FE2-9461-4CFE-A336-39272FD5B119}" dt="2021-09-21T09:40:15.667" v="42988" actId="2711"/>
          <ac:spMkLst>
            <pc:docMk/>
            <pc:sldMk cId="4001302457" sldId="471"/>
            <ac:spMk id="31" creationId="{3B9F52BF-937D-49BF-9B7D-EBD61B3808D6}"/>
          </ac:spMkLst>
        </pc:spChg>
        <pc:spChg chg="mod">
          <ac:chgData name="Minesh Patel" userId="a66d4990ec83ac90" providerId="LiveId" clId="{B97F8FE2-9461-4CFE-A336-39272FD5B119}" dt="2021-09-21T09:40:15.667" v="42988" actId="2711"/>
          <ac:spMkLst>
            <pc:docMk/>
            <pc:sldMk cId="4001302457" sldId="471"/>
            <ac:spMk id="33" creationId="{B60EDB60-8353-497A-8CA7-AEA09731F31C}"/>
          </ac:spMkLst>
        </pc:spChg>
        <pc:spChg chg="mod">
          <ac:chgData name="Minesh Patel" userId="a66d4990ec83ac90" providerId="LiveId" clId="{B97F8FE2-9461-4CFE-A336-39272FD5B119}" dt="2021-09-21T09:40:15.667" v="42988" actId="2711"/>
          <ac:spMkLst>
            <pc:docMk/>
            <pc:sldMk cId="4001302457" sldId="471"/>
            <ac:spMk id="35" creationId="{AD2E20E4-D762-4B9C-B5C0-EC67B10032F4}"/>
          </ac:spMkLst>
        </pc:spChg>
        <pc:spChg chg="mod">
          <ac:chgData name="Minesh Patel" userId="a66d4990ec83ac90" providerId="LiveId" clId="{B97F8FE2-9461-4CFE-A336-39272FD5B119}" dt="2021-09-21T09:40:15.667" v="42988" actId="2711"/>
          <ac:spMkLst>
            <pc:docMk/>
            <pc:sldMk cId="4001302457" sldId="471"/>
            <ac:spMk id="36" creationId="{AB2271C8-670F-462C-B836-1DF71E62C5CB}"/>
          </ac:spMkLst>
        </pc:spChg>
        <pc:spChg chg="mod">
          <ac:chgData name="Minesh Patel" userId="a66d4990ec83ac90" providerId="LiveId" clId="{B97F8FE2-9461-4CFE-A336-39272FD5B119}" dt="2021-09-21T09:40:15.667" v="42988" actId="2711"/>
          <ac:spMkLst>
            <pc:docMk/>
            <pc:sldMk cId="4001302457" sldId="471"/>
            <ac:spMk id="37" creationId="{3D678B07-9696-4A52-94A5-10852D78C835}"/>
          </ac:spMkLst>
        </pc:spChg>
        <pc:spChg chg="mod">
          <ac:chgData name="Minesh Patel" userId="a66d4990ec83ac90" providerId="LiveId" clId="{B97F8FE2-9461-4CFE-A336-39272FD5B119}" dt="2021-09-21T09:40:15.667" v="42988" actId="2711"/>
          <ac:spMkLst>
            <pc:docMk/>
            <pc:sldMk cId="4001302457" sldId="471"/>
            <ac:spMk id="38" creationId="{61F32F88-8F4D-4BBD-A80D-F3206DD8EA07}"/>
          </ac:spMkLst>
        </pc:spChg>
        <pc:spChg chg="mod">
          <ac:chgData name="Minesh Patel" userId="a66d4990ec83ac90" providerId="LiveId" clId="{B97F8FE2-9461-4CFE-A336-39272FD5B119}" dt="2021-09-21T09:40:15.667" v="42988" actId="2711"/>
          <ac:spMkLst>
            <pc:docMk/>
            <pc:sldMk cId="4001302457" sldId="471"/>
            <ac:spMk id="39" creationId="{C3F856F5-AF17-4681-983C-EC2A76B45979}"/>
          </ac:spMkLst>
        </pc:spChg>
        <pc:spChg chg="mod">
          <ac:chgData name="Minesh Patel" userId="a66d4990ec83ac90" providerId="LiveId" clId="{B97F8FE2-9461-4CFE-A336-39272FD5B119}" dt="2021-09-21T10:02:46.623" v="43259"/>
          <ac:spMkLst>
            <pc:docMk/>
            <pc:sldMk cId="4001302457" sldId="471"/>
            <ac:spMk id="45" creationId="{C227E864-804E-4FCD-828A-36681038D687}"/>
          </ac:spMkLst>
        </pc:spChg>
        <pc:spChg chg="mod">
          <ac:chgData name="Minesh Patel" userId="a66d4990ec83ac90" providerId="LiveId" clId="{B97F8FE2-9461-4CFE-A336-39272FD5B119}" dt="2021-09-21T10:02:46.623" v="43259"/>
          <ac:spMkLst>
            <pc:docMk/>
            <pc:sldMk cId="4001302457" sldId="471"/>
            <ac:spMk id="46" creationId="{E36BF621-F1C1-4C34-B125-FE9D02B8AB0E}"/>
          </ac:spMkLst>
        </pc:spChg>
        <pc:spChg chg="mod">
          <ac:chgData name="Minesh Patel" userId="a66d4990ec83ac90" providerId="LiveId" clId="{B97F8FE2-9461-4CFE-A336-39272FD5B119}" dt="2021-09-21T10:02:46.623" v="43259"/>
          <ac:spMkLst>
            <pc:docMk/>
            <pc:sldMk cId="4001302457" sldId="471"/>
            <ac:spMk id="47" creationId="{B5F12E70-D390-429E-A5CE-5B31175891C2}"/>
          </ac:spMkLst>
        </pc:spChg>
        <pc:spChg chg="mod">
          <ac:chgData name="Minesh Patel" userId="a66d4990ec83ac90" providerId="LiveId" clId="{B97F8FE2-9461-4CFE-A336-39272FD5B119}" dt="2021-09-21T10:02:46.623" v="43259"/>
          <ac:spMkLst>
            <pc:docMk/>
            <pc:sldMk cId="4001302457" sldId="471"/>
            <ac:spMk id="48" creationId="{8D23B707-4BC5-45C8-B6F5-90CE076BDED8}"/>
          </ac:spMkLst>
        </pc:spChg>
        <pc:spChg chg="mod">
          <ac:chgData name="Minesh Patel" userId="a66d4990ec83ac90" providerId="LiveId" clId="{B97F8FE2-9461-4CFE-A336-39272FD5B119}" dt="2021-09-21T09:40:15.667" v="42988" actId="2711"/>
          <ac:spMkLst>
            <pc:docMk/>
            <pc:sldMk cId="4001302457" sldId="471"/>
            <ac:spMk id="49" creationId="{F0D52347-0DB6-420F-AD11-B2CDACC70713}"/>
          </ac:spMkLst>
        </pc:spChg>
        <pc:spChg chg="mod">
          <ac:chgData name="Minesh Patel" userId="a66d4990ec83ac90" providerId="LiveId" clId="{B97F8FE2-9461-4CFE-A336-39272FD5B119}" dt="2021-09-21T10:02:46.623" v="43259"/>
          <ac:spMkLst>
            <pc:docMk/>
            <pc:sldMk cId="4001302457" sldId="471"/>
            <ac:spMk id="50" creationId="{0148FEAC-A383-4AC3-A350-B07154C76D0B}"/>
          </ac:spMkLst>
        </pc:spChg>
        <pc:spChg chg="mod">
          <ac:chgData name="Minesh Patel" userId="a66d4990ec83ac90" providerId="LiveId" clId="{B97F8FE2-9461-4CFE-A336-39272FD5B119}" dt="2021-09-21T09:40:24.459" v="42990" actId="113"/>
          <ac:spMkLst>
            <pc:docMk/>
            <pc:sldMk cId="4001302457" sldId="471"/>
            <ac:spMk id="59" creationId="{C9BB4BB6-3E73-44D0-AD2A-ADA1B82E30F4}"/>
          </ac:spMkLst>
        </pc:spChg>
        <pc:spChg chg="mod">
          <ac:chgData name="Minesh Patel" userId="a66d4990ec83ac90" providerId="LiveId" clId="{B97F8FE2-9461-4CFE-A336-39272FD5B119}" dt="2021-09-21T09:40:24.459" v="42990" actId="113"/>
          <ac:spMkLst>
            <pc:docMk/>
            <pc:sldMk cId="4001302457" sldId="471"/>
            <ac:spMk id="61" creationId="{F842272E-BF91-487F-9E54-9FB340E8BAED}"/>
          </ac:spMkLst>
        </pc:spChg>
        <pc:spChg chg="mod">
          <ac:chgData name="Minesh Patel" userId="a66d4990ec83ac90" providerId="LiveId" clId="{B97F8FE2-9461-4CFE-A336-39272FD5B119}" dt="2021-09-21T09:40:24.459" v="42990" actId="113"/>
          <ac:spMkLst>
            <pc:docMk/>
            <pc:sldMk cId="4001302457" sldId="471"/>
            <ac:spMk id="64" creationId="{65F8895A-84C1-44D2-A5F3-D29BF81F1C93}"/>
          </ac:spMkLst>
        </pc:spChg>
        <pc:grpChg chg="add mod">
          <ac:chgData name="Minesh Patel" userId="a66d4990ec83ac90" providerId="LiveId" clId="{B97F8FE2-9461-4CFE-A336-39272FD5B119}" dt="2021-09-21T10:02:46.623" v="43259"/>
          <ac:grpSpMkLst>
            <pc:docMk/>
            <pc:sldMk cId="4001302457" sldId="471"/>
            <ac:grpSpMk id="34" creationId="{F8EB7A0A-916C-494C-A406-8C8FD2CAD52B}"/>
          </ac:grpSpMkLst>
        </pc:grpChg>
      </pc:sldChg>
      <pc:sldChg chg="del">
        <pc:chgData name="Minesh Patel" userId="a66d4990ec83ac90" providerId="LiveId" clId="{B97F8FE2-9461-4CFE-A336-39272FD5B119}" dt="2021-09-13T00:00:48.259" v="667" actId="47"/>
        <pc:sldMkLst>
          <pc:docMk/>
          <pc:sldMk cId="1093625354" sldId="472"/>
        </pc:sldMkLst>
      </pc:sldChg>
      <pc:sldChg chg="addSp modSp add mod">
        <pc:chgData name="Minesh Patel" userId="a66d4990ec83ac90" providerId="LiveId" clId="{B97F8FE2-9461-4CFE-A336-39272FD5B119}" dt="2021-09-21T10:07:19.440" v="43359"/>
        <pc:sldMkLst>
          <pc:docMk/>
          <pc:sldMk cId="3178295170" sldId="472"/>
        </pc:sldMkLst>
        <pc:spChg chg="mod">
          <ac:chgData name="Minesh Patel" userId="a66d4990ec83ac90" providerId="LiveId" clId="{B97F8FE2-9461-4CFE-A336-39272FD5B119}" dt="2021-09-21T09:28:05.378" v="42933" actId="2711"/>
          <ac:spMkLst>
            <pc:docMk/>
            <pc:sldMk cId="3178295170" sldId="472"/>
            <ac:spMk id="2" creationId="{00000000-0000-0000-0000-000000000000}"/>
          </ac:spMkLst>
        </pc:spChg>
        <pc:spChg chg="mod">
          <ac:chgData name="Minesh Patel" userId="a66d4990ec83ac90" providerId="LiveId" clId="{B97F8FE2-9461-4CFE-A336-39272FD5B119}" dt="2021-09-21T09:28:05.378" v="42933" actId="2711"/>
          <ac:spMkLst>
            <pc:docMk/>
            <pc:sldMk cId="3178295170" sldId="472"/>
            <ac:spMk id="34" creationId="{E10C4066-9C31-424F-8AFE-31E902E6B7E1}"/>
          </ac:spMkLst>
        </pc:spChg>
        <pc:spChg chg="mod">
          <ac:chgData name="Minesh Patel" userId="a66d4990ec83ac90" providerId="LiveId" clId="{B97F8FE2-9461-4CFE-A336-39272FD5B119}" dt="2021-09-21T09:28:05.378" v="42933" actId="2711"/>
          <ac:spMkLst>
            <pc:docMk/>
            <pc:sldMk cId="3178295170" sldId="472"/>
            <ac:spMk id="78" creationId="{37BD8821-B5CE-40C6-BC7C-581080F919CF}"/>
          </ac:spMkLst>
        </pc:spChg>
        <pc:spChg chg="mod">
          <ac:chgData name="Minesh Patel" userId="a66d4990ec83ac90" providerId="LiveId" clId="{B97F8FE2-9461-4CFE-A336-39272FD5B119}" dt="2021-09-21T09:28:05.378" v="42933" actId="2711"/>
          <ac:spMkLst>
            <pc:docMk/>
            <pc:sldMk cId="3178295170" sldId="472"/>
            <ac:spMk id="79" creationId="{6990059F-2BAF-4E9A-8D5E-192AE1260113}"/>
          </ac:spMkLst>
        </pc:spChg>
        <pc:spChg chg="mod">
          <ac:chgData name="Minesh Patel" userId="a66d4990ec83ac90" providerId="LiveId" clId="{B97F8FE2-9461-4CFE-A336-39272FD5B119}" dt="2021-09-21T09:28:05.378" v="42933" actId="2711"/>
          <ac:spMkLst>
            <pc:docMk/>
            <pc:sldMk cId="3178295170" sldId="472"/>
            <ac:spMk id="81" creationId="{47B956BF-10BB-4F6C-B135-76A26B80827C}"/>
          </ac:spMkLst>
        </pc:spChg>
        <pc:spChg chg="mod">
          <ac:chgData name="Minesh Patel" userId="a66d4990ec83ac90" providerId="LiveId" clId="{B97F8FE2-9461-4CFE-A336-39272FD5B119}" dt="2021-09-21T09:28:05.378" v="42933" actId="2711"/>
          <ac:spMkLst>
            <pc:docMk/>
            <pc:sldMk cId="3178295170" sldId="472"/>
            <ac:spMk id="90" creationId="{8451DA6E-3385-46EE-A375-E746554DEC8C}"/>
          </ac:spMkLst>
        </pc:spChg>
        <pc:spChg chg="mod">
          <ac:chgData name="Minesh Patel" userId="a66d4990ec83ac90" providerId="LiveId" clId="{B97F8FE2-9461-4CFE-A336-39272FD5B119}" dt="2021-09-21T09:28:05.378" v="42933" actId="2711"/>
          <ac:spMkLst>
            <pc:docMk/>
            <pc:sldMk cId="3178295170" sldId="472"/>
            <ac:spMk id="91" creationId="{3224D8D7-A7BC-4FCD-9F96-2F770A4D2449}"/>
          </ac:spMkLst>
        </pc:spChg>
        <pc:spChg chg="mod">
          <ac:chgData name="Minesh Patel" userId="a66d4990ec83ac90" providerId="LiveId" clId="{B97F8FE2-9461-4CFE-A336-39272FD5B119}" dt="2021-09-21T09:28:05.378" v="42933" actId="2711"/>
          <ac:spMkLst>
            <pc:docMk/>
            <pc:sldMk cId="3178295170" sldId="472"/>
            <ac:spMk id="115" creationId="{DE102035-6791-4D52-9E88-16C6EC7C91A7}"/>
          </ac:spMkLst>
        </pc:spChg>
        <pc:spChg chg="mod">
          <ac:chgData name="Minesh Patel" userId="a66d4990ec83ac90" providerId="LiveId" clId="{B97F8FE2-9461-4CFE-A336-39272FD5B119}" dt="2021-09-21T09:28:05.378" v="42933" actId="2711"/>
          <ac:spMkLst>
            <pc:docMk/>
            <pc:sldMk cId="3178295170" sldId="472"/>
            <ac:spMk id="119" creationId="{6CE48A59-A371-45A1-91A8-20FEC1911BFD}"/>
          </ac:spMkLst>
        </pc:spChg>
        <pc:spChg chg="mod">
          <ac:chgData name="Minesh Patel" userId="a66d4990ec83ac90" providerId="LiveId" clId="{B97F8FE2-9461-4CFE-A336-39272FD5B119}" dt="2021-09-21T09:28:05.378" v="42933" actId="2711"/>
          <ac:spMkLst>
            <pc:docMk/>
            <pc:sldMk cId="3178295170" sldId="472"/>
            <ac:spMk id="120" creationId="{BA459487-B7EF-499C-BDC9-F33505073E7D}"/>
          </ac:spMkLst>
        </pc:spChg>
        <pc:spChg chg="mod">
          <ac:chgData name="Minesh Patel" userId="a66d4990ec83ac90" providerId="LiveId" clId="{B97F8FE2-9461-4CFE-A336-39272FD5B119}" dt="2021-09-21T09:28:05.378" v="42933" actId="2711"/>
          <ac:spMkLst>
            <pc:docMk/>
            <pc:sldMk cId="3178295170" sldId="472"/>
            <ac:spMk id="140" creationId="{7BA35FA5-2E02-4D68-8920-833AAD82F4D7}"/>
          </ac:spMkLst>
        </pc:spChg>
        <pc:spChg chg="mod">
          <ac:chgData name="Minesh Patel" userId="a66d4990ec83ac90" providerId="LiveId" clId="{B97F8FE2-9461-4CFE-A336-39272FD5B119}" dt="2021-09-21T09:28:05.378" v="42933" actId="2711"/>
          <ac:spMkLst>
            <pc:docMk/>
            <pc:sldMk cId="3178295170" sldId="472"/>
            <ac:spMk id="143" creationId="{F667BD4F-7832-4C70-A43E-309B965082B6}"/>
          </ac:spMkLst>
        </pc:spChg>
        <pc:spChg chg="mod">
          <ac:chgData name="Minesh Patel" userId="a66d4990ec83ac90" providerId="LiveId" clId="{B97F8FE2-9461-4CFE-A336-39272FD5B119}" dt="2021-09-21T09:28:05.378" v="42933" actId="2711"/>
          <ac:spMkLst>
            <pc:docMk/>
            <pc:sldMk cId="3178295170" sldId="472"/>
            <ac:spMk id="147" creationId="{D050A649-824B-43A8-BBBD-4C4049E24C59}"/>
          </ac:spMkLst>
        </pc:spChg>
        <pc:spChg chg="mod">
          <ac:chgData name="Minesh Patel" userId="a66d4990ec83ac90" providerId="LiveId" clId="{B97F8FE2-9461-4CFE-A336-39272FD5B119}" dt="2021-09-21T09:28:05.378" v="42933" actId="2711"/>
          <ac:spMkLst>
            <pc:docMk/>
            <pc:sldMk cId="3178295170" sldId="472"/>
            <ac:spMk id="162" creationId="{7082822D-D1A1-4F84-BA4C-C9215A138A66}"/>
          </ac:spMkLst>
        </pc:spChg>
        <pc:spChg chg="mod">
          <ac:chgData name="Minesh Patel" userId="a66d4990ec83ac90" providerId="LiveId" clId="{B97F8FE2-9461-4CFE-A336-39272FD5B119}" dt="2021-09-21T09:28:05.378" v="42933" actId="2711"/>
          <ac:spMkLst>
            <pc:docMk/>
            <pc:sldMk cId="3178295170" sldId="472"/>
            <ac:spMk id="163" creationId="{292E5E09-DC11-44B5-9901-2DA62D4B7FEE}"/>
          </ac:spMkLst>
        </pc:spChg>
        <pc:spChg chg="mod">
          <ac:chgData name="Minesh Patel" userId="a66d4990ec83ac90" providerId="LiveId" clId="{B97F8FE2-9461-4CFE-A336-39272FD5B119}" dt="2021-09-21T09:28:05.378" v="42933" actId="2711"/>
          <ac:spMkLst>
            <pc:docMk/>
            <pc:sldMk cId="3178295170" sldId="472"/>
            <ac:spMk id="164" creationId="{1CE0A04E-5773-49FC-8080-8E42375B467C}"/>
          </ac:spMkLst>
        </pc:spChg>
        <pc:spChg chg="mod">
          <ac:chgData name="Minesh Patel" userId="a66d4990ec83ac90" providerId="LiveId" clId="{B97F8FE2-9461-4CFE-A336-39272FD5B119}" dt="2021-09-21T09:28:05.378" v="42933" actId="2711"/>
          <ac:spMkLst>
            <pc:docMk/>
            <pc:sldMk cId="3178295170" sldId="472"/>
            <ac:spMk id="165" creationId="{959C431C-D638-41FF-BE96-93840D7BE332}"/>
          </ac:spMkLst>
        </pc:spChg>
        <pc:spChg chg="mod">
          <ac:chgData name="Minesh Patel" userId="a66d4990ec83ac90" providerId="LiveId" clId="{B97F8FE2-9461-4CFE-A336-39272FD5B119}" dt="2021-09-21T09:28:05.378" v="42933" actId="2711"/>
          <ac:spMkLst>
            <pc:docMk/>
            <pc:sldMk cId="3178295170" sldId="472"/>
            <ac:spMk id="168" creationId="{F79DAB72-B69B-4091-8D26-56FEC9CA6176}"/>
          </ac:spMkLst>
        </pc:spChg>
        <pc:spChg chg="mod">
          <ac:chgData name="Minesh Patel" userId="a66d4990ec83ac90" providerId="LiveId" clId="{B97F8FE2-9461-4CFE-A336-39272FD5B119}" dt="2021-09-21T09:28:05.378" v="42933" actId="2711"/>
          <ac:spMkLst>
            <pc:docMk/>
            <pc:sldMk cId="3178295170" sldId="472"/>
            <ac:spMk id="169" creationId="{96069DAE-0842-46AD-A153-A25E83BF42FE}"/>
          </ac:spMkLst>
        </pc:spChg>
        <pc:spChg chg="mod">
          <ac:chgData name="Minesh Patel" userId="a66d4990ec83ac90" providerId="LiveId" clId="{B97F8FE2-9461-4CFE-A336-39272FD5B119}" dt="2021-09-21T09:28:05.378" v="42933" actId="2711"/>
          <ac:spMkLst>
            <pc:docMk/>
            <pc:sldMk cId="3178295170" sldId="472"/>
            <ac:spMk id="174" creationId="{81CD1551-6644-4B25-B3C0-29D182F42D83}"/>
          </ac:spMkLst>
        </pc:spChg>
        <pc:spChg chg="mod">
          <ac:chgData name="Minesh Patel" userId="a66d4990ec83ac90" providerId="LiveId" clId="{B97F8FE2-9461-4CFE-A336-39272FD5B119}" dt="2021-09-21T09:28:05.378" v="42933" actId="2711"/>
          <ac:spMkLst>
            <pc:docMk/>
            <pc:sldMk cId="3178295170" sldId="472"/>
            <ac:spMk id="189" creationId="{EDAF2FE4-7A82-4CC6-8ECC-482E6508BD89}"/>
          </ac:spMkLst>
        </pc:spChg>
        <pc:spChg chg="mod">
          <ac:chgData name="Minesh Patel" userId="a66d4990ec83ac90" providerId="LiveId" clId="{B97F8FE2-9461-4CFE-A336-39272FD5B119}" dt="2021-09-21T09:28:05.378" v="42933" actId="2711"/>
          <ac:spMkLst>
            <pc:docMk/>
            <pc:sldMk cId="3178295170" sldId="472"/>
            <ac:spMk id="191" creationId="{9AB41264-7E4F-48C2-A97E-CBD6D437ADE9}"/>
          </ac:spMkLst>
        </pc:spChg>
        <pc:spChg chg="mod">
          <ac:chgData name="Minesh Patel" userId="a66d4990ec83ac90" providerId="LiveId" clId="{B97F8FE2-9461-4CFE-A336-39272FD5B119}" dt="2021-09-21T09:28:05.378" v="42933" actId="2711"/>
          <ac:spMkLst>
            <pc:docMk/>
            <pc:sldMk cId="3178295170" sldId="472"/>
            <ac:spMk id="192" creationId="{5811FC04-F1CC-4495-9695-B33D0B15CF69}"/>
          </ac:spMkLst>
        </pc:spChg>
        <pc:spChg chg="mod">
          <ac:chgData name="Minesh Patel" userId="a66d4990ec83ac90" providerId="LiveId" clId="{B97F8FE2-9461-4CFE-A336-39272FD5B119}" dt="2021-09-21T09:28:05.378" v="42933" actId="2711"/>
          <ac:spMkLst>
            <pc:docMk/>
            <pc:sldMk cId="3178295170" sldId="472"/>
            <ac:spMk id="194" creationId="{EC371CAB-79E0-433E-B45D-428D47A3E7DE}"/>
          </ac:spMkLst>
        </pc:spChg>
        <pc:spChg chg="mod">
          <ac:chgData name="Minesh Patel" userId="a66d4990ec83ac90" providerId="LiveId" clId="{B97F8FE2-9461-4CFE-A336-39272FD5B119}" dt="2021-09-21T09:56:54.481" v="43197"/>
          <ac:spMkLst>
            <pc:docMk/>
            <pc:sldMk cId="3178295170" sldId="472"/>
            <ac:spMk id="197" creationId="{ED981ED4-2216-4987-8B54-0BF09FCD13D2}"/>
          </ac:spMkLst>
        </pc:spChg>
        <pc:spChg chg="mod">
          <ac:chgData name="Minesh Patel" userId="a66d4990ec83ac90" providerId="LiveId" clId="{B97F8FE2-9461-4CFE-A336-39272FD5B119}" dt="2021-09-21T09:56:54.481" v="43197"/>
          <ac:spMkLst>
            <pc:docMk/>
            <pc:sldMk cId="3178295170" sldId="472"/>
            <ac:spMk id="198" creationId="{3DA88448-7EDA-4B4C-B421-45630228B445}"/>
          </ac:spMkLst>
        </pc:spChg>
        <pc:spChg chg="mod">
          <ac:chgData name="Minesh Patel" userId="a66d4990ec83ac90" providerId="LiveId" clId="{B97F8FE2-9461-4CFE-A336-39272FD5B119}" dt="2021-09-21T09:56:54.481" v="43197"/>
          <ac:spMkLst>
            <pc:docMk/>
            <pc:sldMk cId="3178295170" sldId="472"/>
            <ac:spMk id="199" creationId="{CC2E35AB-FBAB-40BB-9468-39F8B558E5F4}"/>
          </ac:spMkLst>
        </pc:spChg>
        <pc:spChg chg="mod">
          <ac:chgData name="Minesh Patel" userId="a66d4990ec83ac90" providerId="LiveId" clId="{B97F8FE2-9461-4CFE-A336-39272FD5B119}" dt="2021-09-21T09:56:54.481" v="43197"/>
          <ac:spMkLst>
            <pc:docMk/>
            <pc:sldMk cId="3178295170" sldId="472"/>
            <ac:spMk id="200" creationId="{B7202172-2196-41D7-BF50-4725A14718C7}"/>
          </ac:spMkLst>
        </pc:spChg>
        <pc:spChg chg="mod">
          <ac:chgData name="Minesh Patel" userId="a66d4990ec83ac90" providerId="LiveId" clId="{B97F8FE2-9461-4CFE-A336-39272FD5B119}" dt="2021-09-21T09:28:05.378" v="42933" actId="2711"/>
          <ac:spMkLst>
            <pc:docMk/>
            <pc:sldMk cId="3178295170" sldId="472"/>
            <ac:spMk id="202" creationId="{F3A31F24-D701-4924-A254-4E03848D4F7F}"/>
          </ac:spMkLst>
        </pc:spChg>
        <pc:spChg chg="mod">
          <ac:chgData name="Minesh Patel" userId="a66d4990ec83ac90" providerId="LiveId" clId="{B97F8FE2-9461-4CFE-A336-39272FD5B119}" dt="2021-09-21T09:28:05.378" v="42933" actId="2711"/>
          <ac:spMkLst>
            <pc:docMk/>
            <pc:sldMk cId="3178295170" sldId="472"/>
            <ac:spMk id="205" creationId="{F8C3661E-17C9-4386-B660-8316049EF8DC}"/>
          </ac:spMkLst>
        </pc:spChg>
        <pc:spChg chg="mod">
          <ac:chgData name="Minesh Patel" userId="a66d4990ec83ac90" providerId="LiveId" clId="{B97F8FE2-9461-4CFE-A336-39272FD5B119}" dt="2021-09-21T09:28:05.378" v="42933" actId="2711"/>
          <ac:spMkLst>
            <pc:docMk/>
            <pc:sldMk cId="3178295170" sldId="472"/>
            <ac:spMk id="207" creationId="{C2FC6121-F3D7-4E32-A824-C37C625AFA8A}"/>
          </ac:spMkLst>
        </pc:spChg>
        <pc:spChg chg="mod">
          <ac:chgData name="Minesh Patel" userId="a66d4990ec83ac90" providerId="LiveId" clId="{B97F8FE2-9461-4CFE-A336-39272FD5B119}" dt="2021-09-21T09:28:05.378" v="42933" actId="2711"/>
          <ac:spMkLst>
            <pc:docMk/>
            <pc:sldMk cId="3178295170" sldId="472"/>
            <ac:spMk id="210" creationId="{459A0BEB-12F2-4FBD-95B5-C8D0A1A99EC3}"/>
          </ac:spMkLst>
        </pc:spChg>
        <pc:spChg chg="mod">
          <ac:chgData name="Minesh Patel" userId="a66d4990ec83ac90" providerId="LiveId" clId="{B97F8FE2-9461-4CFE-A336-39272FD5B119}" dt="2021-09-21T09:28:05.378" v="42933" actId="2711"/>
          <ac:spMkLst>
            <pc:docMk/>
            <pc:sldMk cId="3178295170" sldId="472"/>
            <ac:spMk id="211" creationId="{C89E079D-85C0-4859-90E8-61B8027C09BA}"/>
          </ac:spMkLst>
        </pc:spChg>
        <pc:spChg chg="mod">
          <ac:chgData name="Minesh Patel" userId="a66d4990ec83ac90" providerId="LiveId" clId="{B97F8FE2-9461-4CFE-A336-39272FD5B119}" dt="2021-09-21T09:28:05.378" v="42933" actId="2711"/>
          <ac:spMkLst>
            <pc:docMk/>
            <pc:sldMk cId="3178295170" sldId="472"/>
            <ac:spMk id="212" creationId="{48329D7D-EBE1-4EAB-968E-066FF6EB6812}"/>
          </ac:spMkLst>
        </pc:spChg>
        <pc:spChg chg="mod">
          <ac:chgData name="Minesh Patel" userId="a66d4990ec83ac90" providerId="LiveId" clId="{B97F8FE2-9461-4CFE-A336-39272FD5B119}" dt="2021-09-21T09:28:05.378" v="42933" actId="2711"/>
          <ac:spMkLst>
            <pc:docMk/>
            <pc:sldMk cId="3178295170" sldId="472"/>
            <ac:spMk id="213" creationId="{BC521E26-DF88-41D7-AC92-F8F880C9FAD3}"/>
          </ac:spMkLst>
        </pc:spChg>
        <pc:spChg chg="mod">
          <ac:chgData name="Minesh Patel" userId="a66d4990ec83ac90" providerId="LiveId" clId="{B97F8FE2-9461-4CFE-A336-39272FD5B119}" dt="2021-09-21T09:28:05.378" v="42933" actId="2711"/>
          <ac:spMkLst>
            <pc:docMk/>
            <pc:sldMk cId="3178295170" sldId="472"/>
            <ac:spMk id="214" creationId="{DFDE6C46-32E1-4FD6-A49D-BC4E80D4289A}"/>
          </ac:spMkLst>
        </pc:spChg>
        <pc:spChg chg="mod">
          <ac:chgData name="Minesh Patel" userId="a66d4990ec83ac90" providerId="LiveId" clId="{B97F8FE2-9461-4CFE-A336-39272FD5B119}" dt="2021-09-21T09:28:05.378" v="42933" actId="2711"/>
          <ac:spMkLst>
            <pc:docMk/>
            <pc:sldMk cId="3178295170" sldId="472"/>
            <ac:spMk id="215" creationId="{97EC3DBC-4CAF-4E0F-8CB5-F9CC95291BDB}"/>
          </ac:spMkLst>
        </pc:spChg>
        <pc:spChg chg="mod">
          <ac:chgData name="Minesh Patel" userId="a66d4990ec83ac90" providerId="LiveId" clId="{B97F8FE2-9461-4CFE-A336-39272FD5B119}" dt="2021-09-21T09:28:05.378" v="42933" actId="2711"/>
          <ac:spMkLst>
            <pc:docMk/>
            <pc:sldMk cId="3178295170" sldId="472"/>
            <ac:spMk id="216" creationId="{6F057309-9880-43D4-B92D-9887D89C1C74}"/>
          </ac:spMkLst>
        </pc:spChg>
        <pc:spChg chg="mod">
          <ac:chgData name="Minesh Patel" userId="a66d4990ec83ac90" providerId="LiveId" clId="{B97F8FE2-9461-4CFE-A336-39272FD5B119}" dt="2021-09-21T09:28:05.378" v="42933" actId="2711"/>
          <ac:spMkLst>
            <pc:docMk/>
            <pc:sldMk cId="3178295170" sldId="472"/>
            <ac:spMk id="217" creationId="{079CC775-D526-43CA-8243-0BBC409AA4A0}"/>
          </ac:spMkLst>
        </pc:spChg>
        <pc:spChg chg="mod">
          <ac:chgData name="Minesh Patel" userId="a66d4990ec83ac90" providerId="LiveId" clId="{B97F8FE2-9461-4CFE-A336-39272FD5B119}" dt="2021-09-21T09:28:05.378" v="42933" actId="2711"/>
          <ac:spMkLst>
            <pc:docMk/>
            <pc:sldMk cId="3178295170" sldId="472"/>
            <ac:spMk id="218" creationId="{61D3B20B-4A0C-4FF0-94A5-9275DD2D4F30}"/>
          </ac:spMkLst>
        </pc:spChg>
        <pc:spChg chg="mod">
          <ac:chgData name="Minesh Patel" userId="a66d4990ec83ac90" providerId="LiveId" clId="{B97F8FE2-9461-4CFE-A336-39272FD5B119}" dt="2021-09-21T09:28:05.378" v="42933" actId="2711"/>
          <ac:spMkLst>
            <pc:docMk/>
            <pc:sldMk cId="3178295170" sldId="472"/>
            <ac:spMk id="219" creationId="{0DEDCCC2-FF71-41C1-9F1D-AFDBCD16700E}"/>
          </ac:spMkLst>
        </pc:spChg>
        <pc:spChg chg="mod">
          <ac:chgData name="Minesh Patel" userId="a66d4990ec83ac90" providerId="LiveId" clId="{B97F8FE2-9461-4CFE-A336-39272FD5B119}" dt="2021-09-21T09:28:05.378" v="42933" actId="2711"/>
          <ac:spMkLst>
            <pc:docMk/>
            <pc:sldMk cId="3178295170" sldId="472"/>
            <ac:spMk id="220" creationId="{99C48E9D-814C-4BB5-A8F4-56E5DC18321D}"/>
          </ac:spMkLst>
        </pc:spChg>
        <pc:spChg chg="mod">
          <ac:chgData name="Minesh Patel" userId="a66d4990ec83ac90" providerId="LiveId" clId="{B97F8FE2-9461-4CFE-A336-39272FD5B119}" dt="2021-09-21T09:28:05.378" v="42933" actId="2711"/>
          <ac:spMkLst>
            <pc:docMk/>
            <pc:sldMk cId="3178295170" sldId="472"/>
            <ac:spMk id="221" creationId="{76F08E59-3DDE-4079-9125-823C83F924FB}"/>
          </ac:spMkLst>
        </pc:spChg>
        <pc:spChg chg="mod">
          <ac:chgData name="Minesh Patel" userId="a66d4990ec83ac90" providerId="LiveId" clId="{B97F8FE2-9461-4CFE-A336-39272FD5B119}" dt="2021-09-21T09:28:05.378" v="42933" actId="2711"/>
          <ac:spMkLst>
            <pc:docMk/>
            <pc:sldMk cId="3178295170" sldId="472"/>
            <ac:spMk id="222" creationId="{FC90E713-7BD2-42FD-BE54-30F56D9A820C}"/>
          </ac:spMkLst>
        </pc:spChg>
        <pc:spChg chg="mod">
          <ac:chgData name="Minesh Patel" userId="a66d4990ec83ac90" providerId="LiveId" clId="{B97F8FE2-9461-4CFE-A336-39272FD5B119}" dt="2021-09-21T09:56:54.481" v="43197"/>
          <ac:spMkLst>
            <pc:docMk/>
            <pc:sldMk cId="3178295170" sldId="472"/>
            <ac:spMk id="224" creationId="{CCA01BDD-980A-4657-9D2A-9C68B438E6AD}"/>
          </ac:spMkLst>
        </pc:spChg>
        <pc:spChg chg="add mod">
          <ac:chgData name="Minesh Patel" userId="a66d4990ec83ac90" providerId="LiveId" clId="{B97F8FE2-9461-4CFE-A336-39272FD5B119}" dt="2021-09-21T10:07:19.440" v="43359"/>
          <ac:spMkLst>
            <pc:docMk/>
            <pc:sldMk cId="3178295170" sldId="472"/>
            <ac:spMk id="225" creationId="{3B80042D-8C82-48F0-BE7A-3A7A41711C0F}"/>
          </ac:spMkLst>
        </pc:spChg>
        <pc:spChg chg="mod">
          <ac:chgData name="Minesh Patel" userId="a66d4990ec83ac90" providerId="LiveId" clId="{B97F8FE2-9461-4CFE-A336-39272FD5B119}" dt="2021-09-21T09:28:05.378" v="42933" actId="2711"/>
          <ac:spMkLst>
            <pc:docMk/>
            <pc:sldMk cId="3178295170" sldId="472"/>
            <ac:spMk id="235" creationId="{DF747956-B920-4E58-B0EA-9BE497C87AB3}"/>
          </ac:spMkLst>
        </pc:spChg>
        <pc:spChg chg="mod">
          <ac:chgData name="Minesh Patel" userId="a66d4990ec83ac90" providerId="LiveId" clId="{B97F8FE2-9461-4CFE-A336-39272FD5B119}" dt="2021-09-21T09:28:05.378" v="42933" actId="2711"/>
          <ac:spMkLst>
            <pc:docMk/>
            <pc:sldMk cId="3178295170" sldId="472"/>
            <ac:spMk id="236" creationId="{28B38B65-C404-4173-B82B-059E4430EC84}"/>
          </ac:spMkLst>
        </pc:spChg>
        <pc:spChg chg="mod">
          <ac:chgData name="Minesh Patel" userId="a66d4990ec83ac90" providerId="LiveId" clId="{B97F8FE2-9461-4CFE-A336-39272FD5B119}" dt="2021-09-21T09:28:05.378" v="42933" actId="2711"/>
          <ac:spMkLst>
            <pc:docMk/>
            <pc:sldMk cId="3178295170" sldId="472"/>
            <ac:spMk id="237" creationId="{A79AAE43-58F4-4DCC-8348-D18D2EE51183}"/>
          </ac:spMkLst>
        </pc:spChg>
        <pc:spChg chg="mod">
          <ac:chgData name="Minesh Patel" userId="a66d4990ec83ac90" providerId="LiveId" clId="{B97F8FE2-9461-4CFE-A336-39272FD5B119}" dt="2021-09-21T09:28:05.378" v="42933" actId="2711"/>
          <ac:spMkLst>
            <pc:docMk/>
            <pc:sldMk cId="3178295170" sldId="472"/>
            <ac:spMk id="242" creationId="{9102BB43-9E96-4ACA-A6BD-40323724C690}"/>
          </ac:spMkLst>
        </pc:spChg>
        <pc:spChg chg="mod">
          <ac:chgData name="Minesh Patel" userId="a66d4990ec83ac90" providerId="LiveId" clId="{B97F8FE2-9461-4CFE-A336-39272FD5B119}" dt="2021-09-21T09:28:05.378" v="42933" actId="2711"/>
          <ac:spMkLst>
            <pc:docMk/>
            <pc:sldMk cId="3178295170" sldId="472"/>
            <ac:spMk id="243" creationId="{D1DE5F83-B6F8-47F9-ABFF-100CF885A1B4}"/>
          </ac:spMkLst>
        </pc:spChg>
        <pc:spChg chg="mod">
          <ac:chgData name="Minesh Patel" userId="a66d4990ec83ac90" providerId="LiveId" clId="{B97F8FE2-9461-4CFE-A336-39272FD5B119}" dt="2021-09-21T09:28:05.378" v="42933" actId="2711"/>
          <ac:spMkLst>
            <pc:docMk/>
            <pc:sldMk cId="3178295170" sldId="472"/>
            <ac:spMk id="244" creationId="{19FCEB0D-9183-47D8-BA21-21D959867564}"/>
          </ac:spMkLst>
        </pc:spChg>
        <pc:spChg chg="mod">
          <ac:chgData name="Minesh Patel" userId="a66d4990ec83ac90" providerId="LiveId" clId="{B97F8FE2-9461-4CFE-A336-39272FD5B119}" dt="2021-09-21T09:28:05.378" v="42933" actId="2711"/>
          <ac:spMkLst>
            <pc:docMk/>
            <pc:sldMk cId="3178295170" sldId="472"/>
            <ac:spMk id="245" creationId="{E1EB8301-2619-4E62-B9A4-01EBAF8C9673}"/>
          </ac:spMkLst>
        </pc:spChg>
        <pc:spChg chg="mod">
          <ac:chgData name="Minesh Patel" userId="a66d4990ec83ac90" providerId="LiveId" clId="{B97F8FE2-9461-4CFE-A336-39272FD5B119}" dt="2021-09-21T09:28:05.378" v="42933" actId="2711"/>
          <ac:spMkLst>
            <pc:docMk/>
            <pc:sldMk cId="3178295170" sldId="472"/>
            <ac:spMk id="247" creationId="{212F33EB-B3A0-4D8F-9C77-3A1F7BF068FC}"/>
          </ac:spMkLst>
        </pc:spChg>
        <pc:spChg chg="mod">
          <ac:chgData name="Minesh Patel" userId="a66d4990ec83ac90" providerId="LiveId" clId="{B97F8FE2-9461-4CFE-A336-39272FD5B119}" dt="2021-09-21T09:28:05.378" v="42933" actId="2711"/>
          <ac:spMkLst>
            <pc:docMk/>
            <pc:sldMk cId="3178295170" sldId="472"/>
            <ac:spMk id="248" creationId="{E5CE0C16-A347-485B-891D-BCFDB686AD0B}"/>
          </ac:spMkLst>
        </pc:spChg>
        <pc:spChg chg="mod">
          <ac:chgData name="Minesh Patel" userId="a66d4990ec83ac90" providerId="LiveId" clId="{B97F8FE2-9461-4CFE-A336-39272FD5B119}" dt="2021-09-21T09:28:05.378" v="42933" actId="2711"/>
          <ac:spMkLst>
            <pc:docMk/>
            <pc:sldMk cId="3178295170" sldId="472"/>
            <ac:spMk id="249" creationId="{0D674882-D8DE-45AD-A8CF-7665AAACEC41}"/>
          </ac:spMkLst>
        </pc:spChg>
        <pc:spChg chg="mod">
          <ac:chgData name="Minesh Patel" userId="a66d4990ec83ac90" providerId="LiveId" clId="{B97F8FE2-9461-4CFE-A336-39272FD5B119}" dt="2021-09-21T09:28:05.378" v="42933" actId="2711"/>
          <ac:spMkLst>
            <pc:docMk/>
            <pc:sldMk cId="3178295170" sldId="472"/>
            <ac:spMk id="250" creationId="{E5561A49-07E0-4B89-AB49-C7408D747522}"/>
          </ac:spMkLst>
        </pc:spChg>
        <pc:spChg chg="mod">
          <ac:chgData name="Minesh Patel" userId="a66d4990ec83ac90" providerId="LiveId" clId="{B97F8FE2-9461-4CFE-A336-39272FD5B119}" dt="2021-09-21T09:28:05.378" v="42933" actId="2711"/>
          <ac:spMkLst>
            <pc:docMk/>
            <pc:sldMk cId="3178295170" sldId="472"/>
            <ac:spMk id="255" creationId="{53DD2DA1-DB0C-4D2D-A23D-6BA6534F2DFC}"/>
          </ac:spMkLst>
        </pc:spChg>
        <pc:spChg chg="mod">
          <ac:chgData name="Minesh Patel" userId="a66d4990ec83ac90" providerId="LiveId" clId="{B97F8FE2-9461-4CFE-A336-39272FD5B119}" dt="2021-09-21T09:28:05.378" v="42933" actId="2711"/>
          <ac:spMkLst>
            <pc:docMk/>
            <pc:sldMk cId="3178295170" sldId="472"/>
            <ac:spMk id="256" creationId="{3C1B0EF8-DB0A-488B-812A-E7A202132C0F}"/>
          </ac:spMkLst>
        </pc:spChg>
        <pc:spChg chg="mod">
          <ac:chgData name="Minesh Patel" userId="a66d4990ec83ac90" providerId="LiveId" clId="{B97F8FE2-9461-4CFE-A336-39272FD5B119}" dt="2021-09-21T09:28:05.378" v="42933" actId="2711"/>
          <ac:spMkLst>
            <pc:docMk/>
            <pc:sldMk cId="3178295170" sldId="472"/>
            <ac:spMk id="273" creationId="{BDF3ABB8-10CC-4633-8A6F-E078D0C75078}"/>
          </ac:spMkLst>
        </pc:spChg>
        <pc:spChg chg="mod">
          <ac:chgData name="Minesh Patel" userId="a66d4990ec83ac90" providerId="LiveId" clId="{B97F8FE2-9461-4CFE-A336-39272FD5B119}" dt="2021-09-21T09:28:05.378" v="42933" actId="2711"/>
          <ac:spMkLst>
            <pc:docMk/>
            <pc:sldMk cId="3178295170" sldId="472"/>
            <ac:spMk id="274" creationId="{AB9BCE07-6DB6-487B-9D67-ECCB083871FD}"/>
          </ac:spMkLst>
        </pc:spChg>
        <pc:spChg chg="mod">
          <ac:chgData name="Minesh Patel" userId="a66d4990ec83ac90" providerId="LiveId" clId="{B97F8FE2-9461-4CFE-A336-39272FD5B119}" dt="2021-09-21T09:28:05.378" v="42933" actId="2711"/>
          <ac:spMkLst>
            <pc:docMk/>
            <pc:sldMk cId="3178295170" sldId="472"/>
            <ac:spMk id="275" creationId="{4778F73D-B18F-41C6-9AB9-7344B31B67D1}"/>
          </ac:spMkLst>
        </pc:spChg>
        <pc:spChg chg="mod">
          <ac:chgData name="Minesh Patel" userId="a66d4990ec83ac90" providerId="LiveId" clId="{B97F8FE2-9461-4CFE-A336-39272FD5B119}" dt="2021-09-21T09:28:05.378" v="42933" actId="2711"/>
          <ac:spMkLst>
            <pc:docMk/>
            <pc:sldMk cId="3178295170" sldId="472"/>
            <ac:spMk id="276" creationId="{9BBCFB4F-504D-4884-B432-ED34D10A69D7}"/>
          </ac:spMkLst>
        </pc:spChg>
        <pc:spChg chg="mod">
          <ac:chgData name="Minesh Patel" userId="a66d4990ec83ac90" providerId="LiveId" clId="{B97F8FE2-9461-4CFE-A336-39272FD5B119}" dt="2021-09-21T09:28:05.378" v="42933" actId="2711"/>
          <ac:spMkLst>
            <pc:docMk/>
            <pc:sldMk cId="3178295170" sldId="472"/>
            <ac:spMk id="277" creationId="{1B7D006E-FCF2-4477-9D04-7DEB80A04893}"/>
          </ac:spMkLst>
        </pc:spChg>
        <pc:spChg chg="mod">
          <ac:chgData name="Minesh Patel" userId="a66d4990ec83ac90" providerId="LiveId" clId="{B97F8FE2-9461-4CFE-A336-39272FD5B119}" dt="2021-09-21T09:28:05.378" v="42933" actId="2711"/>
          <ac:spMkLst>
            <pc:docMk/>
            <pc:sldMk cId="3178295170" sldId="472"/>
            <ac:spMk id="278" creationId="{E801E88C-6B67-4C2D-8FC2-B52D02DFB074}"/>
          </ac:spMkLst>
        </pc:spChg>
        <pc:spChg chg="mod">
          <ac:chgData name="Minesh Patel" userId="a66d4990ec83ac90" providerId="LiveId" clId="{B97F8FE2-9461-4CFE-A336-39272FD5B119}" dt="2021-09-21T09:28:05.378" v="42933" actId="2711"/>
          <ac:spMkLst>
            <pc:docMk/>
            <pc:sldMk cId="3178295170" sldId="472"/>
            <ac:spMk id="279" creationId="{5889F987-0677-4DBB-9870-93403BD79945}"/>
          </ac:spMkLst>
        </pc:spChg>
        <pc:spChg chg="mod">
          <ac:chgData name="Minesh Patel" userId="a66d4990ec83ac90" providerId="LiveId" clId="{B97F8FE2-9461-4CFE-A336-39272FD5B119}" dt="2021-09-21T09:28:05.378" v="42933" actId="2711"/>
          <ac:spMkLst>
            <pc:docMk/>
            <pc:sldMk cId="3178295170" sldId="472"/>
            <ac:spMk id="281" creationId="{CCB49049-8DE7-489A-93BC-7DAC26AA745B}"/>
          </ac:spMkLst>
        </pc:spChg>
        <pc:spChg chg="mod">
          <ac:chgData name="Minesh Patel" userId="a66d4990ec83ac90" providerId="LiveId" clId="{B97F8FE2-9461-4CFE-A336-39272FD5B119}" dt="2021-09-21T09:28:05.378" v="42933" actId="2711"/>
          <ac:spMkLst>
            <pc:docMk/>
            <pc:sldMk cId="3178295170" sldId="472"/>
            <ac:spMk id="282" creationId="{7524D3A9-56B7-4D7F-9959-2ADFB329CC0B}"/>
          </ac:spMkLst>
        </pc:spChg>
        <pc:spChg chg="mod">
          <ac:chgData name="Minesh Patel" userId="a66d4990ec83ac90" providerId="LiveId" clId="{B97F8FE2-9461-4CFE-A336-39272FD5B119}" dt="2021-09-21T09:28:05.378" v="42933" actId="2711"/>
          <ac:spMkLst>
            <pc:docMk/>
            <pc:sldMk cId="3178295170" sldId="472"/>
            <ac:spMk id="283" creationId="{C359DADB-009D-4A17-BAAA-090201913F07}"/>
          </ac:spMkLst>
        </pc:spChg>
        <pc:spChg chg="mod">
          <ac:chgData name="Minesh Patel" userId="a66d4990ec83ac90" providerId="LiveId" clId="{B97F8FE2-9461-4CFE-A336-39272FD5B119}" dt="2021-09-21T09:28:05.378" v="42933" actId="2711"/>
          <ac:spMkLst>
            <pc:docMk/>
            <pc:sldMk cId="3178295170" sldId="472"/>
            <ac:spMk id="284" creationId="{B47F95D6-F2C9-449D-AD3E-B264B31AA1DA}"/>
          </ac:spMkLst>
        </pc:spChg>
        <pc:spChg chg="mod">
          <ac:chgData name="Minesh Patel" userId="a66d4990ec83ac90" providerId="LiveId" clId="{B97F8FE2-9461-4CFE-A336-39272FD5B119}" dt="2021-09-21T09:28:05.378" v="42933" actId="2711"/>
          <ac:spMkLst>
            <pc:docMk/>
            <pc:sldMk cId="3178295170" sldId="472"/>
            <ac:spMk id="285" creationId="{C9B1D76A-6FBC-4771-8DDE-CBE5977B1DA5}"/>
          </ac:spMkLst>
        </pc:spChg>
        <pc:spChg chg="mod">
          <ac:chgData name="Minesh Patel" userId="a66d4990ec83ac90" providerId="LiveId" clId="{B97F8FE2-9461-4CFE-A336-39272FD5B119}" dt="2021-09-21T09:28:05.378" v="42933" actId="2711"/>
          <ac:spMkLst>
            <pc:docMk/>
            <pc:sldMk cId="3178295170" sldId="472"/>
            <ac:spMk id="288" creationId="{7481E836-B441-4A28-936E-035649133E22}"/>
          </ac:spMkLst>
        </pc:spChg>
        <pc:spChg chg="mod">
          <ac:chgData name="Minesh Patel" userId="a66d4990ec83ac90" providerId="LiveId" clId="{B97F8FE2-9461-4CFE-A336-39272FD5B119}" dt="2021-09-21T09:28:05.378" v="42933" actId="2711"/>
          <ac:spMkLst>
            <pc:docMk/>
            <pc:sldMk cId="3178295170" sldId="472"/>
            <ac:spMk id="289" creationId="{63F0B29B-C059-470F-92AE-862405393E12}"/>
          </ac:spMkLst>
        </pc:spChg>
        <pc:spChg chg="mod">
          <ac:chgData name="Minesh Patel" userId="a66d4990ec83ac90" providerId="LiveId" clId="{B97F8FE2-9461-4CFE-A336-39272FD5B119}" dt="2021-09-21T09:28:05.378" v="42933" actId="2711"/>
          <ac:spMkLst>
            <pc:docMk/>
            <pc:sldMk cId="3178295170" sldId="472"/>
            <ac:spMk id="290" creationId="{2AE117D4-CD4C-403C-A356-9D42FAD3AD5F}"/>
          </ac:spMkLst>
        </pc:spChg>
        <pc:spChg chg="mod">
          <ac:chgData name="Minesh Patel" userId="a66d4990ec83ac90" providerId="LiveId" clId="{B97F8FE2-9461-4CFE-A336-39272FD5B119}" dt="2021-09-21T09:28:05.378" v="42933" actId="2711"/>
          <ac:spMkLst>
            <pc:docMk/>
            <pc:sldMk cId="3178295170" sldId="472"/>
            <ac:spMk id="291" creationId="{F3459D25-B9CA-43E6-A94B-4DE41DD0FBB9}"/>
          </ac:spMkLst>
        </pc:spChg>
        <pc:spChg chg="mod">
          <ac:chgData name="Minesh Patel" userId="a66d4990ec83ac90" providerId="LiveId" clId="{B97F8FE2-9461-4CFE-A336-39272FD5B119}" dt="2021-09-21T09:28:05.378" v="42933" actId="2711"/>
          <ac:spMkLst>
            <pc:docMk/>
            <pc:sldMk cId="3178295170" sldId="472"/>
            <ac:spMk id="292" creationId="{99F36D30-B5EB-4358-B3F0-0DEB0FBF0987}"/>
          </ac:spMkLst>
        </pc:spChg>
        <pc:spChg chg="mod">
          <ac:chgData name="Minesh Patel" userId="a66d4990ec83ac90" providerId="LiveId" clId="{B97F8FE2-9461-4CFE-A336-39272FD5B119}" dt="2021-09-21T09:28:05.378" v="42933" actId="2711"/>
          <ac:spMkLst>
            <pc:docMk/>
            <pc:sldMk cId="3178295170" sldId="472"/>
            <ac:spMk id="293" creationId="{F342A798-385C-4242-A758-BA1FD3160310}"/>
          </ac:spMkLst>
        </pc:spChg>
        <pc:spChg chg="mod">
          <ac:chgData name="Minesh Patel" userId="a66d4990ec83ac90" providerId="LiveId" clId="{B97F8FE2-9461-4CFE-A336-39272FD5B119}" dt="2021-09-21T09:28:05.378" v="42933" actId="2711"/>
          <ac:spMkLst>
            <pc:docMk/>
            <pc:sldMk cId="3178295170" sldId="472"/>
            <ac:spMk id="294" creationId="{0514CCA2-E88D-4437-93C5-7DCA127001F5}"/>
          </ac:spMkLst>
        </pc:spChg>
        <pc:spChg chg="mod">
          <ac:chgData name="Minesh Patel" userId="a66d4990ec83ac90" providerId="LiveId" clId="{B97F8FE2-9461-4CFE-A336-39272FD5B119}" dt="2021-09-21T09:28:05.378" v="42933" actId="2711"/>
          <ac:spMkLst>
            <pc:docMk/>
            <pc:sldMk cId="3178295170" sldId="472"/>
            <ac:spMk id="296" creationId="{84CE8764-4957-4925-A630-8498D877F183}"/>
          </ac:spMkLst>
        </pc:spChg>
        <pc:spChg chg="mod">
          <ac:chgData name="Minesh Patel" userId="a66d4990ec83ac90" providerId="LiveId" clId="{B97F8FE2-9461-4CFE-A336-39272FD5B119}" dt="2021-09-21T09:28:05.378" v="42933" actId="2711"/>
          <ac:spMkLst>
            <pc:docMk/>
            <pc:sldMk cId="3178295170" sldId="472"/>
            <ac:spMk id="297" creationId="{E8D94532-ED9B-4FEF-B525-7C1530DD0BF9}"/>
          </ac:spMkLst>
        </pc:spChg>
        <pc:spChg chg="mod">
          <ac:chgData name="Minesh Patel" userId="a66d4990ec83ac90" providerId="LiveId" clId="{B97F8FE2-9461-4CFE-A336-39272FD5B119}" dt="2021-09-21T09:28:05.378" v="42933" actId="2711"/>
          <ac:spMkLst>
            <pc:docMk/>
            <pc:sldMk cId="3178295170" sldId="472"/>
            <ac:spMk id="298" creationId="{5B98DCEC-046E-4B77-80AA-D3C47540F7E5}"/>
          </ac:spMkLst>
        </pc:spChg>
        <pc:spChg chg="mod">
          <ac:chgData name="Minesh Patel" userId="a66d4990ec83ac90" providerId="LiveId" clId="{B97F8FE2-9461-4CFE-A336-39272FD5B119}" dt="2021-09-21T09:28:05.378" v="42933" actId="2711"/>
          <ac:spMkLst>
            <pc:docMk/>
            <pc:sldMk cId="3178295170" sldId="472"/>
            <ac:spMk id="299" creationId="{510BAFE1-891C-477D-8A09-61D1412BBC39}"/>
          </ac:spMkLst>
        </pc:spChg>
        <pc:spChg chg="mod">
          <ac:chgData name="Minesh Patel" userId="a66d4990ec83ac90" providerId="LiveId" clId="{B97F8FE2-9461-4CFE-A336-39272FD5B119}" dt="2021-09-21T09:28:05.378" v="42933" actId="2711"/>
          <ac:spMkLst>
            <pc:docMk/>
            <pc:sldMk cId="3178295170" sldId="472"/>
            <ac:spMk id="300" creationId="{A0EF430E-C9FD-4DA6-A05C-0F158E3D1CD8}"/>
          </ac:spMkLst>
        </pc:spChg>
        <pc:grpChg chg="mod">
          <ac:chgData name="Minesh Patel" userId="a66d4990ec83ac90" providerId="LiveId" clId="{B97F8FE2-9461-4CFE-A336-39272FD5B119}" dt="2021-09-21T09:57:25.581" v="43200" actId="1076"/>
          <ac:grpSpMkLst>
            <pc:docMk/>
            <pc:sldMk cId="3178295170" sldId="472"/>
            <ac:grpSpMk id="4" creationId="{C572E67D-A7C2-4D3A-86C8-9B17054DFDC8}"/>
          </ac:grpSpMkLst>
        </pc:grpChg>
        <pc:grpChg chg="mod">
          <ac:chgData name="Minesh Patel" userId="a66d4990ec83ac90" providerId="LiveId" clId="{B97F8FE2-9461-4CFE-A336-39272FD5B119}" dt="2021-09-21T09:57:25.581" v="43200" actId="1076"/>
          <ac:grpSpMkLst>
            <pc:docMk/>
            <pc:sldMk cId="3178295170" sldId="472"/>
            <ac:grpSpMk id="5" creationId="{D7CE7241-7C7F-4773-A5C8-B63FBD12801D}"/>
          </ac:grpSpMkLst>
        </pc:grpChg>
        <pc:grpChg chg="mod">
          <ac:chgData name="Minesh Patel" userId="a66d4990ec83ac90" providerId="LiveId" clId="{B97F8FE2-9461-4CFE-A336-39272FD5B119}" dt="2021-09-21T09:57:25.581" v="43200" actId="1076"/>
          <ac:grpSpMkLst>
            <pc:docMk/>
            <pc:sldMk cId="3178295170" sldId="472"/>
            <ac:grpSpMk id="6" creationId="{D9B6D0A1-1335-4A21-AE73-725A8011F2D2}"/>
          </ac:grpSpMkLst>
        </pc:grpChg>
        <pc:grpChg chg="mod">
          <ac:chgData name="Minesh Patel" userId="a66d4990ec83ac90" providerId="LiveId" clId="{B97F8FE2-9461-4CFE-A336-39272FD5B119}" dt="2021-09-21T09:57:25.581" v="43200" actId="1076"/>
          <ac:grpSpMkLst>
            <pc:docMk/>
            <pc:sldMk cId="3178295170" sldId="472"/>
            <ac:grpSpMk id="138" creationId="{3E9FB738-F859-4BF9-80D0-B7630B64A1A4}"/>
          </ac:grpSpMkLst>
        </pc:grpChg>
        <pc:grpChg chg="mod">
          <ac:chgData name="Minesh Patel" userId="a66d4990ec83ac90" providerId="LiveId" clId="{B97F8FE2-9461-4CFE-A336-39272FD5B119}" dt="2021-09-21T09:57:25.581" v="43200" actId="1076"/>
          <ac:grpSpMkLst>
            <pc:docMk/>
            <pc:sldMk cId="3178295170" sldId="472"/>
            <ac:grpSpMk id="139" creationId="{6BF85025-BC41-464F-9640-2F69BDE86337}"/>
          </ac:grpSpMkLst>
        </pc:grpChg>
        <pc:grpChg chg="mod">
          <ac:chgData name="Minesh Patel" userId="a66d4990ec83ac90" providerId="LiveId" clId="{B97F8FE2-9461-4CFE-A336-39272FD5B119}" dt="2021-09-21T09:57:25.581" v="43200" actId="1076"/>
          <ac:grpSpMkLst>
            <pc:docMk/>
            <pc:sldMk cId="3178295170" sldId="472"/>
            <ac:grpSpMk id="167" creationId="{3D7C0AC0-35A3-4325-9272-6750B0EFF2D3}"/>
          </ac:grpSpMkLst>
        </pc:grpChg>
        <pc:grpChg chg="add mod">
          <ac:chgData name="Minesh Patel" userId="a66d4990ec83ac90" providerId="LiveId" clId="{B97F8FE2-9461-4CFE-A336-39272FD5B119}" dt="2021-09-21T09:56:54.481" v="43197"/>
          <ac:grpSpMkLst>
            <pc:docMk/>
            <pc:sldMk cId="3178295170" sldId="472"/>
            <ac:grpSpMk id="196" creationId="{82A29B56-5574-43D6-B181-029253F0C4A7}"/>
          </ac:grpSpMkLst>
        </pc:grpChg>
        <pc:grpChg chg="mod">
          <ac:chgData name="Minesh Patel" userId="a66d4990ec83ac90" providerId="LiveId" clId="{B97F8FE2-9461-4CFE-A336-39272FD5B119}" dt="2021-09-21T09:57:25.581" v="43200" actId="1076"/>
          <ac:grpSpMkLst>
            <pc:docMk/>
            <pc:sldMk cId="3178295170" sldId="472"/>
            <ac:grpSpMk id="227" creationId="{2105BCCC-75DB-4C1D-ABE8-9A4EF81E4529}"/>
          </ac:grpSpMkLst>
        </pc:grpChg>
        <pc:grpChg chg="mod">
          <ac:chgData name="Minesh Patel" userId="a66d4990ec83ac90" providerId="LiveId" clId="{B97F8FE2-9461-4CFE-A336-39272FD5B119}" dt="2021-09-21T09:57:25.581" v="43200" actId="1076"/>
          <ac:grpSpMkLst>
            <pc:docMk/>
            <pc:sldMk cId="3178295170" sldId="472"/>
            <ac:grpSpMk id="230" creationId="{39E8DDEC-8B28-4118-82E1-FDCB58E52629}"/>
          </ac:grpSpMkLst>
        </pc:grpChg>
        <pc:grpChg chg="mod">
          <ac:chgData name="Minesh Patel" userId="a66d4990ec83ac90" providerId="LiveId" clId="{B97F8FE2-9461-4CFE-A336-39272FD5B119}" dt="2021-09-21T09:57:25.581" v="43200" actId="1076"/>
          <ac:grpSpMkLst>
            <pc:docMk/>
            <pc:sldMk cId="3178295170" sldId="472"/>
            <ac:grpSpMk id="234" creationId="{FCA82552-1305-4051-BDD4-17D2F7C54431}"/>
          </ac:grpSpMkLst>
        </pc:grpChg>
        <pc:grpChg chg="mod">
          <ac:chgData name="Minesh Patel" userId="a66d4990ec83ac90" providerId="LiveId" clId="{B97F8FE2-9461-4CFE-A336-39272FD5B119}" dt="2021-09-21T09:57:25.581" v="43200" actId="1076"/>
          <ac:grpSpMkLst>
            <pc:docMk/>
            <pc:sldMk cId="3178295170" sldId="472"/>
            <ac:grpSpMk id="238" creationId="{CD2FE9D5-FA41-4D2B-AD8A-BEEF9C6D8D34}"/>
          </ac:grpSpMkLst>
        </pc:grpChg>
        <pc:grpChg chg="mod">
          <ac:chgData name="Minesh Patel" userId="a66d4990ec83ac90" providerId="LiveId" clId="{B97F8FE2-9461-4CFE-A336-39272FD5B119}" dt="2021-09-21T09:57:25.581" v="43200" actId="1076"/>
          <ac:grpSpMkLst>
            <pc:docMk/>
            <pc:sldMk cId="3178295170" sldId="472"/>
            <ac:grpSpMk id="241" creationId="{7F0AC509-4422-4E6F-919F-A32DECBA63A7}"/>
          </ac:grpSpMkLst>
        </pc:grpChg>
      </pc:sldChg>
      <pc:sldChg chg="modSp add mod">
        <pc:chgData name="Minesh Patel" userId="a66d4990ec83ac90" providerId="LiveId" clId="{B97F8FE2-9461-4CFE-A336-39272FD5B119}" dt="2021-09-21T09:04:16.619" v="42741" actId="27636"/>
        <pc:sldMkLst>
          <pc:docMk/>
          <pc:sldMk cId="367804254" sldId="474"/>
        </pc:sldMkLst>
        <pc:spChg chg="mod">
          <ac:chgData name="Minesh Patel" userId="a66d4990ec83ac90" providerId="LiveId" clId="{B97F8FE2-9461-4CFE-A336-39272FD5B119}" dt="2021-09-21T09:04:16.619" v="42741" actId="27636"/>
          <ac:spMkLst>
            <pc:docMk/>
            <pc:sldMk cId="367804254" sldId="474"/>
            <ac:spMk id="3" creationId="{00000000-0000-0000-0000-000000000000}"/>
          </ac:spMkLst>
        </pc:spChg>
      </pc:sldChg>
      <pc:sldChg chg="add">
        <pc:chgData name="Minesh Patel" userId="a66d4990ec83ac90" providerId="LiveId" clId="{B97F8FE2-9461-4CFE-A336-39272FD5B119}" dt="2021-09-21T09:04:16.409" v="42740"/>
        <pc:sldMkLst>
          <pc:docMk/>
          <pc:sldMk cId="2038085540" sldId="475"/>
        </pc:sldMkLst>
      </pc:sldChg>
      <pc:sldChg chg="add">
        <pc:chgData name="Minesh Patel" userId="a66d4990ec83ac90" providerId="LiveId" clId="{B97F8FE2-9461-4CFE-A336-39272FD5B119}" dt="2021-09-21T09:04:16.409" v="42740"/>
        <pc:sldMkLst>
          <pc:docMk/>
          <pc:sldMk cId="4017287854" sldId="476"/>
        </pc:sldMkLst>
      </pc:sldChg>
      <pc:sldChg chg="add">
        <pc:chgData name="Minesh Patel" userId="a66d4990ec83ac90" providerId="LiveId" clId="{B97F8FE2-9461-4CFE-A336-39272FD5B119}" dt="2021-09-21T09:04:16.409" v="42740"/>
        <pc:sldMkLst>
          <pc:docMk/>
          <pc:sldMk cId="1728792082" sldId="477"/>
        </pc:sldMkLst>
      </pc:sldChg>
      <pc:sldChg chg="modSp del mod">
        <pc:chgData name="Minesh Patel" userId="a66d4990ec83ac90" providerId="LiveId" clId="{B97F8FE2-9461-4CFE-A336-39272FD5B119}" dt="2021-09-13T00:03:10.247" v="751" actId="47"/>
        <pc:sldMkLst>
          <pc:docMk/>
          <pc:sldMk cId="773154060" sldId="478"/>
        </pc:sldMkLst>
        <pc:spChg chg="mod">
          <ac:chgData name="Minesh Patel" userId="a66d4990ec83ac90" providerId="LiveId" clId="{B97F8FE2-9461-4CFE-A336-39272FD5B119}" dt="2021-09-12T23:29:09.270" v="169" actId="20577"/>
          <ac:spMkLst>
            <pc:docMk/>
            <pc:sldMk cId="773154060" sldId="478"/>
            <ac:spMk id="50" creationId="{C012A292-B81C-4680-ABD7-381C70B1AACC}"/>
          </ac:spMkLst>
        </pc:spChg>
      </pc:sldChg>
      <pc:sldChg chg="add">
        <pc:chgData name="Minesh Patel" userId="a66d4990ec83ac90" providerId="LiveId" clId="{B97F8FE2-9461-4CFE-A336-39272FD5B119}" dt="2021-09-21T09:04:16.409" v="42740"/>
        <pc:sldMkLst>
          <pc:docMk/>
          <pc:sldMk cId="4082054852" sldId="478"/>
        </pc:sldMkLst>
      </pc:sldChg>
      <pc:sldChg chg="add">
        <pc:chgData name="Minesh Patel" userId="a66d4990ec83ac90" providerId="LiveId" clId="{B97F8FE2-9461-4CFE-A336-39272FD5B119}" dt="2021-09-21T09:04:16.409" v="42740"/>
        <pc:sldMkLst>
          <pc:docMk/>
          <pc:sldMk cId="4067144917" sldId="479"/>
        </pc:sldMkLst>
      </pc:sldChg>
      <pc:sldChg chg="add">
        <pc:chgData name="Minesh Patel" userId="a66d4990ec83ac90" providerId="LiveId" clId="{B97F8FE2-9461-4CFE-A336-39272FD5B119}" dt="2021-09-21T09:04:16.409" v="42740"/>
        <pc:sldMkLst>
          <pc:docMk/>
          <pc:sldMk cId="2837375429" sldId="480"/>
        </pc:sldMkLst>
      </pc:sldChg>
      <pc:sldChg chg="add">
        <pc:chgData name="Minesh Patel" userId="a66d4990ec83ac90" providerId="LiveId" clId="{B97F8FE2-9461-4CFE-A336-39272FD5B119}" dt="2021-09-21T09:46:16.493" v="43044"/>
        <pc:sldMkLst>
          <pc:docMk/>
          <pc:sldMk cId="1281692163" sldId="482"/>
        </pc:sldMkLst>
      </pc:sldChg>
      <pc:sldChg chg="del">
        <pc:chgData name="Minesh Patel" userId="a66d4990ec83ac90" providerId="LiveId" clId="{B97F8FE2-9461-4CFE-A336-39272FD5B119}" dt="2021-09-21T09:46:12.456" v="43043" actId="2696"/>
        <pc:sldMkLst>
          <pc:docMk/>
          <pc:sldMk cId="2288210484" sldId="482"/>
        </pc:sldMkLst>
      </pc:sldChg>
      <pc:sldChg chg="add">
        <pc:chgData name="Minesh Patel" userId="a66d4990ec83ac90" providerId="LiveId" clId="{B97F8FE2-9461-4CFE-A336-39272FD5B119}" dt="2021-09-21T09:25:54.892" v="42903"/>
        <pc:sldMkLst>
          <pc:docMk/>
          <pc:sldMk cId="2846038810" sldId="483"/>
        </pc:sldMkLst>
      </pc:sldChg>
      <pc:sldChg chg="del">
        <pc:chgData name="Minesh Patel" userId="a66d4990ec83ac90" providerId="LiveId" clId="{B97F8FE2-9461-4CFE-A336-39272FD5B119}" dt="2021-09-21T09:25:49.734" v="42902" actId="2696"/>
        <pc:sldMkLst>
          <pc:docMk/>
          <pc:sldMk cId="2915918275" sldId="483"/>
        </pc:sldMkLst>
      </pc:sldChg>
      <pc:sldChg chg="add">
        <pc:chgData name="Minesh Patel" userId="a66d4990ec83ac90" providerId="LiveId" clId="{B97F8FE2-9461-4CFE-A336-39272FD5B119}" dt="2021-09-21T09:34:26.654" v="42967"/>
        <pc:sldMkLst>
          <pc:docMk/>
          <pc:sldMk cId="720337049" sldId="484"/>
        </pc:sldMkLst>
      </pc:sldChg>
      <pc:sldChg chg="del">
        <pc:chgData name="Minesh Patel" userId="a66d4990ec83ac90" providerId="LiveId" clId="{B97F8FE2-9461-4CFE-A336-39272FD5B119}" dt="2021-09-21T09:34:19.727" v="42966" actId="2696"/>
        <pc:sldMkLst>
          <pc:docMk/>
          <pc:sldMk cId="740235318" sldId="484"/>
        </pc:sldMkLst>
      </pc:sldChg>
      <pc:sldChg chg="add">
        <pc:chgData name="Minesh Patel" userId="a66d4990ec83ac90" providerId="LiveId" clId="{B97F8FE2-9461-4CFE-A336-39272FD5B119}" dt="2021-09-21T09:46:16.493" v="43044"/>
        <pc:sldMkLst>
          <pc:docMk/>
          <pc:sldMk cId="3080965815" sldId="485"/>
        </pc:sldMkLst>
      </pc:sldChg>
      <pc:sldChg chg="del">
        <pc:chgData name="Minesh Patel" userId="a66d4990ec83ac90" providerId="LiveId" clId="{B97F8FE2-9461-4CFE-A336-39272FD5B119}" dt="2021-09-21T09:46:12.456" v="43043" actId="2696"/>
        <pc:sldMkLst>
          <pc:docMk/>
          <pc:sldMk cId="3246070725" sldId="485"/>
        </pc:sldMkLst>
      </pc:sldChg>
      <pc:sldChg chg="addSp delSp modSp mod modAnim modNotesTx">
        <pc:chgData name="Minesh Patel" userId="a66d4990ec83ac90" providerId="LiveId" clId="{B97F8FE2-9461-4CFE-A336-39272FD5B119}" dt="2021-09-21T13:55:27.209" v="70945"/>
        <pc:sldMkLst>
          <pc:docMk/>
          <pc:sldMk cId="2234261169" sldId="486"/>
        </pc:sldMkLst>
        <pc:spChg chg="mod">
          <ac:chgData name="Minesh Patel" userId="a66d4990ec83ac90" providerId="LiveId" clId="{B97F8FE2-9461-4CFE-A336-39272FD5B119}" dt="2021-09-13T21:12:20.822" v="993" actId="20577"/>
          <ac:spMkLst>
            <pc:docMk/>
            <pc:sldMk cId="2234261169" sldId="486"/>
            <ac:spMk id="2" creationId="{00000000-0000-0000-0000-000000000000}"/>
          </ac:spMkLst>
        </pc:spChg>
        <pc:spChg chg="mod">
          <ac:chgData name="Minesh Patel" userId="a66d4990ec83ac90" providerId="LiveId" clId="{B97F8FE2-9461-4CFE-A336-39272FD5B119}" dt="2021-09-21T10:10:25.467" v="43437" actId="207"/>
          <ac:spMkLst>
            <pc:docMk/>
            <pc:sldMk cId="2234261169" sldId="486"/>
            <ac:spMk id="6" creationId="{20732E2F-AE1A-447D-88CB-E62352219A9B}"/>
          </ac:spMkLst>
        </pc:spChg>
        <pc:spChg chg="mod">
          <ac:chgData name="Minesh Patel" userId="a66d4990ec83ac90" providerId="LiveId" clId="{B97F8FE2-9461-4CFE-A336-39272FD5B119}" dt="2021-09-21T13:55:27.209" v="70945"/>
          <ac:spMkLst>
            <pc:docMk/>
            <pc:sldMk cId="2234261169" sldId="486"/>
            <ac:spMk id="18" creationId="{5293A4E3-9915-493A-B810-BACCF55AA410}"/>
          </ac:spMkLst>
        </pc:spChg>
        <pc:spChg chg="mod">
          <ac:chgData name="Minesh Patel" userId="a66d4990ec83ac90" providerId="LiveId" clId="{B97F8FE2-9461-4CFE-A336-39272FD5B119}" dt="2021-09-21T13:55:27.209" v="70945"/>
          <ac:spMkLst>
            <pc:docMk/>
            <pc:sldMk cId="2234261169" sldId="486"/>
            <ac:spMk id="19" creationId="{9AFF2250-A387-40B2-98E6-AA0E794490D7}"/>
          </ac:spMkLst>
        </pc:spChg>
        <pc:spChg chg="mod">
          <ac:chgData name="Minesh Patel" userId="a66d4990ec83ac90" providerId="LiveId" clId="{B97F8FE2-9461-4CFE-A336-39272FD5B119}" dt="2021-09-21T13:55:27.209" v="70945"/>
          <ac:spMkLst>
            <pc:docMk/>
            <pc:sldMk cId="2234261169" sldId="486"/>
            <ac:spMk id="20" creationId="{A5420C99-9E92-4A10-8590-8E13DB45EF17}"/>
          </ac:spMkLst>
        </pc:spChg>
        <pc:spChg chg="mod">
          <ac:chgData name="Minesh Patel" userId="a66d4990ec83ac90" providerId="LiveId" clId="{B97F8FE2-9461-4CFE-A336-39272FD5B119}" dt="2021-09-21T13:55:27.209" v="70945"/>
          <ac:spMkLst>
            <pc:docMk/>
            <pc:sldMk cId="2234261169" sldId="486"/>
            <ac:spMk id="21" creationId="{300B0B23-A907-47A1-944F-284AE7284EBA}"/>
          </ac:spMkLst>
        </pc:spChg>
        <pc:spChg chg="mod">
          <ac:chgData name="Minesh Patel" userId="a66d4990ec83ac90" providerId="LiveId" clId="{B97F8FE2-9461-4CFE-A336-39272FD5B119}" dt="2021-09-21T13:55:27.209" v="70945"/>
          <ac:spMkLst>
            <pc:docMk/>
            <pc:sldMk cId="2234261169" sldId="486"/>
            <ac:spMk id="22" creationId="{7CFBAC79-B112-4118-A49A-9E556370317A}"/>
          </ac:spMkLst>
        </pc:spChg>
        <pc:grpChg chg="add mod">
          <ac:chgData name="Minesh Patel" userId="a66d4990ec83ac90" providerId="LiveId" clId="{B97F8FE2-9461-4CFE-A336-39272FD5B119}" dt="2021-09-21T13:55:27.209" v="70945"/>
          <ac:grpSpMkLst>
            <pc:docMk/>
            <pc:sldMk cId="2234261169" sldId="486"/>
            <ac:grpSpMk id="11" creationId="{B94FC60F-928F-4D8F-A044-341E04903490}"/>
          </ac:grpSpMkLst>
        </pc:grpChg>
        <pc:grpChg chg="del">
          <ac:chgData name="Minesh Patel" userId="a66d4990ec83ac90" providerId="LiveId" clId="{B97F8FE2-9461-4CFE-A336-39272FD5B119}" dt="2021-09-21T13:55:26.945" v="70944" actId="478"/>
          <ac:grpSpMkLst>
            <pc:docMk/>
            <pc:sldMk cId="2234261169" sldId="486"/>
            <ac:grpSpMk id="12" creationId="{6FE42773-7697-4654-8E03-4F7CD04422F0}"/>
          </ac:grpSpMkLst>
        </pc:grpChg>
      </pc:sldChg>
      <pc:sldChg chg="addSp delSp modSp mod modAnim modNotesTx">
        <pc:chgData name="Minesh Patel" userId="a66d4990ec83ac90" providerId="LiveId" clId="{B97F8FE2-9461-4CFE-A336-39272FD5B119}" dt="2021-09-21T12:18:53.351" v="59289" actId="20577"/>
        <pc:sldMkLst>
          <pc:docMk/>
          <pc:sldMk cId="2055553996" sldId="487"/>
        </pc:sldMkLst>
        <pc:spChg chg="mod">
          <ac:chgData name="Minesh Patel" userId="a66d4990ec83ac90" providerId="LiveId" clId="{B97F8FE2-9461-4CFE-A336-39272FD5B119}" dt="2021-09-21T12:17:44.313" v="59232" actId="20577"/>
          <ac:spMkLst>
            <pc:docMk/>
            <pc:sldMk cId="2055553996" sldId="487"/>
            <ac:spMk id="2" creationId="{00000000-0000-0000-0000-000000000000}"/>
          </ac:spMkLst>
        </pc:spChg>
        <pc:spChg chg="mod">
          <ac:chgData name="Minesh Patel" userId="a66d4990ec83ac90" providerId="LiveId" clId="{B97F8FE2-9461-4CFE-A336-39272FD5B119}" dt="2021-09-20T14:00:54.092" v="19059" actId="113"/>
          <ac:spMkLst>
            <pc:docMk/>
            <pc:sldMk cId="2055553996" sldId="487"/>
            <ac:spMk id="6" creationId="{F0AF70C6-4314-49C5-8CA9-B83FB73C0DBD}"/>
          </ac:spMkLst>
        </pc:spChg>
        <pc:spChg chg="mod">
          <ac:chgData name="Minesh Patel" userId="a66d4990ec83ac90" providerId="LiveId" clId="{B97F8FE2-9461-4CFE-A336-39272FD5B119}" dt="2021-09-21T12:15:00.190" v="58959"/>
          <ac:spMkLst>
            <pc:docMk/>
            <pc:sldMk cId="2055553996" sldId="487"/>
            <ac:spMk id="20" creationId="{BDF0671D-F15B-4AE8-AA10-8D4B4C3FF1D7}"/>
          </ac:spMkLst>
        </pc:spChg>
        <pc:spChg chg="mod">
          <ac:chgData name="Minesh Patel" userId="a66d4990ec83ac90" providerId="LiveId" clId="{B97F8FE2-9461-4CFE-A336-39272FD5B119}" dt="2021-09-21T12:15:00.190" v="58959"/>
          <ac:spMkLst>
            <pc:docMk/>
            <pc:sldMk cId="2055553996" sldId="487"/>
            <ac:spMk id="21" creationId="{D35B82DD-B1A7-4093-8B82-18545EF7D149}"/>
          </ac:spMkLst>
        </pc:spChg>
        <pc:spChg chg="mod">
          <ac:chgData name="Minesh Patel" userId="a66d4990ec83ac90" providerId="LiveId" clId="{B97F8FE2-9461-4CFE-A336-39272FD5B119}" dt="2021-09-21T12:15:00.190" v="58959"/>
          <ac:spMkLst>
            <pc:docMk/>
            <pc:sldMk cId="2055553996" sldId="487"/>
            <ac:spMk id="22" creationId="{6A649DE8-9BCB-47B5-8A86-82B57C1D7E27}"/>
          </ac:spMkLst>
        </pc:spChg>
        <pc:spChg chg="mod">
          <ac:chgData name="Minesh Patel" userId="a66d4990ec83ac90" providerId="LiveId" clId="{B97F8FE2-9461-4CFE-A336-39272FD5B119}" dt="2021-09-21T12:15:00.190" v="58959"/>
          <ac:spMkLst>
            <pc:docMk/>
            <pc:sldMk cId="2055553996" sldId="487"/>
            <ac:spMk id="23" creationId="{532A1B07-D159-4832-BABF-DD6F9D33F21A}"/>
          </ac:spMkLst>
        </pc:spChg>
        <pc:spChg chg="mod">
          <ac:chgData name="Minesh Patel" userId="a66d4990ec83ac90" providerId="LiveId" clId="{B97F8FE2-9461-4CFE-A336-39272FD5B119}" dt="2021-09-21T12:15:00.190" v="58959"/>
          <ac:spMkLst>
            <pc:docMk/>
            <pc:sldMk cId="2055553996" sldId="487"/>
            <ac:spMk id="24" creationId="{FBF69976-E06A-4D11-9EE6-CD88D7EE7F24}"/>
          </ac:spMkLst>
        </pc:spChg>
        <pc:spChg chg="mod">
          <ac:chgData name="Minesh Patel" userId="a66d4990ec83ac90" providerId="LiveId" clId="{B97F8FE2-9461-4CFE-A336-39272FD5B119}" dt="2021-09-21T12:15:00.190" v="58959"/>
          <ac:spMkLst>
            <pc:docMk/>
            <pc:sldMk cId="2055553996" sldId="487"/>
            <ac:spMk id="25" creationId="{00BE9D4E-A6CE-430A-A3F4-E99B96809E16}"/>
          </ac:spMkLst>
        </pc:spChg>
        <pc:grpChg chg="del">
          <ac:chgData name="Minesh Patel" userId="a66d4990ec83ac90" providerId="LiveId" clId="{B97F8FE2-9461-4CFE-A336-39272FD5B119}" dt="2021-09-21T12:14:59.824" v="58958" actId="478"/>
          <ac:grpSpMkLst>
            <pc:docMk/>
            <pc:sldMk cId="2055553996" sldId="487"/>
            <ac:grpSpMk id="12" creationId="{AC09B86E-7CEE-449A-ACFC-AFB0C64F3EA5}"/>
          </ac:grpSpMkLst>
        </pc:grpChg>
        <pc:grpChg chg="add mod">
          <ac:chgData name="Minesh Patel" userId="a66d4990ec83ac90" providerId="LiveId" clId="{B97F8FE2-9461-4CFE-A336-39272FD5B119}" dt="2021-09-21T12:15:00.190" v="58959"/>
          <ac:grpSpMkLst>
            <pc:docMk/>
            <pc:sldMk cId="2055553996" sldId="487"/>
            <ac:grpSpMk id="19" creationId="{38C29A40-1519-4432-AAF7-54B8FCF43081}"/>
          </ac:grpSpMkLst>
        </pc:grpChg>
      </pc:sldChg>
      <pc:sldChg chg="modSp del mod">
        <pc:chgData name="Minesh Patel" userId="a66d4990ec83ac90" providerId="LiveId" clId="{B97F8FE2-9461-4CFE-A336-39272FD5B119}" dt="2021-09-12T23:24:30.945" v="132" actId="47"/>
        <pc:sldMkLst>
          <pc:docMk/>
          <pc:sldMk cId="261247322" sldId="503"/>
        </pc:sldMkLst>
        <pc:spChg chg="mod">
          <ac:chgData name="Minesh Patel" userId="a66d4990ec83ac90" providerId="LiveId" clId="{B97F8FE2-9461-4CFE-A336-39272FD5B119}" dt="2021-09-12T23:22:30.383" v="112" actId="20577"/>
          <ac:spMkLst>
            <pc:docMk/>
            <pc:sldMk cId="261247322" sldId="503"/>
            <ac:spMk id="82" creationId="{E6064B3D-2011-4186-8EF3-47B0F1A99F92}"/>
          </ac:spMkLst>
        </pc:spChg>
        <pc:grpChg chg="mod">
          <ac:chgData name="Minesh Patel" userId="a66d4990ec83ac90" providerId="LiveId" clId="{B97F8FE2-9461-4CFE-A336-39272FD5B119}" dt="2021-09-12T23:22:11.410" v="106" actId="1076"/>
          <ac:grpSpMkLst>
            <pc:docMk/>
            <pc:sldMk cId="261247322" sldId="503"/>
            <ac:grpSpMk id="32" creationId="{3A358457-DB03-4B9D-9714-709CDEB45029}"/>
          </ac:grpSpMkLst>
        </pc:grpChg>
        <pc:grpChg chg="mod">
          <ac:chgData name="Minesh Patel" userId="a66d4990ec83ac90" providerId="LiveId" clId="{B97F8FE2-9461-4CFE-A336-39272FD5B119}" dt="2021-09-12T23:22:07.773" v="105" actId="1076"/>
          <ac:grpSpMkLst>
            <pc:docMk/>
            <pc:sldMk cId="261247322" sldId="503"/>
            <ac:grpSpMk id="94" creationId="{D3F17C21-8501-4030-A386-3FF70C007D7B}"/>
          </ac:grpSpMkLst>
        </pc:grpChg>
        <pc:grpChg chg="mod">
          <ac:chgData name="Minesh Patel" userId="a66d4990ec83ac90" providerId="LiveId" clId="{B97F8FE2-9461-4CFE-A336-39272FD5B119}" dt="2021-09-12T23:24:26.911" v="129" actId="1076"/>
          <ac:grpSpMkLst>
            <pc:docMk/>
            <pc:sldMk cId="261247322" sldId="503"/>
            <ac:grpSpMk id="98" creationId="{C1A4D29C-F6F3-4D1C-A11A-EDECD836A57E}"/>
          </ac:grpSpMkLst>
        </pc:grpChg>
        <pc:grpChg chg="mod">
          <ac:chgData name="Minesh Patel" userId="a66d4990ec83ac90" providerId="LiveId" clId="{B97F8FE2-9461-4CFE-A336-39272FD5B119}" dt="2021-09-12T23:22:28.004" v="111" actId="14100"/>
          <ac:grpSpMkLst>
            <pc:docMk/>
            <pc:sldMk cId="261247322" sldId="503"/>
            <ac:grpSpMk id="102" creationId="{A02404AB-8624-4642-A282-8810E05B5A72}"/>
          </ac:grpSpMkLst>
        </pc:grpChg>
        <pc:cxnChg chg="mod">
          <ac:chgData name="Minesh Patel" userId="a66d4990ec83ac90" providerId="LiveId" clId="{B97F8FE2-9461-4CFE-A336-39272FD5B119}" dt="2021-09-12T23:22:16.935" v="109" actId="14100"/>
          <ac:cxnSpMkLst>
            <pc:docMk/>
            <pc:sldMk cId="261247322" sldId="503"/>
            <ac:cxnSpMk id="38" creationId="{76832DFC-4064-4F42-9114-9994E962D2CD}"/>
          </ac:cxnSpMkLst>
        </pc:cxnChg>
        <pc:cxnChg chg="mod">
          <ac:chgData name="Minesh Patel" userId="a66d4990ec83ac90" providerId="LiveId" clId="{B97F8FE2-9461-4CFE-A336-39272FD5B119}" dt="2021-09-12T23:22:28.004" v="111" actId="14100"/>
          <ac:cxnSpMkLst>
            <pc:docMk/>
            <pc:sldMk cId="261247322" sldId="503"/>
            <ac:cxnSpMk id="104" creationId="{C65FF817-A6E4-433F-879B-8335836B6703}"/>
          </ac:cxnSpMkLst>
        </pc:cxnChg>
        <pc:cxnChg chg="mod">
          <ac:chgData name="Minesh Patel" userId="a66d4990ec83ac90" providerId="LiveId" clId="{B97F8FE2-9461-4CFE-A336-39272FD5B119}" dt="2021-09-12T23:21:50.233" v="102" actId="1076"/>
          <ac:cxnSpMkLst>
            <pc:docMk/>
            <pc:sldMk cId="261247322" sldId="503"/>
            <ac:cxnSpMk id="138" creationId="{F8F9DAF4-CD3F-473E-9F01-A7E94083F850}"/>
          </ac:cxnSpMkLst>
        </pc:cxnChg>
        <pc:cxnChg chg="mod">
          <ac:chgData name="Minesh Patel" userId="a66d4990ec83ac90" providerId="LiveId" clId="{B97F8FE2-9461-4CFE-A336-39272FD5B119}" dt="2021-09-12T23:24:28.488" v="131" actId="14100"/>
          <ac:cxnSpMkLst>
            <pc:docMk/>
            <pc:sldMk cId="261247322" sldId="503"/>
            <ac:cxnSpMk id="139" creationId="{4E3E0102-F411-42FD-80A9-81D1630331DE}"/>
          </ac:cxnSpMkLst>
        </pc:cxnChg>
        <pc:cxnChg chg="mod">
          <ac:chgData name="Minesh Patel" userId="a66d4990ec83ac90" providerId="LiveId" clId="{B97F8FE2-9461-4CFE-A336-39272FD5B119}" dt="2021-09-12T23:24:27.831" v="130" actId="14100"/>
          <ac:cxnSpMkLst>
            <pc:docMk/>
            <pc:sldMk cId="261247322" sldId="503"/>
            <ac:cxnSpMk id="140" creationId="{68F1BB1E-9694-4152-866D-99B4FE2EC472}"/>
          </ac:cxnSpMkLst>
        </pc:cxnChg>
      </pc:sldChg>
      <pc:sldChg chg="add">
        <pc:chgData name="Minesh Patel" userId="a66d4990ec83ac90" providerId="LiveId" clId="{B97F8FE2-9461-4CFE-A336-39272FD5B119}" dt="2021-09-21T09:34:26.654" v="42967"/>
        <pc:sldMkLst>
          <pc:docMk/>
          <pc:sldMk cId="376717277" sldId="520"/>
        </pc:sldMkLst>
      </pc:sldChg>
      <pc:sldChg chg="del ord">
        <pc:chgData name="Minesh Patel" userId="a66d4990ec83ac90" providerId="LiveId" clId="{B97F8FE2-9461-4CFE-A336-39272FD5B119}" dt="2021-09-21T09:34:19.727" v="42966" actId="2696"/>
        <pc:sldMkLst>
          <pc:docMk/>
          <pc:sldMk cId="426802431" sldId="520"/>
        </pc:sldMkLst>
      </pc:sldChg>
      <pc:sldChg chg="add">
        <pc:chgData name="Minesh Patel" userId="a66d4990ec83ac90" providerId="LiveId" clId="{B97F8FE2-9461-4CFE-A336-39272FD5B119}" dt="2021-09-21T09:46:16.493" v="43044"/>
        <pc:sldMkLst>
          <pc:docMk/>
          <pc:sldMk cId="311769376" sldId="521"/>
        </pc:sldMkLst>
      </pc:sldChg>
      <pc:sldChg chg="del">
        <pc:chgData name="Minesh Patel" userId="a66d4990ec83ac90" providerId="LiveId" clId="{B97F8FE2-9461-4CFE-A336-39272FD5B119}" dt="2021-09-21T09:46:12.456" v="43043" actId="2696"/>
        <pc:sldMkLst>
          <pc:docMk/>
          <pc:sldMk cId="1353784200" sldId="521"/>
        </pc:sldMkLst>
      </pc:sldChg>
      <pc:sldChg chg="del">
        <pc:chgData name="Minesh Patel" userId="a66d4990ec83ac90" providerId="LiveId" clId="{B97F8FE2-9461-4CFE-A336-39272FD5B119}" dt="2021-09-21T09:46:12.456" v="43043" actId="2696"/>
        <pc:sldMkLst>
          <pc:docMk/>
          <pc:sldMk cId="1912444743" sldId="522"/>
        </pc:sldMkLst>
      </pc:sldChg>
      <pc:sldChg chg="add">
        <pc:chgData name="Minesh Patel" userId="a66d4990ec83ac90" providerId="LiveId" clId="{B97F8FE2-9461-4CFE-A336-39272FD5B119}" dt="2021-09-21T09:46:16.493" v="43044"/>
        <pc:sldMkLst>
          <pc:docMk/>
          <pc:sldMk cId="1914147300" sldId="522"/>
        </pc:sldMkLst>
      </pc:sldChg>
      <pc:sldChg chg="add">
        <pc:chgData name="Minesh Patel" userId="a66d4990ec83ac90" providerId="LiveId" clId="{B97F8FE2-9461-4CFE-A336-39272FD5B119}" dt="2021-09-21T09:46:16.493" v="43044"/>
        <pc:sldMkLst>
          <pc:docMk/>
          <pc:sldMk cId="523561075" sldId="523"/>
        </pc:sldMkLst>
      </pc:sldChg>
      <pc:sldChg chg="del">
        <pc:chgData name="Minesh Patel" userId="a66d4990ec83ac90" providerId="LiveId" clId="{B97F8FE2-9461-4CFE-A336-39272FD5B119}" dt="2021-09-21T09:46:12.456" v="43043" actId="2696"/>
        <pc:sldMkLst>
          <pc:docMk/>
          <pc:sldMk cId="1827997389" sldId="523"/>
        </pc:sldMkLst>
      </pc:sldChg>
      <pc:sldChg chg="add">
        <pc:chgData name="Minesh Patel" userId="a66d4990ec83ac90" providerId="LiveId" clId="{B97F8FE2-9461-4CFE-A336-39272FD5B119}" dt="2021-09-21T09:46:16.493" v="43044"/>
        <pc:sldMkLst>
          <pc:docMk/>
          <pc:sldMk cId="2989100706" sldId="524"/>
        </pc:sldMkLst>
      </pc:sldChg>
      <pc:sldChg chg="del">
        <pc:chgData name="Minesh Patel" userId="a66d4990ec83ac90" providerId="LiveId" clId="{B97F8FE2-9461-4CFE-A336-39272FD5B119}" dt="2021-09-21T09:46:12.456" v="43043" actId="2696"/>
        <pc:sldMkLst>
          <pc:docMk/>
          <pc:sldMk cId="3620444487" sldId="524"/>
        </pc:sldMkLst>
      </pc:sldChg>
      <pc:sldChg chg="del">
        <pc:chgData name="Minesh Patel" userId="a66d4990ec83ac90" providerId="LiveId" clId="{B97F8FE2-9461-4CFE-A336-39272FD5B119}" dt="2021-09-21T09:46:12.456" v="43043" actId="2696"/>
        <pc:sldMkLst>
          <pc:docMk/>
          <pc:sldMk cId="1381927770" sldId="525"/>
        </pc:sldMkLst>
      </pc:sldChg>
      <pc:sldChg chg="add">
        <pc:chgData name="Minesh Patel" userId="a66d4990ec83ac90" providerId="LiveId" clId="{B97F8FE2-9461-4CFE-A336-39272FD5B119}" dt="2021-09-21T09:46:16.493" v="43044"/>
        <pc:sldMkLst>
          <pc:docMk/>
          <pc:sldMk cId="2887651938" sldId="525"/>
        </pc:sldMkLst>
      </pc:sldChg>
      <pc:sldChg chg="addSp delSp modSp mod addAnim delAnim modAnim modNotesTx">
        <pc:chgData name="Minesh Patel" userId="a66d4990ec83ac90" providerId="LiveId" clId="{B97F8FE2-9461-4CFE-A336-39272FD5B119}" dt="2021-09-21T13:55:33.589" v="70950"/>
        <pc:sldMkLst>
          <pc:docMk/>
          <pc:sldMk cId="1057542308" sldId="526"/>
        </pc:sldMkLst>
        <pc:spChg chg="mod">
          <ac:chgData name="Minesh Patel" userId="a66d4990ec83ac90" providerId="LiveId" clId="{B97F8FE2-9461-4CFE-A336-39272FD5B119}" dt="2021-09-16T22:12:12.810" v="10995" actId="20577"/>
          <ac:spMkLst>
            <pc:docMk/>
            <pc:sldMk cId="1057542308" sldId="526"/>
            <ac:spMk id="2" creationId="{00000000-0000-0000-0000-000000000000}"/>
          </ac:spMkLst>
        </pc:spChg>
        <pc:spChg chg="del">
          <ac:chgData name="Minesh Patel" userId="a66d4990ec83ac90" providerId="LiveId" clId="{B97F8FE2-9461-4CFE-A336-39272FD5B119}" dt="2021-09-15T12:06:28.201" v="1358" actId="478"/>
          <ac:spMkLst>
            <pc:docMk/>
            <pc:sldMk cId="1057542308" sldId="526"/>
            <ac:spMk id="3" creationId="{C09A9C93-75C5-4C06-BC8D-CB9C436349F8}"/>
          </ac:spMkLst>
        </pc:spChg>
        <pc:spChg chg="add del mod">
          <ac:chgData name="Minesh Patel" userId="a66d4990ec83ac90" providerId="LiveId" clId="{B97F8FE2-9461-4CFE-A336-39272FD5B119}" dt="2021-09-21T10:20:34.997" v="44387" actId="1076"/>
          <ac:spMkLst>
            <pc:docMk/>
            <pc:sldMk cId="1057542308" sldId="526"/>
            <ac:spMk id="6" creationId="{6C61E60C-80FA-4E55-8D68-AE71C8A36D6A}"/>
          </ac:spMkLst>
        </pc:spChg>
        <pc:spChg chg="add mod ord topLvl">
          <ac:chgData name="Minesh Patel" userId="a66d4990ec83ac90" providerId="LiveId" clId="{B97F8FE2-9461-4CFE-A336-39272FD5B119}" dt="2021-09-21T10:20:40.163" v="44388" actId="164"/>
          <ac:spMkLst>
            <pc:docMk/>
            <pc:sldMk cId="1057542308" sldId="526"/>
            <ac:spMk id="22" creationId="{F507BC2D-31B6-420A-AEA1-A8364959AD26}"/>
          </ac:spMkLst>
        </pc:spChg>
        <pc:spChg chg="del">
          <ac:chgData name="Minesh Patel" userId="a66d4990ec83ac90" providerId="LiveId" clId="{B97F8FE2-9461-4CFE-A336-39272FD5B119}" dt="2021-09-15T12:06:30.875" v="1360" actId="478"/>
          <ac:spMkLst>
            <pc:docMk/>
            <pc:sldMk cId="1057542308" sldId="526"/>
            <ac:spMk id="25" creationId="{918ACD6B-792C-4982-9057-DE94CD4167D6}"/>
          </ac:spMkLst>
        </pc:spChg>
        <pc:spChg chg="add mod">
          <ac:chgData name="Minesh Patel" userId="a66d4990ec83ac90" providerId="LiveId" clId="{B97F8FE2-9461-4CFE-A336-39272FD5B119}" dt="2021-09-21T10:20:40.163" v="44388" actId="164"/>
          <ac:spMkLst>
            <pc:docMk/>
            <pc:sldMk cId="1057542308" sldId="526"/>
            <ac:spMk id="31" creationId="{EFCC86D8-D99D-4884-945F-F8AF2FACD185}"/>
          </ac:spMkLst>
        </pc:spChg>
        <pc:spChg chg="mod">
          <ac:chgData name="Minesh Patel" userId="a66d4990ec83ac90" providerId="LiveId" clId="{B97F8FE2-9461-4CFE-A336-39272FD5B119}" dt="2021-09-21T13:55:33.589" v="70950"/>
          <ac:spMkLst>
            <pc:docMk/>
            <pc:sldMk cId="1057542308" sldId="526"/>
            <ac:spMk id="33" creationId="{2CBBB43E-048F-48D9-B10E-B54ABD2720C7}"/>
          </ac:spMkLst>
        </pc:spChg>
        <pc:spChg chg="mod">
          <ac:chgData name="Minesh Patel" userId="a66d4990ec83ac90" providerId="LiveId" clId="{B97F8FE2-9461-4CFE-A336-39272FD5B119}" dt="2021-09-21T13:55:33.589" v="70950"/>
          <ac:spMkLst>
            <pc:docMk/>
            <pc:sldMk cId="1057542308" sldId="526"/>
            <ac:spMk id="35" creationId="{03EEBFBE-619B-4C41-BCEF-C16D66D92F0E}"/>
          </ac:spMkLst>
        </pc:spChg>
        <pc:spChg chg="mod">
          <ac:chgData name="Minesh Patel" userId="a66d4990ec83ac90" providerId="LiveId" clId="{B97F8FE2-9461-4CFE-A336-39272FD5B119}" dt="2021-09-21T13:55:33.589" v="70950"/>
          <ac:spMkLst>
            <pc:docMk/>
            <pc:sldMk cId="1057542308" sldId="526"/>
            <ac:spMk id="36" creationId="{BCBAF978-E4A2-481D-8DFA-05A519D8DC7A}"/>
          </ac:spMkLst>
        </pc:spChg>
        <pc:spChg chg="add del">
          <ac:chgData name="Minesh Patel" userId="a66d4990ec83ac90" providerId="LiveId" clId="{B97F8FE2-9461-4CFE-A336-39272FD5B119}" dt="2021-09-15T14:12:00.668" v="2273" actId="478"/>
          <ac:spMkLst>
            <pc:docMk/>
            <pc:sldMk cId="1057542308" sldId="526"/>
            <ac:spMk id="36" creationId="{F648E7CD-E92F-49BD-B393-8C4ACFF47ACB}"/>
          </ac:spMkLst>
        </pc:spChg>
        <pc:spChg chg="mod">
          <ac:chgData name="Minesh Patel" userId="a66d4990ec83ac90" providerId="LiveId" clId="{B97F8FE2-9461-4CFE-A336-39272FD5B119}" dt="2021-09-21T13:55:33.589" v="70950"/>
          <ac:spMkLst>
            <pc:docMk/>
            <pc:sldMk cId="1057542308" sldId="526"/>
            <ac:spMk id="37" creationId="{9CBA2477-3A1E-4A56-BFF9-88BDD6B467B1}"/>
          </ac:spMkLst>
        </pc:spChg>
        <pc:spChg chg="mod">
          <ac:chgData name="Minesh Patel" userId="a66d4990ec83ac90" providerId="LiveId" clId="{B97F8FE2-9461-4CFE-A336-39272FD5B119}" dt="2021-09-21T13:55:33.589" v="70950"/>
          <ac:spMkLst>
            <pc:docMk/>
            <pc:sldMk cId="1057542308" sldId="526"/>
            <ac:spMk id="38" creationId="{3DF6CE6B-FD88-4524-B2AA-6A39FC8041D2}"/>
          </ac:spMkLst>
        </pc:spChg>
        <pc:spChg chg="add del mod">
          <ac:chgData name="Minesh Patel" userId="a66d4990ec83ac90" providerId="LiveId" clId="{B97F8FE2-9461-4CFE-A336-39272FD5B119}" dt="2021-09-15T23:47:42.845" v="10228" actId="478"/>
          <ac:spMkLst>
            <pc:docMk/>
            <pc:sldMk cId="1057542308" sldId="526"/>
            <ac:spMk id="38" creationId="{89D7EAAA-D74A-4F7C-9833-CD3D5D1CCAF1}"/>
          </ac:spMkLst>
        </pc:spChg>
        <pc:spChg chg="add mod">
          <ac:chgData name="Minesh Patel" userId="a66d4990ec83ac90" providerId="LiveId" clId="{B97F8FE2-9461-4CFE-A336-39272FD5B119}" dt="2021-09-21T10:20:15.846" v="44382" actId="164"/>
          <ac:spMkLst>
            <pc:docMk/>
            <pc:sldMk cId="1057542308" sldId="526"/>
            <ac:spMk id="46" creationId="{7D4EB365-6CC2-4354-9147-593978045C59}"/>
          </ac:spMkLst>
        </pc:spChg>
        <pc:spChg chg="add mod">
          <ac:chgData name="Minesh Patel" userId="a66d4990ec83ac90" providerId="LiveId" clId="{B97F8FE2-9461-4CFE-A336-39272FD5B119}" dt="2021-09-15T12:10:22.681" v="1472" actId="164"/>
          <ac:spMkLst>
            <pc:docMk/>
            <pc:sldMk cId="1057542308" sldId="526"/>
            <ac:spMk id="48" creationId="{0D35715C-C9AF-4336-9A0D-3D4132698F76}"/>
          </ac:spMkLst>
        </pc:spChg>
        <pc:spChg chg="add mod">
          <ac:chgData name="Minesh Patel" userId="a66d4990ec83ac90" providerId="LiveId" clId="{B97F8FE2-9461-4CFE-A336-39272FD5B119}" dt="2021-09-21T10:20:40.163" v="44388" actId="164"/>
          <ac:spMkLst>
            <pc:docMk/>
            <pc:sldMk cId="1057542308" sldId="526"/>
            <ac:spMk id="52" creationId="{D02EB311-D178-472B-9C04-E18EF10E32E2}"/>
          </ac:spMkLst>
        </pc:spChg>
        <pc:spChg chg="add del mod">
          <ac:chgData name="Minesh Patel" userId="a66d4990ec83ac90" providerId="LiveId" clId="{B97F8FE2-9461-4CFE-A336-39272FD5B119}" dt="2021-09-15T12:12:55.296" v="1502" actId="478"/>
          <ac:spMkLst>
            <pc:docMk/>
            <pc:sldMk cId="1057542308" sldId="526"/>
            <ac:spMk id="53" creationId="{CEF70FB0-BAAD-4105-BAE0-B2B30427CDB7}"/>
          </ac:spMkLst>
        </pc:spChg>
        <pc:spChg chg="add mod">
          <ac:chgData name="Minesh Patel" userId="a66d4990ec83ac90" providerId="LiveId" clId="{B97F8FE2-9461-4CFE-A336-39272FD5B119}" dt="2021-09-21T10:20:40.163" v="44388" actId="164"/>
          <ac:spMkLst>
            <pc:docMk/>
            <pc:sldMk cId="1057542308" sldId="526"/>
            <ac:spMk id="54" creationId="{D9E0E08E-9588-4EC2-BBA5-AA95657D4A66}"/>
          </ac:spMkLst>
        </pc:spChg>
        <pc:spChg chg="add mod">
          <ac:chgData name="Minesh Patel" userId="a66d4990ec83ac90" providerId="LiveId" clId="{B97F8FE2-9461-4CFE-A336-39272FD5B119}" dt="2021-09-21T10:20:49.072" v="44390" actId="164"/>
          <ac:spMkLst>
            <pc:docMk/>
            <pc:sldMk cId="1057542308" sldId="526"/>
            <ac:spMk id="56" creationId="{0489B302-2E2A-48C5-870B-1E7F1B2D861E}"/>
          </ac:spMkLst>
        </pc:spChg>
        <pc:spChg chg="add mod">
          <ac:chgData name="Minesh Patel" userId="a66d4990ec83ac90" providerId="LiveId" clId="{B97F8FE2-9461-4CFE-A336-39272FD5B119}" dt="2021-09-21T10:20:49.072" v="44390" actId="164"/>
          <ac:spMkLst>
            <pc:docMk/>
            <pc:sldMk cId="1057542308" sldId="526"/>
            <ac:spMk id="57" creationId="{21AD46EB-04DA-4582-9442-39E8F6587114}"/>
          </ac:spMkLst>
        </pc:spChg>
        <pc:spChg chg="add mod">
          <ac:chgData name="Minesh Patel" userId="a66d4990ec83ac90" providerId="LiveId" clId="{B97F8FE2-9461-4CFE-A336-39272FD5B119}" dt="2021-09-21T10:20:25.058" v="44384" actId="164"/>
          <ac:spMkLst>
            <pc:docMk/>
            <pc:sldMk cId="1057542308" sldId="526"/>
            <ac:spMk id="58" creationId="{2B33837C-95B5-4DD9-BA02-5BB5832807EA}"/>
          </ac:spMkLst>
        </pc:spChg>
        <pc:spChg chg="add del mod topLvl">
          <ac:chgData name="Minesh Patel" userId="a66d4990ec83ac90" providerId="LiveId" clId="{B97F8FE2-9461-4CFE-A336-39272FD5B119}" dt="2021-09-15T12:17:54.602" v="1595" actId="478"/>
          <ac:spMkLst>
            <pc:docMk/>
            <pc:sldMk cId="1057542308" sldId="526"/>
            <ac:spMk id="59" creationId="{8D5AF343-CBDE-4F69-B220-33F365F898C5}"/>
          </ac:spMkLst>
        </pc:spChg>
        <pc:spChg chg="add mod topLvl">
          <ac:chgData name="Minesh Patel" userId="a66d4990ec83ac90" providerId="LiveId" clId="{B97F8FE2-9461-4CFE-A336-39272FD5B119}" dt="2021-09-21T10:20:25.058" v="44384" actId="164"/>
          <ac:spMkLst>
            <pc:docMk/>
            <pc:sldMk cId="1057542308" sldId="526"/>
            <ac:spMk id="76" creationId="{B1B0C3C1-237B-40A0-8D91-E5701699F86B}"/>
          </ac:spMkLst>
        </pc:spChg>
        <pc:spChg chg="add mod ord topLvl">
          <ac:chgData name="Minesh Patel" userId="a66d4990ec83ac90" providerId="LiveId" clId="{B97F8FE2-9461-4CFE-A336-39272FD5B119}" dt="2021-09-21T10:20:49.072" v="44390" actId="164"/>
          <ac:spMkLst>
            <pc:docMk/>
            <pc:sldMk cId="1057542308" sldId="526"/>
            <ac:spMk id="77" creationId="{A32808F6-31B8-4D7C-8ED6-BF159AF54DD7}"/>
          </ac:spMkLst>
        </pc:spChg>
        <pc:spChg chg="add mod">
          <ac:chgData name="Minesh Patel" userId="a66d4990ec83ac90" providerId="LiveId" clId="{B97F8FE2-9461-4CFE-A336-39272FD5B119}" dt="2021-09-21T10:20:49.072" v="44390" actId="164"/>
          <ac:spMkLst>
            <pc:docMk/>
            <pc:sldMk cId="1057542308" sldId="526"/>
            <ac:spMk id="78" creationId="{3040BFEC-00E3-4351-8220-C0A35D56722F}"/>
          </ac:spMkLst>
        </pc:spChg>
        <pc:spChg chg="add mod ord topLvl">
          <ac:chgData name="Minesh Patel" userId="a66d4990ec83ac90" providerId="LiveId" clId="{B97F8FE2-9461-4CFE-A336-39272FD5B119}" dt="2021-09-21T10:20:25.058" v="44384" actId="164"/>
          <ac:spMkLst>
            <pc:docMk/>
            <pc:sldMk cId="1057542308" sldId="526"/>
            <ac:spMk id="81" creationId="{51BFA264-B7B8-4432-B71E-01535B641AB2}"/>
          </ac:spMkLst>
        </pc:spChg>
        <pc:spChg chg="del">
          <ac:chgData name="Minesh Patel" userId="a66d4990ec83ac90" providerId="LiveId" clId="{B97F8FE2-9461-4CFE-A336-39272FD5B119}" dt="2021-09-15T12:10:24.248" v="1473" actId="478"/>
          <ac:spMkLst>
            <pc:docMk/>
            <pc:sldMk cId="1057542308" sldId="526"/>
            <ac:spMk id="82" creationId="{6A86FB20-2079-4472-B35D-A854BA813463}"/>
          </ac:spMkLst>
        </pc:spChg>
        <pc:grpChg chg="add mod">
          <ac:chgData name="Minesh Patel" userId="a66d4990ec83ac90" providerId="LiveId" clId="{B97F8FE2-9461-4CFE-A336-39272FD5B119}" dt="2021-09-21T10:20:15.846" v="44382" actId="164"/>
          <ac:grpSpMkLst>
            <pc:docMk/>
            <pc:sldMk cId="1057542308" sldId="526"/>
            <ac:grpSpMk id="3" creationId="{38D0AF2D-B8B0-4C40-A563-8E963650A6BD}"/>
          </ac:grpSpMkLst>
        </pc:grpChg>
        <pc:grpChg chg="add mod">
          <ac:chgData name="Minesh Patel" userId="a66d4990ec83ac90" providerId="LiveId" clId="{B97F8FE2-9461-4CFE-A336-39272FD5B119}" dt="2021-09-21T10:20:25.058" v="44384" actId="164"/>
          <ac:grpSpMkLst>
            <pc:docMk/>
            <pc:sldMk cId="1057542308" sldId="526"/>
            <ac:grpSpMk id="5" creationId="{8926474D-63B3-44D4-BAA4-07853BEF0BA2}"/>
          </ac:grpSpMkLst>
        </pc:grpChg>
        <pc:grpChg chg="add mod">
          <ac:chgData name="Minesh Patel" userId="a66d4990ec83ac90" providerId="LiveId" clId="{B97F8FE2-9461-4CFE-A336-39272FD5B119}" dt="2021-09-21T10:20:40.163" v="44388" actId="164"/>
          <ac:grpSpMkLst>
            <pc:docMk/>
            <pc:sldMk cId="1057542308" sldId="526"/>
            <ac:grpSpMk id="7" creationId="{A1E50080-6247-4C13-8EC5-A514825B878F}"/>
          </ac:grpSpMkLst>
        </pc:grpChg>
        <pc:grpChg chg="add mod">
          <ac:chgData name="Minesh Patel" userId="a66d4990ec83ac90" providerId="LiveId" clId="{B97F8FE2-9461-4CFE-A336-39272FD5B119}" dt="2021-09-21T10:20:49.072" v="44390" actId="164"/>
          <ac:grpSpMkLst>
            <pc:docMk/>
            <pc:sldMk cId="1057542308" sldId="526"/>
            <ac:grpSpMk id="8" creationId="{614259BF-8C45-49B1-A434-B2845D7BBFE3}"/>
          </ac:grpSpMkLst>
        </pc:grpChg>
        <pc:grpChg chg="del">
          <ac:chgData name="Minesh Patel" userId="a66d4990ec83ac90" providerId="LiveId" clId="{B97F8FE2-9461-4CFE-A336-39272FD5B119}" dt="2021-09-15T12:06:28.201" v="1358" actId="478"/>
          <ac:grpSpMkLst>
            <pc:docMk/>
            <pc:sldMk cId="1057542308" sldId="526"/>
            <ac:grpSpMk id="14" creationId="{F7E39AF9-8389-4318-827C-B18A1732BF4C}"/>
          </ac:grpSpMkLst>
        </pc:grpChg>
        <pc:grpChg chg="add del mod">
          <ac:chgData name="Minesh Patel" userId="a66d4990ec83ac90" providerId="LiveId" clId="{B97F8FE2-9461-4CFE-A336-39272FD5B119}" dt="2021-09-15T12:24:27.497" v="1703" actId="478"/>
          <ac:grpSpMkLst>
            <pc:docMk/>
            <pc:sldMk cId="1057542308" sldId="526"/>
            <ac:grpSpMk id="21" creationId="{D6C21E43-B72F-41C7-B445-0CDA1C421584}"/>
          </ac:grpSpMkLst>
        </pc:grpChg>
        <pc:grpChg chg="del">
          <ac:chgData name="Minesh Patel" userId="a66d4990ec83ac90" providerId="LiveId" clId="{B97F8FE2-9461-4CFE-A336-39272FD5B119}" dt="2021-09-21T13:55:33.276" v="70949" actId="478"/>
          <ac:grpSpMkLst>
            <pc:docMk/>
            <pc:sldMk cId="1057542308" sldId="526"/>
            <ac:grpSpMk id="24" creationId="{389D32EF-AEFD-493E-B19E-CFDED603C111}"/>
          </ac:grpSpMkLst>
        </pc:grpChg>
        <pc:grpChg chg="add mod">
          <ac:chgData name="Minesh Patel" userId="a66d4990ec83ac90" providerId="LiveId" clId="{B97F8FE2-9461-4CFE-A336-39272FD5B119}" dt="2021-09-21T13:55:33.589" v="70950"/>
          <ac:grpSpMkLst>
            <pc:docMk/>
            <pc:sldMk cId="1057542308" sldId="526"/>
            <ac:grpSpMk id="32" creationId="{B78A1A58-8FD8-4207-9F2F-BA61D65D0C9A}"/>
          </ac:grpSpMkLst>
        </pc:grpChg>
        <pc:grpChg chg="add del mod">
          <ac:chgData name="Minesh Patel" userId="a66d4990ec83ac90" providerId="LiveId" clId="{B97F8FE2-9461-4CFE-A336-39272FD5B119}" dt="2021-09-15T12:17:54.602" v="1595" actId="478"/>
          <ac:grpSpMkLst>
            <pc:docMk/>
            <pc:sldMk cId="1057542308" sldId="526"/>
            <ac:grpSpMk id="32" creationId="{F23D55D6-5641-4576-A182-C5146A628118}"/>
          </ac:grpSpMkLst>
        </pc:grpChg>
        <pc:grpChg chg="add del mod">
          <ac:chgData name="Minesh Patel" userId="a66d4990ec83ac90" providerId="LiveId" clId="{B97F8FE2-9461-4CFE-A336-39272FD5B119}" dt="2021-09-15T12:25:33.980" v="1718" actId="165"/>
          <ac:grpSpMkLst>
            <pc:docMk/>
            <pc:sldMk cId="1057542308" sldId="526"/>
            <ac:grpSpMk id="35" creationId="{4FF25575-F621-4C33-B8D3-FF458C8D6272}"/>
          </ac:grpSpMkLst>
        </pc:grpChg>
        <pc:picChg chg="add mod">
          <ac:chgData name="Minesh Patel" userId="a66d4990ec83ac90" providerId="LiveId" clId="{B97F8FE2-9461-4CFE-A336-39272FD5B119}" dt="2021-09-15T12:10:22.681" v="1472" actId="164"/>
          <ac:picMkLst>
            <pc:docMk/>
            <pc:sldMk cId="1057542308" sldId="526"/>
            <ac:picMk id="19" creationId="{321F359A-6AB5-45EC-9110-41326E756E4D}"/>
          </ac:picMkLst>
        </pc:picChg>
        <pc:picChg chg="add mod ord">
          <ac:chgData name="Minesh Patel" userId="a66d4990ec83ac90" providerId="LiveId" clId="{B97F8FE2-9461-4CFE-A336-39272FD5B119}" dt="2021-09-21T10:20:15.846" v="44382" actId="164"/>
          <ac:picMkLst>
            <pc:docMk/>
            <pc:sldMk cId="1057542308" sldId="526"/>
            <ac:picMk id="34" creationId="{694B9607-188E-480B-B271-76290C63B1BB}"/>
          </ac:picMkLst>
        </pc:picChg>
        <pc:cxnChg chg="mod">
          <ac:chgData name="Minesh Patel" userId="a66d4990ec83ac90" providerId="LiveId" clId="{B97F8FE2-9461-4CFE-A336-39272FD5B119}" dt="2021-09-15T12:06:28.201" v="1358" actId="478"/>
          <ac:cxnSpMkLst>
            <pc:docMk/>
            <pc:sldMk cId="1057542308" sldId="526"/>
            <ac:cxnSpMk id="11" creationId="{AFF659BA-0513-48CA-804D-350C848E56BE}"/>
          </ac:cxnSpMkLst>
        </pc:cxnChg>
        <pc:cxnChg chg="del mod">
          <ac:chgData name="Minesh Patel" userId="a66d4990ec83ac90" providerId="LiveId" clId="{B97F8FE2-9461-4CFE-A336-39272FD5B119}" dt="2021-09-15T12:06:29.919" v="1359" actId="478"/>
          <ac:cxnSpMkLst>
            <pc:docMk/>
            <pc:sldMk cId="1057542308" sldId="526"/>
            <ac:cxnSpMk id="12" creationId="{D08484B7-2BA5-44C4-92FE-614CF3891961}"/>
          </ac:cxnSpMkLst>
        </pc:cxnChg>
      </pc:sldChg>
      <pc:sldChg chg="addSp delSp modSp mod modNotesTx">
        <pc:chgData name="Minesh Patel" userId="a66d4990ec83ac90" providerId="LiveId" clId="{B97F8FE2-9461-4CFE-A336-39272FD5B119}" dt="2021-09-21T13:56:20.907" v="70981"/>
        <pc:sldMkLst>
          <pc:docMk/>
          <pc:sldMk cId="1533604747" sldId="527"/>
        </pc:sldMkLst>
        <pc:spChg chg="mod">
          <ac:chgData name="Minesh Patel" userId="a66d4990ec83ac90" providerId="LiveId" clId="{B97F8FE2-9461-4CFE-A336-39272FD5B119}" dt="2021-09-21T11:00:45.019" v="50843" actId="20577"/>
          <ac:spMkLst>
            <pc:docMk/>
            <pc:sldMk cId="1533604747" sldId="527"/>
            <ac:spMk id="15" creationId="{3F6488B4-7FAE-434E-823C-BBD1C18EABAA}"/>
          </ac:spMkLst>
        </pc:spChg>
        <pc:spChg chg="mod">
          <ac:chgData name="Minesh Patel" userId="a66d4990ec83ac90" providerId="LiveId" clId="{B97F8FE2-9461-4CFE-A336-39272FD5B119}" dt="2021-09-21T11:01:38.495" v="51058" actId="20577"/>
          <ac:spMkLst>
            <pc:docMk/>
            <pc:sldMk cId="1533604747" sldId="527"/>
            <ac:spMk id="21" creationId="{B5DB4DDD-F7A7-458A-8C08-06F5A6E40276}"/>
          </ac:spMkLst>
        </pc:spChg>
        <pc:spChg chg="mod">
          <ac:chgData name="Minesh Patel" userId="a66d4990ec83ac90" providerId="LiveId" clId="{B97F8FE2-9461-4CFE-A336-39272FD5B119}" dt="2021-09-15T22:26:32.569" v="8106" actId="404"/>
          <ac:spMkLst>
            <pc:docMk/>
            <pc:sldMk cId="1533604747" sldId="527"/>
            <ac:spMk id="24" creationId="{AA578A04-17BF-498C-BAB7-2700ABA876C0}"/>
          </ac:spMkLst>
        </pc:spChg>
        <pc:spChg chg="mod">
          <ac:chgData name="Minesh Patel" userId="a66d4990ec83ac90" providerId="LiveId" clId="{B97F8FE2-9461-4CFE-A336-39272FD5B119}" dt="2021-09-15T22:26:37.164" v="8107" actId="403"/>
          <ac:spMkLst>
            <pc:docMk/>
            <pc:sldMk cId="1533604747" sldId="527"/>
            <ac:spMk id="25" creationId="{A16EA43B-652F-4092-903F-CA042312BF91}"/>
          </ac:spMkLst>
        </pc:spChg>
        <pc:spChg chg="mod">
          <ac:chgData name="Minesh Patel" userId="a66d4990ec83ac90" providerId="LiveId" clId="{B97F8FE2-9461-4CFE-A336-39272FD5B119}" dt="2021-09-19T14:12:12.260" v="17195" actId="20577"/>
          <ac:spMkLst>
            <pc:docMk/>
            <pc:sldMk cId="1533604747" sldId="527"/>
            <ac:spMk id="26" creationId="{844421FE-BA0C-4AC4-A8FD-CE4053416571}"/>
          </ac:spMkLst>
        </pc:spChg>
        <pc:spChg chg="mod">
          <ac:chgData name="Minesh Patel" userId="a66d4990ec83ac90" providerId="LiveId" clId="{B97F8FE2-9461-4CFE-A336-39272FD5B119}" dt="2021-09-21T13:56:20.907" v="70981"/>
          <ac:spMkLst>
            <pc:docMk/>
            <pc:sldMk cId="1533604747" sldId="527"/>
            <ac:spMk id="32" creationId="{876DE641-D8E2-40A1-B539-B8A6047BFCD1}"/>
          </ac:spMkLst>
        </pc:spChg>
        <pc:spChg chg="mod">
          <ac:chgData name="Minesh Patel" userId="a66d4990ec83ac90" providerId="LiveId" clId="{B97F8FE2-9461-4CFE-A336-39272FD5B119}" dt="2021-09-21T13:56:20.907" v="70981"/>
          <ac:spMkLst>
            <pc:docMk/>
            <pc:sldMk cId="1533604747" sldId="527"/>
            <ac:spMk id="33" creationId="{E8F7637A-F891-440B-AD2C-813731761288}"/>
          </ac:spMkLst>
        </pc:spChg>
        <pc:spChg chg="mod">
          <ac:chgData name="Minesh Patel" userId="a66d4990ec83ac90" providerId="LiveId" clId="{B97F8FE2-9461-4CFE-A336-39272FD5B119}" dt="2021-09-21T13:56:20.907" v="70981"/>
          <ac:spMkLst>
            <pc:docMk/>
            <pc:sldMk cId="1533604747" sldId="527"/>
            <ac:spMk id="34" creationId="{37CD1E47-EFE5-4E8D-A782-CFC757E806EE}"/>
          </ac:spMkLst>
        </pc:spChg>
        <pc:spChg chg="mod">
          <ac:chgData name="Minesh Patel" userId="a66d4990ec83ac90" providerId="LiveId" clId="{B97F8FE2-9461-4CFE-A336-39272FD5B119}" dt="2021-09-21T13:56:20.907" v="70981"/>
          <ac:spMkLst>
            <pc:docMk/>
            <pc:sldMk cId="1533604747" sldId="527"/>
            <ac:spMk id="35" creationId="{2267B79B-FBDE-46FB-9D4E-DD7BDEC66133}"/>
          </ac:spMkLst>
        </pc:spChg>
        <pc:spChg chg="mod">
          <ac:chgData name="Minesh Patel" userId="a66d4990ec83ac90" providerId="LiveId" clId="{B97F8FE2-9461-4CFE-A336-39272FD5B119}" dt="2021-09-21T13:56:20.907" v="70981"/>
          <ac:spMkLst>
            <pc:docMk/>
            <pc:sldMk cId="1533604747" sldId="527"/>
            <ac:spMk id="36" creationId="{8C63B97C-C167-4E6F-8D78-0848026C1DD2}"/>
          </ac:spMkLst>
        </pc:spChg>
        <pc:grpChg chg="del">
          <ac:chgData name="Minesh Patel" userId="a66d4990ec83ac90" providerId="LiveId" clId="{B97F8FE2-9461-4CFE-A336-39272FD5B119}" dt="2021-09-21T13:56:20.569" v="70980" actId="478"/>
          <ac:grpSpMkLst>
            <pc:docMk/>
            <pc:sldMk cId="1533604747" sldId="527"/>
            <ac:grpSpMk id="20" creationId="{FD9B8802-06FF-4942-B71F-A29B15FD20E1}"/>
          </ac:grpSpMkLst>
        </pc:grpChg>
        <pc:grpChg chg="add mod">
          <ac:chgData name="Minesh Patel" userId="a66d4990ec83ac90" providerId="LiveId" clId="{B97F8FE2-9461-4CFE-A336-39272FD5B119}" dt="2021-09-21T13:56:20.907" v="70981"/>
          <ac:grpSpMkLst>
            <pc:docMk/>
            <pc:sldMk cId="1533604747" sldId="527"/>
            <ac:grpSpMk id="31" creationId="{CFC874DE-4258-4645-A839-7AC7E5958305}"/>
          </ac:grpSpMkLst>
        </pc:grpChg>
      </pc:sldChg>
      <pc:sldChg chg="addSp delSp modSp mod delAnim modAnim modNotesTx">
        <pc:chgData name="Minesh Patel" userId="a66d4990ec83ac90" providerId="LiveId" clId="{B97F8FE2-9461-4CFE-A336-39272FD5B119}" dt="2021-09-21T13:56:52.415" v="70998"/>
        <pc:sldMkLst>
          <pc:docMk/>
          <pc:sldMk cId="167103795" sldId="528"/>
        </pc:sldMkLst>
        <pc:spChg chg="mod">
          <ac:chgData name="Minesh Patel" userId="a66d4990ec83ac90" providerId="LiveId" clId="{B97F8FE2-9461-4CFE-A336-39272FD5B119}" dt="2021-09-17T23:05:25.281" v="14254" actId="20577"/>
          <ac:spMkLst>
            <pc:docMk/>
            <pc:sldMk cId="167103795" sldId="528"/>
            <ac:spMk id="2" creationId="{00000000-0000-0000-0000-000000000000}"/>
          </ac:spMkLst>
        </pc:spChg>
        <pc:spChg chg="del">
          <ac:chgData name="Minesh Patel" userId="a66d4990ec83ac90" providerId="LiveId" clId="{B97F8FE2-9461-4CFE-A336-39272FD5B119}" dt="2021-09-15T23:52:05.155" v="10404" actId="478"/>
          <ac:spMkLst>
            <pc:docMk/>
            <pc:sldMk cId="167103795" sldId="528"/>
            <ac:spMk id="5" creationId="{0DFA412E-4B17-47A5-8CCA-A112CBB8BC5F}"/>
          </ac:spMkLst>
        </pc:spChg>
        <pc:spChg chg="add del mod">
          <ac:chgData name="Minesh Patel" userId="a66d4990ec83ac90" providerId="LiveId" clId="{B97F8FE2-9461-4CFE-A336-39272FD5B119}" dt="2021-09-17T23:24:02.291" v="14579" actId="478"/>
          <ac:spMkLst>
            <pc:docMk/>
            <pc:sldMk cId="167103795" sldId="528"/>
            <ac:spMk id="6" creationId="{D4BFE4C6-DE01-4710-BDBE-C6698FE2366E}"/>
          </ac:spMkLst>
        </pc:spChg>
        <pc:spChg chg="add del mod">
          <ac:chgData name="Minesh Patel" userId="a66d4990ec83ac90" providerId="LiveId" clId="{B97F8FE2-9461-4CFE-A336-39272FD5B119}" dt="2021-09-17T23:24:04.922" v="14582" actId="478"/>
          <ac:spMkLst>
            <pc:docMk/>
            <pc:sldMk cId="167103795" sldId="528"/>
            <ac:spMk id="8" creationId="{670B2EF6-F3A1-474B-940C-213ABD9D8D1F}"/>
          </ac:spMkLst>
        </pc:spChg>
        <pc:spChg chg="del mod">
          <ac:chgData name="Minesh Patel" userId="a66d4990ec83ac90" providerId="LiveId" clId="{B97F8FE2-9461-4CFE-A336-39272FD5B119}" dt="2021-09-17T23:24:02.291" v="14579" actId="478"/>
          <ac:spMkLst>
            <pc:docMk/>
            <pc:sldMk cId="167103795" sldId="528"/>
            <ac:spMk id="12" creationId="{4335029F-3FF5-4EB8-B3C6-08B4DDB40B47}"/>
          </ac:spMkLst>
        </pc:spChg>
        <pc:spChg chg="add del">
          <ac:chgData name="Minesh Patel" userId="a66d4990ec83ac90" providerId="LiveId" clId="{B97F8FE2-9461-4CFE-A336-39272FD5B119}" dt="2021-09-17T22:55:37.826" v="13812" actId="22"/>
          <ac:spMkLst>
            <pc:docMk/>
            <pc:sldMk cId="167103795" sldId="528"/>
            <ac:spMk id="13" creationId="{8DF7A434-98E4-4F11-B604-E3823AC36002}"/>
          </ac:spMkLst>
        </pc:spChg>
        <pc:spChg chg="add del mod">
          <ac:chgData name="Minesh Patel" userId="a66d4990ec83ac90" providerId="LiveId" clId="{B97F8FE2-9461-4CFE-A336-39272FD5B119}" dt="2021-09-17T23:01:32.819" v="14185" actId="478"/>
          <ac:spMkLst>
            <pc:docMk/>
            <pc:sldMk cId="167103795" sldId="528"/>
            <ac:spMk id="14" creationId="{3A369379-2B19-48EC-860E-5327AFBEA6B7}"/>
          </ac:spMkLst>
        </pc:spChg>
        <pc:spChg chg="add mod">
          <ac:chgData name="Minesh Patel" userId="a66d4990ec83ac90" providerId="LiveId" clId="{B97F8FE2-9461-4CFE-A336-39272FD5B119}" dt="2021-09-21T11:23:06.221" v="54308" actId="164"/>
          <ac:spMkLst>
            <pc:docMk/>
            <pc:sldMk cId="167103795" sldId="528"/>
            <ac:spMk id="15" creationId="{873F5792-B6AC-4ECC-8710-315BBB0DA696}"/>
          </ac:spMkLst>
        </pc:spChg>
        <pc:spChg chg="add del mod">
          <ac:chgData name="Minesh Patel" userId="a66d4990ec83ac90" providerId="LiveId" clId="{B97F8FE2-9461-4CFE-A336-39272FD5B119}" dt="2021-09-17T23:24:02.291" v="14579" actId="478"/>
          <ac:spMkLst>
            <pc:docMk/>
            <pc:sldMk cId="167103795" sldId="528"/>
            <ac:spMk id="16" creationId="{5746D5A1-3F69-49E8-9D2B-7EC2F4429D7C}"/>
          </ac:spMkLst>
        </pc:spChg>
        <pc:spChg chg="add del mod">
          <ac:chgData name="Minesh Patel" userId="a66d4990ec83ac90" providerId="LiveId" clId="{B97F8FE2-9461-4CFE-A336-39272FD5B119}" dt="2021-09-17T23:01:32.819" v="14185" actId="478"/>
          <ac:spMkLst>
            <pc:docMk/>
            <pc:sldMk cId="167103795" sldId="528"/>
            <ac:spMk id="17" creationId="{ABEB40AC-075B-4B3F-AAA9-F5A744C1D2E8}"/>
          </ac:spMkLst>
        </pc:spChg>
        <pc:spChg chg="add del mod">
          <ac:chgData name="Minesh Patel" userId="a66d4990ec83ac90" providerId="LiveId" clId="{B97F8FE2-9461-4CFE-A336-39272FD5B119}" dt="2021-09-17T23:01:32.819" v="14185" actId="478"/>
          <ac:spMkLst>
            <pc:docMk/>
            <pc:sldMk cId="167103795" sldId="528"/>
            <ac:spMk id="18" creationId="{9C80F69A-FB97-4A10-8B09-8C41A49FB7F4}"/>
          </ac:spMkLst>
        </pc:spChg>
        <pc:spChg chg="add del mod">
          <ac:chgData name="Minesh Patel" userId="a66d4990ec83ac90" providerId="LiveId" clId="{B97F8FE2-9461-4CFE-A336-39272FD5B119}" dt="2021-09-17T23:01:32.819" v="14185" actId="478"/>
          <ac:spMkLst>
            <pc:docMk/>
            <pc:sldMk cId="167103795" sldId="528"/>
            <ac:spMk id="19" creationId="{9B2126BE-4A17-4F0E-9B98-311A6D2C870B}"/>
          </ac:spMkLst>
        </pc:spChg>
        <pc:spChg chg="add mod">
          <ac:chgData name="Minesh Patel" userId="a66d4990ec83ac90" providerId="LiveId" clId="{B97F8FE2-9461-4CFE-A336-39272FD5B119}" dt="2021-09-21T11:22:09.005" v="54303" actId="1076"/>
          <ac:spMkLst>
            <pc:docMk/>
            <pc:sldMk cId="167103795" sldId="528"/>
            <ac:spMk id="20" creationId="{8777CDD7-B0AB-498C-88A6-7008E952EFE0}"/>
          </ac:spMkLst>
        </pc:spChg>
        <pc:spChg chg="mod">
          <ac:chgData name="Minesh Patel" userId="a66d4990ec83ac90" providerId="LiveId" clId="{B97F8FE2-9461-4CFE-A336-39272FD5B119}" dt="2021-09-17T23:24:02.507" v="14580"/>
          <ac:spMkLst>
            <pc:docMk/>
            <pc:sldMk cId="167103795" sldId="528"/>
            <ac:spMk id="26" creationId="{4390B130-E347-48EB-BF80-E16C75588689}"/>
          </ac:spMkLst>
        </pc:spChg>
        <pc:spChg chg="mod">
          <ac:chgData name="Minesh Patel" userId="a66d4990ec83ac90" providerId="LiveId" clId="{B97F8FE2-9461-4CFE-A336-39272FD5B119}" dt="2021-09-17T23:24:02.507" v="14580"/>
          <ac:spMkLst>
            <pc:docMk/>
            <pc:sldMk cId="167103795" sldId="528"/>
            <ac:spMk id="27" creationId="{3DB9D886-A014-47B5-92A3-90CB1770BE2A}"/>
          </ac:spMkLst>
        </pc:spChg>
        <pc:spChg chg="mod">
          <ac:chgData name="Minesh Patel" userId="a66d4990ec83ac90" providerId="LiveId" clId="{B97F8FE2-9461-4CFE-A336-39272FD5B119}" dt="2021-09-17T23:24:02.507" v="14580"/>
          <ac:spMkLst>
            <pc:docMk/>
            <pc:sldMk cId="167103795" sldId="528"/>
            <ac:spMk id="28" creationId="{92A4674C-9E69-4829-97CB-5D9C7385F095}"/>
          </ac:spMkLst>
        </pc:spChg>
        <pc:spChg chg="mod">
          <ac:chgData name="Minesh Patel" userId="a66d4990ec83ac90" providerId="LiveId" clId="{B97F8FE2-9461-4CFE-A336-39272FD5B119}" dt="2021-09-17T23:24:02.507" v="14580"/>
          <ac:spMkLst>
            <pc:docMk/>
            <pc:sldMk cId="167103795" sldId="528"/>
            <ac:spMk id="29" creationId="{FE4BFEC7-62B1-49CB-B3E7-2B776C236A68}"/>
          </ac:spMkLst>
        </pc:spChg>
        <pc:spChg chg="add del mod">
          <ac:chgData name="Minesh Patel" userId="a66d4990ec83ac90" providerId="LiveId" clId="{B97F8FE2-9461-4CFE-A336-39272FD5B119}" dt="2021-09-17T23:24:03.253" v="14581"/>
          <ac:spMkLst>
            <pc:docMk/>
            <pc:sldMk cId="167103795" sldId="528"/>
            <ac:spMk id="30" creationId="{EEF26EEB-5EC3-4A20-B3BD-33C550320216}"/>
          </ac:spMkLst>
        </pc:spChg>
        <pc:spChg chg="mod">
          <ac:chgData name="Minesh Patel" userId="a66d4990ec83ac90" providerId="LiveId" clId="{B97F8FE2-9461-4CFE-A336-39272FD5B119}" dt="2021-09-17T23:24:02.507" v="14580"/>
          <ac:spMkLst>
            <pc:docMk/>
            <pc:sldMk cId="167103795" sldId="528"/>
            <ac:spMk id="38" creationId="{C9490C46-4966-4D87-B8A4-E0566572F4DC}"/>
          </ac:spMkLst>
        </pc:spChg>
        <pc:spChg chg="add del mod">
          <ac:chgData name="Minesh Patel" userId="a66d4990ec83ac90" providerId="LiveId" clId="{B97F8FE2-9461-4CFE-A336-39272FD5B119}" dt="2021-09-15T23:51:23.573" v="10341"/>
          <ac:spMkLst>
            <pc:docMk/>
            <pc:sldMk cId="167103795" sldId="528"/>
            <ac:spMk id="40" creationId="{DC15E0FF-E4B6-45DF-9ABF-0C4C8C07CE12}"/>
          </ac:spMkLst>
        </pc:spChg>
        <pc:spChg chg="mod">
          <ac:chgData name="Minesh Patel" userId="a66d4990ec83ac90" providerId="LiveId" clId="{B97F8FE2-9461-4CFE-A336-39272FD5B119}" dt="2021-09-17T23:24:02.507" v="14580"/>
          <ac:spMkLst>
            <pc:docMk/>
            <pc:sldMk cId="167103795" sldId="528"/>
            <ac:spMk id="42" creationId="{028A0C84-C8C7-4BB6-AFE6-7954CB12AC5F}"/>
          </ac:spMkLst>
        </pc:spChg>
        <pc:spChg chg="add del mod">
          <ac:chgData name="Minesh Patel" userId="a66d4990ec83ac90" providerId="LiveId" clId="{B97F8FE2-9461-4CFE-A336-39272FD5B119}" dt="2021-09-15T23:51:23.573" v="10341"/>
          <ac:spMkLst>
            <pc:docMk/>
            <pc:sldMk cId="167103795" sldId="528"/>
            <ac:spMk id="42" creationId="{DA5E2517-8D8A-4EB1-88E0-82F7A26589B9}"/>
          </ac:spMkLst>
        </pc:spChg>
        <pc:spChg chg="mod">
          <ac:chgData name="Minesh Patel" userId="a66d4990ec83ac90" providerId="LiveId" clId="{B97F8FE2-9461-4CFE-A336-39272FD5B119}" dt="2021-09-17T23:24:02.507" v="14580"/>
          <ac:spMkLst>
            <pc:docMk/>
            <pc:sldMk cId="167103795" sldId="528"/>
            <ac:spMk id="43" creationId="{12E675BA-69C7-4038-90A1-B7E9390D01BC}"/>
          </ac:spMkLst>
        </pc:spChg>
        <pc:spChg chg="add del mod">
          <ac:chgData name="Minesh Patel" userId="a66d4990ec83ac90" providerId="LiveId" clId="{B97F8FE2-9461-4CFE-A336-39272FD5B119}" dt="2021-09-15T23:51:23.573" v="10341"/>
          <ac:spMkLst>
            <pc:docMk/>
            <pc:sldMk cId="167103795" sldId="528"/>
            <ac:spMk id="43" creationId="{1AC6E291-621E-45F0-8351-707D668C7D29}"/>
          </ac:spMkLst>
        </pc:spChg>
        <pc:spChg chg="mod">
          <ac:chgData name="Minesh Patel" userId="a66d4990ec83ac90" providerId="LiveId" clId="{B97F8FE2-9461-4CFE-A336-39272FD5B119}" dt="2021-09-21T13:56:52.415" v="70998"/>
          <ac:spMkLst>
            <pc:docMk/>
            <pc:sldMk cId="167103795" sldId="528"/>
            <ac:spMk id="44" creationId="{3EBB8D32-3F06-43E1-8DB4-17945A4EB677}"/>
          </ac:spMkLst>
        </pc:spChg>
        <pc:spChg chg="mod">
          <ac:chgData name="Minesh Patel" userId="a66d4990ec83ac90" providerId="LiveId" clId="{B97F8FE2-9461-4CFE-A336-39272FD5B119}" dt="2021-09-17T23:24:02.507" v="14580"/>
          <ac:spMkLst>
            <pc:docMk/>
            <pc:sldMk cId="167103795" sldId="528"/>
            <ac:spMk id="45" creationId="{1715EA01-1E81-436E-978C-92F33FE9BA78}"/>
          </ac:spMkLst>
        </pc:spChg>
        <pc:spChg chg="mod">
          <ac:chgData name="Minesh Patel" userId="a66d4990ec83ac90" providerId="LiveId" clId="{B97F8FE2-9461-4CFE-A336-39272FD5B119}" dt="2021-09-21T13:56:52.415" v="70998"/>
          <ac:spMkLst>
            <pc:docMk/>
            <pc:sldMk cId="167103795" sldId="528"/>
            <ac:spMk id="45" creationId="{F5347A38-0CEE-4BF8-8C58-411FB348A31E}"/>
          </ac:spMkLst>
        </pc:spChg>
        <pc:spChg chg="mod">
          <ac:chgData name="Minesh Patel" userId="a66d4990ec83ac90" providerId="LiveId" clId="{B97F8FE2-9461-4CFE-A336-39272FD5B119}" dt="2021-09-17T23:24:02.507" v="14580"/>
          <ac:spMkLst>
            <pc:docMk/>
            <pc:sldMk cId="167103795" sldId="528"/>
            <ac:spMk id="46" creationId="{1FD1216C-9503-4686-A06D-78C0916F073B}"/>
          </ac:spMkLst>
        </pc:spChg>
        <pc:spChg chg="mod">
          <ac:chgData name="Minesh Patel" userId="a66d4990ec83ac90" providerId="LiveId" clId="{B97F8FE2-9461-4CFE-A336-39272FD5B119}" dt="2021-09-21T13:56:52.415" v="70998"/>
          <ac:spMkLst>
            <pc:docMk/>
            <pc:sldMk cId="167103795" sldId="528"/>
            <ac:spMk id="46" creationId="{E60B93E1-0FB5-4C47-AF8B-99F1AD65C505}"/>
          </ac:spMkLst>
        </pc:spChg>
        <pc:spChg chg="add del mod">
          <ac:chgData name="Minesh Patel" userId="a66d4990ec83ac90" providerId="LiveId" clId="{B97F8FE2-9461-4CFE-A336-39272FD5B119}" dt="2021-09-15T23:51:23.573" v="10341"/>
          <ac:spMkLst>
            <pc:docMk/>
            <pc:sldMk cId="167103795" sldId="528"/>
            <ac:spMk id="47" creationId="{1DF821D6-300D-4E66-AC77-F8C4B89FFABD}"/>
          </ac:spMkLst>
        </pc:spChg>
        <pc:spChg chg="mod">
          <ac:chgData name="Minesh Patel" userId="a66d4990ec83ac90" providerId="LiveId" clId="{B97F8FE2-9461-4CFE-A336-39272FD5B119}" dt="2021-09-21T13:56:52.415" v="70998"/>
          <ac:spMkLst>
            <pc:docMk/>
            <pc:sldMk cId="167103795" sldId="528"/>
            <ac:spMk id="47" creationId="{48022108-6E90-45B6-8569-BE0326AB425E}"/>
          </ac:spMkLst>
        </pc:spChg>
        <pc:spChg chg="mod">
          <ac:chgData name="Minesh Patel" userId="a66d4990ec83ac90" providerId="LiveId" clId="{B97F8FE2-9461-4CFE-A336-39272FD5B119}" dt="2021-09-21T13:56:52.415" v="70998"/>
          <ac:spMkLst>
            <pc:docMk/>
            <pc:sldMk cId="167103795" sldId="528"/>
            <ac:spMk id="48" creationId="{26533F4E-1580-433E-BD60-A6397857867E}"/>
          </ac:spMkLst>
        </pc:spChg>
        <pc:spChg chg="mod">
          <ac:chgData name="Minesh Patel" userId="a66d4990ec83ac90" providerId="LiveId" clId="{B97F8FE2-9461-4CFE-A336-39272FD5B119}" dt="2021-09-17T23:24:02.507" v="14580"/>
          <ac:spMkLst>
            <pc:docMk/>
            <pc:sldMk cId="167103795" sldId="528"/>
            <ac:spMk id="49" creationId="{5FA2F8E4-EDE9-43DF-92E2-AA845E0B364C}"/>
          </ac:spMkLst>
        </pc:spChg>
        <pc:spChg chg="mod">
          <ac:chgData name="Minesh Patel" userId="a66d4990ec83ac90" providerId="LiveId" clId="{B97F8FE2-9461-4CFE-A336-39272FD5B119}" dt="2021-09-17T23:24:02.507" v="14580"/>
          <ac:spMkLst>
            <pc:docMk/>
            <pc:sldMk cId="167103795" sldId="528"/>
            <ac:spMk id="50" creationId="{E6E3FF40-D108-4AF1-B495-249F409731A4}"/>
          </ac:spMkLst>
        </pc:spChg>
        <pc:spChg chg="mod">
          <ac:chgData name="Minesh Patel" userId="a66d4990ec83ac90" providerId="LiveId" clId="{B97F8FE2-9461-4CFE-A336-39272FD5B119}" dt="2021-09-17T23:24:02.507" v="14580"/>
          <ac:spMkLst>
            <pc:docMk/>
            <pc:sldMk cId="167103795" sldId="528"/>
            <ac:spMk id="51" creationId="{8949870D-D6E3-436A-B077-FBE78A5FBCB8}"/>
          </ac:spMkLst>
        </pc:spChg>
        <pc:spChg chg="mod">
          <ac:chgData name="Minesh Patel" userId="a66d4990ec83ac90" providerId="LiveId" clId="{B97F8FE2-9461-4CFE-A336-39272FD5B119}" dt="2021-09-17T23:24:02.507" v="14580"/>
          <ac:spMkLst>
            <pc:docMk/>
            <pc:sldMk cId="167103795" sldId="528"/>
            <ac:spMk id="52" creationId="{FF680C12-E5ED-419E-A30E-14E3A5AF24A3}"/>
          </ac:spMkLst>
        </pc:spChg>
        <pc:spChg chg="mod">
          <ac:chgData name="Minesh Patel" userId="a66d4990ec83ac90" providerId="LiveId" clId="{B97F8FE2-9461-4CFE-A336-39272FD5B119}" dt="2021-09-17T23:24:02.507" v="14580"/>
          <ac:spMkLst>
            <pc:docMk/>
            <pc:sldMk cId="167103795" sldId="528"/>
            <ac:spMk id="53" creationId="{0291FAF4-B7C2-4317-9F46-DA3A2D1990CC}"/>
          </ac:spMkLst>
        </pc:spChg>
        <pc:spChg chg="mod">
          <ac:chgData name="Minesh Patel" userId="a66d4990ec83ac90" providerId="LiveId" clId="{B97F8FE2-9461-4CFE-A336-39272FD5B119}" dt="2021-09-17T23:24:02.507" v="14580"/>
          <ac:spMkLst>
            <pc:docMk/>
            <pc:sldMk cId="167103795" sldId="528"/>
            <ac:spMk id="54" creationId="{FFEF737B-523C-4352-89ED-9DCE49B8A1EE}"/>
          </ac:spMkLst>
        </pc:spChg>
        <pc:spChg chg="mod">
          <ac:chgData name="Minesh Patel" userId="a66d4990ec83ac90" providerId="LiveId" clId="{B97F8FE2-9461-4CFE-A336-39272FD5B119}" dt="2021-09-17T23:24:02.507" v="14580"/>
          <ac:spMkLst>
            <pc:docMk/>
            <pc:sldMk cId="167103795" sldId="528"/>
            <ac:spMk id="55" creationId="{FF9E7255-39A8-4D67-9865-45F284EF51FF}"/>
          </ac:spMkLst>
        </pc:spChg>
        <pc:spChg chg="mod">
          <ac:chgData name="Minesh Patel" userId="a66d4990ec83ac90" providerId="LiveId" clId="{B97F8FE2-9461-4CFE-A336-39272FD5B119}" dt="2021-09-17T23:24:02.507" v="14580"/>
          <ac:spMkLst>
            <pc:docMk/>
            <pc:sldMk cId="167103795" sldId="528"/>
            <ac:spMk id="57" creationId="{01CE1843-C64A-4A16-962E-7AB27B023A69}"/>
          </ac:spMkLst>
        </pc:spChg>
        <pc:spChg chg="mod">
          <ac:chgData name="Minesh Patel" userId="a66d4990ec83ac90" providerId="LiveId" clId="{B97F8FE2-9461-4CFE-A336-39272FD5B119}" dt="2021-09-17T23:24:02.507" v="14580"/>
          <ac:spMkLst>
            <pc:docMk/>
            <pc:sldMk cId="167103795" sldId="528"/>
            <ac:spMk id="58" creationId="{5CB03A9C-2BE1-4B98-BAD2-6AEE6EF61D44}"/>
          </ac:spMkLst>
        </pc:spChg>
        <pc:spChg chg="add del mod">
          <ac:chgData name="Minesh Patel" userId="a66d4990ec83ac90" providerId="LiveId" clId="{B97F8FE2-9461-4CFE-A336-39272FD5B119}" dt="2021-09-17T23:24:03.253" v="14581"/>
          <ac:spMkLst>
            <pc:docMk/>
            <pc:sldMk cId="167103795" sldId="528"/>
            <ac:spMk id="61" creationId="{041C5D4B-B515-47F8-97D9-C0DD72F9D99E}"/>
          </ac:spMkLst>
        </pc:spChg>
        <pc:spChg chg="add del mod">
          <ac:chgData name="Minesh Patel" userId="a66d4990ec83ac90" providerId="LiveId" clId="{B97F8FE2-9461-4CFE-A336-39272FD5B119}" dt="2021-09-17T23:24:03.253" v="14581"/>
          <ac:spMkLst>
            <pc:docMk/>
            <pc:sldMk cId="167103795" sldId="528"/>
            <ac:spMk id="62" creationId="{FB237015-CC40-4DF2-A4C4-DC8DAC65A13D}"/>
          </ac:spMkLst>
        </pc:spChg>
        <pc:spChg chg="add del mod">
          <ac:chgData name="Minesh Patel" userId="a66d4990ec83ac90" providerId="LiveId" clId="{B97F8FE2-9461-4CFE-A336-39272FD5B119}" dt="2021-09-17T23:24:03.253" v="14581"/>
          <ac:spMkLst>
            <pc:docMk/>
            <pc:sldMk cId="167103795" sldId="528"/>
            <ac:spMk id="63" creationId="{57CC1B81-FF50-4882-86BC-B57D70015FC6}"/>
          </ac:spMkLst>
        </pc:spChg>
        <pc:spChg chg="add del mod">
          <ac:chgData name="Minesh Patel" userId="a66d4990ec83ac90" providerId="LiveId" clId="{B97F8FE2-9461-4CFE-A336-39272FD5B119}" dt="2021-09-17T23:24:03.253" v="14581"/>
          <ac:spMkLst>
            <pc:docMk/>
            <pc:sldMk cId="167103795" sldId="528"/>
            <ac:spMk id="64" creationId="{6D06005B-8658-4C4B-8D2B-966797C329CC}"/>
          </ac:spMkLst>
        </pc:spChg>
        <pc:spChg chg="add del mod">
          <ac:chgData name="Minesh Patel" userId="a66d4990ec83ac90" providerId="LiveId" clId="{B97F8FE2-9461-4CFE-A336-39272FD5B119}" dt="2021-09-17T23:24:03.253" v="14581"/>
          <ac:spMkLst>
            <pc:docMk/>
            <pc:sldMk cId="167103795" sldId="528"/>
            <ac:spMk id="65" creationId="{0DA3BA9D-60FB-42BD-99E1-A0DD88D03F66}"/>
          </ac:spMkLst>
        </pc:spChg>
        <pc:spChg chg="add del mod">
          <ac:chgData name="Minesh Patel" userId="a66d4990ec83ac90" providerId="LiveId" clId="{B97F8FE2-9461-4CFE-A336-39272FD5B119}" dt="2021-09-17T23:24:03.253" v="14581"/>
          <ac:spMkLst>
            <pc:docMk/>
            <pc:sldMk cId="167103795" sldId="528"/>
            <ac:spMk id="66" creationId="{A1BF14B7-3F0B-46E4-84E8-33F56AE5C38A}"/>
          </ac:spMkLst>
        </pc:spChg>
        <pc:spChg chg="mod">
          <ac:chgData name="Minesh Patel" userId="a66d4990ec83ac90" providerId="LiveId" clId="{B97F8FE2-9461-4CFE-A336-39272FD5B119}" dt="2021-09-17T23:24:05.389" v="14583"/>
          <ac:spMkLst>
            <pc:docMk/>
            <pc:sldMk cId="167103795" sldId="528"/>
            <ac:spMk id="70" creationId="{10E16A20-5E76-4633-B7F8-C264BD95E351}"/>
          </ac:spMkLst>
        </pc:spChg>
        <pc:spChg chg="mod">
          <ac:chgData name="Minesh Patel" userId="a66d4990ec83ac90" providerId="LiveId" clId="{B97F8FE2-9461-4CFE-A336-39272FD5B119}" dt="2021-09-17T23:24:05.389" v="14583"/>
          <ac:spMkLst>
            <pc:docMk/>
            <pc:sldMk cId="167103795" sldId="528"/>
            <ac:spMk id="71" creationId="{311EF3F3-25C8-4678-A609-6433809CC95A}"/>
          </ac:spMkLst>
        </pc:spChg>
        <pc:spChg chg="mod">
          <ac:chgData name="Minesh Patel" userId="a66d4990ec83ac90" providerId="LiveId" clId="{B97F8FE2-9461-4CFE-A336-39272FD5B119}" dt="2021-09-17T23:24:05.389" v="14583"/>
          <ac:spMkLst>
            <pc:docMk/>
            <pc:sldMk cId="167103795" sldId="528"/>
            <ac:spMk id="72" creationId="{FF8C0BCC-8997-4DD4-9BC5-79B2CF0FFD3B}"/>
          </ac:spMkLst>
        </pc:spChg>
        <pc:spChg chg="mod">
          <ac:chgData name="Minesh Patel" userId="a66d4990ec83ac90" providerId="LiveId" clId="{B97F8FE2-9461-4CFE-A336-39272FD5B119}" dt="2021-09-17T23:24:05.389" v="14583"/>
          <ac:spMkLst>
            <pc:docMk/>
            <pc:sldMk cId="167103795" sldId="528"/>
            <ac:spMk id="73" creationId="{4B9DC533-7692-45BB-9D39-07AFC9CBE61A}"/>
          </ac:spMkLst>
        </pc:spChg>
        <pc:spChg chg="add mod">
          <ac:chgData name="Minesh Patel" userId="a66d4990ec83ac90" providerId="LiveId" clId="{B97F8FE2-9461-4CFE-A336-39272FD5B119}" dt="2021-09-21T11:23:06.221" v="54308" actId="164"/>
          <ac:spMkLst>
            <pc:docMk/>
            <pc:sldMk cId="167103795" sldId="528"/>
            <ac:spMk id="74" creationId="{8949A0F9-237D-42A9-BF21-7F7C8D5D0F70}"/>
          </ac:spMkLst>
        </pc:spChg>
        <pc:spChg chg="mod">
          <ac:chgData name="Minesh Patel" userId="a66d4990ec83ac90" providerId="LiveId" clId="{B97F8FE2-9461-4CFE-A336-39272FD5B119}" dt="2021-09-17T23:24:05.389" v="14583"/>
          <ac:spMkLst>
            <pc:docMk/>
            <pc:sldMk cId="167103795" sldId="528"/>
            <ac:spMk id="76" creationId="{D7EC490D-8192-419B-BDD9-3F2B129A62C4}"/>
          </ac:spMkLst>
        </pc:spChg>
        <pc:spChg chg="mod topLvl">
          <ac:chgData name="Minesh Patel" userId="a66d4990ec83ac90" providerId="LiveId" clId="{B97F8FE2-9461-4CFE-A336-39272FD5B119}" dt="2021-09-21T11:23:06.221" v="54308" actId="164"/>
          <ac:spMkLst>
            <pc:docMk/>
            <pc:sldMk cId="167103795" sldId="528"/>
            <ac:spMk id="80" creationId="{76A742FB-CB41-4637-B508-084CF6C3254B}"/>
          </ac:spMkLst>
        </pc:spChg>
        <pc:spChg chg="del mod topLvl">
          <ac:chgData name="Minesh Patel" userId="a66d4990ec83ac90" providerId="LiveId" clId="{B97F8FE2-9461-4CFE-A336-39272FD5B119}" dt="2021-09-17T23:25:35.188" v="14611" actId="478"/>
          <ac:spMkLst>
            <pc:docMk/>
            <pc:sldMk cId="167103795" sldId="528"/>
            <ac:spMk id="81" creationId="{266704F8-F51A-4DE6-BA07-7F78D1F91655}"/>
          </ac:spMkLst>
        </pc:spChg>
        <pc:spChg chg="mod topLvl">
          <ac:chgData name="Minesh Patel" userId="a66d4990ec83ac90" providerId="LiveId" clId="{B97F8FE2-9461-4CFE-A336-39272FD5B119}" dt="2021-09-21T11:23:00.779" v="54307" actId="164"/>
          <ac:spMkLst>
            <pc:docMk/>
            <pc:sldMk cId="167103795" sldId="528"/>
            <ac:spMk id="83" creationId="{ADA88EBA-C7F9-4DC5-99FB-A37BA22D38E2}"/>
          </ac:spMkLst>
        </pc:spChg>
        <pc:spChg chg="del mod topLvl">
          <ac:chgData name="Minesh Patel" userId="a66d4990ec83ac90" providerId="LiveId" clId="{B97F8FE2-9461-4CFE-A336-39272FD5B119}" dt="2021-09-17T23:24:15.154" v="14587" actId="478"/>
          <ac:spMkLst>
            <pc:docMk/>
            <pc:sldMk cId="167103795" sldId="528"/>
            <ac:spMk id="84" creationId="{FC321216-5F6B-4216-9D42-D836D90A86F1}"/>
          </ac:spMkLst>
        </pc:spChg>
        <pc:spChg chg="mod">
          <ac:chgData name="Minesh Patel" userId="a66d4990ec83ac90" providerId="LiveId" clId="{B97F8FE2-9461-4CFE-A336-39272FD5B119}" dt="2021-09-17T23:24:05.389" v="14583"/>
          <ac:spMkLst>
            <pc:docMk/>
            <pc:sldMk cId="167103795" sldId="528"/>
            <ac:spMk id="87" creationId="{0198F818-F679-4404-8B68-37DE9B084B25}"/>
          </ac:spMkLst>
        </pc:spChg>
        <pc:spChg chg="mod">
          <ac:chgData name="Minesh Patel" userId="a66d4990ec83ac90" providerId="LiveId" clId="{B97F8FE2-9461-4CFE-A336-39272FD5B119}" dt="2021-09-17T23:24:05.389" v="14583"/>
          <ac:spMkLst>
            <pc:docMk/>
            <pc:sldMk cId="167103795" sldId="528"/>
            <ac:spMk id="88" creationId="{1C053550-D955-4B33-A7FE-C747DF9808F0}"/>
          </ac:spMkLst>
        </pc:spChg>
        <pc:spChg chg="mod">
          <ac:chgData name="Minesh Patel" userId="a66d4990ec83ac90" providerId="LiveId" clId="{B97F8FE2-9461-4CFE-A336-39272FD5B119}" dt="2021-09-17T23:24:05.389" v="14583"/>
          <ac:spMkLst>
            <pc:docMk/>
            <pc:sldMk cId="167103795" sldId="528"/>
            <ac:spMk id="89" creationId="{E333C42B-9BAB-46E9-B699-20289AD91DC0}"/>
          </ac:spMkLst>
        </pc:spChg>
        <pc:spChg chg="mod">
          <ac:chgData name="Minesh Patel" userId="a66d4990ec83ac90" providerId="LiveId" clId="{B97F8FE2-9461-4CFE-A336-39272FD5B119}" dt="2021-09-17T23:24:05.389" v="14583"/>
          <ac:spMkLst>
            <pc:docMk/>
            <pc:sldMk cId="167103795" sldId="528"/>
            <ac:spMk id="90" creationId="{0B927B3B-539D-47A4-8997-7258E0B2F38A}"/>
          </ac:spMkLst>
        </pc:spChg>
        <pc:spChg chg="mod">
          <ac:chgData name="Minesh Patel" userId="a66d4990ec83ac90" providerId="LiveId" clId="{B97F8FE2-9461-4CFE-A336-39272FD5B119}" dt="2021-09-17T23:24:05.389" v="14583"/>
          <ac:spMkLst>
            <pc:docMk/>
            <pc:sldMk cId="167103795" sldId="528"/>
            <ac:spMk id="91" creationId="{7145676F-8EC8-4E3D-AF3B-72CDC23924A9}"/>
          </ac:spMkLst>
        </pc:spChg>
        <pc:spChg chg="mod">
          <ac:chgData name="Minesh Patel" userId="a66d4990ec83ac90" providerId="LiveId" clId="{B97F8FE2-9461-4CFE-A336-39272FD5B119}" dt="2021-09-17T23:24:05.389" v="14583"/>
          <ac:spMkLst>
            <pc:docMk/>
            <pc:sldMk cId="167103795" sldId="528"/>
            <ac:spMk id="92" creationId="{2574B67E-7F10-4CEF-8741-FA7591FE6D11}"/>
          </ac:spMkLst>
        </pc:spChg>
        <pc:spChg chg="mod">
          <ac:chgData name="Minesh Patel" userId="a66d4990ec83ac90" providerId="LiveId" clId="{B97F8FE2-9461-4CFE-A336-39272FD5B119}" dt="2021-09-17T23:24:05.389" v="14583"/>
          <ac:spMkLst>
            <pc:docMk/>
            <pc:sldMk cId="167103795" sldId="528"/>
            <ac:spMk id="93" creationId="{EB049373-EEF6-43BD-B725-798A823E998D}"/>
          </ac:spMkLst>
        </pc:spChg>
        <pc:spChg chg="mod">
          <ac:chgData name="Minesh Patel" userId="a66d4990ec83ac90" providerId="LiveId" clId="{B97F8FE2-9461-4CFE-A336-39272FD5B119}" dt="2021-09-17T23:26:13.026" v="14620" actId="1076"/>
          <ac:spMkLst>
            <pc:docMk/>
            <pc:sldMk cId="167103795" sldId="528"/>
            <ac:spMk id="95" creationId="{393C6F61-DAC3-40D6-81CB-478F35153578}"/>
          </ac:spMkLst>
        </pc:spChg>
        <pc:spChg chg="mod">
          <ac:chgData name="Minesh Patel" userId="a66d4990ec83ac90" providerId="LiveId" clId="{B97F8FE2-9461-4CFE-A336-39272FD5B119}" dt="2021-09-17T23:24:05.389" v="14583"/>
          <ac:spMkLst>
            <pc:docMk/>
            <pc:sldMk cId="167103795" sldId="528"/>
            <ac:spMk id="96" creationId="{5B01AE60-D247-4965-9AE2-29401953CADE}"/>
          </ac:spMkLst>
        </pc:spChg>
        <pc:spChg chg="add del mod">
          <ac:chgData name="Minesh Patel" userId="a66d4990ec83ac90" providerId="LiveId" clId="{B97F8FE2-9461-4CFE-A336-39272FD5B119}" dt="2021-09-17T23:24:11.554" v="14586" actId="478"/>
          <ac:spMkLst>
            <pc:docMk/>
            <pc:sldMk cId="167103795" sldId="528"/>
            <ac:spMk id="99" creationId="{E71DE623-EAFB-4762-BA88-9D6BF2062483}"/>
          </ac:spMkLst>
        </pc:spChg>
        <pc:spChg chg="add del mod">
          <ac:chgData name="Minesh Patel" userId="a66d4990ec83ac90" providerId="LiveId" clId="{B97F8FE2-9461-4CFE-A336-39272FD5B119}" dt="2021-09-17T23:24:11.554" v="14586" actId="478"/>
          <ac:spMkLst>
            <pc:docMk/>
            <pc:sldMk cId="167103795" sldId="528"/>
            <ac:spMk id="100" creationId="{029925D3-2F4E-4DC0-845D-010095D64742}"/>
          </ac:spMkLst>
        </pc:spChg>
        <pc:spChg chg="add del mod">
          <ac:chgData name="Minesh Patel" userId="a66d4990ec83ac90" providerId="LiveId" clId="{B97F8FE2-9461-4CFE-A336-39272FD5B119}" dt="2021-09-17T23:24:09.106" v="14585" actId="478"/>
          <ac:spMkLst>
            <pc:docMk/>
            <pc:sldMk cId="167103795" sldId="528"/>
            <ac:spMk id="101" creationId="{FBD7AFD1-0DE9-492A-967D-E43EFBDB510C}"/>
          </ac:spMkLst>
        </pc:spChg>
        <pc:spChg chg="add del mod">
          <ac:chgData name="Minesh Patel" userId="a66d4990ec83ac90" providerId="LiveId" clId="{B97F8FE2-9461-4CFE-A336-39272FD5B119}" dt="2021-09-17T23:24:09.106" v="14585" actId="478"/>
          <ac:spMkLst>
            <pc:docMk/>
            <pc:sldMk cId="167103795" sldId="528"/>
            <ac:spMk id="102" creationId="{70773DC0-B773-481D-89F7-B33AC84421E8}"/>
          </ac:spMkLst>
        </pc:spChg>
        <pc:spChg chg="add mod">
          <ac:chgData name="Minesh Patel" userId="a66d4990ec83ac90" providerId="LiveId" clId="{B97F8FE2-9461-4CFE-A336-39272FD5B119}" dt="2021-09-21T11:22:28.893" v="54304" actId="164"/>
          <ac:spMkLst>
            <pc:docMk/>
            <pc:sldMk cId="167103795" sldId="528"/>
            <ac:spMk id="103" creationId="{57EC9C18-734C-452D-9BA6-F512FDFB8511}"/>
          </ac:spMkLst>
        </pc:spChg>
        <pc:spChg chg="add mod">
          <ac:chgData name="Minesh Patel" userId="a66d4990ec83ac90" providerId="LiveId" clId="{B97F8FE2-9461-4CFE-A336-39272FD5B119}" dt="2021-09-21T11:22:28.893" v="54304" actId="164"/>
          <ac:spMkLst>
            <pc:docMk/>
            <pc:sldMk cId="167103795" sldId="528"/>
            <ac:spMk id="104" creationId="{B54842D9-7674-4F77-953F-0BB3D32C3A4C}"/>
          </ac:spMkLst>
        </pc:spChg>
        <pc:spChg chg="add mod">
          <ac:chgData name="Minesh Patel" userId="a66d4990ec83ac90" providerId="LiveId" clId="{B97F8FE2-9461-4CFE-A336-39272FD5B119}" dt="2021-09-20T23:22:46.019" v="36304" actId="1076"/>
          <ac:spMkLst>
            <pc:docMk/>
            <pc:sldMk cId="167103795" sldId="528"/>
            <ac:spMk id="107" creationId="{49BFA257-FC49-46D9-8043-4C2FACDD48EB}"/>
          </ac:spMkLst>
        </pc:spChg>
        <pc:grpChg chg="add mod ord">
          <ac:chgData name="Minesh Patel" userId="a66d4990ec83ac90" providerId="LiveId" clId="{B97F8FE2-9461-4CFE-A336-39272FD5B119}" dt="2021-09-21T11:22:32.710" v="54305" actId="167"/>
          <ac:grpSpMkLst>
            <pc:docMk/>
            <pc:sldMk cId="167103795" sldId="528"/>
            <ac:grpSpMk id="3" creationId="{9608F33B-4186-495F-96F6-3C2D7E86114A}"/>
          </ac:grpSpMkLst>
        </pc:grpChg>
        <pc:grpChg chg="add mod">
          <ac:chgData name="Minesh Patel" userId="a66d4990ec83ac90" providerId="LiveId" clId="{B97F8FE2-9461-4CFE-A336-39272FD5B119}" dt="2021-09-21T11:23:00.779" v="54307" actId="164"/>
          <ac:grpSpMkLst>
            <pc:docMk/>
            <pc:sldMk cId="167103795" sldId="528"/>
            <ac:grpSpMk id="5" creationId="{24593417-31D3-41AA-92F0-7AD8BB76909E}"/>
          </ac:grpSpMkLst>
        </pc:grpChg>
        <pc:grpChg chg="add mod">
          <ac:chgData name="Minesh Patel" userId="a66d4990ec83ac90" providerId="LiveId" clId="{B97F8FE2-9461-4CFE-A336-39272FD5B119}" dt="2021-09-21T11:23:06.221" v="54308" actId="164"/>
          <ac:grpSpMkLst>
            <pc:docMk/>
            <pc:sldMk cId="167103795" sldId="528"/>
            <ac:grpSpMk id="6" creationId="{60DAABEC-E59B-4CA5-BE89-EEEA3AEBDD1F}"/>
          </ac:grpSpMkLst>
        </pc:grpChg>
        <pc:grpChg chg="del">
          <ac:chgData name="Minesh Patel" userId="a66d4990ec83ac90" providerId="LiveId" clId="{B97F8FE2-9461-4CFE-A336-39272FD5B119}" dt="2021-09-15T23:52:05.155" v="10404" actId="478"/>
          <ac:grpSpMkLst>
            <pc:docMk/>
            <pc:sldMk cId="167103795" sldId="528"/>
            <ac:grpSpMk id="6" creationId="{E7F03485-1310-464F-A101-75D459A92B10}"/>
          </ac:grpSpMkLst>
        </pc:grpChg>
        <pc:grpChg chg="del">
          <ac:chgData name="Minesh Patel" userId="a66d4990ec83ac90" providerId="LiveId" clId="{B97F8FE2-9461-4CFE-A336-39272FD5B119}" dt="2021-09-15T23:52:05.155" v="10404" actId="478"/>
          <ac:grpSpMkLst>
            <pc:docMk/>
            <pc:sldMk cId="167103795" sldId="528"/>
            <ac:grpSpMk id="9" creationId="{0C4CFD3B-2A87-464D-840B-90CB31E3B159}"/>
          </ac:grpSpMkLst>
        </pc:grpChg>
        <pc:grpChg chg="add del mod">
          <ac:chgData name="Minesh Patel" userId="a66d4990ec83ac90" providerId="LiveId" clId="{B97F8FE2-9461-4CFE-A336-39272FD5B119}" dt="2021-09-17T23:24:03.253" v="14581"/>
          <ac:grpSpMkLst>
            <pc:docMk/>
            <pc:sldMk cId="167103795" sldId="528"/>
            <ac:grpSpMk id="25" creationId="{5402ACFE-636D-4884-A4F9-DC9ECD48909B}"/>
          </ac:grpSpMkLst>
        </pc:grpChg>
        <pc:grpChg chg="del">
          <ac:chgData name="Minesh Patel" userId="a66d4990ec83ac90" providerId="LiveId" clId="{B97F8FE2-9461-4CFE-A336-39272FD5B119}" dt="2021-09-21T13:56:52.085" v="70997" actId="478"/>
          <ac:grpSpMkLst>
            <pc:docMk/>
            <pc:sldMk cId="167103795" sldId="528"/>
            <ac:grpSpMk id="31" creationId="{AA5D1D8F-EA8A-46B3-A0C1-970C129BEC23}"/>
          </ac:grpSpMkLst>
        </pc:grpChg>
        <pc:grpChg chg="add del mod">
          <ac:chgData name="Minesh Patel" userId="a66d4990ec83ac90" providerId="LiveId" clId="{B97F8FE2-9461-4CFE-A336-39272FD5B119}" dt="2021-09-17T23:24:03.253" v="14581"/>
          <ac:grpSpMkLst>
            <pc:docMk/>
            <pc:sldMk cId="167103795" sldId="528"/>
            <ac:grpSpMk id="37" creationId="{CD0AC542-59E1-4BCD-9731-4457CA8285A2}"/>
          </ac:grpSpMkLst>
        </pc:grpChg>
        <pc:grpChg chg="add del mod">
          <ac:chgData name="Minesh Patel" userId="a66d4990ec83ac90" providerId="LiveId" clId="{B97F8FE2-9461-4CFE-A336-39272FD5B119}" dt="2021-09-17T23:24:03.253" v="14581"/>
          <ac:grpSpMkLst>
            <pc:docMk/>
            <pc:sldMk cId="167103795" sldId="528"/>
            <ac:grpSpMk id="41" creationId="{CFD39EDB-3F04-4295-A270-C8AE5B0B7AA1}"/>
          </ac:grpSpMkLst>
        </pc:grpChg>
        <pc:grpChg chg="add mod">
          <ac:chgData name="Minesh Patel" userId="a66d4990ec83ac90" providerId="LiveId" clId="{B97F8FE2-9461-4CFE-A336-39272FD5B119}" dt="2021-09-21T13:56:52.415" v="70998"/>
          <ac:grpSpMkLst>
            <pc:docMk/>
            <pc:sldMk cId="167103795" sldId="528"/>
            <ac:grpSpMk id="43" creationId="{7CB46CB2-BA90-406B-85B3-DD3A0AA58437}"/>
          </ac:grpSpMkLst>
        </pc:grpChg>
        <pc:grpChg chg="add del mod">
          <ac:chgData name="Minesh Patel" userId="a66d4990ec83ac90" providerId="LiveId" clId="{B97F8FE2-9461-4CFE-A336-39272FD5B119}" dt="2021-09-17T23:24:03.253" v="14581"/>
          <ac:grpSpMkLst>
            <pc:docMk/>
            <pc:sldMk cId="167103795" sldId="528"/>
            <ac:grpSpMk id="44" creationId="{4F4F045F-677D-4DBA-A2FF-768397C4B934}"/>
          </ac:grpSpMkLst>
        </pc:grpChg>
        <pc:grpChg chg="add del mod">
          <ac:chgData name="Minesh Patel" userId="a66d4990ec83ac90" providerId="LiveId" clId="{B97F8FE2-9461-4CFE-A336-39272FD5B119}" dt="2021-09-17T23:24:03.253" v="14581"/>
          <ac:grpSpMkLst>
            <pc:docMk/>
            <pc:sldMk cId="167103795" sldId="528"/>
            <ac:grpSpMk id="48" creationId="{AD7C7763-F36A-46EC-9AE4-993265DD246B}"/>
          </ac:grpSpMkLst>
        </pc:grpChg>
        <pc:grpChg chg="add del mod">
          <ac:chgData name="Minesh Patel" userId="a66d4990ec83ac90" providerId="LiveId" clId="{B97F8FE2-9461-4CFE-A336-39272FD5B119}" dt="2021-09-17T23:24:03.253" v="14581"/>
          <ac:grpSpMkLst>
            <pc:docMk/>
            <pc:sldMk cId="167103795" sldId="528"/>
            <ac:grpSpMk id="56" creationId="{94ED6E83-81AC-418E-A553-835B2A097F78}"/>
          </ac:grpSpMkLst>
        </pc:grpChg>
        <pc:grpChg chg="add mod">
          <ac:chgData name="Minesh Patel" userId="a66d4990ec83ac90" providerId="LiveId" clId="{B97F8FE2-9461-4CFE-A336-39272FD5B119}" dt="2021-09-21T11:22:28.893" v="54304" actId="164"/>
          <ac:grpSpMkLst>
            <pc:docMk/>
            <pc:sldMk cId="167103795" sldId="528"/>
            <ac:grpSpMk id="69" creationId="{FAB7ACBB-F81D-45C3-8C4F-131C86D9D26B}"/>
          </ac:grpSpMkLst>
        </pc:grpChg>
        <pc:grpChg chg="add mod">
          <ac:chgData name="Minesh Patel" userId="a66d4990ec83ac90" providerId="LiveId" clId="{B97F8FE2-9461-4CFE-A336-39272FD5B119}" dt="2021-09-21T11:22:28.893" v="54304" actId="164"/>
          <ac:grpSpMkLst>
            <pc:docMk/>
            <pc:sldMk cId="167103795" sldId="528"/>
            <ac:grpSpMk id="75" creationId="{E02040BA-0815-4A88-8CDB-E3021D7549EA}"/>
          </ac:grpSpMkLst>
        </pc:grpChg>
        <pc:grpChg chg="add del mod">
          <ac:chgData name="Minesh Patel" userId="a66d4990ec83ac90" providerId="LiveId" clId="{B97F8FE2-9461-4CFE-A336-39272FD5B119}" dt="2021-09-17T23:25:35.188" v="14611" actId="478"/>
          <ac:grpSpMkLst>
            <pc:docMk/>
            <pc:sldMk cId="167103795" sldId="528"/>
            <ac:grpSpMk id="79" creationId="{9D3E387E-289D-4BCF-B5C6-73D0EAC067DD}"/>
          </ac:grpSpMkLst>
        </pc:grpChg>
        <pc:grpChg chg="del">
          <ac:chgData name="Minesh Patel" userId="a66d4990ec83ac90" providerId="LiveId" clId="{B97F8FE2-9461-4CFE-A336-39272FD5B119}" dt="2021-09-15T23:52:05.155" v="10404" actId="478"/>
          <ac:grpSpMkLst>
            <pc:docMk/>
            <pc:sldMk cId="167103795" sldId="528"/>
            <ac:grpSpMk id="81" creationId="{69D22BAF-B2FD-40EC-9F99-62AFE9C0EDB3}"/>
          </ac:grpSpMkLst>
        </pc:grpChg>
        <pc:grpChg chg="add del mod">
          <ac:chgData name="Minesh Patel" userId="a66d4990ec83ac90" providerId="LiveId" clId="{B97F8FE2-9461-4CFE-A336-39272FD5B119}" dt="2021-09-17T23:24:15.154" v="14587" actId="478"/>
          <ac:grpSpMkLst>
            <pc:docMk/>
            <pc:sldMk cId="167103795" sldId="528"/>
            <ac:grpSpMk id="82" creationId="{24E144AE-4631-472B-ACB5-914FD0514187}"/>
          </ac:grpSpMkLst>
        </pc:grpChg>
        <pc:grpChg chg="del">
          <ac:chgData name="Minesh Patel" userId="a66d4990ec83ac90" providerId="LiveId" clId="{B97F8FE2-9461-4CFE-A336-39272FD5B119}" dt="2021-09-15T23:52:05.155" v="10404" actId="478"/>
          <ac:grpSpMkLst>
            <pc:docMk/>
            <pc:sldMk cId="167103795" sldId="528"/>
            <ac:grpSpMk id="82" creationId="{540D8FB4-7AEE-4141-A296-064DDF42F19F}"/>
          </ac:grpSpMkLst>
        </pc:grpChg>
        <pc:grpChg chg="add mod">
          <ac:chgData name="Minesh Patel" userId="a66d4990ec83ac90" providerId="LiveId" clId="{B97F8FE2-9461-4CFE-A336-39272FD5B119}" dt="2021-09-21T11:22:28.893" v="54304" actId="164"/>
          <ac:grpSpMkLst>
            <pc:docMk/>
            <pc:sldMk cId="167103795" sldId="528"/>
            <ac:grpSpMk id="86" creationId="{3E5B1080-3469-42C0-B3A9-6A9C0A0C7F82}"/>
          </ac:grpSpMkLst>
        </pc:grpChg>
        <pc:grpChg chg="add mod">
          <ac:chgData name="Minesh Patel" userId="a66d4990ec83ac90" providerId="LiveId" clId="{B97F8FE2-9461-4CFE-A336-39272FD5B119}" dt="2021-09-21T11:23:00.779" v="54307" actId="164"/>
          <ac:grpSpMkLst>
            <pc:docMk/>
            <pc:sldMk cId="167103795" sldId="528"/>
            <ac:grpSpMk id="94" creationId="{8B7D8124-11F6-48A9-A924-7F30187F786B}"/>
          </ac:grpSpMkLst>
        </pc:grpChg>
        <pc:cxnChg chg="del">
          <ac:chgData name="Minesh Patel" userId="a66d4990ec83ac90" providerId="LiveId" clId="{B97F8FE2-9461-4CFE-A336-39272FD5B119}" dt="2021-09-15T23:52:05.155" v="10404" actId="478"/>
          <ac:cxnSpMkLst>
            <pc:docMk/>
            <pc:sldMk cId="167103795" sldId="528"/>
            <ac:cxnSpMk id="7" creationId="{44794355-DAF7-4F3D-8E1D-9680A2FA5250}"/>
          </ac:cxnSpMkLst>
        </pc:cxnChg>
        <pc:cxnChg chg="add del mod">
          <ac:chgData name="Minesh Patel" userId="a66d4990ec83ac90" providerId="LiveId" clId="{B97F8FE2-9461-4CFE-A336-39272FD5B119}" dt="2021-09-17T23:24:03.253" v="14581"/>
          <ac:cxnSpMkLst>
            <pc:docMk/>
            <pc:sldMk cId="167103795" sldId="528"/>
            <ac:cxnSpMk id="23" creationId="{1DAD76CF-9B5C-42EB-9449-52F0B40BF5F7}"/>
          </ac:cxnSpMkLst>
        </pc:cxnChg>
        <pc:cxnChg chg="add del mod">
          <ac:chgData name="Minesh Patel" userId="a66d4990ec83ac90" providerId="LiveId" clId="{B97F8FE2-9461-4CFE-A336-39272FD5B119}" dt="2021-09-17T23:24:03.253" v="14581"/>
          <ac:cxnSpMkLst>
            <pc:docMk/>
            <pc:sldMk cId="167103795" sldId="528"/>
            <ac:cxnSpMk id="24" creationId="{9FC7C7C4-8CD5-4DE5-A661-844207CAEA24}"/>
          </ac:cxnSpMkLst>
        </pc:cxnChg>
        <pc:cxnChg chg="mod">
          <ac:chgData name="Minesh Patel" userId="a66d4990ec83ac90" providerId="LiveId" clId="{B97F8FE2-9461-4CFE-A336-39272FD5B119}" dt="2021-09-17T23:24:02.507" v="14580"/>
          <ac:cxnSpMkLst>
            <pc:docMk/>
            <pc:sldMk cId="167103795" sldId="528"/>
            <ac:cxnSpMk id="39" creationId="{24F805F1-CDB8-40AD-AA37-7323F6A4F343}"/>
          </ac:cxnSpMkLst>
        </pc:cxnChg>
        <pc:cxnChg chg="mod">
          <ac:chgData name="Minesh Patel" userId="a66d4990ec83ac90" providerId="LiveId" clId="{B97F8FE2-9461-4CFE-A336-39272FD5B119}" dt="2021-09-17T23:24:02.507" v="14580"/>
          <ac:cxnSpMkLst>
            <pc:docMk/>
            <pc:sldMk cId="167103795" sldId="528"/>
            <ac:cxnSpMk id="40" creationId="{E687F154-AB79-4FF6-BB2A-2CCCB7DAF84F}"/>
          </ac:cxnSpMkLst>
        </pc:cxnChg>
        <pc:cxnChg chg="mod">
          <ac:chgData name="Minesh Patel" userId="a66d4990ec83ac90" providerId="LiveId" clId="{B97F8FE2-9461-4CFE-A336-39272FD5B119}" dt="2021-09-15T23:52:05.155" v="10404" actId="478"/>
          <ac:cxnSpMkLst>
            <pc:docMk/>
            <pc:sldMk cId="167103795" sldId="528"/>
            <ac:cxnSpMk id="45" creationId="{FD6BEAFA-5435-4F5B-AA4B-976B52A8D313}"/>
          </ac:cxnSpMkLst>
        </pc:cxnChg>
        <pc:cxnChg chg="add del mod">
          <ac:chgData name="Minesh Patel" userId="a66d4990ec83ac90" providerId="LiveId" clId="{B97F8FE2-9461-4CFE-A336-39272FD5B119}" dt="2021-09-17T23:24:03.253" v="14581"/>
          <ac:cxnSpMkLst>
            <pc:docMk/>
            <pc:sldMk cId="167103795" sldId="528"/>
            <ac:cxnSpMk id="47" creationId="{3BD5E5AF-5693-45BC-98E6-56D29A3BA1F5}"/>
          </ac:cxnSpMkLst>
        </pc:cxnChg>
        <pc:cxnChg chg="mod">
          <ac:chgData name="Minesh Patel" userId="a66d4990ec83ac90" providerId="LiveId" clId="{B97F8FE2-9461-4CFE-A336-39272FD5B119}" dt="2021-09-17T23:24:02.507" v="14580"/>
          <ac:cxnSpMkLst>
            <pc:docMk/>
            <pc:sldMk cId="167103795" sldId="528"/>
            <ac:cxnSpMk id="59" creationId="{2259826D-8FE9-4B80-BD5C-1A6022DE497C}"/>
          </ac:cxnSpMkLst>
        </pc:cxnChg>
        <pc:cxnChg chg="mod">
          <ac:chgData name="Minesh Patel" userId="a66d4990ec83ac90" providerId="LiveId" clId="{B97F8FE2-9461-4CFE-A336-39272FD5B119}" dt="2021-09-17T23:24:02.507" v="14580"/>
          <ac:cxnSpMkLst>
            <pc:docMk/>
            <pc:sldMk cId="167103795" sldId="528"/>
            <ac:cxnSpMk id="60" creationId="{B44911C4-AE96-40EA-B3B7-2A8EC5053532}"/>
          </ac:cxnSpMkLst>
        </pc:cxnChg>
        <pc:cxnChg chg="add del mod">
          <ac:chgData name="Minesh Patel" userId="a66d4990ec83ac90" providerId="LiveId" clId="{B97F8FE2-9461-4CFE-A336-39272FD5B119}" dt="2021-09-17T23:25:31.056" v="14609" actId="478"/>
          <ac:cxnSpMkLst>
            <pc:docMk/>
            <pc:sldMk cId="167103795" sldId="528"/>
            <ac:cxnSpMk id="67" creationId="{289D09C4-D8BB-49EB-BF84-CEFBA3265E56}"/>
          </ac:cxnSpMkLst>
        </pc:cxnChg>
        <pc:cxnChg chg="add del mod">
          <ac:chgData name="Minesh Patel" userId="a66d4990ec83ac90" providerId="LiveId" clId="{B97F8FE2-9461-4CFE-A336-39272FD5B119}" dt="2021-09-17T23:24:28.081" v="14592" actId="478"/>
          <ac:cxnSpMkLst>
            <pc:docMk/>
            <pc:sldMk cId="167103795" sldId="528"/>
            <ac:cxnSpMk id="68" creationId="{591FE317-F20C-4620-91A7-8788B4C37B7A}"/>
          </ac:cxnSpMkLst>
        </pc:cxnChg>
        <pc:cxnChg chg="mod">
          <ac:chgData name="Minesh Patel" userId="a66d4990ec83ac90" providerId="LiveId" clId="{B97F8FE2-9461-4CFE-A336-39272FD5B119}" dt="2021-09-17T23:24:05.389" v="14583"/>
          <ac:cxnSpMkLst>
            <pc:docMk/>
            <pc:sldMk cId="167103795" sldId="528"/>
            <ac:cxnSpMk id="77" creationId="{B5DD2934-AED7-4C44-8E09-552789314154}"/>
          </ac:cxnSpMkLst>
        </pc:cxnChg>
        <pc:cxnChg chg="mod">
          <ac:chgData name="Minesh Patel" userId="a66d4990ec83ac90" providerId="LiveId" clId="{B97F8FE2-9461-4CFE-A336-39272FD5B119}" dt="2021-09-17T23:24:05.389" v="14583"/>
          <ac:cxnSpMkLst>
            <pc:docMk/>
            <pc:sldMk cId="167103795" sldId="528"/>
            <ac:cxnSpMk id="78" creationId="{BA73FE70-E38B-4356-8EE5-94297B57E69D}"/>
          </ac:cxnSpMkLst>
        </pc:cxnChg>
        <pc:cxnChg chg="add mod">
          <ac:chgData name="Minesh Patel" userId="a66d4990ec83ac90" providerId="LiveId" clId="{B97F8FE2-9461-4CFE-A336-39272FD5B119}" dt="2021-09-21T11:23:06.221" v="54308" actId="164"/>
          <ac:cxnSpMkLst>
            <pc:docMk/>
            <pc:sldMk cId="167103795" sldId="528"/>
            <ac:cxnSpMk id="85" creationId="{47B6191D-CE4C-4C33-90D8-7F190A1764D3}"/>
          </ac:cxnSpMkLst>
        </pc:cxnChg>
        <pc:cxnChg chg="del mod">
          <ac:chgData name="Minesh Patel" userId="a66d4990ec83ac90" providerId="LiveId" clId="{B97F8FE2-9461-4CFE-A336-39272FD5B119}" dt="2021-09-17T23:24:19.330" v="14588" actId="478"/>
          <ac:cxnSpMkLst>
            <pc:docMk/>
            <pc:sldMk cId="167103795" sldId="528"/>
            <ac:cxnSpMk id="97" creationId="{4224449F-A985-4EB5-8C4C-481F7BE9C4C9}"/>
          </ac:cxnSpMkLst>
        </pc:cxnChg>
        <pc:cxnChg chg="mod">
          <ac:chgData name="Minesh Patel" userId="a66d4990ec83ac90" providerId="LiveId" clId="{B97F8FE2-9461-4CFE-A336-39272FD5B119}" dt="2021-09-17T23:26:16.299" v="14621" actId="14100"/>
          <ac:cxnSpMkLst>
            <pc:docMk/>
            <pc:sldMk cId="167103795" sldId="528"/>
            <ac:cxnSpMk id="98" creationId="{D6005095-4E1F-4DAC-BE3E-8CD1716445F6}"/>
          </ac:cxnSpMkLst>
        </pc:cxnChg>
      </pc:sldChg>
      <pc:sldChg chg="addSp delSp modSp del mod ord addAnim delAnim modAnim">
        <pc:chgData name="Minesh Patel" userId="a66d4990ec83ac90" providerId="LiveId" clId="{B97F8FE2-9461-4CFE-A336-39272FD5B119}" dt="2021-09-15T22:24:38.510" v="8080" actId="47"/>
        <pc:sldMkLst>
          <pc:docMk/>
          <pc:sldMk cId="3924015041" sldId="529"/>
        </pc:sldMkLst>
        <pc:spChg chg="mod">
          <ac:chgData name="Minesh Patel" userId="a66d4990ec83ac90" providerId="LiveId" clId="{B97F8FE2-9461-4CFE-A336-39272FD5B119}" dt="2021-09-15T17:54:42.124" v="4250" actId="20577"/>
          <ac:spMkLst>
            <pc:docMk/>
            <pc:sldMk cId="3924015041" sldId="529"/>
            <ac:spMk id="2" creationId="{00000000-0000-0000-0000-000000000000}"/>
          </ac:spMkLst>
        </pc:spChg>
        <pc:spChg chg="mod ord">
          <ac:chgData name="Minesh Patel" userId="a66d4990ec83ac90" providerId="LiveId" clId="{B97F8FE2-9461-4CFE-A336-39272FD5B119}" dt="2021-09-15T18:05:34.349" v="4870" actId="170"/>
          <ac:spMkLst>
            <pc:docMk/>
            <pc:sldMk cId="3924015041" sldId="529"/>
            <ac:spMk id="6" creationId="{A325D5F7-1ADB-4455-85DE-344F67DEB9C5}"/>
          </ac:spMkLst>
        </pc:spChg>
        <pc:spChg chg="mod">
          <ac:chgData name="Minesh Patel" userId="a66d4990ec83ac90" providerId="LiveId" clId="{B97F8FE2-9461-4CFE-A336-39272FD5B119}" dt="2021-09-15T18:03:11.123" v="4819" actId="207"/>
          <ac:spMkLst>
            <pc:docMk/>
            <pc:sldMk cId="3924015041" sldId="529"/>
            <ac:spMk id="12" creationId="{4335029F-3FF5-4EB8-B3C6-08B4DDB40B47}"/>
          </ac:spMkLst>
        </pc:spChg>
        <pc:spChg chg="del">
          <ac:chgData name="Minesh Patel" userId="a66d4990ec83ac90" providerId="LiveId" clId="{B97F8FE2-9461-4CFE-A336-39272FD5B119}" dt="2021-09-15T17:55:55.008" v="4376" actId="478"/>
          <ac:spMkLst>
            <pc:docMk/>
            <pc:sldMk cId="3924015041" sldId="529"/>
            <ac:spMk id="19" creationId="{F25F13A5-A0F0-4EAF-A8AE-D5C8AB7495D9}"/>
          </ac:spMkLst>
        </pc:spChg>
        <pc:spChg chg="mod">
          <ac:chgData name="Minesh Patel" userId="a66d4990ec83ac90" providerId="LiveId" clId="{B97F8FE2-9461-4CFE-A336-39272FD5B119}" dt="2021-09-15T17:51:00.451" v="4157" actId="20577"/>
          <ac:spMkLst>
            <pc:docMk/>
            <pc:sldMk cId="3924015041" sldId="529"/>
            <ac:spMk id="23" creationId="{DBBB348C-5C22-4771-9FC1-0155A4AA23AE}"/>
          </ac:spMkLst>
        </pc:spChg>
        <pc:spChg chg="mod">
          <ac:chgData name="Minesh Patel" userId="a66d4990ec83ac90" providerId="LiveId" clId="{B97F8FE2-9461-4CFE-A336-39272FD5B119}" dt="2021-09-15T17:50:50.744" v="4151" actId="20577"/>
          <ac:spMkLst>
            <pc:docMk/>
            <pc:sldMk cId="3924015041" sldId="529"/>
            <ac:spMk id="32" creationId="{137182C2-7C93-4744-9F2A-DB34D65C1646}"/>
          </ac:spMkLst>
        </pc:spChg>
        <pc:spChg chg="mod topLvl">
          <ac:chgData name="Minesh Patel" userId="a66d4990ec83ac90" providerId="LiveId" clId="{B97F8FE2-9461-4CFE-A336-39272FD5B119}" dt="2021-09-15T18:05:04.147" v="4850" actId="1076"/>
          <ac:spMkLst>
            <pc:docMk/>
            <pc:sldMk cId="3924015041" sldId="529"/>
            <ac:spMk id="34" creationId="{6CC5E98B-F45C-48DB-8664-52EBC4A67F23}"/>
          </ac:spMkLst>
        </pc:spChg>
        <pc:spChg chg="del">
          <ac:chgData name="Minesh Patel" userId="a66d4990ec83ac90" providerId="LiveId" clId="{B97F8FE2-9461-4CFE-A336-39272FD5B119}" dt="2021-09-15T17:55:45.874" v="4371" actId="478"/>
          <ac:spMkLst>
            <pc:docMk/>
            <pc:sldMk cId="3924015041" sldId="529"/>
            <ac:spMk id="35" creationId="{A68C229A-C6B6-488D-9C81-4CEC00866712}"/>
          </ac:spMkLst>
        </pc:spChg>
        <pc:spChg chg="del topLvl">
          <ac:chgData name="Minesh Patel" userId="a66d4990ec83ac90" providerId="LiveId" clId="{B97F8FE2-9461-4CFE-A336-39272FD5B119}" dt="2021-09-15T17:56:23.128" v="4396" actId="478"/>
          <ac:spMkLst>
            <pc:docMk/>
            <pc:sldMk cId="3924015041" sldId="529"/>
            <ac:spMk id="36" creationId="{0751CB15-189C-431F-8406-B624DA2F17BE}"/>
          </ac:spMkLst>
        </pc:spChg>
        <pc:spChg chg="del mod">
          <ac:chgData name="Minesh Patel" userId="a66d4990ec83ac90" providerId="LiveId" clId="{B97F8FE2-9461-4CFE-A336-39272FD5B119}" dt="2021-09-15T17:55:51.075" v="4373" actId="478"/>
          <ac:spMkLst>
            <pc:docMk/>
            <pc:sldMk cId="3924015041" sldId="529"/>
            <ac:spMk id="37" creationId="{E2A90A03-C8A2-409A-9199-341748CC018C}"/>
          </ac:spMkLst>
        </pc:spChg>
        <pc:spChg chg="mod">
          <ac:chgData name="Minesh Patel" userId="a66d4990ec83ac90" providerId="LiveId" clId="{B97F8FE2-9461-4CFE-A336-39272FD5B119}" dt="2021-09-15T18:03:52.340" v="4835" actId="571"/>
          <ac:spMkLst>
            <pc:docMk/>
            <pc:sldMk cId="3924015041" sldId="529"/>
            <ac:spMk id="45" creationId="{1F43EE71-E014-443B-927A-DBE34C646690}"/>
          </ac:spMkLst>
        </pc:spChg>
        <pc:spChg chg="mod">
          <ac:chgData name="Minesh Patel" userId="a66d4990ec83ac90" providerId="LiveId" clId="{B97F8FE2-9461-4CFE-A336-39272FD5B119}" dt="2021-09-15T18:05:26.100" v="4869" actId="207"/>
          <ac:spMkLst>
            <pc:docMk/>
            <pc:sldMk cId="3924015041" sldId="529"/>
            <ac:spMk id="47" creationId="{0A2586CC-7628-4110-A973-FDCDDC0B846B}"/>
          </ac:spMkLst>
        </pc:spChg>
        <pc:spChg chg="mod">
          <ac:chgData name="Minesh Patel" userId="a66d4990ec83ac90" providerId="LiveId" clId="{B97F8FE2-9461-4CFE-A336-39272FD5B119}" dt="2021-09-15T18:05:26.100" v="4869" actId="207"/>
          <ac:spMkLst>
            <pc:docMk/>
            <pc:sldMk cId="3924015041" sldId="529"/>
            <ac:spMk id="48" creationId="{4AB783AE-6769-41B6-BA53-6C3942D199C4}"/>
          </ac:spMkLst>
        </pc:spChg>
        <pc:spChg chg="mod">
          <ac:chgData name="Minesh Patel" userId="a66d4990ec83ac90" providerId="LiveId" clId="{B97F8FE2-9461-4CFE-A336-39272FD5B119}" dt="2021-09-15T18:05:26.100" v="4869" actId="207"/>
          <ac:spMkLst>
            <pc:docMk/>
            <pc:sldMk cId="3924015041" sldId="529"/>
            <ac:spMk id="49" creationId="{B25682E8-6A26-4317-BD4F-20844C9190FD}"/>
          </ac:spMkLst>
        </pc:spChg>
        <pc:spChg chg="mod ord">
          <ac:chgData name="Minesh Patel" userId="a66d4990ec83ac90" providerId="LiveId" clId="{B97F8FE2-9461-4CFE-A336-39272FD5B119}" dt="2021-09-15T18:05:34.349" v="4870" actId="170"/>
          <ac:spMkLst>
            <pc:docMk/>
            <pc:sldMk cId="3924015041" sldId="529"/>
            <ac:spMk id="50" creationId="{670D13F7-6F92-4C59-B0CF-AA3C9A259F87}"/>
          </ac:spMkLst>
        </pc:spChg>
        <pc:spChg chg="mod">
          <ac:chgData name="Minesh Patel" userId="a66d4990ec83ac90" providerId="LiveId" clId="{B97F8FE2-9461-4CFE-A336-39272FD5B119}" dt="2021-09-15T18:05:26.100" v="4869" actId="207"/>
          <ac:spMkLst>
            <pc:docMk/>
            <pc:sldMk cId="3924015041" sldId="529"/>
            <ac:spMk id="51" creationId="{FB76515E-FE92-45AA-9F45-549B8C60D6B4}"/>
          </ac:spMkLst>
        </pc:spChg>
        <pc:spChg chg="mod">
          <ac:chgData name="Minesh Patel" userId="a66d4990ec83ac90" providerId="LiveId" clId="{B97F8FE2-9461-4CFE-A336-39272FD5B119}" dt="2021-09-15T18:05:26.100" v="4869" actId="207"/>
          <ac:spMkLst>
            <pc:docMk/>
            <pc:sldMk cId="3924015041" sldId="529"/>
            <ac:spMk id="52" creationId="{F428475A-05B7-4E23-B01F-403CAC0CF725}"/>
          </ac:spMkLst>
        </pc:spChg>
        <pc:spChg chg="add del mod">
          <ac:chgData name="Minesh Patel" userId="a66d4990ec83ac90" providerId="LiveId" clId="{B97F8FE2-9461-4CFE-A336-39272FD5B119}" dt="2021-09-15T17:52:09.741" v="4196" actId="478"/>
          <ac:spMkLst>
            <pc:docMk/>
            <pc:sldMk cId="3924015041" sldId="529"/>
            <ac:spMk id="55" creationId="{C71CBC4C-4DD2-4644-9849-C66707DAD50F}"/>
          </ac:spMkLst>
        </pc:spChg>
        <pc:spChg chg="add mod">
          <ac:chgData name="Minesh Patel" userId="a66d4990ec83ac90" providerId="LiveId" clId="{B97F8FE2-9461-4CFE-A336-39272FD5B119}" dt="2021-09-15T21:18:37.120" v="7180" actId="20577"/>
          <ac:spMkLst>
            <pc:docMk/>
            <pc:sldMk cId="3924015041" sldId="529"/>
            <ac:spMk id="58" creationId="{06885F73-C037-44D6-BAD0-FCA19FBCC50D}"/>
          </ac:spMkLst>
        </pc:spChg>
        <pc:spChg chg="add mod">
          <ac:chgData name="Minesh Patel" userId="a66d4990ec83ac90" providerId="LiveId" clId="{B97F8FE2-9461-4CFE-A336-39272FD5B119}" dt="2021-09-15T18:03:52.340" v="4835" actId="571"/>
          <ac:spMkLst>
            <pc:docMk/>
            <pc:sldMk cId="3924015041" sldId="529"/>
            <ac:spMk id="59" creationId="{A6E55657-C833-4B28-ACF2-355380BAE443}"/>
          </ac:spMkLst>
        </pc:spChg>
        <pc:spChg chg="add mod">
          <ac:chgData name="Minesh Patel" userId="a66d4990ec83ac90" providerId="LiveId" clId="{B97F8FE2-9461-4CFE-A336-39272FD5B119}" dt="2021-09-15T18:05:10.312" v="4853" actId="20577"/>
          <ac:spMkLst>
            <pc:docMk/>
            <pc:sldMk cId="3924015041" sldId="529"/>
            <ac:spMk id="61" creationId="{DD47DC7E-1168-434A-96BD-BBE0512ADC16}"/>
          </ac:spMkLst>
        </pc:spChg>
        <pc:spChg chg="add mod">
          <ac:chgData name="Minesh Patel" userId="a66d4990ec83ac90" providerId="LiveId" clId="{B97F8FE2-9461-4CFE-A336-39272FD5B119}" dt="2021-09-15T18:05:15.491" v="4860" actId="20577"/>
          <ac:spMkLst>
            <pc:docMk/>
            <pc:sldMk cId="3924015041" sldId="529"/>
            <ac:spMk id="62" creationId="{01592B5B-A9FC-4157-8271-2F75D00F7829}"/>
          </ac:spMkLst>
        </pc:spChg>
        <pc:spChg chg="add mod">
          <ac:chgData name="Minesh Patel" userId="a66d4990ec83ac90" providerId="LiveId" clId="{B97F8FE2-9461-4CFE-A336-39272FD5B119}" dt="2021-09-15T18:05:07.565" v="4852" actId="1076"/>
          <ac:spMkLst>
            <pc:docMk/>
            <pc:sldMk cId="3924015041" sldId="529"/>
            <ac:spMk id="63" creationId="{72A9E8B8-D18D-4832-BE48-CAC54AC187A3}"/>
          </ac:spMkLst>
        </pc:spChg>
        <pc:spChg chg="add mod">
          <ac:chgData name="Minesh Patel" userId="a66d4990ec83ac90" providerId="LiveId" clId="{B97F8FE2-9461-4CFE-A336-39272FD5B119}" dt="2021-09-15T18:05:18.513" v="4868" actId="20577"/>
          <ac:spMkLst>
            <pc:docMk/>
            <pc:sldMk cId="3924015041" sldId="529"/>
            <ac:spMk id="64" creationId="{BCDE614F-C30B-4839-AD19-983F5843986F}"/>
          </ac:spMkLst>
        </pc:spChg>
        <pc:grpChg chg="del mod">
          <ac:chgData name="Minesh Patel" userId="a66d4990ec83ac90" providerId="LiveId" clId="{B97F8FE2-9461-4CFE-A336-39272FD5B119}" dt="2021-09-15T17:55:44.259" v="4370" actId="478"/>
          <ac:grpSpMkLst>
            <pc:docMk/>
            <pc:sldMk cId="3924015041" sldId="529"/>
            <ac:grpSpMk id="3" creationId="{F1DEEC84-4172-4BF0-A9C4-847F3ABF3A94}"/>
          </ac:grpSpMkLst>
        </pc:grpChg>
        <pc:grpChg chg="del mod">
          <ac:chgData name="Minesh Patel" userId="a66d4990ec83ac90" providerId="LiveId" clId="{B97F8FE2-9461-4CFE-A336-39272FD5B119}" dt="2021-09-15T17:55:48.962" v="4372" actId="478"/>
          <ac:grpSpMkLst>
            <pc:docMk/>
            <pc:sldMk cId="3924015041" sldId="529"/>
            <ac:grpSpMk id="5" creationId="{3D099A72-1C9D-4A9D-866E-2B765B190C84}"/>
          </ac:grpSpMkLst>
        </pc:grpChg>
        <pc:grpChg chg="add del mod">
          <ac:chgData name="Minesh Patel" userId="a66d4990ec83ac90" providerId="LiveId" clId="{B97F8FE2-9461-4CFE-A336-39272FD5B119}" dt="2021-09-15T18:05:04.147" v="4850" actId="1076"/>
          <ac:grpSpMkLst>
            <pc:docMk/>
            <pc:sldMk cId="3924015041" sldId="529"/>
            <ac:grpSpMk id="7" creationId="{2EC5EE0C-6B16-4AD6-AF26-5A8AF2750E8C}"/>
          </ac:grpSpMkLst>
        </pc:grpChg>
        <pc:grpChg chg="del mod">
          <ac:chgData name="Minesh Patel" userId="a66d4990ec83ac90" providerId="LiveId" clId="{B97F8FE2-9461-4CFE-A336-39272FD5B119}" dt="2021-09-15T17:55:51.075" v="4373" actId="478"/>
          <ac:grpSpMkLst>
            <pc:docMk/>
            <pc:sldMk cId="3924015041" sldId="529"/>
            <ac:grpSpMk id="8" creationId="{1BA891FF-E151-4EFB-A975-79B87686BEC8}"/>
          </ac:grpSpMkLst>
        </pc:grpChg>
        <pc:grpChg chg="mod">
          <ac:chgData name="Minesh Patel" userId="a66d4990ec83ac90" providerId="LiveId" clId="{B97F8FE2-9461-4CFE-A336-39272FD5B119}" dt="2021-09-15T18:05:04.147" v="4850" actId="1076"/>
          <ac:grpSpMkLst>
            <pc:docMk/>
            <pc:sldMk cId="3924015041" sldId="529"/>
            <ac:grpSpMk id="9" creationId="{9AD24030-39E6-4E41-8A93-1CCC641C1DBD}"/>
          </ac:grpSpMkLst>
        </pc:grpChg>
        <pc:grpChg chg="del mod">
          <ac:chgData name="Minesh Patel" userId="a66d4990ec83ac90" providerId="LiveId" clId="{B97F8FE2-9461-4CFE-A336-39272FD5B119}" dt="2021-09-15T17:56:23.128" v="4396" actId="478"/>
          <ac:grpSpMkLst>
            <pc:docMk/>
            <pc:sldMk cId="3924015041" sldId="529"/>
            <ac:grpSpMk id="33" creationId="{794838DA-0D5B-4832-8A7E-B189767A38C6}"/>
          </ac:grpSpMkLst>
        </pc:grpChg>
        <pc:cxnChg chg="del">
          <ac:chgData name="Minesh Patel" userId="a66d4990ec83ac90" providerId="LiveId" clId="{B97F8FE2-9461-4CFE-A336-39272FD5B119}" dt="2021-09-15T17:55:56.247" v="4377" actId="478"/>
          <ac:cxnSpMkLst>
            <pc:docMk/>
            <pc:sldMk cId="3924015041" sldId="529"/>
            <ac:cxnSpMk id="31" creationId="{F9DC6CDA-F7DD-425B-9216-F8F2471E7A7B}"/>
          </ac:cxnSpMkLst>
        </pc:cxnChg>
        <pc:cxnChg chg="del mod">
          <ac:chgData name="Minesh Patel" userId="a66d4990ec83ac90" providerId="LiveId" clId="{B97F8FE2-9461-4CFE-A336-39272FD5B119}" dt="2021-09-15T17:55:51.075" v="4373" actId="478"/>
          <ac:cxnSpMkLst>
            <pc:docMk/>
            <pc:sldMk cId="3924015041" sldId="529"/>
            <ac:cxnSpMk id="38" creationId="{91FF5BFD-8FEC-4D62-B505-1C131C5E3C6E}"/>
          </ac:cxnSpMkLst>
        </pc:cxnChg>
        <pc:cxnChg chg="mod">
          <ac:chgData name="Minesh Patel" userId="a66d4990ec83ac90" providerId="LiveId" clId="{B97F8FE2-9461-4CFE-A336-39272FD5B119}" dt="2021-09-15T18:04:07.796" v="4841" actId="14100"/>
          <ac:cxnSpMkLst>
            <pc:docMk/>
            <pc:sldMk cId="3924015041" sldId="529"/>
            <ac:cxnSpMk id="46" creationId="{FE9D3965-7DBA-463A-AC2C-2BC10FEC339B}"/>
          </ac:cxnSpMkLst>
        </pc:cxnChg>
        <pc:cxnChg chg="add mod">
          <ac:chgData name="Minesh Patel" userId="a66d4990ec83ac90" providerId="LiveId" clId="{B97F8FE2-9461-4CFE-A336-39272FD5B119}" dt="2021-09-15T18:04:13.754" v="4844" actId="14100"/>
          <ac:cxnSpMkLst>
            <pc:docMk/>
            <pc:sldMk cId="3924015041" sldId="529"/>
            <ac:cxnSpMk id="60" creationId="{0932629A-B040-4C6B-B3E2-E8D83C2FFAD1}"/>
          </ac:cxnSpMkLst>
        </pc:cxnChg>
      </pc:sldChg>
      <pc:sldChg chg="addSp delSp modSp del mod ord modAnim modNotesTx">
        <pc:chgData name="Minesh Patel" userId="a66d4990ec83ac90" providerId="LiveId" clId="{B97F8FE2-9461-4CFE-A336-39272FD5B119}" dt="2021-09-21T12:13:25.389" v="58712" actId="47"/>
        <pc:sldMkLst>
          <pc:docMk/>
          <pc:sldMk cId="462772815" sldId="530"/>
        </pc:sldMkLst>
        <pc:spChg chg="mod">
          <ac:chgData name="Minesh Patel" userId="a66d4990ec83ac90" providerId="LiveId" clId="{B97F8FE2-9461-4CFE-A336-39272FD5B119}" dt="2021-09-20T14:37:59.987" v="20186" actId="20577"/>
          <ac:spMkLst>
            <pc:docMk/>
            <pc:sldMk cId="462772815" sldId="530"/>
            <ac:spMk id="2" creationId="{00000000-0000-0000-0000-000000000000}"/>
          </ac:spMkLst>
        </pc:spChg>
        <pc:spChg chg="mod">
          <ac:chgData name="Minesh Patel" userId="a66d4990ec83ac90" providerId="LiveId" clId="{B97F8FE2-9461-4CFE-A336-39272FD5B119}" dt="2021-09-20T14:40:07.150" v="20274" actId="1076"/>
          <ac:spMkLst>
            <pc:docMk/>
            <pc:sldMk cId="462772815" sldId="530"/>
            <ac:spMk id="6" creationId="{569450F5-4836-472A-A780-C76E76E4CFA4}"/>
          </ac:spMkLst>
        </pc:spChg>
        <pc:spChg chg="mod">
          <ac:chgData name="Minesh Patel" userId="a66d4990ec83ac90" providerId="LiveId" clId="{B97F8FE2-9461-4CFE-A336-39272FD5B119}" dt="2021-09-20T14:40:18.102" v="20275" actId="1076"/>
          <ac:spMkLst>
            <pc:docMk/>
            <pc:sldMk cId="462772815" sldId="530"/>
            <ac:spMk id="7" creationId="{18F3E661-D2B7-4E88-BE0C-2BBCDBC3C6BB}"/>
          </ac:spMkLst>
        </pc:spChg>
        <pc:spChg chg="mod">
          <ac:chgData name="Minesh Patel" userId="a66d4990ec83ac90" providerId="LiveId" clId="{B97F8FE2-9461-4CFE-A336-39272FD5B119}" dt="2021-09-20T14:40:07.150" v="20274" actId="1076"/>
          <ac:spMkLst>
            <pc:docMk/>
            <pc:sldMk cId="462772815" sldId="530"/>
            <ac:spMk id="8" creationId="{8A278687-BA5D-4B74-A9B0-262DDD9262E9}"/>
          </ac:spMkLst>
        </pc:spChg>
        <pc:spChg chg="mod">
          <ac:chgData name="Minesh Patel" userId="a66d4990ec83ac90" providerId="LiveId" clId="{B97F8FE2-9461-4CFE-A336-39272FD5B119}" dt="2021-09-20T14:40:07.150" v="20274" actId="1076"/>
          <ac:spMkLst>
            <pc:docMk/>
            <pc:sldMk cId="462772815" sldId="530"/>
            <ac:spMk id="9" creationId="{23BD5AAB-E5DD-4F06-A3FA-ED6CFAFAB5D1}"/>
          </ac:spMkLst>
        </pc:spChg>
        <pc:spChg chg="mod">
          <ac:chgData name="Minesh Patel" userId="a66d4990ec83ac90" providerId="LiveId" clId="{B97F8FE2-9461-4CFE-A336-39272FD5B119}" dt="2021-09-20T14:40:07.150" v="20274" actId="1076"/>
          <ac:spMkLst>
            <pc:docMk/>
            <pc:sldMk cId="462772815" sldId="530"/>
            <ac:spMk id="11" creationId="{0A9962EB-CE25-47AC-BE2F-DE3FE4FAB37D}"/>
          </ac:spMkLst>
        </pc:spChg>
        <pc:spChg chg="del mod">
          <ac:chgData name="Minesh Patel" userId="a66d4990ec83ac90" providerId="LiveId" clId="{B97F8FE2-9461-4CFE-A336-39272FD5B119}" dt="2021-09-20T14:38:54.070" v="20196" actId="478"/>
          <ac:spMkLst>
            <pc:docMk/>
            <pc:sldMk cId="462772815" sldId="530"/>
            <ac:spMk id="15" creationId="{A7A7C348-D033-4DFD-9FFF-9F89A9638C14}"/>
          </ac:spMkLst>
        </pc:spChg>
        <pc:spChg chg="del">
          <ac:chgData name="Minesh Patel" userId="a66d4990ec83ac90" providerId="LiveId" clId="{B97F8FE2-9461-4CFE-A336-39272FD5B119}" dt="2021-09-20T14:40:00.026" v="20273" actId="478"/>
          <ac:spMkLst>
            <pc:docMk/>
            <pc:sldMk cId="462772815" sldId="530"/>
            <ac:spMk id="16" creationId="{8871A8C7-BFDE-4D1F-9BAD-BDCA6589DFFD}"/>
          </ac:spMkLst>
        </pc:spChg>
        <pc:spChg chg="add del mod">
          <ac:chgData name="Minesh Patel" userId="a66d4990ec83ac90" providerId="LiveId" clId="{B97F8FE2-9461-4CFE-A336-39272FD5B119}" dt="2021-09-20T14:38:43.908" v="20191" actId="478"/>
          <ac:spMkLst>
            <pc:docMk/>
            <pc:sldMk cId="462772815" sldId="530"/>
            <ac:spMk id="21" creationId="{CEB23FE1-D48B-4F9D-81B9-0B67AE3223D2}"/>
          </ac:spMkLst>
        </pc:spChg>
        <pc:spChg chg="add del mod">
          <ac:chgData name="Minesh Patel" userId="a66d4990ec83ac90" providerId="LiveId" clId="{B97F8FE2-9461-4CFE-A336-39272FD5B119}" dt="2021-09-20T14:38:46.023" v="20192" actId="478"/>
          <ac:spMkLst>
            <pc:docMk/>
            <pc:sldMk cId="462772815" sldId="530"/>
            <ac:spMk id="22" creationId="{3BF5D2F6-1EC9-4671-8E15-004F7C2AA931}"/>
          </ac:spMkLst>
        </pc:spChg>
        <pc:spChg chg="del mod">
          <ac:chgData name="Minesh Patel" userId="a66d4990ec83ac90" providerId="LiveId" clId="{B97F8FE2-9461-4CFE-A336-39272FD5B119}" dt="2021-09-20T14:38:46.023" v="20192" actId="478"/>
          <ac:spMkLst>
            <pc:docMk/>
            <pc:sldMk cId="462772815" sldId="530"/>
            <ac:spMk id="23" creationId="{203A0EC7-B42C-4557-BBF3-2F2ACAF7FDAC}"/>
          </ac:spMkLst>
        </pc:spChg>
        <pc:spChg chg="add del mod">
          <ac:chgData name="Minesh Patel" userId="a66d4990ec83ac90" providerId="LiveId" clId="{B97F8FE2-9461-4CFE-A336-39272FD5B119}" dt="2021-09-20T14:38:46.023" v="20192" actId="478"/>
          <ac:spMkLst>
            <pc:docMk/>
            <pc:sldMk cId="462772815" sldId="530"/>
            <ac:spMk id="24" creationId="{34E725EE-CDC6-422F-8AF0-0A54EE5B460F}"/>
          </ac:spMkLst>
        </pc:spChg>
        <pc:spChg chg="add del mod">
          <ac:chgData name="Minesh Patel" userId="a66d4990ec83ac90" providerId="LiveId" clId="{B97F8FE2-9461-4CFE-A336-39272FD5B119}" dt="2021-09-20T14:38:46.023" v="20192" actId="478"/>
          <ac:spMkLst>
            <pc:docMk/>
            <pc:sldMk cId="462772815" sldId="530"/>
            <ac:spMk id="25" creationId="{6368FCD6-C2E6-4C17-9238-8C1F259BAE65}"/>
          </ac:spMkLst>
        </pc:spChg>
        <pc:spChg chg="add mod">
          <ac:chgData name="Minesh Patel" userId="a66d4990ec83ac90" providerId="LiveId" clId="{B97F8FE2-9461-4CFE-A336-39272FD5B119}" dt="2021-09-20T14:40:33.070" v="20279" actId="1076"/>
          <ac:spMkLst>
            <pc:docMk/>
            <pc:sldMk cId="462772815" sldId="530"/>
            <ac:spMk id="26" creationId="{88E7E575-25EE-4008-9D85-12B439CB1FC1}"/>
          </ac:spMkLst>
        </pc:spChg>
        <pc:grpChg chg="add mod ord">
          <ac:chgData name="Minesh Patel" userId="a66d4990ec83ac90" providerId="LiveId" clId="{B97F8FE2-9461-4CFE-A336-39272FD5B119}" dt="2021-09-20T14:40:18.102" v="20275" actId="1076"/>
          <ac:grpSpMkLst>
            <pc:docMk/>
            <pc:sldMk cId="462772815" sldId="530"/>
            <ac:grpSpMk id="14" creationId="{7642BBE7-D802-4748-B5CB-00181B021F2F}"/>
          </ac:grpSpMkLst>
        </pc:grpChg>
        <pc:grpChg chg="add del mod">
          <ac:chgData name="Minesh Patel" userId="a66d4990ec83ac90" providerId="LiveId" clId="{B97F8FE2-9461-4CFE-A336-39272FD5B119}" dt="2021-09-20T14:38:46.023" v="20192" actId="478"/>
          <ac:grpSpMkLst>
            <pc:docMk/>
            <pc:sldMk cId="462772815" sldId="530"/>
            <ac:grpSpMk id="17" creationId="{F6904DA8-F75E-4254-A8E4-97FB1F3A969B}"/>
          </ac:grpSpMkLst>
        </pc:grpChg>
        <pc:grpChg chg="mod">
          <ac:chgData name="Minesh Patel" userId="a66d4990ec83ac90" providerId="LiveId" clId="{B97F8FE2-9461-4CFE-A336-39272FD5B119}" dt="2021-09-20T14:40:18.102" v="20275" actId="1076"/>
          <ac:grpSpMkLst>
            <pc:docMk/>
            <pc:sldMk cId="462772815" sldId="530"/>
            <ac:grpSpMk id="20" creationId="{3EC47121-A680-43AD-B688-3A6240062E38}"/>
          </ac:grpSpMkLst>
        </pc:grpChg>
        <pc:cxnChg chg="mod">
          <ac:chgData name="Minesh Patel" userId="a66d4990ec83ac90" providerId="LiveId" clId="{B97F8FE2-9461-4CFE-A336-39272FD5B119}" dt="2021-09-20T14:40:35.659" v="20280" actId="14100"/>
          <ac:cxnSpMkLst>
            <pc:docMk/>
            <pc:sldMk cId="462772815" sldId="530"/>
            <ac:cxnSpMk id="19" creationId="{B5A13517-B28B-4A49-A0E4-322F1C0D274F}"/>
          </ac:cxnSpMkLst>
        </pc:cxnChg>
      </pc:sldChg>
      <pc:sldChg chg="modSp mod ord">
        <pc:chgData name="Minesh Patel" userId="a66d4990ec83ac90" providerId="LiveId" clId="{B97F8FE2-9461-4CFE-A336-39272FD5B119}" dt="2021-09-20T23:07:35.179" v="35824"/>
        <pc:sldMkLst>
          <pc:docMk/>
          <pc:sldMk cId="96258215" sldId="532"/>
        </pc:sldMkLst>
        <pc:spChg chg="mod">
          <ac:chgData name="Minesh Patel" userId="a66d4990ec83ac90" providerId="LiveId" clId="{B97F8FE2-9461-4CFE-A336-39272FD5B119}" dt="2021-09-20T20:51:00.184" v="29257" actId="6549"/>
          <ac:spMkLst>
            <pc:docMk/>
            <pc:sldMk cId="96258215" sldId="532"/>
            <ac:spMk id="2" creationId="{00000000-0000-0000-0000-000000000000}"/>
          </ac:spMkLst>
        </pc:spChg>
      </pc:sldChg>
      <pc:sldChg chg="modSp add mod">
        <pc:chgData name="Minesh Patel" userId="a66d4990ec83ac90" providerId="LiveId" clId="{B97F8FE2-9461-4CFE-A336-39272FD5B119}" dt="2021-09-21T14:42:39.879" v="71633" actId="20577"/>
        <pc:sldMkLst>
          <pc:docMk/>
          <pc:sldMk cId="1881749701" sldId="539"/>
        </pc:sldMkLst>
        <pc:spChg chg="mod">
          <ac:chgData name="Minesh Patel" userId="a66d4990ec83ac90" providerId="LiveId" clId="{B97F8FE2-9461-4CFE-A336-39272FD5B119}" dt="2021-09-21T14:42:39.879" v="71633" actId="20577"/>
          <ac:spMkLst>
            <pc:docMk/>
            <pc:sldMk cId="1881749701" sldId="539"/>
            <ac:spMk id="49" creationId="{F2BB2686-9642-46B6-B60B-0E3E0884F5B4}"/>
          </ac:spMkLst>
        </pc:spChg>
      </pc:sldChg>
      <pc:sldChg chg="del">
        <pc:chgData name="Minesh Patel" userId="a66d4990ec83ac90" providerId="LiveId" clId="{B97F8FE2-9461-4CFE-A336-39272FD5B119}" dt="2021-09-21T09:25:49.734" v="42902" actId="2696"/>
        <pc:sldMkLst>
          <pc:docMk/>
          <pc:sldMk cId="2912758650" sldId="539"/>
        </pc:sldMkLst>
      </pc:sldChg>
      <pc:sldChg chg="add">
        <pc:chgData name="Minesh Patel" userId="a66d4990ec83ac90" providerId="LiveId" clId="{B97F8FE2-9461-4CFE-A336-39272FD5B119}" dt="2021-09-21T09:34:26.654" v="42967"/>
        <pc:sldMkLst>
          <pc:docMk/>
          <pc:sldMk cId="1670061514" sldId="540"/>
        </pc:sldMkLst>
      </pc:sldChg>
      <pc:sldChg chg="del">
        <pc:chgData name="Minesh Patel" userId="a66d4990ec83ac90" providerId="LiveId" clId="{B97F8FE2-9461-4CFE-A336-39272FD5B119}" dt="2021-09-21T09:34:19.727" v="42966" actId="2696"/>
        <pc:sldMkLst>
          <pc:docMk/>
          <pc:sldMk cId="3459230197" sldId="540"/>
        </pc:sldMkLst>
      </pc:sldChg>
      <pc:sldChg chg="modSp add mod">
        <pc:chgData name="Minesh Patel" userId="a66d4990ec83ac90" providerId="LiveId" clId="{B97F8FE2-9461-4CFE-A336-39272FD5B119}" dt="2021-09-21T10:00:06.740" v="43249" actId="313"/>
        <pc:sldMkLst>
          <pc:docMk/>
          <pc:sldMk cId="80909926" sldId="541"/>
        </pc:sldMkLst>
        <pc:spChg chg="mod">
          <ac:chgData name="Minesh Patel" userId="a66d4990ec83ac90" providerId="LiveId" clId="{B97F8FE2-9461-4CFE-A336-39272FD5B119}" dt="2021-09-21T10:00:06.740" v="43249" actId="313"/>
          <ac:spMkLst>
            <pc:docMk/>
            <pc:sldMk cId="80909926" sldId="541"/>
            <ac:spMk id="49" creationId="{AB7DD1F5-7DDE-4B95-A021-DC29AD687208}"/>
          </ac:spMkLst>
        </pc:spChg>
        <pc:spChg chg="mod">
          <ac:chgData name="Minesh Patel" userId="a66d4990ec83ac90" providerId="LiveId" clId="{B97F8FE2-9461-4CFE-A336-39272FD5B119}" dt="2021-09-21T09:48:14.668" v="43064" actId="20577"/>
          <ac:spMkLst>
            <pc:docMk/>
            <pc:sldMk cId="80909926" sldId="541"/>
            <ac:spMk id="88" creationId="{AA37C788-23EA-4FF9-8385-D3B2B927CF14}"/>
          </ac:spMkLst>
        </pc:spChg>
      </pc:sldChg>
      <pc:sldChg chg="add del">
        <pc:chgData name="Minesh Patel" userId="a66d4990ec83ac90" providerId="LiveId" clId="{B97F8FE2-9461-4CFE-A336-39272FD5B119}" dt="2021-09-21T09:47:56.487" v="43047" actId="2696"/>
        <pc:sldMkLst>
          <pc:docMk/>
          <pc:sldMk cId="3163578760" sldId="541"/>
        </pc:sldMkLst>
      </pc:sldChg>
      <pc:sldChg chg="del">
        <pc:chgData name="Minesh Patel" userId="a66d4990ec83ac90" providerId="LiveId" clId="{B97F8FE2-9461-4CFE-A336-39272FD5B119}" dt="2021-09-21T09:46:12.456" v="43043" actId="2696"/>
        <pc:sldMkLst>
          <pc:docMk/>
          <pc:sldMk cId="3756459027" sldId="541"/>
        </pc:sldMkLst>
      </pc:sldChg>
      <pc:sldChg chg="modSp mod modNotesTx">
        <pc:chgData name="Minesh Patel" userId="a66d4990ec83ac90" providerId="LiveId" clId="{B97F8FE2-9461-4CFE-A336-39272FD5B119}" dt="2021-09-21T13:54:57.061" v="70943" actId="20577"/>
        <pc:sldMkLst>
          <pc:docMk/>
          <pc:sldMk cId="1843085150" sldId="542"/>
        </pc:sldMkLst>
        <pc:spChg chg="mod">
          <ac:chgData name="Minesh Patel" userId="a66d4990ec83ac90" providerId="LiveId" clId="{B97F8FE2-9461-4CFE-A336-39272FD5B119}" dt="2021-09-21T13:54:57.061" v="70943" actId="20577"/>
          <ac:spMkLst>
            <pc:docMk/>
            <pc:sldMk cId="1843085150" sldId="542"/>
            <ac:spMk id="49" creationId="{4D9B827D-7672-4DE1-BBB9-F5461B51CD5C}"/>
          </ac:spMkLst>
        </pc:spChg>
        <pc:spChg chg="mod">
          <ac:chgData name="Minesh Patel" userId="a66d4990ec83ac90" providerId="LiveId" clId="{B97F8FE2-9461-4CFE-A336-39272FD5B119}" dt="2021-09-19T21:39:54.402" v="17785" actId="20577"/>
          <ac:spMkLst>
            <pc:docMk/>
            <pc:sldMk cId="1843085150" sldId="542"/>
            <ac:spMk id="88" creationId="{AA37C788-23EA-4FF9-8385-D3B2B927CF14}"/>
          </ac:spMkLst>
        </pc:spChg>
      </pc:sldChg>
      <pc:sldChg chg="modSp mod modNotesTx">
        <pc:chgData name="Minesh Patel" userId="a66d4990ec83ac90" providerId="LiveId" clId="{B97F8FE2-9461-4CFE-A336-39272FD5B119}" dt="2021-09-21T12:17:21.983" v="59215" actId="20577"/>
        <pc:sldMkLst>
          <pc:docMk/>
          <pc:sldMk cId="4074764877" sldId="543"/>
        </pc:sldMkLst>
        <pc:spChg chg="mod">
          <ac:chgData name="Minesh Patel" userId="a66d4990ec83ac90" providerId="LiveId" clId="{B97F8FE2-9461-4CFE-A336-39272FD5B119}" dt="2021-09-19T23:02:12.274" v="18625" actId="14100"/>
          <ac:spMkLst>
            <pc:docMk/>
            <pc:sldMk cId="4074764877" sldId="543"/>
            <ac:spMk id="35" creationId="{2764CCB9-9DC0-4DA4-8138-44D1A6BAE066}"/>
          </ac:spMkLst>
        </pc:spChg>
        <pc:spChg chg="mod">
          <ac:chgData name="Minesh Patel" userId="a66d4990ec83ac90" providerId="LiveId" clId="{B97F8FE2-9461-4CFE-A336-39272FD5B119}" dt="2021-09-21T12:14:35.945" v="58950" actId="20577"/>
          <ac:spMkLst>
            <pc:docMk/>
            <pc:sldMk cId="4074764877" sldId="543"/>
            <ac:spMk id="51" creationId="{635C8BB0-182B-4DD2-8F0B-3251036C5C84}"/>
          </ac:spMkLst>
        </pc:spChg>
        <pc:spChg chg="mod">
          <ac:chgData name="Minesh Patel" userId="a66d4990ec83ac90" providerId="LiveId" clId="{B97F8FE2-9461-4CFE-A336-39272FD5B119}" dt="2021-09-19T23:02:04.271" v="18624" actId="20577"/>
          <ac:spMkLst>
            <pc:docMk/>
            <pc:sldMk cId="4074764877" sldId="543"/>
            <ac:spMk id="88" creationId="{AA37C788-23EA-4FF9-8385-D3B2B927CF14}"/>
          </ac:spMkLst>
        </pc:spChg>
      </pc:sldChg>
      <pc:sldChg chg="delSp modSp mod delAnim modNotesTx">
        <pc:chgData name="Minesh Patel" userId="a66d4990ec83ac90" providerId="LiveId" clId="{B97F8FE2-9461-4CFE-A336-39272FD5B119}" dt="2021-09-21T13:42:51.271" v="70772" actId="6549"/>
        <pc:sldMkLst>
          <pc:docMk/>
          <pc:sldMk cId="3980152286" sldId="544"/>
        </pc:sldMkLst>
        <pc:spChg chg="del">
          <ac:chgData name="Minesh Patel" userId="a66d4990ec83ac90" providerId="LiveId" clId="{B97F8FE2-9461-4CFE-A336-39272FD5B119}" dt="2021-09-20T22:25:21.911" v="34729" actId="478"/>
          <ac:spMkLst>
            <pc:docMk/>
            <pc:sldMk cId="3980152286" sldId="544"/>
            <ac:spMk id="42" creationId="{7B4A9E90-E424-4BD0-B9AD-E60366D07D51}"/>
          </ac:spMkLst>
        </pc:spChg>
        <pc:spChg chg="del">
          <ac:chgData name="Minesh Patel" userId="a66d4990ec83ac90" providerId="LiveId" clId="{B97F8FE2-9461-4CFE-A336-39272FD5B119}" dt="2021-09-20T22:25:21.911" v="34729" actId="478"/>
          <ac:spMkLst>
            <pc:docMk/>
            <pc:sldMk cId="3980152286" sldId="544"/>
            <ac:spMk id="46" creationId="{9D5FB425-DBF9-404F-AABF-3FE01C766331}"/>
          </ac:spMkLst>
        </pc:spChg>
        <pc:spChg chg="del">
          <ac:chgData name="Minesh Patel" userId="a66d4990ec83ac90" providerId="LiveId" clId="{B97F8FE2-9461-4CFE-A336-39272FD5B119}" dt="2021-09-20T22:25:21.911" v="34729" actId="478"/>
          <ac:spMkLst>
            <pc:docMk/>
            <pc:sldMk cId="3980152286" sldId="544"/>
            <ac:spMk id="56" creationId="{3204AA47-374A-4E0B-921E-37343CD5352B}"/>
          </ac:spMkLst>
        </pc:spChg>
        <pc:spChg chg="del">
          <ac:chgData name="Minesh Patel" userId="a66d4990ec83ac90" providerId="LiveId" clId="{B97F8FE2-9461-4CFE-A336-39272FD5B119}" dt="2021-09-20T22:25:21.911" v="34729" actId="478"/>
          <ac:spMkLst>
            <pc:docMk/>
            <pc:sldMk cId="3980152286" sldId="544"/>
            <ac:spMk id="59" creationId="{C945304A-61C4-4C1F-A056-8DC143B16AB7}"/>
          </ac:spMkLst>
        </pc:spChg>
        <pc:spChg chg="del">
          <ac:chgData name="Minesh Patel" userId="a66d4990ec83ac90" providerId="LiveId" clId="{B97F8FE2-9461-4CFE-A336-39272FD5B119}" dt="2021-09-20T22:25:21.911" v="34729" actId="478"/>
          <ac:spMkLst>
            <pc:docMk/>
            <pc:sldMk cId="3980152286" sldId="544"/>
            <ac:spMk id="62" creationId="{9F6CAD00-4511-41E1-8E65-8ED504FF3308}"/>
          </ac:spMkLst>
        </pc:spChg>
        <pc:spChg chg="mod">
          <ac:chgData name="Minesh Patel" userId="a66d4990ec83ac90" providerId="LiveId" clId="{B97F8FE2-9461-4CFE-A336-39272FD5B119}" dt="2021-09-21T12:08:12.185" v="58515"/>
          <ac:spMkLst>
            <pc:docMk/>
            <pc:sldMk cId="3980152286" sldId="544"/>
            <ac:spMk id="88" creationId="{AA37C788-23EA-4FF9-8385-D3B2B927CF14}"/>
          </ac:spMkLst>
        </pc:spChg>
      </pc:sldChg>
      <pc:sldChg chg="add">
        <pc:chgData name="Minesh Patel" userId="a66d4990ec83ac90" providerId="LiveId" clId="{B97F8FE2-9461-4CFE-A336-39272FD5B119}" dt="2021-09-21T09:34:26.654" v="42967"/>
        <pc:sldMkLst>
          <pc:docMk/>
          <pc:sldMk cId="2937292485" sldId="545"/>
        </pc:sldMkLst>
      </pc:sldChg>
      <pc:sldChg chg="del">
        <pc:chgData name="Minesh Patel" userId="a66d4990ec83ac90" providerId="LiveId" clId="{B97F8FE2-9461-4CFE-A336-39272FD5B119}" dt="2021-09-21T09:34:19.727" v="42966" actId="2696"/>
        <pc:sldMkLst>
          <pc:docMk/>
          <pc:sldMk cId="3082807023" sldId="545"/>
        </pc:sldMkLst>
      </pc:sldChg>
      <pc:sldChg chg="modSp del mod">
        <pc:chgData name="Minesh Patel" userId="a66d4990ec83ac90" providerId="LiveId" clId="{B97F8FE2-9461-4CFE-A336-39272FD5B119}" dt="2021-09-21T01:37:46.984" v="42058" actId="47"/>
        <pc:sldMkLst>
          <pc:docMk/>
          <pc:sldMk cId="185677328" sldId="546"/>
        </pc:sldMkLst>
        <pc:spChg chg="mod">
          <ac:chgData name="Minesh Patel" userId="a66d4990ec83ac90" providerId="LiveId" clId="{B97F8FE2-9461-4CFE-A336-39272FD5B119}" dt="2021-09-21T01:37:20.478" v="42042" actId="21"/>
          <ac:spMkLst>
            <pc:docMk/>
            <pc:sldMk cId="185677328" sldId="546"/>
            <ac:spMk id="12" creationId="{4335029F-3FF5-4EB8-B3C6-08B4DDB40B47}"/>
          </ac:spMkLst>
        </pc:spChg>
      </pc:sldChg>
      <pc:sldChg chg="modNotesTx">
        <pc:chgData name="Minesh Patel" userId="a66d4990ec83ac90" providerId="LiveId" clId="{B97F8FE2-9461-4CFE-A336-39272FD5B119}" dt="2021-09-21T14:04:49.016" v="71177" actId="20577"/>
        <pc:sldMkLst>
          <pc:docMk/>
          <pc:sldMk cId="2532098753" sldId="547"/>
        </pc:sldMkLst>
      </pc:sldChg>
      <pc:sldChg chg="modSp mod">
        <pc:chgData name="Minesh Patel" userId="a66d4990ec83ac90" providerId="LiveId" clId="{B97F8FE2-9461-4CFE-A336-39272FD5B119}" dt="2021-09-12T23:45:55.579" v="305" actId="20577"/>
        <pc:sldMkLst>
          <pc:docMk/>
          <pc:sldMk cId="2475908568" sldId="550"/>
        </pc:sldMkLst>
        <pc:spChg chg="mod">
          <ac:chgData name="Minesh Patel" userId="a66d4990ec83ac90" providerId="LiveId" clId="{B97F8FE2-9461-4CFE-A336-39272FD5B119}" dt="2021-09-12T23:45:55.579" v="305" actId="20577"/>
          <ac:spMkLst>
            <pc:docMk/>
            <pc:sldMk cId="2475908568" sldId="550"/>
            <ac:spMk id="6" creationId="{0923CC25-6FDB-4185-990D-7A232A2F2AB1}"/>
          </ac:spMkLst>
        </pc:spChg>
      </pc:sldChg>
      <pc:sldChg chg="modNotesTx">
        <pc:chgData name="Minesh Patel" userId="a66d4990ec83ac90" providerId="LiveId" clId="{B97F8FE2-9461-4CFE-A336-39272FD5B119}" dt="2021-09-21T14:07:46.800" v="71221" actId="5793"/>
        <pc:sldMkLst>
          <pc:docMk/>
          <pc:sldMk cId="364471644" sldId="552"/>
        </pc:sldMkLst>
      </pc:sldChg>
      <pc:sldChg chg="del">
        <pc:chgData name="Minesh Patel" userId="a66d4990ec83ac90" providerId="LiveId" clId="{B97F8FE2-9461-4CFE-A336-39272FD5B119}" dt="2021-09-20T22:24:56.175" v="34728" actId="47"/>
        <pc:sldMkLst>
          <pc:docMk/>
          <pc:sldMk cId="1004842867" sldId="553"/>
        </pc:sldMkLst>
      </pc:sldChg>
      <pc:sldChg chg="modSp mod modNotesTx">
        <pc:chgData name="Minesh Patel" userId="a66d4990ec83ac90" providerId="LiveId" clId="{B97F8FE2-9461-4CFE-A336-39272FD5B119}" dt="2021-09-21T14:03:56.870" v="71165" actId="20577"/>
        <pc:sldMkLst>
          <pc:docMk/>
          <pc:sldMk cId="4223902475" sldId="555"/>
        </pc:sldMkLst>
        <pc:spChg chg="mod">
          <ac:chgData name="Minesh Patel" userId="a66d4990ec83ac90" providerId="LiveId" clId="{B97F8FE2-9461-4CFE-A336-39272FD5B119}" dt="2021-09-13T20:51:10.958" v="987" actId="6549"/>
          <ac:spMkLst>
            <pc:docMk/>
            <pc:sldMk cId="4223902475" sldId="555"/>
            <ac:spMk id="42" creationId="{94969C42-1DDF-4DB0-BA64-A297DB4402BB}"/>
          </ac:spMkLst>
        </pc:spChg>
      </pc:sldChg>
      <pc:sldChg chg="modSp mod modNotesTx">
        <pc:chgData name="Minesh Patel" userId="a66d4990ec83ac90" providerId="LiveId" clId="{B97F8FE2-9461-4CFE-A336-39272FD5B119}" dt="2021-09-21T14:05:52.370" v="71190" actId="20577"/>
        <pc:sldMkLst>
          <pc:docMk/>
          <pc:sldMk cId="2289706122" sldId="557"/>
        </pc:sldMkLst>
        <pc:spChg chg="mod">
          <ac:chgData name="Minesh Patel" userId="a66d4990ec83ac90" providerId="LiveId" clId="{B97F8FE2-9461-4CFE-A336-39272FD5B119}" dt="2021-09-12T23:43:50.125" v="252" actId="20577"/>
          <ac:spMkLst>
            <pc:docMk/>
            <pc:sldMk cId="2289706122" sldId="557"/>
            <ac:spMk id="68" creationId="{173A96C9-3921-4053-A8C2-5A72893DE54E}"/>
          </ac:spMkLst>
        </pc:spChg>
      </pc:sldChg>
      <pc:sldChg chg="addSp delSp modSp mod ord modNotesTx">
        <pc:chgData name="Minesh Patel" userId="a66d4990ec83ac90" providerId="LiveId" clId="{B97F8FE2-9461-4CFE-A336-39272FD5B119}" dt="2021-09-21T13:55:48.860" v="70960"/>
        <pc:sldMkLst>
          <pc:docMk/>
          <pc:sldMk cId="245052472" sldId="561"/>
        </pc:sldMkLst>
        <pc:spChg chg="mod">
          <ac:chgData name="Minesh Patel" userId="a66d4990ec83ac90" providerId="LiveId" clId="{B97F8FE2-9461-4CFE-A336-39272FD5B119}" dt="2021-09-21T13:55:48.860" v="70960"/>
          <ac:spMkLst>
            <pc:docMk/>
            <pc:sldMk cId="245052472" sldId="561"/>
            <ac:spMk id="38" creationId="{72C0BCEB-9880-41A3-8BA5-7C3249007866}"/>
          </ac:spMkLst>
        </pc:spChg>
        <pc:spChg chg="mod">
          <ac:chgData name="Minesh Patel" userId="a66d4990ec83ac90" providerId="LiveId" clId="{B97F8FE2-9461-4CFE-A336-39272FD5B119}" dt="2021-09-21T13:55:48.860" v="70960"/>
          <ac:spMkLst>
            <pc:docMk/>
            <pc:sldMk cId="245052472" sldId="561"/>
            <ac:spMk id="39" creationId="{0198549D-8974-4195-9D51-F79B3504F542}"/>
          </ac:spMkLst>
        </pc:spChg>
        <pc:spChg chg="mod">
          <ac:chgData name="Minesh Patel" userId="a66d4990ec83ac90" providerId="LiveId" clId="{B97F8FE2-9461-4CFE-A336-39272FD5B119}" dt="2021-09-21T13:55:48.860" v="70960"/>
          <ac:spMkLst>
            <pc:docMk/>
            <pc:sldMk cId="245052472" sldId="561"/>
            <ac:spMk id="40" creationId="{42A648A9-A315-489F-8168-B79659BC849D}"/>
          </ac:spMkLst>
        </pc:spChg>
        <pc:spChg chg="mod">
          <ac:chgData name="Minesh Patel" userId="a66d4990ec83ac90" providerId="LiveId" clId="{B97F8FE2-9461-4CFE-A336-39272FD5B119}" dt="2021-09-21T13:55:48.860" v="70960"/>
          <ac:spMkLst>
            <pc:docMk/>
            <pc:sldMk cId="245052472" sldId="561"/>
            <ac:spMk id="41" creationId="{969A9D88-F89B-4CA5-95E1-5F314600EA6C}"/>
          </ac:spMkLst>
        </pc:spChg>
        <pc:spChg chg="mod">
          <ac:chgData name="Minesh Patel" userId="a66d4990ec83ac90" providerId="LiveId" clId="{B97F8FE2-9461-4CFE-A336-39272FD5B119}" dt="2021-09-21T13:55:48.860" v="70960"/>
          <ac:spMkLst>
            <pc:docMk/>
            <pc:sldMk cId="245052472" sldId="561"/>
            <ac:spMk id="42" creationId="{43A42955-5FFC-48A6-83EC-95747491776A}"/>
          </ac:spMkLst>
        </pc:spChg>
        <pc:grpChg chg="del">
          <ac:chgData name="Minesh Patel" userId="a66d4990ec83ac90" providerId="LiveId" clId="{B97F8FE2-9461-4CFE-A336-39272FD5B119}" dt="2021-09-21T13:55:48.534" v="70959" actId="478"/>
          <ac:grpSpMkLst>
            <pc:docMk/>
            <pc:sldMk cId="245052472" sldId="561"/>
            <ac:grpSpMk id="12" creationId="{D68178C7-5D6C-45D1-9779-7789EA595D7B}"/>
          </ac:grpSpMkLst>
        </pc:grpChg>
        <pc:grpChg chg="add mod">
          <ac:chgData name="Minesh Patel" userId="a66d4990ec83ac90" providerId="LiveId" clId="{B97F8FE2-9461-4CFE-A336-39272FD5B119}" dt="2021-09-21T13:55:48.860" v="70960"/>
          <ac:grpSpMkLst>
            <pc:docMk/>
            <pc:sldMk cId="245052472" sldId="561"/>
            <ac:grpSpMk id="36" creationId="{DEC385C8-29B9-4552-A542-CD0D09A7FC2B}"/>
          </ac:grpSpMkLst>
        </pc:grpChg>
      </pc:sldChg>
      <pc:sldChg chg="modSp mod ord">
        <pc:chgData name="Minesh Patel" userId="a66d4990ec83ac90" providerId="LiveId" clId="{B97F8FE2-9461-4CFE-A336-39272FD5B119}" dt="2021-09-20T23:07:35.179" v="35824"/>
        <pc:sldMkLst>
          <pc:docMk/>
          <pc:sldMk cId="2149139066" sldId="563"/>
        </pc:sldMkLst>
        <pc:spChg chg="mod">
          <ac:chgData name="Minesh Patel" userId="a66d4990ec83ac90" providerId="LiveId" clId="{B97F8FE2-9461-4CFE-A336-39272FD5B119}" dt="2021-09-20T20:51:07.773" v="29261" actId="20577"/>
          <ac:spMkLst>
            <pc:docMk/>
            <pc:sldMk cId="2149139066" sldId="563"/>
            <ac:spMk id="2" creationId="{00000000-0000-0000-0000-000000000000}"/>
          </ac:spMkLst>
        </pc:spChg>
      </pc:sldChg>
      <pc:sldChg chg="del">
        <pc:chgData name="Minesh Patel" userId="a66d4990ec83ac90" providerId="LiveId" clId="{B97F8FE2-9461-4CFE-A336-39272FD5B119}" dt="2021-09-20T22:26:05.060" v="34752" actId="47"/>
        <pc:sldMkLst>
          <pc:docMk/>
          <pc:sldMk cId="1298268101" sldId="564"/>
        </pc:sldMkLst>
      </pc:sldChg>
      <pc:sldChg chg="addSp delSp modSp mod addAnim delAnim modAnim modNotesTx">
        <pc:chgData name="Minesh Patel" userId="a66d4990ec83ac90" providerId="LiveId" clId="{B97F8FE2-9461-4CFE-A336-39272FD5B119}" dt="2021-09-21T12:49:18.713" v="64236" actId="20577"/>
        <pc:sldMkLst>
          <pc:docMk/>
          <pc:sldMk cId="3802111950" sldId="565"/>
        </pc:sldMkLst>
        <pc:spChg chg="mod">
          <ac:chgData name="Minesh Patel" userId="a66d4990ec83ac90" providerId="LiveId" clId="{B97F8FE2-9461-4CFE-A336-39272FD5B119}" dt="2021-09-20T14:24:04.107" v="19453" actId="20577"/>
          <ac:spMkLst>
            <pc:docMk/>
            <pc:sldMk cId="3802111950" sldId="565"/>
            <ac:spMk id="2" creationId="{00000000-0000-0000-0000-000000000000}"/>
          </ac:spMkLst>
        </pc:spChg>
        <pc:spChg chg="mod">
          <ac:chgData name="Minesh Patel" userId="a66d4990ec83ac90" providerId="LiveId" clId="{B97F8FE2-9461-4CFE-A336-39272FD5B119}" dt="2021-09-21T12:15:15.939" v="58969"/>
          <ac:spMkLst>
            <pc:docMk/>
            <pc:sldMk cId="3802111950" sldId="565"/>
            <ac:spMk id="21" creationId="{224C9491-9C4A-451B-B387-2F87C5CC0B23}"/>
          </ac:spMkLst>
        </pc:spChg>
        <pc:spChg chg="mod">
          <ac:chgData name="Minesh Patel" userId="a66d4990ec83ac90" providerId="LiveId" clId="{B97F8FE2-9461-4CFE-A336-39272FD5B119}" dt="2021-09-21T12:15:15.939" v="58969"/>
          <ac:spMkLst>
            <pc:docMk/>
            <pc:sldMk cId="3802111950" sldId="565"/>
            <ac:spMk id="22" creationId="{6667AF1A-3D77-4603-A5B1-3F4DE5D5302D}"/>
          </ac:spMkLst>
        </pc:spChg>
        <pc:spChg chg="mod">
          <ac:chgData name="Minesh Patel" userId="a66d4990ec83ac90" providerId="LiveId" clId="{B97F8FE2-9461-4CFE-A336-39272FD5B119}" dt="2021-09-21T12:15:15.939" v="58969"/>
          <ac:spMkLst>
            <pc:docMk/>
            <pc:sldMk cId="3802111950" sldId="565"/>
            <ac:spMk id="23" creationId="{E8F5662D-37BD-4FEB-9BA6-40705DAF99F4}"/>
          </ac:spMkLst>
        </pc:spChg>
        <pc:spChg chg="mod">
          <ac:chgData name="Minesh Patel" userId="a66d4990ec83ac90" providerId="LiveId" clId="{B97F8FE2-9461-4CFE-A336-39272FD5B119}" dt="2021-09-21T12:15:15.939" v="58969"/>
          <ac:spMkLst>
            <pc:docMk/>
            <pc:sldMk cId="3802111950" sldId="565"/>
            <ac:spMk id="24" creationId="{8550920C-1A2F-400D-AEC0-97119D88D426}"/>
          </ac:spMkLst>
        </pc:spChg>
        <pc:spChg chg="mod">
          <ac:chgData name="Minesh Patel" userId="a66d4990ec83ac90" providerId="LiveId" clId="{B97F8FE2-9461-4CFE-A336-39272FD5B119}" dt="2021-09-21T12:15:15.939" v="58969"/>
          <ac:spMkLst>
            <pc:docMk/>
            <pc:sldMk cId="3802111950" sldId="565"/>
            <ac:spMk id="25" creationId="{40C42DAA-0DAE-4795-A972-4C1AF907BD1F}"/>
          </ac:spMkLst>
        </pc:spChg>
        <pc:spChg chg="mod">
          <ac:chgData name="Minesh Patel" userId="a66d4990ec83ac90" providerId="LiveId" clId="{B97F8FE2-9461-4CFE-A336-39272FD5B119}" dt="2021-09-21T12:15:15.939" v="58969"/>
          <ac:spMkLst>
            <pc:docMk/>
            <pc:sldMk cId="3802111950" sldId="565"/>
            <ac:spMk id="26" creationId="{96BBC31E-0933-4B45-8B6A-1779C9F30870}"/>
          </ac:spMkLst>
        </pc:spChg>
        <pc:spChg chg="mod">
          <ac:chgData name="Minesh Patel" userId="a66d4990ec83ac90" providerId="LiveId" clId="{B97F8FE2-9461-4CFE-A336-39272FD5B119}" dt="2021-09-20T14:41:40.326" v="20284" actId="113"/>
          <ac:spMkLst>
            <pc:docMk/>
            <pc:sldMk cId="3802111950" sldId="565"/>
            <ac:spMk id="29" creationId="{AFB44191-499A-4AB3-8D26-461865A81429}"/>
          </ac:spMkLst>
        </pc:spChg>
        <pc:spChg chg="mod">
          <ac:chgData name="Minesh Patel" userId="a66d4990ec83ac90" providerId="LiveId" clId="{B97F8FE2-9461-4CFE-A336-39272FD5B119}" dt="2021-09-20T18:59:47.126" v="26026" actId="207"/>
          <ac:spMkLst>
            <pc:docMk/>
            <pc:sldMk cId="3802111950" sldId="565"/>
            <ac:spMk id="30" creationId="{3D5C7DFC-FA61-4992-8AD8-0EAA2A08B2B4}"/>
          </ac:spMkLst>
        </pc:spChg>
        <pc:spChg chg="mod">
          <ac:chgData name="Minesh Patel" userId="a66d4990ec83ac90" providerId="LiveId" clId="{B97F8FE2-9461-4CFE-A336-39272FD5B119}" dt="2021-09-20T17:23:00.267" v="22903" actId="207"/>
          <ac:spMkLst>
            <pc:docMk/>
            <pc:sldMk cId="3802111950" sldId="565"/>
            <ac:spMk id="32" creationId="{8026E1AB-D50E-4DD3-944D-E158EA073F8E}"/>
          </ac:spMkLst>
        </pc:spChg>
        <pc:spChg chg="mod">
          <ac:chgData name="Minesh Patel" userId="a66d4990ec83ac90" providerId="LiveId" clId="{B97F8FE2-9461-4CFE-A336-39272FD5B119}" dt="2021-09-20T14:42:15.637" v="20293" actId="1076"/>
          <ac:spMkLst>
            <pc:docMk/>
            <pc:sldMk cId="3802111950" sldId="565"/>
            <ac:spMk id="33" creationId="{BE996362-21C5-441E-A587-40882D7733B7}"/>
          </ac:spMkLst>
        </pc:spChg>
        <pc:spChg chg="mod">
          <ac:chgData name="Minesh Patel" userId="a66d4990ec83ac90" providerId="LiveId" clId="{B97F8FE2-9461-4CFE-A336-39272FD5B119}" dt="2021-09-21T12:49:18.713" v="64236" actId="20577"/>
          <ac:spMkLst>
            <pc:docMk/>
            <pc:sldMk cId="3802111950" sldId="565"/>
            <ac:spMk id="37" creationId="{C7C6E374-9423-4898-9CA8-51307EEDCD49}"/>
          </ac:spMkLst>
        </pc:spChg>
        <pc:spChg chg="mod">
          <ac:chgData name="Minesh Patel" userId="a66d4990ec83ac90" providerId="LiveId" clId="{B97F8FE2-9461-4CFE-A336-39272FD5B119}" dt="2021-09-20T14:42:19.417" v="20294" actId="1076"/>
          <ac:spMkLst>
            <pc:docMk/>
            <pc:sldMk cId="3802111950" sldId="565"/>
            <ac:spMk id="42" creationId="{F076044B-2A2F-41CF-A2E6-35ECB5381298}"/>
          </ac:spMkLst>
        </pc:spChg>
        <pc:spChg chg="add del">
          <ac:chgData name="Minesh Patel" userId="a66d4990ec83ac90" providerId="LiveId" clId="{B97F8FE2-9461-4CFE-A336-39272FD5B119}" dt="2021-09-20T14:24:20.346" v="19457" actId="478"/>
          <ac:spMkLst>
            <pc:docMk/>
            <pc:sldMk cId="3802111950" sldId="565"/>
            <ac:spMk id="82" creationId="{6A86FB20-2079-4472-B35D-A854BA813463}"/>
          </ac:spMkLst>
        </pc:spChg>
        <pc:grpChg chg="add mod">
          <ac:chgData name="Minesh Patel" userId="a66d4990ec83ac90" providerId="LiveId" clId="{B97F8FE2-9461-4CFE-A336-39272FD5B119}" dt="2021-09-21T12:15:15.939" v="58969"/>
          <ac:grpSpMkLst>
            <pc:docMk/>
            <pc:sldMk cId="3802111950" sldId="565"/>
            <ac:grpSpMk id="20" creationId="{D9171057-8016-4D91-B21C-3A408C314DDE}"/>
          </ac:grpSpMkLst>
        </pc:grpChg>
        <pc:grpChg chg="add mod">
          <ac:chgData name="Minesh Patel" userId="a66d4990ec83ac90" providerId="LiveId" clId="{B97F8FE2-9461-4CFE-A336-39272FD5B119}" dt="2021-09-20T14:42:27.595" v="20295" actId="1076"/>
          <ac:grpSpMkLst>
            <pc:docMk/>
            <pc:sldMk cId="3802111950" sldId="565"/>
            <ac:grpSpMk id="28" creationId="{591C04E2-1975-4A1C-B717-9B51D939C0A3}"/>
          </ac:grpSpMkLst>
        </pc:grpChg>
        <pc:grpChg chg="add mod">
          <ac:chgData name="Minesh Patel" userId="a66d4990ec83ac90" providerId="LiveId" clId="{B97F8FE2-9461-4CFE-A336-39272FD5B119}" dt="2021-09-20T14:42:27.595" v="20295" actId="1076"/>
          <ac:grpSpMkLst>
            <pc:docMk/>
            <pc:sldMk cId="3802111950" sldId="565"/>
            <ac:grpSpMk id="31" creationId="{E692A237-5486-4EEC-83A6-D243299C98D3}"/>
          </ac:grpSpMkLst>
        </pc:grpChg>
        <pc:grpChg chg="add mod">
          <ac:chgData name="Minesh Patel" userId="a66d4990ec83ac90" providerId="LiveId" clId="{B97F8FE2-9461-4CFE-A336-39272FD5B119}" dt="2021-09-20T14:42:27.595" v="20295" actId="1076"/>
          <ac:grpSpMkLst>
            <pc:docMk/>
            <pc:sldMk cId="3802111950" sldId="565"/>
            <ac:grpSpMk id="36" creationId="{D5F0ECA4-6690-482C-831A-27A794DDBD62}"/>
          </ac:grpSpMkLst>
        </pc:grpChg>
        <pc:grpChg chg="del">
          <ac:chgData name="Minesh Patel" userId="a66d4990ec83ac90" providerId="LiveId" clId="{B97F8FE2-9461-4CFE-A336-39272FD5B119}" dt="2021-09-20T14:24:07.413" v="19454" actId="478"/>
          <ac:grpSpMkLst>
            <pc:docMk/>
            <pc:sldMk cId="3802111950" sldId="565"/>
            <ac:grpSpMk id="38" creationId="{85E8C717-F9C6-4D09-82A1-58A2673058B9}"/>
          </ac:grpSpMkLst>
        </pc:grpChg>
        <pc:grpChg chg="del">
          <ac:chgData name="Minesh Patel" userId="a66d4990ec83ac90" providerId="LiveId" clId="{B97F8FE2-9461-4CFE-A336-39272FD5B119}" dt="2021-09-20T14:24:07.413" v="19454" actId="478"/>
          <ac:grpSpMkLst>
            <pc:docMk/>
            <pc:sldMk cId="3802111950" sldId="565"/>
            <ac:grpSpMk id="39" creationId="{25575ECB-26C8-46D7-BB61-85A3896DFE88}"/>
          </ac:grpSpMkLst>
        </pc:grpChg>
        <pc:grpChg chg="del">
          <ac:chgData name="Minesh Patel" userId="a66d4990ec83ac90" providerId="LiveId" clId="{B97F8FE2-9461-4CFE-A336-39272FD5B119}" dt="2021-09-20T14:24:07.413" v="19454" actId="478"/>
          <ac:grpSpMkLst>
            <pc:docMk/>
            <pc:sldMk cId="3802111950" sldId="565"/>
            <ac:grpSpMk id="40" creationId="{6B59725C-A76B-4FD7-8316-283428F028C9}"/>
          </ac:grpSpMkLst>
        </pc:grpChg>
        <pc:grpChg chg="del">
          <ac:chgData name="Minesh Patel" userId="a66d4990ec83ac90" providerId="LiveId" clId="{B97F8FE2-9461-4CFE-A336-39272FD5B119}" dt="2021-09-20T14:24:07.413" v="19454" actId="478"/>
          <ac:grpSpMkLst>
            <pc:docMk/>
            <pc:sldMk cId="3802111950" sldId="565"/>
            <ac:grpSpMk id="41" creationId="{F1FB7CDF-DFA1-4411-BA40-3C295724A449}"/>
          </ac:grpSpMkLst>
        </pc:grpChg>
        <pc:grpChg chg="del">
          <ac:chgData name="Minesh Patel" userId="a66d4990ec83ac90" providerId="LiveId" clId="{B97F8FE2-9461-4CFE-A336-39272FD5B119}" dt="2021-09-21T12:15:15.547" v="58968" actId="478"/>
          <ac:grpSpMkLst>
            <pc:docMk/>
            <pc:sldMk cId="3802111950" sldId="565"/>
            <ac:grpSpMk id="44" creationId="{878FDA8E-53F1-4823-905B-B4A29CBE4C50}"/>
          </ac:grpSpMkLst>
        </pc:grpChg>
        <pc:cxnChg chg="del mod">
          <ac:chgData name="Minesh Patel" userId="a66d4990ec83ac90" providerId="LiveId" clId="{B97F8FE2-9461-4CFE-A336-39272FD5B119}" dt="2021-09-20T14:41:55.314" v="20288" actId="478"/>
          <ac:cxnSpMkLst>
            <pc:docMk/>
            <pc:sldMk cId="3802111950" sldId="565"/>
            <ac:cxnSpMk id="34" creationId="{07780E1D-B238-462A-BCEA-C893319294DE}"/>
          </ac:cxnSpMkLst>
        </pc:cxnChg>
        <pc:cxnChg chg="del mod">
          <ac:chgData name="Minesh Patel" userId="a66d4990ec83ac90" providerId="LiveId" clId="{B97F8FE2-9461-4CFE-A336-39272FD5B119}" dt="2021-09-20T14:41:56.700" v="20289" actId="478"/>
          <ac:cxnSpMkLst>
            <pc:docMk/>
            <pc:sldMk cId="3802111950" sldId="565"/>
            <ac:cxnSpMk id="43" creationId="{B2150990-BFAF-4D06-9436-8071DB6399E8}"/>
          </ac:cxnSpMkLst>
        </pc:cxnChg>
      </pc:sldChg>
      <pc:sldChg chg="addSp delSp modSp mod">
        <pc:chgData name="Minesh Patel" userId="a66d4990ec83ac90" providerId="LiveId" clId="{B97F8FE2-9461-4CFE-A336-39272FD5B119}" dt="2021-09-21T12:15:05.288" v="58962"/>
        <pc:sldMkLst>
          <pc:docMk/>
          <pc:sldMk cId="3962446826" sldId="566"/>
        </pc:sldMkLst>
        <pc:spChg chg="mod">
          <ac:chgData name="Minesh Patel" userId="a66d4990ec83ac90" providerId="LiveId" clId="{B97F8FE2-9461-4CFE-A336-39272FD5B119}" dt="2021-09-21T12:15:05.288" v="58962"/>
          <ac:spMkLst>
            <pc:docMk/>
            <pc:sldMk cId="3962446826" sldId="566"/>
            <ac:spMk id="27" creationId="{39186439-A653-4258-A26E-AAF4982145D1}"/>
          </ac:spMkLst>
        </pc:spChg>
        <pc:spChg chg="mod">
          <ac:chgData name="Minesh Patel" userId="a66d4990ec83ac90" providerId="LiveId" clId="{B97F8FE2-9461-4CFE-A336-39272FD5B119}" dt="2021-09-21T12:15:05.288" v="58962"/>
          <ac:spMkLst>
            <pc:docMk/>
            <pc:sldMk cId="3962446826" sldId="566"/>
            <ac:spMk id="28" creationId="{611A74D3-6C35-4B3C-8D57-33FF963819C4}"/>
          </ac:spMkLst>
        </pc:spChg>
        <pc:spChg chg="mod">
          <ac:chgData name="Minesh Patel" userId="a66d4990ec83ac90" providerId="LiveId" clId="{B97F8FE2-9461-4CFE-A336-39272FD5B119}" dt="2021-09-21T12:15:05.288" v="58962"/>
          <ac:spMkLst>
            <pc:docMk/>
            <pc:sldMk cId="3962446826" sldId="566"/>
            <ac:spMk id="29" creationId="{CDEF18F9-945C-4AF9-BC2E-A6B5F8C20BB9}"/>
          </ac:spMkLst>
        </pc:spChg>
        <pc:spChg chg="mod">
          <ac:chgData name="Minesh Patel" userId="a66d4990ec83ac90" providerId="LiveId" clId="{B97F8FE2-9461-4CFE-A336-39272FD5B119}" dt="2021-09-21T12:15:05.288" v="58962"/>
          <ac:spMkLst>
            <pc:docMk/>
            <pc:sldMk cId="3962446826" sldId="566"/>
            <ac:spMk id="30" creationId="{E571940A-9E8A-4CE6-8A8D-4C7A89138F20}"/>
          </ac:spMkLst>
        </pc:spChg>
        <pc:spChg chg="mod">
          <ac:chgData name="Minesh Patel" userId="a66d4990ec83ac90" providerId="LiveId" clId="{B97F8FE2-9461-4CFE-A336-39272FD5B119}" dt="2021-09-21T12:15:05.288" v="58962"/>
          <ac:spMkLst>
            <pc:docMk/>
            <pc:sldMk cId="3962446826" sldId="566"/>
            <ac:spMk id="31" creationId="{8E179D73-1820-4EC5-BC13-FF623AFF8952}"/>
          </ac:spMkLst>
        </pc:spChg>
        <pc:spChg chg="mod">
          <ac:chgData name="Minesh Patel" userId="a66d4990ec83ac90" providerId="LiveId" clId="{B97F8FE2-9461-4CFE-A336-39272FD5B119}" dt="2021-09-21T12:15:05.288" v="58962"/>
          <ac:spMkLst>
            <pc:docMk/>
            <pc:sldMk cId="3962446826" sldId="566"/>
            <ac:spMk id="32" creationId="{8F627382-2495-4B33-836D-E8129D930067}"/>
          </ac:spMkLst>
        </pc:spChg>
        <pc:grpChg chg="add mod">
          <ac:chgData name="Minesh Patel" userId="a66d4990ec83ac90" providerId="LiveId" clId="{B97F8FE2-9461-4CFE-A336-39272FD5B119}" dt="2021-09-21T12:15:05.288" v="58962"/>
          <ac:grpSpMkLst>
            <pc:docMk/>
            <pc:sldMk cId="3962446826" sldId="566"/>
            <ac:grpSpMk id="26" creationId="{45B51DAE-2796-4412-BBF5-5760A2A834A4}"/>
          </ac:grpSpMkLst>
        </pc:grpChg>
        <pc:grpChg chg="del">
          <ac:chgData name="Minesh Patel" userId="a66d4990ec83ac90" providerId="LiveId" clId="{B97F8FE2-9461-4CFE-A336-39272FD5B119}" dt="2021-09-21T12:15:04.909" v="58961" actId="478"/>
          <ac:grpSpMkLst>
            <pc:docMk/>
            <pc:sldMk cId="3962446826" sldId="566"/>
            <ac:grpSpMk id="44" creationId="{878FDA8E-53F1-4823-905B-B4A29CBE4C50}"/>
          </ac:grpSpMkLst>
        </pc:grpChg>
      </pc:sldChg>
      <pc:sldChg chg="addSp delSp modSp mod modAnim modNotesTx">
        <pc:chgData name="Minesh Patel" userId="a66d4990ec83ac90" providerId="LiveId" clId="{B97F8FE2-9461-4CFE-A336-39272FD5B119}" dt="2021-09-21T13:40:42.225" v="70281"/>
        <pc:sldMkLst>
          <pc:docMk/>
          <pc:sldMk cId="2652339663" sldId="567"/>
        </pc:sldMkLst>
        <pc:spChg chg="mod">
          <ac:chgData name="Minesh Patel" userId="a66d4990ec83ac90" providerId="LiveId" clId="{B97F8FE2-9461-4CFE-A336-39272FD5B119}" dt="2021-09-20T21:44:45.758" v="34134" actId="20577"/>
          <ac:spMkLst>
            <pc:docMk/>
            <pc:sldMk cId="2652339663" sldId="567"/>
            <ac:spMk id="2" creationId="{00000000-0000-0000-0000-000000000000}"/>
          </ac:spMkLst>
        </pc:spChg>
        <pc:spChg chg="mod">
          <ac:chgData name="Minesh Patel" userId="a66d4990ec83ac90" providerId="LiveId" clId="{B97F8FE2-9461-4CFE-A336-39272FD5B119}" dt="2021-09-21T13:31:41.942" v="69333" actId="20577"/>
          <ac:spMkLst>
            <pc:docMk/>
            <pc:sldMk cId="2652339663" sldId="567"/>
            <ac:spMk id="6" creationId="{08FA4C4F-5B00-4CB4-B644-9259B1790F86}"/>
          </ac:spMkLst>
        </pc:spChg>
        <pc:spChg chg="mod">
          <ac:chgData name="Minesh Patel" userId="a66d4990ec83ac90" providerId="LiveId" clId="{B97F8FE2-9461-4CFE-A336-39272FD5B119}" dt="2021-09-21T12:16:10.076" v="59009"/>
          <ac:spMkLst>
            <pc:docMk/>
            <pc:sldMk cId="2652339663" sldId="567"/>
            <ac:spMk id="14" creationId="{990C782F-409F-4518-89C2-12CBEF0E17CA}"/>
          </ac:spMkLst>
        </pc:spChg>
        <pc:spChg chg="mod">
          <ac:chgData name="Minesh Patel" userId="a66d4990ec83ac90" providerId="LiveId" clId="{B97F8FE2-9461-4CFE-A336-39272FD5B119}" dt="2021-09-21T12:16:10.076" v="59009"/>
          <ac:spMkLst>
            <pc:docMk/>
            <pc:sldMk cId="2652339663" sldId="567"/>
            <ac:spMk id="15" creationId="{98BCFDB2-5B29-4C1B-9A89-ECD362D22291}"/>
          </ac:spMkLst>
        </pc:spChg>
        <pc:spChg chg="mod">
          <ac:chgData name="Minesh Patel" userId="a66d4990ec83ac90" providerId="LiveId" clId="{B97F8FE2-9461-4CFE-A336-39272FD5B119}" dt="2021-09-21T12:16:10.076" v="59009"/>
          <ac:spMkLst>
            <pc:docMk/>
            <pc:sldMk cId="2652339663" sldId="567"/>
            <ac:spMk id="16" creationId="{3FD27B85-D3D9-4B15-8E5D-0D61B7FCC31A}"/>
          </ac:spMkLst>
        </pc:spChg>
        <pc:spChg chg="mod">
          <ac:chgData name="Minesh Patel" userId="a66d4990ec83ac90" providerId="LiveId" clId="{B97F8FE2-9461-4CFE-A336-39272FD5B119}" dt="2021-09-21T12:16:10.076" v="59009"/>
          <ac:spMkLst>
            <pc:docMk/>
            <pc:sldMk cId="2652339663" sldId="567"/>
            <ac:spMk id="17" creationId="{7BB1E2C0-DAC1-4B24-8ED6-A8C3F03564E3}"/>
          </ac:spMkLst>
        </pc:spChg>
        <pc:spChg chg="mod">
          <ac:chgData name="Minesh Patel" userId="a66d4990ec83ac90" providerId="LiveId" clId="{B97F8FE2-9461-4CFE-A336-39272FD5B119}" dt="2021-09-21T12:16:10.076" v="59009"/>
          <ac:spMkLst>
            <pc:docMk/>
            <pc:sldMk cId="2652339663" sldId="567"/>
            <ac:spMk id="18" creationId="{D0D32222-3687-4BF5-9D74-5E43FF91AACA}"/>
          </ac:spMkLst>
        </pc:spChg>
        <pc:spChg chg="mod">
          <ac:chgData name="Minesh Patel" userId="a66d4990ec83ac90" providerId="LiveId" clId="{B97F8FE2-9461-4CFE-A336-39272FD5B119}" dt="2021-09-21T12:16:10.076" v="59009"/>
          <ac:spMkLst>
            <pc:docMk/>
            <pc:sldMk cId="2652339663" sldId="567"/>
            <ac:spMk id="19" creationId="{160542FA-A6F6-472A-A1D9-2592F9662A3E}"/>
          </ac:spMkLst>
        </pc:spChg>
        <pc:spChg chg="mod">
          <ac:chgData name="Minesh Patel" userId="a66d4990ec83ac90" providerId="LiveId" clId="{B97F8FE2-9461-4CFE-A336-39272FD5B119}" dt="2021-09-21T13:38:47.115" v="69775" actId="20577"/>
          <ac:spMkLst>
            <pc:docMk/>
            <pc:sldMk cId="2652339663" sldId="567"/>
            <ac:spMk id="27" creationId="{1C6BC152-4EDB-4D09-A61F-20B47228FFD4}"/>
          </ac:spMkLst>
        </pc:spChg>
        <pc:grpChg chg="add mod">
          <ac:chgData name="Minesh Patel" userId="a66d4990ec83ac90" providerId="LiveId" clId="{B97F8FE2-9461-4CFE-A336-39272FD5B119}" dt="2021-09-21T12:16:10.076" v="59009"/>
          <ac:grpSpMkLst>
            <pc:docMk/>
            <pc:sldMk cId="2652339663" sldId="567"/>
            <ac:grpSpMk id="13" creationId="{0CA51B15-FB9F-4A61-B8C3-4EB107537462}"/>
          </ac:grpSpMkLst>
        </pc:grpChg>
        <pc:grpChg chg="del">
          <ac:chgData name="Minesh Patel" userId="a66d4990ec83ac90" providerId="LiveId" clId="{B97F8FE2-9461-4CFE-A336-39272FD5B119}" dt="2021-09-21T12:16:09.773" v="59008" actId="478"/>
          <ac:grpSpMkLst>
            <pc:docMk/>
            <pc:sldMk cId="2652339663" sldId="567"/>
            <ac:grpSpMk id="44" creationId="{878FDA8E-53F1-4823-905B-B4A29CBE4C50}"/>
          </ac:grpSpMkLst>
        </pc:grpChg>
      </pc:sldChg>
      <pc:sldChg chg="addSp delSp modSp mod modNotesTx">
        <pc:chgData name="Minesh Patel" userId="a66d4990ec83ac90" providerId="LiveId" clId="{B97F8FE2-9461-4CFE-A336-39272FD5B119}" dt="2021-09-21T12:19:58.186" v="59531" actId="20577"/>
        <pc:sldMkLst>
          <pc:docMk/>
          <pc:sldMk cId="2188762186" sldId="568"/>
        </pc:sldMkLst>
        <pc:spChg chg="mod">
          <ac:chgData name="Minesh Patel" userId="a66d4990ec83ac90" providerId="LiveId" clId="{B97F8FE2-9461-4CFE-A336-39272FD5B119}" dt="2021-09-20T14:12:38.679" v="19084" actId="20577"/>
          <ac:spMkLst>
            <pc:docMk/>
            <pc:sldMk cId="2188762186" sldId="568"/>
            <ac:spMk id="51" creationId="{BD0F2ECC-CE9E-40FA-8C1C-082BC10EB220}"/>
          </ac:spMkLst>
        </pc:spChg>
        <pc:spChg chg="mod">
          <ac:chgData name="Minesh Patel" userId="a66d4990ec83ac90" providerId="LiveId" clId="{B97F8FE2-9461-4CFE-A336-39272FD5B119}" dt="2021-09-20T14:25:50.379" v="19585"/>
          <ac:spMkLst>
            <pc:docMk/>
            <pc:sldMk cId="2188762186" sldId="568"/>
            <ac:spMk id="53" creationId="{47507C53-0CAD-4ACC-B238-AA1067384E4C}"/>
          </ac:spMkLst>
        </pc:spChg>
        <pc:spChg chg="mod">
          <ac:chgData name="Minesh Patel" userId="a66d4990ec83ac90" providerId="LiveId" clId="{B97F8FE2-9461-4CFE-A336-39272FD5B119}" dt="2021-09-20T14:25:50.379" v="19585"/>
          <ac:spMkLst>
            <pc:docMk/>
            <pc:sldMk cId="2188762186" sldId="568"/>
            <ac:spMk id="55" creationId="{FE4EFF8C-DB56-480C-B290-8B554A1C4A61}"/>
          </ac:spMkLst>
        </pc:spChg>
        <pc:spChg chg="mod">
          <ac:chgData name="Minesh Patel" userId="a66d4990ec83ac90" providerId="LiveId" clId="{B97F8FE2-9461-4CFE-A336-39272FD5B119}" dt="2021-09-20T14:25:50.379" v="19585"/>
          <ac:spMkLst>
            <pc:docMk/>
            <pc:sldMk cId="2188762186" sldId="568"/>
            <ac:spMk id="56" creationId="{C04F5958-8122-44CA-B257-8B037F61556B}"/>
          </ac:spMkLst>
        </pc:spChg>
        <pc:spChg chg="mod">
          <ac:chgData name="Minesh Patel" userId="a66d4990ec83ac90" providerId="LiveId" clId="{B97F8FE2-9461-4CFE-A336-39272FD5B119}" dt="2021-09-20T14:25:50.379" v="19585"/>
          <ac:spMkLst>
            <pc:docMk/>
            <pc:sldMk cId="2188762186" sldId="568"/>
            <ac:spMk id="61" creationId="{7156D7BE-756B-4D07-9F9A-51F4C6F900B8}"/>
          </ac:spMkLst>
        </pc:spChg>
        <pc:spChg chg="mod">
          <ac:chgData name="Minesh Patel" userId="a66d4990ec83ac90" providerId="LiveId" clId="{B97F8FE2-9461-4CFE-A336-39272FD5B119}" dt="2021-09-20T14:25:50.379" v="19585"/>
          <ac:spMkLst>
            <pc:docMk/>
            <pc:sldMk cId="2188762186" sldId="568"/>
            <ac:spMk id="62" creationId="{AB1D4285-082A-460C-A159-A32F07A76592}"/>
          </ac:spMkLst>
        </pc:spChg>
        <pc:spChg chg="mod">
          <ac:chgData name="Minesh Patel" userId="a66d4990ec83ac90" providerId="LiveId" clId="{B97F8FE2-9461-4CFE-A336-39272FD5B119}" dt="2021-09-20T14:25:50.379" v="19585"/>
          <ac:spMkLst>
            <pc:docMk/>
            <pc:sldMk cId="2188762186" sldId="568"/>
            <ac:spMk id="63" creationId="{951C1937-7BAF-4925-8F61-61DC6BF20D88}"/>
          </ac:spMkLst>
        </pc:spChg>
        <pc:spChg chg="mod">
          <ac:chgData name="Minesh Patel" userId="a66d4990ec83ac90" providerId="LiveId" clId="{B97F8FE2-9461-4CFE-A336-39272FD5B119}" dt="2021-09-21T12:15:07.784" v="58964"/>
          <ac:spMkLst>
            <pc:docMk/>
            <pc:sldMk cId="2188762186" sldId="568"/>
            <ac:spMk id="65" creationId="{DDC38A1F-7682-43DC-83BC-C310E37C850C}"/>
          </ac:spMkLst>
        </pc:spChg>
        <pc:spChg chg="mod">
          <ac:chgData name="Minesh Patel" userId="a66d4990ec83ac90" providerId="LiveId" clId="{B97F8FE2-9461-4CFE-A336-39272FD5B119}" dt="2021-09-21T12:15:07.784" v="58964"/>
          <ac:spMkLst>
            <pc:docMk/>
            <pc:sldMk cId="2188762186" sldId="568"/>
            <ac:spMk id="66" creationId="{D2C2AF5E-DD21-4D19-A294-57133FB6805E}"/>
          </ac:spMkLst>
        </pc:spChg>
        <pc:spChg chg="mod">
          <ac:chgData name="Minesh Patel" userId="a66d4990ec83ac90" providerId="LiveId" clId="{B97F8FE2-9461-4CFE-A336-39272FD5B119}" dt="2021-09-21T12:15:07.784" v="58964"/>
          <ac:spMkLst>
            <pc:docMk/>
            <pc:sldMk cId="2188762186" sldId="568"/>
            <ac:spMk id="67" creationId="{932E34B7-EEF8-4198-96A2-0252A2010467}"/>
          </ac:spMkLst>
        </pc:spChg>
        <pc:spChg chg="mod">
          <ac:chgData name="Minesh Patel" userId="a66d4990ec83ac90" providerId="LiveId" clId="{B97F8FE2-9461-4CFE-A336-39272FD5B119}" dt="2021-09-21T12:15:07.784" v="58964"/>
          <ac:spMkLst>
            <pc:docMk/>
            <pc:sldMk cId="2188762186" sldId="568"/>
            <ac:spMk id="68" creationId="{168F7FB0-EEB0-4DB9-AF14-A20C6FFAA973}"/>
          </ac:spMkLst>
        </pc:spChg>
        <pc:spChg chg="mod">
          <ac:chgData name="Minesh Patel" userId="a66d4990ec83ac90" providerId="LiveId" clId="{B97F8FE2-9461-4CFE-A336-39272FD5B119}" dt="2021-09-21T12:15:07.784" v="58964"/>
          <ac:spMkLst>
            <pc:docMk/>
            <pc:sldMk cId="2188762186" sldId="568"/>
            <ac:spMk id="69" creationId="{6674BB71-1F5A-42EE-8680-4BAF5403FFD5}"/>
          </ac:spMkLst>
        </pc:spChg>
        <pc:spChg chg="mod">
          <ac:chgData name="Minesh Patel" userId="a66d4990ec83ac90" providerId="LiveId" clId="{B97F8FE2-9461-4CFE-A336-39272FD5B119}" dt="2021-09-21T12:15:07.784" v="58964"/>
          <ac:spMkLst>
            <pc:docMk/>
            <pc:sldMk cId="2188762186" sldId="568"/>
            <ac:spMk id="70" creationId="{7E5A8044-1C74-4633-9450-538B1388895A}"/>
          </ac:spMkLst>
        </pc:spChg>
        <pc:grpChg chg="add del mod">
          <ac:chgData name="Minesh Patel" userId="a66d4990ec83ac90" providerId="LiveId" clId="{B97F8FE2-9461-4CFE-A336-39272FD5B119}" dt="2021-09-21T12:15:07.420" v="58963" actId="478"/>
          <ac:grpSpMkLst>
            <pc:docMk/>
            <pc:sldMk cId="2188762186" sldId="568"/>
            <ac:grpSpMk id="52" creationId="{8119A28C-2E41-4AC5-97C4-1AE24A67C222}"/>
          </ac:grpSpMkLst>
        </pc:grpChg>
        <pc:grpChg chg="add mod">
          <ac:chgData name="Minesh Patel" userId="a66d4990ec83ac90" providerId="LiveId" clId="{B97F8FE2-9461-4CFE-A336-39272FD5B119}" dt="2021-09-21T12:15:07.784" v="58964"/>
          <ac:grpSpMkLst>
            <pc:docMk/>
            <pc:sldMk cId="2188762186" sldId="568"/>
            <ac:grpSpMk id="64" creationId="{B1673D64-679B-44DC-A3E9-E8023C12F492}"/>
          </ac:grpSpMkLst>
        </pc:grpChg>
      </pc:sldChg>
      <pc:sldChg chg="addSp delSp modSp add mod ord modAnim modNotesTx">
        <pc:chgData name="Minesh Patel" userId="a66d4990ec83ac90" providerId="LiveId" clId="{B97F8FE2-9461-4CFE-A336-39272FD5B119}" dt="2021-09-21T14:09:16.196" v="71232"/>
        <pc:sldMkLst>
          <pc:docMk/>
          <pc:sldMk cId="2820888828" sldId="569"/>
        </pc:sldMkLst>
        <pc:spChg chg="mod">
          <ac:chgData name="Minesh Patel" userId="a66d4990ec83ac90" providerId="LiveId" clId="{B97F8FE2-9461-4CFE-A336-39272FD5B119}" dt="2021-09-12T23:49:01.910" v="406" actId="20577"/>
          <ac:spMkLst>
            <pc:docMk/>
            <pc:sldMk cId="2820888828" sldId="569"/>
            <ac:spMk id="2" creationId="{00000000-0000-0000-0000-000000000000}"/>
          </ac:spMkLst>
        </pc:spChg>
        <pc:spChg chg="add del">
          <ac:chgData name="Minesh Patel" userId="a66d4990ec83ac90" providerId="LiveId" clId="{B97F8FE2-9461-4CFE-A336-39272FD5B119}" dt="2021-09-12T23:14:59.432" v="95" actId="22"/>
          <ac:spMkLst>
            <pc:docMk/>
            <pc:sldMk cId="2820888828" sldId="569"/>
            <ac:spMk id="6" creationId="{A2F2B2B1-BE89-4247-928D-52400D9332FD}"/>
          </ac:spMkLst>
        </pc:spChg>
        <pc:spChg chg="mod">
          <ac:chgData name="Minesh Patel" userId="a66d4990ec83ac90" providerId="LiveId" clId="{B97F8FE2-9461-4CFE-A336-39272FD5B119}" dt="2021-09-21T14:08:45.368" v="71228" actId="1076"/>
          <ac:spMkLst>
            <pc:docMk/>
            <pc:sldMk cId="2820888828" sldId="569"/>
            <ac:spMk id="7" creationId="{18F3E661-D2B7-4E88-BE0C-2BBCDBC3C6BB}"/>
          </ac:spMkLst>
        </pc:spChg>
        <pc:spChg chg="add del mod">
          <ac:chgData name="Minesh Patel" userId="a66d4990ec83ac90" providerId="LiveId" clId="{B97F8FE2-9461-4CFE-A336-39272FD5B119}" dt="2021-09-12T23:51:12.551" v="507" actId="478"/>
          <ac:spMkLst>
            <pc:docMk/>
            <pc:sldMk cId="2820888828" sldId="569"/>
            <ac:spMk id="8" creationId="{4E5DBE0E-B5D0-4261-AC1B-13BB87A3FB61}"/>
          </ac:spMkLst>
        </pc:spChg>
        <pc:spChg chg="add del">
          <ac:chgData name="Minesh Patel" userId="a66d4990ec83ac90" providerId="LiveId" clId="{B97F8FE2-9461-4CFE-A336-39272FD5B119}" dt="2021-09-12T23:49:17.372" v="409" actId="22"/>
          <ac:spMkLst>
            <pc:docMk/>
            <pc:sldMk cId="2820888828" sldId="569"/>
            <ac:spMk id="10" creationId="{63F1C856-4A7C-400E-9C8E-88D5438B6EE6}"/>
          </ac:spMkLst>
        </pc:spChg>
        <pc:spChg chg="add del mod">
          <ac:chgData name="Minesh Patel" userId="a66d4990ec83ac90" providerId="LiveId" clId="{B97F8FE2-9461-4CFE-A336-39272FD5B119}" dt="2021-09-12T23:51:12.551" v="507" actId="478"/>
          <ac:spMkLst>
            <pc:docMk/>
            <pc:sldMk cId="2820888828" sldId="569"/>
            <ac:spMk id="12" creationId="{8D8A5489-D362-4F50-9294-4B25B5EBFD8C}"/>
          </ac:spMkLst>
        </pc:spChg>
        <pc:spChg chg="add del">
          <ac:chgData name="Minesh Patel" userId="a66d4990ec83ac90" providerId="LiveId" clId="{B97F8FE2-9461-4CFE-A336-39272FD5B119}" dt="2021-09-12T23:49:33.001" v="425" actId="478"/>
          <ac:spMkLst>
            <pc:docMk/>
            <pc:sldMk cId="2820888828" sldId="569"/>
            <ac:spMk id="14" creationId="{B647CA08-9916-4DB5-B5C6-2154EE2A6059}"/>
          </ac:spMkLst>
        </pc:spChg>
        <pc:spChg chg="add del">
          <ac:chgData name="Minesh Patel" userId="a66d4990ec83ac90" providerId="LiveId" clId="{B97F8FE2-9461-4CFE-A336-39272FD5B119}" dt="2021-09-12T23:49:38.761" v="429" actId="22"/>
          <ac:spMkLst>
            <pc:docMk/>
            <pc:sldMk cId="2820888828" sldId="569"/>
            <ac:spMk id="16" creationId="{F0F1538C-EE0A-4BE2-B3D1-79B18E6CA455}"/>
          </ac:spMkLst>
        </pc:spChg>
        <pc:spChg chg="add mod">
          <ac:chgData name="Minesh Patel" userId="a66d4990ec83ac90" providerId="LiveId" clId="{B97F8FE2-9461-4CFE-A336-39272FD5B119}" dt="2021-09-13T00:10:22.985" v="867" actId="113"/>
          <ac:spMkLst>
            <pc:docMk/>
            <pc:sldMk cId="2820888828" sldId="569"/>
            <ac:spMk id="18" creationId="{9EEC37E0-4900-455E-AECD-5D512EF33DF6}"/>
          </ac:spMkLst>
        </pc:spChg>
        <pc:spChg chg="add del">
          <ac:chgData name="Minesh Patel" userId="a66d4990ec83ac90" providerId="LiveId" clId="{B97F8FE2-9461-4CFE-A336-39272FD5B119}" dt="2021-09-12T23:51:57.815" v="522" actId="478"/>
          <ac:spMkLst>
            <pc:docMk/>
            <pc:sldMk cId="2820888828" sldId="569"/>
            <ac:spMk id="19" creationId="{C08D9E5F-7D2D-47B9-8A06-E919F0DF4BC3}"/>
          </ac:spMkLst>
        </pc:spChg>
        <pc:spChg chg="add del mod ord">
          <ac:chgData name="Minesh Patel" userId="a66d4990ec83ac90" providerId="LiveId" clId="{B97F8FE2-9461-4CFE-A336-39272FD5B119}" dt="2021-09-12T23:52:18.042" v="526" actId="478"/>
          <ac:spMkLst>
            <pc:docMk/>
            <pc:sldMk cId="2820888828" sldId="569"/>
            <ac:spMk id="20" creationId="{A7BE2000-F077-4230-B65E-9ABF1499FF21}"/>
          </ac:spMkLst>
        </pc:spChg>
        <pc:spChg chg="add del mod">
          <ac:chgData name="Minesh Patel" userId="a66d4990ec83ac90" providerId="LiveId" clId="{B97F8FE2-9461-4CFE-A336-39272FD5B119}" dt="2021-09-12T23:52:47.654" v="551" actId="478"/>
          <ac:spMkLst>
            <pc:docMk/>
            <pc:sldMk cId="2820888828" sldId="569"/>
            <ac:spMk id="21" creationId="{94CF0A7B-821F-497C-A480-72AC44A4A3C7}"/>
          </ac:spMkLst>
        </pc:spChg>
        <pc:spChg chg="add del">
          <ac:chgData name="Minesh Patel" userId="a66d4990ec83ac90" providerId="LiveId" clId="{B97F8FE2-9461-4CFE-A336-39272FD5B119}" dt="2021-09-12T23:53:40.432" v="575" actId="22"/>
          <ac:spMkLst>
            <pc:docMk/>
            <pc:sldMk cId="2820888828" sldId="569"/>
            <ac:spMk id="23" creationId="{8A5C06E3-38EB-457A-A88C-0177072C7445}"/>
          </ac:spMkLst>
        </pc:spChg>
        <pc:spChg chg="add mod">
          <ac:chgData name="Minesh Patel" userId="a66d4990ec83ac90" providerId="LiveId" clId="{B97F8FE2-9461-4CFE-A336-39272FD5B119}" dt="2021-09-21T14:08:29.348" v="71224" actId="164"/>
          <ac:spMkLst>
            <pc:docMk/>
            <pc:sldMk cId="2820888828" sldId="569"/>
            <ac:spMk id="25" creationId="{ADAAAA00-390E-427E-BA77-3FF57B56E6D6}"/>
          </ac:spMkLst>
        </pc:spChg>
        <pc:spChg chg="add mod ord">
          <ac:chgData name="Minesh Patel" userId="a66d4990ec83ac90" providerId="LiveId" clId="{B97F8FE2-9461-4CFE-A336-39272FD5B119}" dt="2021-09-21T14:08:29.348" v="71224" actId="164"/>
          <ac:spMkLst>
            <pc:docMk/>
            <pc:sldMk cId="2820888828" sldId="569"/>
            <ac:spMk id="27" creationId="{1A8DD8F9-52A8-4425-A608-E54E1F6E67B9}"/>
          </ac:spMkLst>
        </pc:spChg>
        <pc:spChg chg="add mod topLvl">
          <ac:chgData name="Minesh Patel" userId="a66d4990ec83ac90" providerId="LiveId" clId="{B97F8FE2-9461-4CFE-A336-39272FD5B119}" dt="2021-09-21T14:09:01.171" v="71230" actId="338"/>
          <ac:spMkLst>
            <pc:docMk/>
            <pc:sldMk cId="2820888828" sldId="569"/>
            <ac:spMk id="31" creationId="{2DAF7A39-E146-43ED-AC23-A8E4696889B2}"/>
          </ac:spMkLst>
        </pc:spChg>
        <pc:grpChg chg="add mod ord">
          <ac:chgData name="Minesh Patel" userId="a66d4990ec83ac90" providerId="LiveId" clId="{B97F8FE2-9461-4CFE-A336-39272FD5B119}" dt="2021-09-21T14:08:32.553" v="71225" actId="167"/>
          <ac:grpSpMkLst>
            <pc:docMk/>
            <pc:sldMk cId="2820888828" sldId="569"/>
            <ac:grpSpMk id="3" creationId="{D55F9BA5-B609-4A6E-BA0D-F779AC14049B}"/>
          </ac:grpSpMkLst>
        </pc:grpChg>
        <pc:grpChg chg="add mod">
          <ac:chgData name="Minesh Patel" userId="a66d4990ec83ac90" providerId="LiveId" clId="{B97F8FE2-9461-4CFE-A336-39272FD5B119}" dt="2021-09-21T14:09:01.171" v="71230" actId="338"/>
          <ac:grpSpMkLst>
            <pc:docMk/>
            <pc:sldMk cId="2820888828" sldId="569"/>
            <ac:grpSpMk id="5" creationId="{E8278EC7-C5C6-471D-94A0-E9583DDC5AF2}"/>
          </ac:grpSpMkLst>
        </pc:grpChg>
        <pc:grpChg chg="add del mod">
          <ac:chgData name="Minesh Patel" userId="a66d4990ec83ac90" providerId="LiveId" clId="{B97F8FE2-9461-4CFE-A336-39272FD5B119}" dt="2021-09-21T14:08:49.537" v="71229" actId="165"/>
          <ac:grpSpMkLst>
            <pc:docMk/>
            <pc:sldMk cId="2820888828" sldId="569"/>
            <ac:grpSpMk id="32" creationId="{57C3975E-0B90-4908-AD5F-CD1CDA4AB0AE}"/>
          </ac:grpSpMkLst>
        </pc:grpChg>
        <pc:cxnChg chg="add mod topLvl">
          <ac:chgData name="Minesh Patel" userId="a66d4990ec83ac90" providerId="LiveId" clId="{B97F8FE2-9461-4CFE-A336-39272FD5B119}" dt="2021-09-21T14:09:01.171" v="71230" actId="338"/>
          <ac:cxnSpMkLst>
            <pc:docMk/>
            <pc:sldMk cId="2820888828" sldId="569"/>
            <ac:cxnSpMk id="26" creationId="{BC71EE37-0D28-480B-98F2-55ADAC756128}"/>
          </ac:cxnSpMkLst>
        </pc:cxnChg>
        <pc:cxnChg chg="add mod">
          <ac:chgData name="Minesh Patel" userId="a66d4990ec83ac90" providerId="LiveId" clId="{B97F8FE2-9461-4CFE-A336-39272FD5B119}" dt="2021-09-21T14:08:29.348" v="71224" actId="164"/>
          <ac:cxnSpMkLst>
            <pc:docMk/>
            <pc:sldMk cId="2820888828" sldId="569"/>
            <ac:cxnSpMk id="29" creationId="{C063AB22-4F92-405E-88FB-96E8D1587684}"/>
          </ac:cxnSpMkLst>
        </pc:cxnChg>
      </pc:sldChg>
      <pc:sldChg chg="modSp add mod ord modNotesTx">
        <pc:chgData name="Minesh Patel" userId="a66d4990ec83ac90" providerId="LiveId" clId="{B97F8FE2-9461-4CFE-A336-39272FD5B119}" dt="2021-09-21T14:12:22.551" v="71501" actId="20577"/>
        <pc:sldMkLst>
          <pc:docMk/>
          <pc:sldMk cId="1955866054" sldId="570"/>
        </pc:sldMkLst>
        <pc:spChg chg="mod">
          <ac:chgData name="Minesh Patel" userId="a66d4990ec83ac90" providerId="LiveId" clId="{B97F8FE2-9461-4CFE-A336-39272FD5B119}" dt="2021-09-21T09:26:42.205" v="42921" actId="20577"/>
          <ac:spMkLst>
            <pc:docMk/>
            <pc:sldMk cId="1955866054" sldId="570"/>
            <ac:spMk id="88" creationId="{AA37C788-23EA-4FF9-8385-D3B2B927CF14}"/>
          </ac:spMkLst>
        </pc:spChg>
        <pc:grpChg chg="mod">
          <ac:chgData name="Minesh Patel" userId="a66d4990ec83ac90" providerId="LiveId" clId="{B97F8FE2-9461-4CFE-A336-39272FD5B119}" dt="2021-09-12T23:24:24.796" v="125" actId="1076"/>
          <ac:grpSpMkLst>
            <pc:docMk/>
            <pc:sldMk cId="1955866054" sldId="570"/>
            <ac:grpSpMk id="98" creationId="{C1A4D29C-F6F3-4D1C-A11A-EDECD836A57E}"/>
          </ac:grpSpMkLst>
        </pc:grpChg>
      </pc:sldChg>
      <pc:sldChg chg="addSp delSp modSp add del mod">
        <pc:chgData name="Minesh Patel" userId="a66d4990ec83ac90" providerId="LiveId" clId="{B97F8FE2-9461-4CFE-A336-39272FD5B119}" dt="2021-09-21T09:26:34.722" v="42905" actId="47"/>
        <pc:sldMkLst>
          <pc:docMk/>
          <pc:sldMk cId="1458037461" sldId="571"/>
        </pc:sldMkLst>
        <pc:spChg chg="del">
          <ac:chgData name="Minesh Patel" userId="a66d4990ec83ac90" providerId="LiveId" clId="{B97F8FE2-9461-4CFE-A336-39272FD5B119}" dt="2021-09-12T23:27:36.018" v="142" actId="478"/>
          <ac:spMkLst>
            <pc:docMk/>
            <pc:sldMk cId="1458037461" sldId="571"/>
            <ac:spMk id="2" creationId="{BD13EAD6-F000-4B67-8789-D4F65A343D66}"/>
          </ac:spMkLst>
        </pc:spChg>
        <pc:spChg chg="add del mod">
          <ac:chgData name="Minesh Patel" userId="a66d4990ec83ac90" providerId="LiveId" clId="{B97F8FE2-9461-4CFE-A336-39272FD5B119}" dt="2021-09-12T23:27:37.720" v="143" actId="478"/>
          <ac:spMkLst>
            <pc:docMk/>
            <pc:sldMk cId="1458037461" sldId="571"/>
            <ac:spMk id="6" creationId="{C7B023F7-8623-440A-82DF-460ECD5C7410}"/>
          </ac:spMkLst>
        </pc:spChg>
        <pc:spChg chg="mod">
          <ac:chgData name="Minesh Patel" userId="a66d4990ec83ac90" providerId="LiveId" clId="{B97F8FE2-9461-4CFE-A336-39272FD5B119}" dt="2021-09-12T23:28:15.057" v="152" actId="20577"/>
          <ac:spMkLst>
            <pc:docMk/>
            <pc:sldMk cId="1458037461" sldId="571"/>
            <ac:spMk id="82" creationId="{E6064B3D-2011-4186-8EF3-47B0F1A99F92}"/>
          </ac:spMkLst>
        </pc:spChg>
        <pc:spChg chg="mod">
          <ac:chgData name="Minesh Patel" userId="a66d4990ec83ac90" providerId="LiveId" clId="{B97F8FE2-9461-4CFE-A336-39272FD5B119}" dt="2021-09-12T23:24:54.551" v="139" actId="1076"/>
          <ac:spMkLst>
            <pc:docMk/>
            <pc:sldMk cId="1458037461" sldId="571"/>
            <ac:spMk id="88" creationId="{AA37C788-23EA-4FF9-8385-D3B2B927CF14}"/>
          </ac:spMkLst>
        </pc:spChg>
        <pc:spChg chg="mod">
          <ac:chgData name="Minesh Patel" userId="a66d4990ec83ac90" providerId="LiveId" clId="{B97F8FE2-9461-4CFE-A336-39272FD5B119}" dt="2021-09-12T23:24:54.936" v="141" actId="1076"/>
          <ac:spMkLst>
            <pc:docMk/>
            <pc:sldMk cId="1458037461" sldId="571"/>
            <ac:spMk id="93" creationId="{8342DAA8-7B6B-44AF-804A-AB893BF47B94}"/>
          </ac:spMkLst>
        </pc:spChg>
        <pc:grpChg chg="mod">
          <ac:chgData name="Minesh Patel" userId="a66d4990ec83ac90" providerId="LiveId" clId="{B97F8FE2-9461-4CFE-A336-39272FD5B119}" dt="2021-09-12T23:28:10.075" v="151" actId="1076"/>
          <ac:grpSpMkLst>
            <pc:docMk/>
            <pc:sldMk cId="1458037461" sldId="571"/>
            <ac:grpSpMk id="32" creationId="{3A358457-DB03-4B9D-9714-709CDEB45029}"/>
          </ac:grpSpMkLst>
        </pc:grpChg>
        <pc:grpChg chg="mod">
          <ac:chgData name="Minesh Patel" userId="a66d4990ec83ac90" providerId="LiveId" clId="{B97F8FE2-9461-4CFE-A336-39272FD5B119}" dt="2021-09-12T23:27:44.539" v="144" actId="1076"/>
          <ac:grpSpMkLst>
            <pc:docMk/>
            <pc:sldMk cId="1458037461" sldId="571"/>
            <ac:grpSpMk id="94" creationId="{D3F17C21-8501-4030-A386-3FF70C007D7B}"/>
          </ac:grpSpMkLst>
        </pc:grpChg>
        <pc:grpChg chg="mod">
          <ac:chgData name="Minesh Patel" userId="a66d4990ec83ac90" providerId="LiveId" clId="{B97F8FE2-9461-4CFE-A336-39272FD5B119}" dt="2021-09-12T23:27:48.944" v="145" actId="1076"/>
          <ac:grpSpMkLst>
            <pc:docMk/>
            <pc:sldMk cId="1458037461" sldId="571"/>
            <ac:grpSpMk id="95" creationId="{AED525DE-37AD-4970-9ED3-80E92BEC2E2A}"/>
          </ac:grpSpMkLst>
        </pc:grpChg>
        <pc:grpChg chg="mod">
          <ac:chgData name="Minesh Patel" userId="a66d4990ec83ac90" providerId="LiveId" clId="{B97F8FE2-9461-4CFE-A336-39272FD5B119}" dt="2021-09-12T23:27:48.944" v="145" actId="1076"/>
          <ac:grpSpMkLst>
            <pc:docMk/>
            <pc:sldMk cId="1458037461" sldId="571"/>
            <ac:grpSpMk id="97" creationId="{C778DCA2-AA94-488B-BE95-3B67EAE7F3B2}"/>
          </ac:grpSpMkLst>
        </pc:grpChg>
        <pc:grpChg chg="mod">
          <ac:chgData name="Minesh Patel" userId="a66d4990ec83ac90" providerId="LiveId" clId="{B97F8FE2-9461-4CFE-A336-39272FD5B119}" dt="2021-09-12T23:27:44.539" v="144" actId="1076"/>
          <ac:grpSpMkLst>
            <pc:docMk/>
            <pc:sldMk cId="1458037461" sldId="571"/>
            <ac:grpSpMk id="98" creationId="{C1A4D29C-F6F3-4D1C-A11A-EDECD836A57E}"/>
          </ac:grpSpMkLst>
        </pc:grpChg>
        <pc:grpChg chg="mod">
          <ac:chgData name="Minesh Patel" userId="a66d4990ec83ac90" providerId="LiveId" clId="{B97F8FE2-9461-4CFE-A336-39272FD5B119}" dt="2021-09-12T23:27:44.539" v="144" actId="1076"/>
          <ac:grpSpMkLst>
            <pc:docMk/>
            <pc:sldMk cId="1458037461" sldId="571"/>
            <ac:grpSpMk id="102" creationId="{A02404AB-8624-4642-A282-8810E05B5A72}"/>
          </ac:grpSpMkLst>
        </pc:grpChg>
        <pc:cxnChg chg="mod">
          <ac:chgData name="Minesh Patel" userId="a66d4990ec83ac90" providerId="LiveId" clId="{B97F8FE2-9461-4CFE-A336-39272FD5B119}" dt="2021-09-12T23:28:09.881" v="150" actId="14100"/>
          <ac:cxnSpMkLst>
            <pc:docMk/>
            <pc:sldMk cId="1458037461" sldId="571"/>
            <ac:cxnSpMk id="38" creationId="{76832DFC-4064-4F42-9114-9994E962D2CD}"/>
          </ac:cxnSpMkLst>
        </pc:cxnChg>
        <pc:cxnChg chg="mod">
          <ac:chgData name="Minesh Patel" userId="a66d4990ec83ac90" providerId="LiveId" clId="{B97F8FE2-9461-4CFE-A336-39272FD5B119}" dt="2021-09-12T23:27:44.539" v="144" actId="1076"/>
          <ac:cxnSpMkLst>
            <pc:docMk/>
            <pc:sldMk cId="1458037461" sldId="571"/>
            <ac:cxnSpMk id="104" creationId="{C65FF817-A6E4-433F-879B-8335836B6703}"/>
          </ac:cxnSpMkLst>
        </pc:cxnChg>
        <pc:cxnChg chg="mod">
          <ac:chgData name="Minesh Patel" userId="a66d4990ec83ac90" providerId="LiveId" clId="{B97F8FE2-9461-4CFE-A336-39272FD5B119}" dt="2021-09-12T23:27:44.539" v="144" actId="1076"/>
          <ac:cxnSpMkLst>
            <pc:docMk/>
            <pc:sldMk cId="1458037461" sldId="571"/>
            <ac:cxnSpMk id="138" creationId="{F8F9DAF4-CD3F-473E-9F01-A7E94083F850}"/>
          </ac:cxnSpMkLst>
        </pc:cxnChg>
        <pc:cxnChg chg="mod">
          <ac:chgData name="Minesh Patel" userId="a66d4990ec83ac90" providerId="LiveId" clId="{B97F8FE2-9461-4CFE-A336-39272FD5B119}" dt="2021-09-12T23:27:56.454" v="147" actId="14100"/>
          <ac:cxnSpMkLst>
            <pc:docMk/>
            <pc:sldMk cId="1458037461" sldId="571"/>
            <ac:cxnSpMk id="139" creationId="{4E3E0102-F411-42FD-80A9-81D1630331DE}"/>
          </ac:cxnSpMkLst>
        </pc:cxnChg>
        <pc:cxnChg chg="mod">
          <ac:chgData name="Minesh Patel" userId="a66d4990ec83ac90" providerId="LiveId" clId="{B97F8FE2-9461-4CFE-A336-39272FD5B119}" dt="2021-09-12T23:27:56.454" v="147" actId="14100"/>
          <ac:cxnSpMkLst>
            <pc:docMk/>
            <pc:sldMk cId="1458037461" sldId="571"/>
            <ac:cxnSpMk id="140" creationId="{68F1BB1E-9694-4152-866D-99B4FE2EC472}"/>
          </ac:cxnSpMkLst>
        </pc:cxnChg>
      </pc:sldChg>
      <pc:sldChg chg="addSp delSp modSp add del mod delAnim modAnim">
        <pc:chgData name="Minesh Patel" userId="a66d4990ec83ac90" providerId="LiveId" clId="{B97F8FE2-9461-4CFE-A336-39272FD5B119}" dt="2021-09-12T23:48:51.357" v="386" actId="47"/>
        <pc:sldMkLst>
          <pc:docMk/>
          <pc:sldMk cId="582767787" sldId="572"/>
        </pc:sldMkLst>
        <pc:spChg chg="mod">
          <ac:chgData name="Minesh Patel" userId="a66d4990ec83ac90" providerId="LiveId" clId="{B97F8FE2-9461-4CFE-A336-39272FD5B119}" dt="2021-09-12T23:46:18.092" v="314" actId="20577"/>
          <ac:spMkLst>
            <pc:docMk/>
            <pc:sldMk cId="582767787" sldId="572"/>
            <ac:spMk id="2" creationId="{00000000-0000-0000-0000-000000000000}"/>
          </ac:spMkLst>
        </pc:spChg>
        <pc:spChg chg="add del mod">
          <ac:chgData name="Minesh Patel" userId="a66d4990ec83ac90" providerId="LiveId" clId="{B97F8FE2-9461-4CFE-A336-39272FD5B119}" dt="2021-09-12T23:46:24.919" v="316" actId="478"/>
          <ac:spMkLst>
            <pc:docMk/>
            <pc:sldMk cId="582767787" sldId="572"/>
            <ac:spMk id="5" creationId="{83C38902-3AD9-4B11-9244-AFFE7DEF25B3}"/>
          </ac:spMkLst>
        </pc:spChg>
        <pc:spChg chg="del">
          <ac:chgData name="Minesh Patel" userId="a66d4990ec83ac90" providerId="LiveId" clId="{B97F8FE2-9461-4CFE-A336-39272FD5B119}" dt="2021-09-12T23:46:23.583" v="315" actId="478"/>
          <ac:spMkLst>
            <pc:docMk/>
            <pc:sldMk cId="582767787" sldId="572"/>
            <ac:spMk id="7" creationId="{18F3E661-D2B7-4E88-BE0C-2BBCDBC3C6BB}"/>
          </ac:spMkLst>
        </pc:spChg>
        <pc:spChg chg="del">
          <ac:chgData name="Minesh Patel" userId="a66d4990ec83ac90" providerId="LiveId" clId="{B97F8FE2-9461-4CFE-A336-39272FD5B119}" dt="2021-09-12T23:46:23.583" v="315" actId="478"/>
          <ac:spMkLst>
            <pc:docMk/>
            <pc:sldMk cId="582767787" sldId="572"/>
            <ac:spMk id="8" creationId="{4E5DBE0E-B5D0-4261-AC1B-13BB87A3FB61}"/>
          </ac:spMkLst>
        </pc:spChg>
        <pc:spChg chg="del mod topLvl">
          <ac:chgData name="Minesh Patel" userId="a66d4990ec83ac90" providerId="LiveId" clId="{B97F8FE2-9461-4CFE-A336-39272FD5B119}" dt="2021-09-12T23:48:03.249" v="377" actId="478"/>
          <ac:spMkLst>
            <pc:docMk/>
            <pc:sldMk cId="582767787" sldId="572"/>
            <ac:spMk id="11" creationId="{9D91F6CF-2E71-482E-A0F4-2D4B9A47A87D}"/>
          </ac:spMkLst>
        </pc:spChg>
        <pc:spChg chg="mod">
          <ac:chgData name="Minesh Patel" userId="a66d4990ec83ac90" providerId="LiveId" clId="{B97F8FE2-9461-4CFE-A336-39272FD5B119}" dt="2021-09-12T23:46:59.014" v="317"/>
          <ac:spMkLst>
            <pc:docMk/>
            <pc:sldMk cId="582767787" sldId="572"/>
            <ac:spMk id="13" creationId="{F557A73F-320C-41E5-8E10-2401482A88D0}"/>
          </ac:spMkLst>
        </pc:spChg>
        <pc:spChg chg="mod">
          <ac:chgData name="Minesh Patel" userId="a66d4990ec83ac90" providerId="LiveId" clId="{B97F8FE2-9461-4CFE-A336-39272FD5B119}" dt="2021-09-12T23:46:59.014" v="317"/>
          <ac:spMkLst>
            <pc:docMk/>
            <pc:sldMk cId="582767787" sldId="572"/>
            <ac:spMk id="14" creationId="{246E7AEB-A595-4420-9E0C-67A4313A3E4B}"/>
          </ac:spMkLst>
        </pc:spChg>
        <pc:spChg chg="mod">
          <ac:chgData name="Minesh Patel" userId="a66d4990ec83ac90" providerId="LiveId" clId="{B97F8FE2-9461-4CFE-A336-39272FD5B119}" dt="2021-09-12T23:46:59.014" v="317"/>
          <ac:spMkLst>
            <pc:docMk/>
            <pc:sldMk cId="582767787" sldId="572"/>
            <ac:spMk id="17" creationId="{5E283E2E-1863-49B6-B936-29FF397CBF00}"/>
          </ac:spMkLst>
        </pc:spChg>
        <pc:spChg chg="mod">
          <ac:chgData name="Minesh Patel" userId="a66d4990ec83ac90" providerId="LiveId" clId="{B97F8FE2-9461-4CFE-A336-39272FD5B119}" dt="2021-09-12T23:46:59.014" v="317"/>
          <ac:spMkLst>
            <pc:docMk/>
            <pc:sldMk cId="582767787" sldId="572"/>
            <ac:spMk id="26" creationId="{085C3DE9-3F8B-4175-9122-1C3A4DD4A09E}"/>
          </ac:spMkLst>
        </pc:spChg>
        <pc:spChg chg="mod">
          <ac:chgData name="Minesh Patel" userId="a66d4990ec83ac90" providerId="LiveId" clId="{B97F8FE2-9461-4CFE-A336-39272FD5B119}" dt="2021-09-12T23:47:54.248" v="376" actId="20577"/>
          <ac:spMkLst>
            <pc:docMk/>
            <pc:sldMk cId="582767787" sldId="572"/>
            <ac:spMk id="28" creationId="{6DCA7245-A2AB-4604-8281-4CA42334C18D}"/>
          </ac:spMkLst>
        </pc:spChg>
        <pc:spChg chg="mod">
          <ac:chgData name="Minesh Patel" userId="a66d4990ec83ac90" providerId="LiveId" clId="{B97F8FE2-9461-4CFE-A336-39272FD5B119}" dt="2021-09-12T23:46:59.014" v="317"/>
          <ac:spMkLst>
            <pc:docMk/>
            <pc:sldMk cId="582767787" sldId="572"/>
            <ac:spMk id="31" creationId="{5B10F651-FF15-487D-8DA5-ECC1795B8131}"/>
          </ac:spMkLst>
        </pc:spChg>
        <pc:spChg chg="add del mod">
          <ac:chgData name="Minesh Patel" userId="a66d4990ec83ac90" providerId="LiveId" clId="{B97F8FE2-9461-4CFE-A336-39272FD5B119}" dt="2021-09-12T23:47:00.503" v="318" actId="478"/>
          <ac:spMkLst>
            <pc:docMk/>
            <pc:sldMk cId="582767787" sldId="572"/>
            <ac:spMk id="35" creationId="{759C1978-DF1D-4B6A-BFC4-27873272DDCA}"/>
          </ac:spMkLst>
        </pc:spChg>
        <pc:spChg chg="add mod">
          <ac:chgData name="Minesh Patel" userId="a66d4990ec83ac90" providerId="LiveId" clId="{B97F8FE2-9461-4CFE-A336-39272FD5B119}" dt="2021-09-12T23:48:21.273" v="381" actId="1076"/>
          <ac:spMkLst>
            <pc:docMk/>
            <pc:sldMk cId="582767787" sldId="572"/>
            <ac:spMk id="36" creationId="{07289E2B-B217-44BF-9B45-F82DA891702B}"/>
          </ac:spMkLst>
        </pc:spChg>
        <pc:spChg chg="add mod">
          <ac:chgData name="Minesh Patel" userId="a66d4990ec83ac90" providerId="LiveId" clId="{B97F8FE2-9461-4CFE-A336-39272FD5B119}" dt="2021-09-12T23:48:27.657" v="383" actId="1076"/>
          <ac:spMkLst>
            <pc:docMk/>
            <pc:sldMk cId="582767787" sldId="572"/>
            <ac:spMk id="37" creationId="{AE30D01F-C4DE-410A-BFFD-7CC52DA00B55}"/>
          </ac:spMkLst>
        </pc:spChg>
        <pc:spChg chg="add mod">
          <ac:chgData name="Minesh Patel" userId="a66d4990ec83ac90" providerId="LiveId" clId="{B97F8FE2-9461-4CFE-A336-39272FD5B119}" dt="2021-09-12T23:48:34.511" v="385" actId="1076"/>
          <ac:spMkLst>
            <pc:docMk/>
            <pc:sldMk cId="582767787" sldId="572"/>
            <ac:spMk id="38" creationId="{23E8286F-19DB-443C-B8D4-370A5BC708F1}"/>
          </ac:spMkLst>
        </pc:spChg>
        <pc:grpChg chg="add del mod">
          <ac:chgData name="Minesh Patel" userId="a66d4990ec83ac90" providerId="LiveId" clId="{B97F8FE2-9461-4CFE-A336-39272FD5B119}" dt="2021-09-12T23:48:03.249" v="377" actId="478"/>
          <ac:grpSpMkLst>
            <pc:docMk/>
            <pc:sldMk cId="582767787" sldId="572"/>
            <ac:grpSpMk id="9" creationId="{49AC9DA4-A577-470D-8916-136E285E874A}"/>
          </ac:grpSpMkLst>
        </pc:grpChg>
        <pc:grpChg chg="add mod">
          <ac:chgData name="Minesh Patel" userId="a66d4990ec83ac90" providerId="LiveId" clId="{B97F8FE2-9461-4CFE-A336-39272FD5B119}" dt="2021-09-12T23:46:59.014" v="317"/>
          <ac:grpSpMkLst>
            <pc:docMk/>
            <pc:sldMk cId="582767787" sldId="572"/>
            <ac:grpSpMk id="12" creationId="{1FB041EC-D8CF-45CC-9F1D-ADC0D153BE00}"/>
          </ac:grpSpMkLst>
        </pc:grpChg>
        <pc:grpChg chg="add mod">
          <ac:chgData name="Minesh Patel" userId="a66d4990ec83ac90" providerId="LiveId" clId="{B97F8FE2-9461-4CFE-A336-39272FD5B119}" dt="2021-09-12T23:46:59.014" v="317"/>
          <ac:grpSpMkLst>
            <pc:docMk/>
            <pc:sldMk cId="582767787" sldId="572"/>
            <ac:grpSpMk id="19" creationId="{7FC1EF16-2E86-420F-8E9D-0AC8B81BC160}"/>
          </ac:grpSpMkLst>
        </pc:grpChg>
        <pc:grpChg chg="add mod">
          <ac:chgData name="Minesh Patel" userId="a66d4990ec83ac90" providerId="LiveId" clId="{B97F8FE2-9461-4CFE-A336-39272FD5B119}" dt="2021-09-12T23:48:12.700" v="379" actId="1076"/>
          <ac:grpSpMkLst>
            <pc:docMk/>
            <pc:sldMk cId="582767787" sldId="572"/>
            <ac:grpSpMk id="27" creationId="{66924AEB-0901-475A-BE7C-FC5CADE81F89}"/>
          </ac:grpSpMkLst>
        </pc:grpChg>
        <pc:grpChg chg="add mod">
          <ac:chgData name="Minesh Patel" userId="a66d4990ec83ac90" providerId="LiveId" clId="{B97F8FE2-9461-4CFE-A336-39272FD5B119}" dt="2021-09-12T23:46:59.014" v="317"/>
          <ac:grpSpMkLst>
            <pc:docMk/>
            <pc:sldMk cId="582767787" sldId="572"/>
            <ac:grpSpMk id="30" creationId="{5B7EAAD1-AC3D-4AC9-BBBA-0D466160B5F5}"/>
          </ac:grpSpMkLst>
        </pc:grpChg>
        <pc:graphicFrameChg chg="mod topLvl">
          <ac:chgData name="Minesh Patel" userId="a66d4990ec83ac90" providerId="LiveId" clId="{B97F8FE2-9461-4CFE-A336-39272FD5B119}" dt="2021-09-12T23:48:12.700" v="379" actId="1076"/>
          <ac:graphicFrameMkLst>
            <pc:docMk/>
            <pc:sldMk cId="582767787" sldId="572"/>
            <ac:graphicFrameMk id="10" creationId="{03D2690B-90C0-4CA8-8F15-81E7D122FB49}"/>
          </ac:graphicFrameMkLst>
        </pc:graphicFrameChg>
        <pc:graphicFrameChg chg="mod">
          <ac:chgData name="Minesh Patel" userId="a66d4990ec83ac90" providerId="LiveId" clId="{B97F8FE2-9461-4CFE-A336-39272FD5B119}" dt="2021-09-12T23:46:59.014" v="317"/>
          <ac:graphicFrameMkLst>
            <pc:docMk/>
            <pc:sldMk cId="582767787" sldId="572"/>
            <ac:graphicFrameMk id="20" creationId="{FA9C456E-63DC-4CCD-9899-220355A95A24}"/>
          </ac:graphicFrameMkLst>
        </pc:graphicFrameChg>
        <pc:graphicFrameChg chg="mod">
          <ac:chgData name="Minesh Patel" userId="a66d4990ec83ac90" providerId="LiveId" clId="{B97F8FE2-9461-4CFE-A336-39272FD5B119}" dt="2021-09-12T23:46:59.014" v="317"/>
          <ac:graphicFrameMkLst>
            <pc:docMk/>
            <pc:sldMk cId="582767787" sldId="572"/>
            <ac:graphicFrameMk id="22" creationId="{B40075EC-7B0C-48DB-8207-345665C20F83}"/>
          </ac:graphicFrameMkLst>
        </pc:graphicFrameChg>
        <pc:graphicFrameChg chg="mod">
          <ac:chgData name="Minesh Patel" userId="a66d4990ec83ac90" providerId="LiveId" clId="{B97F8FE2-9461-4CFE-A336-39272FD5B119}" dt="2021-09-12T23:46:59.014" v="317"/>
          <ac:graphicFrameMkLst>
            <pc:docMk/>
            <pc:sldMk cId="582767787" sldId="572"/>
            <ac:graphicFrameMk id="24" creationId="{5335F6C9-5DDB-4144-8032-7CD0ACD4C27F}"/>
          </ac:graphicFrameMkLst>
        </pc:graphicFrameChg>
        <pc:cxnChg chg="mod">
          <ac:chgData name="Minesh Patel" userId="a66d4990ec83ac90" providerId="LiveId" clId="{B97F8FE2-9461-4CFE-A336-39272FD5B119}" dt="2021-09-12T23:46:59.014" v="317"/>
          <ac:cxnSpMkLst>
            <pc:docMk/>
            <pc:sldMk cId="582767787" sldId="572"/>
            <ac:cxnSpMk id="15" creationId="{571D6E91-F075-4E72-A273-CAD0E9EFD1CD}"/>
          </ac:cxnSpMkLst>
        </pc:cxnChg>
        <pc:cxnChg chg="mod">
          <ac:chgData name="Minesh Patel" userId="a66d4990ec83ac90" providerId="LiveId" clId="{B97F8FE2-9461-4CFE-A336-39272FD5B119}" dt="2021-09-12T23:46:59.014" v="317"/>
          <ac:cxnSpMkLst>
            <pc:docMk/>
            <pc:sldMk cId="582767787" sldId="572"/>
            <ac:cxnSpMk id="16" creationId="{47BB12E0-020D-49E0-AE7D-397065EBC69B}"/>
          </ac:cxnSpMkLst>
        </pc:cxnChg>
        <pc:cxnChg chg="mod">
          <ac:chgData name="Minesh Patel" userId="a66d4990ec83ac90" providerId="LiveId" clId="{B97F8FE2-9461-4CFE-A336-39272FD5B119}" dt="2021-09-12T23:46:59.014" v="317"/>
          <ac:cxnSpMkLst>
            <pc:docMk/>
            <pc:sldMk cId="582767787" sldId="572"/>
            <ac:cxnSpMk id="18" creationId="{B182E6C8-0B57-4502-B997-2CD452811308}"/>
          </ac:cxnSpMkLst>
        </pc:cxnChg>
        <pc:cxnChg chg="mod">
          <ac:chgData name="Minesh Patel" userId="a66d4990ec83ac90" providerId="LiveId" clId="{B97F8FE2-9461-4CFE-A336-39272FD5B119}" dt="2021-09-12T23:46:59.014" v="317"/>
          <ac:cxnSpMkLst>
            <pc:docMk/>
            <pc:sldMk cId="582767787" sldId="572"/>
            <ac:cxnSpMk id="21" creationId="{80FFB6A0-A1E6-4976-BF68-27B226D7F9AE}"/>
          </ac:cxnSpMkLst>
        </pc:cxnChg>
        <pc:cxnChg chg="mod">
          <ac:chgData name="Minesh Patel" userId="a66d4990ec83ac90" providerId="LiveId" clId="{B97F8FE2-9461-4CFE-A336-39272FD5B119}" dt="2021-09-12T23:46:59.014" v="317"/>
          <ac:cxnSpMkLst>
            <pc:docMk/>
            <pc:sldMk cId="582767787" sldId="572"/>
            <ac:cxnSpMk id="23" creationId="{70C10F89-C268-4E5E-9E54-795B588E81EB}"/>
          </ac:cxnSpMkLst>
        </pc:cxnChg>
        <pc:cxnChg chg="mod">
          <ac:chgData name="Minesh Patel" userId="a66d4990ec83ac90" providerId="LiveId" clId="{B97F8FE2-9461-4CFE-A336-39272FD5B119}" dt="2021-09-12T23:46:59.014" v="317"/>
          <ac:cxnSpMkLst>
            <pc:docMk/>
            <pc:sldMk cId="582767787" sldId="572"/>
            <ac:cxnSpMk id="25" creationId="{7C1555BC-3D71-41F0-AFEE-A75FEC28F748}"/>
          </ac:cxnSpMkLst>
        </pc:cxnChg>
        <pc:cxnChg chg="mod">
          <ac:chgData name="Minesh Patel" userId="a66d4990ec83ac90" providerId="LiveId" clId="{B97F8FE2-9461-4CFE-A336-39272FD5B119}" dt="2021-09-12T23:48:03.249" v="377" actId="478"/>
          <ac:cxnSpMkLst>
            <pc:docMk/>
            <pc:sldMk cId="582767787" sldId="572"/>
            <ac:cxnSpMk id="29" creationId="{01AC000F-1826-41A4-AB52-DAF0C67B3CA3}"/>
          </ac:cxnSpMkLst>
        </pc:cxnChg>
        <pc:cxnChg chg="mod">
          <ac:chgData name="Minesh Patel" userId="a66d4990ec83ac90" providerId="LiveId" clId="{B97F8FE2-9461-4CFE-A336-39272FD5B119}" dt="2021-09-12T23:46:59.014" v="317"/>
          <ac:cxnSpMkLst>
            <pc:docMk/>
            <pc:sldMk cId="582767787" sldId="572"/>
            <ac:cxnSpMk id="32" creationId="{726A311D-DC75-4F4E-BAAF-A0A45A1AFCC8}"/>
          </ac:cxnSpMkLst>
        </pc:cxnChg>
        <pc:cxnChg chg="mod">
          <ac:chgData name="Minesh Patel" userId="a66d4990ec83ac90" providerId="LiveId" clId="{B97F8FE2-9461-4CFE-A336-39272FD5B119}" dt="2021-09-12T23:46:59.014" v="317"/>
          <ac:cxnSpMkLst>
            <pc:docMk/>
            <pc:sldMk cId="582767787" sldId="572"/>
            <ac:cxnSpMk id="33" creationId="{9C2A2BBF-6BFC-432B-B132-563973A381AB}"/>
          </ac:cxnSpMkLst>
        </pc:cxnChg>
        <pc:cxnChg chg="mod">
          <ac:chgData name="Minesh Patel" userId="a66d4990ec83ac90" providerId="LiveId" clId="{B97F8FE2-9461-4CFE-A336-39272FD5B119}" dt="2021-09-12T23:46:59.014" v="317"/>
          <ac:cxnSpMkLst>
            <pc:docMk/>
            <pc:sldMk cId="582767787" sldId="572"/>
            <ac:cxnSpMk id="34" creationId="{E3C6C967-2CAE-4165-A131-2209202AE1BB}"/>
          </ac:cxnSpMkLst>
        </pc:cxnChg>
      </pc:sldChg>
      <pc:sldChg chg="addSp delSp modSp add mod delAnim modAnim modNotesTx">
        <pc:chgData name="Minesh Patel" userId="a66d4990ec83ac90" providerId="LiveId" clId="{B97F8FE2-9461-4CFE-A336-39272FD5B119}" dt="2021-09-21T13:55:42.264" v="70956"/>
        <pc:sldMkLst>
          <pc:docMk/>
          <pc:sldMk cId="2494061879" sldId="572"/>
        </pc:sldMkLst>
        <pc:spChg chg="mod">
          <ac:chgData name="Minesh Patel" userId="a66d4990ec83ac90" providerId="LiveId" clId="{B97F8FE2-9461-4CFE-A336-39272FD5B119}" dt="2021-09-17T21:02:11.410" v="11735" actId="20577"/>
          <ac:spMkLst>
            <pc:docMk/>
            <pc:sldMk cId="2494061879" sldId="572"/>
            <ac:spMk id="2" creationId="{00000000-0000-0000-0000-000000000000}"/>
          </ac:spMkLst>
        </pc:spChg>
        <pc:spChg chg="del mod">
          <ac:chgData name="Minesh Patel" userId="a66d4990ec83ac90" providerId="LiveId" clId="{B97F8FE2-9461-4CFE-A336-39272FD5B119}" dt="2021-09-17T22:11:46.779" v="12546" actId="478"/>
          <ac:spMkLst>
            <pc:docMk/>
            <pc:sldMk cId="2494061879" sldId="572"/>
            <ac:spMk id="3" creationId="{C09A9C93-75C5-4C06-BC8D-CB9C436349F8}"/>
          </ac:spMkLst>
        </pc:spChg>
        <pc:spChg chg="mod">
          <ac:chgData name="Minesh Patel" userId="a66d4990ec83ac90" providerId="LiveId" clId="{B97F8FE2-9461-4CFE-A336-39272FD5B119}" dt="2021-09-15T14:23:15.020" v="2622" actId="207"/>
          <ac:spMkLst>
            <pc:docMk/>
            <pc:sldMk cId="2494061879" sldId="572"/>
            <ac:spMk id="6" creationId="{6C61E60C-80FA-4E55-8D68-AE71C8A36D6A}"/>
          </ac:spMkLst>
        </pc:spChg>
        <pc:spChg chg="mod topLvl">
          <ac:chgData name="Minesh Patel" userId="a66d4990ec83ac90" providerId="LiveId" clId="{B97F8FE2-9461-4CFE-A336-39272FD5B119}" dt="2021-09-17T22:10:18.994" v="12496" actId="1076"/>
          <ac:spMkLst>
            <pc:docMk/>
            <pc:sldMk cId="2494061879" sldId="572"/>
            <ac:spMk id="8" creationId="{8E278BF9-4D4B-459C-BCF4-54BAFBB908ED}"/>
          </ac:spMkLst>
        </pc:spChg>
        <pc:spChg chg="del mod topLvl">
          <ac:chgData name="Minesh Patel" userId="a66d4990ec83ac90" providerId="LiveId" clId="{B97F8FE2-9461-4CFE-A336-39272FD5B119}" dt="2021-09-17T22:10:31.654" v="12498" actId="478"/>
          <ac:spMkLst>
            <pc:docMk/>
            <pc:sldMk cId="2494061879" sldId="572"/>
            <ac:spMk id="9" creationId="{5895A9AA-E147-44C8-A4D8-A2BA7450308E}"/>
          </ac:spMkLst>
        </pc:spChg>
        <pc:spChg chg="mod topLvl">
          <ac:chgData name="Minesh Patel" userId="a66d4990ec83ac90" providerId="LiveId" clId="{B97F8FE2-9461-4CFE-A336-39272FD5B119}" dt="2021-09-21T10:29:56.028" v="45811" actId="164"/>
          <ac:spMkLst>
            <pc:docMk/>
            <pc:sldMk cId="2494061879" sldId="572"/>
            <ac:spMk id="10" creationId="{352C5DB0-6095-49B2-B75C-F0035238F181}"/>
          </ac:spMkLst>
        </pc:spChg>
        <pc:spChg chg="add del mod topLvl">
          <ac:chgData name="Minesh Patel" userId="a66d4990ec83ac90" providerId="LiveId" clId="{B97F8FE2-9461-4CFE-A336-39272FD5B119}" dt="2021-09-17T22:16:57.331" v="12581" actId="478"/>
          <ac:spMkLst>
            <pc:docMk/>
            <pc:sldMk cId="2494061879" sldId="572"/>
            <ac:spMk id="15" creationId="{2342670F-34A2-4EC6-8E6A-1679729028F4}"/>
          </ac:spMkLst>
        </pc:spChg>
        <pc:spChg chg="del mod topLvl">
          <ac:chgData name="Minesh Patel" userId="a66d4990ec83ac90" providerId="LiveId" clId="{B97F8FE2-9461-4CFE-A336-39272FD5B119}" dt="2021-09-17T22:10:30.871" v="12497" actId="478"/>
          <ac:spMkLst>
            <pc:docMk/>
            <pc:sldMk cId="2494061879" sldId="572"/>
            <ac:spMk id="16" creationId="{A9C08AD8-96EE-40DC-A5E0-9DFAF9AA764D}"/>
          </ac:spMkLst>
        </pc:spChg>
        <pc:spChg chg="del mod topLvl">
          <ac:chgData name="Minesh Patel" userId="a66d4990ec83ac90" providerId="LiveId" clId="{B97F8FE2-9461-4CFE-A336-39272FD5B119}" dt="2021-09-17T22:11:46.779" v="12546" actId="478"/>
          <ac:spMkLst>
            <pc:docMk/>
            <pc:sldMk cId="2494061879" sldId="572"/>
            <ac:spMk id="17" creationId="{E6EF3932-8627-4DC7-8BA0-1DB7F7127A9C}"/>
          </ac:spMkLst>
        </pc:spChg>
        <pc:spChg chg="del mod">
          <ac:chgData name="Minesh Patel" userId="a66d4990ec83ac90" providerId="LiveId" clId="{B97F8FE2-9461-4CFE-A336-39272FD5B119}" dt="2021-09-17T22:11:46.779" v="12546" actId="478"/>
          <ac:spMkLst>
            <pc:docMk/>
            <pc:sldMk cId="2494061879" sldId="572"/>
            <ac:spMk id="25" creationId="{918ACD6B-792C-4982-9057-DE94CD4167D6}"/>
          </ac:spMkLst>
        </pc:spChg>
        <pc:spChg chg="mod">
          <ac:chgData name="Minesh Patel" userId="a66d4990ec83ac90" providerId="LiveId" clId="{B97F8FE2-9461-4CFE-A336-39272FD5B119}" dt="2021-09-21T13:55:42.264" v="70956"/>
          <ac:spMkLst>
            <pc:docMk/>
            <pc:sldMk cId="2494061879" sldId="572"/>
            <ac:spMk id="37" creationId="{DA76AE80-A564-43F3-B3C2-1A090F630E1F}"/>
          </ac:spMkLst>
        </pc:spChg>
        <pc:spChg chg="mod">
          <ac:chgData name="Minesh Patel" userId="a66d4990ec83ac90" providerId="LiveId" clId="{B97F8FE2-9461-4CFE-A336-39272FD5B119}" dt="2021-09-21T13:55:42.264" v="70956"/>
          <ac:spMkLst>
            <pc:docMk/>
            <pc:sldMk cId="2494061879" sldId="572"/>
            <ac:spMk id="38" creationId="{6310538A-921D-4A5E-BDEA-1BB57816DB8C}"/>
          </ac:spMkLst>
        </pc:spChg>
        <pc:spChg chg="mod">
          <ac:chgData name="Minesh Patel" userId="a66d4990ec83ac90" providerId="LiveId" clId="{B97F8FE2-9461-4CFE-A336-39272FD5B119}" dt="2021-09-21T13:55:42.264" v="70956"/>
          <ac:spMkLst>
            <pc:docMk/>
            <pc:sldMk cId="2494061879" sldId="572"/>
            <ac:spMk id="39" creationId="{2A05E1B6-F6C6-4AB8-870A-FFC97D8F22B4}"/>
          </ac:spMkLst>
        </pc:spChg>
        <pc:spChg chg="mod">
          <ac:chgData name="Minesh Patel" userId="a66d4990ec83ac90" providerId="LiveId" clId="{B97F8FE2-9461-4CFE-A336-39272FD5B119}" dt="2021-09-21T13:55:42.264" v="70956"/>
          <ac:spMkLst>
            <pc:docMk/>
            <pc:sldMk cId="2494061879" sldId="572"/>
            <ac:spMk id="40" creationId="{ADFF198C-14A9-474A-96D6-A6483BE0CAD0}"/>
          </ac:spMkLst>
        </pc:spChg>
        <pc:spChg chg="add mod ord">
          <ac:chgData name="Minesh Patel" userId="a66d4990ec83ac90" providerId="LiveId" clId="{B97F8FE2-9461-4CFE-A336-39272FD5B119}" dt="2021-09-21T10:29:25.265" v="45807" actId="164"/>
          <ac:spMkLst>
            <pc:docMk/>
            <pc:sldMk cId="2494061879" sldId="572"/>
            <ac:spMk id="41" creationId="{E678171F-1E69-4197-8E1D-496C7C280F04}"/>
          </ac:spMkLst>
        </pc:spChg>
        <pc:spChg chg="mod">
          <ac:chgData name="Minesh Patel" userId="a66d4990ec83ac90" providerId="LiveId" clId="{B97F8FE2-9461-4CFE-A336-39272FD5B119}" dt="2021-09-21T13:55:42.264" v="70956"/>
          <ac:spMkLst>
            <pc:docMk/>
            <pc:sldMk cId="2494061879" sldId="572"/>
            <ac:spMk id="42" creationId="{A4261BF2-6C19-45A3-B0D0-9B411153B9A9}"/>
          </ac:spMkLst>
        </pc:spChg>
        <pc:spChg chg="mod">
          <ac:chgData name="Minesh Patel" userId="a66d4990ec83ac90" providerId="LiveId" clId="{B97F8FE2-9461-4CFE-A336-39272FD5B119}" dt="2021-09-17T21:34:32.591" v="12074"/>
          <ac:spMkLst>
            <pc:docMk/>
            <pc:sldMk cId="2494061879" sldId="572"/>
            <ac:spMk id="45" creationId="{581EF98A-F207-4851-BBDE-2EF467AC90E1}"/>
          </ac:spMkLst>
        </pc:spChg>
        <pc:spChg chg="mod">
          <ac:chgData name="Minesh Patel" userId="a66d4990ec83ac90" providerId="LiveId" clId="{B97F8FE2-9461-4CFE-A336-39272FD5B119}" dt="2021-09-17T21:34:32.591" v="12074"/>
          <ac:spMkLst>
            <pc:docMk/>
            <pc:sldMk cId="2494061879" sldId="572"/>
            <ac:spMk id="46" creationId="{CECB00BF-63D4-419C-A5D7-B92FA4E69876}"/>
          </ac:spMkLst>
        </pc:spChg>
        <pc:spChg chg="mod">
          <ac:chgData name="Minesh Patel" userId="a66d4990ec83ac90" providerId="LiveId" clId="{B97F8FE2-9461-4CFE-A336-39272FD5B119}" dt="2021-09-17T21:34:32.591" v="12074"/>
          <ac:spMkLst>
            <pc:docMk/>
            <pc:sldMk cId="2494061879" sldId="572"/>
            <ac:spMk id="47" creationId="{A2E14F1E-F164-433F-82A1-31773849A73D}"/>
          </ac:spMkLst>
        </pc:spChg>
        <pc:spChg chg="mod">
          <ac:chgData name="Minesh Patel" userId="a66d4990ec83ac90" providerId="LiveId" clId="{B97F8FE2-9461-4CFE-A336-39272FD5B119}" dt="2021-09-17T21:34:32.591" v="12074"/>
          <ac:spMkLst>
            <pc:docMk/>
            <pc:sldMk cId="2494061879" sldId="572"/>
            <ac:spMk id="48" creationId="{DC82FC1F-CC8A-41BC-A5B1-31858AFD99A1}"/>
          </ac:spMkLst>
        </pc:spChg>
        <pc:spChg chg="mod">
          <ac:chgData name="Minesh Patel" userId="a66d4990ec83ac90" providerId="LiveId" clId="{B97F8FE2-9461-4CFE-A336-39272FD5B119}" dt="2021-09-17T21:34:32.591" v="12074"/>
          <ac:spMkLst>
            <pc:docMk/>
            <pc:sldMk cId="2494061879" sldId="572"/>
            <ac:spMk id="49" creationId="{7AFC1B18-638A-4843-A0FC-392F7DB66424}"/>
          </ac:spMkLst>
        </pc:spChg>
        <pc:spChg chg="mod">
          <ac:chgData name="Minesh Patel" userId="a66d4990ec83ac90" providerId="LiveId" clId="{B97F8FE2-9461-4CFE-A336-39272FD5B119}" dt="2021-09-17T21:34:32.591" v="12074"/>
          <ac:spMkLst>
            <pc:docMk/>
            <pc:sldMk cId="2494061879" sldId="572"/>
            <ac:spMk id="50" creationId="{EC355A04-6B8D-4F02-A843-E835604AA060}"/>
          </ac:spMkLst>
        </pc:spChg>
        <pc:spChg chg="mod">
          <ac:chgData name="Minesh Patel" userId="a66d4990ec83ac90" providerId="LiveId" clId="{B97F8FE2-9461-4CFE-A336-39272FD5B119}" dt="2021-09-17T21:34:32.591" v="12074"/>
          <ac:spMkLst>
            <pc:docMk/>
            <pc:sldMk cId="2494061879" sldId="572"/>
            <ac:spMk id="51" creationId="{3CD9A294-4B49-44A8-8C49-60E812BF46B5}"/>
          </ac:spMkLst>
        </pc:spChg>
        <pc:spChg chg="mod">
          <ac:chgData name="Minesh Patel" userId="a66d4990ec83ac90" providerId="LiveId" clId="{B97F8FE2-9461-4CFE-A336-39272FD5B119}" dt="2021-09-17T21:34:32.591" v="12074"/>
          <ac:spMkLst>
            <pc:docMk/>
            <pc:sldMk cId="2494061879" sldId="572"/>
            <ac:spMk id="53" creationId="{AFE78BA1-EABE-43A8-9937-3DABDD749C7F}"/>
          </ac:spMkLst>
        </pc:spChg>
        <pc:spChg chg="mod">
          <ac:chgData name="Minesh Patel" userId="a66d4990ec83ac90" providerId="LiveId" clId="{B97F8FE2-9461-4CFE-A336-39272FD5B119}" dt="2021-09-17T21:34:32.591" v="12074"/>
          <ac:spMkLst>
            <pc:docMk/>
            <pc:sldMk cId="2494061879" sldId="572"/>
            <ac:spMk id="54" creationId="{BE81CF3B-4694-45E8-8ADD-1ED34A46861D}"/>
          </ac:spMkLst>
        </pc:spChg>
        <pc:spChg chg="mod">
          <ac:chgData name="Minesh Patel" userId="a66d4990ec83ac90" providerId="LiveId" clId="{B97F8FE2-9461-4CFE-A336-39272FD5B119}" dt="2021-09-17T21:34:32.591" v="12074"/>
          <ac:spMkLst>
            <pc:docMk/>
            <pc:sldMk cId="2494061879" sldId="572"/>
            <ac:spMk id="55" creationId="{92CC0FFD-D74D-48E2-98AA-D413E44AE1F4}"/>
          </ac:spMkLst>
        </pc:spChg>
        <pc:spChg chg="mod">
          <ac:chgData name="Minesh Patel" userId="a66d4990ec83ac90" providerId="LiveId" clId="{B97F8FE2-9461-4CFE-A336-39272FD5B119}" dt="2021-09-17T21:34:32.591" v="12074"/>
          <ac:spMkLst>
            <pc:docMk/>
            <pc:sldMk cId="2494061879" sldId="572"/>
            <ac:spMk id="56" creationId="{520CDB5F-D9F0-4D57-9D10-B1EFCFF82FFD}"/>
          </ac:spMkLst>
        </pc:spChg>
        <pc:spChg chg="mod">
          <ac:chgData name="Minesh Patel" userId="a66d4990ec83ac90" providerId="LiveId" clId="{B97F8FE2-9461-4CFE-A336-39272FD5B119}" dt="2021-09-17T21:34:32.591" v="12074"/>
          <ac:spMkLst>
            <pc:docMk/>
            <pc:sldMk cId="2494061879" sldId="572"/>
            <ac:spMk id="57" creationId="{26199AA5-3C42-4327-9CC5-56AB08665F66}"/>
          </ac:spMkLst>
        </pc:spChg>
        <pc:spChg chg="mod">
          <ac:chgData name="Minesh Patel" userId="a66d4990ec83ac90" providerId="LiveId" clId="{B97F8FE2-9461-4CFE-A336-39272FD5B119}" dt="2021-09-17T21:34:57.806" v="12087" actId="165"/>
          <ac:spMkLst>
            <pc:docMk/>
            <pc:sldMk cId="2494061879" sldId="572"/>
            <ac:spMk id="61" creationId="{55A2A11B-2464-420C-AEEA-5702F8B85B24}"/>
          </ac:spMkLst>
        </pc:spChg>
        <pc:spChg chg="mod">
          <ac:chgData name="Minesh Patel" userId="a66d4990ec83ac90" providerId="LiveId" clId="{B97F8FE2-9461-4CFE-A336-39272FD5B119}" dt="2021-09-17T21:34:57.806" v="12087" actId="165"/>
          <ac:spMkLst>
            <pc:docMk/>
            <pc:sldMk cId="2494061879" sldId="572"/>
            <ac:spMk id="62" creationId="{7751F824-A755-43D1-9E49-0E5D01DEDE81}"/>
          </ac:spMkLst>
        </pc:spChg>
        <pc:spChg chg="mod">
          <ac:chgData name="Minesh Patel" userId="a66d4990ec83ac90" providerId="LiveId" clId="{B97F8FE2-9461-4CFE-A336-39272FD5B119}" dt="2021-09-17T21:34:57.806" v="12087" actId="165"/>
          <ac:spMkLst>
            <pc:docMk/>
            <pc:sldMk cId="2494061879" sldId="572"/>
            <ac:spMk id="63" creationId="{B6E3EA97-B33A-40F5-A916-247CCD08247F}"/>
          </ac:spMkLst>
        </pc:spChg>
        <pc:spChg chg="mod">
          <ac:chgData name="Minesh Patel" userId="a66d4990ec83ac90" providerId="LiveId" clId="{B97F8FE2-9461-4CFE-A336-39272FD5B119}" dt="2021-09-17T21:34:57.806" v="12087" actId="165"/>
          <ac:spMkLst>
            <pc:docMk/>
            <pc:sldMk cId="2494061879" sldId="572"/>
            <ac:spMk id="64" creationId="{E5896C63-0F58-4361-A048-390E85C9DE68}"/>
          </ac:spMkLst>
        </pc:spChg>
        <pc:spChg chg="mod">
          <ac:chgData name="Minesh Patel" userId="a66d4990ec83ac90" providerId="LiveId" clId="{B97F8FE2-9461-4CFE-A336-39272FD5B119}" dt="2021-09-17T21:34:57.806" v="12087" actId="165"/>
          <ac:spMkLst>
            <pc:docMk/>
            <pc:sldMk cId="2494061879" sldId="572"/>
            <ac:spMk id="65" creationId="{E5823D29-8182-4943-A57D-2433AB6AD7B7}"/>
          </ac:spMkLst>
        </pc:spChg>
        <pc:spChg chg="mod">
          <ac:chgData name="Minesh Patel" userId="a66d4990ec83ac90" providerId="LiveId" clId="{B97F8FE2-9461-4CFE-A336-39272FD5B119}" dt="2021-09-17T21:34:57.806" v="12087" actId="165"/>
          <ac:spMkLst>
            <pc:docMk/>
            <pc:sldMk cId="2494061879" sldId="572"/>
            <ac:spMk id="66" creationId="{EB24C01C-9B06-496D-9969-8120A498846B}"/>
          </ac:spMkLst>
        </pc:spChg>
        <pc:spChg chg="mod">
          <ac:chgData name="Minesh Patel" userId="a66d4990ec83ac90" providerId="LiveId" clId="{B97F8FE2-9461-4CFE-A336-39272FD5B119}" dt="2021-09-17T21:34:57.806" v="12087" actId="165"/>
          <ac:spMkLst>
            <pc:docMk/>
            <pc:sldMk cId="2494061879" sldId="572"/>
            <ac:spMk id="67" creationId="{26CB550C-3D88-4CE0-AD63-28651A589EBF}"/>
          </ac:spMkLst>
        </pc:spChg>
        <pc:spChg chg="mod">
          <ac:chgData name="Minesh Patel" userId="a66d4990ec83ac90" providerId="LiveId" clId="{B97F8FE2-9461-4CFE-A336-39272FD5B119}" dt="2021-09-17T21:34:57.806" v="12087" actId="165"/>
          <ac:spMkLst>
            <pc:docMk/>
            <pc:sldMk cId="2494061879" sldId="572"/>
            <ac:spMk id="69" creationId="{2CA009AF-E9AA-4A86-89CB-525DDD8AEE2B}"/>
          </ac:spMkLst>
        </pc:spChg>
        <pc:spChg chg="mod">
          <ac:chgData name="Minesh Patel" userId="a66d4990ec83ac90" providerId="LiveId" clId="{B97F8FE2-9461-4CFE-A336-39272FD5B119}" dt="2021-09-17T21:34:57.806" v="12087" actId="165"/>
          <ac:spMkLst>
            <pc:docMk/>
            <pc:sldMk cId="2494061879" sldId="572"/>
            <ac:spMk id="70" creationId="{B04AB150-6311-4500-8669-39CDF0663F81}"/>
          </ac:spMkLst>
        </pc:spChg>
        <pc:spChg chg="mod">
          <ac:chgData name="Minesh Patel" userId="a66d4990ec83ac90" providerId="LiveId" clId="{B97F8FE2-9461-4CFE-A336-39272FD5B119}" dt="2021-09-17T21:34:57.806" v="12087" actId="165"/>
          <ac:spMkLst>
            <pc:docMk/>
            <pc:sldMk cId="2494061879" sldId="572"/>
            <ac:spMk id="71" creationId="{91E0F1BF-2F9B-4A1E-9E68-0866DB12AB47}"/>
          </ac:spMkLst>
        </pc:spChg>
        <pc:spChg chg="mod">
          <ac:chgData name="Minesh Patel" userId="a66d4990ec83ac90" providerId="LiveId" clId="{B97F8FE2-9461-4CFE-A336-39272FD5B119}" dt="2021-09-17T21:34:57.806" v="12087" actId="165"/>
          <ac:spMkLst>
            <pc:docMk/>
            <pc:sldMk cId="2494061879" sldId="572"/>
            <ac:spMk id="72" creationId="{C09693C7-29BC-4D01-A191-1ADB8744DBC3}"/>
          </ac:spMkLst>
        </pc:spChg>
        <pc:spChg chg="mod">
          <ac:chgData name="Minesh Patel" userId="a66d4990ec83ac90" providerId="LiveId" clId="{B97F8FE2-9461-4CFE-A336-39272FD5B119}" dt="2021-09-17T21:34:57.806" v="12087" actId="165"/>
          <ac:spMkLst>
            <pc:docMk/>
            <pc:sldMk cId="2494061879" sldId="572"/>
            <ac:spMk id="73" creationId="{774B53FB-0E83-4CFF-8CE8-834DD1D5EF18}"/>
          </ac:spMkLst>
        </pc:spChg>
        <pc:spChg chg="mod ord topLvl">
          <ac:chgData name="Minesh Patel" userId="a66d4990ec83ac90" providerId="LiveId" clId="{B97F8FE2-9461-4CFE-A336-39272FD5B119}" dt="2021-09-17T22:10:13.359" v="12494" actId="1076"/>
          <ac:spMkLst>
            <pc:docMk/>
            <pc:sldMk cId="2494061879" sldId="572"/>
            <ac:spMk id="74" creationId="{26A4EBBE-B479-46DF-93C7-309CFA3114DC}"/>
          </ac:spMkLst>
        </pc:spChg>
        <pc:spChg chg="mod ord topLvl">
          <ac:chgData name="Minesh Patel" userId="a66d4990ec83ac90" providerId="LiveId" clId="{B97F8FE2-9461-4CFE-A336-39272FD5B119}" dt="2021-09-17T22:10:13.359" v="12494" actId="1076"/>
          <ac:spMkLst>
            <pc:docMk/>
            <pc:sldMk cId="2494061879" sldId="572"/>
            <ac:spMk id="75" creationId="{C088BC4B-8339-4AF6-8424-A0088985E7B8}"/>
          </ac:spMkLst>
        </pc:spChg>
        <pc:spChg chg="mod ord topLvl">
          <ac:chgData name="Minesh Patel" userId="a66d4990ec83ac90" providerId="LiveId" clId="{B97F8FE2-9461-4CFE-A336-39272FD5B119}" dt="2021-09-17T22:10:13.359" v="12494" actId="1076"/>
          <ac:spMkLst>
            <pc:docMk/>
            <pc:sldMk cId="2494061879" sldId="572"/>
            <ac:spMk id="79" creationId="{1F5164EB-687F-4241-8463-0E61EFFDCAD3}"/>
          </ac:spMkLst>
        </pc:spChg>
        <pc:spChg chg="mod ord topLvl">
          <ac:chgData name="Minesh Patel" userId="a66d4990ec83ac90" providerId="LiveId" clId="{B97F8FE2-9461-4CFE-A336-39272FD5B119}" dt="2021-09-17T22:10:13.359" v="12494" actId="1076"/>
          <ac:spMkLst>
            <pc:docMk/>
            <pc:sldMk cId="2494061879" sldId="572"/>
            <ac:spMk id="80" creationId="{77AC161F-0AD6-4A3A-8231-57BDA3A7963D}"/>
          </ac:spMkLst>
        </pc:spChg>
        <pc:spChg chg="mod">
          <ac:chgData name="Minesh Patel" userId="a66d4990ec83ac90" providerId="LiveId" clId="{B97F8FE2-9461-4CFE-A336-39272FD5B119}" dt="2021-09-17T22:09:56.184" v="12491"/>
          <ac:spMkLst>
            <pc:docMk/>
            <pc:sldMk cId="2494061879" sldId="572"/>
            <ac:spMk id="81" creationId="{CD8304F6-AFE6-44FB-90AD-E14940D31B9B}"/>
          </ac:spMkLst>
        </pc:spChg>
        <pc:spChg chg="del mod">
          <ac:chgData name="Minesh Patel" userId="a66d4990ec83ac90" providerId="LiveId" clId="{B97F8FE2-9461-4CFE-A336-39272FD5B119}" dt="2021-09-17T22:09:44.351" v="12488" actId="478"/>
          <ac:spMkLst>
            <pc:docMk/>
            <pc:sldMk cId="2494061879" sldId="572"/>
            <ac:spMk id="82" creationId="{6A86FB20-2079-4472-B35D-A854BA813463}"/>
          </ac:spMkLst>
        </pc:spChg>
        <pc:spChg chg="add del mod">
          <ac:chgData name="Minesh Patel" userId="a66d4990ec83ac90" providerId="LiveId" clId="{B97F8FE2-9461-4CFE-A336-39272FD5B119}" dt="2021-09-17T22:24:59.298" v="12810" actId="478"/>
          <ac:spMkLst>
            <pc:docMk/>
            <pc:sldMk cId="2494061879" sldId="572"/>
            <ac:spMk id="97" creationId="{16D98B05-64C1-433C-B517-92BBA4016EAB}"/>
          </ac:spMkLst>
        </pc:spChg>
        <pc:spChg chg="add mod">
          <ac:chgData name="Minesh Patel" userId="a66d4990ec83ac90" providerId="LiveId" clId="{B97F8FE2-9461-4CFE-A336-39272FD5B119}" dt="2021-09-21T10:29:56.028" v="45811" actId="164"/>
          <ac:spMkLst>
            <pc:docMk/>
            <pc:sldMk cId="2494061879" sldId="572"/>
            <ac:spMk id="100" creationId="{E7B8D758-148F-47CD-8FE0-CF789293A88F}"/>
          </ac:spMkLst>
        </pc:spChg>
        <pc:spChg chg="add mod">
          <ac:chgData name="Minesh Patel" userId="a66d4990ec83ac90" providerId="LiveId" clId="{B97F8FE2-9461-4CFE-A336-39272FD5B119}" dt="2021-09-21T10:29:56.028" v="45811" actId="164"/>
          <ac:spMkLst>
            <pc:docMk/>
            <pc:sldMk cId="2494061879" sldId="572"/>
            <ac:spMk id="101" creationId="{F00A4090-3DE3-455D-9E2A-5434D851B759}"/>
          </ac:spMkLst>
        </pc:spChg>
        <pc:spChg chg="add mod">
          <ac:chgData name="Minesh Patel" userId="a66d4990ec83ac90" providerId="LiveId" clId="{B97F8FE2-9461-4CFE-A336-39272FD5B119}" dt="2021-09-21T10:30:18.228" v="45814" actId="164"/>
          <ac:spMkLst>
            <pc:docMk/>
            <pc:sldMk cId="2494061879" sldId="572"/>
            <ac:spMk id="104" creationId="{8641F1B4-A564-4AA6-A521-E6771A050A2B}"/>
          </ac:spMkLst>
        </pc:spChg>
        <pc:spChg chg="add mod">
          <ac:chgData name="Minesh Patel" userId="a66d4990ec83ac90" providerId="LiveId" clId="{B97F8FE2-9461-4CFE-A336-39272FD5B119}" dt="2021-09-21T10:30:28.718" v="45817" actId="164"/>
          <ac:spMkLst>
            <pc:docMk/>
            <pc:sldMk cId="2494061879" sldId="572"/>
            <ac:spMk id="105" creationId="{18E4B969-2117-41BA-B459-BB211CAB1618}"/>
          </ac:spMkLst>
        </pc:spChg>
        <pc:spChg chg="add mod">
          <ac:chgData name="Minesh Patel" userId="a66d4990ec83ac90" providerId="LiveId" clId="{B97F8FE2-9461-4CFE-A336-39272FD5B119}" dt="2021-09-21T10:29:25.265" v="45807" actId="164"/>
          <ac:spMkLst>
            <pc:docMk/>
            <pc:sldMk cId="2494061879" sldId="572"/>
            <ac:spMk id="106" creationId="{00551BF9-2E33-4E3D-A47D-63F72DAEAA31}"/>
          </ac:spMkLst>
        </pc:spChg>
        <pc:spChg chg="add mod ord">
          <ac:chgData name="Minesh Patel" userId="a66d4990ec83ac90" providerId="LiveId" clId="{B97F8FE2-9461-4CFE-A336-39272FD5B119}" dt="2021-09-21T10:29:56.028" v="45811" actId="164"/>
          <ac:spMkLst>
            <pc:docMk/>
            <pc:sldMk cId="2494061879" sldId="572"/>
            <ac:spMk id="107" creationId="{0D7CFB64-B9DB-4132-B8F4-ACB406CEA12E}"/>
          </ac:spMkLst>
        </pc:spChg>
        <pc:spChg chg="add mod">
          <ac:chgData name="Minesh Patel" userId="a66d4990ec83ac90" providerId="LiveId" clId="{B97F8FE2-9461-4CFE-A336-39272FD5B119}" dt="2021-09-21T10:29:25.265" v="45807" actId="164"/>
          <ac:spMkLst>
            <pc:docMk/>
            <pc:sldMk cId="2494061879" sldId="572"/>
            <ac:spMk id="108" creationId="{7D99A7E8-A5EE-4BF3-9E8B-8295F054D053}"/>
          </ac:spMkLst>
        </pc:spChg>
        <pc:spChg chg="add mod">
          <ac:chgData name="Minesh Patel" userId="a66d4990ec83ac90" providerId="LiveId" clId="{B97F8FE2-9461-4CFE-A336-39272FD5B119}" dt="2021-09-21T10:30:18.228" v="45814" actId="164"/>
          <ac:spMkLst>
            <pc:docMk/>
            <pc:sldMk cId="2494061879" sldId="572"/>
            <ac:spMk id="109" creationId="{C372C041-59CF-4CD2-B666-D724393A4F11}"/>
          </ac:spMkLst>
        </pc:spChg>
        <pc:spChg chg="add mod">
          <ac:chgData name="Minesh Patel" userId="a66d4990ec83ac90" providerId="LiveId" clId="{B97F8FE2-9461-4CFE-A336-39272FD5B119}" dt="2021-09-21T10:30:28.718" v="45817" actId="164"/>
          <ac:spMkLst>
            <pc:docMk/>
            <pc:sldMk cId="2494061879" sldId="572"/>
            <ac:spMk id="110" creationId="{3B1F33C0-49C5-4A2A-B024-2B000A68B123}"/>
          </ac:spMkLst>
        </pc:spChg>
        <pc:spChg chg="add mod">
          <ac:chgData name="Minesh Patel" userId="a66d4990ec83ac90" providerId="LiveId" clId="{B97F8FE2-9461-4CFE-A336-39272FD5B119}" dt="2021-09-17T22:20:39.066" v="12740" actId="571"/>
          <ac:spMkLst>
            <pc:docMk/>
            <pc:sldMk cId="2494061879" sldId="572"/>
            <ac:spMk id="111" creationId="{B5B4AC4D-173A-4470-8141-75AE82EFA17E}"/>
          </ac:spMkLst>
        </pc:spChg>
        <pc:spChg chg="add mod">
          <ac:chgData name="Minesh Patel" userId="a66d4990ec83ac90" providerId="LiveId" clId="{B97F8FE2-9461-4CFE-A336-39272FD5B119}" dt="2021-09-17T22:20:39.066" v="12740" actId="571"/>
          <ac:spMkLst>
            <pc:docMk/>
            <pc:sldMk cId="2494061879" sldId="572"/>
            <ac:spMk id="112" creationId="{425CCB2C-6695-41B8-99FD-D20E21BCEACB}"/>
          </ac:spMkLst>
        </pc:spChg>
        <pc:spChg chg="add mod">
          <ac:chgData name="Minesh Patel" userId="a66d4990ec83ac90" providerId="LiveId" clId="{B97F8FE2-9461-4CFE-A336-39272FD5B119}" dt="2021-09-17T22:20:40.842" v="12742" actId="571"/>
          <ac:spMkLst>
            <pc:docMk/>
            <pc:sldMk cId="2494061879" sldId="572"/>
            <ac:spMk id="113" creationId="{4BCD42E4-338F-41B6-97A5-8E656E92F0F3}"/>
          </ac:spMkLst>
        </pc:spChg>
        <pc:spChg chg="add mod">
          <ac:chgData name="Minesh Patel" userId="a66d4990ec83ac90" providerId="LiveId" clId="{B97F8FE2-9461-4CFE-A336-39272FD5B119}" dt="2021-09-17T22:20:40.842" v="12742" actId="571"/>
          <ac:spMkLst>
            <pc:docMk/>
            <pc:sldMk cId="2494061879" sldId="572"/>
            <ac:spMk id="114" creationId="{B54B433D-D26D-4498-B8D4-5795D609E073}"/>
          </ac:spMkLst>
        </pc:spChg>
        <pc:spChg chg="add mod">
          <ac:chgData name="Minesh Patel" userId="a66d4990ec83ac90" providerId="LiveId" clId="{B97F8FE2-9461-4CFE-A336-39272FD5B119}" dt="2021-09-21T10:30:18.228" v="45814" actId="164"/>
          <ac:spMkLst>
            <pc:docMk/>
            <pc:sldMk cId="2494061879" sldId="572"/>
            <ac:spMk id="115" creationId="{4DD592FC-BD2C-4B1F-98E9-F9749EF6364A}"/>
          </ac:spMkLst>
        </pc:spChg>
        <pc:spChg chg="add mod">
          <ac:chgData name="Minesh Patel" userId="a66d4990ec83ac90" providerId="LiveId" clId="{B97F8FE2-9461-4CFE-A336-39272FD5B119}" dt="2021-09-17T22:29:27.246" v="12920" actId="1076"/>
          <ac:spMkLst>
            <pc:docMk/>
            <pc:sldMk cId="2494061879" sldId="572"/>
            <ac:spMk id="130" creationId="{A1516B81-9DDF-4A43-BB19-1B0B3A6BBC8C}"/>
          </ac:spMkLst>
        </pc:spChg>
        <pc:spChg chg="add mod">
          <ac:chgData name="Minesh Patel" userId="a66d4990ec83ac90" providerId="LiveId" clId="{B97F8FE2-9461-4CFE-A336-39272FD5B119}" dt="2021-09-17T22:29:10.101" v="12918" actId="20577"/>
          <ac:spMkLst>
            <pc:docMk/>
            <pc:sldMk cId="2494061879" sldId="572"/>
            <ac:spMk id="137" creationId="{36A28246-0631-4666-ABE1-C7589F3E64C8}"/>
          </ac:spMkLst>
        </pc:spChg>
        <pc:spChg chg="add del mod ord">
          <ac:chgData name="Minesh Patel" userId="a66d4990ec83ac90" providerId="LiveId" clId="{B97F8FE2-9461-4CFE-A336-39272FD5B119}" dt="2021-09-17T22:29:46.275" v="12926" actId="478"/>
          <ac:spMkLst>
            <pc:docMk/>
            <pc:sldMk cId="2494061879" sldId="572"/>
            <ac:spMk id="139" creationId="{7981E4D3-D58A-40A2-8A69-9CC355776316}"/>
          </ac:spMkLst>
        </pc:spChg>
        <pc:grpChg chg="add mod">
          <ac:chgData name="Minesh Patel" userId="a66d4990ec83ac90" providerId="LiveId" clId="{B97F8FE2-9461-4CFE-A336-39272FD5B119}" dt="2021-09-21T10:29:25.265" v="45807" actId="164"/>
          <ac:grpSpMkLst>
            <pc:docMk/>
            <pc:sldMk cId="2494061879" sldId="572"/>
            <ac:grpSpMk id="3" creationId="{42F225C5-8EA2-4D67-8F54-52070C332064}"/>
          </ac:grpSpMkLst>
        </pc:grpChg>
        <pc:grpChg chg="del mod topLvl">
          <ac:chgData name="Minesh Patel" userId="a66d4990ec83ac90" providerId="LiveId" clId="{B97F8FE2-9461-4CFE-A336-39272FD5B119}" dt="2021-09-17T21:36:09.754" v="12105" actId="165"/>
          <ac:grpSpMkLst>
            <pc:docMk/>
            <pc:sldMk cId="2494061879" sldId="572"/>
            <ac:grpSpMk id="5" creationId="{2123B537-113A-4361-9FBC-3CE52C6E1FCB}"/>
          </ac:grpSpMkLst>
        </pc:grpChg>
        <pc:grpChg chg="add mod">
          <ac:chgData name="Minesh Patel" userId="a66d4990ec83ac90" providerId="LiveId" clId="{B97F8FE2-9461-4CFE-A336-39272FD5B119}" dt="2021-09-17T21:36:13.456" v="12106" actId="164"/>
          <ac:grpSpMkLst>
            <pc:docMk/>
            <pc:sldMk cId="2494061879" sldId="572"/>
            <ac:grpSpMk id="7" creationId="{8E42B656-33C0-40EC-98B5-163B7EC4C3DE}"/>
          </ac:grpSpMkLst>
        </pc:grpChg>
        <pc:grpChg chg="add mod">
          <ac:chgData name="Minesh Patel" userId="a66d4990ec83ac90" providerId="LiveId" clId="{B97F8FE2-9461-4CFE-A336-39272FD5B119}" dt="2021-09-21T10:29:56.028" v="45811" actId="164"/>
          <ac:grpSpMkLst>
            <pc:docMk/>
            <pc:sldMk cId="2494061879" sldId="572"/>
            <ac:grpSpMk id="7" creationId="{B0B7FB0D-DCF6-420C-9C7D-D49ABECB9E91}"/>
          </ac:grpSpMkLst>
        </pc:grpChg>
        <pc:grpChg chg="add mod">
          <ac:chgData name="Minesh Patel" userId="a66d4990ec83ac90" providerId="LiveId" clId="{B97F8FE2-9461-4CFE-A336-39272FD5B119}" dt="2021-09-21T10:30:18.228" v="45814" actId="164"/>
          <ac:grpSpMkLst>
            <pc:docMk/>
            <pc:sldMk cId="2494061879" sldId="572"/>
            <ac:grpSpMk id="8" creationId="{32D5C369-97DA-4856-8380-CABE9099895D}"/>
          </ac:grpSpMkLst>
        </pc:grpChg>
        <pc:grpChg chg="add mod">
          <ac:chgData name="Minesh Patel" userId="a66d4990ec83ac90" providerId="LiveId" clId="{B97F8FE2-9461-4CFE-A336-39272FD5B119}" dt="2021-09-21T10:30:28.718" v="45817" actId="164"/>
          <ac:grpSpMkLst>
            <pc:docMk/>
            <pc:sldMk cId="2494061879" sldId="572"/>
            <ac:grpSpMk id="9" creationId="{976955F3-C29E-4070-9590-85A301609C0C}"/>
          </ac:grpSpMkLst>
        </pc:grpChg>
        <pc:grpChg chg="del mod topLvl">
          <ac:chgData name="Minesh Patel" userId="a66d4990ec83ac90" providerId="LiveId" clId="{B97F8FE2-9461-4CFE-A336-39272FD5B119}" dt="2021-09-17T21:34:57.806" v="12087" actId="165"/>
          <ac:grpSpMkLst>
            <pc:docMk/>
            <pc:sldMk cId="2494061879" sldId="572"/>
            <ac:grpSpMk id="13" creationId="{F1BAD929-7F67-4E6F-B040-EF4E7C1F87EE}"/>
          </ac:grpSpMkLst>
        </pc:grpChg>
        <pc:grpChg chg="del mod">
          <ac:chgData name="Minesh Patel" userId="a66d4990ec83ac90" providerId="LiveId" clId="{B97F8FE2-9461-4CFE-A336-39272FD5B119}" dt="2021-09-17T21:34:28.728" v="12071" actId="165"/>
          <ac:grpSpMkLst>
            <pc:docMk/>
            <pc:sldMk cId="2494061879" sldId="572"/>
            <ac:grpSpMk id="14" creationId="{F7E39AF9-8389-4318-827C-B18A1732BF4C}"/>
          </ac:grpSpMkLst>
        </pc:grpChg>
        <pc:grpChg chg="add del mod">
          <ac:chgData name="Minesh Patel" userId="a66d4990ec83ac90" providerId="LiveId" clId="{B97F8FE2-9461-4CFE-A336-39272FD5B119}" dt="2021-09-17T22:17:17.285" v="12584" actId="478"/>
          <ac:grpSpMkLst>
            <pc:docMk/>
            <pc:sldMk cId="2494061879" sldId="572"/>
            <ac:grpSpMk id="19" creationId="{1D1BE80E-5475-4BAA-ABE3-EA3A0E4DA4DB}"/>
          </ac:grpSpMkLst>
        </pc:grpChg>
        <pc:grpChg chg="del">
          <ac:chgData name="Minesh Patel" userId="a66d4990ec83ac90" providerId="LiveId" clId="{B97F8FE2-9461-4CFE-A336-39272FD5B119}" dt="2021-09-21T13:55:41.904" v="70955" actId="478"/>
          <ac:grpSpMkLst>
            <pc:docMk/>
            <pc:sldMk cId="2494061879" sldId="572"/>
            <ac:grpSpMk id="24" creationId="{389D32EF-AEFD-493E-B19E-CFDED603C111}"/>
          </ac:grpSpMkLst>
        </pc:grpChg>
        <pc:grpChg chg="add mod">
          <ac:chgData name="Minesh Patel" userId="a66d4990ec83ac90" providerId="LiveId" clId="{B97F8FE2-9461-4CFE-A336-39272FD5B119}" dt="2021-09-21T13:55:42.264" v="70956"/>
          <ac:grpSpMkLst>
            <pc:docMk/>
            <pc:sldMk cId="2494061879" sldId="572"/>
            <ac:grpSpMk id="36" creationId="{B7950B04-7BB0-4700-AE4B-B5005BF61814}"/>
          </ac:grpSpMkLst>
        </pc:grpChg>
        <pc:grpChg chg="add mod">
          <ac:chgData name="Minesh Patel" userId="a66d4990ec83ac90" providerId="LiveId" clId="{B97F8FE2-9461-4CFE-A336-39272FD5B119}" dt="2021-09-17T21:35:55.008" v="12101" actId="164"/>
          <ac:grpSpMkLst>
            <pc:docMk/>
            <pc:sldMk cId="2494061879" sldId="572"/>
            <ac:grpSpMk id="44" creationId="{F519B331-F24A-4D36-8D54-0D397234A689}"/>
          </ac:grpSpMkLst>
        </pc:grpChg>
        <pc:grpChg chg="mod">
          <ac:chgData name="Minesh Patel" userId="a66d4990ec83ac90" providerId="LiveId" clId="{B97F8FE2-9461-4CFE-A336-39272FD5B119}" dt="2021-09-17T21:34:32.591" v="12074"/>
          <ac:grpSpMkLst>
            <pc:docMk/>
            <pc:sldMk cId="2494061879" sldId="572"/>
            <ac:grpSpMk id="52" creationId="{814B7696-8DEB-4E23-9C71-694D2BE8B330}"/>
          </ac:grpSpMkLst>
        </pc:grpChg>
        <pc:grpChg chg="del mod topLvl">
          <ac:chgData name="Minesh Patel" userId="a66d4990ec83ac90" providerId="LiveId" clId="{B97F8FE2-9461-4CFE-A336-39272FD5B119}" dt="2021-09-17T21:35:11.394" v="12091" actId="478"/>
          <ac:grpSpMkLst>
            <pc:docMk/>
            <pc:sldMk cId="2494061879" sldId="572"/>
            <ac:grpSpMk id="60" creationId="{F667D666-3B54-4B60-BDFC-AFB667CFF372}"/>
          </ac:grpSpMkLst>
        </pc:grpChg>
        <pc:grpChg chg="mod">
          <ac:chgData name="Minesh Patel" userId="a66d4990ec83ac90" providerId="LiveId" clId="{B97F8FE2-9461-4CFE-A336-39272FD5B119}" dt="2021-09-17T21:34:57.806" v="12087" actId="165"/>
          <ac:grpSpMkLst>
            <pc:docMk/>
            <pc:sldMk cId="2494061879" sldId="572"/>
            <ac:grpSpMk id="68" creationId="{88F5D26D-315E-415F-A766-A6A45FBCF355}"/>
          </ac:grpSpMkLst>
        </pc:grpChg>
        <pc:grpChg chg="add del mod">
          <ac:chgData name="Minesh Patel" userId="a66d4990ec83ac90" providerId="LiveId" clId="{B97F8FE2-9461-4CFE-A336-39272FD5B119}" dt="2021-09-17T22:17:19.348" v="12586" actId="478"/>
          <ac:grpSpMkLst>
            <pc:docMk/>
            <pc:sldMk cId="2494061879" sldId="572"/>
            <ac:grpSpMk id="76" creationId="{95DCC449-A84E-403F-8EBC-163F13043CD6}"/>
          </ac:grpSpMkLst>
        </pc:grpChg>
        <pc:grpChg chg="mod">
          <ac:chgData name="Minesh Patel" userId="a66d4990ec83ac90" providerId="LiveId" clId="{B97F8FE2-9461-4CFE-A336-39272FD5B119}" dt="2021-09-17T22:09:56.184" v="12491"/>
          <ac:grpSpMkLst>
            <pc:docMk/>
            <pc:sldMk cId="2494061879" sldId="572"/>
            <ac:grpSpMk id="77" creationId="{AFEE6A5A-97D1-45BF-9B84-963F7E17E958}"/>
          </ac:grpSpMkLst>
        </pc:grpChg>
        <pc:grpChg chg="mod">
          <ac:chgData name="Minesh Patel" userId="a66d4990ec83ac90" providerId="LiveId" clId="{B97F8FE2-9461-4CFE-A336-39272FD5B119}" dt="2021-09-17T22:09:56.184" v="12491"/>
          <ac:grpSpMkLst>
            <pc:docMk/>
            <pc:sldMk cId="2494061879" sldId="572"/>
            <ac:grpSpMk id="78" creationId="{DE83106B-8879-4C91-AA6A-468857ECD101}"/>
          </ac:grpSpMkLst>
        </pc:grpChg>
        <pc:cxnChg chg="del mod topLvl">
          <ac:chgData name="Minesh Patel" userId="a66d4990ec83ac90" providerId="LiveId" clId="{B97F8FE2-9461-4CFE-A336-39272FD5B119}" dt="2021-09-17T22:17:18.920" v="12585" actId="478"/>
          <ac:cxnSpMkLst>
            <pc:docMk/>
            <pc:sldMk cId="2494061879" sldId="572"/>
            <ac:cxnSpMk id="11" creationId="{AFF659BA-0513-48CA-804D-350C848E56BE}"/>
          </ac:cxnSpMkLst>
        </pc:cxnChg>
        <pc:cxnChg chg="del mod">
          <ac:chgData name="Minesh Patel" userId="a66d4990ec83ac90" providerId="LiveId" clId="{B97F8FE2-9461-4CFE-A336-39272FD5B119}" dt="2021-09-17T22:11:46.779" v="12546" actId="478"/>
          <ac:cxnSpMkLst>
            <pc:docMk/>
            <pc:sldMk cId="2494061879" sldId="572"/>
            <ac:cxnSpMk id="12" creationId="{D08484B7-2BA5-44C4-92FE-614CF3891961}"/>
          </ac:cxnSpMkLst>
        </pc:cxnChg>
        <pc:cxnChg chg="mod ord topLvl">
          <ac:chgData name="Minesh Patel" userId="a66d4990ec83ac90" providerId="LiveId" clId="{B97F8FE2-9461-4CFE-A336-39272FD5B119}" dt="2021-09-21T10:30:28.718" v="45817" actId="164"/>
          <ac:cxnSpMkLst>
            <pc:docMk/>
            <pc:sldMk cId="2494061879" sldId="572"/>
            <ac:cxnSpMk id="18" creationId="{DBDA7C13-1255-495B-91A1-4337662B7956}"/>
          </ac:cxnSpMkLst>
        </pc:cxnChg>
        <pc:cxnChg chg="mod">
          <ac:chgData name="Minesh Patel" userId="a66d4990ec83ac90" providerId="LiveId" clId="{B97F8FE2-9461-4CFE-A336-39272FD5B119}" dt="2021-09-17T22:09:56.184" v="12491"/>
          <ac:cxnSpMkLst>
            <pc:docMk/>
            <pc:sldMk cId="2494061879" sldId="572"/>
            <ac:cxnSpMk id="83" creationId="{81AA02A3-03E3-4011-B8AA-D2C5F765A86B}"/>
          </ac:cxnSpMkLst>
        </pc:cxnChg>
        <pc:cxnChg chg="mod">
          <ac:chgData name="Minesh Patel" userId="a66d4990ec83ac90" providerId="LiveId" clId="{B97F8FE2-9461-4CFE-A336-39272FD5B119}" dt="2021-09-17T22:09:56.184" v="12491"/>
          <ac:cxnSpMkLst>
            <pc:docMk/>
            <pc:sldMk cId="2494061879" sldId="572"/>
            <ac:cxnSpMk id="84" creationId="{C43FC948-D663-4F3C-9026-43CF9DDDAD17}"/>
          </ac:cxnSpMkLst>
        </pc:cxnChg>
        <pc:cxnChg chg="mod">
          <ac:chgData name="Minesh Patel" userId="a66d4990ec83ac90" providerId="LiveId" clId="{B97F8FE2-9461-4CFE-A336-39272FD5B119}" dt="2021-09-17T22:09:56.184" v="12491"/>
          <ac:cxnSpMkLst>
            <pc:docMk/>
            <pc:sldMk cId="2494061879" sldId="572"/>
            <ac:cxnSpMk id="85" creationId="{E7D27F78-C525-4687-9D4B-047553D3D660}"/>
          </ac:cxnSpMkLst>
        </pc:cxnChg>
        <pc:cxnChg chg="mod">
          <ac:chgData name="Minesh Patel" userId="a66d4990ec83ac90" providerId="LiveId" clId="{B97F8FE2-9461-4CFE-A336-39272FD5B119}" dt="2021-09-17T22:09:56.184" v="12491"/>
          <ac:cxnSpMkLst>
            <pc:docMk/>
            <pc:sldMk cId="2494061879" sldId="572"/>
            <ac:cxnSpMk id="86" creationId="{04BD74EA-5884-4A28-8D10-6C0DBDC91B4F}"/>
          </ac:cxnSpMkLst>
        </pc:cxnChg>
        <pc:cxnChg chg="mod">
          <ac:chgData name="Minesh Patel" userId="a66d4990ec83ac90" providerId="LiveId" clId="{B97F8FE2-9461-4CFE-A336-39272FD5B119}" dt="2021-09-17T22:09:56.184" v="12491"/>
          <ac:cxnSpMkLst>
            <pc:docMk/>
            <pc:sldMk cId="2494061879" sldId="572"/>
            <ac:cxnSpMk id="87" creationId="{9C221AA2-69DF-4904-8F40-E2EDBBDBA061}"/>
          </ac:cxnSpMkLst>
        </pc:cxnChg>
        <pc:cxnChg chg="mod">
          <ac:chgData name="Minesh Patel" userId="a66d4990ec83ac90" providerId="LiveId" clId="{B97F8FE2-9461-4CFE-A336-39272FD5B119}" dt="2021-09-17T22:09:56.184" v="12491"/>
          <ac:cxnSpMkLst>
            <pc:docMk/>
            <pc:sldMk cId="2494061879" sldId="572"/>
            <ac:cxnSpMk id="88" creationId="{E6B38CAC-D88B-4985-AA25-FCB82C59CB7D}"/>
          </ac:cxnSpMkLst>
        </pc:cxnChg>
        <pc:cxnChg chg="mod">
          <ac:chgData name="Minesh Patel" userId="a66d4990ec83ac90" providerId="LiveId" clId="{B97F8FE2-9461-4CFE-A336-39272FD5B119}" dt="2021-09-17T22:09:56.184" v="12491"/>
          <ac:cxnSpMkLst>
            <pc:docMk/>
            <pc:sldMk cId="2494061879" sldId="572"/>
            <ac:cxnSpMk id="89" creationId="{76E8FBB3-8B78-4427-8A83-6D7EA3FCBB31}"/>
          </ac:cxnSpMkLst>
        </pc:cxnChg>
        <pc:cxnChg chg="mod">
          <ac:chgData name="Minesh Patel" userId="a66d4990ec83ac90" providerId="LiveId" clId="{B97F8FE2-9461-4CFE-A336-39272FD5B119}" dt="2021-09-17T22:09:56.184" v="12491"/>
          <ac:cxnSpMkLst>
            <pc:docMk/>
            <pc:sldMk cId="2494061879" sldId="572"/>
            <ac:cxnSpMk id="90" creationId="{59FAFB46-CE96-4289-B6A7-05E04F223478}"/>
          </ac:cxnSpMkLst>
        </pc:cxnChg>
        <pc:cxnChg chg="mod">
          <ac:chgData name="Minesh Patel" userId="a66d4990ec83ac90" providerId="LiveId" clId="{B97F8FE2-9461-4CFE-A336-39272FD5B119}" dt="2021-09-17T22:09:56.184" v="12491"/>
          <ac:cxnSpMkLst>
            <pc:docMk/>
            <pc:sldMk cId="2494061879" sldId="572"/>
            <ac:cxnSpMk id="91" creationId="{E7C921FC-3453-4ADD-A027-238C3AB7978B}"/>
          </ac:cxnSpMkLst>
        </pc:cxnChg>
        <pc:cxnChg chg="mod">
          <ac:chgData name="Minesh Patel" userId="a66d4990ec83ac90" providerId="LiveId" clId="{B97F8FE2-9461-4CFE-A336-39272FD5B119}" dt="2021-09-17T22:09:56.184" v="12491"/>
          <ac:cxnSpMkLst>
            <pc:docMk/>
            <pc:sldMk cId="2494061879" sldId="572"/>
            <ac:cxnSpMk id="92" creationId="{DBEBA0DF-D099-4EE3-95A6-CF63036A111B}"/>
          </ac:cxnSpMkLst>
        </pc:cxnChg>
        <pc:cxnChg chg="mod">
          <ac:chgData name="Minesh Patel" userId="a66d4990ec83ac90" providerId="LiveId" clId="{B97F8FE2-9461-4CFE-A336-39272FD5B119}" dt="2021-09-17T22:09:56.184" v="12491"/>
          <ac:cxnSpMkLst>
            <pc:docMk/>
            <pc:sldMk cId="2494061879" sldId="572"/>
            <ac:cxnSpMk id="93" creationId="{C3D86624-90EC-42B6-A948-155CE6AB730B}"/>
          </ac:cxnSpMkLst>
        </pc:cxnChg>
        <pc:cxnChg chg="mod">
          <ac:chgData name="Minesh Patel" userId="a66d4990ec83ac90" providerId="LiveId" clId="{B97F8FE2-9461-4CFE-A336-39272FD5B119}" dt="2021-09-17T22:09:56.184" v="12491"/>
          <ac:cxnSpMkLst>
            <pc:docMk/>
            <pc:sldMk cId="2494061879" sldId="572"/>
            <ac:cxnSpMk id="94" creationId="{AFD188BF-9C5D-45A5-BE03-A101D1BF0575}"/>
          </ac:cxnSpMkLst>
        </pc:cxnChg>
        <pc:cxnChg chg="mod">
          <ac:chgData name="Minesh Patel" userId="a66d4990ec83ac90" providerId="LiveId" clId="{B97F8FE2-9461-4CFE-A336-39272FD5B119}" dt="2021-09-17T22:09:56.184" v="12491"/>
          <ac:cxnSpMkLst>
            <pc:docMk/>
            <pc:sldMk cId="2494061879" sldId="572"/>
            <ac:cxnSpMk id="95" creationId="{2929DE07-72C4-438C-BB97-8E54FFD09D17}"/>
          </ac:cxnSpMkLst>
        </pc:cxnChg>
        <pc:cxnChg chg="mod">
          <ac:chgData name="Minesh Patel" userId="a66d4990ec83ac90" providerId="LiveId" clId="{B97F8FE2-9461-4CFE-A336-39272FD5B119}" dt="2021-09-17T22:09:56.184" v="12491"/>
          <ac:cxnSpMkLst>
            <pc:docMk/>
            <pc:sldMk cId="2494061879" sldId="572"/>
            <ac:cxnSpMk id="96" creationId="{5EB24F81-0379-411D-B24C-9FBDE036E0A4}"/>
          </ac:cxnSpMkLst>
        </pc:cxnChg>
        <pc:cxnChg chg="add del mod">
          <ac:chgData name="Minesh Patel" userId="a66d4990ec83ac90" providerId="LiveId" clId="{B97F8FE2-9461-4CFE-A336-39272FD5B119}" dt="2021-09-17T22:12:10.337" v="12556" actId="478"/>
          <ac:cxnSpMkLst>
            <pc:docMk/>
            <pc:sldMk cId="2494061879" sldId="572"/>
            <ac:cxnSpMk id="98" creationId="{F7EBA365-68E0-4655-A7E4-DC6F9CA06E74}"/>
          </ac:cxnSpMkLst>
        </pc:cxnChg>
        <pc:cxnChg chg="add mod ord">
          <ac:chgData name="Minesh Patel" userId="a66d4990ec83ac90" providerId="LiveId" clId="{B97F8FE2-9461-4CFE-A336-39272FD5B119}" dt="2021-09-21T10:30:18.228" v="45814" actId="164"/>
          <ac:cxnSpMkLst>
            <pc:docMk/>
            <pc:sldMk cId="2494061879" sldId="572"/>
            <ac:cxnSpMk id="99" creationId="{FD6CCDE5-28A2-481A-9595-BEB77A53FF4E}"/>
          </ac:cxnSpMkLst>
        </pc:cxnChg>
        <pc:cxnChg chg="add mod">
          <ac:chgData name="Minesh Patel" userId="a66d4990ec83ac90" providerId="LiveId" clId="{B97F8FE2-9461-4CFE-A336-39272FD5B119}" dt="2021-09-21T10:30:28.718" v="45817" actId="164"/>
          <ac:cxnSpMkLst>
            <pc:docMk/>
            <pc:sldMk cId="2494061879" sldId="572"/>
            <ac:cxnSpMk id="102" creationId="{8A24BE28-F52F-40B8-8FF0-D5555F1EC31A}"/>
          </ac:cxnSpMkLst>
        </pc:cxnChg>
        <pc:cxnChg chg="add mod">
          <ac:chgData name="Minesh Patel" userId="a66d4990ec83ac90" providerId="LiveId" clId="{B97F8FE2-9461-4CFE-A336-39272FD5B119}" dt="2021-09-21T10:30:18.228" v="45814" actId="164"/>
          <ac:cxnSpMkLst>
            <pc:docMk/>
            <pc:sldMk cId="2494061879" sldId="572"/>
            <ac:cxnSpMk id="103" creationId="{38F1EBC4-C6CC-4126-B013-6C35B9B3C0F6}"/>
          </ac:cxnSpMkLst>
        </pc:cxnChg>
        <pc:cxnChg chg="add mod">
          <ac:chgData name="Minesh Patel" userId="a66d4990ec83ac90" providerId="LiveId" clId="{B97F8FE2-9461-4CFE-A336-39272FD5B119}" dt="2021-09-17T22:29:25.638" v="12919" actId="14100"/>
          <ac:cxnSpMkLst>
            <pc:docMk/>
            <pc:sldMk cId="2494061879" sldId="572"/>
            <ac:cxnSpMk id="131" creationId="{68D79102-48C8-4E22-B198-FCBC8261EAFD}"/>
          </ac:cxnSpMkLst>
        </pc:cxnChg>
        <pc:cxnChg chg="add mod">
          <ac:chgData name="Minesh Patel" userId="a66d4990ec83ac90" providerId="LiveId" clId="{B97F8FE2-9461-4CFE-A336-39272FD5B119}" dt="2021-09-17T22:29:29.054" v="12921" actId="1076"/>
          <ac:cxnSpMkLst>
            <pc:docMk/>
            <pc:sldMk cId="2494061879" sldId="572"/>
            <ac:cxnSpMk id="135" creationId="{451EE759-0AAB-4BDF-82BA-63835D94EA15}"/>
          </ac:cxnSpMkLst>
        </pc:cxnChg>
      </pc:sldChg>
      <pc:sldChg chg="addSp delSp modSp add mod ord addAnim delAnim modAnim modNotesTx">
        <pc:chgData name="Minesh Patel" userId="a66d4990ec83ac90" providerId="LiveId" clId="{B97F8FE2-9461-4CFE-A336-39272FD5B119}" dt="2021-09-21T13:55:38.077" v="70954"/>
        <pc:sldMkLst>
          <pc:docMk/>
          <pc:sldMk cId="1595722005" sldId="573"/>
        </pc:sldMkLst>
        <pc:spChg chg="mod">
          <ac:chgData name="Minesh Patel" userId="a66d4990ec83ac90" providerId="LiveId" clId="{B97F8FE2-9461-4CFE-A336-39272FD5B119}" dt="2021-09-17T19:32:20.047" v="11603" actId="20577"/>
          <ac:spMkLst>
            <pc:docMk/>
            <pc:sldMk cId="1595722005" sldId="573"/>
            <ac:spMk id="2" creationId="{00000000-0000-0000-0000-000000000000}"/>
          </ac:spMkLst>
        </pc:spChg>
        <pc:spChg chg="del">
          <ac:chgData name="Minesh Patel" userId="a66d4990ec83ac90" providerId="LiveId" clId="{B97F8FE2-9461-4CFE-A336-39272FD5B119}" dt="2021-09-15T13:07:42.418" v="1823" actId="478"/>
          <ac:spMkLst>
            <pc:docMk/>
            <pc:sldMk cId="1595722005" sldId="573"/>
            <ac:spMk id="3" creationId="{C09A9C93-75C5-4C06-BC8D-CB9C436349F8}"/>
          </ac:spMkLst>
        </pc:spChg>
        <pc:spChg chg="mod">
          <ac:chgData name="Minesh Patel" userId="a66d4990ec83ac90" providerId="LiveId" clId="{B97F8FE2-9461-4CFE-A336-39272FD5B119}" dt="2021-09-17T21:13:19.461" v="11934" actId="114"/>
          <ac:spMkLst>
            <pc:docMk/>
            <pc:sldMk cId="1595722005" sldId="573"/>
            <ac:spMk id="6" creationId="{6C61E60C-80FA-4E55-8D68-AE71C8A36D6A}"/>
          </ac:spMkLst>
        </pc:spChg>
        <pc:spChg chg="add del mod topLvl">
          <ac:chgData name="Minesh Patel" userId="a66d4990ec83ac90" providerId="LiveId" clId="{B97F8FE2-9461-4CFE-A336-39272FD5B119}" dt="2021-09-17T21:06:08.447" v="11784" actId="21"/>
          <ac:spMkLst>
            <pc:docMk/>
            <pc:sldMk cId="1595722005" sldId="573"/>
            <ac:spMk id="8" creationId="{8E278BF9-4D4B-459C-BCF4-54BAFBB908ED}"/>
          </ac:spMkLst>
        </pc:spChg>
        <pc:spChg chg="del mod topLvl">
          <ac:chgData name="Minesh Patel" userId="a66d4990ec83ac90" providerId="LiveId" clId="{B97F8FE2-9461-4CFE-A336-39272FD5B119}" dt="2021-09-15T13:14:39.153" v="1830" actId="478"/>
          <ac:spMkLst>
            <pc:docMk/>
            <pc:sldMk cId="1595722005" sldId="573"/>
            <ac:spMk id="9" creationId="{5895A9AA-E147-44C8-A4D8-A2BA7450308E}"/>
          </ac:spMkLst>
        </pc:spChg>
        <pc:spChg chg="del mod topLvl">
          <ac:chgData name="Minesh Patel" userId="a66d4990ec83ac90" providerId="LiveId" clId="{B97F8FE2-9461-4CFE-A336-39272FD5B119}" dt="2021-09-15T13:14:39.153" v="1830" actId="478"/>
          <ac:spMkLst>
            <pc:docMk/>
            <pc:sldMk cId="1595722005" sldId="573"/>
            <ac:spMk id="10" creationId="{352C5DB0-6095-49B2-B75C-F0035238F181}"/>
          </ac:spMkLst>
        </pc:spChg>
        <pc:spChg chg="add mod">
          <ac:chgData name="Minesh Patel" userId="a66d4990ec83ac90" providerId="LiveId" clId="{B97F8FE2-9461-4CFE-A336-39272FD5B119}" dt="2021-09-21T10:24:38.224" v="45113" actId="164"/>
          <ac:spMkLst>
            <pc:docMk/>
            <pc:sldMk cId="1595722005" sldId="573"/>
            <ac:spMk id="10" creationId="{D827CE59-1A16-4EFB-A9EF-D5E934875140}"/>
          </ac:spMkLst>
        </pc:spChg>
        <pc:spChg chg="del mod topLvl">
          <ac:chgData name="Minesh Patel" userId="a66d4990ec83ac90" providerId="LiveId" clId="{B97F8FE2-9461-4CFE-A336-39272FD5B119}" dt="2021-09-15T13:14:39.153" v="1830" actId="478"/>
          <ac:spMkLst>
            <pc:docMk/>
            <pc:sldMk cId="1595722005" sldId="573"/>
            <ac:spMk id="15" creationId="{2342670F-34A2-4EC6-8E6A-1679729028F4}"/>
          </ac:spMkLst>
        </pc:spChg>
        <pc:spChg chg="del mod topLvl">
          <ac:chgData name="Minesh Patel" userId="a66d4990ec83ac90" providerId="LiveId" clId="{B97F8FE2-9461-4CFE-A336-39272FD5B119}" dt="2021-09-15T13:14:39.153" v="1830" actId="478"/>
          <ac:spMkLst>
            <pc:docMk/>
            <pc:sldMk cId="1595722005" sldId="573"/>
            <ac:spMk id="16" creationId="{A9C08AD8-96EE-40DC-A5E0-9DFAF9AA764D}"/>
          </ac:spMkLst>
        </pc:spChg>
        <pc:spChg chg="del mod topLvl">
          <ac:chgData name="Minesh Patel" userId="a66d4990ec83ac90" providerId="LiveId" clId="{B97F8FE2-9461-4CFE-A336-39272FD5B119}" dt="2021-09-15T13:14:39.153" v="1830" actId="478"/>
          <ac:spMkLst>
            <pc:docMk/>
            <pc:sldMk cId="1595722005" sldId="573"/>
            <ac:spMk id="17" creationId="{E6EF3932-8627-4DC7-8BA0-1DB7F7127A9C}"/>
          </ac:spMkLst>
        </pc:spChg>
        <pc:spChg chg="del">
          <ac:chgData name="Minesh Patel" userId="a66d4990ec83ac90" providerId="LiveId" clId="{B97F8FE2-9461-4CFE-A336-39272FD5B119}" dt="2021-09-15T13:07:45.177" v="1825" actId="478"/>
          <ac:spMkLst>
            <pc:docMk/>
            <pc:sldMk cId="1595722005" sldId="573"/>
            <ac:spMk id="25" creationId="{918ACD6B-792C-4982-9057-DE94CD4167D6}"/>
          </ac:spMkLst>
        </pc:spChg>
        <pc:spChg chg="add del mod">
          <ac:chgData name="Minesh Patel" userId="a66d4990ec83ac90" providerId="LiveId" clId="{B97F8FE2-9461-4CFE-A336-39272FD5B119}" dt="2021-09-17T21:07:59.394" v="11869" actId="478"/>
          <ac:spMkLst>
            <pc:docMk/>
            <pc:sldMk cId="1595722005" sldId="573"/>
            <ac:spMk id="45" creationId="{C5EE4817-E62B-4E4F-ABD5-47B1E5ED6B7B}"/>
          </ac:spMkLst>
        </pc:spChg>
        <pc:spChg chg="add del mod">
          <ac:chgData name="Minesh Patel" userId="a66d4990ec83ac90" providerId="LiveId" clId="{B97F8FE2-9461-4CFE-A336-39272FD5B119}" dt="2021-09-17T21:07:59.394" v="11869" actId="478"/>
          <ac:spMkLst>
            <pc:docMk/>
            <pc:sldMk cId="1595722005" sldId="573"/>
            <ac:spMk id="46" creationId="{67C2ED8F-F79D-4120-B66E-6F0F3D10908F}"/>
          </ac:spMkLst>
        </pc:spChg>
        <pc:spChg chg="add del mod">
          <ac:chgData name="Minesh Patel" userId="a66d4990ec83ac90" providerId="LiveId" clId="{B97F8FE2-9461-4CFE-A336-39272FD5B119}" dt="2021-09-15T14:17:45.132" v="2299" actId="478"/>
          <ac:spMkLst>
            <pc:docMk/>
            <pc:sldMk cId="1595722005" sldId="573"/>
            <ac:spMk id="47" creationId="{B4A404C3-0416-45E1-87B1-E752439D4B5D}"/>
          </ac:spMkLst>
        </pc:spChg>
        <pc:spChg chg="add del mod">
          <ac:chgData name="Minesh Patel" userId="a66d4990ec83ac90" providerId="LiveId" clId="{B97F8FE2-9461-4CFE-A336-39272FD5B119}" dt="2021-09-17T19:33:26.969" v="11617"/>
          <ac:spMkLst>
            <pc:docMk/>
            <pc:sldMk cId="1595722005" sldId="573"/>
            <ac:spMk id="49" creationId="{A48DEF6B-0F59-4CEF-A951-08C3EF7CB343}"/>
          </ac:spMkLst>
        </pc:spChg>
        <pc:spChg chg="del mod topLvl">
          <ac:chgData name="Minesh Patel" userId="a66d4990ec83ac90" providerId="LiveId" clId="{B97F8FE2-9461-4CFE-A336-39272FD5B119}" dt="2021-09-17T19:33:59.606" v="11628" actId="478"/>
          <ac:spMkLst>
            <pc:docMk/>
            <pc:sldMk cId="1595722005" sldId="573"/>
            <ac:spMk id="52" creationId="{24146275-6890-4741-9283-1318BEE1B808}"/>
          </ac:spMkLst>
        </pc:spChg>
        <pc:spChg chg="mod topLvl">
          <ac:chgData name="Minesh Patel" userId="a66d4990ec83ac90" providerId="LiveId" clId="{B97F8FE2-9461-4CFE-A336-39272FD5B119}" dt="2021-09-21T10:24:27.572" v="45112" actId="165"/>
          <ac:spMkLst>
            <pc:docMk/>
            <pc:sldMk cId="1595722005" sldId="573"/>
            <ac:spMk id="61" creationId="{55A2A11B-2464-420C-AEEA-5702F8B85B24}"/>
          </ac:spMkLst>
        </pc:spChg>
        <pc:spChg chg="mod topLvl">
          <ac:chgData name="Minesh Patel" userId="a66d4990ec83ac90" providerId="LiveId" clId="{B97F8FE2-9461-4CFE-A336-39272FD5B119}" dt="2021-09-21T10:24:27.572" v="45112" actId="165"/>
          <ac:spMkLst>
            <pc:docMk/>
            <pc:sldMk cId="1595722005" sldId="573"/>
            <ac:spMk id="62" creationId="{7751F824-A755-43D1-9E49-0E5D01DEDE81}"/>
          </ac:spMkLst>
        </pc:spChg>
        <pc:spChg chg="mod topLvl">
          <ac:chgData name="Minesh Patel" userId="a66d4990ec83ac90" providerId="LiveId" clId="{B97F8FE2-9461-4CFE-A336-39272FD5B119}" dt="2021-09-21T10:24:27.572" v="45112" actId="165"/>
          <ac:spMkLst>
            <pc:docMk/>
            <pc:sldMk cId="1595722005" sldId="573"/>
            <ac:spMk id="63" creationId="{B6E3EA97-B33A-40F5-A916-247CCD08247F}"/>
          </ac:spMkLst>
        </pc:spChg>
        <pc:spChg chg="mod topLvl">
          <ac:chgData name="Minesh Patel" userId="a66d4990ec83ac90" providerId="LiveId" clId="{B97F8FE2-9461-4CFE-A336-39272FD5B119}" dt="2021-09-21T10:24:27.572" v="45112" actId="165"/>
          <ac:spMkLst>
            <pc:docMk/>
            <pc:sldMk cId="1595722005" sldId="573"/>
            <ac:spMk id="64" creationId="{E5896C63-0F58-4361-A048-390E85C9DE68}"/>
          </ac:spMkLst>
        </pc:spChg>
        <pc:spChg chg="mod topLvl">
          <ac:chgData name="Minesh Patel" userId="a66d4990ec83ac90" providerId="LiveId" clId="{B97F8FE2-9461-4CFE-A336-39272FD5B119}" dt="2021-09-21T10:24:27.572" v="45112" actId="165"/>
          <ac:spMkLst>
            <pc:docMk/>
            <pc:sldMk cId="1595722005" sldId="573"/>
            <ac:spMk id="65" creationId="{E5823D29-8182-4943-A57D-2433AB6AD7B7}"/>
          </ac:spMkLst>
        </pc:spChg>
        <pc:spChg chg="mod topLvl">
          <ac:chgData name="Minesh Patel" userId="a66d4990ec83ac90" providerId="LiveId" clId="{B97F8FE2-9461-4CFE-A336-39272FD5B119}" dt="2021-09-21T10:24:27.572" v="45112" actId="165"/>
          <ac:spMkLst>
            <pc:docMk/>
            <pc:sldMk cId="1595722005" sldId="573"/>
            <ac:spMk id="66" creationId="{EB24C01C-9B06-496D-9969-8120A498846B}"/>
          </ac:spMkLst>
        </pc:spChg>
        <pc:spChg chg="mod topLvl">
          <ac:chgData name="Minesh Patel" userId="a66d4990ec83ac90" providerId="LiveId" clId="{B97F8FE2-9461-4CFE-A336-39272FD5B119}" dt="2021-09-21T10:24:27.572" v="45112" actId="165"/>
          <ac:spMkLst>
            <pc:docMk/>
            <pc:sldMk cId="1595722005" sldId="573"/>
            <ac:spMk id="67" creationId="{26CB550C-3D88-4CE0-AD63-28651A589EBF}"/>
          </ac:spMkLst>
        </pc:spChg>
        <pc:spChg chg="mod topLvl">
          <ac:chgData name="Minesh Patel" userId="a66d4990ec83ac90" providerId="LiveId" clId="{B97F8FE2-9461-4CFE-A336-39272FD5B119}" dt="2021-09-21T10:24:27.572" v="45112" actId="165"/>
          <ac:spMkLst>
            <pc:docMk/>
            <pc:sldMk cId="1595722005" sldId="573"/>
            <ac:spMk id="69" creationId="{2CA009AF-E9AA-4A86-89CB-525DDD8AEE2B}"/>
          </ac:spMkLst>
        </pc:spChg>
        <pc:spChg chg="mod topLvl">
          <ac:chgData name="Minesh Patel" userId="a66d4990ec83ac90" providerId="LiveId" clId="{B97F8FE2-9461-4CFE-A336-39272FD5B119}" dt="2021-09-21T10:24:27.572" v="45112" actId="165"/>
          <ac:spMkLst>
            <pc:docMk/>
            <pc:sldMk cId="1595722005" sldId="573"/>
            <ac:spMk id="70" creationId="{B04AB150-6311-4500-8669-39CDF0663F81}"/>
          </ac:spMkLst>
        </pc:spChg>
        <pc:spChg chg="mod topLvl">
          <ac:chgData name="Minesh Patel" userId="a66d4990ec83ac90" providerId="LiveId" clId="{B97F8FE2-9461-4CFE-A336-39272FD5B119}" dt="2021-09-21T10:24:27.572" v="45112" actId="165"/>
          <ac:spMkLst>
            <pc:docMk/>
            <pc:sldMk cId="1595722005" sldId="573"/>
            <ac:spMk id="71" creationId="{91E0F1BF-2F9B-4A1E-9E68-0866DB12AB47}"/>
          </ac:spMkLst>
        </pc:spChg>
        <pc:spChg chg="mod topLvl">
          <ac:chgData name="Minesh Patel" userId="a66d4990ec83ac90" providerId="LiveId" clId="{B97F8FE2-9461-4CFE-A336-39272FD5B119}" dt="2021-09-21T10:24:27.572" v="45112" actId="165"/>
          <ac:spMkLst>
            <pc:docMk/>
            <pc:sldMk cId="1595722005" sldId="573"/>
            <ac:spMk id="72" creationId="{C09693C7-29BC-4D01-A191-1ADB8744DBC3}"/>
          </ac:spMkLst>
        </pc:spChg>
        <pc:spChg chg="mod topLvl">
          <ac:chgData name="Minesh Patel" userId="a66d4990ec83ac90" providerId="LiveId" clId="{B97F8FE2-9461-4CFE-A336-39272FD5B119}" dt="2021-09-21T10:24:27.572" v="45112" actId="165"/>
          <ac:spMkLst>
            <pc:docMk/>
            <pc:sldMk cId="1595722005" sldId="573"/>
            <ac:spMk id="73" creationId="{774B53FB-0E83-4CFF-8CE8-834DD1D5EF18}"/>
          </ac:spMkLst>
        </pc:spChg>
        <pc:spChg chg="del mod topLvl">
          <ac:chgData name="Minesh Patel" userId="a66d4990ec83ac90" providerId="LiveId" clId="{B97F8FE2-9461-4CFE-A336-39272FD5B119}" dt="2021-09-17T21:33:40.131" v="12060" actId="478"/>
          <ac:spMkLst>
            <pc:docMk/>
            <pc:sldMk cId="1595722005" sldId="573"/>
            <ac:spMk id="74" creationId="{26A4EBBE-B479-46DF-93C7-309CFA3114DC}"/>
          </ac:spMkLst>
        </pc:spChg>
        <pc:spChg chg="mod">
          <ac:chgData name="Minesh Patel" userId="a66d4990ec83ac90" providerId="LiveId" clId="{B97F8FE2-9461-4CFE-A336-39272FD5B119}" dt="2021-09-21T13:55:38.077" v="70954"/>
          <ac:spMkLst>
            <pc:docMk/>
            <pc:sldMk cId="1595722005" sldId="573"/>
            <ac:spMk id="75" creationId="{340BDB37-DF2E-4E5D-AF30-B5221902F3B9}"/>
          </ac:spMkLst>
        </pc:spChg>
        <pc:spChg chg="del mod topLvl">
          <ac:chgData name="Minesh Patel" userId="a66d4990ec83ac90" providerId="LiveId" clId="{B97F8FE2-9461-4CFE-A336-39272FD5B119}" dt="2021-09-17T21:33:40.663" v="12061" actId="478"/>
          <ac:spMkLst>
            <pc:docMk/>
            <pc:sldMk cId="1595722005" sldId="573"/>
            <ac:spMk id="75" creationId="{C088BC4B-8339-4AF6-8424-A0088985E7B8}"/>
          </ac:spMkLst>
        </pc:spChg>
        <pc:spChg chg="add mod topLvl">
          <ac:chgData name="Minesh Patel" userId="a66d4990ec83ac90" providerId="LiveId" clId="{B97F8FE2-9461-4CFE-A336-39272FD5B119}" dt="2021-09-21T10:27:25.603" v="45695" actId="164"/>
          <ac:spMkLst>
            <pc:docMk/>
            <pc:sldMk cId="1595722005" sldId="573"/>
            <ac:spMk id="76" creationId="{6388C0C9-55AE-4BCF-998B-A83E1534796F}"/>
          </ac:spMkLst>
        </pc:spChg>
        <pc:spChg chg="add mod topLvl">
          <ac:chgData name="Minesh Patel" userId="a66d4990ec83ac90" providerId="LiveId" clId="{B97F8FE2-9461-4CFE-A336-39272FD5B119}" dt="2021-09-21T10:27:25.603" v="45695" actId="164"/>
          <ac:spMkLst>
            <pc:docMk/>
            <pc:sldMk cId="1595722005" sldId="573"/>
            <ac:spMk id="77" creationId="{04E345FF-34B1-463A-8DAA-CBFC6918F969}"/>
          </ac:spMkLst>
        </pc:spChg>
        <pc:spChg chg="add mod topLvl">
          <ac:chgData name="Minesh Patel" userId="a66d4990ec83ac90" providerId="LiveId" clId="{B97F8FE2-9461-4CFE-A336-39272FD5B119}" dt="2021-09-21T10:27:25.603" v="45695" actId="164"/>
          <ac:spMkLst>
            <pc:docMk/>
            <pc:sldMk cId="1595722005" sldId="573"/>
            <ac:spMk id="78" creationId="{883F25A2-2086-4E4D-B1BB-016CEC6AF0A8}"/>
          </ac:spMkLst>
        </pc:spChg>
        <pc:spChg chg="del mod topLvl">
          <ac:chgData name="Minesh Patel" userId="a66d4990ec83ac90" providerId="LiveId" clId="{B97F8FE2-9461-4CFE-A336-39272FD5B119}" dt="2021-09-17T21:33:39.427" v="12059" actId="478"/>
          <ac:spMkLst>
            <pc:docMk/>
            <pc:sldMk cId="1595722005" sldId="573"/>
            <ac:spMk id="79" creationId="{1F5164EB-687F-4241-8463-0E61EFFDCAD3}"/>
          </ac:spMkLst>
        </pc:spChg>
        <pc:spChg chg="mod">
          <ac:chgData name="Minesh Patel" userId="a66d4990ec83ac90" providerId="LiveId" clId="{B97F8FE2-9461-4CFE-A336-39272FD5B119}" dt="2021-09-21T13:55:38.077" v="70954"/>
          <ac:spMkLst>
            <pc:docMk/>
            <pc:sldMk cId="1595722005" sldId="573"/>
            <ac:spMk id="79" creationId="{E74CFAC2-17D7-4C8D-99E4-5B38ECF6B880}"/>
          </ac:spMkLst>
        </pc:spChg>
        <pc:spChg chg="mod">
          <ac:chgData name="Minesh Patel" userId="a66d4990ec83ac90" providerId="LiveId" clId="{B97F8FE2-9461-4CFE-A336-39272FD5B119}" dt="2021-09-21T13:55:38.077" v="70954"/>
          <ac:spMkLst>
            <pc:docMk/>
            <pc:sldMk cId="1595722005" sldId="573"/>
            <ac:spMk id="80" creationId="{694DF075-76CC-4D78-A6DA-3DD11D808594}"/>
          </ac:spMkLst>
        </pc:spChg>
        <pc:spChg chg="del mod topLvl">
          <ac:chgData name="Minesh Patel" userId="a66d4990ec83ac90" providerId="LiveId" clId="{B97F8FE2-9461-4CFE-A336-39272FD5B119}" dt="2021-09-17T21:33:41.413" v="12062" actId="478"/>
          <ac:spMkLst>
            <pc:docMk/>
            <pc:sldMk cId="1595722005" sldId="573"/>
            <ac:spMk id="80" creationId="{77AC161F-0AD6-4A3A-8231-57BDA3A7963D}"/>
          </ac:spMkLst>
        </pc:spChg>
        <pc:spChg chg="add del mod">
          <ac:chgData name="Minesh Patel" userId="a66d4990ec83ac90" providerId="LiveId" clId="{B97F8FE2-9461-4CFE-A336-39272FD5B119}" dt="2021-09-15T14:17:43.781" v="2298" actId="478"/>
          <ac:spMkLst>
            <pc:docMk/>
            <pc:sldMk cId="1595722005" sldId="573"/>
            <ac:spMk id="81" creationId="{047C5667-EEE4-4A99-83D5-AAFC4D4EE654}"/>
          </ac:spMkLst>
        </pc:spChg>
        <pc:spChg chg="mod topLvl">
          <ac:chgData name="Minesh Patel" userId="a66d4990ec83ac90" providerId="LiveId" clId="{B97F8FE2-9461-4CFE-A336-39272FD5B119}" dt="2021-09-21T10:24:27.572" v="45112" actId="165"/>
          <ac:spMkLst>
            <pc:docMk/>
            <pc:sldMk cId="1595722005" sldId="573"/>
            <ac:spMk id="81" creationId="{FCE8C1FD-91FD-41A0-9DF3-F4F2FA48E561}"/>
          </ac:spMkLst>
        </pc:spChg>
        <pc:spChg chg="del">
          <ac:chgData name="Minesh Patel" userId="a66d4990ec83ac90" providerId="LiveId" clId="{B97F8FE2-9461-4CFE-A336-39272FD5B119}" dt="2021-09-15T13:14:55.361" v="1835" actId="478"/>
          <ac:spMkLst>
            <pc:docMk/>
            <pc:sldMk cId="1595722005" sldId="573"/>
            <ac:spMk id="82" creationId="{6A86FB20-2079-4472-B35D-A854BA813463}"/>
          </ac:spMkLst>
        </pc:spChg>
        <pc:spChg chg="add mod topLvl">
          <ac:chgData name="Minesh Patel" userId="a66d4990ec83ac90" providerId="LiveId" clId="{B97F8FE2-9461-4CFE-A336-39272FD5B119}" dt="2021-09-21T10:27:32.989" v="45697" actId="164"/>
          <ac:spMkLst>
            <pc:docMk/>
            <pc:sldMk cId="1595722005" sldId="573"/>
            <ac:spMk id="83" creationId="{5B793D9C-8447-4735-8EF0-BAEC7963689F}"/>
          </ac:spMkLst>
        </pc:spChg>
        <pc:spChg chg="add mod topLvl">
          <ac:chgData name="Minesh Patel" userId="a66d4990ec83ac90" providerId="LiveId" clId="{B97F8FE2-9461-4CFE-A336-39272FD5B119}" dt="2021-09-21T10:27:32.989" v="45697" actId="164"/>
          <ac:spMkLst>
            <pc:docMk/>
            <pc:sldMk cId="1595722005" sldId="573"/>
            <ac:spMk id="84" creationId="{DA9522D6-161C-49E7-A7C1-2E377B389447}"/>
          </ac:spMkLst>
        </pc:spChg>
        <pc:spChg chg="add mod ord topLvl">
          <ac:chgData name="Minesh Patel" userId="a66d4990ec83ac90" providerId="LiveId" clId="{B97F8FE2-9461-4CFE-A336-39272FD5B119}" dt="2021-09-21T10:25:11.368" v="45116" actId="164"/>
          <ac:spMkLst>
            <pc:docMk/>
            <pc:sldMk cId="1595722005" sldId="573"/>
            <ac:spMk id="85" creationId="{63C3CC74-87F2-4A44-A39D-ABD2D329BD39}"/>
          </ac:spMkLst>
        </pc:spChg>
        <pc:spChg chg="add mod topLvl">
          <ac:chgData name="Minesh Patel" userId="a66d4990ec83ac90" providerId="LiveId" clId="{B97F8FE2-9461-4CFE-A336-39272FD5B119}" dt="2021-09-21T10:27:25.603" v="45695" actId="164"/>
          <ac:spMkLst>
            <pc:docMk/>
            <pc:sldMk cId="1595722005" sldId="573"/>
            <ac:spMk id="86" creationId="{631E6E9F-B043-48E5-BE93-207040396433}"/>
          </ac:spMkLst>
        </pc:spChg>
        <pc:spChg chg="add del mod">
          <ac:chgData name="Minesh Patel" userId="a66d4990ec83ac90" providerId="LiveId" clId="{B97F8FE2-9461-4CFE-A336-39272FD5B119}" dt="2021-09-15T14:17:46.292" v="2300" actId="478"/>
          <ac:spMkLst>
            <pc:docMk/>
            <pc:sldMk cId="1595722005" sldId="573"/>
            <ac:spMk id="87" creationId="{69AD0E4C-1DE1-45F1-9F19-F6F470309BDE}"/>
          </ac:spMkLst>
        </pc:spChg>
        <pc:spChg chg="add mod topLvl">
          <ac:chgData name="Minesh Patel" userId="a66d4990ec83ac90" providerId="LiveId" clId="{B97F8FE2-9461-4CFE-A336-39272FD5B119}" dt="2021-09-21T10:27:32.989" v="45697" actId="164"/>
          <ac:spMkLst>
            <pc:docMk/>
            <pc:sldMk cId="1595722005" sldId="573"/>
            <ac:spMk id="88" creationId="{0E4C2F43-3EC1-4052-8111-EF4BAF3EA31B}"/>
          </ac:spMkLst>
        </pc:spChg>
        <pc:spChg chg="add mod topLvl">
          <ac:chgData name="Minesh Patel" userId="a66d4990ec83ac90" providerId="LiveId" clId="{B97F8FE2-9461-4CFE-A336-39272FD5B119}" dt="2021-09-21T10:27:32.989" v="45697" actId="164"/>
          <ac:spMkLst>
            <pc:docMk/>
            <pc:sldMk cId="1595722005" sldId="573"/>
            <ac:spMk id="89" creationId="{9F43B5BB-B61D-4D12-932A-EBC47584A932}"/>
          </ac:spMkLst>
        </pc:spChg>
        <pc:spChg chg="add mod ord topLvl">
          <ac:chgData name="Minesh Patel" userId="a66d4990ec83ac90" providerId="LiveId" clId="{B97F8FE2-9461-4CFE-A336-39272FD5B119}" dt="2021-09-21T10:25:11.368" v="45116" actId="164"/>
          <ac:spMkLst>
            <pc:docMk/>
            <pc:sldMk cId="1595722005" sldId="573"/>
            <ac:spMk id="90" creationId="{254B78EA-6245-49E2-A054-30E03E9A4ED8}"/>
          </ac:spMkLst>
        </pc:spChg>
        <pc:spChg chg="mod">
          <ac:chgData name="Minesh Patel" userId="a66d4990ec83ac90" providerId="LiveId" clId="{B97F8FE2-9461-4CFE-A336-39272FD5B119}" dt="2021-09-21T13:55:38.077" v="70954"/>
          <ac:spMkLst>
            <pc:docMk/>
            <pc:sldMk cId="1595722005" sldId="573"/>
            <ac:spMk id="91" creationId="{B9C6AB2E-7C3A-45EE-BBC4-7D306B5F06D4}"/>
          </ac:spMkLst>
        </pc:spChg>
        <pc:spChg chg="mod">
          <ac:chgData name="Minesh Patel" userId="a66d4990ec83ac90" providerId="LiveId" clId="{B97F8FE2-9461-4CFE-A336-39272FD5B119}" dt="2021-09-21T13:55:38.077" v="70954"/>
          <ac:spMkLst>
            <pc:docMk/>
            <pc:sldMk cId="1595722005" sldId="573"/>
            <ac:spMk id="104" creationId="{8C82E714-6954-4BEC-B57F-03B4D582673C}"/>
          </ac:spMkLst>
        </pc:spChg>
        <pc:spChg chg="mod">
          <ac:chgData name="Minesh Patel" userId="a66d4990ec83ac90" providerId="LiveId" clId="{B97F8FE2-9461-4CFE-A336-39272FD5B119}" dt="2021-09-17T19:33:56.821" v="11625" actId="165"/>
          <ac:spMkLst>
            <pc:docMk/>
            <pc:sldMk cId="1595722005" sldId="573"/>
            <ac:spMk id="104" creationId="{DBE1336D-23C5-4843-B098-A1091396C1A5}"/>
          </ac:spMkLst>
        </pc:spChg>
        <pc:spChg chg="mod">
          <ac:chgData name="Minesh Patel" userId="a66d4990ec83ac90" providerId="LiveId" clId="{B97F8FE2-9461-4CFE-A336-39272FD5B119}" dt="2021-09-17T19:33:56.821" v="11625" actId="165"/>
          <ac:spMkLst>
            <pc:docMk/>
            <pc:sldMk cId="1595722005" sldId="573"/>
            <ac:spMk id="105" creationId="{807466AF-1977-4536-8DA3-FA66C44B9D6E}"/>
          </ac:spMkLst>
        </pc:spChg>
        <pc:spChg chg="mod">
          <ac:chgData name="Minesh Patel" userId="a66d4990ec83ac90" providerId="LiveId" clId="{B97F8FE2-9461-4CFE-A336-39272FD5B119}" dt="2021-09-17T19:33:56.821" v="11625" actId="165"/>
          <ac:spMkLst>
            <pc:docMk/>
            <pc:sldMk cId="1595722005" sldId="573"/>
            <ac:spMk id="106" creationId="{8A1A850D-DCBB-418F-80EE-B1B4AD85D1B0}"/>
          </ac:spMkLst>
        </pc:spChg>
        <pc:spChg chg="mod">
          <ac:chgData name="Minesh Patel" userId="a66d4990ec83ac90" providerId="LiveId" clId="{B97F8FE2-9461-4CFE-A336-39272FD5B119}" dt="2021-09-17T19:33:56.821" v="11625" actId="165"/>
          <ac:spMkLst>
            <pc:docMk/>
            <pc:sldMk cId="1595722005" sldId="573"/>
            <ac:spMk id="107" creationId="{68905299-EE62-48FB-8188-357F17B0EC0B}"/>
          </ac:spMkLst>
        </pc:spChg>
        <pc:spChg chg="mod">
          <ac:chgData name="Minesh Patel" userId="a66d4990ec83ac90" providerId="LiveId" clId="{B97F8FE2-9461-4CFE-A336-39272FD5B119}" dt="2021-09-17T19:33:56.821" v="11625" actId="165"/>
          <ac:spMkLst>
            <pc:docMk/>
            <pc:sldMk cId="1595722005" sldId="573"/>
            <ac:spMk id="108" creationId="{12BCD131-0E21-431D-9B0C-9CBEBC75FAB7}"/>
          </ac:spMkLst>
        </pc:spChg>
        <pc:spChg chg="mod">
          <ac:chgData name="Minesh Patel" userId="a66d4990ec83ac90" providerId="LiveId" clId="{B97F8FE2-9461-4CFE-A336-39272FD5B119}" dt="2021-09-17T19:33:56.821" v="11625" actId="165"/>
          <ac:spMkLst>
            <pc:docMk/>
            <pc:sldMk cId="1595722005" sldId="573"/>
            <ac:spMk id="109" creationId="{02F9F178-44E3-45A5-93BD-7FE7B839BAE6}"/>
          </ac:spMkLst>
        </pc:spChg>
        <pc:spChg chg="mod">
          <ac:chgData name="Minesh Patel" userId="a66d4990ec83ac90" providerId="LiveId" clId="{B97F8FE2-9461-4CFE-A336-39272FD5B119}" dt="2021-09-17T19:33:56.821" v="11625" actId="165"/>
          <ac:spMkLst>
            <pc:docMk/>
            <pc:sldMk cId="1595722005" sldId="573"/>
            <ac:spMk id="110" creationId="{ED44F1D1-4A66-4E79-8402-B1C7BE8A2513}"/>
          </ac:spMkLst>
        </pc:spChg>
        <pc:spChg chg="mod">
          <ac:chgData name="Minesh Patel" userId="a66d4990ec83ac90" providerId="LiveId" clId="{B97F8FE2-9461-4CFE-A336-39272FD5B119}" dt="2021-09-17T19:33:56.821" v="11625" actId="165"/>
          <ac:spMkLst>
            <pc:docMk/>
            <pc:sldMk cId="1595722005" sldId="573"/>
            <ac:spMk id="112" creationId="{DBD25848-1A3C-4DB9-A0EA-C394C0EF4297}"/>
          </ac:spMkLst>
        </pc:spChg>
        <pc:spChg chg="mod">
          <ac:chgData name="Minesh Patel" userId="a66d4990ec83ac90" providerId="LiveId" clId="{B97F8FE2-9461-4CFE-A336-39272FD5B119}" dt="2021-09-17T19:33:56.821" v="11625" actId="165"/>
          <ac:spMkLst>
            <pc:docMk/>
            <pc:sldMk cId="1595722005" sldId="573"/>
            <ac:spMk id="113" creationId="{4CC82B96-6F9E-49BB-8777-F5E0E5BEF9C9}"/>
          </ac:spMkLst>
        </pc:spChg>
        <pc:spChg chg="mod">
          <ac:chgData name="Minesh Patel" userId="a66d4990ec83ac90" providerId="LiveId" clId="{B97F8FE2-9461-4CFE-A336-39272FD5B119}" dt="2021-09-17T19:33:56.821" v="11625" actId="165"/>
          <ac:spMkLst>
            <pc:docMk/>
            <pc:sldMk cId="1595722005" sldId="573"/>
            <ac:spMk id="114" creationId="{526208A5-397D-4EF9-8BD5-E67E8CE638D9}"/>
          </ac:spMkLst>
        </pc:spChg>
        <pc:spChg chg="mod">
          <ac:chgData name="Minesh Patel" userId="a66d4990ec83ac90" providerId="LiveId" clId="{B97F8FE2-9461-4CFE-A336-39272FD5B119}" dt="2021-09-17T19:33:56.821" v="11625" actId="165"/>
          <ac:spMkLst>
            <pc:docMk/>
            <pc:sldMk cId="1595722005" sldId="573"/>
            <ac:spMk id="115" creationId="{3072CF64-308E-4D5F-A23D-9202C292D6CC}"/>
          </ac:spMkLst>
        </pc:spChg>
        <pc:spChg chg="mod">
          <ac:chgData name="Minesh Patel" userId="a66d4990ec83ac90" providerId="LiveId" clId="{B97F8FE2-9461-4CFE-A336-39272FD5B119}" dt="2021-09-17T19:33:56.821" v="11625" actId="165"/>
          <ac:spMkLst>
            <pc:docMk/>
            <pc:sldMk cId="1595722005" sldId="573"/>
            <ac:spMk id="116" creationId="{79AB1B48-2C18-4B49-8C8E-3CDD391515F4}"/>
          </ac:spMkLst>
        </pc:spChg>
        <pc:spChg chg="mod">
          <ac:chgData name="Minesh Patel" userId="a66d4990ec83ac90" providerId="LiveId" clId="{B97F8FE2-9461-4CFE-A336-39272FD5B119}" dt="2021-09-17T19:33:56.821" v="11625" actId="165"/>
          <ac:spMkLst>
            <pc:docMk/>
            <pc:sldMk cId="1595722005" sldId="573"/>
            <ac:spMk id="117" creationId="{9AFBB2D2-67C6-4E0C-90C5-B34D5146909A}"/>
          </ac:spMkLst>
        </pc:spChg>
        <pc:spChg chg="mod">
          <ac:chgData name="Minesh Patel" userId="a66d4990ec83ac90" providerId="LiveId" clId="{B97F8FE2-9461-4CFE-A336-39272FD5B119}" dt="2021-09-17T19:33:56.821" v="11625" actId="165"/>
          <ac:spMkLst>
            <pc:docMk/>
            <pc:sldMk cId="1595722005" sldId="573"/>
            <ac:spMk id="118" creationId="{A7054F97-89D1-4E6C-B47C-B59F39E50F99}"/>
          </ac:spMkLst>
        </pc:spChg>
        <pc:spChg chg="mod">
          <ac:chgData name="Minesh Patel" userId="a66d4990ec83ac90" providerId="LiveId" clId="{B97F8FE2-9461-4CFE-A336-39272FD5B119}" dt="2021-09-17T19:33:56.821" v="11625" actId="165"/>
          <ac:spMkLst>
            <pc:docMk/>
            <pc:sldMk cId="1595722005" sldId="573"/>
            <ac:spMk id="119" creationId="{BD158D4F-4AD0-43E2-A6A5-2DB08FDFB23A}"/>
          </ac:spMkLst>
        </pc:spChg>
        <pc:spChg chg="mod">
          <ac:chgData name="Minesh Patel" userId="a66d4990ec83ac90" providerId="LiveId" clId="{B97F8FE2-9461-4CFE-A336-39272FD5B119}" dt="2021-09-17T19:33:56.821" v="11625" actId="165"/>
          <ac:spMkLst>
            <pc:docMk/>
            <pc:sldMk cId="1595722005" sldId="573"/>
            <ac:spMk id="120" creationId="{3FD2B363-751B-48BF-BCF9-3B9481F31852}"/>
          </ac:spMkLst>
        </pc:spChg>
        <pc:spChg chg="add mod">
          <ac:chgData name="Minesh Patel" userId="a66d4990ec83ac90" providerId="LiveId" clId="{B97F8FE2-9461-4CFE-A336-39272FD5B119}" dt="2021-09-21T10:24:38.224" v="45113" actId="164"/>
          <ac:spMkLst>
            <pc:docMk/>
            <pc:sldMk cId="1595722005" sldId="573"/>
            <ac:spMk id="122" creationId="{733E7BD8-1166-4254-A49A-32FC0CA352BF}"/>
          </ac:spMkLst>
        </pc:spChg>
        <pc:spChg chg="add mod">
          <ac:chgData name="Minesh Patel" userId="a66d4990ec83ac90" providerId="LiveId" clId="{B97F8FE2-9461-4CFE-A336-39272FD5B119}" dt="2021-09-21T10:24:38.224" v="45113" actId="164"/>
          <ac:spMkLst>
            <pc:docMk/>
            <pc:sldMk cId="1595722005" sldId="573"/>
            <ac:spMk id="123" creationId="{9A314CA6-122A-4743-81D2-20733C79A3CE}"/>
          </ac:spMkLst>
        </pc:spChg>
        <pc:spChg chg="add mod">
          <ac:chgData name="Minesh Patel" userId="a66d4990ec83ac90" providerId="LiveId" clId="{B97F8FE2-9461-4CFE-A336-39272FD5B119}" dt="2021-09-21T10:24:38.224" v="45113" actId="164"/>
          <ac:spMkLst>
            <pc:docMk/>
            <pc:sldMk cId="1595722005" sldId="573"/>
            <ac:spMk id="124" creationId="{BE06DAD5-CA2F-4C68-900E-EEFD62FE48A8}"/>
          </ac:spMkLst>
        </pc:spChg>
        <pc:spChg chg="add mod topLvl">
          <ac:chgData name="Minesh Patel" userId="a66d4990ec83ac90" providerId="LiveId" clId="{B97F8FE2-9461-4CFE-A336-39272FD5B119}" dt="2021-09-21T10:27:38.512" v="45699" actId="164"/>
          <ac:spMkLst>
            <pc:docMk/>
            <pc:sldMk cId="1595722005" sldId="573"/>
            <ac:spMk id="125" creationId="{C55CF179-314F-4480-A42E-07DD8DE5B619}"/>
          </ac:spMkLst>
        </pc:spChg>
        <pc:spChg chg="add mod topLvl">
          <ac:chgData name="Minesh Patel" userId="a66d4990ec83ac90" providerId="LiveId" clId="{B97F8FE2-9461-4CFE-A336-39272FD5B119}" dt="2021-09-21T10:27:38.512" v="45699" actId="164"/>
          <ac:spMkLst>
            <pc:docMk/>
            <pc:sldMk cId="1595722005" sldId="573"/>
            <ac:spMk id="126" creationId="{38A0EFC0-9AC5-4C92-8DCF-8D4369C713D9}"/>
          </ac:spMkLst>
        </pc:spChg>
        <pc:spChg chg="add del mod">
          <ac:chgData name="Minesh Patel" userId="a66d4990ec83ac90" providerId="LiveId" clId="{B97F8FE2-9461-4CFE-A336-39272FD5B119}" dt="2021-09-21T13:55:36.216" v="70952" actId="478"/>
          <ac:spMkLst>
            <pc:docMk/>
            <pc:sldMk cId="1595722005" sldId="573"/>
            <ac:spMk id="129" creationId="{20DD7C8A-48EE-48A0-B035-52BB543BE408}"/>
          </ac:spMkLst>
        </pc:spChg>
        <pc:grpChg chg="add mod">
          <ac:chgData name="Minesh Patel" userId="a66d4990ec83ac90" providerId="LiveId" clId="{B97F8FE2-9461-4CFE-A336-39272FD5B119}" dt="2021-09-21T10:24:38.224" v="45113" actId="164"/>
          <ac:grpSpMkLst>
            <pc:docMk/>
            <pc:sldMk cId="1595722005" sldId="573"/>
            <ac:grpSpMk id="3" creationId="{75BB12B6-DECB-4CCE-BCD7-8FDF54087D89}"/>
          </ac:grpSpMkLst>
        </pc:grpChg>
        <pc:grpChg chg="del mod topLvl">
          <ac:chgData name="Minesh Patel" userId="a66d4990ec83ac90" providerId="LiveId" clId="{B97F8FE2-9461-4CFE-A336-39272FD5B119}" dt="2021-09-15T13:14:36.579" v="1829" actId="165"/>
          <ac:grpSpMkLst>
            <pc:docMk/>
            <pc:sldMk cId="1595722005" sldId="573"/>
            <ac:grpSpMk id="5" creationId="{2123B537-113A-4361-9FBC-3CE52C6E1FCB}"/>
          </ac:grpSpMkLst>
        </pc:grpChg>
        <pc:grpChg chg="add mod">
          <ac:chgData name="Minesh Patel" userId="a66d4990ec83ac90" providerId="LiveId" clId="{B97F8FE2-9461-4CFE-A336-39272FD5B119}" dt="2021-09-21T10:24:49.288" v="45114" actId="164"/>
          <ac:grpSpMkLst>
            <pc:docMk/>
            <pc:sldMk cId="1595722005" sldId="573"/>
            <ac:grpSpMk id="5" creationId="{94EEA1D8-92D1-4B3C-BE26-DF83F2A5B928}"/>
          </ac:grpSpMkLst>
        </pc:grpChg>
        <pc:grpChg chg="add mod">
          <ac:chgData name="Minesh Patel" userId="a66d4990ec83ac90" providerId="LiveId" clId="{B97F8FE2-9461-4CFE-A336-39272FD5B119}" dt="2021-09-21T10:25:11.368" v="45116" actId="164"/>
          <ac:grpSpMkLst>
            <pc:docMk/>
            <pc:sldMk cId="1595722005" sldId="573"/>
            <ac:grpSpMk id="7" creationId="{EAB5CC2A-BF7A-4892-98EC-F3BE53A277BF}"/>
          </ac:grpSpMkLst>
        </pc:grpChg>
        <pc:grpChg chg="add del mod">
          <ac:chgData name="Minesh Patel" userId="a66d4990ec83ac90" providerId="LiveId" clId="{B97F8FE2-9461-4CFE-A336-39272FD5B119}" dt="2021-09-17T21:06:08.447" v="11784" actId="21"/>
          <ac:grpSpMkLst>
            <pc:docMk/>
            <pc:sldMk cId="1595722005" sldId="573"/>
            <ac:grpSpMk id="7" creationId="{F34E6908-73E0-4492-A6A0-65EA1B317162}"/>
          </ac:grpSpMkLst>
        </pc:grpChg>
        <pc:grpChg chg="add del mod">
          <ac:chgData name="Minesh Patel" userId="a66d4990ec83ac90" providerId="LiveId" clId="{B97F8FE2-9461-4CFE-A336-39272FD5B119}" dt="2021-09-21T10:27:21.170" v="45694" actId="165"/>
          <ac:grpSpMkLst>
            <pc:docMk/>
            <pc:sldMk cId="1595722005" sldId="573"/>
            <ac:grpSpMk id="8" creationId="{28AE6411-236E-4670-836B-3F2763EE10BC}"/>
          </ac:grpSpMkLst>
        </pc:grpChg>
        <pc:grpChg chg="add mod">
          <ac:chgData name="Minesh Patel" userId="a66d4990ec83ac90" providerId="LiveId" clId="{B97F8FE2-9461-4CFE-A336-39272FD5B119}" dt="2021-09-21T10:27:25.603" v="45695" actId="164"/>
          <ac:grpSpMkLst>
            <pc:docMk/>
            <pc:sldMk cId="1595722005" sldId="573"/>
            <ac:grpSpMk id="9" creationId="{DB1CFB58-568C-4EA2-8430-69E3FCBCE696}"/>
          </ac:grpSpMkLst>
        </pc:grpChg>
        <pc:grpChg chg="add mod">
          <ac:chgData name="Minesh Patel" userId="a66d4990ec83ac90" providerId="LiveId" clId="{B97F8FE2-9461-4CFE-A336-39272FD5B119}" dt="2021-09-21T10:27:32.989" v="45697" actId="164"/>
          <ac:grpSpMkLst>
            <pc:docMk/>
            <pc:sldMk cId="1595722005" sldId="573"/>
            <ac:grpSpMk id="11" creationId="{570D1EBD-7B69-4928-A9B6-51D8E8BA3B47}"/>
          </ac:grpSpMkLst>
        </pc:grpChg>
        <pc:grpChg chg="add mod">
          <ac:chgData name="Minesh Patel" userId="a66d4990ec83ac90" providerId="LiveId" clId="{B97F8FE2-9461-4CFE-A336-39272FD5B119}" dt="2021-09-21T10:27:38.512" v="45699" actId="164"/>
          <ac:grpSpMkLst>
            <pc:docMk/>
            <pc:sldMk cId="1595722005" sldId="573"/>
            <ac:grpSpMk id="12" creationId="{83DD43D1-DD8C-4827-978A-2515E77C594F}"/>
          </ac:grpSpMkLst>
        </pc:grpChg>
        <pc:grpChg chg="del mod topLvl">
          <ac:chgData name="Minesh Patel" userId="a66d4990ec83ac90" providerId="LiveId" clId="{B97F8FE2-9461-4CFE-A336-39272FD5B119}" dt="2021-09-17T21:15:15.269" v="11945" actId="165"/>
          <ac:grpSpMkLst>
            <pc:docMk/>
            <pc:sldMk cId="1595722005" sldId="573"/>
            <ac:grpSpMk id="13" creationId="{F1BAD929-7F67-4E6F-B040-EF4E7C1F87EE}"/>
          </ac:grpSpMkLst>
        </pc:grpChg>
        <pc:grpChg chg="del mod">
          <ac:chgData name="Minesh Patel" userId="a66d4990ec83ac90" providerId="LiveId" clId="{B97F8FE2-9461-4CFE-A336-39272FD5B119}" dt="2021-09-15T13:14:26.920" v="1826" actId="165"/>
          <ac:grpSpMkLst>
            <pc:docMk/>
            <pc:sldMk cId="1595722005" sldId="573"/>
            <ac:grpSpMk id="14" creationId="{F7E39AF9-8389-4318-827C-B18A1732BF4C}"/>
          </ac:grpSpMkLst>
        </pc:grpChg>
        <pc:grpChg chg="add mod">
          <ac:chgData name="Minesh Patel" userId="a66d4990ec83ac90" providerId="LiveId" clId="{B97F8FE2-9461-4CFE-A336-39272FD5B119}" dt="2021-09-17T21:15:32.907" v="11950" actId="338"/>
          <ac:grpSpMkLst>
            <pc:docMk/>
            <pc:sldMk cId="1595722005" sldId="573"/>
            <ac:grpSpMk id="15" creationId="{55903584-1A3E-4AD7-B928-8EB61CC07F58}"/>
          </ac:grpSpMkLst>
        </pc:grpChg>
        <pc:grpChg chg="add del mod">
          <ac:chgData name="Minesh Patel" userId="a66d4990ec83ac90" providerId="LiveId" clId="{B97F8FE2-9461-4CFE-A336-39272FD5B119}" dt="2021-09-21T10:24:38.224" v="45113" actId="164"/>
          <ac:grpSpMkLst>
            <pc:docMk/>
            <pc:sldMk cId="1595722005" sldId="573"/>
            <ac:grpSpMk id="16" creationId="{C3E2FB54-ED33-40E1-90AD-63E8CBAE15C8}"/>
          </ac:grpSpMkLst>
        </pc:grpChg>
        <pc:grpChg chg="del">
          <ac:chgData name="Minesh Patel" userId="a66d4990ec83ac90" providerId="LiveId" clId="{B97F8FE2-9461-4CFE-A336-39272FD5B119}" dt="2021-09-21T13:55:37.795" v="70953" actId="478"/>
          <ac:grpSpMkLst>
            <pc:docMk/>
            <pc:sldMk cId="1595722005" sldId="573"/>
            <ac:grpSpMk id="24" creationId="{389D32EF-AEFD-493E-B19E-CFDED603C111}"/>
          </ac:grpSpMkLst>
        </pc:grpChg>
        <pc:grpChg chg="add del mod">
          <ac:chgData name="Minesh Patel" userId="a66d4990ec83ac90" providerId="LiveId" clId="{B97F8FE2-9461-4CFE-A336-39272FD5B119}" dt="2021-09-17T19:33:56.821" v="11625" actId="165"/>
          <ac:grpSpMkLst>
            <pc:docMk/>
            <pc:sldMk cId="1595722005" sldId="573"/>
            <ac:grpSpMk id="51" creationId="{272F39AA-07CC-4FE6-A7D1-070B56A5EC78}"/>
          </ac:grpSpMkLst>
        </pc:grpChg>
        <pc:grpChg chg="del mod topLvl">
          <ac:chgData name="Minesh Patel" userId="a66d4990ec83ac90" providerId="LiveId" clId="{B97F8FE2-9461-4CFE-A336-39272FD5B119}" dt="2021-09-17T19:33:57.971" v="11626" actId="478"/>
          <ac:grpSpMkLst>
            <pc:docMk/>
            <pc:sldMk cId="1595722005" sldId="573"/>
            <ac:grpSpMk id="55" creationId="{0BE24676-8342-4E93-97B6-2FC2E14DD47D}"/>
          </ac:grpSpMkLst>
        </pc:grpChg>
        <pc:grpChg chg="add del mod">
          <ac:chgData name="Minesh Patel" userId="a66d4990ec83ac90" providerId="LiveId" clId="{B97F8FE2-9461-4CFE-A336-39272FD5B119}" dt="2021-09-17T21:18:36.659" v="11984" actId="165"/>
          <ac:grpSpMkLst>
            <pc:docMk/>
            <pc:sldMk cId="1595722005" sldId="573"/>
            <ac:grpSpMk id="56" creationId="{13299156-1B4A-41F8-8F07-F4464C158D08}"/>
          </ac:grpSpMkLst>
        </pc:grpChg>
        <pc:grpChg chg="add del mod topLvl">
          <ac:chgData name="Minesh Patel" userId="a66d4990ec83ac90" providerId="LiveId" clId="{B97F8FE2-9461-4CFE-A336-39272FD5B119}" dt="2021-09-21T10:24:38.224" v="45113" actId="164"/>
          <ac:grpSpMkLst>
            <pc:docMk/>
            <pc:sldMk cId="1595722005" sldId="573"/>
            <ac:grpSpMk id="57" creationId="{4083CB85-878C-46AD-90BD-D0DB0FA4BD4E}"/>
          </ac:grpSpMkLst>
        </pc:grpChg>
        <pc:grpChg chg="mod topLvl">
          <ac:chgData name="Minesh Patel" userId="a66d4990ec83ac90" providerId="LiveId" clId="{B97F8FE2-9461-4CFE-A336-39272FD5B119}" dt="2021-09-21T10:24:27.572" v="45112" actId="165"/>
          <ac:grpSpMkLst>
            <pc:docMk/>
            <pc:sldMk cId="1595722005" sldId="573"/>
            <ac:grpSpMk id="58" creationId="{99F86463-47D4-4F0D-B52D-41EBE0AD3987}"/>
          </ac:grpSpMkLst>
        </pc:grpChg>
        <pc:grpChg chg="mod topLvl">
          <ac:chgData name="Minesh Patel" userId="a66d4990ec83ac90" providerId="LiveId" clId="{B97F8FE2-9461-4CFE-A336-39272FD5B119}" dt="2021-09-21T10:24:27.572" v="45112" actId="165"/>
          <ac:grpSpMkLst>
            <pc:docMk/>
            <pc:sldMk cId="1595722005" sldId="573"/>
            <ac:grpSpMk id="59" creationId="{48E62A00-4885-4934-8746-AF3CFE80684D}"/>
          </ac:grpSpMkLst>
        </pc:grpChg>
        <pc:grpChg chg="del mod topLvl">
          <ac:chgData name="Minesh Patel" userId="a66d4990ec83ac90" providerId="LiveId" clId="{B97F8FE2-9461-4CFE-A336-39272FD5B119}" dt="2021-09-17T21:15:21.956" v="11948" actId="165"/>
          <ac:grpSpMkLst>
            <pc:docMk/>
            <pc:sldMk cId="1595722005" sldId="573"/>
            <ac:grpSpMk id="60" creationId="{F667D666-3B54-4B60-BDFC-AFB667CFF372}"/>
          </ac:grpSpMkLst>
        </pc:grpChg>
        <pc:grpChg chg="add del mod topLvl">
          <ac:chgData name="Minesh Patel" userId="a66d4990ec83ac90" providerId="LiveId" clId="{B97F8FE2-9461-4CFE-A336-39272FD5B119}" dt="2021-09-21T10:24:27.572" v="45112" actId="165"/>
          <ac:grpSpMkLst>
            <pc:docMk/>
            <pc:sldMk cId="1595722005" sldId="573"/>
            <ac:grpSpMk id="68" creationId="{88F5D26D-315E-415F-A766-A6A45FBCF355}"/>
          </ac:grpSpMkLst>
        </pc:grpChg>
        <pc:grpChg chg="add mod">
          <ac:chgData name="Minesh Patel" userId="a66d4990ec83ac90" providerId="LiveId" clId="{B97F8FE2-9461-4CFE-A336-39272FD5B119}" dt="2021-09-21T13:55:38.077" v="70954"/>
          <ac:grpSpMkLst>
            <pc:docMk/>
            <pc:sldMk cId="1595722005" sldId="573"/>
            <ac:grpSpMk id="74" creationId="{FC12423F-CD78-41BA-B093-8FC08B4572F6}"/>
          </ac:grpSpMkLst>
        </pc:grpChg>
        <pc:grpChg chg="mod">
          <ac:chgData name="Minesh Patel" userId="a66d4990ec83ac90" providerId="LiveId" clId="{B97F8FE2-9461-4CFE-A336-39272FD5B119}" dt="2021-09-17T19:33:56.821" v="11625" actId="165"/>
          <ac:grpSpMkLst>
            <pc:docMk/>
            <pc:sldMk cId="1595722005" sldId="573"/>
            <ac:grpSpMk id="111" creationId="{3F26259C-D698-48EE-9FBE-92A95E9BD7D1}"/>
          </ac:grpSpMkLst>
        </pc:grpChg>
        <pc:cxnChg chg="del mod topLvl">
          <ac:chgData name="Minesh Patel" userId="a66d4990ec83ac90" providerId="LiveId" clId="{B97F8FE2-9461-4CFE-A336-39272FD5B119}" dt="2021-09-15T13:14:45.824" v="1832" actId="478"/>
          <ac:cxnSpMkLst>
            <pc:docMk/>
            <pc:sldMk cId="1595722005" sldId="573"/>
            <ac:cxnSpMk id="11" creationId="{AFF659BA-0513-48CA-804D-350C848E56BE}"/>
          </ac:cxnSpMkLst>
        </pc:cxnChg>
        <pc:cxnChg chg="del mod">
          <ac:chgData name="Minesh Patel" userId="a66d4990ec83ac90" providerId="LiveId" clId="{B97F8FE2-9461-4CFE-A336-39272FD5B119}" dt="2021-09-15T13:07:43.832" v="1824" actId="478"/>
          <ac:cxnSpMkLst>
            <pc:docMk/>
            <pc:sldMk cId="1595722005" sldId="573"/>
            <ac:cxnSpMk id="12" creationId="{D08484B7-2BA5-44C4-92FE-614CF3891961}"/>
          </ac:cxnSpMkLst>
        </pc:cxnChg>
        <pc:cxnChg chg="del mod topLvl">
          <ac:chgData name="Minesh Patel" userId="a66d4990ec83ac90" providerId="LiveId" clId="{B97F8FE2-9461-4CFE-A336-39272FD5B119}" dt="2021-09-15T13:14:39.153" v="1830" actId="478"/>
          <ac:cxnSpMkLst>
            <pc:docMk/>
            <pc:sldMk cId="1595722005" sldId="573"/>
            <ac:cxnSpMk id="18" creationId="{DBDA7C13-1255-495B-91A1-4337662B7956}"/>
          </ac:cxnSpMkLst>
        </pc:cxnChg>
        <pc:cxnChg chg="add del mod">
          <ac:chgData name="Minesh Patel" userId="a66d4990ec83ac90" providerId="LiveId" clId="{B97F8FE2-9461-4CFE-A336-39272FD5B119}" dt="2021-09-16T22:12:24.346" v="10996" actId="478"/>
          <ac:cxnSpMkLst>
            <pc:docMk/>
            <pc:sldMk cId="1595722005" sldId="573"/>
            <ac:cxnSpMk id="48" creationId="{42F023F0-9B46-4535-AE41-89CEEC1D7E4E}"/>
          </ac:cxnSpMkLst>
        </pc:cxnChg>
        <pc:cxnChg chg="add del mod">
          <ac:chgData name="Minesh Patel" userId="a66d4990ec83ac90" providerId="LiveId" clId="{B97F8FE2-9461-4CFE-A336-39272FD5B119}" dt="2021-09-16T22:12:24.346" v="10996" actId="478"/>
          <ac:cxnSpMkLst>
            <pc:docMk/>
            <pc:sldMk cId="1595722005" sldId="573"/>
            <ac:cxnSpMk id="50" creationId="{99794AE8-5F17-4B6B-839F-987CD0AC5A68}"/>
          </ac:cxnSpMkLst>
        </pc:cxnChg>
        <pc:cxnChg chg="add mod">
          <ac:chgData name="Minesh Patel" userId="a66d4990ec83ac90" providerId="LiveId" clId="{B97F8FE2-9461-4CFE-A336-39272FD5B119}" dt="2021-09-21T10:24:38.224" v="45113" actId="164"/>
          <ac:cxnSpMkLst>
            <pc:docMk/>
            <pc:sldMk cId="1595722005" sldId="573"/>
            <ac:cxnSpMk id="53" creationId="{64FBFCDC-16C1-4AFA-A60C-CF9404E7C84F}"/>
          </ac:cxnSpMkLst>
        </pc:cxnChg>
        <pc:cxnChg chg="del mod topLvl">
          <ac:chgData name="Minesh Patel" userId="a66d4990ec83ac90" providerId="LiveId" clId="{B97F8FE2-9461-4CFE-A336-39272FD5B119}" dt="2021-09-17T19:33:58.629" v="11627" actId="478"/>
          <ac:cxnSpMkLst>
            <pc:docMk/>
            <pc:sldMk cId="1595722005" sldId="573"/>
            <ac:cxnSpMk id="54" creationId="{D4AE6CF7-8C1D-4050-839D-FE22BD608921}"/>
          </ac:cxnSpMkLst>
        </pc:cxnChg>
        <pc:cxnChg chg="add mod">
          <ac:chgData name="Minesh Patel" userId="a66d4990ec83ac90" providerId="LiveId" clId="{B97F8FE2-9461-4CFE-A336-39272FD5B119}" dt="2021-09-15T13:18:13.764" v="1917" actId="571"/>
          <ac:cxnSpMkLst>
            <pc:docMk/>
            <pc:sldMk cId="1595722005" sldId="573"/>
            <ac:cxnSpMk id="59" creationId="{3CCF8FC5-E61C-414C-907F-5F55A028EDFF}"/>
          </ac:cxnSpMkLst>
        </pc:cxnChg>
        <pc:cxnChg chg="mod">
          <ac:chgData name="Minesh Patel" userId="a66d4990ec83ac90" providerId="LiveId" clId="{B97F8FE2-9461-4CFE-A336-39272FD5B119}" dt="2021-09-21T10:24:27.572" v="45112" actId="165"/>
          <ac:cxnSpMkLst>
            <pc:docMk/>
            <pc:sldMk cId="1595722005" sldId="573"/>
            <ac:cxnSpMk id="82" creationId="{5A8FCE6B-B7F2-407F-BD06-0C4B8A6FD0AA}"/>
          </ac:cxnSpMkLst>
        </pc:cxnChg>
        <pc:cxnChg chg="mod">
          <ac:chgData name="Minesh Patel" userId="a66d4990ec83ac90" providerId="LiveId" clId="{B97F8FE2-9461-4CFE-A336-39272FD5B119}" dt="2021-09-21T10:24:27.572" v="45112" actId="165"/>
          <ac:cxnSpMkLst>
            <pc:docMk/>
            <pc:sldMk cId="1595722005" sldId="573"/>
            <ac:cxnSpMk id="87" creationId="{62ADC063-AA5F-4223-BCB0-BFFC984430FA}"/>
          </ac:cxnSpMkLst>
        </pc:cxnChg>
        <pc:cxnChg chg="add del mod topLvl">
          <ac:chgData name="Minesh Patel" userId="a66d4990ec83ac90" providerId="LiveId" clId="{B97F8FE2-9461-4CFE-A336-39272FD5B119}" dt="2021-09-17T21:19:01.827" v="11991" actId="478"/>
          <ac:cxnSpMkLst>
            <pc:docMk/>
            <pc:sldMk cId="1595722005" sldId="573"/>
            <ac:cxnSpMk id="91" creationId="{F92F6358-BA8C-4629-8BD2-EE2A8AC2FF06}"/>
          </ac:cxnSpMkLst>
        </pc:cxnChg>
        <pc:cxnChg chg="mod">
          <ac:chgData name="Minesh Patel" userId="a66d4990ec83ac90" providerId="LiveId" clId="{B97F8FE2-9461-4CFE-A336-39272FD5B119}" dt="2021-09-21T10:24:27.572" v="45112" actId="165"/>
          <ac:cxnSpMkLst>
            <pc:docMk/>
            <pc:sldMk cId="1595722005" sldId="573"/>
            <ac:cxnSpMk id="92" creationId="{E670EBC3-AC39-44D2-8BAD-AFF05AAA80CD}"/>
          </ac:cxnSpMkLst>
        </pc:cxnChg>
        <pc:cxnChg chg="mod">
          <ac:chgData name="Minesh Patel" userId="a66d4990ec83ac90" providerId="LiveId" clId="{B97F8FE2-9461-4CFE-A336-39272FD5B119}" dt="2021-09-21T10:24:27.572" v="45112" actId="165"/>
          <ac:cxnSpMkLst>
            <pc:docMk/>
            <pc:sldMk cId="1595722005" sldId="573"/>
            <ac:cxnSpMk id="93" creationId="{F2527EB1-C3E4-40E8-BC37-1E2D8FCD290B}"/>
          </ac:cxnSpMkLst>
        </pc:cxnChg>
        <pc:cxnChg chg="mod">
          <ac:chgData name="Minesh Patel" userId="a66d4990ec83ac90" providerId="LiveId" clId="{B97F8FE2-9461-4CFE-A336-39272FD5B119}" dt="2021-09-21T10:24:27.572" v="45112" actId="165"/>
          <ac:cxnSpMkLst>
            <pc:docMk/>
            <pc:sldMk cId="1595722005" sldId="573"/>
            <ac:cxnSpMk id="94" creationId="{DF2F2C5F-121C-4A58-AE4F-C0AA51B9B8C9}"/>
          </ac:cxnSpMkLst>
        </pc:cxnChg>
        <pc:cxnChg chg="mod">
          <ac:chgData name="Minesh Patel" userId="a66d4990ec83ac90" providerId="LiveId" clId="{B97F8FE2-9461-4CFE-A336-39272FD5B119}" dt="2021-09-21T10:24:27.572" v="45112" actId="165"/>
          <ac:cxnSpMkLst>
            <pc:docMk/>
            <pc:sldMk cId="1595722005" sldId="573"/>
            <ac:cxnSpMk id="95" creationId="{178061C8-71EE-45E2-8A78-6FFCE9074271}"/>
          </ac:cxnSpMkLst>
        </pc:cxnChg>
        <pc:cxnChg chg="mod">
          <ac:chgData name="Minesh Patel" userId="a66d4990ec83ac90" providerId="LiveId" clId="{B97F8FE2-9461-4CFE-A336-39272FD5B119}" dt="2021-09-21T10:24:27.572" v="45112" actId="165"/>
          <ac:cxnSpMkLst>
            <pc:docMk/>
            <pc:sldMk cId="1595722005" sldId="573"/>
            <ac:cxnSpMk id="96" creationId="{E4A609C7-970E-4CF5-93BF-3EDBED0310D0}"/>
          </ac:cxnSpMkLst>
        </pc:cxnChg>
        <pc:cxnChg chg="mod">
          <ac:chgData name="Minesh Patel" userId="a66d4990ec83ac90" providerId="LiveId" clId="{B97F8FE2-9461-4CFE-A336-39272FD5B119}" dt="2021-09-21T10:24:27.572" v="45112" actId="165"/>
          <ac:cxnSpMkLst>
            <pc:docMk/>
            <pc:sldMk cId="1595722005" sldId="573"/>
            <ac:cxnSpMk id="97" creationId="{564F58DC-3BF8-40B3-926D-8C5AA07BC30D}"/>
          </ac:cxnSpMkLst>
        </pc:cxnChg>
        <pc:cxnChg chg="mod">
          <ac:chgData name="Minesh Patel" userId="a66d4990ec83ac90" providerId="LiveId" clId="{B97F8FE2-9461-4CFE-A336-39272FD5B119}" dt="2021-09-21T10:24:27.572" v="45112" actId="165"/>
          <ac:cxnSpMkLst>
            <pc:docMk/>
            <pc:sldMk cId="1595722005" sldId="573"/>
            <ac:cxnSpMk id="98" creationId="{C792E00B-F1D8-4001-ACF8-ABA717753B8E}"/>
          </ac:cxnSpMkLst>
        </pc:cxnChg>
        <pc:cxnChg chg="mod">
          <ac:chgData name="Minesh Patel" userId="a66d4990ec83ac90" providerId="LiveId" clId="{B97F8FE2-9461-4CFE-A336-39272FD5B119}" dt="2021-09-21T10:24:27.572" v="45112" actId="165"/>
          <ac:cxnSpMkLst>
            <pc:docMk/>
            <pc:sldMk cId="1595722005" sldId="573"/>
            <ac:cxnSpMk id="99" creationId="{8F1B8BE3-7D1A-4DE8-A62D-6F6E69605A01}"/>
          </ac:cxnSpMkLst>
        </pc:cxnChg>
        <pc:cxnChg chg="mod">
          <ac:chgData name="Minesh Patel" userId="a66d4990ec83ac90" providerId="LiveId" clId="{B97F8FE2-9461-4CFE-A336-39272FD5B119}" dt="2021-09-21T10:24:27.572" v="45112" actId="165"/>
          <ac:cxnSpMkLst>
            <pc:docMk/>
            <pc:sldMk cId="1595722005" sldId="573"/>
            <ac:cxnSpMk id="100" creationId="{51CEA82A-8BB6-4EAF-8921-941C8E4821D8}"/>
          </ac:cxnSpMkLst>
        </pc:cxnChg>
        <pc:cxnChg chg="mod">
          <ac:chgData name="Minesh Patel" userId="a66d4990ec83ac90" providerId="LiveId" clId="{B97F8FE2-9461-4CFE-A336-39272FD5B119}" dt="2021-09-21T10:24:27.572" v="45112" actId="165"/>
          <ac:cxnSpMkLst>
            <pc:docMk/>
            <pc:sldMk cId="1595722005" sldId="573"/>
            <ac:cxnSpMk id="101" creationId="{8844DE07-0594-4FC5-99FE-43B5E971B291}"/>
          </ac:cxnSpMkLst>
        </pc:cxnChg>
        <pc:cxnChg chg="mod">
          <ac:chgData name="Minesh Patel" userId="a66d4990ec83ac90" providerId="LiveId" clId="{B97F8FE2-9461-4CFE-A336-39272FD5B119}" dt="2021-09-21T10:24:27.572" v="45112" actId="165"/>
          <ac:cxnSpMkLst>
            <pc:docMk/>
            <pc:sldMk cId="1595722005" sldId="573"/>
            <ac:cxnSpMk id="102" creationId="{3BD1BBF0-DE40-42D1-AC4B-9CFB5CBF2D09}"/>
          </ac:cxnSpMkLst>
        </pc:cxnChg>
        <pc:cxnChg chg="mod">
          <ac:chgData name="Minesh Patel" userId="a66d4990ec83ac90" providerId="LiveId" clId="{B97F8FE2-9461-4CFE-A336-39272FD5B119}" dt="2021-09-21T10:24:27.572" v="45112" actId="165"/>
          <ac:cxnSpMkLst>
            <pc:docMk/>
            <pc:sldMk cId="1595722005" sldId="573"/>
            <ac:cxnSpMk id="103" creationId="{CF04616E-8159-4C03-A87B-FCDF78AF8430}"/>
          </ac:cxnSpMkLst>
        </pc:cxnChg>
        <pc:cxnChg chg="add mod">
          <ac:chgData name="Minesh Patel" userId="a66d4990ec83ac90" providerId="LiveId" clId="{B97F8FE2-9461-4CFE-A336-39272FD5B119}" dt="2021-09-21T10:24:38.224" v="45113" actId="164"/>
          <ac:cxnSpMkLst>
            <pc:docMk/>
            <pc:sldMk cId="1595722005" sldId="573"/>
            <ac:cxnSpMk id="121" creationId="{7B6CCB04-5A40-442F-8203-F0D16E1B2439}"/>
          </ac:cxnSpMkLst>
        </pc:cxnChg>
        <pc:cxnChg chg="add mod">
          <ac:chgData name="Minesh Patel" userId="a66d4990ec83ac90" providerId="LiveId" clId="{B97F8FE2-9461-4CFE-A336-39272FD5B119}" dt="2021-09-21T10:24:49.288" v="45114" actId="164"/>
          <ac:cxnSpMkLst>
            <pc:docMk/>
            <pc:sldMk cId="1595722005" sldId="573"/>
            <ac:cxnSpMk id="127" creationId="{C93A6A3E-DFC1-4F05-B957-772C2B20A6F8}"/>
          </ac:cxnSpMkLst>
        </pc:cxnChg>
        <pc:cxnChg chg="add mod">
          <ac:chgData name="Minesh Patel" userId="a66d4990ec83ac90" providerId="LiveId" clId="{B97F8FE2-9461-4CFE-A336-39272FD5B119}" dt="2021-09-21T10:24:49.288" v="45114" actId="164"/>
          <ac:cxnSpMkLst>
            <pc:docMk/>
            <pc:sldMk cId="1595722005" sldId="573"/>
            <ac:cxnSpMk id="128" creationId="{08E375BB-B419-4057-89B6-AAF5F8E51DD8}"/>
          </ac:cxnSpMkLst>
        </pc:cxnChg>
      </pc:sldChg>
      <pc:sldChg chg="addSp modSp new mod modNotesTx">
        <pc:chgData name="Minesh Patel" userId="a66d4990ec83ac90" providerId="LiveId" clId="{B97F8FE2-9461-4CFE-A336-39272FD5B119}" dt="2021-09-21T13:55:28.747" v="70946"/>
        <pc:sldMkLst>
          <pc:docMk/>
          <pc:sldMk cId="604267266" sldId="574"/>
        </pc:sldMkLst>
        <pc:spChg chg="mod">
          <ac:chgData name="Minesh Patel" userId="a66d4990ec83ac90" providerId="LiveId" clId="{B97F8FE2-9461-4CFE-A336-39272FD5B119}" dt="2021-09-21T10:13:11.496" v="43448" actId="20577"/>
          <ac:spMkLst>
            <pc:docMk/>
            <pc:sldMk cId="604267266" sldId="574"/>
            <ac:spMk id="2" creationId="{9883B990-8805-4E53-9FB3-B32E171B2B2A}"/>
          </ac:spMkLst>
        </pc:spChg>
        <pc:spChg chg="mod">
          <ac:chgData name="Minesh Patel" userId="a66d4990ec83ac90" providerId="LiveId" clId="{B97F8FE2-9461-4CFE-A336-39272FD5B119}" dt="2021-09-21T10:13:13.098" v="43449" actId="113"/>
          <ac:spMkLst>
            <pc:docMk/>
            <pc:sldMk cId="604267266" sldId="574"/>
            <ac:spMk id="3" creationId="{1A99BFB1-81EC-4CB8-98C5-CCB6787ABB00}"/>
          </ac:spMkLst>
        </pc:spChg>
        <pc:spChg chg="mod">
          <ac:chgData name="Minesh Patel" userId="a66d4990ec83ac90" providerId="LiveId" clId="{B97F8FE2-9461-4CFE-A336-39272FD5B119}" dt="2021-09-21T13:55:28.747" v="70946"/>
          <ac:spMkLst>
            <pc:docMk/>
            <pc:sldMk cId="604267266" sldId="574"/>
            <ac:spMk id="6" creationId="{7D4B2313-916B-4941-9B25-64EBC1DE51E2}"/>
          </ac:spMkLst>
        </pc:spChg>
        <pc:spChg chg="mod">
          <ac:chgData name="Minesh Patel" userId="a66d4990ec83ac90" providerId="LiveId" clId="{B97F8FE2-9461-4CFE-A336-39272FD5B119}" dt="2021-09-21T13:55:28.747" v="70946"/>
          <ac:spMkLst>
            <pc:docMk/>
            <pc:sldMk cId="604267266" sldId="574"/>
            <ac:spMk id="7" creationId="{73EDEB68-5573-48ED-9BB0-0873024B52BA}"/>
          </ac:spMkLst>
        </pc:spChg>
        <pc:spChg chg="mod">
          <ac:chgData name="Minesh Patel" userId="a66d4990ec83ac90" providerId="LiveId" clId="{B97F8FE2-9461-4CFE-A336-39272FD5B119}" dt="2021-09-21T13:55:28.747" v="70946"/>
          <ac:spMkLst>
            <pc:docMk/>
            <pc:sldMk cId="604267266" sldId="574"/>
            <ac:spMk id="8" creationId="{A1BE87DA-8F56-4108-8FC1-50A46DC2B787}"/>
          </ac:spMkLst>
        </pc:spChg>
        <pc:spChg chg="mod">
          <ac:chgData name="Minesh Patel" userId="a66d4990ec83ac90" providerId="LiveId" clId="{B97F8FE2-9461-4CFE-A336-39272FD5B119}" dt="2021-09-21T13:55:28.747" v="70946"/>
          <ac:spMkLst>
            <pc:docMk/>
            <pc:sldMk cId="604267266" sldId="574"/>
            <ac:spMk id="9" creationId="{A2B88261-4640-4810-844C-1A7A7C4CBB6E}"/>
          </ac:spMkLst>
        </pc:spChg>
        <pc:spChg chg="mod">
          <ac:chgData name="Minesh Patel" userId="a66d4990ec83ac90" providerId="LiveId" clId="{B97F8FE2-9461-4CFE-A336-39272FD5B119}" dt="2021-09-21T13:55:28.747" v="70946"/>
          <ac:spMkLst>
            <pc:docMk/>
            <pc:sldMk cId="604267266" sldId="574"/>
            <ac:spMk id="10" creationId="{0AC76FAD-9495-4A38-8927-9EE027B3A59D}"/>
          </ac:spMkLst>
        </pc:spChg>
        <pc:grpChg chg="add mod">
          <ac:chgData name="Minesh Patel" userId="a66d4990ec83ac90" providerId="LiveId" clId="{B97F8FE2-9461-4CFE-A336-39272FD5B119}" dt="2021-09-21T13:55:28.747" v="70946"/>
          <ac:grpSpMkLst>
            <pc:docMk/>
            <pc:sldMk cId="604267266" sldId="574"/>
            <ac:grpSpMk id="5" creationId="{DF025E8A-47DF-4454-B343-B34FA3E5934A}"/>
          </ac:grpSpMkLst>
        </pc:grpChg>
      </pc:sldChg>
      <pc:sldChg chg="addSp delSp modSp add mod delAnim modAnim modNotesTx">
        <pc:chgData name="Minesh Patel" userId="a66d4990ec83ac90" providerId="LiveId" clId="{B97F8FE2-9461-4CFE-A336-39272FD5B119}" dt="2021-09-21T13:55:31.527" v="70948"/>
        <pc:sldMkLst>
          <pc:docMk/>
          <pc:sldMk cId="717992093" sldId="575"/>
        </pc:sldMkLst>
        <pc:spChg chg="mod">
          <ac:chgData name="Minesh Patel" userId="a66d4990ec83ac90" providerId="LiveId" clId="{B97F8FE2-9461-4CFE-A336-39272FD5B119}" dt="2021-09-15T15:39:38.949" v="3189" actId="6549"/>
          <ac:spMkLst>
            <pc:docMk/>
            <pc:sldMk cId="717992093" sldId="575"/>
            <ac:spMk id="2" creationId="{00000000-0000-0000-0000-000000000000}"/>
          </ac:spMkLst>
        </pc:spChg>
        <pc:spChg chg="add del mod">
          <ac:chgData name="Minesh Patel" userId="a66d4990ec83ac90" providerId="LiveId" clId="{B97F8FE2-9461-4CFE-A336-39272FD5B119}" dt="2021-09-16T21:37:17.868" v="10562" actId="478"/>
          <ac:spMkLst>
            <pc:docMk/>
            <pc:sldMk cId="717992093" sldId="575"/>
            <ac:spMk id="3" creationId="{D1C4B689-14A6-4648-81A8-0CF7A9448087}"/>
          </ac:spMkLst>
        </pc:spChg>
        <pc:spChg chg="mod">
          <ac:chgData name="Minesh Patel" userId="a66d4990ec83ac90" providerId="LiveId" clId="{B97F8FE2-9461-4CFE-A336-39272FD5B119}" dt="2021-09-21T10:13:50.875" v="43453" actId="1076"/>
          <ac:spMkLst>
            <pc:docMk/>
            <pc:sldMk cId="717992093" sldId="575"/>
            <ac:spMk id="6" creationId="{6C61E60C-80FA-4E55-8D68-AE71C8A36D6A}"/>
          </ac:spMkLst>
        </pc:spChg>
        <pc:spChg chg="add mod">
          <ac:chgData name="Minesh Patel" userId="a66d4990ec83ac90" providerId="LiveId" clId="{B97F8FE2-9461-4CFE-A336-39272FD5B119}" dt="2021-09-21T10:13:59.965" v="43455" actId="164"/>
          <ac:spMkLst>
            <pc:docMk/>
            <pc:sldMk cId="717992093" sldId="575"/>
            <ac:spMk id="20" creationId="{BBC1EBDE-D503-468D-8791-2F6CDA06CA76}"/>
          </ac:spMkLst>
        </pc:spChg>
        <pc:spChg chg="add mod">
          <ac:chgData name="Minesh Patel" userId="a66d4990ec83ac90" providerId="LiveId" clId="{B97F8FE2-9461-4CFE-A336-39272FD5B119}" dt="2021-09-21T10:13:54.175" v="43454" actId="164"/>
          <ac:spMkLst>
            <pc:docMk/>
            <pc:sldMk cId="717992093" sldId="575"/>
            <ac:spMk id="21" creationId="{F6D97587-8A9E-4622-A8C9-1C6931DF8D20}"/>
          </ac:spMkLst>
        </pc:spChg>
        <pc:spChg chg="add mod">
          <ac:chgData name="Minesh Patel" userId="a66d4990ec83ac90" providerId="LiveId" clId="{B97F8FE2-9461-4CFE-A336-39272FD5B119}" dt="2021-09-21T10:14:18.288" v="43458" actId="164"/>
          <ac:spMkLst>
            <pc:docMk/>
            <pc:sldMk cId="717992093" sldId="575"/>
            <ac:spMk id="22" creationId="{419EDCB5-18F4-46D3-8BC1-E8C240E495B3}"/>
          </ac:spMkLst>
        </pc:spChg>
        <pc:spChg chg="del">
          <ac:chgData name="Minesh Patel" userId="a66d4990ec83ac90" providerId="LiveId" clId="{B97F8FE2-9461-4CFE-A336-39272FD5B119}" dt="2021-09-15T16:17:51.441" v="3476" actId="478"/>
          <ac:spMkLst>
            <pc:docMk/>
            <pc:sldMk cId="717992093" sldId="575"/>
            <ac:spMk id="22" creationId="{F507BC2D-31B6-420A-AEA1-A8364959AD26}"/>
          </ac:spMkLst>
        </pc:spChg>
        <pc:spChg chg="add del mod">
          <ac:chgData name="Minesh Patel" userId="a66d4990ec83ac90" providerId="LiveId" clId="{B97F8FE2-9461-4CFE-A336-39272FD5B119}" dt="2021-09-16T21:37:18.315" v="10565" actId="478"/>
          <ac:spMkLst>
            <pc:docMk/>
            <pc:sldMk cId="717992093" sldId="575"/>
            <ac:spMk id="25" creationId="{5A837B53-6AE0-4AAD-A15B-7C009B47C77E}"/>
          </ac:spMkLst>
        </pc:spChg>
        <pc:spChg chg="del">
          <ac:chgData name="Minesh Patel" userId="a66d4990ec83ac90" providerId="LiveId" clId="{B97F8FE2-9461-4CFE-A336-39272FD5B119}" dt="2021-09-15T16:17:51.441" v="3476" actId="478"/>
          <ac:spMkLst>
            <pc:docMk/>
            <pc:sldMk cId="717992093" sldId="575"/>
            <ac:spMk id="31" creationId="{EFCC86D8-D99D-4884-945F-F8AF2FACD185}"/>
          </ac:spMkLst>
        </pc:spChg>
        <pc:spChg chg="add mod">
          <ac:chgData name="Minesh Patel" userId="a66d4990ec83ac90" providerId="LiveId" clId="{B97F8FE2-9461-4CFE-A336-39272FD5B119}" dt="2021-09-21T10:13:48.090" v="43451" actId="164"/>
          <ac:spMkLst>
            <pc:docMk/>
            <pc:sldMk cId="717992093" sldId="575"/>
            <ac:spMk id="32" creationId="{FB6C8A6C-55BE-4B42-B885-25D37AD0CB63}"/>
          </ac:spMkLst>
        </pc:spChg>
        <pc:spChg chg="add del mod">
          <ac:chgData name="Minesh Patel" userId="a66d4990ec83ac90" providerId="LiveId" clId="{B97F8FE2-9461-4CFE-A336-39272FD5B119}" dt="2021-09-16T21:37:18.001" v="10563" actId="478"/>
          <ac:spMkLst>
            <pc:docMk/>
            <pc:sldMk cId="717992093" sldId="575"/>
            <ac:spMk id="33" creationId="{4EAD1400-DE91-433D-B8C0-3100A8604DC6}"/>
          </ac:spMkLst>
        </pc:spChg>
        <pc:spChg chg="del mod">
          <ac:chgData name="Minesh Patel" userId="a66d4990ec83ac90" providerId="LiveId" clId="{B97F8FE2-9461-4CFE-A336-39272FD5B119}" dt="2021-09-16T21:40:02.174" v="10622" actId="478"/>
          <ac:spMkLst>
            <pc:docMk/>
            <pc:sldMk cId="717992093" sldId="575"/>
            <ac:spMk id="34" creationId="{DD1B8F38-5A45-4ECC-B909-76543952ACEA}"/>
          </ac:spMkLst>
        </pc:spChg>
        <pc:spChg chg="add del mod">
          <ac:chgData name="Minesh Patel" userId="a66d4990ec83ac90" providerId="LiveId" clId="{B97F8FE2-9461-4CFE-A336-39272FD5B119}" dt="2021-09-16T21:37:18.147" v="10564" actId="478"/>
          <ac:spMkLst>
            <pc:docMk/>
            <pc:sldMk cId="717992093" sldId="575"/>
            <ac:spMk id="35" creationId="{31321708-844F-4D60-9AEF-944846808DB4}"/>
          </ac:spMkLst>
        </pc:spChg>
        <pc:spChg chg="add del mod">
          <ac:chgData name="Minesh Patel" userId="a66d4990ec83ac90" providerId="LiveId" clId="{B97F8FE2-9461-4CFE-A336-39272FD5B119}" dt="2021-09-16T21:37:18.001" v="10563" actId="478"/>
          <ac:spMkLst>
            <pc:docMk/>
            <pc:sldMk cId="717992093" sldId="575"/>
            <ac:spMk id="36" creationId="{973AEE46-B52C-4513-9B65-5477CBCAAA2A}"/>
          </ac:spMkLst>
        </pc:spChg>
        <pc:spChg chg="add del mod">
          <ac:chgData name="Minesh Patel" userId="a66d4990ec83ac90" providerId="LiveId" clId="{B97F8FE2-9461-4CFE-A336-39272FD5B119}" dt="2021-09-16T21:37:18.147" v="10564" actId="478"/>
          <ac:spMkLst>
            <pc:docMk/>
            <pc:sldMk cId="717992093" sldId="575"/>
            <ac:spMk id="37" creationId="{5234274A-F8AA-4716-9064-3DD77180734C}"/>
          </ac:spMkLst>
        </pc:spChg>
        <pc:spChg chg="add del mod">
          <ac:chgData name="Minesh Patel" userId="a66d4990ec83ac90" providerId="LiveId" clId="{B97F8FE2-9461-4CFE-A336-39272FD5B119}" dt="2021-09-16T21:37:17.716" v="10561" actId="478"/>
          <ac:spMkLst>
            <pc:docMk/>
            <pc:sldMk cId="717992093" sldId="575"/>
            <ac:spMk id="38" creationId="{00D067CD-ADA2-49C6-994A-EF77357E0D69}"/>
          </ac:spMkLst>
        </pc:spChg>
        <pc:spChg chg="add mod">
          <ac:chgData name="Minesh Patel" userId="a66d4990ec83ac90" providerId="LiveId" clId="{B97F8FE2-9461-4CFE-A336-39272FD5B119}" dt="2021-09-21T10:14:18.288" v="43458" actId="164"/>
          <ac:spMkLst>
            <pc:docMk/>
            <pc:sldMk cId="717992093" sldId="575"/>
            <ac:spMk id="39" creationId="{9DDC976F-72F8-4159-A0AC-B034EF73DE41}"/>
          </ac:spMkLst>
        </pc:spChg>
        <pc:spChg chg="mod">
          <ac:chgData name="Minesh Patel" userId="a66d4990ec83ac90" providerId="LiveId" clId="{B97F8FE2-9461-4CFE-A336-39272FD5B119}" dt="2021-09-16T21:40:23.654" v="10626" actId="1076"/>
          <ac:spMkLst>
            <pc:docMk/>
            <pc:sldMk cId="717992093" sldId="575"/>
            <ac:spMk id="40" creationId="{60A6D8EC-B0D9-491B-868F-750F6ECEA2FB}"/>
          </ac:spMkLst>
        </pc:spChg>
        <pc:spChg chg="del">
          <ac:chgData name="Minesh Patel" userId="a66d4990ec83ac90" providerId="LiveId" clId="{B97F8FE2-9461-4CFE-A336-39272FD5B119}" dt="2021-09-15T16:17:51.441" v="3476" actId="478"/>
          <ac:spMkLst>
            <pc:docMk/>
            <pc:sldMk cId="717992093" sldId="575"/>
            <ac:spMk id="46" creationId="{7D4EB365-6CC2-4354-9147-593978045C59}"/>
          </ac:spMkLst>
        </pc:spChg>
        <pc:spChg chg="del">
          <ac:chgData name="Minesh Patel" userId="a66d4990ec83ac90" providerId="LiveId" clId="{B97F8FE2-9461-4CFE-A336-39272FD5B119}" dt="2021-09-15T16:17:51.441" v="3476" actId="478"/>
          <ac:spMkLst>
            <pc:docMk/>
            <pc:sldMk cId="717992093" sldId="575"/>
            <ac:spMk id="52" creationId="{D02EB311-D178-472B-9C04-E18EF10E32E2}"/>
          </ac:spMkLst>
        </pc:spChg>
        <pc:spChg chg="del">
          <ac:chgData name="Minesh Patel" userId="a66d4990ec83ac90" providerId="LiveId" clId="{B97F8FE2-9461-4CFE-A336-39272FD5B119}" dt="2021-09-15T16:17:51.441" v="3476" actId="478"/>
          <ac:spMkLst>
            <pc:docMk/>
            <pc:sldMk cId="717992093" sldId="575"/>
            <ac:spMk id="54" creationId="{D9E0E08E-9588-4EC2-BBA5-AA95657D4A66}"/>
          </ac:spMkLst>
        </pc:spChg>
        <pc:spChg chg="del">
          <ac:chgData name="Minesh Patel" userId="a66d4990ec83ac90" providerId="LiveId" clId="{B97F8FE2-9461-4CFE-A336-39272FD5B119}" dt="2021-09-15T16:17:51.441" v="3476" actId="478"/>
          <ac:spMkLst>
            <pc:docMk/>
            <pc:sldMk cId="717992093" sldId="575"/>
            <ac:spMk id="56" creationId="{0489B302-2E2A-48C5-870B-1E7F1B2D861E}"/>
          </ac:spMkLst>
        </pc:spChg>
        <pc:spChg chg="del">
          <ac:chgData name="Minesh Patel" userId="a66d4990ec83ac90" providerId="LiveId" clId="{B97F8FE2-9461-4CFE-A336-39272FD5B119}" dt="2021-09-15T16:17:51.441" v="3476" actId="478"/>
          <ac:spMkLst>
            <pc:docMk/>
            <pc:sldMk cId="717992093" sldId="575"/>
            <ac:spMk id="57" creationId="{21AD46EB-04DA-4582-9442-39E8F6587114}"/>
          </ac:spMkLst>
        </pc:spChg>
        <pc:spChg chg="del">
          <ac:chgData name="Minesh Patel" userId="a66d4990ec83ac90" providerId="LiveId" clId="{B97F8FE2-9461-4CFE-A336-39272FD5B119}" dt="2021-09-15T16:17:51.441" v="3476" actId="478"/>
          <ac:spMkLst>
            <pc:docMk/>
            <pc:sldMk cId="717992093" sldId="575"/>
            <ac:spMk id="58" creationId="{2B33837C-95B5-4DD9-BA02-5BB5832807EA}"/>
          </ac:spMkLst>
        </pc:spChg>
        <pc:spChg chg="del mod">
          <ac:chgData name="Minesh Patel" userId="a66d4990ec83ac90" providerId="LiveId" clId="{B97F8FE2-9461-4CFE-A336-39272FD5B119}" dt="2021-09-16T21:40:00.814" v="10621" actId="478"/>
          <ac:spMkLst>
            <pc:docMk/>
            <pc:sldMk cId="717992093" sldId="575"/>
            <ac:spMk id="60" creationId="{26C9FA0F-349E-4E21-8ED5-D6FD2D2FF955}"/>
          </ac:spMkLst>
        </pc:spChg>
        <pc:spChg chg="mod">
          <ac:chgData name="Minesh Patel" userId="a66d4990ec83ac90" providerId="LiveId" clId="{B97F8FE2-9461-4CFE-A336-39272FD5B119}" dt="2021-09-16T21:40:07.029" v="10623" actId="1076"/>
          <ac:spMkLst>
            <pc:docMk/>
            <pc:sldMk cId="717992093" sldId="575"/>
            <ac:spMk id="61" creationId="{718C823E-8666-4201-9B19-1C25178FCEEC}"/>
          </ac:spMkLst>
        </pc:spChg>
        <pc:spChg chg="del">
          <ac:chgData name="Minesh Patel" userId="a66d4990ec83ac90" providerId="LiveId" clId="{B97F8FE2-9461-4CFE-A336-39272FD5B119}" dt="2021-09-15T16:17:51.441" v="3476" actId="478"/>
          <ac:spMkLst>
            <pc:docMk/>
            <pc:sldMk cId="717992093" sldId="575"/>
            <ac:spMk id="76" creationId="{B1B0C3C1-237B-40A0-8D91-E5701699F86B}"/>
          </ac:spMkLst>
        </pc:spChg>
        <pc:spChg chg="del">
          <ac:chgData name="Minesh Patel" userId="a66d4990ec83ac90" providerId="LiveId" clId="{B97F8FE2-9461-4CFE-A336-39272FD5B119}" dt="2021-09-15T16:17:51.441" v="3476" actId="478"/>
          <ac:spMkLst>
            <pc:docMk/>
            <pc:sldMk cId="717992093" sldId="575"/>
            <ac:spMk id="77" creationId="{A32808F6-31B8-4D7C-8ED6-BF159AF54DD7}"/>
          </ac:spMkLst>
        </pc:spChg>
        <pc:spChg chg="del">
          <ac:chgData name="Minesh Patel" userId="a66d4990ec83ac90" providerId="LiveId" clId="{B97F8FE2-9461-4CFE-A336-39272FD5B119}" dt="2021-09-15T16:17:51.441" v="3476" actId="478"/>
          <ac:spMkLst>
            <pc:docMk/>
            <pc:sldMk cId="717992093" sldId="575"/>
            <ac:spMk id="78" creationId="{3040BFEC-00E3-4351-8220-C0A35D56722F}"/>
          </ac:spMkLst>
        </pc:spChg>
        <pc:spChg chg="add mod">
          <ac:chgData name="Minesh Patel" userId="a66d4990ec83ac90" providerId="LiveId" clId="{B97F8FE2-9461-4CFE-A336-39272FD5B119}" dt="2021-09-21T10:13:48.090" v="43451" actId="164"/>
          <ac:spMkLst>
            <pc:docMk/>
            <pc:sldMk cId="717992093" sldId="575"/>
            <ac:spMk id="79" creationId="{60D452F2-BEC2-4BC3-A915-EFF411AB3DCA}"/>
          </ac:spMkLst>
        </pc:spChg>
        <pc:spChg chg="add mod">
          <ac:chgData name="Minesh Patel" userId="a66d4990ec83ac90" providerId="LiveId" clId="{B97F8FE2-9461-4CFE-A336-39272FD5B119}" dt="2021-09-21T10:13:48.090" v="43451" actId="164"/>
          <ac:spMkLst>
            <pc:docMk/>
            <pc:sldMk cId="717992093" sldId="575"/>
            <ac:spMk id="80" creationId="{DFF7E8F0-5FC6-4ACC-8C4F-F4F9319C580A}"/>
          </ac:spMkLst>
        </pc:spChg>
        <pc:spChg chg="del">
          <ac:chgData name="Minesh Patel" userId="a66d4990ec83ac90" providerId="LiveId" clId="{B97F8FE2-9461-4CFE-A336-39272FD5B119}" dt="2021-09-15T16:17:51.441" v="3476" actId="478"/>
          <ac:spMkLst>
            <pc:docMk/>
            <pc:sldMk cId="717992093" sldId="575"/>
            <ac:spMk id="81" creationId="{51BFA264-B7B8-4432-B71E-01535B641AB2}"/>
          </ac:spMkLst>
        </pc:spChg>
        <pc:spChg chg="add mod">
          <ac:chgData name="Minesh Patel" userId="a66d4990ec83ac90" providerId="LiveId" clId="{B97F8FE2-9461-4CFE-A336-39272FD5B119}" dt="2021-09-21T10:13:59.965" v="43455" actId="164"/>
          <ac:spMkLst>
            <pc:docMk/>
            <pc:sldMk cId="717992093" sldId="575"/>
            <ac:spMk id="81" creationId="{E32EFC82-681A-4895-AEC8-15B12F8E792C}"/>
          </ac:spMkLst>
        </pc:spChg>
        <pc:spChg chg="add del mod">
          <ac:chgData name="Minesh Patel" userId="a66d4990ec83ac90" providerId="LiveId" clId="{B97F8FE2-9461-4CFE-A336-39272FD5B119}" dt="2021-09-16T21:41:51.406" v="10728" actId="478"/>
          <ac:spMkLst>
            <pc:docMk/>
            <pc:sldMk cId="717992093" sldId="575"/>
            <ac:spMk id="82" creationId="{ACFC8B60-523E-4F4B-A283-E44582D3F0F8}"/>
          </ac:spMkLst>
        </pc:spChg>
        <pc:spChg chg="add mod">
          <ac:chgData name="Minesh Patel" userId="a66d4990ec83ac90" providerId="LiveId" clId="{B97F8FE2-9461-4CFE-A336-39272FD5B119}" dt="2021-09-21T10:13:54.175" v="43454" actId="164"/>
          <ac:spMkLst>
            <pc:docMk/>
            <pc:sldMk cId="717992093" sldId="575"/>
            <ac:spMk id="84" creationId="{55F683C7-B7B5-4CA2-A3D4-0DA8555EB918}"/>
          </ac:spMkLst>
        </pc:spChg>
        <pc:spChg chg="add mod">
          <ac:chgData name="Minesh Patel" userId="a66d4990ec83ac90" providerId="LiveId" clId="{B97F8FE2-9461-4CFE-A336-39272FD5B119}" dt="2021-09-21T10:13:54.175" v="43454" actId="164"/>
          <ac:spMkLst>
            <pc:docMk/>
            <pc:sldMk cId="717992093" sldId="575"/>
            <ac:spMk id="85" creationId="{81516CD8-8018-4987-8CEE-44800CF906F0}"/>
          </ac:spMkLst>
        </pc:spChg>
        <pc:spChg chg="mod">
          <ac:chgData name="Minesh Patel" userId="a66d4990ec83ac90" providerId="LiveId" clId="{B97F8FE2-9461-4CFE-A336-39272FD5B119}" dt="2021-09-21T13:55:31.527" v="70948"/>
          <ac:spMkLst>
            <pc:docMk/>
            <pc:sldMk cId="717992093" sldId="575"/>
            <ac:spMk id="86" creationId="{8D53BA50-B34B-4287-96EF-1C84D93A30E9}"/>
          </ac:spMkLst>
        </pc:spChg>
        <pc:spChg chg="mod">
          <ac:chgData name="Minesh Patel" userId="a66d4990ec83ac90" providerId="LiveId" clId="{B97F8FE2-9461-4CFE-A336-39272FD5B119}" dt="2021-09-21T13:55:31.527" v="70948"/>
          <ac:spMkLst>
            <pc:docMk/>
            <pc:sldMk cId="717992093" sldId="575"/>
            <ac:spMk id="87" creationId="{865C064B-6554-4BE0-A7F6-F0CD639D4477}"/>
          </ac:spMkLst>
        </pc:spChg>
        <pc:spChg chg="mod">
          <ac:chgData name="Minesh Patel" userId="a66d4990ec83ac90" providerId="LiveId" clId="{B97F8FE2-9461-4CFE-A336-39272FD5B119}" dt="2021-09-21T13:55:31.527" v="70948"/>
          <ac:spMkLst>
            <pc:docMk/>
            <pc:sldMk cId="717992093" sldId="575"/>
            <ac:spMk id="88" creationId="{82C80C31-08E5-47A0-BAE7-EFC496110C8A}"/>
          </ac:spMkLst>
        </pc:spChg>
        <pc:spChg chg="mod">
          <ac:chgData name="Minesh Patel" userId="a66d4990ec83ac90" providerId="LiveId" clId="{B97F8FE2-9461-4CFE-A336-39272FD5B119}" dt="2021-09-21T13:55:31.527" v="70948"/>
          <ac:spMkLst>
            <pc:docMk/>
            <pc:sldMk cId="717992093" sldId="575"/>
            <ac:spMk id="89" creationId="{E27E3547-EFFF-41CF-8040-95EEA82CCDE1}"/>
          </ac:spMkLst>
        </pc:spChg>
        <pc:spChg chg="mod">
          <ac:chgData name="Minesh Patel" userId="a66d4990ec83ac90" providerId="LiveId" clId="{B97F8FE2-9461-4CFE-A336-39272FD5B119}" dt="2021-09-21T13:55:31.527" v="70948"/>
          <ac:spMkLst>
            <pc:docMk/>
            <pc:sldMk cId="717992093" sldId="575"/>
            <ac:spMk id="90" creationId="{A67E5E14-A54C-4B9C-AC86-3174C6182619}"/>
          </ac:spMkLst>
        </pc:spChg>
        <pc:grpChg chg="add mod">
          <ac:chgData name="Minesh Patel" userId="a66d4990ec83ac90" providerId="LiveId" clId="{B97F8FE2-9461-4CFE-A336-39272FD5B119}" dt="2021-09-21T10:13:48.090" v="43451" actId="164"/>
          <ac:grpSpMkLst>
            <pc:docMk/>
            <pc:sldMk cId="717992093" sldId="575"/>
            <ac:grpSpMk id="3" creationId="{EEFDBD40-94CB-41AC-9E24-FC0EE50826D6}"/>
          </ac:grpSpMkLst>
        </pc:grpChg>
        <pc:grpChg chg="add mod">
          <ac:chgData name="Minesh Patel" userId="a66d4990ec83ac90" providerId="LiveId" clId="{B97F8FE2-9461-4CFE-A336-39272FD5B119}" dt="2021-09-21T10:13:54.175" v="43454" actId="164"/>
          <ac:grpSpMkLst>
            <pc:docMk/>
            <pc:sldMk cId="717992093" sldId="575"/>
            <ac:grpSpMk id="5" creationId="{5EA245CB-6A33-45FB-8AA8-9C777B78FB67}"/>
          </ac:grpSpMkLst>
        </pc:grpChg>
        <pc:grpChg chg="add mod">
          <ac:chgData name="Minesh Patel" userId="a66d4990ec83ac90" providerId="LiveId" clId="{B97F8FE2-9461-4CFE-A336-39272FD5B119}" dt="2021-09-21T10:13:59.965" v="43455" actId="164"/>
          <ac:grpSpMkLst>
            <pc:docMk/>
            <pc:sldMk cId="717992093" sldId="575"/>
            <ac:grpSpMk id="7" creationId="{999926A1-6B00-493A-91EA-99B4CC59F96A}"/>
          </ac:grpSpMkLst>
        </pc:grpChg>
        <pc:grpChg chg="add mod">
          <ac:chgData name="Minesh Patel" userId="a66d4990ec83ac90" providerId="LiveId" clId="{B97F8FE2-9461-4CFE-A336-39272FD5B119}" dt="2021-09-21T10:14:18.288" v="43458" actId="164"/>
          <ac:grpSpMkLst>
            <pc:docMk/>
            <pc:sldMk cId="717992093" sldId="575"/>
            <ac:grpSpMk id="8" creationId="{BE955D3C-2915-4E9D-82A5-90C83EA347AC}"/>
          </ac:grpSpMkLst>
        </pc:grpChg>
        <pc:grpChg chg="add mod">
          <ac:chgData name="Minesh Patel" userId="a66d4990ec83ac90" providerId="LiveId" clId="{B97F8FE2-9461-4CFE-A336-39272FD5B119}" dt="2021-09-21T10:13:59.965" v="43455" actId="164"/>
          <ac:grpSpMkLst>
            <pc:docMk/>
            <pc:sldMk cId="717992093" sldId="575"/>
            <ac:grpSpMk id="23" creationId="{9EBA0D18-AE69-4337-A737-D1FA78EC7EF8}"/>
          </ac:grpSpMkLst>
        </pc:grpChg>
        <pc:grpChg chg="del">
          <ac:chgData name="Minesh Patel" userId="a66d4990ec83ac90" providerId="LiveId" clId="{B97F8FE2-9461-4CFE-A336-39272FD5B119}" dt="2021-09-21T13:55:31.193" v="70947" actId="478"/>
          <ac:grpSpMkLst>
            <pc:docMk/>
            <pc:sldMk cId="717992093" sldId="575"/>
            <ac:grpSpMk id="24" creationId="{389D32EF-AEFD-493E-B19E-CFDED603C111}"/>
          </ac:grpSpMkLst>
        </pc:grpChg>
        <pc:grpChg chg="mod">
          <ac:chgData name="Minesh Patel" userId="a66d4990ec83ac90" providerId="LiveId" clId="{B97F8FE2-9461-4CFE-A336-39272FD5B119}" dt="2021-09-16T21:39:31.601" v="10615"/>
          <ac:grpSpMkLst>
            <pc:docMk/>
            <pc:sldMk cId="717992093" sldId="575"/>
            <ac:grpSpMk id="31" creationId="{5CBDE2DD-8893-4E51-8096-2C52759EA912}"/>
          </ac:grpSpMkLst>
        </pc:grpChg>
        <pc:grpChg chg="add mod">
          <ac:chgData name="Minesh Patel" userId="a66d4990ec83ac90" providerId="LiveId" clId="{B97F8FE2-9461-4CFE-A336-39272FD5B119}" dt="2021-09-21T10:13:48.090" v="43451" actId="164"/>
          <ac:grpSpMkLst>
            <pc:docMk/>
            <pc:sldMk cId="717992093" sldId="575"/>
            <ac:grpSpMk id="58" creationId="{06CC6D07-666A-40B1-97D0-D184A278C727}"/>
          </ac:grpSpMkLst>
        </pc:grpChg>
        <pc:grpChg chg="mod">
          <ac:chgData name="Minesh Patel" userId="a66d4990ec83ac90" providerId="LiveId" clId="{B97F8FE2-9461-4CFE-A336-39272FD5B119}" dt="2021-09-16T21:39:59.092" v="10620" actId="571"/>
          <ac:grpSpMkLst>
            <pc:docMk/>
            <pc:sldMk cId="717992093" sldId="575"/>
            <ac:grpSpMk id="59" creationId="{37650B93-3CE0-4ECC-B5CA-6E14314058F4}"/>
          </ac:grpSpMkLst>
        </pc:grpChg>
        <pc:grpChg chg="add mod">
          <ac:chgData name="Minesh Patel" userId="a66d4990ec83ac90" providerId="LiveId" clId="{B97F8FE2-9461-4CFE-A336-39272FD5B119}" dt="2021-09-21T13:55:31.527" v="70948"/>
          <ac:grpSpMkLst>
            <pc:docMk/>
            <pc:sldMk cId="717992093" sldId="575"/>
            <ac:grpSpMk id="82" creationId="{993C77D8-D887-4861-8FD2-3B4697E7B210}"/>
          </ac:grpSpMkLst>
        </pc:grpChg>
        <pc:graphicFrameChg chg="add mod">
          <ac:chgData name="Minesh Patel" userId="a66d4990ec83ac90" providerId="LiveId" clId="{B97F8FE2-9461-4CFE-A336-39272FD5B119}" dt="2021-09-21T10:13:54.175" v="43454" actId="164"/>
          <ac:graphicFrameMkLst>
            <pc:docMk/>
            <pc:sldMk cId="717992093" sldId="575"/>
            <ac:graphicFrameMk id="83" creationId="{28AE0674-9E8E-4B73-8643-9C5E883E9F89}"/>
          </ac:graphicFrameMkLst>
        </pc:graphicFrameChg>
        <pc:picChg chg="del">
          <ac:chgData name="Minesh Patel" userId="a66d4990ec83ac90" providerId="LiveId" clId="{B97F8FE2-9461-4CFE-A336-39272FD5B119}" dt="2021-09-15T16:17:51.441" v="3476" actId="478"/>
          <ac:picMkLst>
            <pc:docMk/>
            <pc:sldMk cId="717992093" sldId="575"/>
            <ac:picMk id="34" creationId="{694B9607-188E-480B-B271-76290C63B1BB}"/>
          </ac:picMkLst>
        </pc:picChg>
        <pc:cxnChg chg="mod">
          <ac:chgData name="Minesh Patel" userId="a66d4990ec83ac90" providerId="LiveId" clId="{B97F8FE2-9461-4CFE-A336-39272FD5B119}" dt="2021-09-16T21:39:31.601" v="10615"/>
          <ac:cxnSpMkLst>
            <pc:docMk/>
            <pc:sldMk cId="717992093" sldId="575"/>
            <ac:cxnSpMk id="41" creationId="{43003B3F-915B-4407-991C-38A11A5A3CFA}"/>
          </ac:cxnSpMkLst>
        </pc:cxnChg>
        <pc:cxnChg chg="mod">
          <ac:chgData name="Minesh Patel" userId="a66d4990ec83ac90" providerId="LiveId" clId="{B97F8FE2-9461-4CFE-A336-39272FD5B119}" dt="2021-09-16T21:43:00.932" v="10757" actId="208"/>
          <ac:cxnSpMkLst>
            <pc:docMk/>
            <pc:sldMk cId="717992093" sldId="575"/>
            <ac:cxnSpMk id="42" creationId="{34A5BAD3-7C47-4443-9CD6-9D68A9C942E9}"/>
          </ac:cxnSpMkLst>
        </pc:cxnChg>
        <pc:cxnChg chg="mod">
          <ac:chgData name="Minesh Patel" userId="a66d4990ec83ac90" providerId="LiveId" clId="{B97F8FE2-9461-4CFE-A336-39272FD5B119}" dt="2021-09-16T21:39:31.601" v="10615"/>
          <ac:cxnSpMkLst>
            <pc:docMk/>
            <pc:sldMk cId="717992093" sldId="575"/>
            <ac:cxnSpMk id="43" creationId="{357EC8D2-6441-404D-BDE2-47C9AAE6E2B6}"/>
          </ac:cxnSpMkLst>
        </pc:cxnChg>
        <pc:cxnChg chg="mod">
          <ac:chgData name="Minesh Patel" userId="a66d4990ec83ac90" providerId="LiveId" clId="{B97F8FE2-9461-4CFE-A336-39272FD5B119}" dt="2021-09-16T21:39:31.601" v="10615"/>
          <ac:cxnSpMkLst>
            <pc:docMk/>
            <pc:sldMk cId="717992093" sldId="575"/>
            <ac:cxnSpMk id="44" creationId="{308069FA-3057-41EA-913D-F0ED888ECBCA}"/>
          </ac:cxnSpMkLst>
        </pc:cxnChg>
        <pc:cxnChg chg="mod">
          <ac:chgData name="Minesh Patel" userId="a66d4990ec83ac90" providerId="LiveId" clId="{B97F8FE2-9461-4CFE-A336-39272FD5B119}" dt="2021-09-16T21:39:31.601" v="10615"/>
          <ac:cxnSpMkLst>
            <pc:docMk/>
            <pc:sldMk cId="717992093" sldId="575"/>
            <ac:cxnSpMk id="45" creationId="{790B24AC-028A-4CB1-B39C-BFFDB8BF02B7}"/>
          </ac:cxnSpMkLst>
        </pc:cxnChg>
        <pc:cxnChg chg="mod">
          <ac:chgData name="Minesh Patel" userId="a66d4990ec83ac90" providerId="LiveId" clId="{B97F8FE2-9461-4CFE-A336-39272FD5B119}" dt="2021-09-16T21:39:31.601" v="10615"/>
          <ac:cxnSpMkLst>
            <pc:docMk/>
            <pc:sldMk cId="717992093" sldId="575"/>
            <ac:cxnSpMk id="46" creationId="{9F0404C8-4EF1-4109-B0E9-1B2A441D9582}"/>
          </ac:cxnSpMkLst>
        </pc:cxnChg>
        <pc:cxnChg chg="mod">
          <ac:chgData name="Minesh Patel" userId="a66d4990ec83ac90" providerId="LiveId" clId="{B97F8FE2-9461-4CFE-A336-39272FD5B119}" dt="2021-09-16T21:39:31.601" v="10615"/>
          <ac:cxnSpMkLst>
            <pc:docMk/>
            <pc:sldMk cId="717992093" sldId="575"/>
            <ac:cxnSpMk id="47" creationId="{1869EACC-3222-4CC5-84FE-8F91AC55E141}"/>
          </ac:cxnSpMkLst>
        </pc:cxnChg>
        <pc:cxnChg chg="mod">
          <ac:chgData name="Minesh Patel" userId="a66d4990ec83ac90" providerId="LiveId" clId="{B97F8FE2-9461-4CFE-A336-39272FD5B119}" dt="2021-09-16T21:43:00.932" v="10757" actId="208"/>
          <ac:cxnSpMkLst>
            <pc:docMk/>
            <pc:sldMk cId="717992093" sldId="575"/>
            <ac:cxnSpMk id="48" creationId="{1FE37DEA-E899-4C3A-9F95-0D6476F1F82C}"/>
          </ac:cxnSpMkLst>
        </pc:cxnChg>
        <pc:cxnChg chg="mod">
          <ac:chgData name="Minesh Patel" userId="a66d4990ec83ac90" providerId="LiveId" clId="{B97F8FE2-9461-4CFE-A336-39272FD5B119}" dt="2021-09-16T21:43:00.932" v="10757" actId="208"/>
          <ac:cxnSpMkLst>
            <pc:docMk/>
            <pc:sldMk cId="717992093" sldId="575"/>
            <ac:cxnSpMk id="49" creationId="{002F0BEC-37FA-4B1E-98F0-0E8A7B92345E}"/>
          </ac:cxnSpMkLst>
        </pc:cxnChg>
        <pc:cxnChg chg="mod">
          <ac:chgData name="Minesh Patel" userId="a66d4990ec83ac90" providerId="LiveId" clId="{B97F8FE2-9461-4CFE-A336-39272FD5B119}" dt="2021-09-16T21:39:31.601" v="10615"/>
          <ac:cxnSpMkLst>
            <pc:docMk/>
            <pc:sldMk cId="717992093" sldId="575"/>
            <ac:cxnSpMk id="50" creationId="{364C3324-130B-424C-8D86-C7FBD87DD2F4}"/>
          </ac:cxnSpMkLst>
        </pc:cxnChg>
        <pc:cxnChg chg="mod">
          <ac:chgData name="Minesh Patel" userId="a66d4990ec83ac90" providerId="LiveId" clId="{B97F8FE2-9461-4CFE-A336-39272FD5B119}" dt="2021-09-16T21:39:31.601" v="10615"/>
          <ac:cxnSpMkLst>
            <pc:docMk/>
            <pc:sldMk cId="717992093" sldId="575"/>
            <ac:cxnSpMk id="51" creationId="{8D714C8D-68DF-4875-A512-016E7A76F9E0}"/>
          </ac:cxnSpMkLst>
        </pc:cxnChg>
        <pc:cxnChg chg="mod">
          <ac:chgData name="Minesh Patel" userId="a66d4990ec83ac90" providerId="LiveId" clId="{B97F8FE2-9461-4CFE-A336-39272FD5B119}" dt="2021-09-16T21:43:00.932" v="10757" actId="208"/>
          <ac:cxnSpMkLst>
            <pc:docMk/>
            <pc:sldMk cId="717992093" sldId="575"/>
            <ac:cxnSpMk id="52" creationId="{E10AFC48-D003-430C-A640-DEA906761803}"/>
          </ac:cxnSpMkLst>
        </pc:cxnChg>
        <pc:cxnChg chg="mod">
          <ac:chgData name="Minesh Patel" userId="a66d4990ec83ac90" providerId="LiveId" clId="{B97F8FE2-9461-4CFE-A336-39272FD5B119}" dt="2021-09-16T21:39:31.601" v="10615"/>
          <ac:cxnSpMkLst>
            <pc:docMk/>
            <pc:sldMk cId="717992093" sldId="575"/>
            <ac:cxnSpMk id="53" creationId="{A7C37D77-7DF7-4F48-A4B5-897206B4DE44}"/>
          </ac:cxnSpMkLst>
        </pc:cxnChg>
        <pc:cxnChg chg="mod">
          <ac:chgData name="Minesh Patel" userId="a66d4990ec83ac90" providerId="LiveId" clId="{B97F8FE2-9461-4CFE-A336-39272FD5B119}" dt="2021-09-16T21:43:00.932" v="10757" actId="208"/>
          <ac:cxnSpMkLst>
            <pc:docMk/>
            <pc:sldMk cId="717992093" sldId="575"/>
            <ac:cxnSpMk id="54" creationId="{C77B5F3D-3991-43A9-AE7E-5D65655D8482}"/>
          </ac:cxnSpMkLst>
        </pc:cxnChg>
        <pc:cxnChg chg="mod">
          <ac:chgData name="Minesh Patel" userId="a66d4990ec83ac90" providerId="LiveId" clId="{B97F8FE2-9461-4CFE-A336-39272FD5B119}" dt="2021-09-16T21:40:12.821" v="10624" actId="208"/>
          <ac:cxnSpMkLst>
            <pc:docMk/>
            <pc:sldMk cId="717992093" sldId="575"/>
            <ac:cxnSpMk id="55" creationId="{81A2A9C8-F117-4653-8C18-0997F71F5C18}"/>
          </ac:cxnSpMkLst>
        </pc:cxnChg>
        <pc:cxnChg chg="mod">
          <ac:chgData name="Minesh Patel" userId="a66d4990ec83ac90" providerId="LiveId" clId="{B97F8FE2-9461-4CFE-A336-39272FD5B119}" dt="2021-09-16T21:40:12.821" v="10624" actId="208"/>
          <ac:cxnSpMkLst>
            <pc:docMk/>
            <pc:sldMk cId="717992093" sldId="575"/>
            <ac:cxnSpMk id="56" creationId="{7BD5EA78-CB3B-4981-91E9-9610F30FD367}"/>
          </ac:cxnSpMkLst>
        </pc:cxnChg>
        <pc:cxnChg chg="mod">
          <ac:chgData name="Minesh Patel" userId="a66d4990ec83ac90" providerId="LiveId" clId="{B97F8FE2-9461-4CFE-A336-39272FD5B119}" dt="2021-09-16T21:40:12.821" v="10624" actId="208"/>
          <ac:cxnSpMkLst>
            <pc:docMk/>
            <pc:sldMk cId="717992093" sldId="575"/>
            <ac:cxnSpMk id="57" creationId="{828EAD41-1E0A-4693-9948-AE86416A5144}"/>
          </ac:cxnSpMkLst>
        </pc:cxnChg>
        <pc:cxnChg chg="mod">
          <ac:chgData name="Minesh Patel" userId="a66d4990ec83ac90" providerId="LiveId" clId="{B97F8FE2-9461-4CFE-A336-39272FD5B119}" dt="2021-09-16T21:39:59.092" v="10620" actId="571"/>
          <ac:cxnSpMkLst>
            <pc:docMk/>
            <pc:sldMk cId="717992093" sldId="575"/>
            <ac:cxnSpMk id="62" creationId="{68FEA48D-02B4-4A69-AEA3-EDCF249E2F69}"/>
          </ac:cxnSpMkLst>
        </pc:cxnChg>
        <pc:cxnChg chg="mod">
          <ac:chgData name="Minesh Patel" userId="a66d4990ec83ac90" providerId="LiveId" clId="{B97F8FE2-9461-4CFE-A336-39272FD5B119}" dt="2021-09-16T21:39:59.092" v="10620" actId="571"/>
          <ac:cxnSpMkLst>
            <pc:docMk/>
            <pc:sldMk cId="717992093" sldId="575"/>
            <ac:cxnSpMk id="63" creationId="{1EC745ED-F6EF-4219-8B22-13B969425E85}"/>
          </ac:cxnSpMkLst>
        </pc:cxnChg>
        <pc:cxnChg chg="mod">
          <ac:chgData name="Minesh Patel" userId="a66d4990ec83ac90" providerId="LiveId" clId="{B97F8FE2-9461-4CFE-A336-39272FD5B119}" dt="2021-09-16T21:39:59.092" v="10620" actId="571"/>
          <ac:cxnSpMkLst>
            <pc:docMk/>
            <pc:sldMk cId="717992093" sldId="575"/>
            <ac:cxnSpMk id="64" creationId="{907EB2E1-02F6-4AC6-9007-020C03668FAA}"/>
          </ac:cxnSpMkLst>
        </pc:cxnChg>
        <pc:cxnChg chg="mod">
          <ac:chgData name="Minesh Patel" userId="a66d4990ec83ac90" providerId="LiveId" clId="{B97F8FE2-9461-4CFE-A336-39272FD5B119}" dt="2021-09-16T21:39:59.092" v="10620" actId="571"/>
          <ac:cxnSpMkLst>
            <pc:docMk/>
            <pc:sldMk cId="717992093" sldId="575"/>
            <ac:cxnSpMk id="65" creationId="{A857F76E-6585-4352-8C7B-B7DF4C395331}"/>
          </ac:cxnSpMkLst>
        </pc:cxnChg>
        <pc:cxnChg chg="mod">
          <ac:chgData name="Minesh Patel" userId="a66d4990ec83ac90" providerId="LiveId" clId="{B97F8FE2-9461-4CFE-A336-39272FD5B119}" dt="2021-09-16T21:39:59.092" v="10620" actId="571"/>
          <ac:cxnSpMkLst>
            <pc:docMk/>
            <pc:sldMk cId="717992093" sldId="575"/>
            <ac:cxnSpMk id="66" creationId="{CB9BEE85-8213-4410-A42E-4074D205E5A6}"/>
          </ac:cxnSpMkLst>
        </pc:cxnChg>
        <pc:cxnChg chg="mod">
          <ac:chgData name="Minesh Patel" userId="a66d4990ec83ac90" providerId="LiveId" clId="{B97F8FE2-9461-4CFE-A336-39272FD5B119}" dt="2021-09-16T21:39:59.092" v="10620" actId="571"/>
          <ac:cxnSpMkLst>
            <pc:docMk/>
            <pc:sldMk cId="717992093" sldId="575"/>
            <ac:cxnSpMk id="67" creationId="{6B731900-BAC4-4E4B-955C-4E976D541D52}"/>
          </ac:cxnSpMkLst>
        </pc:cxnChg>
        <pc:cxnChg chg="mod">
          <ac:chgData name="Minesh Patel" userId="a66d4990ec83ac90" providerId="LiveId" clId="{B97F8FE2-9461-4CFE-A336-39272FD5B119}" dt="2021-09-16T21:39:59.092" v="10620" actId="571"/>
          <ac:cxnSpMkLst>
            <pc:docMk/>
            <pc:sldMk cId="717992093" sldId="575"/>
            <ac:cxnSpMk id="68" creationId="{4D405A1A-C7C9-4652-9B10-E358EE520ADA}"/>
          </ac:cxnSpMkLst>
        </pc:cxnChg>
        <pc:cxnChg chg="mod">
          <ac:chgData name="Minesh Patel" userId="a66d4990ec83ac90" providerId="LiveId" clId="{B97F8FE2-9461-4CFE-A336-39272FD5B119}" dt="2021-09-16T21:39:59.092" v="10620" actId="571"/>
          <ac:cxnSpMkLst>
            <pc:docMk/>
            <pc:sldMk cId="717992093" sldId="575"/>
            <ac:cxnSpMk id="69" creationId="{C39014E1-F343-4112-8918-E3A14FB2CA38}"/>
          </ac:cxnSpMkLst>
        </pc:cxnChg>
        <pc:cxnChg chg="mod">
          <ac:chgData name="Minesh Patel" userId="a66d4990ec83ac90" providerId="LiveId" clId="{B97F8FE2-9461-4CFE-A336-39272FD5B119}" dt="2021-09-16T21:39:59.092" v="10620" actId="571"/>
          <ac:cxnSpMkLst>
            <pc:docMk/>
            <pc:sldMk cId="717992093" sldId="575"/>
            <ac:cxnSpMk id="70" creationId="{D583F2B1-F1F4-4DCD-8B17-DEF407FA60F9}"/>
          </ac:cxnSpMkLst>
        </pc:cxnChg>
        <pc:cxnChg chg="mod">
          <ac:chgData name="Minesh Patel" userId="a66d4990ec83ac90" providerId="LiveId" clId="{B97F8FE2-9461-4CFE-A336-39272FD5B119}" dt="2021-09-16T21:39:59.092" v="10620" actId="571"/>
          <ac:cxnSpMkLst>
            <pc:docMk/>
            <pc:sldMk cId="717992093" sldId="575"/>
            <ac:cxnSpMk id="71" creationId="{46F2E242-C75E-438A-B238-595E150CDEC3}"/>
          </ac:cxnSpMkLst>
        </pc:cxnChg>
        <pc:cxnChg chg="mod">
          <ac:chgData name="Minesh Patel" userId="a66d4990ec83ac90" providerId="LiveId" clId="{B97F8FE2-9461-4CFE-A336-39272FD5B119}" dt="2021-09-16T21:39:59.092" v="10620" actId="571"/>
          <ac:cxnSpMkLst>
            <pc:docMk/>
            <pc:sldMk cId="717992093" sldId="575"/>
            <ac:cxnSpMk id="72" creationId="{C8D48A5A-D160-4EAD-84D1-F58D0DD5A03D}"/>
          </ac:cxnSpMkLst>
        </pc:cxnChg>
        <pc:cxnChg chg="mod">
          <ac:chgData name="Minesh Patel" userId="a66d4990ec83ac90" providerId="LiveId" clId="{B97F8FE2-9461-4CFE-A336-39272FD5B119}" dt="2021-09-16T21:39:59.092" v="10620" actId="571"/>
          <ac:cxnSpMkLst>
            <pc:docMk/>
            <pc:sldMk cId="717992093" sldId="575"/>
            <ac:cxnSpMk id="73" creationId="{376C7FD3-FFBC-4D7F-BED5-2FEA8D2F9D28}"/>
          </ac:cxnSpMkLst>
        </pc:cxnChg>
        <pc:cxnChg chg="mod">
          <ac:chgData name="Minesh Patel" userId="a66d4990ec83ac90" providerId="LiveId" clId="{B97F8FE2-9461-4CFE-A336-39272FD5B119}" dt="2021-09-16T21:39:59.092" v="10620" actId="571"/>
          <ac:cxnSpMkLst>
            <pc:docMk/>
            <pc:sldMk cId="717992093" sldId="575"/>
            <ac:cxnSpMk id="74" creationId="{52AC96F1-4AA6-42B0-9335-BC06B9431391}"/>
          </ac:cxnSpMkLst>
        </pc:cxnChg>
        <pc:cxnChg chg="mod">
          <ac:chgData name="Minesh Patel" userId="a66d4990ec83ac90" providerId="LiveId" clId="{B97F8FE2-9461-4CFE-A336-39272FD5B119}" dt="2021-09-16T21:42:21.949" v="10754" actId="208"/>
          <ac:cxnSpMkLst>
            <pc:docMk/>
            <pc:sldMk cId="717992093" sldId="575"/>
            <ac:cxnSpMk id="75" creationId="{547E1E86-06A7-4348-8524-FC9C85E2B1F2}"/>
          </ac:cxnSpMkLst>
        </pc:cxnChg>
        <pc:cxnChg chg="mod">
          <ac:chgData name="Minesh Patel" userId="a66d4990ec83ac90" providerId="LiveId" clId="{B97F8FE2-9461-4CFE-A336-39272FD5B119}" dt="2021-09-16T21:42:21.949" v="10754" actId="208"/>
          <ac:cxnSpMkLst>
            <pc:docMk/>
            <pc:sldMk cId="717992093" sldId="575"/>
            <ac:cxnSpMk id="76" creationId="{11F6C7BB-6F13-4F52-B3D0-A23B14FEC77A}"/>
          </ac:cxnSpMkLst>
        </pc:cxnChg>
        <pc:cxnChg chg="mod">
          <ac:chgData name="Minesh Patel" userId="a66d4990ec83ac90" providerId="LiveId" clId="{B97F8FE2-9461-4CFE-A336-39272FD5B119}" dt="2021-09-16T21:42:21.949" v="10754" actId="208"/>
          <ac:cxnSpMkLst>
            <pc:docMk/>
            <pc:sldMk cId="717992093" sldId="575"/>
            <ac:cxnSpMk id="77" creationId="{E343CF9A-A793-424E-9538-E64CA7C6D41E}"/>
          </ac:cxnSpMkLst>
        </pc:cxnChg>
        <pc:cxnChg chg="mod">
          <ac:chgData name="Minesh Patel" userId="a66d4990ec83ac90" providerId="LiveId" clId="{B97F8FE2-9461-4CFE-A336-39272FD5B119}" dt="2021-09-16T21:42:21.949" v="10754" actId="208"/>
          <ac:cxnSpMkLst>
            <pc:docMk/>
            <pc:sldMk cId="717992093" sldId="575"/>
            <ac:cxnSpMk id="78" creationId="{E55C12D1-F356-4DF3-AC05-46ECF5C5876B}"/>
          </ac:cxnSpMkLst>
        </pc:cxnChg>
      </pc:sldChg>
      <pc:sldChg chg="addSp delSp modSp add mod delAnim modAnim modNotesTx">
        <pc:chgData name="Minesh Patel" userId="a66d4990ec83ac90" providerId="LiveId" clId="{B97F8FE2-9461-4CFE-A336-39272FD5B119}" dt="2021-09-21T13:56:34.565" v="70987"/>
        <pc:sldMkLst>
          <pc:docMk/>
          <pc:sldMk cId="2854683724" sldId="576"/>
        </pc:sldMkLst>
        <pc:spChg chg="mod">
          <ac:chgData name="Minesh Patel" userId="a66d4990ec83ac90" providerId="LiveId" clId="{B97F8FE2-9461-4CFE-A336-39272FD5B119}" dt="2021-09-15T17:15:24.486" v="3685" actId="20577"/>
          <ac:spMkLst>
            <pc:docMk/>
            <pc:sldMk cId="2854683724" sldId="576"/>
            <ac:spMk id="2" creationId="{00000000-0000-0000-0000-000000000000}"/>
          </ac:spMkLst>
        </pc:spChg>
        <pc:spChg chg="del">
          <ac:chgData name="Minesh Patel" userId="a66d4990ec83ac90" providerId="LiveId" clId="{B97F8FE2-9461-4CFE-A336-39272FD5B119}" dt="2021-09-15T17:15:27.828" v="3686" actId="478"/>
          <ac:spMkLst>
            <pc:docMk/>
            <pc:sldMk cId="2854683724" sldId="576"/>
            <ac:spMk id="15" creationId="{3F6488B4-7FAE-434E-823C-BBD1C18EABAA}"/>
          </ac:spMkLst>
        </pc:spChg>
        <pc:spChg chg="del">
          <ac:chgData name="Minesh Patel" userId="a66d4990ec83ac90" providerId="LiveId" clId="{B97F8FE2-9461-4CFE-A336-39272FD5B119}" dt="2021-09-15T17:15:27.828" v="3686" actId="478"/>
          <ac:spMkLst>
            <pc:docMk/>
            <pc:sldMk cId="2854683724" sldId="576"/>
            <ac:spMk id="16" creationId="{BAA9508A-7F4D-41A3-88F9-9A3DC1EECB9B}"/>
          </ac:spMkLst>
        </pc:spChg>
        <pc:spChg chg="del">
          <ac:chgData name="Minesh Patel" userId="a66d4990ec83ac90" providerId="LiveId" clId="{B97F8FE2-9461-4CFE-A336-39272FD5B119}" dt="2021-09-15T17:15:27.828" v="3686" actId="478"/>
          <ac:spMkLst>
            <pc:docMk/>
            <pc:sldMk cId="2854683724" sldId="576"/>
            <ac:spMk id="18" creationId="{9C48A4B5-EBAC-4056-AC37-AC7E0CA8FD01}"/>
          </ac:spMkLst>
        </pc:spChg>
        <pc:spChg chg="del">
          <ac:chgData name="Minesh Patel" userId="a66d4990ec83ac90" providerId="LiveId" clId="{B97F8FE2-9461-4CFE-A336-39272FD5B119}" dt="2021-09-15T17:15:27.828" v="3686" actId="478"/>
          <ac:spMkLst>
            <pc:docMk/>
            <pc:sldMk cId="2854683724" sldId="576"/>
            <ac:spMk id="19" creationId="{2344A971-744F-4092-9F45-201488902BC8}"/>
          </ac:spMkLst>
        </pc:spChg>
        <pc:spChg chg="del">
          <ac:chgData name="Minesh Patel" userId="a66d4990ec83ac90" providerId="LiveId" clId="{B97F8FE2-9461-4CFE-A336-39272FD5B119}" dt="2021-09-15T17:15:27.828" v="3686" actId="478"/>
          <ac:spMkLst>
            <pc:docMk/>
            <pc:sldMk cId="2854683724" sldId="576"/>
            <ac:spMk id="21" creationId="{B5DB4DDD-F7A7-458A-8C08-06F5A6E40276}"/>
          </ac:spMkLst>
        </pc:spChg>
        <pc:spChg chg="del">
          <ac:chgData name="Minesh Patel" userId="a66d4990ec83ac90" providerId="LiveId" clId="{B97F8FE2-9461-4CFE-A336-39272FD5B119}" dt="2021-09-15T17:15:27.828" v="3686" actId="478"/>
          <ac:spMkLst>
            <pc:docMk/>
            <pc:sldMk cId="2854683724" sldId="576"/>
            <ac:spMk id="23" creationId="{34A8411B-7B28-4D76-869B-79172038AB01}"/>
          </ac:spMkLst>
        </pc:spChg>
        <pc:spChg chg="del">
          <ac:chgData name="Minesh Patel" userId="a66d4990ec83ac90" providerId="LiveId" clId="{B97F8FE2-9461-4CFE-A336-39272FD5B119}" dt="2021-09-15T17:15:27.828" v="3686" actId="478"/>
          <ac:spMkLst>
            <pc:docMk/>
            <pc:sldMk cId="2854683724" sldId="576"/>
            <ac:spMk id="24" creationId="{AA578A04-17BF-498C-BAB7-2700ABA876C0}"/>
          </ac:spMkLst>
        </pc:spChg>
        <pc:spChg chg="del">
          <ac:chgData name="Minesh Patel" userId="a66d4990ec83ac90" providerId="LiveId" clId="{B97F8FE2-9461-4CFE-A336-39272FD5B119}" dt="2021-09-15T17:15:27.828" v="3686" actId="478"/>
          <ac:spMkLst>
            <pc:docMk/>
            <pc:sldMk cId="2854683724" sldId="576"/>
            <ac:spMk id="25" creationId="{A16EA43B-652F-4092-903F-CA042312BF91}"/>
          </ac:spMkLst>
        </pc:spChg>
        <pc:spChg chg="del">
          <ac:chgData name="Minesh Patel" userId="a66d4990ec83ac90" providerId="LiveId" clId="{B97F8FE2-9461-4CFE-A336-39272FD5B119}" dt="2021-09-15T17:15:27.828" v="3686" actId="478"/>
          <ac:spMkLst>
            <pc:docMk/>
            <pc:sldMk cId="2854683724" sldId="576"/>
            <ac:spMk id="26" creationId="{844421FE-BA0C-4AC4-A8FD-CE4053416571}"/>
          </ac:spMkLst>
        </pc:spChg>
        <pc:spChg chg="mod">
          <ac:chgData name="Minesh Patel" userId="a66d4990ec83ac90" providerId="LiveId" clId="{B97F8FE2-9461-4CFE-A336-39272FD5B119}" dt="2021-09-15T17:15:31.408" v="3687"/>
          <ac:spMkLst>
            <pc:docMk/>
            <pc:sldMk cId="2854683724" sldId="576"/>
            <ac:spMk id="32" creationId="{EC855A3B-E54C-4A69-A402-AD749ED11BE3}"/>
          </ac:spMkLst>
        </pc:spChg>
        <pc:spChg chg="mod">
          <ac:chgData name="Minesh Patel" userId="a66d4990ec83ac90" providerId="LiveId" clId="{B97F8FE2-9461-4CFE-A336-39272FD5B119}" dt="2021-09-15T17:15:31.408" v="3687"/>
          <ac:spMkLst>
            <pc:docMk/>
            <pc:sldMk cId="2854683724" sldId="576"/>
            <ac:spMk id="33" creationId="{68B79851-A710-4ABB-B835-E34EEFE9B91E}"/>
          </ac:spMkLst>
        </pc:spChg>
        <pc:spChg chg="mod">
          <ac:chgData name="Minesh Patel" userId="a66d4990ec83ac90" providerId="LiveId" clId="{B97F8FE2-9461-4CFE-A336-39272FD5B119}" dt="2021-09-15T17:15:31.408" v="3687"/>
          <ac:spMkLst>
            <pc:docMk/>
            <pc:sldMk cId="2854683724" sldId="576"/>
            <ac:spMk id="34" creationId="{8AED4D48-CD16-44D3-8C65-3F14BA030C24}"/>
          </ac:spMkLst>
        </pc:spChg>
        <pc:spChg chg="mod">
          <ac:chgData name="Minesh Patel" userId="a66d4990ec83ac90" providerId="LiveId" clId="{B97F8FE2-9461-4CFE-A336-39272FD5B119}" dt="2021-09-15T17:15:31.408" v="3687"/>
          <ac:spMkLst>
            <pc:docMk/>
            <pc:sldMk cId="2854683724" sldId="576"/>
            <ac:spMk id="35" creationId="{6798EAAB-8BDE-4895-BC62-B94C402A4FD7}"/>
          </ac:spMkLst>
        </pc:spChg>
        <pc:spChg chg="mod">
          <ac:chgData name="Minesh Patel" userId="a66d4990ec83ac90" providerId="LiveId" clId="{B97F8FE2-9461-4CFE-A336-39272FD5B119}" dt="2021-09-15T17:15:31.408" v="3687"/>
          <ac:spMkLst>
            <pc:docMk/>
            <pc:sldMk cId="2854683724" sldId="576"/>
            <ac:spMk id="36" creationId="{32E83DCD-E546-4C15-822B-A1A99465F545}"/>
          </ac:spMkLst>
        </pc:spChg>
        <pc:spChg chg="mod">
          <ac:chgData name="Minesh Patel" userId="a66d4990ec83ac90" providerId="LiveId" clId="{B97F8FE2-9461-4CFE-A336-39272FD5B119}" dt="2021-09-15T17:15:31.408" v="3687"/>
          <ac:spMkLst>
            <pc:docMk/>
            <pc:sldMk cId="2854683724" sldId="576"/>
            <ac:spMk id="37" creationId="{D576EDC2-CB75-4B93-B071-1981AEDF7E33}"/>
          </ac:spMkLst>
        </pc:spChg>
        <pc:spChg chg="mod">
          <ac:chgData name="Minesh Patel" userId="a66d4990ec83ac90" providerId="LiveId" clId="{B97F8FE2-9461-4CFE-A336-39272FD5B119}" dt="2021-09-15T17:15:31.408" v="3687"/>
          <ac:spMkLst>
            <pc:docMk/>
            <pc:sldMk cId="2854683724" sldId="576"/>
            <ac:spMk id="38" creationId="{AC6D4487-7987-4F2E-BCE2-5786CA75EC79}"/>
          </ac:spMkLst>
        </pc:spChg>
        <pc:spChg chg="add del mod">
          <ac:chgData name="Minesh Patel" userId="a66d4990ec83ac90" providerId="LiveId" clId="{B97F8FE2-9461-4CFE-A336-39272FD5B119}" dt="2021-09-20T23:10:59.210" v="35874" actId="478"/>
          <ac:spMkLst>
            <pc:docMk/>
            <pc:sldMk cId="2854683724" sldId="576"/>
            <ac:spMk id="38" creationId="{FD854D6B-F98E-460C-99AB-4D6D07C77B9F}"/>
          </ac:spMkLst>
        </pc:spChg>
        <pc:spChg chg="mod">
          <ac:chgData name="Minesh Patel" userId="a66d4990ec83ac90" providerId="LiveId" clId="{B97F8FE2-9461-4CFE-A336-39272FD5B119}" dt="2021-09-20T23:11:37.471" v="35937" actId="108"/>
          <ac:spMkLst>
            <pc:docMk/>
            <pc:sldMk cId="2854683724" sldId="576"/>
            <ac:spMk id="40" creationId="{3EE1A2C3-34BA-4E00-A63E-655707D27EAC}"/>
          </ac:spMkLst>
        </pc:spChg>
        <pc:spChg chg="mod">
          <ac:chgData name="Minesh Patel" userId="a66d4990ec83ac90" providerId="LiveId" clId="{B97F8FE2-9461-4CFE-A336-39272FD5B119}" dt="2021-09-20T23:11:37.877" v="35938" actId="108"/>
          <ac:spMkLst>
            <pc:docMk/>
            <pc:sldMk cId="2854683724" sldId="576"/>
            <ac:spMk id="41" creationId="{FB60DF48-B154-42F4-9232-79F9BFD2C032}"/>
          </ac:spMkLst>
        </pc:spChg>
        <pc:spChg chg="mod">
          <ac:chgData name="Minesh Patel" userId="a66d4990ec83ac90" providerId="LiveId" clId="{B97F8FE2-9461-4CFE-A336-39272FD5B119}" dt="2021-09-20T23:11:38.659" v="35940" actId="108"/>
          <ac:spMkLst>
            <pc:docMk/>
            <pc:sldMk cId="2854683724" sldId="576"/>
            <ac:spMk id="42" creationId="{7739D3A2-C514-4997-AC0C-3392CBAFDC10}"/>
          </ac:spMkLst>
        </pc:spChg>
        <pc:spChg chg="mod">
          <ac:chgData name="Minesh Patel" userId="a66d4990ec83ac90" providerId="LiveId" clId="{B97F8FE2-9461-4CFE-A336-39272FD5B119}" dt="2021-09-20T23:11:38.261" v="35939" actId="108"/>
          <ac:spMkLst>
            <pc:docMk/>
            <pc:sldMk cId="2854683724" sldId="576"/>
            <ac:spMk id="43" creationId="{93B906BB-45E5-44E8-B37F-54009A83EACD}"/>
          </ac:spMkLst>
        </pc:spChg>
        <pc:spChg chg="add del mod">
          <ac:chgData name="Minesh Patel" userId="a66d4990ec83ac90" providerId="LiveId" clId="{B97F8FE2-9461-4CFE-A336-39272FD5B119}" dt="2021-09-20T23:10:59.210" v="35874" actId="478"/>
          <ac:spMkLst>
            <pc:docMk/>
            <pc:sldMk cId="2854683724" sldId="576"/>
            <ac:spMk id="44" creationId="{3425C52B-C802-4FC8-A511-7673886CDD4A}"/>
          </ac:spMkLst>
        </pc:spChg>
        <pc:spChg chg="add del mod">
          <ac:chgData name="Minesh Patel" userId="a66d4990ec83ac90" providerId="LiveId" clId="{B97F8FE2-9461-4CFE-A336-39272FD5B119}" dt="2021-09-15T17:26:10.869" v="3820" actId="478"/>
          <ac:spMkLst>
            <pc:docMk/>
            <pc:sldMk cId="2854683724" sldId="576"/>
            <ac:spMk id="44" creationId="{580090B5-0DB5-4D73-A0C6-4C8609B7B85F}"/>
          </ac:spMkLst>
        </pc:spChg>
        <pc:spChg chg="add del mod">
          <ac:chgData name="Minesh Patel" userId="a66d4990ec83ac90" providerId="LiveId" clId="{B97F8FE2-9461-4CFE-A336-39272FD5B119}" dt="2021-09-21T11:06:32.488" v="51745"/>
          <ac:spMkLst>
            <pc:docMk/>
            <pc:sldMk cId="2854683724" sldId="576"/>
            <ac:spMk id="44" creationId="{A8D2E3A7-2243-42EB-BFB3-DB12BBA8ABD4}"/>
          </ac:spMkLst>
        </pc:spChg>
        <pc:spChg chg="mod">
          <ac:chgData name="Minesh Patel" userId="a66d4990ec83ac90" providerId="LiveId" clId="{B97F8FE2-9461-4CFE-A336-39272FD5B119}" dt="2021-09-15T17:35:45.938" v="3872" actId="1582"/>
          <ac:spMkLst>
            <pc:docMk/>
            <pc:sldMk cId="2854683724" sldId="576"/>
            <ac:spMk id="46" creationId="{7EA7C387-7B44-436A-BCE2-F5DA5BB93FE6}"/>
          </ac:spMkLst>
        </pc:spChg>
        <pc:spChg chg="add del mod">
          <ac:chgData name="Minesh Patel" userId="a66d4990ec83ac90" providerId="LiveId" clId="{B97F8FE2-9461-4CFE-A336-39272FD5B119}" dt="2021-09-20T23:10:59.210" v="35874" actId="478"/>
          <ac:spMkLst>
            <pc:docMk/>
            <pc:sldMk cId="2854683724" sldId="576"/>
            <ac:spMk id="49" creationId="{ED206B44-4450-4EB4-A7B7-D7AE5961B71D}"/>
          </ac:spMkLst>
        </pc:spChg>
        <pc:spChg chg="mod ord">
          <ac:chgData name="Minesh Patel" userId="a66d4990ec83ac90" providerId="LiveId" clId="{B97F8FE2-9461-4CFE-A336-39272FD5B119}" dt="2021-09-15T17:21:01.794" v="3748" actId="166"/>
          <ac:spMkLst>
            <pc:docMk/>
            <pc:sldMk cId="2854683724" sldId="576"/>
            <ac:spMk id="51" creationId="{49777B1C-7E2C-4903-A92D-D51BDE1545F5}"/>
          </ac:spMkLst>
        </pc:spChg>
        <pc:spChg chg="mod">
          <ac:chgData name="Minesh Patel" userId="a66d4990ec83ac90" providerId="LiveId" clId="{B97F8FE2-9461-4CFE-A336-39272FD5B119}" dt="2021-09-15T17:22:08.658" v="3786" actId="207"/>
          <ac:spMkLst>
            <pc:docMk/>
            <pc:sldMk cId="2854683724" sldId="576"/>
            <ac:spMk id="52" creationId="{30373A96-D6D7-473C-9234-566CE4A78B0B}"/>
          </ac:spMkLst>
        </pc:spChg>
        <pc:spChg chg="mod">
          <ac:chgData name="Minesh Patel" userId="a66d4990ec83ac90" providerId="LiveId" clId="{B97F8FE2-9461-4CFE-A336-39272FD5B119}" dt="2021-09-15T17:22:08.658" v="3786" actId="207"/>
          <ac:spMkLst>
            <pc:docMk/>
            <pc:sldMk cId="2854683724" sldId="576"/>
            <ac:spMk id="53" creationId="{4115B552-9AD1-4DDC-9BF9-568880571086}"/>
          </ac:spMkLst>
        </pc:spChg>
        <pc:spChg chg="mod">
          <ac:chgData name="Minesh Patel" userId="a66d4990ec83ac90" providerId="LiveId" clId="{B97F8FE2-9461-4CFE-A336-39272FD5B119}" dt="2021-09-15T17:22:08.658" v="3786" actId="207"/>
          <ac:spMkLst>
            <pc:docMk/>
            <pc:sldMk cId="2854683724" sldId="576"/>
            <ac:spMk id="54" creationId="{4356C45B-07E1-49AF-8B08-8C8339772109}"/>
          </ac:spMkLst>
        </pc:spChg>
        <pc:spChg chg="mod ord">
          <ac:chgData name="Minesh Patel" userId="a66d4990ec83ac90" providerId="LiveId" clId="{B97F8FE2-9461-4CFE-A336-39272FD5B119}" dt="2021-09-15T23:30:36.111" v="9858" actId="1076"/>
          <ac:spMkLst>
            <pc:docMk/>
            <pc:sldMk cId="2854683724" sldId="576"/>
            <ac:spMk id="55" creationId="{265CFAA6-EF11-450B-B4C1-2FE77292C7B1}"/>
          </ac:spMkLst>
        </pc:spChg>
        <pc:spChg chg="mod">
          <ac:chgData name="Minesh Patel" userId="a66d4990ec83ac90" providerId="LiveId" clId="{B97F8FE2-9461-4CFE-A336-39272FD5B119}" dt="2021-09-15T23:30:36.111" v="9858" actId="1076"/>
          <ac:spMkLst>
            <pc:docMk/>
            <pc:sldMk cId="2854683724" sldId="576"/>
            <ac:spMk id="56" creationId="{F5EE545C-4D4C-413C-8688-338EA3E27777}"/>
          </ac:spMkLst>
        </pc:spChg>
        <pc:spChg chg="mod ord">
          <ac:chgData name="Minesh Patel" userId="a66d4990ec83ac90" providerId="LiveId" clId="{B97F8FE2-9461-4CFE-A336-39272FD5B119}" dt="2021-09-15T23:30:36.111" v="9858" actId="1076"/>
          <ac:spMkLst>
            <pc:docMk/>
            <pc:sldMk cId="2854683724" sldId="576"/>
            <ac:spMk id="57" creationId="{9E2AD65E-9E35-49F5-8FA6-93EDE2620783}"/>
          </ac:spMkLst>
        </pc:spChg>
        <pc:spChg chg="add del mod">
          <ac:chgData name="Minesh Patel" userId="a66d4990ec83ac90" providerId="LiveId" clId="{B97F8FE2-9461-4CFE-A336-39272FD5B119}" dt="2021-09-20T23:10:59.210" v="35874" actId="478"/>
          <ac:spMkLst>
            <pc:docMk/>
            <pc:sldMk cId="2854683724" sldId="576"/>
            <ac:spMk id="58" creationId="{562D0FA2-B816-4D09-AD0B-B1AC1E1996C5}"/>
          </ac:spMkLst>
        </pc:spChg>
        <pc:spChg chg="mod">
          <ac:chgData name="Minesh Patel" userId="a66d4990ec83ac90" providerId="LiveId" clId="{B97F8FE2-9461-4CFE-A336-39272FD5B119}" dt="2021-09-21T13:56:34.565" v="70987"/>
          <ac:spMkLst>
            <pc:docMk/>
            <pc:sldMk cId="2854683724" sldId="576"/>
            <ac:spMk id="58" creationId="{CA9CF637-1F60-4E45-89CF-541124ED1989}"/>
          </ac:spMkLst>
        </pc:spChg>
        <pc:spChg chg="add mod">
          <ac:chgData name="Minesh Patel" userId="a66d4990ec83ac90" providerId="LiveId" clId="{B97F8FE2-9461-4CFE-A336-39272FD5B119}" dt="2021-09-21T11:06:16.061" v="51699" actId="164"/>
          <ac:spMkLst>
            <pc:docMk/>
            <pc:sldMk cId="2854683724" sldId="576"/>
            <ac:spMk id="59" creationId="{B63203E4-BFA1-4DEF-8869-422074786CC0}"/>
          </ac:spMkLst>
        </pc:spChg>
        <pc:spChg chg="mod">
          <ac:chgData name="Minesh Patel" userId="a66d4990ec83ac90" providerId="LiveId" clId="{B97F8FE2-9461-4CFE-A336-39272FD5B119}" dt="2021-09-15T17:15:40.218" v="3689"/>
          <ac:spMkLst>
            <pc:docMk/>
            <pc:sldMk cId="2854683724" sldId="576"/>
            <ac:spMk id="59" creationId="{C67EF493-B855-451C-84B9-8A0DBF6CFB73}"/>
          </ac:spMkLst>
        </pc:spChg>
        <pc:spChg chg="mod">
          <ac:chgData name="Minesh Patel" userId="a66d4990ec83ac90" providerId="LiveId" clId="{B97F8FE2-9461-4CFE-A336-39272FD5B119}" dt="2021-09-15T17:15:40.218" v="3689"/>
          <ac:spMkLst>
            <pc:docMk/>
            <pc:sldMk cId="2854683724" sldId="576"/>
            <ac:spMk id="60" creationId="{20605B36-D91D-4F4D-AF7A-C8EEE6059127}"/>
          </ac:spMkLst>
        </pc:spChg>
        <pc:spChg chg="add mod">
          <ac:chgData name="Minesh Patel" userId="a66d4990ec83ac90" providerId="LiveId" clId="{B97F8FE2-9461-4CFE-A336-39272FD5B119}" dt="2021-09-21T11:06:16.061" v="51699" actId="164"/>
          <ac:spMkLst>
            <pc:docMk/>
            <pc:sldMk cId="2854683724" sldId="576"/>
            <ac:spMk id="60" creationId="{DE0B3403-3189-4882-A2BD-B2EFA94F8BE3}"/>
          </ac:spMkLst>
        </pc:spChg>
        <pc:spChg chg="mod">
          <ac:chgData name="Minesh Patel" userId="a66d4990ec83ac90" providerId="LiveId" clId="{B97F8FE2-9461-4CFE-A336-39272FD5B119}" dt="2021-09-21T13:56:34.565" v="70987"/>
          <ac:spMkLst>
            <pc:docMk/>
            <pc:sldMk cId="2854683724" sldId="576"/>
            <ac:spMk id="61" creationId="{7DD02099-1DBF-4D71-BABF-1FCDD0DDCA85}"/>
          </ac:spMkLst>
        </pc:spChg>
        <pc:spChg chg="mod">
          <ac:chgData name="Minesh Patel" userId="a66d4990ec83ac90" providerId="LiveId" clId="{B97F8FE2-9461-4CFE-A336-39272FD5B119}" dt="2021-09-21T13:56:34.565" v="70987"/>
          <ac:spMkLst>
            <pc:docMk/>
            <pc:sldMk cId="2854683724" sldId="576"/>
            <ac:spMk id="62" creationId="{EED78C2E-6B2E-457A-845D-57C9F978CC5B}"/>
          </ac:spMkLst>
        </pc:spChg>
        <pc:spChg chg="mod">
          <ac:chgData name="Minesh Patel" userId="a66d4990ec83ac90" providerId="LiveId" clId="{B97F8FE2-9461-4CFE-A336-39272FD5B119}" dt="2021-09-21T13:56:34.565" v="70987"/>
          <ac:spMkLst>
            <pc:docMk/>
            <pc:sldMk cId="2854683724" sldId="576"/>
            <ac:spMk id="63" creationId="{DDCE61F3-A4CE-42A0-9EAB-1FF54279A95B}"/>
          </ac:spMkLst>
        </pc:spChg>
        <pc:spChg chg="add del mod">
          <ac:chgData name="Minesh Patel" userId="a66d4990ec83ac90" providerId="LiveId" clId="{B97F8FE2-9461-4CFE-A336-39272FD5B119}" dt="2021-09-15T23:30:12.833" v="9851" actId="478"/>
          <ac:spMkLst>
            <pc:docMk/>
            <pc:sldMk cId="2854683724" sldId="576"/>
            <ac:spMk id="63" creationId="{FA25C406-C6F5-4021-97FF-66286391EDA1}"/>
          </ac:spMkLst>
        </pc:spChg>
        <pc:spChg chg="add mod">
          <ac:chgData name="Minesh Patel" userId="a66d4990ec83ac90" providerId="LiveId" clId="{B97F8FE2-9461-4CFE-A336-39272FD5B119}" dt="2021-09-15T17:37:20.746" v="3933" actId="1076"/>
          <ac:spMkLst>
            <pc:docMk/>
            <pc:sldMk cId="2854683724" sldId="576"/>
            <ac:spMk id="64" creationId="{22633D19-170E-46D8-89E2-AB64DE483FDE}"/>
          </ac:spMkLst>
        </pc:spChg>
        <pc:spChg chg="add mod">
          <ac:chgData name="Minesh Patel" userId="a66d4990ec83ac90" providerId="LiveId" clId="{B97F8FE2-9461-4CFE-A336-39272FD5B119}" dt="2021-09-15T17:37:20.746" v="3933" actId="1076"/>
          <ac:spMkLst>
            <pc:docMk/>
            <pc:sldMk cId="2854683724" sldId="576"/>
            <ac:spMk id="65" creationId="{F95F7A6D-C25C-497B-BECF-7E52BA720F35}"/>
          </ac:spMkLst>
        </pc:spChg>
        <pc:spChg chg="add mod">
          <ac:chgData name="Minesh Patel" userId="a66d4990ec83ac90" providerId="LiveId" clId="{B97F8FE2-9461-4CFE-A336-39272FD5B119}" dt="2021-09-15T17:37:20.746" v="3933" actId="1076"/>
          <ac:spMkLst>
            <pc:docMk/>
            <pc:sldMk cId="2854683724" sldId="576"/>
            <ac:spMk id="66" creationId="{4DE45A0E-3706-4FA7-A7C9-3258835CC67B}"/>
          </ac:spMkLst>
        </pc:spChg>
        <pc:spChg chg="add mod">
          <ac:chgData name="Minesh Patel" userId="a66d4990ec83ac90" providerId="LiveId" clId="{B97F8FE2-9461-4CFE-A336-39272FD5B119}" dt="2021-09-15T17:37:20.746" v="3933" actId="1076"/>
          <ac:spMkLst>
            <pc:docMk/>
            <pc:sldMk cId="2854683724" sldId="576"/>
            <ac:spMk id="67" creationId="{B8A7F02F-CF20-4AF9-B8FA-D2D905A07F91}"/>
          </ac:spMkLst>
        </pc:spChg>
        <pc:spChg chg="mod">
          <ac:chgData name="Minesh Patel" userId="a66d4990ec83ac90" providerId="LiveId" clId="{B97F8FE2-9461-4CFE-A336-39272FD5B119}" dt="2021-09-21T13:56:34.565" v="70987"/>
          <ac:spMkLst>
            <pc:docMk/>
            <pc:sldMk cId="2854683724" sldId="576"/>
            <ac:spMk id="68" creationId="{7DAC7307-30FD-474D-B646-1D8F231A0DFF}"/>
          </ac:spMkLst>
        </pc:spChg>
        <pc:spChg chg="del mod topLvl">
          <ac:chgData name="Minesh Patel" userId="a66d4990ec83ac90" providerId="LiveId" clId="{B97F8FE2-9461-4CFE-A336-39272FD5B119}" dt="2021-09-15T17:23:41.064" v="3799" actId="478"/>
          <ac:spMkLst>
            <pc:docMk/>
            <pc:sldMk cId="2854683724" sldId="576"/>
            <ac:spMk id="69" creationId="{7B1FFDF1-AFB0-4D12-81D9-86726FB102F6}"/>
          </ac:spMkLst>
        </pc:spChg>
        <pc:spChg chg="mod">
          <ac:chgData name="Minesh Patel" userId="a66d4990ec83ac90" providerId="LiveId" clId="{B97F8FE2-9461-4CFE-A336-39272FD5B119}" dt="2021-09-15T17:23:38.861" v="3798" actId="165"/>
          <ac:spMkLst>
            <pc:docMk/>
            <pc:sldMk cId="2854683724" sldId="576"/>
            <ac:spMk id="75" creationId="{4BD043BA-A548-4B1F-A17C-1DBB2A37410B}"/>
          </ac:spMkLst>
        </pc:spChg>
        <pc:spChg chg="mod">
          <ac:chgData name="Minesh Patel" userId="a66d4990ec83ac90" providerId="LiveId" clId="{B97F8FE2-9461-4CFE-A336-39272FD5B119}" dt="2021-09-15T17:23:38.861" v="3798" actId="165"/>
          <ac:spMkLst>
            <pc:docMk/>
            <pc:sldMk cId="2854683724" sldId="576"/>
            <ac:spMk id="90" creationId="{13A2DB8E-E50A-4620-8890-14A4CAF31FDF}"/>
          </ac:spMkLst>
        </pc:spChg>
        <pc:spChg chg="mod">
          <ac:chgData name="Minesh Patel" userId="a66d4990ec83ac90" providerId="LiveId" clId="{B97F8FE2-9461-4CFE-A336-39272FD5B119}" dt="2021-09-15T17:23:38.861" v="3798" actId="165"/>
          <ac:spMkLst>
            <pc:docMk/>
            <pc:sldMk cId="2854683724" sldId="576"/>
            <ac:spMk id="91" creationId="{6825FA3B-6B78-453E-8B36-3777496000D2}"/>
          </ac:spMkLst>
        </pc:spChg>
        <pc:spChg chg="mod">
          <ac:chgData name="Minesh Patel" userId="a66d4990ec83ac90" providerId="LiveId" clId="{B97F8FE2-9461-4CFE-A336-39272FD5B119}" dt="2021-09-15T17:23:38.861" v="3798" actId="165"/>
          <ac:spMkLst>
            <pc:docMk/>
            <pc:sldMk cId="2854683724" sldId="576"/>
            <ac:spMk id="92" creationId="{7835BF86-2FFE-4D4E-BBB1-2DEC054584DA}"/>
          </ac:spMkLst>
        </pc:spChg>
        <pc:spChg chg="mod">
          <ac:chgData name="Minesh Patel" userId="a66d4990ec83ac90" providerId="LiveId" clId="{B97F8FE2-9461-4CFE-A336-39272FD5B119}" dt="2021-09-15T17:23:38.861" v="3798" actId="165"/>
          <ac:spMkLst>
            <pc:docMk/>
            <pc:sldMk cId="2854683724" sldId="576"/>
            <ac:spMk id="93" creationId="{0B802EF5-69FD-4BC4-AAEE-6FF1CFA1F021}"/>
          </ac:spMkLst>
        </pc:spChg>
        <pc:spChg chg="mod">
          <ac:chgData name="Minesh Patel" userId="a66d4990ec83ac90" providerId="LiveId" clId="{B97F8FE2-9461-4CFE-A336-39272FD5B119}" dt="2021-09-15T17:23:38.861" v="3798" actId="165"/>
          <ac:spMkLst>
            <pc:docMk/>
            <pc:sldMk cId="2854683724" sldId="576"/>
            <ac:spMk id="94" creationId="{C1E1A040-3BF3-455A-9527-D18D43865615}"/>
          </ac:spMkLst>
        </pc:spChg>
        <pc:spChg chg="mod">
          <ac:chgData name="Minesh Patel" userId="a66d4990ec83ac90" providerId="LiveId" clId="{B97F8FE2-9461-4CFE-A336-39272FD5B119}" dt="2021-09-15T17:23:38.861" v="3798" actId="165"/>
          <ac:spMkLst>
            <pc:docMk/>
            <pc:sldMk cId="2854683724" sldId="576"/>
            <ac:spMk id="95" creationId="{AD1FE09E-F392-49F8-B0DB-82D8155961FB}"/>
          </ac:spMkLst>
        </pc:spChg>
        <pc:spChg chg="mod">
          <ac:chgData name="Minesh Patel" userId="a66d4990ec83ac90" providerId="LiveId" clId="{B97F8FE2-9461-4CFE-A336-39272FD5B119}" dt="2021-09-15T17:23:38.861" v="3798" actId="165"/>
          <ac:spMkLst>
            <pc:docMk/>
            <pc:sldMk cId="2854683724" sldId="576"/>
            <ac:spMk id="96" creationId="{92EB604E-3490-45C2-B9E2-E286180DF098}"/>
          </ac:spMkLst>
        </pc:spChg>
        <pc:spChg chg="mod">
          <ac:chgData name="Minesh Patel" userId="a66d4990ec83ac90" providerId="LiveId" clId="{B97F8FE2-9461-4CFE-A336-39272FD5B119}" dt="2021-09-15T17:23:38.861" v="3798" actId="165"/>
          <ac:spMkLst>
            <pc:docMk/>
            <pc:sldMk cId="2854683724" sldId="576"/>
            <ac:spMk id="98" creationId="{7BE9B96B-C0F6-4AE3-A007-1EE271D68D46}"/>
          </ac:spMkLst>
        </pc:spChg>
        <pc:spChg chg="mod">
          <ac:chgData name="Minesh Patel" userId="a66d4990ec83ac90" providerId="LiveId" clId="{B97F8FE2-9461-4CFE-A336-39272FD5B119}" dt="2021-09-15T17:23:38.861" v="3798" actId="165"/>
          <ac:spMkLst>
            <pc:docMk/>
            <pc:sldMk cId="2854683724" sldId="576"/>
            <ac:spMk id="99" creationId="{4A86D1CA-4597-4755-908D-0620710575A9}"/>
          </ac:spMkLst>
        </pc:spChg>
        <pc:spChg chg="mod">
          <ac:chgData name="Minesh Patel" userId="a66d4990ec83ac90" providerId="LiveId" clId="{B97F8FE2-9461-4CFE-A336-39272FD5B119}" dt="2021-09-15T17:23:38.861" v="3798" actId="165"/>
          <ac:spMkLst>
            <pc:docMk/>
            <pc:sldMk cId="2854683724" sldId="576"/>
            <ac:spMk id="100" creationId="{D604CA54-B701-47B7-BF7B-A7DF2C80DCDA}"/>
          </ac:spMkLst>
        </pc:spChg>
        <pc:spChg chg="mod">
          <ac:chgData name="Minesh Patel" userId="a66d4990ec83ac90" providerId="LiveId" clId="{B97F8FE2-9461-4CFE-A336-39272FD5B119}" dt="2021-09-15T17:23:38.861" v="3798" actId="165"/>
          <ac:spMkLst>
            <pc:docMk/>
            <pc:sldMk cId="2854683724" sldId="576"/>
            <ac:spMk id="101" creationId="{C079FAA2-80D8-4602-AACD-4A9211159143}"/>
          </ac:spMkLst>
        </pc:spChg>
        <pc:spChg chg="mod">
          <ac:chgData name="Minesh Patel" userId="a66d4990ec83ac90" providerId="LiveId" clId="{B97F8FE2-9461-4CFE-A336-39272FD5B119}" dt="2021-09-15T17:23:38.861" v="3798" actId="165"/>
          <ac:spMkLst>
            <pc:docMk/>
            <pc:sldMk cId="2854683724" sldId="576"/>
            <ac:spMk id="102" creationId="{F2B166CF-D28E-4164-9F2B-A566C63128A7}"/>
          </ac:spMkLst>
        </pc:spChg>
        <pc:spChg chg="mod">
          <ac:chgData name="Minesh Patel" userId="a66d4990ec83ac90" providerId="LiveId" clId="{B97F8FE2-9461-4CFE-A336-39272FD5B119}" dt="2021-09-15T17:23:38.861" v="3798" actId="165"/>
          <ac:spMkLst>
            <pc:docMk/>
            <pc:sldMk cId="2854683724" sldId="576"/>
            <ac:spMk id="103" creationId="{A61B9926-07ED-4016-BF32-789FFCF4F780}"/>
          </ac:spMkLst>
        </pc:spChg>
        <pc:spChg chg="mod">
          <ac:chgData name="Minesh Patel" userId="a66d4990ec83ac90" providerId="LiveId" clId="{B97F8FE2-9461-4CFE-A336-39272FD5B119}" dt="2021-09-15T17:23:38.861" v="3798" actId="165"/>
          <ac:spMkLst>
            <pc:docMk/>
            <pc:sldMk cId="2854683724" sldId="576"/>
            <ac:spMk id="104" creationId="{3658D8EF-9D96-41B0-9E5E-974A29D750AA}"/>
          </ac:spMkLst>
        </pc:spChg>
        <pc:spChg chg="mod">
          <ac:chgData name="Minesh Patel" userId="a66d4990ec83ac90" providerId="LiveId" clId="{B97F8FE2-9461-4CFE-A336-39272FD5B119}" dt="2021-09-15T17:23:38.861" v="3798" actId="165"/>
          <ac:spMkLst>
            <pc:docMk/>
            <pc:sldMk cId="2854683724" sldId="576"/>
            <ac:spMk id="105" creationId="{1FA553D0-E29D-4B0F-BEE4-7F347EDF3338}"/>
          </ac:spMkLst>
        </pc:spChg>
        <pc:spChg chg="mod">
          <ac:chgData name="Minesh Patel" userId="a66d4990ec83ac90" providerId="LiveId" clId="{B97F8FE2-9461-4CFE-A336-39272FD5B119}" dt="2021-09-15T17:23:38.861" v="3798" actId="165"/>
          <ac:spMkLst>
            <pc:docMk/>
            <pc:sldMk cId="2854683724" sldId="576"/>
            <ac:spMk id="106" creationId="{9F1C411E-7543-49EC-849A-EDF1FDFF95BE}"/>
          </ac:spMkLst>
        </pc:spChg>
        <pc:spChg chg="add del mod">
          <ac:chgData name="Minesh Patel" userId="a66d4990ec83ac90" providerId="LiveId" clId="{B97F8FE2-9461-4CFE-A336-39272FD5B119}" dt="2021-09-15T23:30:12.833" v="9851" actId="478"/>
          <ac:spMkLst>
            <pc:docMk/>
            <pc:sldMk cId="2854683724" sldId="576"/>
            <ac:spMk id="107" creationId="{3B96F036-D294-4111-99E5-05A6A871DD51}"/>
          </ac:spMkLst>
        </pc:spChg>
        <pc:spChg chg="add mod">
          <ac:chgData name="Minesh Patel" userId="a66d4990ec83ac90" providerId="LiveId" clId="{B97F8FE2-9461-4CFE-A336-39272FD5B119}" dt="2021-09-21T11:06:16.061" v="51699" actId="164"/>
          <ac:spMkLst>
            <pc:docMk/>
            <pc:sldMk cId="2854683724" sldId="576"/>
            <ac:spMk id="108" creationId="{B945FF5E-A034-46DB-B4C3-544681A855E5}"/>
          </ac:spMkLst>
        </pc:spChg>
        <pc:spChg chg="add mod">
          <ac:chgData name="Minesh Patel" userId="a66d4990ec83ac90" providerId="LiveId" clId="{B97F8FE2-9461-4CFE-A336-39272FD5B119}" dt="2021-09-21T11:06:16.061" v="51699" actId="164"/>
          <ac:spMkLst>
            <pc:docMk/>
            <pc:sldMk cId="2854683724" sldId="576"/>
            <ac:spMk id="109" creationId="{0DE718BF-311B-41ED-BEC5-6712F2281A23}"/>
          </ac:spMkLst>
        </pc:spChg>
        <pc:spChg chg="add del mod">
          <ac:chgData name="Minesh Patel" userId="a66d4990ec83ac90" providerId="LiveId" clId="{B97F8FE2-9461-4CFE-A336-39272FD5B119}" dt="2021-09-15T23:31:15.959" v="9874" actId="478"/>
          <ac:spMkLst>
            <pc:docMk/>
            <pc:sldMk cId="2854683724" sldId="576"/>
            <ac:spMk id="110" creationId="{DF5ED8E8-39D8-493B-B6BA-9580AE313D26}"/>
          </ac:spMkLst>
        </pc:spChg>
        <pc:spChg chg="add del mod">
          <ac:chgData name="Minesh Patel" userId="a66d4990ec83ac90" providerId="LiveId" clId="{B97F8FE2-9461-4CFE-A336-39272FD5B119}" dt="2021-09-15T23:31:15.959" v="9874" actId="478"/>
          <ac:spMkLst>
            <pc:docMk/>
            <pc:sldMk cId="2854683724" sldId="576"/>
            <ac:spMk id="111" creationId="{F231E433-C0B0-4764-8D9F-AE3087E4A14F}"/>
          </ac:spMkLst>
        </pc:spChg>
        <pc:spChg chg="add mod ord">
          <ac:chgData name="Minesh Patel" userId="a66d4990ec83ac90" providerId="LiveId" clId="{B97F8FE2-9461-4CFE-A336-39272FD5B119}" dt="2021-09-15T23:31:33.061" v="9878" actId="1076"/>
          <ac:spMkLst>
            <pc:docMk/>
            <pc:sldMk cId="2854683724" sldId="576"/>
            <ac:spMk id="112" creationId="{ADF7E217-53A3-47BE-93B0-ADA7692AF2D1}"/>
          </ac:spMkLst>
        </pc:spChg>
        <pc:spChg chg="add mod ord">
          <ac:chgData name="Minesh Patel" userId="a66d4990ec83ac90" providerId="LiveId" clId="{B97F8FE2-9461-4CFE-A336-39272FD5B119}" dt="2021-09-15T23:31:33.061" v="9878" actId="1076"/>
          <ac:spMkLst>
            <pc:docMk/>
            <pc:sldMk cId="2854683724" sldId="576"/>
            <ac:spMk id="113" creationId="{849573FB-8349-4C9F-82C1-13695F8671B9}"/>
          </ac:spMkLst>
        </pc:spChg>
        <pc:spChg chg="add mod ord">
          <ac:chgData name="Minesh Patel" userId="a66d4990ec83ac90" providerId="LiveId" clId="{B97F8FE2-9461-4CFE-A336-39272FD5B119}" dt="2021-09-15T23:31:33.061" v="9878" actId="1076"/>
          <ac:spMkLst>
            <pc:docMk/>
            <pc:sldMk cId="2854683724" sldId="576"/>
            <ac:spMk id="114" creationId="{D0A9D8E3-9CDC-43C4-80FC-B927F8DDB94C}"/>
          </ac:spMkLst>
        </pc:spChg>
        <pc:spChg chg="add mod ord">
          <ac:chgData name="Minesh Patel" userId="a66d4990ec83ac90" providerId="LiveId" clId="{B97F8FE2-9461-4CFE-A336-39272FD5B119}" dt="2021-09-15T23:31:33.061" v="9878" actId="1076"/>
          <ac:spMkLst>
            <pc:docMk/>
            <pc:sldMk cId="2854683724" sldId="576"/>
            <ac:spMk id="115" creationId="{3EFB1C14-0310-4BAB-8856-72226E12BF75}"/>
          </ac:spMkLst>
        </pc:spChg>
        <pc:spChg chg="add del mod">
          <ac:chgData name="Minesh Patel" userId="a66d4990ec83ac90" providerId="LiveId" clId="{B97F8FE2-9461-4CFE-A336-39272FD5B119}" dt="2021-09-20T23:09:37.172" v="35832" actId="21"/>
          <ac:spMkLst>
            <pc:docMk/>
            <pc:sldMk cId="2854683724" sldId="576"/>
            <ac:spMk id="116" creationId="{09B3733B-5D8B-4C6C-8C40-FDCC408729C9}"/>
          </ac:spMkLst>
        </pc:spChg>
        <pc:grpChg chg="add mod">
          <ac:chgData name="Minesh Patel" userId="a66d4990ec83ac90" providerId="LiveId" clId="{B97F8FE2-9461-4CFE-A336-39272FD5B119}" dt="2021-09-21T11:06:16.061" v="51699" actId="164"/>
          <ac:grpSpMkLst>
            <pc:docMk/>
            <pc:sldMk cId="2854683724" sldId="576"/>
            <ac:grpSpMk id="3" creationId="{46C5598F-987A-4AFF-BBB9-062091FD1693}"/>
          </ac:grpSpMkLst>
        </pc:grpChg>
        <pc:grpChg chg="del">
          <ac:chgData name="Minesh Patel" userId="a66d4990ec83ac90" providerId="LiveId" clId="{B97F8FE2-9461-4CFE-A336-39272FD5B119}" dt="2021-09-21T13:56:34.197" v="70986" actId="478"/>
          <ac:grpSpMkLst>
            <pc:docMk/>
            <pc:sldMk cId="2854683724" sldId="576"/>
            <ac:grpSpMk id="20" creationId="{FD9B8802-06FF-4942-B71F-A29B15FD20E1}"/>
          </ac:grpSpMkLst>
        </pc:grpChg>
        <pc:grpChg chg="add del mod">
          <ac:chgData name="Minesh Patel" userId="a66d4990ec83ac90" providerId="LiveId" clId="{B97F8FE2-9461-4CFE-A336-39272FD5B119}" dt="2021-09-15T17:15:42.976" v="3691" actId="478"/>
          <ac:grpSpMkLst>
            <pc:docMk/>
            <pc:sldMk cId="2854683724" sldId="576"/>
            <ac:grpSpMk id="31" creationId="{80825837-BCED-44FF-B7DC-849F612D9474}"/>
          </ac:grpSpMkLst>
        </pc:grpChg>
        <pc:grpChg chg="add mod">
          <ac:chgData name="Minesh Patel" userId="a66d4990ec83ac90" providerId="LiveId" clId="{B97F8FE2-9461-4CFE-A336-39272FD5B119}" dt="2021-09-21T11:06:16.061" v="51699" actId="164"/>
          <ac:grpSpMkLst>
            <pc:docMk/>
            <pc:sldMk cId="2854683724" sldId="576"/>
            <ac:grpSpMk id="39" creationId="{19F898E9-82A6-4E18-8DBD-ADF5C772BBEF}"/>
          </ac:grpSpMkLst>
        </pc:grpChg>
        <pc:grpChg chg="add mod">
          <ac:chgData name="Minesh Patel" userId="a66d4990ec83ac90" providerId="LiveId" clId="{B97F8FE2-9461-4CFE-A336-39272FD5B119}" dt="2021-09-20T23:12:00.342" v="35945" actId="14100"/>
          <ac:grpSpMkLst>
            <pc:docMk/>
            <pc:sldMk cId="2854683724" sldId="576"/>
            <ac:grpSpMk id="45" creationId="{E9B86B98-52CA-4498-BD03-09259835F6A3}"/>
          </ac:grpSpMkLst>
        </pc:grpChg>
        <pc:grpChg chg="add mod">
          <ac:chgData name="Minesh Patel" userId="a66d4990ec83ac90" providerId="LiveId" clId="{B97F8FE2-9461-4CFE-A336-39272FD5B119}" dt="2021-09-21T13:56:34.565" v="70987"/>
          <ac:grpSpMkLst>
            <pc:docMk/>
            <pc:sldMk cId="2854683724" sldId="576"/>
            <ac:grpSpMk id="49" creationId="{3D57F0E4-CAB3-4139-9818-769322E02104}"/>
          </ac:grpSpMkLst>
        </pc:grpChg>
        <pc:grpChg chg="add mod">
          <ac:chgData name="Minesh Patel" userId="a66d4990ec83ac90" providerId="LiveId" clId="{B97F8FE2-9461-4CFE-A336-39272FD5B119}" dt="2021-09-15T23:31:33.061" v="9878" actId="1076"/>
          <ac:grpSpMkLst>
            <pc:docMk/>
            <pc:sldMk cId="2854683724" sldId="576"/>
            <ac:grpSpMk id="50" creationId="{A3594F60-21BD-46DA-9453-FCCCD6C53D71}"/>
          </ac:grpSpMkLst>
        </pc:grpChg>
        <pc:grpChg chg="add del mod">
          <ac:chgData name="Minesh Patel" userId="a66d4990ec83ac90" providerId="LiveId" clId="{B97F8FE2-9461-4CFE-A336-39272FD5B119}" dt="2021-09-15T17:26:07.825" v="3818" actId="478"/>
          <ac:grpSpMkLst>
            <pc:docMk/>
            <pc:sldMk cId="2854683724" sldId="576"/>
            <ac:grpSpMk id="58" creationId="{DC827E4F-36C3-4285-857B-CB37C161C7C7}"/>
          </ac:grpSpMkLst>
        </pc:grpChg>
        <pc:grpChg chg="add del mod">
          <ac:chgData name="Minesh Patel" userId="a66d4990ec83ac90" providerId="LiveId" clId="{B97F8FE2-9461-4CFE-A336-39272FD5B119}" dt="2021-09-15T17:23:38.861" v="3798" actId="165"/>
          <ac:grpSpMkLst>
            <pc:docMk/>
            <pc:sldMk cId="2854683724" sldId="576"/>
            <ac:grpSpMk id="68" creationId="{DAF4830D-DFBF-4C0B-83BF-158EA8518467}"/>
          </ac:grpSpMkLst>
        </pc:grpChg>
        <pc:grpChg chg="del mod topLvl">
          <ac:chgData name="Minesh Patel" userId="a66d4990ec83ac90" providerId="LiveId" clId="{B97F8FE2-9461-4CFE-A336-39272FD5B119}" dt="2021-09-15T17:34:33.434" v="3861" actId="478"/>
          <ac:grpSpMkLst>
            <pc:docMk/>
            <pc:sldMk cId="2854683724" sldId="576"/>
            <ac:grpSpMk id="71" creationId="{A91F0853-2CD1-4B8D-8475-B82B77F69B80}"/>
          </ac:grpSpMkLst>
        </pc:grpChg>
        <pc:grpChg chg="del mod topLvl">
          <ac:chgData name="Minesh Patel" userId="a66d4990ec83ac90" providerId="LiveId" clId="{B97F8FE2-9461-4CFE-A336-39272FD5B119}" dt="2021-09-15T17:34:33.434" v="3861" actId="478"/>
          <ac:grpSpMkLst>
            <pc:docMk/>
            <pc:sldMk cId="2854683724" sldId="576"/>
            <ac:grpSpMk id="72" creationId="{9FA9C0E6-D781-4FC4-87F3-A39244FFA5EC}"/>
          </ac:grpSpMkLst>
        </pc:grpChg>
        <pc:grpChg chg="mod">
          <ac:chgData name="Minesh Patel" userId="a66d4990ec83ac90" providerId="LiveId" clId="{B97F8FE2-9461-4CFE-A336-39272FD5B119}" dt="2021-09-15T17:23:38.861" v="3798" actId="165"/>
          <ac:grpSpMkLst>
            <pc:docMk/>
            <pc:sldMk cId="2854683724" sldId="576"/>
            <ac:grpSpMk id="73" creationId="{DCF869E1-FBD3-417A-9DA3-0E46F572691B}"/>
          </ac:grpSpMkLst>
        </pc:grpChg>
        <pc:grpChg chg="mod">
          <ac:chgData name="Minesh Patel" userId="a66d4990ec83ac90" providerId="LiveId" clId="{B97F8FE2-9461-4CFE-A336-39272FD5B119}" dt="2021-09-15T17:23:38.861" v="3798" actId="165"/>
          <ac:grpSpMkLst>
            <pc:docMk/>
            <pc:sldMk cId="2854683724" sldId="576"/>
            <ac:grpSpMk id="74" creationId="{EDA7093F-0C19-42C6-8CB5-13E16D1D2EDE}"/>
          </ac:grpSpMkLst>
        </pc:grpChg>
        <pc:grpChg chg="mod">
          <ac:chgData name="Minesh Patel" userId="a66d4990ec83ac90" providerId="LiveId" clId="{B97F8FE2-9461-4CFE-A336-39272FD5B119}" dt="2021-09-15T17:23:38.861" v="3798" actId="165"/>
          <ac:grpSpMkLst>
            <pc:docMk/>
            <pc:sldMk cId="2854683724" sldId="576"/>
            <ac:grpSpMk id="97" creationId="{0B35BA53-C175-4F57-9376-343604D13990}"/>
          </ac:grpSpMkLst>
        </pc:grpChg>
        <pc:cxnChg chg="add del mod">
          <ac:chgData name="Minesh Patel" userId="a66d4990ec83ac90" providerId="LiveId" clId="{B97F8FE2-9461-4CFE-A336-39272FD5B119}" dt="2021-09-15T23:31:16.529" v="9875" actId="478"/>
          <ac:cxnSpMkLst>
            <pc:docMk/>
            <pc:sldMk cId="2854683724" sldId="576"/>
            <ac:cxnSpMk id="5" creationId="{7AF133EA-ACFD-4761-B8E1-F42B4E3FAD82}"/>
          </ac:cxnSpMkLst>
        </pc:cxnChg>
        <pc:cxnChg chg="mod">
          <ac:chgData name="Minesh Patel" userId="a66d4990ec83ac90" providerId="LiveId" clId="{B97F8FE2-9461-4CFE-A336-39272FD5B119}" dt="2021-09-15T23:32:12.191" v="9996" actId="1076"/>
          <ac:cxnSpMkLst>
            <pc:docMk/>
            <pc:sldMk cId="2854683724" sldId="576"/>
            <ac:cxnSpMk id="47" creationId="{D7D7342E-972D-4361-A1E6-7AEA578A9A28}"/>
          </ac:cxnSpMkLst>
        </pc:cxnChg>
        <pc:cxnChg chg="mod">
          <ac:chgData name="Minesh Patel" userId="a66d4990ec83ac90" providerId="LiveId" clId="{B97F8FE2-9461-4CFE-A336-39272FD5B119}" dt="2021-09-20T23:12:04.953" v="35946" actId="14100"/>
          <ac:cxnSpMkLst>
            <pc:docMk/>
            <pc:sldMk cId="2854683724" sldId="576"/>
            <ac:cxnSpMk id="48" creationId="{D954703E-74AC-4A5C-974E-9D9044BCC084}"/>
          </ac:cxnSpMkLst>
        </pc:cxnChg>
        <pc:cxnChg chg="add del mod">
          <ac:chgData name="Minesh Patel" userId="a66d4990ec83ac90" providerId="LiveId" clId="{B97F8FE2-9461-4CFE-A336-39272FD5B119}" dt="2021-09-15T17:26:09.774" v="3819" actId="478"/>
          <ac:cxnSpMkLst>
            <pc:docMk/>
            <pc:sldMk cId="2854683724" sldId="576"/>
            <ac:cxnSpMk id="49" creationId="{FB2244AE-272C-4A91-B44A-5FAF4EF3874C}"/>
          </ac:cxnSpMkLst>
        </pc:cxnChg>
        <pc:cxnChg chg="mod">
          <ac:chgData name="Minesh Patel" userId="a66d4990ec83ac90" providerId="LiveId" clId="{B97F8FE2-9461-4CFE-A336-39272FD5B119}" dt="2021-09-15T17:15:40.218" v="3689"/>
          <ac:cxnSpMkLst>
            <pc:docMk/>
            <pc:sldMk cId="2854683724" sldId="576"/>
            <ac:cxnSpMk id="61" creationId="{E76CCA2D-65A9-45AC-82BF-41DF42E484C1}"/>
          </ac:cxnSpMkLst>
        </pc:cxnChg>
        <pc:cxnChg chg="mod">
          <ac:chgData name="Minesh Patel" userId="a66d4990ec83ac90" providerId="LiveId" clId="{B97F8FE2-9461-4CFE-A336-39272FD5B119}" dt="2021-09-15T17:15:40.218" v="3689"/>
          <ac:cxnSpMkLst>
            <pc:docMk/>
            <pc:sldMk cId="2854683724" sldId="576"/>
            <ac:cxnSpMk id="62" creationId="{077A483C-BBA8-432B-9F5C-B5E1D6B08268}"/>
          </ac:cxnSpMkLst>
        </pc:cxnChg>
        <pc:cxnChg chg="del mod topLvl">
          <ac:chgData name="Minesh Patel" userId="a66d4990ec83ac90" providerId="LiveId" clId="{B97F8FE2-9461-4CFE-A336-39272FD5B119}" dt="2021-09-15T17:23:42.582" v="3800" actId="478"/>
          <ac:cxnSpMkLst>
            <pc:docMk/>
            <pc:sldMk cId="2854683724" sldId="576"/>
            <ac:cxnSpMk id="70" creationId="{3AF65B38-7921-445C-9EAA-22514112FEA0}"/>
          </ac:cxnSpMkLst>
        </pc:cxnChg>
        <pc:cxnChg chg="mod">
          <ac:chgData name="Minesh Patel" userId="a66d4990ec83ac90" providerId="LiveId" clId="{B97F8FE2-9461-4CFE-A336-39272FD5B119}" dt="2021-09-15T17:23:38.861" v="3798" actId="165"/>
          <ac:cxnSpMkLst>
            <pc:docMk/>
            <pc:sldMk cId="2854683724" sldId="576"/>
            <ac:cxnSpMk id="76" creationId="{21ECDCBA-DCA5-4D17-A601-A2706607640F}"/>
          </ac:cxnSpMkLst>
        </pc:cxnChg>
        <pc:cxnChg chg="mod">
          <ac:chgData name="Minesh Patel" userId="a66d4990ec83ac90" providerId="LiveId" clId="{B97F8FE2-9461-4CFE-A336-39272FD5B119}" dt="2021-09-15T17:23:38.861" v="3798" actId="165"/>
          <ac:cxnSpMkLst>
            <pc:docMk/>
            <pc:sldMk cId="2854683724" sldId="576"/>
            <ac:cxnSpMk id="77" creationId="{DE5A0890-7039-42A4-8E99-41F143E1E418}"/>
          </ac:cxnSpMkLst>
        </pc:cxnChg>
        <pc:cxnChg chg="mod">
          <ac:chgData name="Minesh Patel" userId="a66d4990ec83ac90" providerId="LiveId" clId="{B97F8FE2-9461-4CFE-A336-39272FD5B119}" dt="2021-09-15T17:23:38.861" v="3798" actId="165"/>
          <ac:cxnSpMkLst>
            <pc:docMk/>
            <pc:sldMk cId="2854683724" sldId="576"/>
            <ac:cxnSpMk id="78" creationId="{0644AB35-92DB-4B4C-B711-35DB1D060250}"/>
          </ac:cxnSpMkLst>
        </pc:cxnChg>
        <pc:cxnChg chg="mod">
          <ac:chgData name="Minesh Patel" userId="a66d4990ec83ac90" providerId="LiveId" clId="{B97F8FE2-9461-4CFE-A336-39272FD5B119}" dt="2021-09-15T17:23:38.861" v="3798" actId="165"/>
          <ac:cxnSpMkLst>
            <pc:docMk/>
            <pc:sldMk cId="2854683724" sldId="576"/>
            <ac:cxnSpMk id="79" creationId="{53BF8E77-9472-42B4-9F38-814325C16AA1}"/>
          </ac:cxnSpMkLst>
        </pc:cxnChg>
        <pc:cxnChg chg="mod">
          <ac:chgData name="Minesh Patel" userId="a66d4990ec83ac90" providerId="LiveId" clId="{B97F8FE2-9461-4CFE-A336-39272FD5B119}" dt="2021-09-15T17:23:38.861" v="3798" actId="165"/>
          <ac:cxnSpMkLst>
            <pc:docMk/>
            <pc:sldMk cId="2854683724" sldId="576"/>
            <ac:cxnSpMk id="80" creationId="{830575D4-3B6D-4104-81FB-7861E015B89F}"/>
          </ac:cxnSpMkLst>
        </pc:cxnChg>
        <pc:cxnChg chg="mod">
          <ac:chgData name="Minesh Patel" userId="a66d4990ec83ac90" providerId="LiveId" clId="{B97F8FE2-9461-4CFE-A336-39272FD5B119}" dt="2021-09-15T17:23:38.861" v="3798" actId="165"/>
          <ac:cxnSpMkLst>
            <pc:docMk/>
            <pc:sldMk cId="2854683724" sldId="576"/>
            <ac:cxnSpMk id="81" creationId="{8AC90AE6-6500-4C8E-B3F0-CD380988ED9C}"/>
          </ac:cxnSpMkLst>
        </pc:cxnChg>
        <pc:cxnChg chg="mod">
          <ac:chgData name="Minesh Patel" userId="a66d4990ec83ac90" providerId="LiveId" clId="{B97F8FE2-9461-4CFE-A336-39272FD5B119}" dt="2021-09-15T17:23:38.861" v="3798" actId="165"/>
          <ac:cxnSpMkLst>
            <pc:docMk/>
            <pc:sldMk cId="2854683724" sldId="576"/>
            <ac:cxnSpMk id="82" creationId="{E29A0DE0-BE70-4DF0-99BE-816378849310}"/>
          </ac:cxnSpMkLst>
        </pc:cxnChg>
        <pc:cxnChg chg="mod">
          <ac:chgData name="Minesh Patel" userId="a66d4990ec83ac90" providerId="LiveId" clId="{B97F8FE2-9461-4CFE-A336-39272FD5B119}" dt="2021-09-15T17:23:38.861" v="3798" actId="165"/>
          <ac:cxnSpMkLst>
            <pc:docMk/>
            <pc:sldMk cId="2854683724" sldId="576"/>
            <ac:cxnSpMk id="83" creationId="{0DA9F9B0-EFF6-4A42-AFFC-B8C79344E9B9}"/>
          </ac:cxnSpMkLst>
        </pc:cxnChg>
        <pc:cxnChg chg="mod">
          <ac:chgData name="Minesh Patel" userId="a66d4990ec83ac90" providerId="LiveId" clId="{B97F8FE2-9461-4CFE-A336-39272FD5B119}" dt="2021-09-15T17:23:38.861" v="3798" actId="165"/>
          <ac:cxnSpMkLst>
            <pc:docMk/>
            <pc:sldMk cId="2854683724" sldId="576"/>
            <ac:cxnSpMk id="84" creationId="{CF67ED88-234D-46C5-A408-C6E2464B7ED6}"/>
          </ac:cxnSpMkLst>
        </pc:cxnChg>
        <pc:cxnChg chg="mod">
          <ac:chgData name="Minesh Patel" userId="a66d4990ec83ac90" providerId="LiveId" clId="{B97F8FE2-9461-4CFE-A336-39272FD5B119}" dt="2021-09-15T17:23:38.861" v="3798" actId="165"/>
          <ac:cxnSpMkLst>
            <pc:docMk/>
            <pc:sldMk cId="2854683724" sldId="576"/>
            <ac:cxnSpMk id="85" creationId="{205BBD0E-BED1-4744-972A-700BE5AFDDFF}"/>
          </ac:cxnSpMkLst>
        </pc:cxnChg>
        <pc:cxnChg chg="mod">
          <ac:chgData name="Minesh Patel" userId="a66d4990ec83ac90" providerId="LiveId" clId="{B97F8FE2-9461-4CFE-A336-39272FD5B119}" dt="2021-09-15T17:23:38.861" v="3798" actId="165"/>
          <ac:cxnSpMkLst>
            <pc:docMk/>
            <pc:sldMk cId="2854683724" sldId="576"/>
            <ac:cxnSpMk id="86" creationId="{B249EF93-F5B5-42EB-81B3-612F87694E87}"/>
          </ac:cxnSpMkLst>
        </pc:cxnChg>
        <pc:cxnChg chg="mod">
          <ac:chgData name="Minesh Patel" userId="a66d4990ec83ac90" providerId="LiveId" clId="{B97F8FE2-9461-4CFE-A336-39272FD5B119}" dt="2021-09-15T17:23:38.861" v="3798" actId="165"/>
          <ac:cxnSpMkLst>
            <pc:docMk/>
            <pc:sldMk cId="2854683724" sldId="576"/>
            <ac:cxnSpMk id="87" creationId="{0C43381A-1DFC-4666-A5CB-C009E74E181A}"/>
          </ac:cxnSpMkLst>
        </pc:cxnChg>
        <pc:cxnChg chg="mod">
          <ac:chgData name="Minesh Patel" userId="a66d4990ec83ac90" providerId="LiveId" clId="{B97F8FE2-9461-4CFE-A336-39272FD5B119}" dt="2021-09-15T17:23:38.861" v="3798" actId="165"/>
          <ac:cxnSpMkLst>
            <pc:docMk/>
            <pc:sldMk cId="2854683724" sldId="576"/>
            <ac:cxnSpMk id="88" creationId="{2673B6DA-BC79-43C6-8620-04F21A99FA3E}"/>
          </ac:cxnSpMkLst>
        </pc:cxnChg>
        <pc:cxnChg chg="mod">
          <ac:chgData name="Minesh Patel" userId="a66d4990ec83ac90" providerId="LiveId" clId="{B97F8FE2-9461-4CFE-A336-39272FD5B119}" dt="2021-09-15T17:23:38.861" v="3798" actId="165"/>
          <ac:cxnSpMkLst>
            <pc:docMk/>
            <pc:sldMk cId="2854683724" sldId="576"/>
            <ac:cxnSpMk id="89" creationId="{5AF2F400-7CC6-4599-BBB2-60B502DC3AC9}"/>
          </ac:cxnSpMkLst>
        </pc:cxnChg>
      </pc:sldChg>
      <pc:sldChg chg="addSp delSp modSp add mod ord delAnim modAnim modNotesTx">
        <pc:chgData name="Minesh Patel" userId="a66d4990ec83ac90" providerId="LiveId" clId="{B97F8FE2-9461-4CFE-A336-39272FD5B119}" dt="2021-09-21T13:56:26.937" v="70983"/>
        <pc:sldMkLst>
          <pc:docMk/>
          <pc:sldMk cId="1737700634" sldId="577"/>
        </pc:sldMkLst>
        <pc:spChg chg="add mod">
          <ac:chgData name="Minesh Patel" userId="a66d4990ec83ac90" providerId="LiveId" clId="{B97F8FE2-9461-4CFE-A336-39272FD5B119}" dt="2021-09-21T11:03:22.027" v="51278" actId="164"/>
          <ac:spMkLst>
            <pc:docMk/>
            <pc:sldMk cId="1737700634" sldId="577"/>
            <ac:spMk id="3" creationId="{32B2CAF2-01D8-487F-96E6-698727839A37}"/>
          </ac:spMkLst>
        </pc:spChg>
        <pc:spChg chg="add del mod">
          <ac:chgData name="Minesh Patel" userId="a66d4990ec83ac90" providerId="LiveId" clId="{B97F8FE2-9461-4CFE-A336-39272FD5B119}" dt="2021-09-20T22:53:31.427" v="35411" actId="478"/>
          <ac:spMkLst>
            <pc:docMk/>
            <pc:sldMk cId="1737700634" sldId="577"/>
            <ac:spMk id="5" creationId="{6F046F93-5854-40C8-B9BA-E67DD24BCBF0}"/>
          </ac:spMkLst>
        </pc:spChg>
        <pc:spChg chg="add del mod ord">
          <ac:chgData name="Minesh Patel" userId="a66d4990ec83ac90" providerId="LiveId" clId="{B97F8FE2-9461-4CFE-A336-39272FD5B119}" dt="2021-09-20T22:53:58.972" v="35417" actId="478"/>
          <ac:spMkLst>
            <pc:docMk/>
            <pc:sldMk cId="1737700634" sldId="577"/>
            <ac:spMk id="6" creationId="{4D29EBEA-37AD-40B4-9C2F-37D61B648D04}"/>
          </ac:spMkLst>
        </pc:spChg>
        <pc:spChg chg="add del mod">
          <ac:chgData name="Minesh Patel" userId="a66d4990ec83ac90" providerId="LiveId" clId="{B97F8FE2-9461-4CFE-A336-39272FD5B119}" dt="2021-09-20T22:55:04.008" v="35436" actId="478"/>
          <ac:spMkLst>
            <pc:docMk/>
            <pc:sldMk cId="1737700634" sldId="577"/>
            <ac:spMk id="7" creationId="{B09F3EB8-E719-405C-8C8B-36C885DB09A5}"/>
          </ac:spMkLst>
        </pc:spChg>
        <pc:spChg chg="mod">
          <ac:chgData name="Minesh Patel" userId="a66d4990ec83ac90" providerId="LiveId" clId="{B97F8FE2-9461-4CFE-A336-39272FD5B119}" dt="2021-09-15T17:44:41.931" v="4054" actId="404"/>
          <ac:spMkLst>
            <pc:docMk/>
            <pc:sldMk cId="1737700634" sldId="577"/>
            <ac:spMk id="40" creationId="{3EE1A2C3-34BA-4E00-A63E-655707D27EAC}"/>
          </ac:spMkLst>
        </pc:spChg>
        <pc:spChg chg="mod">
          <ac:chgData name="Minesh Patel" userId="a66d4990ec83ac90" providerId="LiveId" clId="{B97F8FE2-9461-4CFE-A336-39272FD5B119}" dt="2021-09-15T17:44:41.931" v="4054" actId="404"/>
          <ac:spMkLst>
            <pc:docMk/>
            <pc:sldMk cId="1737700634" sldId="577"/>
            <ac:spMk id="41" creationId="{FB60DF48-B154-42F4-9232-79F9BFD2C032}"/>
          </ac:spMkLst>
        </pc:spChg>
        <pc:spChg chg="mod">
          <ac:chgData name="Minesh Patel" userId="a66d4990ec83ac90" providerId="LiveId" clId="{B97F8FE2-9461-4CFE-A336-39272FD5B119}" dt="2021-09-15T17:44:41.931" v="4054" actId="404"/>
          <ac:spMkLst>
            <pc:docMk/>
            <pc:sldMk cId="1737700634" sldId="577"/>
            <ac:spMk id="42" creationId="{7739D3A2-C514-4997-AC0C-3392CBAFDC10}"/>
          </ac:spMkLst>
        </pc:spChg>
        <pc:spChg chg="mod">
          <ac:chgData name="Minesh Patel" userId="a66d4990ec83ac90" providerId="LiveId" clId="{B97F8FE2-9461-4CFE-A336-39272FD5B119}" dt="2021-09-15T17:44:41.931" v="4054" actId="404"/>
          <ac:spMkLst>
            <pc:docMk/>
            <pc:sldMk cId="1737700634" sldId="577"/>
            <ac:spMk id="43" creationId="{93B906BB-45E5-44E8-B37F-54009A83EACD}"/>
          </ac:spMkLst>
        </pc:spChg>
        <pc:spChg chg="mod">
          <ac:chgData name="Minesh Patel" userId="a66d4990ec83ac90" providerId="LiveId" clId="{B97F8FE2-9461-4CFE-A336-39272FD5B119}" dt="2021-09-15T17:45:03.002" v="4057" actId="14100"/>
          <ac:spMkLst>
            <pc:docMk/>
            <pc:sldMk cId="1737700634" sldId="577"/>
            <ac:spMk id="46" creationId="{7EA7C387-7B44-436A-BCE2-F5DA5BB93FE6}"/>
          </ac:spMkLst>
        </pc:spChg>
        <pc:spChg chg="mod">
          <ac:chgData name="Minesh Patel" userId="a66d4990ec83ac90" providerId="LiveId" clId="{B97F8FE2-9461-4CFE-A336-39272FD5B119}" dt="2021-09-20T23:08:55.210" v="35829" actId="1076"/>
          <ac:spMkLst>
            <pc:docMk/>
            <pc:sldMk cId="1737700634" sldId="577"/>
            <ac:spMk id="55" creationId="{265CFAA6-EF11-450B-B4C1-2FE77292C7B1}"/>
          </ac:spMkLst>
        </pc:spChg>
        <pc:spChg chg="mod">
          <ac:chgData name="Minesh Patel" userId="a66d4990ec83ac90" providerId="LiveId" clId="{B97F8FE2-9461-4CFE-A336-39272FD5B119}" dt="2021-09-20T23:08:55.210" v="35829" actId="1076"/>
          <ac:spMkLst>
            <pc:docMk/>
            <pc:sldMk cId="1737700634" sldId="577"/>
            <ac:spMk id="56" creationId="{F5EE545C-4D4C-413C-8688-338EA3E27777}"/>
          </ac:spMkLst>
        </pc:spChg>
        <pc:spChg chg="mod">
          <ac:chgData name="Minesh Patel" userId="a66d4990ec83ac90" providerId="LiveId" clId="{B97F8FE2-9461-4CFE-A336-39272FD5B119}" dt="2021-09-20T23:08:55.210" v="35829" actId="1076"/>
          <ac:spMkLst>
            <pc:docMk/>
            <pc:sldMk cId="1737700634" sldId="577"/>
            <ac:spMk id="57" creationId="{9E2AD65E-9E35-49F5-8FA6-93EDE2620783}"/>
          </ac:spMkLst>
        </pc:spChg>
        <pc:spChg chg="mod">
          <ac:chgData name="Minesh Patel" userId="a66d4990ec83ac90" providerId="LiveId" clId="{B97F8FE2-9461-4CFE-A336-39272FD5B119}" dt="2021-09-15T17:37:42.955" v="3935" actId="1076"/>
          <ac:spMkLst>
            <pc:docMk/>
            <pc:sldMk cId="1737700634" sldId="577"/>
            <ac:spMk id="63" creationId="{FA25C406-C6F5-4021-97FF-66286391EDA1}"/>
          </ac:spMkLst>
        </pc:spChg>
        <pc:spChg chg="mod">
          <ac:chgData name="Minesh Patel" userId="a66d4990ec83ac90" providerId="LiveId" clId="{B97F8FE2-9461-4CFE-A336-39272FD5B119}" dt="2021-09-21T11:03:22.027" v="51278" actId="164"/>
          <ac:spMkLst>
            <pc:docMk/>
            <pc:sldMk cId="1737700634" sldId="577"/>
            <ac:spMk id="64" creationId="{22633D19-170E-46D8-89E2-AB64DE483FDE}"/>
          </ac:spMkLst>
        </pc:spChg>
        <pc:spChg chg="mod">
          <ac:chgData name="Minesh Patel" userId="a66d4990ec83ac90" providerId="LiveId" clId="{B97F8FE2-9461-4CFE-A336-39272FD5B119}" dt="2021-09-21T11:03:22.027" v="51278" actId="164"/>
          <ac:spMkLst>
            <pc:docMk/>
            <pc:sldMk cId="1737700634" sldId="577"/>
            <ac:spMk id="65" creationId="{F95F7A6D-C25C-497B-BECF-7E52BA720F35}"/>
          </ac:spMkLst>
        </pc:spChg>
        <pc:spChg chg="mod">
          <ac:chgData name="Minesh Patel" userId="a66d4990ec83ac90" providerId="LiveId" clId="{B97F8FE2-9461-4CFE-A336-39272FD5B119}" dt="2021-09-21T11:03:22.027" v="51278" actId="164"/>
          <ac:spMkLst>
            <pc:docMk/>
            <pc:sldMk cId="1737700634" sldId="577"/>
            <ac:spMk id="66" creationId="{4DE45A0E-3706-4FA7-A7C9-3258835CC67B}"/>
          </ac:spMkLst>
        </pc:spChg>
        <pc:spChg chg="mod">
          <ac:chgData name="Minesh Patel" userId="a66d4990ec83ac90" providerId="LiveId" clId="{B97F8FE2-9461-4CFE-A336-39272FD5B119}" dt="2021-09-21T11:03:22.027" v="51278" actId="164"/>
          <ac:spMkLst>
            <pc:docMk/>
            <pc:sldMk cId="1737700634" sldId="577"/>
            <ac:spMk id="67" creationId="{B8A7F02F-CF20-4AF9-B8FA-D2D905A07F91}"/>
          </ac:spMkLst>
        </pc:spChg>
        <pc:spChg chg="mod">
          <ac:chgData name="Minesh Patel" userId="a66d4990ec83ac90" providerId="LiveId" clId="{B97F8FE2-9461-4CFE-A336-39272FD5B119}" dt="2021-09-15T17:27:26.006" v="3832" actId="404"/>
          <ac:spMkLst>
            <pc:docMk/>
            <pc:sldMk cId="1737700634" sldId="577"/>
            <ac:spMk id="69" creationId="{7F945ABE-4093-4DF2-B94B-78AF877AA06C}"/>
          </ac:spMkLst>
        </pc:spChg>
        <pc:spChg chg="mod">
          <ac:chgData name="Minesh Patel" userId="a66d4990ec83ac90" providerId="LiveId" clId="{B97F8FE2-9461-4CFE-A336-39272FD5B119}" dt="2021-09-21T13:56:26.937" v="70983"/>
          <ac:spMkLst>
            <pc:docMk/>
            <pc:sldMk cId="1737700634" sldId="577"/>
            <ac:spMk id="69" creationId="{8094A485-04D2-4AA7-A162-0DAAA5929A2D}"/>
          </ac:spMkLst>
        </pc:spChg>
        <pc:spChg chg="mod">
          <ac:chgData name="Minesh Patel" userId="a66d4990ec83ac90" providerId="LiveId" clId="{B97F8FE2-9461-4CFE-A336-39272FD5B119}" dt="2021-09-21T13:56:26.937" v="70983"/>
          <ac:spMkLst>
            <pc:docMk/>
            <pc:sldMk cId="1737700634" sldId="577"/>
            <ac:spMk id="70" creationId="{1CA1400D-2BFD-48B0-A28B-A4FE70FC7FDB}"/>
          </ac:spMkLst>
        </pc:spChg>
        <pc:spChg chg="mod">
          <ac:chgData name="Minesh Patel" userId="a66d4990ec83ac90" providerId="LiveId" clId="{B97F8FE2-9461-4CFE-A336-39272FD5B119}" dt="2021-09-15T17:27:26.006" v="3832" actId="404"/>
          <ac:spMkLst>
            <pc:docMk/>
            <pc:sldMk cId="1737700634" sldId="577"/>
            <ac:spMk id="70" creationId="{BDC3F619-110A-4FE7-B1FF-F5A4F30669AA}"/>
          </ac:spMkLst>
        </pc:spChg>
        <pc:spChg chg="mod">
          <ac:chgData name="Minesh Patel" userId="a66d4990ec83ac90" providerId="LiveId" clId="{B97F8FE2-9461-4CFE-A336-39272FD5B119}" dt="2021-09-21T13:56:26.937" v="70983"/>
          <ac:spMkLst>
            <pc:docMk/>
            <pc:sldMk cId="1737700634" sldId="577"/>
            <ac:spMk id="71" creationId="{FAF7F26E-F0C8-4CDE-8D03-AA516D11DB02}"/>
          </ac:spMkLst>
        </pc:spChg>
        <pc:spChg chg="mod">
          <ac:chgData name="Minesh Patel" userId="a66d4990ec83ac90" providerId="LiveId" clId="{B97F8FE2-9461-4CFE-A336-39272FD5B119}" dt="2021-09-21T13:56:26.937" v="70983"/>
          <ac:spMkLst>
            <pc:docMk/>
            <pc:sldMk cId="1737700634" sldId="577"/>
            <ac:spMk id="72" creationId="{30190974-E74B-40A8-9E35-94ACB45301B2}"/>
          </ac:spMkLst>
        </pc:spChg>
        <pc:spChg chg="mod">
          <ac:chgData name="Minesh Patel" userId="a66d4990ec83ac90" providerId="LiveId" clId="{B97F8FE2-9461-4CFE-A336-39272FD5B119}" dt="2021-09-21T13:56:26.937" v="70983"/>
          <ac:spMkLst>
            <pc:docMk/>
            <pc:sldMk cId="1737700634" sldId="577"/>
            <ac:spMk id="73" creationId="{9F953557-B213-4388-BE35-A9862D72A351}"/>
          </ac:spMkLst>
        </pc:spChg>
        <pc:spChg chg="mod">
          <ac:chgData name="Minesh Patel" userId="a66d4990ec83ac90" providerId="LiveId" clId="{B97F8FE2-9461-4CFE-A336-39272FD5B119}" dt="2021-09-15T17:27:26.006" v="3832" actId="404"/>
          <ac:spMkLst>
            <pc:docMk/>
            <pc:sldMk cId="1737700634" sldId="577"/>
            <ac:spMk id="107" creationId="{A5554762-6496-48C2-995F-F47F58872B8B}"/>
          </ac:spMkLst>
        </pc:spChg>
        <pc:spChg chg="mod">
          <ac:chgData name="Minesh Patel" userId="a66d4990ec83ac90" providerId="LiveId" clId="{B97F8FE2-9461-4CFE-A336-39272FD5B119}" dt="2021-09-15T17:27:26.006" v="3832" actId="404"/>
          <ac:spMkLst>
            <pc:docMk/>
            <pc:sldMk cId="1737700634" sldId="577"/>
            <ac:spMk id="108" creationId="{D59BE3CD-88A0-4C56-A28D-A5DF21905EA3}"/>
          </ac:spMkLst>
        </pc:spChg>
        <pc:spChg chg="mod">
          <ac:chgData name="Minesh Patel" userId="a66d4990ec83ac90" providerId="LiveId" clId="{B97F8FE2-9461-4CFE-A336-39272FD5B119}" dt="2021-09-15T17:43:01.019" v="4034" actId="20577"/>
          <ac:spMkLst>
            <pc:docMk/>
            <pc:sldMk cId="1737700634" sldId="577"/>
            <ac:spMk id="109" creationId="{995C6E45-04AB-4F52-8A9A-71EFA2A49F68}"/>
          </ac:spMkLst>
        </pc:spChg>
        <pc:spChg chg="mod ord">
          <ac:chgData name="Minesh Patel" userId="a66d4990ec83ac90" providerId="LiveId" clId="{B97F8FE2-9461-4CFE-A336-39272FD5B119}" dt="2021-09-15T17:43:06.517" v="4035" actId="166"/>
          <ac:spMkLst>
            <pc:docMk/>
            <pc:sldMk cId="1737700634" sldId="577"/>
            <ac:spMk id="110" creationId="{B941F662-398E-4F82-A6A8-E5F6F523BEFA}"/>
          </ac:spMkLst>
        </pc:spChg>
        <pc:spChg chg="mod">
          <ac:chgData name="Minesh Patel" userId="a66d4990ec83ac90" providerId="LiveId" clId="{B97F8FE2-9461-4CFE-A336-39272FD5B119}" dt="2021-09-15T17:40:34.981" v="3983" actId="108"/>
          <ac:spMkLst>
            <pc:docMk/>
            <pc:sldMk cId="1737700634" sldId="577"/>
            <ac:spMk id="111" creationId="{8B2DE5E2-CC52-4715-B317-BBBB36335E93}"/>
          </ac:spMkLst>
        </pc:spChg>
        <pc:spChg chg="mod">
          <ac:chgData name="Minesh Patel" userId="a66d4990ec83ac90" providerId="LiveId" clId="{B97F8FE2-9461-4CFE-A336-39272FD5B119}" dt="2021-09-15T17:27:33.981" v="3835" actId="571"/>
          <ac:spMkLst>
            <pc:docMk/>
            <pc:sldMk cId="1737700634" sldId="577"/>
            <ac:spMk id="113" creationId="{EBA6099E-AE5D-4B97-9F84-ECE2B463FB46}"/>
          </ac:spMkLst>
        </pc:spChg>
        <pc:spChg chg="mod">
          <ac:chgData name="Minesh Patel" userId="a66d4990ec83ac90" providerId="LiveId" clId="{B97F8FE2-9461-4CFE-A336-39272FD5B119}" dt="2021-09-15T17:27:33.981" v="3835" actId="571"/>
          <ac:spMkLst>
            <pc:docMk/>
            <pc:sldMk cId="1737700634" sldId="577"/>
            <ac:spMk id="114" creationId="{4EC3B891-3B66-4D8B-8A4A-CC03E8E1673F}"/>
          </ac:spMkLst>
        </pc:spChg>
        <pc:spChg chg="mod">
          <ac:chgData name="Minesh Patel" userId="a66d4990ec83ac90" providerId="LiveId" clId="{B97F8FE2-9461-4CFE-A336-39272FD5B119}" dt="2021-09-15T17:27:33.981" v="3835" actId="571"/>
          <ac:spMkLst>
            <pc:docMk/>
            <pc:sldMk cId="1737700634" sldId="577"/>
            <ac:spMk id="115" creationId="{68BE9C14-9D55-42D4-855B-7CC84540539D}"/>
          </ac:spMkLst>
        </pc:spChg>
        <pc:spChg chg="mod">
          <ac:chgData name="Minesh Patel" userId="a66d4990ec83ac90" providerId="LiveId" clId="{B97F8FE2-9461-4CFE-A336-39272FD5B119}" dt="2021-09-15T17:27:33.981" v="3835" actId="571"/>
          <ac:spMkLst>
            <pc:docMk/>
            <pc:sldMk cId="1737700634" sldId="577"/>
            <ac:spMk id="116" creationId="{5C50CAB3-0847-4F04-A19A-EF6AC591D4E8}"/>
          </ac:spMkLst>
        </pc:spChg>
        <pc:spChg chg="mod">
          <ac:chgData name="Minesh Patel" userId="a66d4990ec83ac90" providerId="LiveId" clId="{B97F8FE2-9461-4CFE-A336-39272FD5B119}" dt="2021-09-15T17:42:50.278" v="4025" actId="20577"/>
          <ac:spMkLst>
            <pc:docMk/>
            <pc:sldMk cId="1737700634" sldId="577"/>
            <ac:spMk id="117" creationId="{7C7A10BC-B57E-4F17-8AF7-6DBB2A52073C}"/>
          </ac:spMkLst>
        </pc:spChg>
        <pc:spChg chg="mod">
          <ac:chgData name="Minesh Patel" userId="a66d4990ec83ac90" providerId="LiveId" clId="{B97F8FE2-9461-4CFE-A336-39272FD5B119}" dt="2021-09-15T17:40:35.803" v="3984" actId="108"/>
          <ac:spMkLst>
            <pc:docMk/>
            <pc:sldMk cId="1737700634" sldId="577"/>
            <ac:spMk id="118" creationId="{E7ACD244-E447-46D4-989C-2A37EFE716EE}"/>
          </ac:spMkLst>
        </pc:spChg>
        <pc:spChg chg="mod">
          <ac:chgData name="Minesh Patel" userId="a66d4990ec83ac90" providerId="LiveId" clId="{B97F8FE2-9461-4CFE-A336-39272FD5B119}" dt="2021-09-15T17:42:48.979" v="4024" actId="20577"/>
          <ac:spMkLst>
            <pc:docMk/>
            <pc:sldMk cId="1737700634" sldId="577"/>
            <ac:spMk id="119" creationId="{97F6B59B-296F-4840-B998-7C53AB6B67B8}"/>
          </ac:spMkLst>
        </pc:spChg>
        <pc:spChg chg="mod">
          <ac:chgData name="Minesh Patel" userId="a66d4990ec83ac90" providerId="LiveId" clId="{B97F8FE2-9461-4CFE-A336-39272FD5B119}" dt="2021-09-15T17:27:36.867" v="3836" actId="571"/>
          <ac:spMkLst>
            <pc:docMk/>
            <pc:sldMk cId="1737700634" sldId="577"/>
            <ac:spMk id="121" creationId="{29EFD0AA-F12F-47B1-B7B4-5CCDAAA96AF1}"/>
          </ac:spMkLst>
        </pc:spChg>
        <pc:spChg chg="mod">
          <ac:chgData name="Minesh Patel" userId="a66d4990ec83ac90" providerId="LiveId" clId="{B97F8FE2-9461-4CFE-A336-39272FD5B119}" dt="2021-09-15T17:27:36.867" v="3836" actId="571"/>
          <ac:spMkLst>
            <pc:docMk/>
            <pc:sldMk cId="1737700634" sldId="577"/>
            <ac:spMk id="122" creationId="{335C1EF5-2264-4A10-BEBB-9F0C364AD91D}"/>
          </ac:spMkLst>
        </pc:spChg>
        <pc:spChg chg="mod">
          <ac:chgData name="Minesh Patel" userId="a66d4990ec83ac90" providerId="LiveId" clId="{B97F8FE2-9461-4CFE-A336-39272FD5B119}" dt="2021-09-15T17:27:36.867" v="3836" actId="571"/>
          <ac:spMkLst>
            <pc:docMk/>
            <pc:sldMk cId="1737700634" sldId="577"/>
            <ac:spMk id="123" creationId="{7C95585D-87DE-4D9F-B8B3-7F51778F53D2}"/>
          </ac:spMkLst>
        </pc:spChg>
        <pc:spChg chg="mod">
          <ac:chgData name="Minesh Patel" userId="a66d4990ec83ac90" providerId="LiveId" clId="{B97F8FE2-9461-4CFE-A336-39272FD5B119}" dt="2021-09-15T17:27:36.867" v="3836" actId="571"/>
          <ac:spMkLst>
            <pc:docMk/>
            <pc:sldMk cId="1737700634" sldId="577"/>
            <ac:spMk id="124" creationId="{A400677F-EFD3-45B1-9105-4D81ADA98CF4}"/>
          </ac:spMkLst>
        </pc:spChg>
        <pc:spChg chg="mod">
          <ac:chgData name="Minesh Patel" userId="a66d4990ec83ac90" providerId="LiveId" clId="{B97F8FE2-9461-4CFE-A336-39272FD5B119}" dt="2021-09-15T17:40:36.450" v="3985" actId="108"/>
          <ac:spMkLst>
            <pc:docMk/>
            <pc:sldMk cId="1737700634" sldId="577"/>
            <ac:spMk id="125" creationId="{CDD61082-0898-4924-BCA7-21BB0F037922}"/>
          </ac:spMkLst>
        </pc:spChg>
        <pc:spChg chg="mod">
          <ac:chgData name="Minesh Patel" userId="a66d4990ec83ac90" providerId="LiveId" clId="{B97F8FE2-9461-4CFE-A336-39272FD5B119}" dt="2021-09-15T17:42:46.651" v="4022" actId="20577"/>
          <ac:spMkLst>
            <pc:docMk/>
            <pc:sldMk cId="1737700634" sldId="577"/>
            <ac:spMk id="126" creationId="{F635B46D-6F14-4474-A2A5-B5A760C244D6}"/>
          </ac:spMkLst>
        </pc:spChg>
        <pc:spChg chg="mod">
          <ac:chgData name="Minesh Patel" userId="a66d4990ec83ac90" providerId="LiveId" clId="{B97F8FE2-9461-4CFE-A336-39272FD5B119}" dt="2021-09-15T17:42:47.621" v="4023" actId="20577"/>
          <ac:spMkLst>
            <pc:docMk/>
            <pc:sldMk cId="1737700634" sldId="577"/>
            <ac:spMk id="127" creationId="{B62A3CDE-8756-401B-8D24-8362282D0FD4}"/>
          </ac:spMkLst>
        </pc:spChg>
        <pc:spChg chg="mod">
          <ac:chgData name="Minesh Patel" userId="a66d4990ec83ac90" providerId="LiveId" clId="{B97F8FE2-9461-4CFE-A336-39272FD5B119}" dt="2021-09-15T17:27:38.899" v="3837" actId="571"/>
          <ac:spMkLst>
            <pc:docMk/>
            <pc:sldMk cId="1737700634" sldId="577"/>
            <ac:spMk id="129" creationId="{B250831E-12F6-47FE-BC74-97C7151B21B8}"/>
          </ac:spMkLst>
        </pc:spChg>
        <pc:spChg chg="mod">
          <ac:chgData name="Minesh Patel" userId="a66d4990ec83ac90" providerId="LiveId" clId="{B97F8FE2-9461-4CFE-A336-39272FD5B119}" dt="2021-09-15T17:27:38.899" v="3837" actId="571"/>
          <ac:spMkLst>
            <pc:docMk/>
            <pc:sldMk cId="1737700634" sldId="577"/>
            <ac:spMk id="130" creationId="{595D54EE-E3CB-4FC3-862F-0A3B5249FB92}"/>
          </ac:spMkLst>
        </pc:spChg>
        <pc:spChg chg="mod">
          <ac:chgData name="Minesh Patel" userId="a66d4990ec83ac90" providerId="LiveId" clId="{B97F8FE2-9461-4CFE-A336-39272FD5B119}" dt="2021-09-15T17:27:38.899" v="3837" actId="571"/>
          <ac:spMkLst>
            <pc:docMk/>
            <pc:sldMk cId="1737700634" sldId="577"/>
            <ac:spMk id="131" creationId="{13AFEA1F-7D27-4401-961B-D1E798325B52}"/>
          </ac:spMkLst>
        </pc:spChg>
        <pc:spChg chg="mod">
          <ac:chgData name="Minesh Patel" userId="a66d4990ec83ac90" providerId="LiveId" clId="{B97F8FE2-9461-4CFE-A336-39272FD5B119}" dt="2021-09-15T17:27:38.899" v="3837" actId="571"/>
          <ac:spMkLst>
            <pc:docMk/>
            <pc:sldMk cId="1737700634" sldId="577"/>
            <ac:spMk id="132" creationId="{2CEE2BA7-2E72-4FA1-BAC2-631B188A5E6A}"/>
          </ac:spMkLst>
        </pc:spChg>
        <pc:spChg chg="mod">
          <ac:chgData name="Minesh Patel" userId="a66d4990ec83ac90" providerId="LiveId" clId="{B97F8FE2-9461-4CFE-A336-39272FD5B119}" dt="2021-09-15T17:42:44.172" v="4020" actId="20577"/>
          <ac:spMkLst>
            <pc:docMk/>
            <pc:sldMk cId="1737700634" sldId="577"/>
            <ac:spMk id="133" creationId="{1D8B28E8-2C0A-42DC-A871-40722305ACA2}"/>
          </ac:spMkLst>
        </pc:spChg>
        <pc:spChg chg="mod">
          <ac:chgData name="Minesh Patel" userId="a66d4990ec83ac90" providerId="LiveId" clId="{B97F8FE2-9461-4CFE-A336-39272FD5B119}" dt="2021-09-15T17:42:42.955" v="4019" actId="20577"/>
          <ac:spMkLst>
            <pc:docMk/>
            <pc:sldMk cId="1737700634" sldId="577"/>
            <ac:spMk id="134" creationId="{A2A921A1-E663-4694-8DE2-E7ED3FCAFDD1}"/>
          </ac:spMkLst>
        </pc:spChg>
        <pc:spChg chg="mod">
          <ac:chgData name="Minesh Patel" userId="a66d4990ec83ac90" providerId="LiveId" clId="{B97F8FE2-9461-4CFE-A336-39272FD5B119}" dt="2021-09-15T17:42:41.373" v="4018" actId="20577"/>
          <ac:spMkLst>
            <pc:docMk/>
            <pc:sldMk cId="1737700634" sldId="577"/>
            <ac:spMk id="135" creationId="{936FDB7E-F7F1-4695-9F2F-0CB15D981651}"/>
          </ac:spMkLst>
        </pc:spChg>
        <pc:spChg chg="mod">
          <ac:chgData name="Minesh Patel" userId="a66d4990ec83ac90" providerId="LiveId" clId="{B97F8FE2-9461-4CFE-A336-39272FD5B119}" dt="2021-09-15T17:33:09.778" v="3839" actId="571"/>
          <ac:spMkLst>
            <pc:docMk/>
            <pc:sldMk cId="1737700634" sldId="577"/>
            <ac:spMk id="137" creationId="{AE8E7D3D-9B58-4018-A87B-3B6CAD55F415}"/>
          </ac:spMkLst>
        </pc:spChg>
        <pc:spChg chg="mod">
          <ac:chgData name="Minesh Patel" userId="a66d4990ec83ac90" providerId="LiveId" clId="{B97F8FE2-9461-4CFE-A336-39272FD5B119}" dt="2021-09-15T17:33:09.778" v="3839" actId="571"/>
          <ac:spMkLst>
            <pc:docMk/>
            <pc:sldMk cId="1737700634" sldId="577"/>
            <ac:spMk id="138" creationId="{6784663C-6ED3-4641-91EB-600DA1B04885}"/>
          </ac:spMkLst>
        </pc:spChg>
        <pc:spChg chg="mod">
          <ac:chgData name="Minesh Patel" userId="a66d4990ec83ac90" providerId="LiveId" clId="{B97F8FE2-9461-4CFE-A336-39272FD5B119}" dt="2021-09-15T17:33:09.778" v="3839" actId="571"/>
          <ac:spMkLst>
            <pc:docMk/>
            <pc:sldMk cId="1737700634" sldId="577"/>
            <ac:spMk id="139" creationId="{D6ABE6C7-B562-4629-9420-8493E58DD590}"/>
          </ac:spMkLst>
        </pc:spChg>
        <pc:spChg chg="mod">
          <ac:chgData name="Minesh Patel" userId="a66d4990ec83ac90" providerId="LiveId" clId="{B97F8FE2-9461-4CFE-A336-39272FD5B119}" dt="2021-09-15T17:33:09.778" v="3839" actId="571"/>
          <ac:spMkLst>
            <pc:docMk/>
            <pc:sldMk cId="1737700634" sldId="577"/>
            <ac:spMk id="140" creationId="{9844C815-E773-4A5F-A2E4-8BC800CDB882}"/>
          </ac:spMkLst>
        </pc:spChg>
        <pc:spChg chg="mod">
          <ac:chgData name="Minesh Patel" userId="a66d4990ec83ac90" providerId="LiveId" clId="{B97F8FE2-9461-4CFE-A336-39272FD5B119}" dt="2021-09-15T17:38:14.321" v="3939" actId="20577"/>
          <ac:spMkLst>
            <pc:docMk/>
            <pc:sldMk cId="1737700634" sldId="577"/>
            <ac:spMk id="141" creationId="{5941AFBF-221A-4A29-8285-38B87BE831EA}"/>
          </ac:spMkLst>
        </pc:spChg>
        <pc:spChg chg="mod">
          <ac:chgData name="Minesh Patel" userId="a66d4990ec83ac90" providerId="LiveId" clId="{B97F8FE2-9461-4CFE-A336-39272FD5B119}" dt="2021-09-15T17:38:15.428" v="3940" actId="20577"/>
          <ac:spMkLst>
            <pc:docMk/>
            <pc:sldMk cId="1737700634" sldId="577"/>
            <ac:spMk id="142" creationId="{30554156-6E63-4FD4-B4A4-DBF65964FEF7}"/>
          </ac:spMkLst>
        </pc:spChg>
        <pc:spChg chg="mod">
          <ac:chgData name="Minesh Patel" userId="a66d4990ec83ac90" providerId="LiveId" clId="{B97F8FE2-9461-4CFE-A336-39272FD5B119}" dt="2021-09-15T17:38:16.446" v="3941" actId="20577"/>
          <ac:spMkLst>
            <pc:docMk/>
            <pc:sldMk cId="1737700634" sldId="577"/>
            <ac:spMk id="143" creationId="{94EFC80E-1270-4E87-A0BD-2D7AF5F5EAC1}"/>
          </ac:spMkLst>
        </pc:spChg>
        <pc:spChg chg="mod">
          <ac:chgData name="Minesh Patel" userId="a66d4990ec83ac90" providerId="LiveId" clId="{B97F8FE2-9461-4CFE-A336-39272FD5B119}" dt="2021-09-15T17:33:09.778" v="3839" actId="571"/>
          <ac:spMkLst>
            <pc:docMk/>
            <pc:sldMk cId="1737700634" sldId="577"/>
            <ac:spMk id="145" creationId="{C293A98F-CA65-4BF7-AB82-FAFB8EB29DBF}"/>
          </ac:spMkLst>
        </pc:spChg>
        <pc:spChg chg="mod">
          <ac:chgData name="Minesh Patel" userId="a66d4990ec83ac90" providerId="LiveId" clId="{B97F8FE2-9461-4CFE-A336-39272FD5B119}" dt="2021-09-15T17:33:09.778" v="3839" actId="571"/>
          <ac:spMkLst>
            <pc:docMk/>
            <pc:sldMk cId="1737700634" sldId="577"/>
            <ac:spMk id="146" creationId="{C319DACD-5292-455D-AF5D-C6B7E79F35F3}"/>
          </ac:spMkLst>
        </pc:spChg>
        <pc:spChg chg="mod">
          <ac:chgData name="Minesh Patel" userId="a66d4990ec83ac90" providerId="LiveId" clId="{B97F8FE2-9461-4CFE-A336-39272FD5B119}" dt="2021-09-15T17:33:09.778" v="3839" actId="571"/>
          <ac:spMkLst>
            <pc:docMk/>
            <pc:sldMk cId="1737700634" sldId="577"/>
            <ac:spMk id="147" creationId="{7D712B84-E3F3-4C1A-8F30-E43B332F38AD}"/>
          </ac:spMkLst>
        </pc:spChg>
        <pc:spChg chg="mod">
          <ac:chgData name="Minesh Patel" userId="a66d4990ec83ac90" providerId="LiveId" clId="{B97F8FE2-9461-4CFE-A336-39272FD5B119}" dt="2021-09-15T17:33:09.778" v="3839" actId="571"/>
          <ac:spMkLst>
            <pc:docMk/>
            <pc:sldMk cId="1737700634" sldId="577"/>
            <ac:spMk id="148" creationId="{CDB4EDB1-7AC8-4E3E-B5D1-84BF3C4B7B5C}"/>
          </ac:spMkLst>
        </pc:spChg>
        <pc:spChg chg="mod">
          <ac:chgData name="Minesh Patel" userId="a66d4990ec83ac90" providerId="LiveId" clId="{B97F8FE2-9461-4CFE-A336-39272FD5B119}" dt="2021-09-15T17:42:36.927" v="4015" actId="20577"/>
          <ac:spMkLst>
            <pc:docMk/>
            <pc:sldMk cId="1737700634" sldId="577"/>
            <ac:spMk id="149" creationId="{172B8DDF-9ECD-45E3-8498-424082EB881B}"/>
          </ac:spMkLst>
        </pc:spChg>
        <pc:spChg chg="mod">
          <ac:chgData name="Minesh Patel" userId="a66d4990ec83ac90" providerId="LiveId" clId="{B97F8FE2-9461-4CFE-A336-39272FD5B119}" dt="2021-09-15T17:38:32.083" v="3946" actId="20577"/>
          <ac:spMkLst>
            <pc:docMk/>
            <pc:sldMk cId="1737700634" sldId="577"/>
            <ac:spMk id="150" creationId="{4B231BDE-EB7A-4AAC-BC46-7876E5DDCBE4}"/>
          </ac:spMkLst>
        </pc:spChg>
        <pc:spChg chg="mod">
          <ac:chgData name="Minesh Patel" userId="a66d4990ec83ac90" providerId="LiveId" clId="{B97F8FE2-9461-4CFE-A336-39272FD5B119}" dt="2021-09-15T17:38:46.060" v="3959" actId="108"/>
          <ac:spMkLst>
            <pc:docMk/>
            <pc:sldMk cId="1737700634" sldId="577"/>
            <ac:spMk id="151" creationId="{915A16A3-9E0D-404D-9F00-B291319173B0}"/>
          </ac:spMkLst>
        </pc:spChg>
        <pc:spChg chg="mod">
          <ac:chgData name="Minesh Patel" userId="a66d4990ec83ac90" providerId="LiveId" clId="{B97F8FE2-9461-4CFE-A336-39272FD5B119}" dt="2021-09-15T17:33:09.778" v="3839" actId="571"/>
          <ac:spMkLst>
            <pc:docMk/>
            <pc:sldMk cId="1737700634" sldId="577"/>
            <ac:spMk id="153" creationId="{8E428456-00E4-4D7C-B934-4EBCBA5DE2D5}"/>
          </ac:spMkLst>
        </pc:spChg>
        <pc:spChg chg="mod">
          <ac:chgData name="Minesh Patel" userId="a66d4990ec83ac90" providerId="LiveId" clId="{B97F8FE2-9461-4CFE-A336-39272FD5B119}" dt="2021-09-15T17:33:09.778" v="3839" actId="571"/>
          <ac:spMkLst>
            <pc:docMk/>
            <pc:sldMk cId="1737700634" sldId="577"/>
            <ac:spMk id="154" creationId="{8517AC2A-F8C7-4EBC-9AB7-77E2E1DDA8F3}"/>
          </ac:spMkLst>
        </pc:spChg>
        <pc:spChg chg="mod">
          <ac:chgData name="Minesh Patel" userId="a66d4990ec83ac90" providerId="LiveId" clId="{B97F8FE2-9461-4CFE-A336-39272FD5B119}" dt="2021-09-15T17:33:09.778" v="3839" actId="571"/>
          <ac:spMkLst>
            <pc:docMk/>
            <pc:sldMk cId="1737700634" sldId="577"/>
            <ac:spMk id="155" creationId="{0AEEE7C4-3D77-4C83-BDA3-90BFDBE45F07}"/>
          </ac:spMkLst>
        </pc:spChg>
        <pc:spChg chg="mod">
          <ac:chgData name="Minesh Patel" userId="a66d4990ec83ac90" providerId="LiveId" clId="{B97F8FE2-9461-4CFE-A336-39272FD5B119}" dt="2021-09-15T17:33:09.778" v="3839" actId="571"/>
          <ac:spMkLst>
            <pc:docMk/>
            <pc:sldMk cId="1737700634" sldId="577"/>
            <ac:spMk id="156" creationId="{01642CCC-FEA4-468F-B14D-596060D8E191}"/>
          </ac:spMkLst>
        </pc:spChg>
        <pc:spChg chg="mod">
          <ac:chgData name="Minesh Patel" userId="a66d4990ec83ac90" providerId="LiveId" clId="{B97F8FE2-9461-4CFE-A336-39272FD5B119}" dt="2021-09-15T17:39:10.723" v="3964" actId="108"/>
          <ac:spMkLst>
            <pc:docMk/>
            <pc:sldMk cId="1737700634" sldId="577"/>
            <ac:spMk id="157" creationId="{29626628-7E40-469D-BA6F-3BC7537FAECA}"/>
          </ac:spMkLst>
        </pc:spChg>
        <pc:spChg chg="mod ord">
          <ac:chgData name="Minesh Patel" userId="a66d4990ec83ac90" providerId="LiveId" clId="{B97F8FE2-9461-4CFE-A336-39272FD5B119}" dt="2021-09-15T17:42:38.649" v="4016" actId="20577"/>
          <ac:spMkLst>
            <pc:docMk/>
            <pc:sldMk cId="1737700634" sldId="577"/>
            <ac:spMk id="158" creationId="{237FC4EE-0470-40D3-B09E-3C64EDC668FB}"/>
          </ac:spMkLst>
        </pc:spChg>
        <pc:spChg chg="mod">
          <ac:chgData name="Minesh Patel" userId="a66d4990ec83ac90" providerId="LiveId" clId="{B97F8FE2-9461-4CFE-A336-39272FD5B119}" dt="2021-09-15T17:39:12.762" v="3965" actId="108"/>
          <ac:spMkLst>
            <pc:docMk/>
            <pc:sldMk cId="1737700634" sldId="577"/>
            <ac:spMk id="159" creationId="{A71D70AC-13B5-46EA-8AF9-9F3F9FCFCA4C}"/>
          </ac:spMkLst>
        </pc:spChg>
        <pc:spChg chg="mod">
          <ac:chgData name="Minesh Patel" userId="a66d4990ec83ac90" providerId="LiveId" clId="{B97F8FE2-9461-4CFE-A336-39272FD5B119}" dt="2021-09-15T17:33:09.778" v="3839" actId="571"/>
          <ac:spMkLst>
            <pc:docMk/>
            <pc:sldMk cId="1737700634" sldId="577"/>
            <ac:spMk id="161" creationId="{80BB2D4F-A2E8-402E-B61C-303D4D34C8DD}"/>
          </ac:spMkLst>
        </pc:spChg>
        <pc:spChg chg="mod">
          <ac:chgData name="Minesh Patel" userId="a66d4990ec83ac90" providerId="LiveId" clId="{B97F8FE2-9461-4CFE-A336-39272FD5B119}" dt="2021-09-15T17:33:09.778" v="3839" actId="571"/>
          <ac:spMkLst>
            <pc:docMk/>
            <pc:sldMk cId="1737700634" sldId="577"/>
            <ac:spMk id="162" creationId="{0DB71DDE-224D-499C-B144-35EB450220F9}"/>
          </ac:spMkLst>
        </pc:spChg>
        <pc:spChg chg="mod">
          <ac:chgData name="Minesh Patel" userId="a66d4990ec83ac90" providerId="LiveId" clId="{B97F8FE2-9461-4CFE-A336-39272FD5B119}" dt="2021-09-15T17:33:09.778" v="3839" actId="571"/>
          <ac:spMkLst>
            <pc:docMk/>
            <pc:sldMk cId="1737700634" sldId="577"/>
            <ac:spMk id="163" creationId="{B4FE7EF4-B62F-49A7-9B6F-3DF961823C76}"/>
          </ac:spMkLst>
        </pc:spChg>
        <pc:spChg chg="mod">
          <ac:chgData name="Minesh Patel" userId="a66d4990ec83ac90" providerId="LiveId" clId="{B97F8FE2-9461-4CFE-A336-39272FD5B119}" dt="2021-09-15T17:33:09.778" v="3839" actId="571"/>
          <ac:spMkLst>
            <pc:docMk/>
            <pc:sldMk cId="1737700634" sldId="577"/>
            <ac:spMk id="164" creationId="{973B3181-2253-4FB0-A5DF-CCFE0B69D262}"/>
          </ac:spMkLst>
        </pc:spChg>
        <pc:spChg chg="mod">
          <ac:chgData name="Minesh Patel" userId="a66d4990ec83ac90" providerId="LiveId" clId="{B97F8FE2-9461-4CFE-A336-39272FD5B119}" dt="2021-09-15T17:39:14.731" v="3966" actId="108"/>
          <ac:spMkLst>
            <pc:docMk/>
            <pc:sldMk cId="1737700634" sldId="577"/>
            <ac:spMk id="165" creationId="{7B15E6F2-E50B-49C6-A625-A6C06D619CBD}"/>
          </ac:spMkLst>
        </pc:spChg>
        <pc:spChg chg="mod">
          <ac:chgData name="Minesh Patel" userId="a66d4990ec83ac90" providerId="LiveId" clId="{B97F8FE2-9461-4CFE-A336-39272FD5B119}" dt="2021-09-15T17:39:15.507" v="3967" actId="108"/>
          <ac:spMkLst>
            <pc:docMk/>
            <pc:sldMk cId="1737700634" sldId="577"/>
            <ac:spMk id="166" creationId="{5F52F7AA-4B44-4D18-BCA4-26456268F080}"/>
          </ac:spMkLst>
        </pc:spChg>
        <pc:spChg chg="mod">
          <ac:chgData name="Minesh Patel" userId="a66d4990ec83ac90" providerId="LiveId" clId="{B97F8FE2-9461-4CFE-A336-39272FD5B119}" dt="2021-09-15T17:42:40.055" v="4017" actId="20577"/>
          <ac:spMkLst>
            <pc:docMk/>
            <pc:sldMk cId="1737700634" sldId="577"/>
            <ac:spMk id="167" creationId="{FF3DA250-718F-4BE2-B5E7-FF0CEFB1AEA9}"/>
          </ac:spMkLst>
        </pc:spChg>
        <pc:spChg chg="add del mod">
          <ac:chgData name="Minesh Patel" userId="a66d4990ec83ac90" providerId="LiveId" clId="{B97F8FE2-9461-4CFE-A336-39272FD5B119}" dt="2021-09-20T22:53:31.427" v="35411" actId="478"/>
          <ac:spMkLst>
            <pc:docMk/>
            <pc:sldMk cId="1737700634" sldId="577"/>
            <ac:spMk id="168" creationId="{9AB12FF1-3F65-473C-AC89-2402C1865B9E}"/>
          </ac:spMkLst>
        </pc:spChg>
        <pc:spChg chg="add mod">
          <ac:chgData name="Minesh Patel" userId="a66d4990ec83ac90" providerId="LiveId" clId="{B97F8FE2-9461-4CFE-A336-39272FD5B119}" dt="2021-09-21T11:03:22.027" v="51278" actId="164"/>
          <ac:spMkLst>
            <pc:docMk/>
            <pc:sldMk cId="1737700634" sldId="577"/>
            <ac:spMk id="169" creationId="{B30954F4-637E-47EE-B3AE-B100A030D23E}"/>
          </ac:spMkLst>
        </pc:spChg>
        <pc:spChg chg="add del mod">
          <ac:chgData name="Minesh Patel" userId="a66d4990ec83ac90" providerId="LiveId" clId="{B97F8FE2-9461-4CFE-A336-39272FD5B119}" dt="2021-09-20T23:01:02.393" v="35593" actId="478"/>
          <ac:spMkLst>
            <pc:docMk/>
            <pc:sldMk cId="1737700634" sldId="577"/>
            <ac:spMk id="170" creationId="{8A785909-D38F-4197-AE77-203B8EF26786}"/>
          </ac:spMkLst>
        </pc:spChg>
        <pc:spChg chg="add del mod">
          <ac:chgData name="Minesh Patel" userId="a66d4990ec83ac90" providerId="LiveId" clId="{B97F8FE2-9461-4CFE-A336-39272FD5B119}" dt="2021-09-20T23:01:03.162" v="35594" actId="478"/>
          <ac:spMkLst>
            <pc:docMk/>
            <pc:sldMk cId="1737700634" sldId="577"/>
            <ac:spMk id="171" creationId="{BBE2C66B-E020-4C98-8EA6-FEB0565CE4B0}"/>
          </ac:spMkLst>
        </pc:spChg>
        <pc:spChg chg="mod">
          <ac:chgData name="Minesh Patel" userId="a66d4990ec83ac90" providerId="LiveId" clId="{B97F8FE2-9461-4CFE-A336-39272FD5B119}" dt="2021-09-15T17:45:24.477" v="4062" actId="571"/>
          <ac:spMkLst>
            <pc:docMk/>
            <pc:sldMk cId="1737700634" sldId="577"/>
            <ac:spMk id="173" creationId="{374D5F4F-1B66-4FCB-809D-4C2CD5BDBC5E}"/>
          </ac:spMkLst>
        </pc:spChg>
        <pc:spChg chg="mod">
          <ac:chgData name="Minesh Patel" userId="a66d4990ec83ac90" providerId="LiveId" clId="{B97F8FE2-9461-4CFE-A336-39272FD5B119}" dt="2021-09-15T17:45:24.477" v="4062" actId="571"/>
          <ac:spMkLst>
            <pc:docMk/>
            <pc:sldMk cId="1737700634" sldId="577"/>
            <ac:spMk id="174" creationId="{8A5D6BCD-5824-4260-89F4-C12E79ABE7AB}"/>
          </ac:spMkLst>
        </pc:spChg>
        <pc:spChg chg="mod">
          <ac:chgData name="Minesh Patel" userId="a66d4990ec83ac90" providerId="LiveId" clId="{B97F8FE2-9461-4CFE-A336-39272FD5B119}" dt="2021-09-15T17:45:24.477" v="4062" actId="571"/>
          <ac:spMkLst>
            <pc:docMk/>
            <pc:sldMk cId="1737700634" sldId="577"/>
            <ac:spMk id="175" creationId="{951EE4E0-79FE-46E3-BFB4-2C8BC8D22010}"/>
          </ac:spMkLst>
        </pc:spChg>
        <pc:spChg chg="mod">
          <ac:chgData name="Minesh Patel" userId="a66d4990ec83ac90" providerId="LiveId" clId="{B97F8FE2-9461-4CFE-A336-39272FD5B119}" dt="2021-09-15T17:45:24.477" v="4062" actId="571"/>
          <ac:spMkLst>
            <pc:docMk/>
            <pc:sldMk cId="1737700634" sldId="577"/>
            <ac:spMk id="176" creationId="{6ACF0E2E-30C5-4790-ABA3-44AD00FC8AD0}"/>
          </ac:spMkLst>
        </pc:spChg>
        <pc:spChg chg="mod">
          <ac:chgData name="Minesh Patel" userId="a66d4990ec83ac90" providerId="LiveId" clId="{B97F8FE2-9461-4CFE-A336-39272FD5B119}" dt="2021-09-15T17:45:24.477" v="4062" actId="571"/>
          <ac:spMkLst>
            <pc:docMk/>
            <pc:sldMk cId="1737700634" sldId="577"/>
            <ac:spMk id="178" creationId="{7E5ABB5C-7A7F-40DD-B890-8A5449CCC373}"/>
          </ac:spMkLst>
        </pc:spChg>
        <pc:spChg chg="mod">
          <ac:chgData name="Minesh Patel" userId="a66d4990ec83ac90" providerId="LiveId" clId="{B97F8FE2-9461-4CFE-A336-39272FD5B119}" dt="2021-09-15T17:45:26.454" v="4063" actId="571"/>
          <ac:spMkLst>
            <pc:docMk/>
            <pc:sldMk cId="1737700634" sldId="577"/>
            <ac:spMk id="182" creationId="{AA575F9C-4857-4FB0-A0A1-307BD0B8C243}"/>
          </ac:spMkLst>
        </pc:spChg>
        <pc:spChg chg="mod">
          <ac:chgData name="Minesh Patel" userId="a66d4990ec83ac90" providerId="LiveId" clId="{B97F8FE2-9461-4CFE-A336-39272FD5B119}" dt="2021-09-15T17:45:26.454" v="4063" actId="571"/>
          <ac:spMkLst>
            <pc:docMk/>
            <pc:sldMk cId="1737700634" sldId="577"/>
            <ac:spMk id="183" creationId="{07C5A31E-CE4C-43DA-B540-CCA1348EEAA8}"/>
          </ac:spMkLst>
        </pc:spChg>
        <pc:spChg chg="mod">
          <ac:chgData name="Minesh Patel" userId="a66d4990ec83ac90" providerId="LiveId" clId="{B97F8FE2-9461-4CFE-A336-39272FD5B119}" dt="2021-09-15T17:45:26.454" v="4063" actId="571"/>
          <ac:spMkLst>
            <pc:docMk/>
            <pc:sldMk cId="1737700634" sldId="577"/>
            <ac:spMk id="184" creationId="{4EDE7783-9522-45C0-B807-E23C4A8C2111}"/>
          </ac:spMkLst>
        </pc:spChg>
        <pc:spChg chg="mod">
          <ac:chgData name="Minesh Patel" userId="a66d4990ec83ac90" providerId="LiveId" clId="{B97F8FE2-9461-4CFE-A336-39272FD5B119}" dt="2021-09-15T17:45:26.454" v="4063" actId="571"/>
          <ac:spMkLst>
            <pc:docMk/>
            <pc:sldMk cId="1737700634" sldId="577"/>
            <ac:spMk id="185" creationId="{596E2EE3-1B07-4626-9D34-223F7F505569}"/>
          </ac:spMkLst>
        </pc:spChg>
        <pc:spChg chg="mod">
          <ac:chgData name="Minesh Patel" userId="a66d4990ec83ac90" providerId="LiveId" clId="{B97F8FE2-9461-4CFE-A336-39272FD5B119}" dt="2021-09-15T17:45:26.454" v="4063" actId="571"/>
          <ac:spMkLst>
            <pc:docMk/>
            <pc:sldMk cId="1737700634" sldId="577"/>
            <ac:spMk id="187" creationId="{6B3AA275-3775-431D-891D-35EFDF37EB56}"/>
          </ac:spMkLst>
        </pc:spChg>
        <pc:spChg chg="mod">
          <ac:chgData name="Minesh Patel" userId="a66d4990ec83ac90" providerId="LiveId" clId="{B97F8FE2-9461-4CFE-A336-39272FD5B119}" dt="2021-09-15T17:45:29.868" v="4064" actId="571"/>
          <ac:spMkLst>
            <pc:docMk/>
            <pc:sldMk cId="1737700634" sldId="577"/>
            <ac:spMk id="191" creationId="{C5CB82E8-4456-4BB4-98C1-071A2CAC7D09}"/>
          </ac:spMkLst>
        </pc:spChg>
        <pc:spChg chg="mod">
          <ac:chgData name="Minesh Patel" userId="a66d4990ec83ac90" providerId="LiveId" clId="{B97F8FE2-9461-4CFE-A336-39272FD5B119}" dt="2021-09-15T17:45:29.868" v="4064" actId="571"/>
          <ac:spMkLst>
            <pc:docMk/>
            <pc:sldMk cId="1737700634" sldId="577"/>
            <ac:spMk id="192" creationId="{18961092-129E-4C33-A572-26C1465915DB}"/>
          </ac:spMkLst>
        </pc:spChg>
        <pc:spChg chg="mod">
          <ac:chgData name="Minesh Patel" userId="a66d4990ec83ac90" providerId="LiveId" clId="{B97F8FE2-9461-4CFE-A336-39272FD5B119}" dt="2021-09-15T17:45:29.868" v="4064" actId="571"/>
          <ac:spMkLst>
            <pc:docMk/>
            <pc:sldMk cId="1737700634" sldId="577"/>
            <ac:spMk id="193" creationId="{F778D101-4160-4147-BBCA-65426078EEC2}"/>
          </ac:spMkLst>
        </pc:spChg>
        <pc:spChg chg="mod">
          <ac:chgData name="Minesh Patel" userId="a66d4990ec83ac90" providerId="LiveId" clId="{B97F8FE2-9461-4CFE-A336-39272FD5B119}" dt="2021-09-15T17:45:29.868" v="4064" actId="571"/>
          <ac:spMkLst>
            <pc:docMk/>
            <pc:sldMk cId="1737700634" sldId="577"/>
            <ac:spMk id="194" creationId="{CD1704C5-D74E-45B4-9C90-EB9F3AD434F0}"/>
          </ac:spMkLst>
        </pc:spChg>
        <pc:spChg chg="mod">
          <ac:chgData name="Minesh Patel" userId="a66d4990ec83ac90" providerId="LiveId" clId="{B97F8FE2-9461-4CFE-A336-39272FD5B119}" dt="2021-09-15T17:45:29.868" v="4064" actId="571"/>
          <ac:spMkLst>
            <pc:docMk/>
            <pc:sldMk cId="1737700634" sldId="577"/>
            <ac:spMk id="196" creationId="{1899C754-530E-4B98-AB7B-AA1BEF01DB2F}"/>
          </ac:spMkLst>
        </pc:spChg>
        <pc:spChg chg="add del mod">
          <ac:chgData name="Minesh Patel" userId="a66d4990ec83ac90" providerId="LiveId" clId="{B97F8FE2-9461-4CFE-A336-39272FD5B119}" dt="2021-09-20T22:53:58.972" v="35417" actId="478"/>
          <ac:spMkLst>
            <pc:docMk/>
            <pc:sldMk cId="1737700634" sldId="577"/>
            <ac:spMk id="199" creationId="{74AA1B99-3F4F-4464-ADE2-9D419C834048}"/>
          </ac:spMkLst>
        </pc:spChg>
        <pc:spChg chg="add del mod ord">
          <ac:chgData name="Minesh Patel" userId="a66d4990ec83ac90" providerId="LiveId" clId="{B97F8FE2-9461-4CFE-A336-39272FD5B119}" dt="2021-09-20T23:00:59.790" v="35591" actId="478"/>
          <ac:spMkLst>
            <pc:docMk/>
            <pc:sldMk cId="1737700634" sldId="577"/>
            <ac:spMk id="200" creationId="{4571B747-72B3-481F-B042-0A35E23F8AA1}"/>
          </ac:spMkLst>
        </pc:spChg>
        <pc:spChg chg="add del mod">
          <ac:chgData name="Minesh Patel" userId="a66d4990ec83ac90" providerId="LiveId" clId="{B97F8FE2-9461-4CFE-A336-39272FD5B119}" dt="2021-09-20T23:01:01.405" v="35592" actId="478"/>
          <ac:spMkLst>
            <pc:docMk/>
            <pc:sldMk cId="1737700634" sldId="577"/>
            <ac:spMk id="201" creationId="{D56C6734-4260-41E3-BBB0-1C3D2667CC2F}"/>
          </ac:spMkLst>
        </pc:spChg>
        <pc:spChg chg="add mod">
          <ac:chgData name="Minesh Patel" userId="a66d4990ec83ac90" providerId="LiveId" clId="{B97F8FE2-9461-4CFE-A336-39272FD5B119}" dt="2021-09-21T11:03:22.027" v="51278" actId="164"/>
          <ac:spMkLst>
            <pc:docMk/>
            <pc:sldMk cId="1737700634" sldId="577"/>
            <ac:spMk id="202" creationId="{A5B6153A-F832-49EB-9CC4-932F2DF2C154}"/>
          </ac:spMkLst>
        </pc:spChg>
        <pc:spChg chg="add del mod">
          <ac:chgData name="Minesh Patel" userId="a66d4990ec83ac90" providerId="LiveId" clId="{B97F8FE2-9461-4CFE-A336-39272FD5B119}" dt="2021-09-20T22:55:04.008" v="35436" actId="478"/>
          <ac:spMkLst>
            <pc:docMk/>
            <pc:sldMk cId="1737700634" sldId="577"/>
            <ac:spMk id="203" creationId="{F1CB5723-7B01-4E55-AE2D-262E55919D56}"/>
          </ac:spMkLst>
        </pc:spChg>
        <pc:spChg chg="add mod">
          <ac:chgData name="Minesh Patel" userId="a66d4990ec83ac90" providerId="LiveId" clId="{B97F8FE2-9461-4CFE-A336-39272FD5B119}" dt="2021-09-21T11:03:49.154" v="51283" actId="164"/>
          <ac:spMkLst>
            <pc:docMk/>
            <pc:sldMk cId="1737700634" sldId="577"/>
            <ac:spMk id="204" creationId="{9C543502-1B44-4D24-BED9-E75DAD356392}"/>
          </ac:spMkLst>
        </pc:spChg>
        <pc:spChg chg="add mod">
          <ac:chgData name="Minesh Patel" userId="a66d4990ec83ac90" providerId="LiveId" clId="{B97F8FE2-9461-4CFE-A336-39272FD5B119}" dt="2021-09-20T22:56:10.312" v="35458" actId="164"/>
          <ac:spMkLst>
            <pc:docMk/>
            <pc:sldMk cId="1737700634" sldId="577"/>
            <ac:spMk id="205" creationId="{B5D6359D-CBB8-4343-9AB8-C5F1E4C539E6}"/>
          </ac:spMkLst>
        </pc:spChg>
        <pc:spChg chg="add mod">
          <ac:chgData name="Minesh Patel" userId="a66d4990ec83ac90" providerId="LiveId" clId="{B97F8FE2-9461-4CFE-A336-39272FD5B119}" dt="2021-09-20T22:56:10.312" v="35458" actId="164"/>
          <ac:spMkLst>
            <pc:docMk/>
            <pc:sldMk cId="1737700634" sldId="577"/>
            <ac:spMk id="206" creationId="{1ED0CA5A-3BB0-4880-96DF-1243B25B250C}"/>
          </ac:spMkLst>
        </pc:spChg>
        <pc:spChg chg="mod">
          <ac:chgData name="Minesh Patel" userId="a66d4990ec83ac90" providerId="LiveId" clId="{B97F8FE2-9461-4CFE-A336-39272FD5B119}" dt="2021-09-20T22:56:13.733" v="35460" actId="571"/>
          <ac:spMkLst>
            <pc:docMk/>
            <pc:sldMk cId="1737700634" sldId="577"/>
            <ac:spMk id="208" creationId="{5E09B813-92AD-4835-AEBB-0BCFFC738341}"/>
          </ac:spMkLst>
        </pc:spChg>
        <pc:spChg chg="mod">
          <ac:chgData name="Minesh Patel" userId="a66d4990ec83ac90" providerId="LiveId" clId="{B97F8FE2-9461-4CFE-A336-39272FD5B119}" dt="2021-09-20T22:56:15.273" v="35461" actId="20577"/>
          <ac:spMkLst>
            <pc:docMk/>
            <pc:sldMk cId="1737700634" sldId="577"/>
            <ac:spMk id="209" creationId="{E2F680D9-16B3-4F97-8C10-F43BFA5DFE46}"/>
          </ac:spMkLst>
        </pc:spChg>
        <pc:spChg chg="mod">
          <ac:chgData name="Minesh Patel" userId="a66d4990ec83ac90" providerId="LiveId" clId="{B97F8FE2-9461-4CFE-A336-39272FD5B119}" dt="2021-09-20T22:56:17.096" v="35462" actId="571"/>
          <ac:spMkLst>
            <pc:docMk/>
            <pc:sldMk cId="1737700634" sldId="577"/>
            <ac:spMk id="211" creationId="{47488D8E-3B42-400A-9D8C-CDC13AA2BC4A}"/>
          </ac:spMkLst>
        </pc:spChg>
        <pc:spChg chg="mod">
          <ac:chgData name="Minesh Patel" userId="a66d4990ec83ac90" providerId="LiveId" clId="{B97F8FE2-9461-4CFE-A336-39272FD5B119}" dt="2021-09-20T22:56:18.391" v="35463" actId="20577"/>
          <ac:spMkLst>
            <pc:docMk/>
            <pc:sldMk cId="1737700634" sldId="577"/>
            <ac:spMk id="212" creationId="{207B8925-2755-4F0F-838C-66B1C818C0C3}"/>
          </ac:spMkLst>
        </pc:spChg>
        <pc:spChg chg="mod">
          <ac:chgData name="Minesh Patel" userId="a66d4990ec83ac90" providerId="LiveId" clId="{B97F8FE2-9461-4CFE-A336-39272FD5B119}" dt="2021-09-20T23:00:19.207" v="35582" actId="14100"/>
          <ac:spMkLst>
            <pc:docMk/>
            <pc:sldMk cId="1737700634" sldId="577"/>
            <ac:spMk id="214" creationId="{DF1FE3E3-4264-4B1E-A172-73E2E6C9BA5C}"/>
          </ac:spMkLst>
        </pc:spChg>
        <pc:spChg chg="mod">
          <ac:chgData name="Minesh Patel" userId="a66d4990ec83ac90" providerId="LiveId" clId="{B97F8FE2-9461-4CFE-A336-39272FD5B119}" dt="2021-09-20T22:58:48.993" v="35558" actId="20577"/>
          <ac:spMkLst>
            <pc:docMk/>
            <pc:sldMk cId="1737700634" sldId="577"/>
            <ac:spMk id="215" creationId="{9B190920-EEA9-4691-A17F-B03002DE717E}"/>
          </ac:spMkLst>
        </pc:spChg>
        <pc:spChg chg="add mod">
          <ac:chgData name="Minesh Patel" userId="a66d4990ec83ac90" providerId="LiveId" clId="{B97F8FE2-9461-4CFE-A336-39272FD5B119}" dt="2021-09-20T22:58:50.834" v="35559" actId="20577"/>
          <ac:spMkLst>
            <pc:docMk/>
            <pc:sldMk cId="1737700634" sldId="577"/>
            <ac:spMk id="216" creationId="{527994D6-4204-4E39-B97A-11F14A4AD8B9}"/>
          </ac:spMkLst>
        </pc:spChg>
        <pc:spChg chg="mod">
          <ac:chgData name="Minesh Patel" userId="a66d4990ec83ac90" providerId="LiveId" clId="{B97F8FE2-9461-4CFE-A336-39272FD5B119}" dt="2021-09-20T23:00:26.492" v="35584" actId="14100"/>
          <ac:spMkLst>
            <pc:docMk/>
            <pc:sldMk cId="1737700634" sldId="577"/>
            <ac:spMk id="218" creationId="{E7564D55-0588-4771-9E87-772E7D8334DC}"/>
          </ac:spMkLst>
        </pc:spChg>
        <pc:spChg chg="mod">
          <ac:chgData name="Minesh Patel" userId="a66d4990ec83ac90" providerId="LiveId" clId="{B97F8FE2-9461-4CFE-A336-39272FD5B119}" dt="2021-09-20T22:58:54.781" v="35561" actId="571"/>
          <ac:spMkLst>
            <pc:docMk/>
            <pc:sldMk cId="1737700634" sldId="577"/>
            <ac:spMk id="219" creationId="{AEDB5195-08A6-4B44-BDE6-B253AC8BA1DE}"/>
          </ac:spMkLst>
        </pc:spChg>
        <pc:spChg chg="mod">
          <ac:chgData name="Minesh Patel" userId="a66d4990ec83ac90" providerId="LiveId" clId="{B97F8FE2-9461-4CFE-A336-39272FD5B119}" dt="2021-09-20T22:58:58.352" v="35562" actId="20577"/>
          <ac:spMkLst>
            <pc:docMk/>
            <pc:sldMk cId="1737700634" sldId="577"/>
            <ac:spMk id="220" creationId="{1E2AAF45-7494-4483-93A8-CDE0C2A41BDE}"/>
          </ac:spMkLst>
        </pc:spChg>
        <pc:spChg chg="mod">
          <ac:chgData name="Minesh Patel" userId="a66d4990ec83ac90" providerId="LiveId" clId="{B97F8FE2-9461-4CFE-A336-39272FD5B119}" dt="2021-09-20T23:00:32.747" v="35586" actId="14100"/>
          <ac:spMkLst>
            <pc:docMk/>
            <pc:sldMk cId="1737700634" sldId="577"/>
            <ac:spMk id="222" creationId="{3CA8EFE9-216A-4A28-9115-C6710B75F71E}"/>
          </ac:spMkLst>
        </pc:spChg>
        <pc:spChg chg="mod">
          <ac:chgData name="Minesh Patel" userId="a66d4990ec83ac90" providerId="LiveId" clId="{B97F8FE2-9461-4CFE-A336-39272FD5B119}" dt="2021-09-20T22:59:04.842" v="35564" actId="20577"/>
          <ac:spMkLst>
            <pc:docMk/>
            <pc:sldMk cId="1737700634" sldId="577"/>
            <ac:spMk id="223" creationId="{D318435F-2D64-4D7F-A5E5-5A2A5A0ADA23}"/>
          </ac:spMkLst>
        </pc:spChg>
        <pc:spChg chg="mod">
          <ac:chgData name="Minesh Patel" userId="a66d4990ec83ac90" providerId="LiveId" clId="{B97F8FE2-9461-4CFE-A336-39272FD5B119}" dt="2021-09-20T22:59:02.119" v="35563" actId="571"/>
          <ac:spMkLst>
            <pc:docMk/>
            <pc:sldMk cId="1737700634" sldId="577"/>
            <ac:spMk id="224" creationId="{D57F8D68-09A7-44F3-81C9-1AC1752D5178}"/>
          </ac:spMkLst>
        </pc:spChg>
        <pc:spChg chg="mod">
          <ac:chgData name="Minesh Patel" userId="a66d4990ec83ac90" providerId="LiveId" clId="{B97F8FE2-9461-4CFE-A336-39272FD5B119}" dt="2021-09-20T23:00:39.138" v="35588" actId="14100"/>
          <ac:spMkLst>
            <pc:docMk/>
            <pc:sldMk cId="1737700634" sldId="577"/>
            <ac:spMk id="226" creationId="{D3CFB63A-EB6B-42DA-BE4E-6ABC12EF882B}"/>
          </ac:spMkLst>
        </pc:spChg>
        <pc:spChg chg="mod">
          <ac:chgData name="Minesh Patel" userId="a66d4990ec83ac90" providerId="LiveId" clId="{B97F8FE2-9461-4CFE-A336-39272FD5B119}" dt="2021-09-20T22:59:32.589" v="35572" actId="571"/>
          <ac:spMkLst>
            <pc:docMk/>
            <pc:sldMk cId="1737700634" sldId="577"/>
            <ac:spMk id="227" creationId="{C583E7AD-9445-4AD3-BEA4-B0C3A3AB1C22}"/>
          </ac:spMkLst>
        </pc:spChg>
        <pc:spChg chg="mod">
          <ac:chgData name="Minesh Patel" userId="a66d4990ec83ac90" providerId="LiveId" clId="{B97F8FE2-9461-4CFE-A336-39272FD5B119}" dt="2021-09-20T22:59:32.589" v="35572" actId="571"/>
          <ac:spMkLst>
            <pc:docMk/>
            <pc:sldMk cId="1737700634" sldId="577"/>
            <ac:spMk id="228" creationId="{2CDF887A-B347-4150-B898-2A4198BF59A1}"/>
          </ac:spMkLst>
        </pc:spChg>
        <pc:spChg chg="add mod">
          <ac:chgData name="Minesh Patel" userId="a66d4990ec83ac90" providerId="LiveId" clId="{B97F8FE2-9461-4CFE-A336-39272FD5B119}" dt="2021-09-20T22:59:34.635" v="35573" actId="20577"/>
          <ac:spMkLst>
            <pc:docMk/>
            <pc:sldMk cId="1737700634" sldId="577"/>
            <ac:spMk id="229" creationId="{B07EE34D-C159-493B-8061-5F299E0A89B8}"/>
          </ac:spMkLst>
        </pc:spChg>
        <pc:spChg chg="add mod">
          <ac:chgData name="Minesh Patel" userId="a66d4990ec83ac90" providerId="LiveId" clId="{B97F8FE2-9461-4CFE-A336-39272FD5B119}" dt="2021-09-21T11:03:49.154" v="51283" actId="164"/>
          <ac:spMkLst>
            <pc:docMk/>
            <pc:sldMk cId="1737700634" sldId="577"/>
            <ac:spMk id="230" creationId="{BB955AD4-CF7D-41CD-B4BD-0C28A7A98EDA}"/>
          </ac:spMkLst>
        </pc:spChg>
        <pc:spChg chg="add mod ord">
          <ac:chgData name="Minesh Patel" userId="a66d4990ec83ac90" providerId="LiveId" clId="{B97F8FE2-9461-4CFE-A336-39272FD5B119}" dt="2021-09-21T11:04:38.031" v="51543" actId="164"/>
          <ac:spMkLst>
            <pc:docMk/>
            <pc:sldMk cId="1737700634" sldId="577"/>
            <ac:spMk id="231" creationId="{51A42360-657D-4D24-B932-0CEB1A1F4019}"/>
          </ac:spMkLst>
        </pc:spChg>
        <pc:spChg chg="add mod ord">
          <ac:chgData name="Minesh Patel" userId="a66d4990ec83ac90" providerId="LiveId" clId="{B97F8FE2-9461-4CFE-A336-39272FD5B119}" dt="2021-09-21T11:04:38.031" v="51543" actId="164"/>
          <ac:spMkLst>
            <pc:docMk/>
            <pc:sldMk cId="1737700634" sldId="577"/>
            <ac:spMk id="232" creationId="{E89D32A6-6360-4183-A1D3-E89B8F08802A}"/>
          </ac:spMkLst>
        </pc:spChg>
        <pc:spChg chg="add mod ord">
          <ac:chgData name="Minesh Patel" userId="a66d4990ec83ac90" providerId="LiveId" clId="{B97F8FE2-9461-4CFE-A336-39272FD5B119}" dt="2021-09-21T11:04:43.290" v="51545" actId="164"/>
          <ac:spMkLst>
            <pc:docMk/>
            <pc:sldMk cId="1737700634" sldId="577"/>
            <ac:spMk id="233" creationId="{AD8A765F-0F66-43A5-9D83-D57976D682E7}"/>
          </ac:spMkLst>
        </pc:spChg>
        <pc:spChg chg="add mod ord">
          <ac:chgData name="Minesh Patel" userId="a66d4990ec83ac90" providerId="LiveId" clId="{B97F8FE2-9461-4CFE-A336-39272FD5B119}" dt="2021-09-21T11:04:43.290" v="51545" actId="164"/>
          <ac:spMkLst>
            <pc:docMk/>
            <pc:sldMk cId="1737700634" sldId="577"/>
            <ac:spMk id="234" creationId="{0BF2340D-AA32-404B-A1F0-1DF436559D9C}"/>
          </ac:spMkLst>
        </pc:spChg>
        <pc:spChg chg="add mod">
          <ac:chgData name="Minesh Patel" userId="a66d4990ec83ac90" providerId="LiveId" clId="{B97F8FE2-9461-4CFE-A336-39272FD5B119}" dt="2021-09-21T11:03:49.154" v="51283" actId="164"/>
          <ac:spMkLst>
            <pc:docMk/>
            <pc:sldMk cId="1737700634" sldId="577"/>
            <ac:spMk id="235" creationId="{67F7D553-D343-4855-8E9E-6FF01F6DF136}"/>
          </ac:spMkLst>
        </pc:spChg>
        <pc:spChg chg="add del mod">
          <ac:chgData name="Minesh Patel" userId="a66d4990ec83ac90" providerId="LiveId" clId="{B97F8FE2-9461-4CFE-A336-39272FD5B119}" dt="2021-09-21T11:05:01.035" v="51551" actId="478"/>
          <ac:spMkLst>
            <pc:docMk/>
            <pc:sldMk cId="1737700634" sldId="577"/>
            <ac:spMk id="236" creationId="{7BF8FE8E-FCFC-43DE-BB11-23ADAFFFF887}"/>
          </ac:spMkLst>
        </pc:spChg>
        <pc:grpChg chg="add mod">
          <ac:chgData name="Minesh Patel" userId="a66d4990ec83ac90" providerId="LiveId" clId="{B97F8FE2-9461-4CFE-A336-39272FD5B119}" dt="2021-09-21T11:03:22.027" v="51278" actId="164"/>
          <ac:grpSpMkLst>
            <pc:docMk/>
            <pc:sldMk cId="1737700634" sldId="577"/>
            <ac:grpSpMk id="5" creationId="{10513067-204F-4ED4-A827-7924EA85892E}"/>
          </ac:grpSpMkLst>
        </pc:grpChg>
        <pc:grpChg chg="add mod">
          <ac:chgData name="Minesh Patel" userId="a66d4990ec83ac90" providerId="LiveId" clId="{B97F8FE2-9461-4CFE-A336-39272FD5B119}" dt="2021-09-21T11:03:49.154" v="51283" actId="164"/>
          <ac:grpSpMkLst>
            <pc:docMk/>
            <pc:sldMk cId="1737700634" sldId="577"/>
            <ac:grpSpMk id="6" creationId="{49A4F09B-CCF6-46F9-B72C-DF04243C20D9}"/>
          </ac:grpSpMkLst>
        </pc:grpChg>
        <pc:grpChg chg="add mod">
          <ac:chgData name="Minesh Patel" userId="a66d4990ec83ac90" providerId="LiveId" clId="{B97F8FE2-9461-4CFE-A336-39272FD5B119}" dt="2021-09-21T11:04:38.031" v="51543" actId="164"/>
          <ac:grpSpMkLst>
            <pc:docMk/>
            <pc:sldMk cId="1737700634" sldId="577"/>
            <ac:grpSpMk id="7" creationId="{9AE643B8-9089-4966-8B56-746822074DB8}"/>
          </ac:grpSpMkLst>
        </pc:grpChg>
        <pc:grpChg chg="add mod">
          <ac:chgData name="Minesh Patel" userId="a66d4990ec83ac90" providerId="LiveId" clId="{B97F8FE2-9461-4CFE-A336-39272FD5B119}" dt="2021-09-21T11:03:49.154" v="51283" actId="164"/>
          <ac:grpSpMkLst>
            <pc:docMk/>
            <pc:sldMk cId="1737700634" sldId="577"/>
            <ac:grpSpMk id="8" creationId="{0114D8C6-E2F5-45A3-A9EA-FA06603BD7D9}"/>
          </ac:grpSpMkLst>
        </pc:grpChg>
        <pc:grpChg chg="add mod">
          <ac:chgData name="Minesh Patel" userId="a66d4990ec83ac90" providerId="LiveId" clId="{B97F8FE2-9461-4CFE-A336-39272FD5B119}" dt="2021-09-21T11:04:43.290" v="51545" actId="164"/>
          <ac:grpSpMkLst>
            <pc:docMk/>
            <pc:sldMk cId="1737700634" sldId="577"/>
            <ac:grpSpMk id="9" creationId="{EBF7F1DA-6D2C-4C7F-83BA-C5B80FE1B43F}"/>
          </ac:grpSpMkLst>
        </pc:grpChg>
        <pc:grpChg chg="del">
          <ac:chgData name="Minesh Patel" userId="a66d4990ec83ac90" providerId="LiveId" clId="{B97F8FE2-9461-4CFE-A336-39272FD5B119}" dt="2021-09-21T13:56:26.578" v="70982" actId="478"/>
          <ac:grpSpMkLst>
            <pc:docMk/>
            <pc:sldMk cId="1737700634" sldId="577"/>
            <ac:grpSpMk id="20" creationId="{FD9B8802-06FF-4942-B71F-A29B15FD20E1}"/>
          </ac:grpSpMkLst>
        </pc:grpChg>
        <pc:grpChg chg="del mod">
          <ac:chgData name="Minesh Patel" userId="a66d4990ec83ac90" providerId="LiveId" clId="{B97F8FE2-9461-4CFE-A336-39272FD5B119}" dt="2021-09-20T23:01:06.057" v="35595" actId="478"/>
          <ac:grpSpMkLst>
            <pc:docMk/>
            <pc:sldMk cId="1737700634" sldId="577"/>
            <ac:grpSpMk id="39" creationId="{19F898E9-82A6-4E18-8DBD-ADF5C772BBEF}"/>
          </ac:grpSpMkLst>
        </pc:grpChg>
        <pc:grpChg chg="del mod">
          <ac:chgData name="Minesh Patel" userId="a66d4990ec83ac90" providerId="LiveId" clId="{B97F8FE2-9461-4CFE-A336-39272FD5B119}" dt="2021-09-20T23:01:06.057" v="35595" actId="478"/>
          <ac:grpSpMkLst>
            <pc:docMk/>
            <pc:sldMk cId="1737700634" sldId="577"/>
            <ac:grpSpMk id="45" creationId="{E9B86B98-52CA-4498-BD03-09259835F6A3}"/>
          </ac:grpSpMkLst>
        </pc:grpChg>
        <pc:grpChg chg="mod">
          <ac:chgData name="Minesh Patel" userId="a66d4990ec83ac90" providerId="LiveId" clId="{B97F8FE2-9461-4CFE-A336-39272FD5B119}" dt="2021-09-21T11:03:22.027" v="51278" actId="164"/>
          <ac:grpSpMkLst>
            <pc:docMk/>
            <pc:sldMk cId="1737700634" sldId="577"/>
            <ac:grpSpMk id="50" creationId="{A3594F60-21BD-46DA-9453-FCCCD6C53D71}"/>
          </ac:grpSpMkLst>
        </pc:grpChg>
        <pc:grpChg chg="add mod">
          <ac:chgData name="Minesh Patel" userId="a66d4990ec83ac90" providerId="LiveId" clId="{B97F8FE2-9461-4CFE-A336-39272FD5B119}" dt="2021-09-21T13:56:26.937" v="70983"/>
          <ac:grpSpMkLst>
            <pc:docMk/>
            <pc:sldMk cId="1737700634" sldId="577"/>
            <ac:grpSpMk id="68" creationId="{125ABC7C-F0A9-4BAD-9F6E-BBDFF43D8A9B}"/>
          </ac:grpSpMkLst>
        </pc:grpChg>
        <pc:grpChg chg="add del mod">
          <ac:chgData name="Minesh Patel" userId="a66d4990ec83ac90" providerId="LiveId" clId="{B97F8FE2-9461-4CFE-A336-39272FD5B119}" dt="2021-09-20T23:01:06.057" v="35595" actId="478"/>
          <ac:grpSpMkLst>
            <pc:docMk/>
            <pc:sldMk cId="1737700634" sldId="577"/>
            <ac:grpSpMk id="68" creationId="{AF5A0E72-B433-4567-9BA2-8B60241E4491}"/>
          </ac:grpSpMkLst>
        </pc:grpChg>
        <pc:grpChg chg="del">
          <ac:chgData name="Minesh Patel" userId="a66d4990ec83ac90" providerId="LiveId" clId="{B97F8FE2-9461-4CFE-A336-39272FD5B119}" dt="2021-09-15T17:37:30.221" v="3934" actId="478"/>
          <ac:grpSpMkLst>
            <pc:docMk/>
            <pc:sldMk cId="1737700634" sldId="577"/>
            <ac:grpSpMk id="71" creationId="{A91F0853-2CD1-4B8D-8475-B82B77F69B80}"/>
          </ac:grpSpMkLst>
        </pc:grpChg>
        <pc:grpChg chg="del">
          <ac:chgData name="Minesh Patel" userId="a66d4990ec83ac90" providerId="LiveId" clId="{B97F8FE2-9461-4CFE-A336-39272FD5B119}" dt="2021-09-15T17:40:44.057" v="3987" actId="478"/>
          <ac:grpSpMkLst>
            <pc:docMk/>
            <pc:sldMk cId="1737700634" sldId="577"/>
            <ac:grpSpMk id="72" creationId="{9FA9C0E6-D781-4FC4-87F3-A39244FFA5EC}"/>
          </ac:grpSpMkLst>
        </pc:grpChg>
        <pc:grpChg chg="add del mod">
          <ac:chgData name="Minesh Patel" userId="a66d4990ec83ac90" providerId="LiveId" clId="{B97F8FE2-9461-4CFE-A336-39272FD5B119}" dt="2021-09-20T23:01:06.057" v="35595" actId="478"/>
          <ac:grpSpMkLst>
            <pc:docMk/>
            <pc:sldMk cId="1737700634" sldId="577"/>
            <ac:grpSpMk id="112" creationId="{F5FF68BC-9872-4A4E-8240-6B10D00B33D1}"/>
          </ac:grpSpMkLst>
        </pc:grpChg>
        <pc:grpChg chg="add del mod">
          <ac:chgData name="Minesh Patel" userId="a66d4990ec83ac90" providerId="LiveId" clId="{B97F8FE2-9461-4CFE-A336-39272FD5B119}" dt="2021-09-20T23:01:06.057" v="35595" actId="478"/>
          <ac:grpSpMkLst>
            <pc:docMk/>
            <pc:sldMk cId="1737700634" sldId="577"/>
            <ac:grpSpMk id="120" creationId="{90CDAF87-EE13-4D91-9642-C07E2E157359}"/>
          </ac:grpSpMkLst>
        </pc:grpChg>
        <pc:grpChg chg="add del mod">
          <ac:chgData name="Minesh Patel" userId="a66d4990ec83ac90" providerId="LiveId" clId="{B97F8FE2-9461-4CFE-A336-39272FD5B119}" dt="2021-09-20T23:01:06.057" v="35595" actId="478"/>
          <ac:grpSpMkLst>
            <pc:docMk/>
            <pc:sldMk cId="1737700634" sldId="577"/>
            <ac:grpSpMk id="128" creationId="{6FF9811D-F68D-4637-8686-D04877A96DA9}"/>
          </ac:grpSpMkLst>
        </pc:grpChg>
        <pc:grpChg chg="add del mod">
          <ac:chgData name="Minesh Patel" userId="a66d4990ec83ac90" providerId="LiveId" clId="{B97F8FE2-9461-4CFE-A336-39272FD5B119}" dt="2021-09-20T22:53:25.343" v="35410" actId="478"/>
          <ac:grpSpMkLst>
            <pc:docMk/>
            <pc:sldMk cId="1737700634" sldId="577"/>
            <ac:grpSpMk id="136" creationId="{DF40349A-082E-41B3-B567-783913D3D4C1}"/>
          </ac:grpSpMkLst>
        </pc:grpChg>
        <pc:grpChg chg="add del mod">
          <ac:chgData name="Minesh Patel" userId="a66d4990ec83ac90" providerId="LiveId" clId="{B97F8FE2-9461-4CFE-A336-39272FD5B119}" dt="2021-09-20T22:53:25.343" v="35410" actId="478"/>
          <ac:grpSpMkLst>
            <pc:docMk/>
            <pc:sldMk cId="1737700634" sldId="577"/>
            <ac:grpSpMk id="144" creationId="{31D79390-F600-4097-AC1A-5A0728DD1DEC}"/>
          </ac:grpSpMkLst>
        </pc:grpChg>
        <pc:grpChg chg="add del mod">
          <ac:chgData name="Minesh Patel" userId="a66d4990ec83ac90" providerId="LiveId" clId="{B97F8FE2-9461-4CFE-A336-39272FD5B119}" dt="2021-09-20T22:53:25.343" v="35410" actId="478"/>
          <ac:grpSpMkLst>
            <pc:docMk/>
            <pc:sldMk cId="1737700634" sldId="577"/>
            <ac:grpSpMk id="152" creationId="{D22F1F35-8B03-495B-9840-8557F96FA88F}"/>
          </ac:grpSpMkLst>
        </pc:grpChg>
        <pc:grpChg chg="add del mod">
          <ac:chgData name="Minesh Patel" userId="a66d4990ec83ac90" providerId="LiveId" clId="{B97F8FE2-9461-4CFE-A336-39272FD5B119}" dt="2021-09-20T22:53:25.343" v="35410" actId="478"/>
          <ac:grpSpMkLst>
            <pc:docMk/>
            <pc:sldMk cId="1737700634" sldId="577"/>
            <ac:grpSpMk id="160" creationId="{307AED8A-0477-4C23-A736-3131AE22C3B8}"/>
          </ac:grpSpMkLst>
        </pc:grpChg>
        <pc:grpChg chg="add del mod">
          <ac:chgData name="Minesh Patel" userId="a66d4990ec83ac90" providerId="LiveId" clId="{B97F8FE2-9461-4CFE-A336-39272FD5B119}" dt="2021-09-20T23:01:06.057" v="35595" actId="478"/>
          <ac:grpSpMkLst>
            <pc:docMk/>
            <pc:sldMk cId="1737700634" sldId="577"/>
            <ac:grpSpMk id="172" creationId="{236E8F56-BBD7-44AF-B6F2-2BE8E7B2425D}"/>
          </ac:grpSpMkLst>
        </pc:grpChg>
        <pc:grpChg chg="add del mod">
          <ac:chgData name="Minesh Patel" userId="a66d4990ec83ac90" providerId="LiveId" clId="{B97F8FE2-9461-4CFE-A336-39272FD5B119}" dt="2021-09-20T23:01:06.057" v="35595" actId="478"/>
          <ac:grpSpMkLst>
            <pc:docMk/>
            <pc:sldMk cId="1737700634" sldId="577"/>
            <ac:grpSpMk id="177" creationId="{09615D21-CC45-4F26-8074-B1B1AB379A2F}"/>
          </ac:grpSpMkLst>
        </pc:grpChg>
        <pc:grpChg chg="add del mod">
          <ac:chgData name="Minesh Patel" userId="a66d4990ec83ac90" providerId="LiveId" clId="{B97F8FE2-9461-4CFE-A336-39272FD5B119}" dt="2021-09-20T23:01:06.057" v="35595" actId="478"/>
          <ac:grpSpMkLst>
            <pc:docMk/>
            <pc:sldMk cId="1737700634" sldId="577"/>
            <ac:grpSpMk id="181" creationId="{783A42C8-57C4-4E59-971F-A97B0EFD4DC3}"/>
          </ac:grpSpMkLst>
        </pc:grpChg>
        <pc:grpChg chg="add del mod">
          <ac:chgData name="Minesh Patel" userId="a66d4990ec83ac90" providerId="LiveId" clId="{B97F8FE2-9461-4CFE-A336-39272FD5B119}" dt="2021-09-20T23:01:06.057" v="35595" actId="478"/>
          <ac:grpSpMkLst>
            <pc:docMk/>
            <pc:sldMk cId="1737700634" sldId="577"/>
            <ac:grpSpMk id="186" creationId="{D99E0C7F-7335-49B1-9227-19492187FDC4}"/>
          </ac:grpSpMkLst>
        </pc:grpChg>
        <pc:grpChg chg="add del mod">
          <ac:chgData name="Minesh Patel" userId="a66d4990ec83ac90" providerId="LiveId" clId="{B97F8FE2-9461-4CFE-A336-39272FD5B119}" dt="2021-09-20T23:01:06.057" v="35595" actId="478"/>
          <ac:grpSpMkLst>
            <pc:docMk/>
            <pc:sldMk cId="1737700634" sldId="577"/>
            <ac:grpSpMk id="190" creationId="{BBB7BAA6-1359-4C36-A35E-9693897DC56D}"/>
          </ac:grpSpMkLst>
        </pc:grpChg>
        <pc:grpChg chg="add del mod">
          <ac:chgData name="Minesh Patel" userId="a66d4990ec83ac90" providerId="LiveId" clId="{B97F8FE2-9461-4CFE-A336-39272FD5B119}" dt="2021-09-20T23:01:06.057" v="35595" actId="478"/>
          <ac:grpSpMkLst>
            <pc:docMk/>
            <pc:sldMk cId="1737700634" sldId="577"/>
            <ac:grpSpMk id="195" creationId="{4F2DF4E0-5D49-43DC-B36E-7F0F5F5F0871}"/>
          </ac:grpSpMkLst>
        </pc:grpChg>
        <pc:grpChg chg="add mod">
          <ac:chgData name="Minesh Patel" userId="a66d4990ec83ac90" providerId="LiveId" clId="{B97F8FE2-9461-4CFE-A336-39272FD5B119}" dt="2021-09-21T11:03:49.154" v="51283" actId="164"/>
          <ac:grpSpMkLst>
            <pc:docMk/>
            <pc:sldMk cId="1737700634" sldId="577"/>
            <ac:grpSpMk id="207" creationId="{44813481-E718-44F6-BADE-7DC268357434}"/>
          </ac:grpSpMkLst>
        </pc:grpChg>
        <pc:grpChg chg="add mod">
          <ac:chgData name="Minesh Patel" userId="a66d4990ec83ac90" providerId="LiveId" clId="{B97F8FE2-9461-4CFE-A336-39272FD5B119}" dt="2021-09-21T11:03:49.154" v="51283" actId="164"/>
          <ac:grpSpMkLst>
            <pc:docMk/>
            <pc:sldMk cId="1737700634" sldId="577"/>
            <ac:grpSpMk id="210" creationId="{83BB6F1D-1AC1-48A6-85E4-FCD96B84317C}"/>
          </ac:grpSpMkLst>
        </pc:grpChg>
        <pc:grpChg chg="add mod">
          <ac:chgData name="Minesh Patel" userId="a66d4990ec83ac90" providerId="LiveId" clId="{B97F8FE2-9461-4CFE-A336-39272FD5B119}" dt="2021-09-21T11:03:49.154" v="51283" actId="164"/>
          <ac:grpSpMkLst>
            <pc:docMk/>
            <pc:sldMk cId="1737700634" sldId="577"/>
            <ac:grpSpMk id="213" creationId="{C15C6120-7B20-4AE9-8DE2-3D2DF5E52EEF}"/>
          </ac:grpSpMkLst>
        </pc:grpChg>
        <pc:grpChg chg="add mod">
          <ac:chgData name="Minesh Patel" userId="a66d4990ec83ac90" providerId="LiveId" clId="{B97F8FE2-9461-4CFE-A336-39272FD5B119}" dt="2021-09-21T11:03:49.154" v="51283" actId="164"/>
          <ac:grpSpMkLst>
            <pc:docMk/>
            <pc:sldMk cId="1737700634" sldId="577"/>
            <ac:grpSpMk id="217" creationId="{8D683F9E-FA46-4722-A551-A1191F7C1D6C}"/>
          </ac:grpSpMkLst>
        </pc:grpChg>
        <pc:grpChg chg="add mod">
          <ac:chgData name="Minesh Patel" userId="a66d4990ec83ac90" providerId="LiveId" clId="{B97F8FE2-9461-4CFE-A336-39272FD5B119}" dt="2021-09-21T11:03:49.154" v="51283" actId="164"/>
          <ac:grpSpMkLst>
            <pc:docMk/>
            <pc:sldMk cId="1737700634" sldId="577"/>
            <ac:grpSpMk id="221" creationId="{3E0651DD-A7CF-429A-AA38-B453F4C366A4}"/>
          </ac:grpSpMkLst>
        </pc:grpChg>
        <pc:grpChg chg="add mod">
          <ac:chgData name="Minesh Patel" userId="a66d4990ec83ac90" providerId="LiveId" clId="{B97F8FE2-9461-4CFE-A336-39272FD5B119}" dt="2021-09-21T11:03:49.154" v="51283" actId="164"/>
          <ac:grpSpMkLst>
            <pc:docMk/>
            <pc:sldMk cId="1737700634" sldId="577"/>
            <ac:grpSpMk id="225" creationId="{A62407E5-2805-46D4-9756-CDCCE665BC30}"/>
          </ac:grpSpMkLst>
        </pc:grpChg>
        <pc:cxnChg chg="mod">
          <ac:chgData name="Minesh Patel" userId="a66d4990ec83ac90" providerId="LiveId" clId="{B97F8FE2-9461-4CFE-A336-39272FD5B119}" dt="2021-09-15T17:44:57.289" v="4056" actId="1582"/>
          <ac:cxnSpMkLst>
            <pc:docMk/>
            <pc:sldMk cId="1737700634" sldId="577"/>
            <ac:cxnSpMk id="47" creationId="{D7D7342E-972D-4361-A1E6-7AEA578A9A28}"/>
          </ac:cxnSpMkLst>
        </pc:cxnChg>
        <pc:cxnChg chg="mod">
          <ac:chgData name="Minesh Patel" userId="a66d4990ec83ac90" providerId="LiveId" clId="{B97F8FE2-9461-4CFE-A336-39272FD5B119}" dt="2021-09-15T17:44:57.289" v="4056" actId="1582"/>
          <ac:cxnSpMkLst>
            <pc:docMk/>
            <pc:sldMk cId="1737700634" sldId="577"/>
            <ac:cxnSpMk id="48" creationId="{D954703E-74AC-4A5C-974E-9D9044BCC084}"/>
          </ac:cxnSpMkLst>
        </pc:cxnChg>
        <pc:cxnChg chg="mod">
          <ac:chgData name="Minesh Patel" userId="a66d4990ec83ac90" providerId="LiveId" clId="{B97F8FE2-9461-4CFE-A336-39272FD5B119}" dt="2021-09-15T17:45:24.477" v="4062" actId="571"/>
          <ac:cxnSpMkLst>
            <pc:docMk/>
            <pc:sldMk cId="1737700634" sldId="577"/>
            <ac:cxnSpMk id="179" creationId="{01552780-DF86-45BB-AD2D-52E33996107C}"/>
          </ac:cxnSpMkLst>
        </pc:cxnChg>
        <pc:cxnChg chg="mod">
          <ac:chgData name="Minesh Patel" userId="a66d4990ec83ac90" providerId="LiveId" clId="{B97F8FE2-9461-4CFE-A336-39272FD5B119}" dt="2021-09-15T17:45:24.477" v="4062" actId="571"/>
          <ac:cxnSpMkLst>
            <pc:docMk/>
            <pc:sldMk cId="1737700634" sldId="577"/>
            <ac:cxnSpMk id="180" creationId="{72E08827-C5F0-47A1-95B3-AD76A8951E83}"/>
          </ac:cxnSpMkLst>
        </pc:cxnChg>
        <pc:cxnChg chg="mod">
          <ac:chgData name="Minesh Patel" userId="a66d4990ec83ac90" providerId="LiveId" clId="{B97F8FE2-9461-4CFE-A336-39272FD5B119}" dt="2021-09-15T17:45:26.454" v="4063" actId="571"/>
          <ac:cxnSpMkLst>
            <pc:docMk/>
            <pc:sldMk cId="1737700634" sldId="577"/>
            <ac:cxnSpMk id="188" creationId="{5D9AA326-0121-4274-BA02-86E70FAE0ACD}"/>
          </ac:cxnSpMkLst>
        </pc:cxnChg>
        <pc:cxnChg chg="mod">
          <ac:chgData name="Minesh Patel" userId="a66d4990ec83ac90" providerId="LiveId" clId="{B97F8FE2-9461-4CFE-A336-39272FD5B119}" dt="2021-09-15T17:45:26.454" v="4063" actId="571"/>
          <ac:cxnSpMkLst>
            <pc:docMk/>
            <pc:sldMk cId="1737700634" sldId="577"/>
            <ac:cxnSpMk id="189" creationId="{E12DD633-BA4B-4F5C-BC13-278DB78C696E}"/>
          </ac:cxnSpMkLst>
        </pc:cxnChg>
        <pc:cxnChg chg="mod">
          <ac:chgData name="Minesh Patel" userId="a66d4990ec83ac90" providerId="LiveId" clId="{B97F8FE2-9461-4CFE-A336-39272FD5B119}" dt="2021-09-15T17:45:29.868" v="4064" actId="571"/>
          <ac:cxnSpMkLst>
            <pc:docMk/>
            <pc:sldMk cId="1737700634" sldId="577"/>
            <ac:cxnSpMk id="197" creationId="{E0E76CE3-D86D-46A5-A396-919833E9AD76}"/>
          </ac:cxnSpMkLst>
        </pc:cxnChg>
        <pc:cxnChg chg="mod">
          <ac:chgData name="Minesh Patel" userId="a66d4990ec83ac90" providerId="LiveId" clId="{B97F8FE2-9461-4CFE-A336-39272FD5B119}" dt="2021-09-15T17:45:29.868" v="4064" actId="571"/>
          <ac:cxnSpMkLst>
            <pc:docMk/>
            <pc:sldMk cId="1737700634" sldId="577"/>
            <ac:cxnSpMk id="198" creationId="{3B113D4E-C40A-4377-8CD6-9D1E58896255}"/>
          </ac:cxnSpMkLst>
        </pc:cxnChg>
      </pc:sldChg>
      <pc:sldChg chg="add del">
        <pc:chgData name="Minesh Patel" userId="a66d4990ec83ac90" providerId="LiveId" clId="{B97F8FE2-9461-4CFE-A336-39272FD5B119}" dt="2021-09-21T11:19:14.451" v="53975" actId="47"/>
        <pc:sldMkLst>
          <pc:docMk/>
          <pc:sldMk cId="1110099207" sldId="578"/>
        </pc:sldMkLst>
      </pc:sldChg>
      <pc:sldChg chg="add del">
        <pc:chgData name="Minesh Patel" userId="a66d4990ec83ac90" providerId="LiveId" clId="{B97F8FE2-9461-4CFE-A336-39272FD5B119}" dt="2021-09-21T10:38:35.387" v="47381" actId="47"/>
        <pc:sldMkLst>
          <pc:docMk/>
          <pc:sldMk cId="4091646772" sldId="579"/>
        </pc:sldMkLst>
      </pc:sldChg>
      <pc:sldChg chg="addSp delSp modSp add mod modAnim modNotesTx">
        <pc:chgData name="Minesh Patel" userId="a66d4990ec83ac90" providerId="LiveId" clId="{B97F8FE2-9461-4CFE-A336-39272FD5B119}" dt="2021-09-21T13:56:04.931" v="70972"/>
        <pc:sldMkLst>
          <pc:docMk/>
          <pc:sldMk cId="2655545095" sldId="580"/>
        </pc:sldMkLst>
        <pc:spChg chg="mod">
          <ac:chgData name="Minesh Patel" userId="a66d4990ec83ac90" providerId="LiveId" clId="{B97F8FE2-9461-4CFE-A336-39272FD5B119}" dt="2021-09-15T17:56:49.290" v="4442" actId="20577"/>
          <ac:spMkLst>
            <pc:docMk/>
            <pc:sldMk cId="2655545095" sldId="580"/>
            <ac:spMk id="2" creationId="{00000000-0000-0000-0000-000000000000}"/>
          </ac:spMkLst>
        </pc:spChg>
        <pc:spChg chg="mod">
          <ac:chgData name="Minesh Patel" userId="a66d4990ec83ac90" providerId="LiveId" clId="{B97F8FE2-9461-4CFE-A336-39272FD5B119}" dt="2021-09-21T10:50:17.753" v="49658" actId="165"/>
          <ac:spMkLst>
            <pc:docMk/>
            <pc:sldMk cId="2655545095" sldId="580"/>
            <ac:spMk id="6" creationId="{A325D5F7-1ADB-4455-85DE-344F67DEB9C5}"/>
          </ac:spMkLst>
        </pc:spChg>
        <pc:spChg chg="add mod topLvl">
          <ac:chgData name="Minesh Patel" userId="a66d4990ec83ac90" providerId="LiveId" clId="{B97F8FE2-9461-4CFE-A336-39272FD5B119}" dt="2021-09-21T10:50:22.657" v="49659" actId="164"/>
          <ac:spMkLst>
            <pc:docMk/>
            <pc:sldMk cId="2655545095" sldId="580"/>
            <ac:spMk id="11" creationId="{36B377F7-A757-4777-AE0D-F0573076902C}"/>
          </ac:spMkLst>
        </pc:spChg>
        <pc:spChg chg="mod">
          <ac:chgData name="Minesh Patel" userId="a66d4990ec83ac90" providerId="LiveId" clId="{B97F8FE2-9461-4CFE-A336-39272FD5B119}" dt="2021-09-15T22:25:07.922" v="8085" actId="1076"/>
          <ac:spMkLst>
            <pc:docMk/>
            <pc:sldMk cId="2655545095" sldId="580"/>
            <ac:spMk id="12" creationId="{4335029F-3FF5-4EB8-B3C6-08B4DDB40B47}"/>
          </ac:spMkLst>
        </pc:spChg>
        <pc:spChg chg="mod">
          <ac:chgData name="Minesh Patel" userId="a66d4990ec83ac90" providerId="LiveId" clId="{B97F8FE2-9461-4CFE-A336-39272FD5B119}" dt="2021-09-15T22:22:43.646" v="8041" actId="1076"/>
          <ac:spMkLst>
            <pc:docMk/>
            <pc:sldMk cId="2655545095" sldId="580"/>
            <ac:spMk id="19" creationId="{F25F13A5-A0F0-4EAF-A8AE-D5C8AB7495D9}"/>
          </ac:spMkLst>
        </pc:spChg>
        <pc:spChg chg="mod">
          <ac:chgData name="Minesh Patel" userId="a66d4990ec83ac90" providerId="LiveId" clId="{B97F8FE2-9461-4CFE-A336-39272FD5B119}" dt="2021-09-21T10:50:17.753" v="49658" actId="165"/>
          <ac:spMkLst>
            <pc:docMk/>
            <pc:sldMk cId="2655545095" sldId="580"/>
            <ac:spMk id="23" creationId="{DBBB348C-5C22-4771-9FC1-0155A4AA23AE}"/>
          </ac:spMkLst>
        </pc:spChg>
        <pc:spChg chg="mod">
          <ac:chgData name="Minesh Patel" userId="a66d4990ec83ac90" providerId="LiveId" clId="{B97F8FE2-9461-4CFE-A336-39272FD5B119}" dt="2021-09-15T22:21:22.016" v="8007" actId="207"/>
          <ac:spMkLst>
            <pc:docMk/>
            <pc:sldMk cId="2655545095" sldId="580"/>
            <ac:spMk id="27" creationId="{EA28B69F-A0F9-4803-9A8B-1F13B0CA2548}"/>
          </ac:spMkLst>
        </pc:spChg>
        <pc:spChg chg="del mod">
          <ac:chgData name="Minesh Patel" userId="a66d4990ec83ac90" providerId="LiveId" clId="{B97F8FE2-9461-4CFE-A336-39272FD5B119}" dt="2021-09-15T22:21:16.272" v="8006" actId="478"/>
          <ac:spMkLst>
            <pc:docMk/>
            <pc:sldMk cId="2655545095" sldId="580"/>
            <ac:spMk id="28" creationId="{0705EC05-46DF-4085-9E5B-CCEB69405E73}"/>
          </ac:spMkLst>
        </pc:spChg>
        <pc:spChg chg="mod">
          <ac:chgData name="Minesh Patel" userId="a66d4990ec83ac90" providerId="LiveId" clId="{B97F8FE2-9461-4CFE-A336-39272FD5B119}" dt="2021-09-15T22:21:51.522" v="8015" actId="113"/>
          <ac:spMkLst>
            <pc:docMk/>
            <pc:sldMk cId="2655545095" sldId="580"/>
            <ac:spMk id="32" creationId="{137182C2-7C93-4744-9F2A-DB34D65C1646}"/>
          </ac:spMkLst>
        </pc:spChg>
        <pc:spChg chg="mod">
          <ac:chgData name="Minesh Patel" userId="a66d4990ec83ac90" providerId="LiveId" clId="{B97F8FE2-9461-4CFE-A336-39272FD5B119}" dt="2021-09-15T22:21:25.870" v="8008" actId="207"/>
          <ac:spMkLst>
            <pc:docMk/>
            <pc:sldMk cId="2655545095" sldId="580"/>
            <ac:spMk id="34" creationId="{6CC5E98B-F45C-48DB-8664-52EBC4A67F23}"/>
          </ac:spMkLst>
        </pc:spChg>
        <pc:spChg chg="del mod">
          <ac:chgData name="Minesh Patel" userId="a66d4990ec83ac90" providerId="LiveId" clId="{B97F8FE2-9461-4CFE-A336-39272FD5B119}" dt="2021-09-15T22:18:58.436" v="7975" actId="478"/>
          <ac:spMkLst>
            <pc:docMk/>
            <pc:sldMk cId="2655545095" sldId="580"/>
            <ac:spMk id="35" creationId="{A68C229A-C6B6-488D-9C81-4CEC00866712}"/>
          </ac:spMkLst>
        </pc:spChg>
        <pc:spChg chg="mod">
          <ac:chgData name="Minesh Patel" userId="a66d4990ec83ac90" providerId="LiveId" clId="{B97F8FE2-9461-4CFE-A336-39272FD5B119}" dt="2021-09-15T22:21:35.311" v="8010" actId="207"/>
          <ac:spMkLst>
            <pc:docMk/>
            <pc:sldMk cId="2655545095" sldId="580"/>
            <ac:spMk id="36" creationId="{0751CB15-189C-431F-8406-B624DA2F17BE}"/>
          </ac:spMkLst>
        </pc:spChg>
        <pc:spChg chg="mod">
          <ac:chgData name="Minesh Patel" userId="a66d4990ec83ac90" providerId="LiveId" clId="{B97F8FE2-9461-4CFE-A336-39272FD5B119}" dt="2021-09-21T10:50:36.391" v="49663" actId="164"/>
          <ac:spMkLst>
            <pc:docMk/>
            <pc:sldMk cId="2655545095" sldId="580"/>
            <ac:spMk id="37" creationId="{E2A90A03-C8A2-409A-9199-341748CC018C}"/>
          </ac:spMkLst>
        </pc:spChg>
        <pc:spChg chg="mod">
          <ac:chgData name="Minesh Patel" userId="a66d4990ec83ac90" providerId="LiveId" clId="{B97F8FE2-9461-4CFE-A336-39272FD5B119}" dt="2021-09-15T22:21:01.935" v="8004" actId="208"/>
          <ac:spMkLst>
            <pc:docMk/>
            <pc:sldMk cId="2655545095" sldId="580"/>
            <ac:spMk id="45" creationId="{1F43EE71-E014-443B-927A-DBE34C646690}"/>
          </ac:spMkLst>
        </pc:spChg>
        <pc:spChg chg="mod ord">
          <ac:chgData name="Minesh Patel" userId="a66d4990ec83ac90" providerId="LiveId" clId="{B97F8FE2-9461-4CFE-A336-39272FD5B119}" dt="2021-09-21T10:50:17.753" v="49658" actId="165"/>
          <ac:spMkLst>
            <pc:docMk/>
            <pc:sldMk cId="2655545095" sldId="580"/>
            <ac:spMk id="47" creationId="{0A2586CC-7628-4110-A973-FDCDDC0B846B}"/>
          </ac:spMkLst>
        </pc:spChg>
        <pc:spChg chg="mod ord">
          <ac:chgData name="Minesh Patel" userId="a66d4990ec83ac90" providerId="LiveId" clId="{B97F8FE2-9461-4CFE-A336-39272FD5B119}" dt="2021-09-21T10:50:17.753" v="49658" actId="165"/>
          <ac:spMkLst>
            <pc:docMk/>
            <pc:sldMk cId="2655545095" sldId="580"/>
            <ac:spMk id="48" creationId="{4AB783AE-6769-41B6-BA53-6C3942D199C4}"/>
          </ac:spMkLst>
        </pc:spChg>
        <pc:spChg chg="mod">
          <ac:chgData name="Minesh Patel" userId="a66d4990ec83ac90" providerId="LiveId" clId="{B97F8FE2-9461-4CFE-A336-39272FD5B119}" dt="2021-09-21T10:50:17.753" v="49658" actId="165"/>
          <ac:spMkLst>
            <pc:docMk/>
            <pc:sldMk cId="2655545095" sldId="580"/>
            <ac:spMk id="49" creationId="{B25682E8-6A26-4317-BD4F-20844C9190FD}"/>
          </ac:spMkLst>
        </pc:spChg>
        <pc:spChg chg="mod">
          <ac:chgData name="Minesh Patel" userId="a66d4990ec83ac90" providerId="LiveId" clId="{B97F8FE2-9461-4CFE-A336-39272FD5B119}" dt="2021-09-21T10:50:17.753" v="49658" actId="165"/>
          <ac:spMkLst>
            <pc:docMk/>
            <pc:sldMk cId="2655545095" sldId="580"/>
            <ac:spMk id="50" creationId="{670D13F7-6F92-4C59-B0CF-AA3C9A259F87}"/>
          </ac:spMkLst>
        </pc:spChg>
        <pc:spChg chg="mod ord">
          <ac:chgData name="Minesh Patel" userId="a66d4990ec83ac90" providerId="LiveId" clId="{B97F8FE2-9461-4CFE-A336-39272FD5B119}" dt="2021-09-21T10:50:17.753" v="49658" actId="165"/>
          <ac:spMkLst>
            <pc:docMk/>
            <pc:sldMk cId="2655545095" sldId="580"/>
            <ac:spMk id="51" creationId="{FB76515E-FE92-45AA-9F45-549B8C60D6B4}"/>
          </ac:spMkLst>
        </pc:spChg>
        <pc:spChg chg="mod">
          <ac:chgData name="Minesh Patel" userId="a66d4990ec83ac90" providerId="LiveId" clId="{B97F8FE2-9461-4CFE-A336-39272FD5B119}" dt="2021-09-21T10:50:17.753" v="49658" actId="165"/>
          <ac:spMkLst>
            <pc:docMk/>
            <pc:sldMk cId="2655545095" sldId="580"/>
            <ac:spMk id="52" creationId="{F428475A-05B7-4E23-B01F-403CAC0CF725}"/>
          </ac:spMkLst>
        </pc:spChg>
        <pc:spChg chg="mod">
          <ac:chgData name="Minesh Patel" userId="a66d4990ec83ac90" providerId="LiveId" clId="{B97F8FE2-9461-4CFE-A336-39272FD5B119}" dt="2021-09-21T10:50:17.753" v="49658" actId="165"/>
          <ac:spMkLst>
            <pc:docMk/>
            <pc:sldMk cId="2655545095" sldId="580"/>
            <ac:spMk id="53" creationId="{A742A092-9E8B-4A39-BF46-34E944446816}"/>
          </ac:spMkLst>
        </pc:spChg>
        <pc:spChg chg="mod ord">
          <ac:chgData name="Minesh Patel" userId="a66d4990ec83ac90" providerId="LiveId" clId="{B97F8FE2-9461-4CFE-A336-39272FD5B119}" dt="2021-09-21T10:50:17.753" v="49658" actId="165"/>
          <ac:spMkLst>
            <pc:docMk/>
            <pc:sldMk cId="2655545095" sldId="580"/>
            <ac:spMk id="54" creationId="{3D3A3901-1668-4E24-99B3-4B4A9F147382}"/>
          </ac:spMkLst>
        </pc:spChg>
        <pc:spChg chg="add del mod">
          <ac:chgData name="Minesh Patel" userId="a66d4990ec83ac90" providerId="LiveId" clId="{B97F8FE2-9461-4CFE-A336-39272FD5B119}" dt="2021-09-19T14:06:59.400" v="16985" actId="21"/>
          <ac:spMkLst>
            <pc:docMk/>
            <pc:sldMk cId="2655545095" sldId="580"/>
            <ac:spMk id="55" creationId="{C883566F-DF4D-40CA-B3E6-3CB0133CAC6F}"/>
          </ac:spMkLst>
        </pc:spChg>
        <pc:spChg chg="mod ord">
          <ac:chgData name="Minesh Patel" userId="a66d4990ec83ac90" providerId="LiveId" clId="{B97F8FE2-9461-4CFE-A336-39272FD5B119}" dt="2021-09-21T10:50:17.753" v="49658" actId="165"/>
          <ac:spMkLst>
            <pc:docMk/>
            <pc:sldMk cId="2655545095" sldId="580"/>
            <ac:spMk id="56" creationId="{44511783-2573-4898-AAE0-C80F1B57CE01}"/>
          </ac:spMkLst>
        </pc:spChg>
        <pc:spChg chg="mod">
          <ac:chgData name="Minesh Patel" userId="a66d4990ec83ac90" providerId="LiveId" clId="{B97F8FE2-9461-4CFE-A336-39272FD5B119}" dt="2021-09-21T10:50:17.753" v="49658" actId="165"/>
          <ac:spMkLst>
            <pc:docMk/>
            <pc:sldMk cId="2655545095" sldId="580"/>
            <ac:spMk id="57" creationId="{F26FD391-6634-4654-878F-FCAEE70294CD}"/>
          </ac:spMkLst>
        </pc:spChg>
        <pc:spChg chg="mod">
          <ac:chgData name="Minesh Patel" userId="a66d4990ec83ac90" providerId="LiveId" clId="{B97F8FE2-9461-4CFE-A336-39272FD5B119}" dt="2021-09-20T22:43:34.638" v="35218" actId="207"/>
          <ac:spMkLst>
            <pc:docMk/>
            <pc:sldMk cId="2655545095" sldId="580"/>
            <ac:spMk id="58" creationId="{06885F73-C037-44D6-BAD0-FCA19FBCC50D}"/>
          </ac:spMkLst>
        </pc:spChg>
        <pc:spChg chg="add del mod">
          <ac:chgData name="Minesh Patel" userId="a66d4990ec83ac90" providerId="LiveId" clId="{B97F8FE2-9461-4CFE-A336-39272FD5B119}" dt="2021-09-17T22:38:00.434" v="13393" actId="478"/>
          <ac:spMkLst>
            <pc:docMk/>
            <pc:sldMk cId="2655545095" sldId="580"/>
            <ac:spMk id="59" creationId="{481F4439-ABEE-4095-A4F1-1C7D7504BC2A}"/>
          </ac:spMkLst>
        </pc:spChg>
        <pc:spChg chg="add del mod">
          <ac:chgData name="Minesh Patel" userId="a66d4990ec83ac90" providerId="LiveId" clId="{B97F8FE2-9461-4CFE-A336-39272FD5B119}" dt="2021-09-17T22:38:01.042" v="13394" actId="478"/>
          <ac:spMkLst>
            <pc:docMk/>
            <pc:sldMk cId="2655545095" sldId="580"/>
            <ac:spMk id="60" creationId="{63140CCD-E5CA-4DEF-A534-BD28BC15C7F6}"/>
          </ac:spMkLst>
        </pc:spChg>
        <pc:spChg chg="add del mod">
          <ac:chgData name="Minesh Patel" userId="a66d4990ec83ac90" providerId="LiveId" clId="{B97F8FE2-9461-4CFE-A336-39272FD5B119}" dt="2021-09-19T14:06:59.400" v="16985" actId="21"/>
          <ac:spMkLst>
            <pc:docMk/>
            <pc:sldMk cId="2655545095" sldId="580"/>
            <ac:spMk id="61" creationId="{413EC1A2-5415-4245-9272-67BC0373AA8B}"/>
          </ac:spMkLst>
        </pc:spChg>
        <pc:spChg chg="add mod">
          <ac:chgData name="Minesh Patel" userId="a66d4990ec83ac90" providerId="LiveId" clId="{B97F8FE2-9461-4CFE-A336-39272FD5B119}" dt="2021-09-21T10:51:01.296" v="49669" actId="164"/>
          <ac:spMkLst>
            <pc:docMk/>
            <pc:sldMk cId="2655545095" sldId="580"/>
            <ac:spMk id="62" creationId="{4F9BD13B-D518-4DA4-9937-95A6607C7A28}"/>
          </ac:spMkLst>
        </pc:spChg>
        <pc:spChg chg="add mod">
          <ac:chgData name="Minesh Patel" userId="a66d4990ec83ac90" providerId="LiveId" clId="{B97F8FE2-9461-4CFE-A336-39272FD5B119}" dt="2021-09-21T10:51:01.296" v="49669" actId="164"/>
          <ac:spMkLst>
            <pc:docMk/>
            <pc:sldMk cId="2655545095" sldId="580"/>
            <ac:spMk id="63" creationId="{4DAC01D6-0918-40BE-AE05-737B58F983CC}"/>
          </ac:spMkLst>
        </pc:spChg>
        <pc:spChg chg="add mod">
          <ac:chgData name="Minesh Patel" userId="a66d4990ec83ac90" providerId="LiveId" clId="{B97F8FE2-9461-4CFE-A336-39272FD5B119}" dt="2021-09-21T10:51:01.296" v="49669" actId="164"/>
          <ac:spMkLst>
            <pc:docMk/>
            <pc:sldMk cId="2655545095" sldId="580"/>
            <ac:spMk id="64" creationId="{5A9D3BF2-0E9F-4DC3-9AE1-74B82D6254BF}"/>
          </ac:spMkLst>
        </pc:spChg>
        <pc:spChg chg="add mod">
          <ac:chgData name="Minesh Patel" userId="a66d4990ec83ac90" providerId="LiveId" clId="{B97F8FE2-9461-4CFE-A336-39272FD5B119}" dt="2021-09-21T10:51:01.296" v="49669" actId="164"/>
          <ac:spMkLst>
            <pc:docMk/>
            <pc:sldMk cId="2655545095" sldId="580"/>
            <ac:spMk id="65" creationId="{95C68711-2CB3-4CCF-B66A-CC03EA0AE760}"/>
          </ac:spMkLst>
        </pc:spChg>
        <pc:spChg chg="add mod ord topLvl">
          <ac:chgData name="Minesh Patel" userId="a66d4990ec83ac90" providerId="LiveId" clId="{B97F8FE2-9461-4CFE-A336-39272FD5B119}" dt="2021-09-21T10:50:22.657" v="49659" actId="164"/>
          <ac:spMkLst>
            <pc:docMk/>
            <pc:sldMk cId="2655545095" sldId="580"/>
            <ac:spMk id="66" creationId="{EE621205-9AF5-4F54-B967-F86D25F3D287}"/>
          </ac:spMkLst>
        </pc:spChg>
        <pc:spChg chg="add mod topLvl">
          <ac:chgData name="Minesh Patel" userId="a66d4990ec83ac90" providerId="LiveId" clId="{B97F8FE2-9461-4CFE-A336-39272FD5B119}" dt="2021-09-21T10:50:22.657" v="49659" actId="164"/>
          <ac:spMkLst>
            <pc:docMk/>
            <pc:sldMk cId="2655545095" sldId="580"/>
            <ac:spMk id="67" creationId="{EDC92213-1E2D-4D93-A1DA-6498B1B21102}"/>
          </ac:spMkLst>
        </pc:spChg>
        <pc:spChg chg="add mod topLvl">
          <ac:chgData name="Minesh Patel" userId="a66d4990ec83ac90" providerId="LiveId" clId="{B97F8FE2-9461-4CFE-A336-39272FD5B119}" dt="2021-09-21T10:50:22.657" v="49659" actId="164"/>
          <ac:spMkLst>
            <pc:docMk/>
            <pc:sldMk cId="2655545095" sldId="580"/>
            <ac:spMk id="68" creationId="{BA90F600-4B93-41FB-9F39-4E484614D6A4}"/>
          </ac:spMkLst>
        </pc:spChg>
        <pc:spChg chg="add mod topLvl">
          <ac:chgData name="Minesh Patel" userId="a66d4990ec83ac90" providerId="LiveId" clId="{B97F8FE2-9461-4CFE-A336-39272FD5B119}" dt="2021-09-21T10:50:22.657" v="49659" actId="164"/>
          <ac:spMkLst>
            <pc:docMk/>
            <pc:sldMk cId="2655545095" sldId="580"/>
            <ac:spMk id="69" creationId="{128F3155-7788-4103-9991-D24F2A1BD987}"/>
          </ac:spMkLst>
        </pc:spChg>
        <pc:spChg chg="add mod">
          <ac:chgData name="Minesh Patel" userId="a66d4990ec83ac90" providerId="LiveId" clId="{B97F8FE2-9461-4CFE-A336-39272FD5B119}" dt="2021-09-21T10:50:47.710" v="49665" actId="164"/>
          <ac:spMkLst>
            <pc:docMk/>
            <pc:sldMk cId="2655545095" sldId="580"/>
            <ac:spMk id="70" creationId="{AC41DED5-ABB0-4602-86AE-AA2D996A051A}"/>
          </ac:spMkLst>
        </pc:spChg>
        <pc:spChg chg="add mod topLvl">
          <ac:chgData name="Minesh Patel" userId="a66d4990ec83ac90" providerId="LiveId" clId="{B97F8FE2-9461-4CFE-A336-39272FD5B119}" dt="2021-09-21T10:50:22.657" v="49659" actId="164"/>
          <ac:spMkLst>
            <pc:docMk/>
            <pc:sldMk cId="2655545095" sldId="580"/>
            <ac:spMk id="73" creationId="{919E087C-00B5-4887-A52E-A9D066A33BFB}"/>
          </ac:spMkLst>
        </pc:spChg>
        <pc:spChg chg="mod">
          <ac:chgData name="Minesh Patel" userId="a66d4990ec83ac90" providerId="LiveId" clId="{B97F8FE2-9461-4CFE-A336-39272FD5B119}" dt="2021-09-21T13:56:04.931" v="70972"/>
          <ac:spMkLst>
            <pc:docMk/>
            <pc:sldMk cId="2655545095" sldId="580"/>
            <ac:spMk id="74" creationId="{CAD923D7-416C-4982-82A8-F7369B79892C}"/>
          </ac:spMkLst>
        </pc:spChg>
        <pc:spChg chg="mod">
          <ac:chgData name="Minesh Patel" userId="a66d4990ec83ac90" providerId="LiveId" clId="{B97F8FE2-9461-4CFE-A336-39272FD5B119}" dt="2021-09-21T13:56:04.931" v="70972"/>
          <ac:spMkLst>
            <pc:docMk/>
            <pc:sldMk cId="2655545095" sldId="580"/>
            <ac:spMk id="75" creationId="{30BE3BD0-FAC8-43C4-92E0-63187B673F52}"/>
          </ac:spMkLst>
        </pc:spChg>
        <pc:spChg chg="mod">
          <ac:chgData name="Minesh Patel" userId="a66d4990ec83ac90" providerId="LiveId" clId="{B97F8FE2-9461-4CFE-A336-39272FD5B119}" dt="2021-09-21T13:56:04.931" v="70972"/>
          <ac:spMkLst>
            <pc:docMk/>
            <pc:sldMk cId="2655545095" sldId="580"/>
            <ac:spMk id="76" creationId="{2759EFF4-FFA9-47E1-9D02-F23DBC78AAE4}"/>
          </ac:spMkLst>
        </pc:spChg>
        <pc:spChg chg="mod">
          <ac:chgData name="Minesh Patel" userId="a66d4990ec83ac90" providerId="LiveId" clId="{B97F8FE2-9461-4CFE-A336-39272FD5B119}" dt="2021-09-21T13:56:04.931" v="70972"/>
          <ac:spMkLst>
            <pc:docMk/>
            <pc:sldMk cId="2655545095" sldId="580"/>
            <ac:spMk id="77" creationId="{C726FB8B-4B22-4BA4-8526-A7B43EB62803}"/>
          </ac:spMkLst>
        </pc:spChg>
        <pc:spChg chg="mod">
          <ac:chgData name="Minesh Patel" userId="a66d4990ec83ac90" providerId="LiveId" clId="{B97F8FE2-9461-4CFE-A336-39272FD5B119}" dt="2021-09-21T13:56:04.931" v="70972"/>
          <ac:spMkLst>
            <pc:docMk/>
            <pc:sldMk cId="2655545095" sldId="580"/>
            <ac:spMk id="78" creationId="{BF2A9CE6-A1D4-4823-B17F-3233594FD055}"/>
          </ac:spMkLst>
        </pc:spChg>
        <pc:grpChg chg="mod">
          <ac:chgData name="Minesh Patel" userId="a66d4990ec83ac90" providerId="LiveId" clId="{B97F8FE2-9461-4CFE-A336-39272FD5B119}" dt="2021-09-21T10:50:36.391" v="49663" actId="164"/>
          <ac:grpSpMkLst>
            <pc:docMk/>
            <pc:sldMk cId="2655545095" sldId="580"/>
            <ac:grpSpMk id="3" creationId="{F1DEEC84-4172-4BF0-A9C4-847F3ABF3A94}"/>
          </ac:grpSpMkLst>
        </pc:grpChg>
        <pc:grpChg chg="mod topLvl">
          <ac:chgData name="Minesh Patel" userId="a66d4990ec83ac90" providerId="LiveId" clId="{B97F8FE2-9461-4CFE-A336-39272FD5B119}" dt="2021-09-21T10:50:22.657" v="49659" actId="164"/>
          <ac:grpSpMkLst>
            <pc:docMk/>
            <pc:sldMk cId="2655545095" sldId="580"/>
            <ac:grpSpMk id="5" creationId="{3D099A72-1C9D-4A9D-866E-2B765B190C84}"/>
          </ac:grpSpMkLst>
        </pc:grpChg>
        <pc:grpChg chg="mod">
          <ac:chgData name="Minesh Patel" userId="a66d4990ec83ac90" providerId="LiveId" clId="{B97F8FE2-9461-4CFE-A336-39272FD5B119}" dt="2021-09-21T10:50:13.160" v="49657" actId="164"/>
          <ac:grpSpMkLst>
            <pc:docMk/>
            <pc:sldMk cId="2655545095" sldId="580"/>
            <ac:grpSpMk id="7" creationId="{2EC5EE0C-6B16-4AD6-AF26-5A8AF2750E8C}"/>
          </ac:grpSpMkLst>
        </pc:grpChg>
        <pc:grpChg chg="mod topLvl">
          <ac:chgData name="Minesh Patel" userId="a66d4990ec83ac90" providerId="LiveId" clId="{B97F8FE2-9461-4CFE-A336-39272FD5B119}" dt="2021-09-21T10:50:17.753" v="49658" actId="165"/>
          <ac:grpSpMkLst>
            <pc:docMk/>
            <pc:sldMk cId="2655545095" sldId="580"/>
            <ac:grpSpMk id="8" creationId="{1BA891FF-E151-4EFB-A975-79B87686BEC8}"/>
          </ac:grpSpMkLst>
        </pc:grpChg>
        <pc:grpChg chg="mod topLvl">
          <ac:chgData name="Minesh Patel" userId="a66d4990ec83ac90" providerId="LiveId" clId="{B97F8FE2-9461-4CFE-A336-39272FD5B119}" dt="2021-09-21T10:50:22.657" v="49659" actId="164"/>
          <ac:grpSpMkLst>
            <pc:docMk/>
            <pc:sldMk cId="2655545095" sldId="580"/>
            <ac:grpSpMk id="9" creationId="{9AD24030-39E6-4E41-8A93-1CCC641C1DBD}"/>
          </ac:grpSpMkLst>
        </pc:grpChg>
        <pc:grpChg chg="add del mod ord">
          <ac:chgData name="Minesh Patel" userId="a66d4990ec83ac90" providerId="LiveId" clId="{B97F8FE2-9461-4CFE-A336-39272FD5B119}" dt="2021-09-21T10:50:17.753" v="49658" actId="165"/>
          <ac:grpSpMkLst>
            <pc:docMk/>
            <pc:sldMk cId="2655545095" sldId="580"/>
            <ac:grpSpMk id="10" creationId="{2ACE0DCA-ABE0-4E3D-8F1B-829792159425}"/>
          </ac:grpSpMkLst>
        </pc:grpChg>
        <pc:grpChg chg="add mod">
          <ac:chgData name="Minesh Patel" userId="a66d4990ec83ac90" providerId="LiveId" clId="{B97F8FE2-9461-4CFE-A336-39272FD5B119}" dt="2021-09-21T10:50:13.160" v="49657" actId="164"/>
          <ac:grpSpMkLst>
            <pc:docMk/>
            <pc:sldMk cId="2655545095" sldId="580"/>
            <ac:grpSpMk id="13" creationId="{4488BA9B-50DD-4ADB-A021-F407FA85FEF1}"/>
          </ac:grpSpMkLst>
        </pc:grpChg>
        <pc:grpChg chg="add mod">
          <ac:chgData name="Minesh Patel" userId="a66d4990ec83ac90" providerId="LiveId" clId="{B97F8FE2-9461-4CFE-A336-39272FD5B119}" dt="2021-09-21T10:50:22.657" v="49659" actId="164"/>
          <ac:grpSpMkLst>
            <pc:docMk/>
            <pc:sldMk cId="2655545095" sldId="580"/>
            <ac:grpSpMk id="14" creationId="{7DC61920-B6A3-460A-A88E-31201966116A}"/>
          </ac:grpSpMkLst>
        </pc:grpChg>
        <pc:grpChg chg="add mod">
          <ac:chgData name="Minesh Patel" userId="a66d4990ec83ac90" providerId="LiveId" clId="{B97F8FE2-9461-4CFE-A336-39272FD5B119}" dt="2021-09-21T10:50:36.391" v="49663" actId="164"/>
          <ac:grpSpMkLst>
            <pc:docMk/>
            <pc:sldMk cId="2655545095" sldId="580"/>
            <ac:grpSpMk id="15" creationId="{6551675D-7130-42CD-8FD9-C6821D41490F}"/>
          </ac:grpSpMkLst>
        </pc:grpChg>
        <pc:grpChg chg="add mod">
          <ac:chgData name="Minesh Patel" userId="a66d4990ec83ac90" providerId="LiveId" clId="{B97F8FE2-9461-4CFE-A336-39272FD5B119}" dt="2021-09-21T10:50:47.710" v="49665" actId="164"/>
          <ac:grpSpMkLst>
            <pc:docMk/>
            <pc:sldMk cId="2655545095" sldId="580"/>
            <ac:grpSpMk id="16" creationId="{1604D5A9-CA5B-4404-BF98-2E003DFAFB1D}"/>
          </ac:grpSpMkLst>
        </pc:grpChg>
        <pc:grpChg chg="add mod">
          <ac:chgData name="Minesh Patel" userId="a66d4990ec83ac90" providerId="LiveId" clId="{B97F8FE2-9461-4CFE-A336-39272FD5B119}" dt="2021-09-21T10:51:01.296" v="49669" actId="164"/>
          <ac:grpSpMkLst>
            <pc:docMk/>
            <pc:sldMk cId="2655545095" sldId="580"/>
            <ac:grpSpMk id="17" creationId="{45984F90-B5D0-4708-A60E-959BFEB6F4C4}"/>
          </ac:grpSpMkLst>
        </pc:grpChg>
        <pc:grpChg chg="mod">
          <ac:chgData name="Minesh Patel" userId="a66d4990ec83ac90" providerId="LiveId" clId="{B97F8FE2-9461-4CFE-A336-39272FD5B119}" dt="2021-09-21T10:50:13.160" v="49657" actId="164"/>
          <ac:grpSpMkLst>
            <pc:docMk/>
            <pc:sldMk cId="2655545095" sldId="580"/>
            <ac:grpSpMk id="33" creationId="{794838DA-0D5B-4832-8A7E-B189767A38C6}"/>
          </ac:grpSpMkLst>
        </pc:grpChg>
        <pc:grpChg chg="del">
          <ac:chgData name="Minesh Patel" userId="a66d4990ec83ac90" providerId="LiveId" clId="{B97F8FE2-9461-4CFE-A336-39272FD5B119}" dt="2021-09-21T13:56:04.576" v="70971" actId="478"/>
          <ac:grpSpMkLst>
            <pc:docMk/>
            <pc:sldMk cId="2655545095" sldId="580"/>
            <ac:grpSpMk id="39" creationId="{59EE85B9-B9E7-4574-973A-1284B0D7BE4D}"/>
          </ac:grpSpMkLst>
        </pc:grpChg>
        <pc:grpChg chg="add mod">
          <ac:chgData name="Minesh Patel" userId="a66d4990ec83ac90" providerId="LiveId" clId="{B97F8FE2-9461-4CFE-A336-39272FD5B119}" dt="2021-09-21T13:56:04.931" v="70972"/>
          <ac:grpSpMkLst>
            <pc:docMk/>
            <pc:sldMk cId="2655545095" sldId="580"/>
            <ac:grpSpMk id="61" creationId="{6CCF72FF-CDDA-4BDE-BBFC-0586BC5B8147}"/>
          </ac:grpSpMkLst>
        </pc:grpChg>
        <pc:cxnChg chg="add del mod">
          <ac:chgData name="Minesh Patel" userId="a66d4990ec83ac90" providerId="LiveId" clId="{B97F8FE2-9461-4CFE-A336-39272FD5B119}" dt="2021-09-15T17:59:29.555" v="4665" actId="478"/>
          <ac:cxnSpMkLst>
            <pc:docMk/>
            <pc:sldMk cId="2655545095" sldId="580"/>
            <ac:cxnSpMk id="11" creationId="{8599BF73-937D-4644-84B1-A10B7B1BC0C9}"/>
          </ac:cxnSpMkLst>
        </pc:cxnChg>
        <pc:cxnChg chg="mod">
          <ac:chgData name="Minesh Patel" userId="a66d4990ec83ac90" providerId="LiveId" clId="{B97F8FE2-9461-4CFE-A336-39272FD5B119}" dt="2021-09-21T10:50:17.753" v="49658" actId="165"/>
          <ac:cxnSpMkLst>
            <pc:docMk/>
            <pc:sldMk cId="2655545095" sldId="580"/>
            <ac:cxnSpMk id="29" creationId="{9A953DB2-7031-4871-A743-C27AF8257D41}"/>
          </ac:cxnSpMkLst>
        </pc:cxnChg>
        <pc:cxnChg chg="mod">
          <ac:chgData name="Minesh Patel" userId="a66d4990ec83ac90" providerId="LiveId" clId="{B97F8FE2-9461-4CFE-A336-39272FD5B119}" dt="2021-09-21T10:50:17.753" v="49658" actId="165"/>
          <ac:cxnSpMkLst>
            <pc:docMk/>
            <pc:sldMk cId="2655545095" sldId="580"/>
            <ac:cxnSpMk id="30" creationId="{DC4200BF-8323-4F44-90A2-2DD76C2D90A3}"/>
          </ac:cxnSpMkLst>
        </pc:cxnChg>
        <pc:cxnChg chg="mod">
          <ac:chgData name="Minesh Patel" userId="a66d4990ec83ac90" providerId="LiveId" clId="{B97F8FE2-9461-4CFE-A336-39272FD5B119}" dt="2021-09-15T22:22:46.408" v="8042" actId="14100"/>
          <ac:cxnSpMkLst>
            <pc:docMk/>
            <pc:sldMk cId="2655545095" sldId="580"/>
            <ac:cxnSpMk id="31" creationId="{F9DC6CDA-F7DD-425B-9216-F8F2471E7A7B}"/>
          </ac:cxnSpMkLst>
        </pc:cxnChg>
        <pc:cxnChg chg="mod">
          <ac:chgData name="Minesh Patel" userId="a66d4990ec83ac90" providerId="LiveId" clId="{B97F8FE2-9461-4CFE-A336-39272FD5B119}" dt="2021-09-21T10:50:36.391" v="49663" actId="164"/>
          <ac:cxnSpMkLst>
            <pc:docMk/>
            <pc:sldMk cId="2655545095" sldId="580"/>
            <ac:cxnSpMk id="38" creationId="{91FF5BFD-8FEC-4D62-B505-1C131C5E3C6E}"/>
          </ac:cxnSpMkLst>
        </pc:cxnChg>
        <pc:cxnChg chg="mod">
          <ac:chgData name="Minesh Patel" userId="a66d4990ec83ac90" providerId="LiveId" clId="{B97F8FE2-9461-4CFE-A336-39272FD5B119}" dt="2021-09-15T22:22:38.231" v="8040" actId="14100"/>
          <ac:cxnSpMkLst>
            <pc:docMk/>
            <pc:sldMk cId="2655545095" sldId="580"/>
            <ac:cxnSpMk id="46" creationId="{FE9D3965-7DBA-463A-AC2C-2BC10FEC339B}"/>
          </ac:cxnSpMkLst>
        </pc:cxnChg>
        <pc:cxnChg chg="add mod ord">
          <ac:chgData name="Minesh Patel" userId="a66d4990ec83ac90" providerId="LiveId" clId="{B97F8FE2-9461-4CFE-A336-39272FD5B119}" dt="2021-09-21T10:50:47.710" v="49665" actId="164"/>
          <ac:cxnSpMkLst>
            <pc:docMk/>
            <pc:sldMk cId="2655545095" sldId="580"/>
            <ac:cxnSpMk id="71" creationId="{43BEF4B6-4DBB-47A9-B0B1-B2D8232B9D2F}"/>
          </ac:cxnSpMkLst>
        </pc:cxnChg>
        <pc:cxnChg chg="add mod ord">
          <ac:chgData name="Minesh Patel" userId="a66d4990ec83ac90" providerId="LiveId" clId="{B97F8FE2-9461-4CFE-A336-39272FD5B119}" dt="2021-09-21T10:50:47.710" v="49665" actId="164"/>
          <ac:cxnSpMkLst>
            <pc:docMk/>
            <pc:sldMk cId="2655545095" sldId="580"/>
            <ac:cxnSpMk id="72" creationId="{6AF6DD76-6C59-463F-808A-8ADAA974F43E}"/>
          </ac:cxnSpMkLst>
        </pc:cxnChg>
      </pc:sldChg>
      <pc:sldChg chg="addSp delSp modSp add del mod addAnim delAnim modAnim modNotesTx">
        <pc:chgData name="Minesh Patel" userId="a66d4990ec83ac90" providerId="LiveId" clId="{B97F8FE2-9461-4CFE-A336-39272FD5B119}" dt="2021-09-20T23:06:09.104" v="35725" actId="2696"/>
        <pc:sldMkLst>
          <pc:docMk/>
          <pc:sldMk cId="198159562" sldId="581"/>
        </pc:sldMkLst>
        <pc:spChg chg="del">
          <ac:chgData name="Minesh Patel" userId="a66d4990ec83ac90" providerId="LiveId" clId="{B97F8FE2-9461-4CFE-A336-39272FD5B119}" dt="2021-09-15T18:07:27.568" v="4885" actId="478"/>
          <ac:spMkLst>
            <pc:docMk/>
            <pc:sldMk cId="198159562" sldId="581"/>
            <ac:spMk id="3" creationId="{32B2CAF2-01D8-487F-96E6-698727839A37}"/>
          </ac:spMkLst>
        </pc:spChg>
        <pc:spChg chg="del">
          <ac:chgData name="Minesh Patel" userId="a66d4990ec83ac90" providerId="LiveId" clId="{B97F8FE2-9461-4CFE-A336-39272FD5B119}" dt="2021-09-15T18:07:27.568" v="4885" actId="478"/>
          <ac:spMkLst>
            <pc:docMk/>
            <pc:sldMk cId="198159562" sldId="581"/>
            <ac:spMk id="5" creationId="{6F046F93-5854-40C8-B9BA-E67DD24BCBF0}"/>
          </ac:spMkLst>
        </pc:spChg>
        <pc:spChg chg="del">
          <ac:chgData name="Minesh Patel" userId="a66d4990ec83ac90" providerId="LiveId" clId="{B97F8FE2-9461-4CFE-A336-39272FD5B119}" dt="2021-09-15T18:07:27.568" v="4885" actId="478"/>
          <ac:spMkLst>
            <pc:docMk/>
            <pc:sldMk cId="198159562" sldId="581"/>
            <ac:spMk id="6" creationId="{4D29EBEA-37AD-40B4-9C2F-37D61B648D04}"/>
          </ac:spMkLst>
        </pc:spChg>
        <pc:spChg chg="mod">
          <ac:chgData name="Minesh Patel" userId="a66d4990ec83ac90" providerId="LiveId" clId="{B97F8FE2-9461-4CFE-A336-39272FD5B119}" dt="2021-09-15T18:08:21.880" v="4908" actId="207"/>
          <ac:spMkLst>
            <pc:docMk/>
            <pc:sldMk cId="198159562" sldId="581"/>
            <ac:spMk id="40" creationId="{3EE1A2C3-34BA-4E00-A63E-655707D27EAC}"/>
          </ac:spMkLst>
        </pc:spChg>
        <pc:spChg chg="mod">
          <ac:chgData name="Minesh Patel" userId="a66d4990ec83ac90" providerId="LiveId" clId="{B97F8FE2-9461-4CFE-A336-39272FD5B119}" dt="2021-09-15T18:08:21.880" v="4908" actId="207"/>
          <ac:spMkLst>
            <pc:docMk/>
            <pc:sldMk cId="198159562" sldId="581"/>
            <ac:spMk id="41" creationId="{FB60DF48-B154-42F4-9232-79F9BFD2C032}"/>
          </ac:spMkLst>
        </pc:spChg>
        <pc:spChg chg="mod">
          <ac:chgData name="Minesh Patel" userId="a66d4990ec83ac90" providerId="LiveId" clId="{B97F8FE2-9461-4CFE-A336-39272FD5B119}" dt="2021-09-15T18:08:21.880" v="4908" actId="207"/>
          <ac:spMkLst>
            <pc:docMk/>
            <pc:sldMk cId="198159562" sldId="581"/>
            <ac:spMk id="42" creationId="{7739D3A2-C514-4997-AC0C-3392CBAFDC10}"/>
          </ac:spMkLst>
        </pc:spChg>
        <pc:spChg chg="mod">
          <ac:chgData name="Minesh Patel" userId="a66d4990ec83ac90" providerId="LiveId" clId="{B97F8FE2-9461-4CFE-A336-39272FD5B119}" dt="2021-09-15T18:08:21.880" v="4908" actId="207"/>
          <ac:spMkLst>
            <pc:docMk/>
            <pc:sldMk cId="198159562" sldId="581"/>
            <ac:spMk id="43" creationId="{93B906BB-45E5-44E8-B37F-54009A83EACD}"/>
          </ac:spMkLst>
        </pc:spChg>
        <pc:spChg chg="mod">
          <ac:chgData name="Minesh Patel" userId="a66d4990ec83ac90" providerId="LiveId" clId="{B97F8FE2-9461-4CFE-A336-39272FD5B119}" dt="2021-09-15T18:09:18.547" v="4935" actId="1076"/>
          <ac:spMkLst>
            <pc:docMk/>
            <pc:sldMk cId="198159562" sldId="581"/>
            <ac:spMk id="55" creationId="{265CFAA6-EF11-450B-B4C1-2FE77292C7B1}"/>
          </ac:spMkLst>
        </pc:spChg>
        <pc:spChg chg="add del">
          <ac:chgData name="Minesh Patel" userId="a66d4990ec83ac90" providerId="LiveId" clId="{B97F8FE2-9461-4CFE-A336-39272FD5B119}" dt="2021-09-20T23:05:47.449" v="35722" actId="478"/>
          <ac:spMkLst>
            <pc:docMk/>
            <pc:sldMk cId="198159562" sldId="581"/>
            <ac:spMk id="63" creationId="{FA25C406-C6F5-4021-97FF-66286391EDA1}"/>
          </ac:spMkLst>
        </pc:spChg>
        <pc:spChg chg="del">
          <ac:chgData name="Minesh Patel" userId="a66d4990ec83ac90" providerId="LiveId" clId="{B97F8FE2-9461-4CFE-A336-39272FD5B119}" dt="2021-09-15T18:07:27.568" v="4885" actId="478"/>
          <ac:spMkLst>
            <pc:docMk/>
            <pc:sldMk cId="198159562" sldId="581"/>
            <ac:spMk id="168" creationId="{9AB12FF1-3F65-473C-AC89-2402C1865B9E}"/>
          </ac:spMkLst>
        </pc:spChg>
        <pc:spChg chg="del">
          <ac:chgData name="Minesh Patel" userId="a66d4990ec83ac90" providerId="LiveId" clId="{B97F8FE2-9461-4CFE-A336-39272FD5B119}" dt="2021-09-15T18:07:34.836" v="4888" actId="478"/>
          <ac:spMkLst>
            <pc:docMk/>
            <pc:sldMk cId="198159562" sldId="581"/>
            <ac:spMk id="169" creationId="{B30954F4-637E-47EE-B3AE-B100A030D23E}"/>
          </ac:spMkLst>
        </pc:spChg>
        <pc:spChg chg="del">
          <ac:chgData name="Minesh Patel" userId="a66d4990ec83ac90" providerId="LiveId" clId="{B97F8FE2-9461-4CFE-A336-39272FD5B119}" dt="2021-09-15T18:07:34.836" v="4888" actId="478"/>
          <ac:spMkLst>
            <pc:docMk/>
            <pc:sldMk cId="198159562" sldId="581"/>
            <ac:spMk id="170" creationId="{8A785909-D38F-4197-AE77-203B8EF26786}"/>
          </ac:spMkLst>
        </pc:spChg>
        <pc:spChg chg="del">
          <ac:chgData name="Minesh Patel" userId="a66d4990ec83ac90" providerId="LiveId" clId="{B97F8FE2-9461-4CFE-A336-39272FD5B119}" dt="2021-09-15T18:07:34.836" v="4888" actId="478"/>
          <ac:spMkLst>
            <pc:docMk/>
            <pc:sldMk cId="198159562" sldId="581"/>
            <ac:spMk id="171" creationId="{BBE2C66B-E020-4C98-8EA6-FEB0565CE4B0}"/>
          </ac:spMkLst>
        </pc:spChg>
        <pc:spChg chg="mod">
          <ac:chgData name="Minesh Patel" userId="a66d4990ec83ac90" providerId="LiveId" clId="{B97F8FE2-9461-4CFE-A336-39272FD5B119}" dt="2021-09-15T18:36:36.662" v="5064" actId="20577"/>
          <ac:spMkLst>
            <pc:docMk/>
            <pc:sldMk cId="198159562" sldId="581"/>
            <ac:spMk id="173" creationId="{374D5F4F-1B66-4FCB-809D-4C2CD5BDBC5E}"/>
          </ac:spMkLst>
        </pc:spChg>
        <pc:spChg chg="mod">
          <ac:chgData name="Minesh Patel" userId="a66d4990ec83ac90" providerId="LiveId" clId="{B97F8FE2-9461-4CFE-A336-39272FD5B119}" dt="2021-09-15T18:36:45.437" v="5068" actId="20577"/>
          <ac:spMkLst>
            <pc:docMk/>
            <pc:sldMk cId="198159562" sldId="581"/>
            <ac:spMk id="174" creationId="{8A5D6BCD-5824-4260-89F4-C12E79ABE7AB}"/>
          </ac:spMkLst>
        </pc:spChg>
        <pc:spChg chg="mod ord">
          <ac:chgData name="Minesh Patel" userId="a66d4990ec83ac90" providerId="LiveId" clId="{B97F8FE2-9461-4CFE-A336-39272FD5B119}" dt="2021-09-15T18:10:40.287" v="4952" actId="167"/>
          <ac:spMkLst>
            <pc:docMk/>
            <pc:sldMk cId="198159562" sldId="581"/>
            <ac:spMk id="175" creationId="{951EE4E0-79FE-46E3-BFB4-2C8BC8D22010}"/>
          </ac:spMkLst>
        </pc:spChg>
        <pc:spChg chg="mod ord">
          <ac:chgData name="Minesh Patel" userId="a66d4990ec83ac90" providerId="LiveId" clId="{B97F8FE2-9461-4CFE-A336-39272FD5B119}" dt="2021-09-15T18:10:40.287" v="4952" actId="167"/>
          <ac:spMkLst>
            <pc:docMk/>
            <pc:sldMk cId="198159562" sldId="581"/>
            <ac:spMk id="176" creationId="{6ACF0E2E-30C5-4790-ABA3-44AD00FC8AD0}"/>
          </ac:spMkLst>
        </pc:spChg>
        <pc:spChg chg="mod">
          <ac:chgData name="Minesh Patel" userId="a66d4990ec83ac90" providerId="LiveId" clId="{B97F8FE2-9461-4CFE-A336-39272FD5B119}" dt="2021-09-15T18:36:37.965" v="5065" actId="20577"/>
          <ac:spMkLst>
            <pc:docMk/>
            <pc:sldMk cId="198159562" sldId="581"/>
            <ac:spMk id="182" creationId="{AA575F9C-4857-4FB0-A0A1-307BD0B8C243}"/>
          </ac:spMkLst>
        </pc:spChg>
        <pc:spChg chg="mod ord">
          <ac:chgData name="Minesh Patel" userId="a66d4990ec83ac90" providerId="LiveId" clId="{B97F8FE2-9461-4CFE-A336-39272FD5B119}" dt="2021-09-15T18:10:43.289" v="4953" actId="167"/>
          <ac:spMkLst>
            <pc:docMk/>
            <pc:sldMk cId="198159562" sldId="581"/>
            <ac:spMk id="183" creationId="{07C5A31E-CE4C-43DA-B540-CCA1348EEAA8}"/>
          </ac:spMkLst>
        </pc:spChg>
        <pc:spChg chg="mod ord">
          <ac:chgData name="Minesh Patel" userId="a66d4990ec83ac90" providerId="LiveId" clId="{B97F8FE2-9461-4CFE-A336-39272FD5B119}" dt="2021-09-15T18:10:43.289" v="4953" actId="167"/>
          <ac:spMkLst>
            <pc:docMk/>
            <pc:sldMk cId="198159562" sldId="581"/>
            <ac:spMk id="184" creationId="{4EDE7783-9522-45C0-B807-E23C4A8C2111}"/>
          </ac:spMkLst>
        </pc:spChg>
        <pc:spChg chg="mod">
          <ac:chgData name="Minesh Patel" userId="a66d4990ec83ac90" providerId="LiveId" clId="{B97F8FE2-9461-4CFE-A336-39272FD5B119}" dt="2021-09-15T18:36:46.973" v="5069" actId="20577"/>
          <ac:spMkLst>
            <pc:docMk/>
            <pc:sldMk cId="198159562" sldId="581"/>
            <ac:spMk id="185" creationId="{596E2EE3-1B07-4626-9D34-223F7F505569}"/>
          </ac:spMkLst>
        </pc:spChg>
        <pc:spChg chg="mod">
          <ac:chgData name="Minesh Patel" userId="a66d4990ec83ac90" providerId="LiveId" clId="{B97F8FE2-9461-4CFE-A336-39272FD5B119}" dt="2021-09-15T18:36:39.196" v="5066" actId="20577"/>
          <ac:spMkLst>
            <pc:docMk/>
            <pc:sldMk cId="198159562" sldId="581"/>
            <ac:spMk id="191" creationId="{C5CB82E8-4456-4BB4-98C1-071A2CAC7D09}"/>
          </ac:spMkLst>
        </pc:spChg>
        <pc:spChg chg="mod ord">
          <ac:chgData name="Minesh Patel" userId="a66d4990ec83ac90" providerId="LiveId" clId="{B97F8FE2-9461-4CFE-A336-39272FD5B119}" dt="2021-09-15T18:10:46.367" v="4954" actId="167"/>
          <ac:spMkLst>
            <pc:docMk/>
            <pc:sldMk cId="198159562" sldId="581"/>
            <ac:spMk id="192" creationId="{18961092-129E-4C33-A572-26C1465915DB}"/>
          </ac:spMkLst>
        </pc:spChg>
        <pc:spChg chg="mod">
          <ac:chgData name="Minesh Patel" userId="a66d4990ec83ac90" providerId="LiveId" clId="{B97F8FE2-9461-4CFE-A336-39272FD5B119}" dt="2021-09-15T18:36:48.397" v="5070" actId="20577"/>
          <ac:spMkLst>
            <pc:docMk/>
            <pc:sldMk cId="198159562" sldId="581"/>
            <ac:spMk id="193" creationId="{F778D101-4160-4147-BBCA-65426078EEC2}"/>
          </ac:spMkLst>
        </pc:spChg>
        <pc:spChg chg="mod ord">
          <ac:chgData name="Minesh Patel" userId="a66d4990ec83ac90" providerId="LiveId" clId="{B97F8FE2-9461-4CFE-A336-39272FD5B119}" dt="2021-09-15T18:10:46.367" v="4954" actId="167"/>
          <ac:spMkLst>
            <pc:docMk/>
            <pc:sldMk cId="198159562" sldId="581"/>
            <ac:spMk id="194" creationId="{CD1704C5-D74E-45B4-9C90-EB9F3AD434F0}"/>
          </ac:spMkLst>
        </pc:spChg>
        <pc:spChg chg="del">
          <ac:chgData name="Minesh Patel" userId="a66d4990ec83ac90" providerId="LiveId" clId="{B97F8FE2-9461-4CFE-A336-39272FD5B119}" dt="2021-09-15T18:07:27.568" v="4885" actId="478"/>
          <ac:spMkLst>
            <pc:docMk/>
            <pc:sldMk cId="198159562" sldId="581"/>
            <ac:spMk id="199" creationId="{74AA1B99-3F4F-4464-ADE2-9D419C834048}"/>
          </ac:spMkLst>
        </pc:spChg>
        <pc:spChg chg="del">
          <ac:chgData name="Minesh Patel" userId="a66d4990ec83ac90" providerId="LiveId" clId="{B97F8FE2-9461-4CFE-A336-39272FD5B119}" dt="2021-09-15T18:07:29.686" v="4886" actId="478"/>
          <ac:spMkLst>
            <pc:docMk/>
            <pc:sldMk cId="198159562" sldId="581"/>
            <ac:spMk id="200" creationId="{4571B747-72B3-481F-B042-0A35E23F8AA1}"/>
          </ac:spMkLst>
        </pc:spChg>
        <pc:spChg chg="del">
          <ac:chgData name="Minesh Patel" userId="a66d4990ec83ac90" providerId="LiveId" clId="{B97F8FE2-9461-4CFE-A336-39272FD5B119}" dt="2021-09-15T18:07:30.901" v="4887" actId="478"/>
          <ac:spMkLst>
            <pc:docMk/>
            <pc:sldMk cId="198159562" sldId="581"/>
            <ac:spMk id="201" creationId="{D56C6734-4260-41E3-BBB0-1C3D2667CC2F}"/>
          </ac:spMkLst>
        </pc:spChg>
        <pc:spChg chg="add mod">
          <ac:chgData name="Minesh Patel" userId="a66d4990ec83ac90" providerId="LiveId" clId="{B97F8FE2-9461-4CFE-A336-39272FD5B119}" dt="2021-09-15T18:39:02.460" v="5128" actId="1076"/>
          <ac:spMkLst>
            <pc:docMk/>
            <pc:sldMk cId="198159562" sldId="581"/>
            <ac:spMk id="202" creationId="{3B7E3D61-8973-4D4D-A995-30725FC08D33}"/>
          </ac:spMkLst>
        </pc:spChg>
        <pc:spChg chg="mod">
          <ac:chgData name="Minesh Patel" userId="a66d4990ec83ac90" providerId="LiveId" clId="{B97F8FE2-9461-4CFE-A336-39272FD5B119}" dt="2021-09-15T18:09:30.278" v="4943" actId="108"/>
          <ac:spMkLst>
            <pc:docMk/>
            <pc:sldMk cId="198159562" sldId="581"/>
            <ac:spMk id="204" creationId="{7C7606BC-B103-41C5-B8FF-098C4EBD6CAD}"/>
          </ac:spMkLst>
        </pc:spChg>
        <pc:spChg chg="mod">
          <ac:chgData name="Minesh Patel" userId="a66d4990ec83ac90" providerId="LiveId" clId="{B97F8FE2-9461-4CFE-A336-39272FD5B119}" dt="2021-09-15T18:09:30.278" v="4943" actId="108"/>
          <ac:spMkLst>
            <pc:docMk/>
            <pc:sldMk cId="198159562" sldId="581"/>
            <ac:spMk id="205" creationId="{92E63AE2-545F-473E-9B36-7E243F6DECF8}"/>
          </ac:spMkLst>
        </pc:spChg>
        <pc:spChg chg="mod">
          <ac:chgData name="Minesh Patel" userId="a66d4990ec83ac90" providerId="LiveId" clId="{B97F8FE2-9461-4CFE-A336-39272FD5B119}" dt="2021-09-15T18:09:30.278" v="4943" actId="108"/>
          <ac:spMkLst>
            <pc:docMk/>
            <pc:sldMk cId="198159562" sldId="581"/>
            <ac:spMk id="206" creationId="{93C44DF1-D868-4B93-A132-49F15EB1319A}"/>
          </ac:spMkLst>
        </pc:spChg>
        <pc:spChg chg="mod">
          <ac:chgData name="Minesh Patel" userId="a66d4990ec83ac90" providerId="LiveId" clId="{B97F8FE2-9461-4CFE-A336-39272FD5B119}" dt="2021-09-15T18:09:30.278" v="4943" actId="108"/>
          <ac:spMkLst>
            <pc:docMk/>
            <pc:sldMk cId="198159562" sldId="581"/>
            <ac:spMk id="207" creationId="{BDE60CF1-53C7-449C-A585-9C29DDA11E7C}"/>
          </ac:spMkLst>
        </pc:spChg>
        <pc:spChg chg="add mod">
          <ac:chgData name="Minesh Patel" userId="a66d4990ec83ac90" providerId="LiveId" clId="{B97F8FE2-9461-4CFE-A336-39272FD5B119}" dt="2021-09-15T18:39:02.460" v="5128" actId="1076"/>
          <ac:spMkLst>
            <pc:docMk/>
            <pc:sldMk cId="198159562" sldId="581"/>
            <ac:spMk id="208" creationId="{7B8D1D7C-D024-4693-A2A9-F4A65E4E08FC}"/>
          </ac:spMkLst>
        </pc:spChg>
        <pc:spChg chg="add del mod">
          <ac:chgData name="Minesh Patel" userId="a66d4990ec83ac90" providerId="LiveId" clId="{B97F8FE2-9461-4CFE-A336-39272FD5B119}" dt="2021-09-15T18:16:05.550" v="4960" actId="478"/>
          <ac:spMkLst>
            <pc:docMk/>
            <pc:sldMk cId="198159562" sldId="581"/>
            <ac:spMk id="209" creationId="{D9B19B17-EFC8-4990-A5D2-6F979C8E4AF7}"/>
          </ac:spMkLst>
        </pc:spChg>
        <pc:spChg chg="add del mod">
          <ac:chgData name="Minesh Patel" userId="a66d4990ec83ac90" providerId="LiveId" clId="{B97F8FE2-9461-4CFE-A336-39272FD5B119}" dt="2021-09-15T18:16:05.550" v="4960" actId="478"/>
          <ac:spMkLst>
            <pc:docMk/>
            <pc:sldMk cId="198159562" sldId="581"/>
            <ac:spMk id="210" creationId="{E618DE1B-D0F5-4E28-8D62-0C13A83EC5B0}"/>
          </ac:spMkLst>
        </pc:spChg>
        <pc:spChg chg="add del mod">
          <ac:chgData name="Minesh Patel" userId="a66d4990ec83ac90" providerId="LiveId" clId="{B97F8FE2-9461-4CFE-A336-39272FD5B119}" dt="2021-09-15T18:16:05.550" v="4960" actId="478"/>
          <ac:spMkLst>
            <pc:docMk/>
            <pc:sldMk cId="198159562" sldId="581"/>
            <ac:spMk id="211" creationId="{D8ECED96-0B44-4F8D-A476-70E6243648C2}"/>
          </ac:spMkLst>
        </pc:spChg>
        <pc:spChg chg="add del mod">
          <ac:chgData name="Minesh Patel" userId="a66d4990ec83ac90" providerId="LiveId" clId="{B97F8FE2-9461-4CFE-A336-39272FD5B119}" dt="2021-09-15T18:16:05.550" v="4960" actId="478"/>
          <ac:spMkLst>
            <pc:docMk/>
            <pc:sldMk cId="198159562" sldId="581"/>
            <ac:spMk id="212" creationId="{A2563798-5D5F-4E83-956B-805B2B1A5EF8}"/>
          </ac:spMkLst>
        </pc:spChg>
        <pc:spChg chg="add mod">
          <ac:chgData name="Minesh Patel" userId="a66d4990ec83ac90" providerId="LiveId" clId="{B97F8FE2-9461-4CFE-A336-39272FD5B119}" dt="2021-09-15T18:38:57.607" v="5127" actId="1076"/>
          <ac:spMkLst>
            <pc:docMk/>
            <pc:sldMk cId="198159562" sldId="581"/>
            <ac:spMk id="213" creationId="{E295F0E1-142D-4ED1-BA86-BF77C1BDF9A0}"/>
          </ac:spMkLst>
        </pc:spChg>
        <pc:spChg chg="add del mod">
          <ac:chgData name="Minesh Patel" userId="a66d4990ec83ac90" providerId="LiveId" clId="{B97F8FE2-9461-4CFE-A336-39272FD5B119}" dt="2021-09-15T18:36:51.676" v="5073" actId="478"/>
          <ac:spMkLst>
            <pc:docMk/>
            <pc:sldMk cId="198159562" sldId="581"/>
            <ac:spMk id="214" creationId="{408F32F5-8A5B-4F61-84C5-843879295825}"/>
          </ac:spMkLst>
        </pc:spChg>
        <pc:spChg chg="add del mod">
          <ac:chgData name="Minesh Patel" userId="a66d4990ec83ac90" providerId="LiveId" clId="{B97F8FE2-9461-4CFE-A336-39272FD5B119}" dt="2021-09-15T18:36:50.452" v="5072" actId="478"/>
          <ac:spMkLst>
            <pc:docMk/>
            <pc:sldMk cId="198159562" sldId="581"/>
            <ac:spMk id="215" creationId="{70C9AE29-EE2E-4FB9-8DAC-1CB1CA72B175}"/>
          </ac:spMkLst>
        </pc:spChg>
        <pc:spChg chg="add mod">
          <ac:chgData name="Minesh Patel" userId="a66d4990ec83ac90" providerId="LiveId" clId="{B97F8FE2-9461-4CFE-A336-39272FD5B119}" dt="2021-09-15T18:38:57.607" v="5127" actId="1076"/>
          <ac:spMkLst>
            <pc:docMk/>
            <pc:sldMk cId="198159562" sldId="581"/>
            <ac:spMk id="217" creationId="{023DD336-786C-4B8C-B5AE-451DF8B106F5}"/>
          </ac:spMkLst>
        </pc:spChg>
        <pc:spChg chg="add mod">
          <ac:chgData name="Minesh Patel" userId="a66d4990ec83ac90" providerId="LiveId" clId="{B97F8FE2-9461-4CFE-A336-39272FD5B119}" dt="2021-09-15T18:36:05.585" v="5032" actId="571"/>
          <ac:spMkLst>
            <pc:docMk/>
            <pc:sldMk cId="198159562" sldId="581"/>
            <ac:spMk id="219" creationId="{67193110-75F4-45D2-A633-F40A1E0F6D0B}"/>
          </ac:spMkLst>
        </pc:spChg>
        <pc:spChg chg="add mod">
          <ac:chgData name="Minesh Patel" userId="a66d4990ec83ac90" providerId="LiveId" clId="{B97F8FE2-9461-4CFE-A336-39272FD5B119}" dt="2021-09-15T18:36:05.585" v="5032" actId="571"/>
          <ac:spMkLst>
            <pc:docMk/>
            <pc:sldMk cId="198159562" sldId="581"/>
            <ac:spMk id="220" creationId="{63C27C96-141A-403A-9B65-1341842A5D7D}"/>
          </ac:spMkLst>
        </pc:spChg>
        <pc:spChg chg="add mod">
          <ac:chgData name="Minesh Patel" userId="a66d4990ec83ac90" providerId="LiveId" clId="{B97F8FE2-9461-4CFE-A336-39272FD5B119}" dt="2021-09-15T18:36:05.585" v="5032" actId="571"/>
          <ac:spMkLst>
            <pc:docMk/>
            <pc:sldMk cId="198159562" sldId="581"/>
            <ac:spMk id="221" creationId="{45E67281-EC22-4723-AC93-1C4961609F00}"/>
          </ac:spMkLst>
        </pc:spChg>
        <pc:spChg chg="add mod">
          <ac:chgData name="Minesh Patel" userId="a66d4990ec83ac90" providerId="LiveId" clId="{B97F8FE2-9461-4CFE-A336-39272FD5B119}" dt="2021-09-15T18:36:05.585" v="5032" actId="571"/>
          <ac:spMkLst>
            <pc:docMk/>
            <pc:sldMk cId="198159562" sldId="581"/>
            <ac:spMk id="222" creationId="{7010A51D-9539-4E00-8332-42FE9374F7DE}"/>
          </ac:spMkLst>
        </pc:spChg>
        <pc:spChg chg="add mod">
          <ac:chgData name="Minesh Patel" userId="a66d4990ec83ac90" providerId="LiveId" clId="{B97F8FE2-9461-4CFE-A336-39272FD5B119}" dt="2021-09-20T23:05:47.229" v="35721" actId="1076"/>
          <ac:spMkLst>
            <pc:docMk/>
            <pc:sldMk cId="198159562" sldId="581"/>
            <ac:spMk id="223" creationId="{D4EB40D1-9B2D-45BC-AD94-F82E1153BE4C}"/>
          </ac:spMkLst>
        </pc:spChg>
        <pc:spChg chg="add mod">
          <ac:chgData name="Minesh Patel" userId="a66d4990ec83ac90" providerId="LiveId" clId="{B97F8FE2-9461-4CFE-A336-39272FD5B119}" dt="2021-09-20T23:05:47.229" v="35721" actId="1076"/>
          <ac:spMkLst>
            <pc:docMk/>
            <pc:sldMk cId="198159562" sldId="581"/>
            <ac:spMk id="224" creationId="{AA40EF38-B29E-42F2-AAFF-6AFC8A5EE34D}"/>
          </ac:spMkLst>
        </pc:spChg>
        <pc:spChg chg="add del mod">
          <ac:chgData name="Minesh Patel" userId="a66d4990ec83ac90" providerId="LiveId" clId="{B97F8FE2-9461-4CFE-A336-39272FD5B119}" dt="2021-09-15T18:37:12.165" v="5076" actId="478"/>
          <ac:spMkLst>
            <pc:docMk/>
            <pc:sldMk cId="198159562" sldId="581"/>
            <ac:spMk id="225" creationId="{41BB07E3-4C32-4FE9-8E87-61FF9DB0E438}"/>
          </ac:spMkLst>
        </pc:spChg>
        <pc:spChg chg="add mod">
          <ac:chgData name="Minesh Patel" userId="a66d4990ec83ac90" providerId="LiveId" clId="{B97F8FE2-9461-4CFE-A336-39272FD5B119}" dt="2021-09-20T23:05:47.229" v="35721" actId="1076"/>
          <ac:spMkLst>
            <pc:docMk/>
            <pc:sldMk cId="198159562" sldId="581"/>
            <ac:spMk id="226" creationId="{51561175-E111-4086-90D0-21C190FE5683}"/>
          </ac:spMkLst>
        </pc:spChg>
        <pc:spChg chg="add mod">
          <ac:chgData name="Minesh Patel" userId="a66d4990ec83ac90" providerId="LiveId" clId="{B97F8FE2-9461-4CFE-A336-39272FD5B119}" dt="2021-09-20T23:05:47.229" v="35721" actId="1076"/>
          <ac:spMkLst>
            <pc:docMk/>
            <pc:sldMk cId="198159562" sldId="581"/>
            <ac:spMk id="227" creationId="{A5781567-6D28-4EA9-918E-92F07C930D30}"/>
          </ac:spMkLst>
        </pc:spChg>
        <pc:grpChg chg="mod">
          <ac:chgData name="Minesh Patel" userId="a66d4990ec83ac90" providerId="LiveId" clId="{B97F8FE2-9461-4CFE-A336-39272FD5B119}" dt="2021-09-15T18:38:57.607" v="5127" actId="1076"/>
          <ac:grpSpMkLst>
            <pc:docMk/>
            <pc:sldMk cId="198159562" sldId="581"/>
            <ac:grpSpMk id="39" creationId="{19F898E9-82A6-4E18-8DBD-ADF5C772BBEF}"/>
          </ac:grpSpMkLst>
        </pc:grpChg>
        <pc:grpChg chg="mod">
          <ac:chgData name="Minesh Patel" userId="a66d4990ec83ac90" providerId="LiveId" clId="{B97F8FE2-9461-4CFE-A336-39272FD5B119}" dt="2021-09-15T18:38:57.607" v="5127" actId="1076"/>
          <ac:grpSpMkLst>
            <pc:docMk/>
            <pc:sldMk cId="198159562" sldId="581"/>
            <ac:grpSpMk id="45" creationId="{E9B86B98-52CA-4498-BD03-09259835F6A3}"/>
          </ac:grpSpMkLst>
        </pc:grpChg>
        <pc:grpChg chg="add del">
          <ac:chgData name="Minesh Patel" userId="a66d4990ec83ac90" providerId="LiveId" clId="{B97F8FE2-9461-4CFE-A336-39272FD5B119}" dt="2021-09-20T23:05:48.085" v="35723" actId="478"/>
          <ac:grpSpMkLst>
            <pc:docMk/>
            <pc:sldMk cId="198159562" sldId="581"/>
            <ac:grpSpMk id="50" creationId="{A3594F60-21BD-46DA-9453-FCCCD6C53D71}"/>
          </ac:grpSpMkLst>
        </pc:grpChg>
        <pc:grpChg chg="mod">
          <ac:chgData name="Minesh Patel" userId="a66d4990ec83ac90" providerId="LiveId" clId="{B97F8FE2-9461-4CFE-A336-39272FD5B119}" dt="2021-09-15T18:38:57.607" v="5127" actId="1076"/>
          <ac:grpSpMkLst>
            <pc:docMk/>
            <pc:sldMk cId="198159562" sldId="581"/>
            <ac:grpSpMk id="68" creationId="{AF5A0E72-B433-4567-9BA2-8B60241E4491}"/>
          </ac:grpSpMkLst>
        </pc:grpChg>
        <pc:grpChg chg="mod">
          <ac:chgData name="Minesh Patel" userId="a66d4990ec83ac90" providerId="LiveId" clId="{B97F8FE2-9461-4CFE-A336-39272FD5B119}" dt="2021-09-15T18:38:57.607" v="5127" actId="1076"/>
          <ac:grpSpMkLst>
            <pc:docMk/>
            <pc:sldMk cId="198159562" sldId="581"/>
            <ac:grpSpMk id="112" creationId="{F5FF68BC-9872-4A4E-8240-6B10D00B33D1}"/>
          </ac:grpSpMkLst>
        </pc:grpChg>
        <pc:grpChg chg="mod">
          <ac:chgData name="Minesh Patel" userId="a66d4990ec83ac90" providerId="LiveId" clId="{B97F8FE2-9461-4CFE-A336-39272FD5B119}" dt="2021-09-15T18:38:57.607" v="5127" actId="1076"/>
          <ac:grpSpMkLst>
            <pc:docMk/>
            <pc:sldMk cId="198159562" sldId="581"/>
            <ac:grpSpMk id="120" creationId="{90CDAF87-EE13-4D91-9642-C07E2E157359}"/>
          </ac:grpSpMkLst>
        </pc:grpChg>
        <pc:grpChg chg="mod">
          <ac:chgData name="Minesh Patel" userId="a66d4990ec83ac90" providerId="LiveId" clId="{B97F8FE2-9461-4CFE-A336-39272FD5B119}" dt="2021-09-15T18:38:57.607" v="5127" actId="1076"/>
          <ac:grpSpMkLst>
            <pc:docMk/>
            <pc:sldMk cId="198159562" sldId="581"/>
            <ac:grpSpMk id="128" creationId="{6FF9811D-F68D-4637-8686-D04877A96DA9}"/>
          </ac:grpSpMkLst>
        </pc:grpChg>
        <pc:grpChg chg="del">
          <ac:chgData name="Minesh Patel" userId="a66d4990ec83ac90" providerId="LiveId" clId="{B97F8FE2-9461-4CFE-A336-39272FD5B119}" dt="2021-09-15T18:07:27.568" v="4885" actId="478"/>
          <ac:grpSpMkLst>
            <pc:docMk/>
            <pc:sldMk cId="198159562" sldId="581"/>
            <ac:grpSpMk id="136" creationId="{DF40349A-082E-41B3-B567-783913D3D4C1}"/>
          </ac:grpSpMkLst>
        </pc:grpChg>
        <pc:grpChg chg="del">
          <ac:chgData name="Minesh Patel" userId="a66d4990ec83ac90" providerId="LiveId" clId="{B97F8FE2-9461-4CFE-A336-39272FD5B119}" dt="2021-09-15T18:07:27.568" v="4885" actId="478"/>
          <ac:grpSpMkLst>
            <pc:docMk/>
            <pc:sldMk cId="198159562" sldId="581"/>
            <ac:grpSpMk id="144" creationId="{31D79390-F600-4097-AC1A-5A0728DD1DEC}"/>
          </ac:grpSpMkLst>
        </pc:grpChg>
        <pc:grpChg chg="del">
          <ac:chgData name="Minesh Patel" userId="a66d4990ec83ac90" providerId="LiveId" clId="{B97F8FE2-9461-4CFE-A336-39272FD5B119}" dt="2021-09-15T18:07:27.568" v="4885" actId="478"/>
          <ac:grpSpMkLst>
            <pc:docMk/>
            <pc:sldMk cId="198159562" sldId="581"/>
            <ac:grpSpMk id="152" creationId="{D22F1F35-8B03-495B-9840-8557F96FA88F}"/>
          </ac:grpSpMkLst>
        </pc:grpChg>
        <pc:grpChg chg="del">
          <ac:chgData name="Minesh Patel" userId="a66d4990ec83ac90" providerId="LiveId" clId="{B97F8FE2-9461-4CFE-A336-39272FD5B119}" dt="2021-09-15T18:07:27.568" v="4885" actId="478"/>
          <ac:grpSpMkLst>
            <pc:docMk/>
            <pc:sldMk cId="198159562" sldId="581"/>
            <ac:grpSpMk id="160" creationId="{307AED8A-0477-4C23-A736-3131AE22C3B8}"/>
          </ac:grpSpMkLst>
        </pc:grpChg>
        <pc:grpChg chg="mod">
          <ac:chgData name="Minesh Patel" userId="a66d4990ec83ac90" providerId="LiveId" clId="{B97F8FE2-9461-4CFE-A336-39272FD5B119}" dt="2021-09-15T18:38:57.607" v="5127" actId="1076"/>
          <ac:grpSpMkLst>
            <pc:docMk/>
            <pc:sldMk cId="198159562" sldId="581"/>
            <ac:grpSpMk id="172" creationId="{236E8F56-BBD7-44AF-B6F2-2BE8E7B2425D}"/>
          </ac:grpSpMkLst>
        </pc:grpChg>
        <pc:grpChg chg="mod">
          <ac:chgData name="Minesh Patel" userId="a66d4990ec83ac90" providerId="LiveId" clId="{B97F8FE2-9461-4CFE-A336-39272FD5B119}" dt="2021-09-15T18:38:57.607" v="5127" actId="1076"/>
          <ac:grpSpMkLst>
            <pc:docMk/>
            <pc:sldMk cId="198159562" sldId="581"/>
            <ac:grpSpMk id="177" creationId="{09615D21-CC45-4F26-8074-B1B1AB379A2F}"/>
          </ac:grpSpMkLst>
        </pc:grpChg>
        <pc:grpChg chg="mod">
          <ac:chgData name="Minesh Patel" userId="a66d4990ec83ac90" providerId="LiveId" clId="{B97F8FE2-9461-4CFE-A336-39272FD5B119}" dt="2021-09-15T18:38:57.607" v="5127" actId="1076"/>
          <ac:grpSpMkLst>
            <pc:docMk/>
            <pc:sldMk cId="198159562" sldId="581"/>
            <ac:grpSpMk id="181" creationId="{783A42C8-57C4-4E59-971F-A97B0EFD4DC3}"/>
          </ac:grpSpMkLst>
        </pc:grpChg>
        <pc:grpChg chg="mod">
          <ac:chgData name="Minesh Patel" userId="a66d4990ec83ac90" providerId="LiveId" clId="{B97F8FE2-9461-4CFE-A336-39272FD5B119}" dt="2021-09-15T18:38:57.607" v="5127" actId="1076"/>
          <ac:grpSpMkLst>
            <pc:docMk/>
            <pc:sldMk cId="198159562" sldId="581"/>
            <ac:grpSpMk id="186" creationId="{D99E0C7F-7335-49B1-9227-19492187FDC4}"/>
          </ac:grpSpMkLst>
        </pc:grpChg>
        <pc:grpChg chg="mod">
          <ac:chgData name="Minesh Patel" userId="a66d4990ec83ac90" providerId="LiveId" clId="{B97F8FE2-9461-4CFE-A336-39272FD5B119}" dt="2021-09-15T18:38:57.607" v="5127" actId="1076"/>
          <ac:grpSpMkLst>
            <pc:docMk/>
            <pc:sldMk cId="198159562" sldId="581"/>
            <ac:grpSpMk id="190" creationId="{BBB7BAA6-1359-4C36-A35E-9693897DC56D}"/>
          </ac:grpSpMkLst>
        </pc:grpChg>
        <pc:grpChg chg="mod">
          <ac:chgData name="Minesh Patel" userId="a66d4990ec83ac90" providerId="LiveId" clId="{B97F8FE2-9461-4CFE-A336-39272FD5B119}" dt="2021-09-15T18:38:57.607" v="5127" actId="1076"/>
          <ac:grpSpMkLst>
            <pc:docMk/>
            <pc:sldMk cId="198159562" sldId="581"/>
            <ac:grpSpMk id="195" creationId="{4F2DF4E0-5D49-43DC-B36E-7F0F5F5F0871}"/>
          </ac:grpSpMkLst>
        </pc:grpChg>
        <pc:grpChg chg="add mod">
          <ac:chgData name="Minesh Patel" userId="a66d4990ec83ac90" providerId="LiveId" clId="{B97F8FE2-9461-4CFE-A336-39272FD5B119}" dt="2021-09-15T18:39:02.460" v="5128" actId="1076"/>
          <ac:grpSpMkLst>
            <pc:docMk/>
            <pc:sldMk cId="198159562" sldId="581"/>
            <ac:grpSpMk id="203" creationId="{B2197F62-AD10-4803-B322-1EE758766A9D}"/>
          </ac:grpSpMkLst>
        </pc:grpChg>
        <pc:cxnChg chg="add del mod">
          <ac:chgData name="Minesh Patel" userId="a66d4990ec83ac90" providerId="LiveId" clId="{B97F8FE2-9461-4CFE-A336-39272FD5B119}" dt="2021-09-15T18:36:49.958" v="5071" actId="478"/>
          <ac:cxnSpMkLst>
            <pc:docMk/>
            <pc:sldMk cId="198159562" sldId="581"/>
            <ac:cxnSpMk id="216" creationId="{F78A45ED-00A5-4875-B426-0CACEE21045C}"/>
          </ac:cxnSpMkLst>
        </pc:cxnChg>
        <pc:cxnChg chg="add mod">
          <ac:chgData name="Minesh Patel" userId="a66d4990ec83ac90" providerId="LiveId" clId="{B97F8FE2-9461-4CFE-A336-39272FD5B119}" dt="2021-09-15T18:38:57.607" v="5127" actId="1076"/>
          <ac:cxnSpMkLst>
            <pc:docMk/>
            <pc:sldMk cId="198159562" sldId="581"/>
            <ac:cxnSpMk id="218" creationId="{90639131-63A2-4619-A338-D533D9F73F57}"/>
          </ac:cxnSpMkLst>
        </pc:cxnChg>
      </pc:sldChg>
      <pc:sldChg chg="add">
        <pc:chgData name="Minesh Patel" userId="a66d4990ec83ac90" providerId="LiveId" clId="{B97F8FE2-9461-4CFE-A336-39272FD5B119}" dt="2021-09-20T23:06:12.192" v="35726"/>
        <pc:sldMkLst>
          <pc:docMk/>
          <pc:sldMk cId="3590877880" sldId="581"/>
        </pc:sldMkLst>
      </pc:sldChg>
      <pc:sldChg chg="addSp delSp modSp add del mod delAnim modAnim chgLayout modNotesTx">
        <pc:chgData name="Minesh Patel" userId="a66d4990ec83ac90" providerId="LiveId" clId="{B97F8FE2-9461-4CFE-A336-39272FD5B119}" dt="2021-09-20T23:18:42.935" v="36259" actId="2696"/>
        <pc:sldMkLst>
          <pc:docMk/>
          <pc:sldMk cId="1060977059" sldId="582"/>
        </pc:sldMkLst>
        <pc:spChg chg="mod ord">
          <ac:chgData name="Minesh Patel" userId="a66d4990ec83ac90" providerId="LiveId" clId="{B97F8FE2-9461-4CFE-A336-39272FD5B119}" dt="2021-09-19T14:20:50.932" v="17509" actId="20577"/>
          <ac:spMkLst>
            <pc:docMk/>
            <pc:sldMk cId="1060977059" sldId="582"/>
            <ac:spMk id="2" creationId="{00000000-0000-0000-0000-000000000000}"/>
          </ac:spMkLst>
        </pc:spChg>
        <pc:spChg chg="add del mod">
          <ac:chgData name="Minesh Patel" userId="a66d4990ec83ac90" providerId="LiveId" clId="{B97F8FE2-9461-4CFE-A336-39272FD5B119}" dt="2021-09-15T18:43:17.972" v="5156" actId="6264"/>
          <ac:spMkLst>
            <pc:docMk/>
            <pc:sldMk cId="1060977059" sldId="582"/>
            <ac:spMk id="3" creationId="{D02E2ED1-EB84-45D5-9FF6-833F2E3FDF57}"/>
          </ac:spMkLst>
        </pc:spChg>
        <pc:spChg chg="mod ord">
          <ac:chgData name="Minesh Patel" userId="a66d4990ec83ac90" providerId="LiveId" clId="{B97F8FE2-9461-4CFE-A336-39272FD5B119}" dt="2021-09-15T18:43:17.972" v="5156" actId="6264"/>
          <ac:spMkLst>
            <pc:docMk/>
            <pc:sldMk cId="1060977059" sldId="582"/>
            <ac:spMk id="4" creationId="{E8A89F97-AFCF-4A8D-B37F-4048D2B5783D}"/>
          </ac:spMkLst>
        </pc:spChg>
        <pc:spChg chg="add del mod">
          <ac:chgData name="Minesh Patel" userId="a66d4990ec83ac90" providerId="LiveId" clId="{B97F8FE2-9461-4CFE-A336-39272FD5B119}" dt="2021-09-15T18:43:17.972" v="5156" actId="6264"/>
          <ac:spMkLst>
            <pc:docMk/>
            <pc:sldMk cId="1060977059" sldId="582"/>
            <ac:spMk id="6" creationId="{9893AD96-7E71-40CE-ACCE-F1477A36A965}"/>
          </ac:spMkLst>
        </pc:spChg>
        <pc:spChg chg="add mod ord">
          <ac:chgData name="Minesh Patel" userId="a66d4990ec83ac90" providerId="LiveId" clId="{B97F8FE2-9461-4CFE-A336-39272FD5B119}" dt="2021-09-15T22:46:56.226" v="8606" actId="1076"/>
          <ac:spMkLst>
            <pc:docMk/>
            <pc:sldMk cId="1060977059" sldId="582"/>
            <ac:spMk id="7" creationId="{78FE383A-A0AC-4BD8-964A-8860C732BBE6}"/>
          </ac:spMkLst>
        </pc:spChg>
        <pc:spChg chg="add del mod ord">
          <ac:chgData name="Minesh Patel" userId="a66d4990ec83ac90" providerId="LiveId" clId="{B97F8FE2-9461-4CFE-A336-39272FD5B119}" dt="2021-09-15T22:30:38.207" v="8187" actId="478"/>
          <ac:spMkLst>
            <pc:docMk/>
            <pc:sldMk cId="1060977059" sldId="582"/>
            <ac:spMk id="16" creationId="{512D2991-6D61-418F-95A5-46F2347B9CF9}"/>
          </ac:spMkLst>
        </pc:spChg>
        <pc:spChg chg="add del mod">
          <ac:chgData name="Minesh Patel" userId="a66d4990ec83ac90" providerId="LiveId" clId="{B97F8FE2-9461-4CFE-A336-39272FD5B119}" dt="2021-09-15T18:46:53.886" v="5579" actId="21"/>
          <ac:spMkLst>
            <pc:docMk/>
            <pc:sldMk cId="1060977059" sldId="582"/>
            <ac:spMk id="44" creationId="{43CE93BF-9C2F-4092-929B-266A997B0052}"/>
          </ac:spMkLst>
        </pc:spChg>
        <pc:spChg chg="add del mod">
          <ac:chgData name="Minesh Patel" userId="a66d4990ec83ac90" providerId="LiveId" clId="{B97F8FE2-9461-4CFE-A336-39272FD5B119}" dt="2021-09-15T18:46:53.886" v="5579" actId="21"/>
          <ac:spMkLst>
            <pc:docMk/>
            <pc:sldMk cId="1060977059" sldId="582"/>
            <ac:spMk id="49" creationId="{0ADA5F8C-ADEF-47C6-AE5F-13608A85AEBA}"/>
          </ac:spMkLst>
        </pc:spChg>
        <pc:spChg chg="add del mod">
          <ac:chgData name="Minesh Patel" userId="a66d4990ec83ac90" providerId="LiveId" clId="{B97F8FE2-9461-4CFE-A336-39272FD5B119}" dt="2021-09-15T18:46:53.886" v="5579" actId="21"/>
          <ac:spMkLst>
            <pc:docMk/>
            <pc:sldMk cId="1060977059" sldId="582"/>
            <ac:spMk id="58" creationId="{0EE6212A-3E36-4704-B2AF-E54C584E0F84}"/>
          </ac:spMkLst>
        </pc:spChg>
        <pc:spChg chg="add del mod">
          <ac:chgData name="Minesh Patel" userId="a66d4990ec83ac90" providerId="LiveId" clId="{B97F8FE2-9461-4CFE-A336-39272FD5B119}" dt="2021-09-15T18:46:53.886" v="5579" actId="21"/>
          <ac:spMkLst>
            <pc:docMk/>
            <pc:sldMk cId="1060977059" sldId="582"/>
            <ac:spMk id="59" creationId="{FE38A135-2F2C-477B-ACDB-8566EA5BD3C3}"/>
          </ac:spMkLst>
        </pc:spChg>
        <pc:spChg chg="add del mod">
          <ac:chgData name="Minesh Patel" userId="a66d4990ec83ac90" providerId="LiveId" clId="{B97F8FE2-9461-4CFE-A336-39272FD5B119}" dt="2021-09-15T18:46:53.886" v="5579" actId="21"/>
          <ac:spMkLst>
            <pc:docMk/>
            <pc:sldMk cId="1060977059" sldId="582"/>
            <ac:spMk id="60" creationId="{555AB622-CF51-43B7-BAD1-B7C16B05B038}"/>
          </ac:spMkLst>
        </pc:spChg>
        <pc:spChg chg="add del mod">
          <ac:chgData name="Minesh Patel" userId="a66d4990ec83ac90" providerId="LiveId" clId="{B97F8FE2-9461-4CFE-A336-39272FD5B119}" dt="2021-09-15T18:46:53.886" v="5579" actId="21"/>
          <ac:spMkLst>
            <pc:docMk/>
            <pc:sldMk cId="1060977059" sldId="582"/>
            <ac:spMk id="61" creationId="{9DE77CA4-7584-4A86-A66C-556AE87C3A96}"/>
          </ac:spMkLst>
        </pc:spChg>
        <pc:spChg chg="add del mod">
          <ac:chgData name="Minesh Patel" userId="a66d4990ec83ac90" providerId="LiveId" clId="{B97F8FE2-9461-4CFE-A336-39272FD5B119}" dt="2021-09-15T18:46:53.886" v="5579" actId="21"/>
          <ac:spMkLst>
            <pc:docMk/>
            <pc:sldMk cId="1060977059" sldId="582"/>
            <ac:spMk id="62" creationId="{538CCCAD-CCB1-4995-BD3C-59CB60AA1482}"/>
          </ac:spMkLst>
        </pc:spChg>
        <pc:spChg chg="del">
          <ac:chgData name="Minesh Patel" userId="a66d4990ec83ac90" providerId="LiveId" clId="{B97F8FE2-9461-4CFE-A336-39272FD5B119}" dt="2021-09-15T18:43:11.994" v="5155" actId="478"/>
          <ac:spMkLst>
            <pc:docMk/>
            <pc:sldMk cId="1060977059" sldId="582"/>
            <ac:spMk id="63" creationId="{FA25C406-C6F5-4021-97FF-66286391EDA1}"/>
          </ac:spMkLst>
        </pc:spChg>
        <pc:spChg chg="del">
          <ac:chgData name="Minesh Patel" userId="a66d4990ec83ac90" providerId="LiveId" clId="{B97F8FE2-9461-4CFE-A336-39272FD5B119}" dt="2021-09-15T18:43:11.994" v="5155" actId="478"/>
          <ac:spMkLst>
            <pc:docMk/>
            <pc:sldMk cId="1060977059" sldId="582"/>
            <ac:spMk id="64" creationId="{22633D19-170E-46D8-89E2-AB64DE483FDE}"/>
          </ac:spMkLst>
        </pc:spChg>
        <pc:spChg chg="del">
          <ac:chgData name="Minesh Patel" userId="a66d4990ec83ac90" providerId="LiveId" clId="{B97F8FE2-9461-4CFE-A336-39272FD5B119}" dt="2021-09-15T18:43:11.994" v="5155" actId="478"/>
          <ac:spMkLst>
            <pc:docMk/>
            <pc:sldMk cId="1060977059" sldId="582"/>
            <ac:spMk id="65" creationId="{F95F7A6D-C25C-497B-BECF-7E52BA720F35}"/>
          </ac:spMkLst>
        </pc:spChg>
        <pc:spChg chg="del">
          <ac:chgData name="Minesh Patel" userId="a66d4990ec83ac90" providerId="LiveId" clId="{B97F8FE2-9461-4CFE-A336-39272FD5B119}" dt="2021-09-15T18:43:11.994" v="5155" actId="478"/>
          <ac:spMkLst>
            <pc:docMk/>
            <pc:sldMk cId="1060977059" sldId="582"/>
            <ac:spMk id="66" creationId="{4DE45A0E-3706-4FA7-A7C9-3258835CC67B}"/>
          </ac:spMkLst>
        </pc:spChg>
        <pc:spChg chg="del">
          <ac:chgData name="Minesh Patel" userId="a66d4990ec83ac90" providerId="LiveId" clId="{B97F8FE2-9461-4CFE-A336-39272FD5B119}" dt="2021-09-15T18:43:11.994" v="5155" actId="478"/>
          <ac:spMkLst>
            <pc:docMk/>
            <pc:sldMk cId="1060977059" sldId="582"/>
            <ac:spMk id="67" creationId="{B8A7F02F-CF20-4AF9-B8FA-D2D905A07F91}"/>
          </ac:spMkLst>
        </pc:spChg>
        <pc:spChg chg="add del mod">
          <ac:chgData name="Minesh Patel" userId="a66d4990ec83ac90" providerId="LiveId" clId="{B97F8FE2-9461-4CFE-A336-39272FD5B119}" dt="2021-09-15T18:46:53.886" v="5579" actId="21"/>
          <ac:spMkLst>
            <pc:docMk/>
            <pc:sldMk cId="1060977059" sldId="582"/>
            <ac:spMk id="68" creationId="{0B89749B-A3A4-4CC4-8246-3E5A86FD1D9F}"/>
          </ac:spMkLst>
        </pc:spChg>
        <pc:spChg chg="mod">
          <ac:chgData name="Minesh Patel" userId="a66d4990ec83ac90" providerId="LiveId" clId="{B97F8FE2-9461-4CFE-A336-39272FD5B119}" dt="2021-09-15T18:48:04.429" v="5641"/>
          <ac:spMkLst>
            <pc:docMk/>
            <pc:sldMk cId="1060977059" sldId="582"/>
            <ac:spMk id="70" creationId="{A75A622A-BE1E-4F31-A346-CC5E47E796E3}"/>
          </ac:spMkLst>
        </pc:spChg>
        <pc:spChg chg="mod">
          <ac:chgData name="Minesh Patel" userId="a66d4990ec83ac90" providerId="LiveId" clId="{B97F8FE2-9461-4CFE-A336-39272FD5B119}" dt="2021-09-15T18:48:04.429" v="5641"/>
          <ac:spMkLst>
            <pc:docMk/>
            <pc:sldMk cId="1060977059" sldId="582"/>
            <ac:spMk id="71" creationId="{93056C75-EAAE-4D04-BD66-58EB7AF294D4}"/>
          </ac:spMkLst>
        </pc:spChg>
        <pc:spChg chg="mod">
          <ac:chgData name="Minesh Patel" userId="a66d4990ec83ac90" providerId="LiveId" clId="{B97F8FE2-9461-4CFE-A336-39272FD5B119}" dt="2021-09-15T18:48:04.429" v="5641"/>
          <ac:spMkLst>
            <pc:docMk/>
            <pc:sldMk cId="1060977059" sldId="582"/>
            <ac:spMk id="72" creationId="{EE9D883A-76F5-4676-B1E7-C53D7733D8CA}"/>
          </ac:spMkLst>
        </pc:spChg>
        <pc:spChg chg="mod">
          <ac:chgData name="Minesh Patel" userId="a66d4990ec83ac90" providerId="LiveId" clId="{B97F8FE2-9461-4CFE-A336-39272FD5B119}" dt="2021-09-15T18:48:04.429" v="5641"/>
          <ac:spMkLst>
            <pc:docMk/>
            <pc:sldMk cId="1060977059" sldId="582"/>
            <ac:spMk id="73" creationId="{3A4BAB19-67D9-4BA1-A6EC-DE0E82333FCC}"/>
          </ac:spMkLst>
        </pc:spChg>
        <pc:spChg chg="mod">
          <ac:chgData name="Minesh Patel" userId="a66d4990ec83ac90" providerId="LiveId" clId="{B97F8FE2-9461-4CFE-A336-39272FD5B119}" dt="2021-09-15T18:48:04.429" v="5641"/>
          <ac:spMkLst>
            <pc:docMk/>
            <pc:sldMk cId="1060977059" sldId="582"/>
            <ac:spMk id="74" creationId="{D005498C-E85C-4571-9280-A197C248E7F0}"/>
          </ac:spMkLst>
        </pc:spChg>
        <pc:spChg chg="mod">
          <ac:chgData name="Minesh Patel" userId="a66d4990ec83ac90" providerId="LiveId" clId="{B97F8FE2-9461-4CFE-A336-39272FD5B119}" dt="2021-09-15T18:48:04.429" v="5641"/>
          <ac:spMkLst>
            <pc:docMk/>
            <pc:sldMk cId="1060977059" sldId="582"/>
            <ac:spMk id="75" creationId="{332AB823-F88D-4854-B1D3-FC1FB54FC711}"/>
          </ac:spMkLst>
        </pc:spChg>
        <pc:spChg chg="mod">
          <ac:chgData name="Minesh Patel" userId="a66d4990ec83ac90" providerId="LiveId" clId="{B97F8FE2-9461-4CFE-A336-39272FD5B119}" dt="2021-09-15T18:48:04.429" v="5641"/>
          <ac:spMkLst>
            <pc:docMk/>
            <pc:sldMk cId="1060977059" sldId="582"/>
            <ac:spMk id="76" creationId="{F67845AD-3D11-48FB-A176-B085E0BF10CF}"/>
          </ac:spMkLst>
        </pc:spChg>
        <pc:spChg chg="mod">
          <ac:chgData name="Minesh Patel" userId="a66d4990ec83ac90" providerId="LiveId" clId="{B97F8FE2-9461-4CFE-A336-39272FD5B119}" dt="2021-09-15T19:12:09.036" v="6424" actId="108"/>
          <ac:spMkLst>
            <pc:docMk/>
            <pc:sldMk cId="1060977059" sldId="582"/>
            <ac:spMk id="78" creationId="{D7F0121A-64E9-4C45-862D-565DF083B248}"/>
          </ac:spMkLst>
        </pc:spChg>
        <pc:spChg chg="mod ord">
          <ac:chgData name="Minesh Patel" userId="a66d4990ec83ac90" providerId="LiveId" clId="{B97F8FE2-9461-4CFE-A336-39272FD5B119}" dt="2021-09-15T19:12:19.042" v="6428" actId="166"/>
          <ac:spMkLst>
            <pc:docMk/>
            <pc:sldMk cId="1060977059" sldId="582"/>
            <ac:spMk id="79" creationId="{2FD0E0F6-B066-4194-BFD0-1300FD4BD619}"/>
          </ac:spMkLst>
        </pc:spChg>
        <pc:spChg chg="mod">
          <ac:chgData name="Minesh Patel" userId="a66d4990ec83ac90" providerId="LiveId" clId="{B97F8FE2-9461-4CFE-A336-39272FD5B119}" dt="2021-09-15T19:12:02.528" v="6423"/>
          <ac:spMkLst>
            <pc:docMk/>
            <pc:sldMk cId="1060977059" sldId="582"/>
            <ac:spMk id="80" creationId="{2DE9C90B-E496-49AF-8892-B024637592F8}"/>
          </ac:spMkLst>
        </pc:spChg>
        <pc:spChg chg="mod">
          <ac:chgData name="Minesh Patel" userId="a66d4990ec83ac90" providerId="LiveId" clId="{B97F8FE2-9461-4CFE-A336-39272FD5B119}" dt="2021-09-15T19:12:01.781" v="6422"/>
          <ac:spMkLst>
            <pc:docMk/>
            <pc:sldMk cId="1060977059" sldId="582"/>
            <ac:spMk id="81" creationId="{A5F93DA6-8D03-4744-848D-566F027D795D}"/>
          </ac:spMkLst>
        </pc:spChg>
        <pc:spChg chg="mod">
          <ac:chgData name="Minesh Patel" userId="a66d4990ec83ac90" providerId="LiveId" clId="{B97F8FE2-9461-4CFE-A336-39272FD5B119}" dt="2021-09-15T22:47:10.913" v="8610" actId="14100"/>
          <ac:spMkLst>
            <pc:docMk/>
            <pc:sldMk cId="1060977059" sldId="582"/>
            <ac:spMk id="83" creationId="{A6ADEB39-A7B8-43ED-966D-CDD041B497A3}"/>
          </ac:spMkLst>
        </pc:spChg>
        <pc:spChg chg="mod">
          <ac:chgData name="Minesh Patel" userId="a66d4990ec83ac90" providerId="LiveId" clId="{B97F8FE2-9461-4CFE-A336-39272FD5B119}" dt="2021-09-15T19:11:04.285" v="6408" actId="207"/>
          <ac:spMkLst>
            <pc:docMk/>
            <pc:sldMk cId="1060977059" sldId="582"/>
            <ac:spMk id="87" creationId="{3F87571F-3DE4-4314-84D4-5391F07A6075}"/>
          </ac:spMkLst>
        </pc:spChg>
        <pc:spChg chg="mod">
          <ac:chgData name="Minesh Patel" userId="a66d4990ec83ac90" providerId="LiveId" clId="{B97F8FE2-9461-4CFE-A336-39272FD5B119}" dt="2021-09-15T19:11:04.285" v="6408" actId="207"/>
          <ac:spMkLst>
            <pc:docMk/>
            <pc:sldMk cId="1060977059" sldId="582"/>
            <ac:spMk id="88" creationId="{1F571E29-428C-4E84-9AED-FD97FB0F1B9A}"/>
          </ac:spMkLst>
        </pc:spChg>
        <pc:spChg chg="mod">
          <ac:chgData name="Minesh Patel" userId="a66d4990ec83ac90" providerId="LiveId" clId="{B97F8FE2-9461-4CFE-A336-39272FD5B119}" dt="2021-09-15T19:11:04.285" v="6408" actId="207"/>
          <ac:spMkLst>
            <pc:docMk/>
            <pc:sldMk cId="1060977059" sldId="582"/>
            <ac:spMk id="89" creationId="{B29B4FBF-1C2A-4935-BDFD-118055568263}"/>
          </ac:spMkLst>
        </pc:spChg>
        <pc:spChg chg="mod">
          <ac:chgData name="Minesh Patel" userId="a66d4990ec83ac90" providerId="LiveId" clId="{B97F8FE2-9461-4CFE-A336-39272FD5B119}" dt="2021-09-15T22:31:08.856" v="8197" actId="1076"/>
          <ac:spMkLst>
            <pc:docMk/>
            <pc:sldMk cId="1060977059" sldId="582"/>
            <ac:spMk id="90" creationId="{16D45C44-48B3-461C-B63C-A6312119AF9E}"/>
          </ac:spMkLst>
        </pc:spChg>
        <pc:spChg chg="mod">
          <ac:chgData name="Minesh Patel" userId="a66d4990ec83ac90" providerId="LiveId" clId="{B97F8FE2-9461-4CFE-A336-39272FD5B119}" dt="2021-09-15T19:11:04.285" v="6408" actId="207"/>
          <ac:spMkLst>
            <pc:docMk/>
            <pc:sldMk cId="1060977059" sldId="582"/>
            <ac:spMk id="91" creationId="{08EAFA7A-BE5A-430F-AF68-7982EDD2367D}"/>
          </ac:spMkLst>
        </pc:spChg>
        <pc:spChg chg="mod">
          <ac:chgData name="Minesh Patel" userId="a66d4990ec83ac90" providerId="LiveId" clId="{B97F8FE2-9461-4CFE-A336-39272FD5B119}" dt="2021-09-15T22:31:08.856" v="8197" actId="1076"/>
          <ac:spMkLst>
            <pc:docMk/>
            <pc:sldMk cId="1060977059" sldId="582"/>
            <ac:spMk id="92" creationId="{ED76DD7E-A921-4F25-B948-4E3673241A8E}"/>
          </ac:spMkLst>
        </pc:spChg>
        <pc:spChg chg="mod">
          <ac:chgData name="Minesh Patel" userId="a66d4990ec83ac90" providerId="LiveId" clId="{B97F8FE2-9461-4CFE-A336-39272FD5B119}" dt="2021-09-15T22:31:08.856" v="8197" actId="1076"/>
          <ac:spMkLst>
            <pc:docMk/>
            <pc:sldMk cId="1060977059" sldId="582"/>
            <ac:spMk id="93" creationId="{5BE3490B-1333-4A09-8144-DF7596D607AB}"/>
          </ac:spMkLst>
        </pc:spChg>
        <pc:spChg chg="add del mod">
          <ac:chgData name="Minesh Patel" userId="a66d4990ec83ac90" providerId="LiveId" clId="{B97F8FE2-9461-4CFE-A336-39272FD5B119}" dt="2021-09-15T19:09:42.854" v="6358" actId="478"/>
          <ac:spMkLst>
            <pc:docMk/>
            <pc:sldMk cId="1060977059" sldId="582"/>
            <ac:spMk id="94" creationId="{CAED1BDB-B304-4C8F-A577-711608D60292}"/>
          </ac:spMkLst>
        </pc:spChg>
        <pc:spChg chg="add del mod">
          <ac:chgData name="Minesh Patel" userId="a66d4990ec83ac90" providerId="LiveId" clId="{B97F8FE2-9461-4CFE-A336-39272FD5B119}" dt="2021-09-15T19:12:12.087" v="6426" actId="478"/>
          <ac:spMkLst>
            <pc:docMk/>
            <pc:sldMk cId="1060977059" sldId="582"/>
            <ac:spMk id="95" creationId="{5DCBC100-E8CD-4C83-B6FF-86D953A260F9}"/>
          </ac:spMkLst>
        </pc:spChg>
        <pc:spChg chg="add del mod">
          <ac:chgData name="Minesh Patel" userId="a66d4990ec83ac90" providerId="LiveId" clId="{B97F8FE2-9461-4CFE-A336-39272FD5B119}" dt="2021-09-15T19:12:12.087" v="6426" actId="478"/>
          <ac:spMkLst>
            <pc:docMk/>
            <pc:sldMk cId="1060977059" sldId="582"/>
            <ac:spMk id="96" creationId="{DC78A22B-7C69-49A5-8ED4-D610A4B68411}"/>
          </ac:spMkLst>
        </pc:spChg>
        <pc:spChg chg="add del mod">
          <ac:chgData name="Minesh Patel" userId="a66d4990ec83ac90" providerId="LiveId" clId="{B97F8FE2-9461-4CFE-A336-39272FD5B119}" dt="2021-09-15T19:12:12.087" v="6426" actId="478"/>
          <ac:spMkLst>
            <pc:docMk/>
            <pc:sldMk cId="1060977059" sldId="582"/>
            <ac:spMk id="97" creationId="{E351A67B-C051-4967-8CB8-39FAFEE7BD80}"/>
          </ac:spMkLst>
        </pc:spChg>
        <pc:spChg chg="add del mod">
          <ac:chgData name="Minesh Patel" userId="a66d4990ec83ac90" providerId="LiveId" clId="{B97F8FE2-9461-4CFE-A336-39272FD5B119}" dt="2021-09-15T19:12:12.087" v="6426" actId="478"/>
          <ac:spMkLst>
            <pc:docMk/>
            <pc:sldMk cId="1060977059" sldId="582"/>
            <ac:spMk id="98" creationId="{4D27A91A-BD01-4035-8052-66F06F18F581}"/>
          </ac:spMkLst>
        </pc:spChg>
        <pc:spChg chg="add del mod">
          <ac:chgData name="Minesh Patel" userId="a66d4990ec83ac90" providerId="LiveId" clId="{B97F8FE2-9461-4CFE-A336-39272FD5B119}" dt="2021-09-15T19:09:40.435" v="6357" actId="478"/>
          <ac:spMkLst>
            <pc:docMk/>
            <pc:sldMk cId="1060977059" sldId="582"/>
            <ac:spMk id="99" creationId="{2F125889-BF7C-47EB-9A6F-89682DDBE8A1}"/>
          </ac:spMkLst>
        </pc:spChg>
        <pc:spChg chg="add del mod">
          <ac:chgData name="Minesh Patel" userId="a66d4990ec83ac90" providerId="LiveId" clId="{B97F8FE2-9461-4CFE-A336-39272FD5B119}" dt="2021-09-15T19:11:08.208" v="6409" actId="478"/>
          <ac:spMkLst>
            <pc:docMk/>
            <pc:sldMk cId="1060977059" sldId="582"/>
            <ac:spMk id="100" creationId="{912DE401-3849-4B57-B816-D11A18ABDB56}"/>
          </ac:spMkLst>
        </pc:spChg>
        <pc:spChg chg="add del mod">
          <ac:chgData name="Minesh Patel" userId="a66d4990ec83ac90" providerId="LiveId" clId="{B97F8FE2-9461-4CFE-A336-39272FD5B119}" dt="2021-09-15T19:13:50.200" v="6455" actId="478"/>
          <ac:spMkLst>
            <pc:docMk/>
            <pc:sldMk cId="1060977059" sldId="582"/>
            <ac:spMk id="101" creationId="{78793CF4-DEBD-491A-A083-8E56FA314924}"/>
          </ac:spMkLst>
        </pc:spChg>
        <pc:spChg chg="add del mod">
          <ac:chgData name="Minesh Patel" userId="a66d4990ec83ac90" providerId="LiveId" clId="{B97F8FE2-9461-4CFE-A336-39272FD5B119}" dt="2021-09-15T22:30:43.646" v="8189" actId="478"/>
          <ac:spMkLst>
            <pc:docMk/>
            <pc:sldMk cId="1060977059" sldId="582"/>
            <ac:spMk id="103" creationId="{5EA67735-E123-4C67-B3FC-AF1DF18F4B54}"/>
          </ac:spMkLst>
        </pc:spChg>
        <pc:spChg chg="add del mod">
          <ac:chgData name="Minesh Patel" userId="a66d4990ec83ac90" providerId="LiveId" clId="{B97F8FE2-9461-4CFE-A336-39272FD5B119}" dt="2021-09-15T22:30:42.424" v="8188" actId="478"/>
          <ac:spMkLst>
            <pc:docMk/>
            <pc:sldMk cId="1060977059" sldId="582"/>
            <ac:spMk id="104" creationId="{D02CCF46-0DAB-4D77-B861-CD0D11F74139}"/>
          </ac:spMkLst>
        </pc:spChg>
        <pc:spChg chg="mod">
          <ac:chgData name="Minesh Patel" userId="a66d4990ec83ac90" providerId="LiveId" clId="{B97F8FE2-9461-4CFE-A336-39272FD5B119}" dt="2021-09-15T19:09:48.931" v="6361"/>
          <ac:spMkLst>
            <pc:docMk/>
            <pc:sldMk cId="1060977059" sldId="582"/>
            <ac:spMk id="106" creationId="{0B063A16-17F5-4EE1-B12D-473F7E08B5F3}"/>
          </ac:spMkLst>
        </pc:spChg>
        <pc:spChg chg="del">
          <ac:chgData name="Minesh Patel" userId="a66d4990ec83ac90" providerId="LiveId" clId="{B97F8FE2-9461-4CFE-A336-39272FD5B119}" dt="2021-09-15T18:43:11.994" v="5155" actId="478"/>
          <ac:spMkLst>
            <pc:docMk/>
            <pc:sldMk cId="1060977059" sldId="582"/>
            <ac:spMk id="107" creationId="{3B96F036-D294-4111-99E5-05A6A871DD51}"/>
          </ac:spMkLst>
        </pc:spChg>
        <pc:spChg chg="del">
          <ac:chgData name="Minesh Patel" userId="a66d4990ec83ac90" providerId="LiveId" clId="{B97F8FE2-9461-4CFE-A336-39272FD5B119}" dt="2021-09-15T18:43:11.994" v="5155" actId="478"/>
          <ac:spMkLst>
            <pc:docMk/>
            <pc:sldMk cId="1060977059" sldId="582"/>
            <ac:spMk id="108" creationId="{B945FF5E-A034-46DB-B4C3-544681A855E5}"/>
          </ac:spMkLst>
        </pc:spChg>
        <pc:spChg chg="del">
          <ac:chgData name="Minesh Patel" userId="a66d4990ec83ac90" providerId="LiveId" clId="{B97F8FE2-9461-4CFE-A336-39272FD5B119}" dt="2021-09-15T18:43:11.994" v="5155" actId="478"/>
          <ac:spMkLst>
            <pc:docMk/>
            <pc:sldMk cId="1060977059" sldId="582"/>
            <ac:spMk id="109" creationId="{0DE718BF-311B-41ED-BEC5-6712F2281A23}"/>
          </ac:spMkLst>
        </pc:spChg>
        <pc:spChg chg="del">
          <ac:chgData name="Minesh Patel" userId="a66d4990ec83ac90" providerId="LiveId" clId="{B97F8FE2-9461-4CFE-A336-39272FD5B119}" dt="2021-09-15T18:43:11.994" v="5155" actId="478"/>
          <ac:spMkLst>
            <pc:docMk/>
            <pc:sldMk cId="1060977059" sldId="582"/>
            <ac:spMk id="110" creationId="{DF5ED8E8-39D8-493B-B6BA-9580AE313D26}"/>
          </ac:spMkLst>
        </pc:spChg>
        <pc:spChg chg="del">
          <ac:chgData name="Minesh Patel" userId="a66d4990ec83ac90" providerId="LiveId" clId="{B97F8FE2-9461-4CFE-A336-39272FD5B119}" dt="2021-09-15T18:43:11.994" v="5155" actId="478"/>
          <ac:spMkLst>
            <pc:docMk/>
            <pc:sldMk cId="1060977059" sldId="582"/>
            <ac:spMk id="111" creationId="{F231E433-C0B0-4764-8D9F-AE3087E4A14F}"/>
          </ac:spMkLst>
        </pc:spChg>
        <pc:spChg chg="mod">
          <ac:chgData name="Minesh Patel" userId="a66d4990ec83ac90" providerId="LiveId" clId="{B97F8FE2-9461-4CFE-A336-39272FD5B119}" dt="2021-09-15T19:09:48.931" v="6361"/>
          <ac:spMkLst>
            <pc:docMk/>
            <pc:sldMk cId="1060977059" sldId="582"/>
            <ac:spMk id="112" creationId="{BA5E857F-FDBA-4723-92EA-B4E8FA29C340}"/>
          </ac:spMkLst>
        </pc:spChg>
        <pc:spChg chg="mod">
          <ac:chgData name="Minesh Patel" userId="a66d4990ec83ac90" providerId="LiveId" clId="{B97F8FE2-9461-4CFE-A336-39272FD5B119}" dt="2021-09-15T19:09:48.931" v="6361"/>
          <ac:spMkLst>
            <pc:docMk/>
            <pc:sldMk cId="1060977059" sldId="582"/>
            <ac:spMk id="113" creationId="{B22FC030-C75D-4BAA-B409-ED8ED9DF86E9}"/>
          </ac:spMkLst>
        </pc:spChg>
        <pc:spChg chg="mod">
          <ac:chgData name="Minesh Patel" userId="a66d4990ec83ac90" providerId="LiveId" clId="{B97F8FE2-9461-4CFE-A336-39272FD5B119}" dt="2021-09-15T19:09:48.931" v="6361"/>
          <ac:spMkLst>
            <pc:docMk/>
            <pc:sldMk cId="1060977059" sldId="582"/>
            <ac:spMk id="114" creationId="{8254EC02-B13E-4193-98B5-59BD938ADAA5}"/>
          </ac:spMkLst>
        </pc:spChg>
        <pc:spChg chg="mod">
          <ac:chgData name="Minesh Patel" userId="a66d4990ec83ac90" providerId="LiveId" clId="{B97F8FE2-9461-4CFE-A336-39272FD5B119}" dt="2021-09-15T19:09:48.931" v="6361"/>
          <ac:spMkLst>
            <pc:docMk/>
            <pc:sldMk cId="1060977059" sldId="582"/>
            <ac:spMk id="115" creationId="{E6F49947-5307-437B-81B5-0E17D2A16909}"/>
          </ac:spMkLst>
        </pc:spChg>
        <pc:spChg chg="mod">
          <ac:chgData name="Minesh Patel" userId="a66d4990ec83ac90" providerId="LiveId" clId="{B97F8FE2-9461-4CFE-A336-39272FD5B119}" dt="2021-09-15T19:09:48.931" v="6361"/>
          <ac:spMkLst>
            <pc:docMk/>
            <pc:sldMk cId="1060977059" sldId="582"/>
            <ac:spMk id="116" creationId="{41F1BFD2-1FA8-475E-B84F-F1F77B87DAB6}"/>
          </ac:spMkLst>
        </pc:spChg>
        <pc:spChg chg="mod">
          <ac:chgData name="Minesh Patel" userId="a66d4990ec83ac90" providerId="LiveId" clId="{B97F8FE2-9461-4CFE-A336-39272FD5B119}" dt="2021-09-15T19:09:48.931" v="6361"/>
          <ac:spMkLst>
            <pc:docMk/>
            <pc:sldMk cId="1060977059" sldId="582"/>
            <ac:spMk id="117" creationId="{E3BB5C70-E9CD-4946-B2E0-CE49CEC0C35C}"/>
          </ac:spMkLst>
        </pc:spChg>
        <pc:spChg chg="mod">
          <ac:chgData name="Minesh Patel" userId="a66d4990ec83ac90" providerId="LiveId" clId="{B97F8FE2-9461-4CFE-A336-39272FD5B119}" dt="2021-09-15T19:09:48.931" v="6361"/>
          <ac:spMkLst>
            <pc:docMk/>
            <pc:sldMk cId="1060977059" sldId="582"/>
            <ac:spMk id="119" creationId="{0664F6AA-5C25-43E3-8434-9C7222556501}"/>
          </ac:spMkLst>
        </pc:spChg>
        <pc:spChg chg="mod">
          <ac:chgData name="Minesh Patel" userId="a66d4990ec83ac90" providerId="LiveId" clId="{B97F8FE2-9461-4CFE-A336-39272FD5B119}" dt="2021-09-15T19:09:48.931" v="6361"/>
          <ac:spMkLst>
            <pc:docMk/>
            <pc:sldMk cId="1060977059" sldId="582"/>
            <ac:spMk id="120" creationId="{B3D1A8D7-8DB9-48AB-A7A6-45E7EFE271EC}"/>
          </ac:spMkLst>
        </pc:spChg>
        <pc:spChg chg="mod">
          <ac:chgData name="Minesh Patel" userId="a66d4990ec83ac90" providerId="LiveId" clId="{B97F8FE2-9461-4CFE-A336-39272FD5B119}" dt="2021-09-15T19:09:48.931" v="6361"/>
          <ac:spMkLst>
            <pc:docMk/>
            <pc:sldMk cId="1060977059" sldId="582"/>
            <ac:spMk id="121" creationId="{85D0DAD5-33A5-46F1-B6D1-A83F25AF9DA7}"/>
          </ac:spMkLst>
        </pc:spChg>
        <pc:spChg chg="mod">
          <ac:chgData name="Minesh Patel" userId="a66d4990ec83ac90" providerId="LiveId" clId="{B97F8FE2-9461-4CFE-A336-39272FD5B119}" dt="2021-09-15T19:09:48.931" v="6361"/>
          <ac:spMkLst>
            <pc:docMk/>
            <pc:sldMk cId="1060977059" sldId="582"/>
            <ac:spMk id="122" creationId="{4FBE6BDC-9DB8-4EA3-84DA-1FD655333816}"/>
          </ac:spMkLst>
        </pc:spChg>
        <pc:spChg chg="mod">
          <ac:chgData name="Minesh Patel" userId="a66d4990ec83ac90" providerId="LiveId" clId="{B97F8FE2-9461-4CFE-A336-39272FD5B119}" dt="2021-09-15T19:09:48.931" v="6361"/>
          <ac:spMkLst>
            <pc:docMk/>
            <pc:sldMk cId="1060977059" sldId="582"/>
            <ac:spMk id="123" creationId="{680A0A79-A7F3-45A9-B7BF-FC5973CABD87}"/>
          </ac:spMkLst>
        </pc:spChg>
        <pc:spChg chg="mod">
          <ac:chgData name="Minesh Patel" userId="a66d4990ec83ac90" providerId="LiveId" clId="{B97F8FE2-9461-4CFE-A336-39272FD5B119}" dt="2021-09-15T19:09:48.931" v="6361"/>
          <ac:spMkLst>
            <pc:docMk/>
            <pc:sldMk cId="1060977059" sldId="582"/>
            <ac:spMk id="124" creationId="{EF61C86B-040C-4CFF-B46E-4E572B52B17F}"/>
          </ac:spMkLst>
        </pc:spChg>
        <pc:spChg chg="mod">
          <ac:chgData name="Minesh Patel" userId="a66d4990ec83ac90" providerId="LiveId" clId="{B97F8FE2-9461-4CFE-A336-39272FD5B119}" dt="2021-09-15T19:09:48.931" v="6361"/>
          <ac:spMkLst>
            <pc:docMk/>
            <pc:sldMk cId="1060977059" sldId="582"/>
            <ac:spMk id="125" creationId="{9528EB77-1851-41A6-8599-AA298FBF755F}"/>
          </ac:spMkLst>
        </pc:spChg>
        <pc:spChg chg="mod">
          <ac:chgData name="Minesh Patel" userId="a66d4990ec83ac90" providerId="LiveId" clId="{B97F8FE2-9461-4CFE-A336-39272FD5B119}" dt="2021-09-15T19:09:48.931" v="6361"/>
          <ac:spMkLst>
            <pc:docMk/>
            <pc:sldMk cId="1060977059" sldId="582"/>
            <ac:spMk id="126" creationId="{9EEC14FD-1715-42BF-BED9-6B493C2D88CF}"/>
          </ac:spMkLst>
        </pc:spChg>
        <pc:spChg chg="mod">
          <ac:chgData name="Minesh Patel" userId="a66d4990ec83ac90" providerId="LiveId" clId="{B97F8FE2-9461-4CFE-A336-39272FD5B119}" dt="2021-09-15T19:09:48.931" v="6361"/>
          <ac:spMkLst>
            <pc:docMk/>
            <pc:sldMk cId="1060977059" sldId="582"/>
            <ac:spMk id="127" creationId="{C95272B2-340D-4FFC-A39D-0E762034CB31}"/>
          </ac:spMkLst>
        </pc:spChg>
        <pc:spChg chg="mod">
          <ac:chgData name="Minesh Patel" userId="a66d4990ec83ac90" providerId="LiveId" clId="{B97F8FE2-9461-4CFE-A336-39272FD5B119}" dt="2021-09-15T19:09:48.931" v="6361"/>
          <ac:spMkLst>
            <pc:docMk/>
            <pc:sldMk cId="1060977059" sldId="582"/>
            <ac:spMk id="131" creationId="{38DB1739-3996-4144-A230-B59031B6DCED}"/>
          </ac:spMkLst>
        </pc:spChg>
        <pc:spChg chg="mod">
          <ac:chgData name="Minesh Patel" userId="a66d4990ec83ac90" providerId="LiveId" clId="{B97F8FE2-9461-4CFE-A336-39272FD5B119}" dt="2021-09-15T19:12:53.087" v="6437" actId="571"/>
          <ac:spMkLst>
            <pc:docMk/>
            <pc:sldMk cId="1060977059" sldId="582"/>
            <ac:spMk id="147" creationId="{8B9A2C04-69C1-4DC8-9B12-718955928E3D}"/>
          </ac:spMkLst>
        </pc:spChg>
        <pc:spChg chg="mod">
          <ac:chgData name="Minesh Patel" userId="a66d4990ec83ac90" providerId="LiveId" clId="{B97F8FE2-9461-4CFE-A336-39272FD5B119}" dt="2021-09-15T19:12:53.087" v="6437" actId="571"/>
          <ac:spMkLst>
            <pc:docMk/>
            <pc:sldMk cId="1060977059" sldId="582"/>
            <ac:spMk id="148" creationId="{55BB922E-9200-4CC2-8AFB-12284FC3F7F8}"/>
          </ac:spMkLst>
        </pc:spChg>
        <pc:spChg chg="mod">
          <ac:chgData name="Minesh Patel" userId="a66d4990ec83ac90" providerId="LiveId" clId="{B97F8FE2-9461-4CFE-A336-39272FD5B119}" dt="2021-09-15T19:12:53.087" v="6437" actId="571"/>
          <ac:spMkLst>
            <pc:docMk/>
            <pc:sldMk cId="1060977059" sldId="582"/>
            <ac:spMk id="149" creationId="{C1A94F23-4F37-45AD-901B-BBBD5625D2AD}"/>
          </ac:spMkLst>
        </pc:spChg>
        <pc:spChg chg="mod">
          <ac:chgData name="Minesh Patel" userId="a66d4990ec83ac90" providerId="LiveId" clId="{B97F8FE2-9461-4CFE-A336-39272FD5B119}" dt="2021-09-15T19:12:53.087" v="6437" actId="571"/>
          <ac:spMkLst>
            <pc:docMk/>
            <pc:sldMk cId="1060977059" sldId="582"/>
            <ac:spMk id="150" creationId="{CC36398C-F115-4177-90B7-CC979DB082B6}"/>
          </ac:spMkLst>
        </pc:spChg>
        <pc:spChg chg="mod">
          <ac:chgData name="Minesh Patel" userId="a66d4990ec83ac90" providerId="LiveId" clId="{B97F8FE2-9461-4CFE-A336-39272FD5B119}" dt="2021-09-15T19:13:02.850" v="6439" actId="571"/>
          <ac:spMkLst>
            <pc:docMk/>
            <pc:sldMk cId="1060977059" sldId="582"/>
            <ac:spMk id="152" creationId="{52D56B45-3564-40A5-A1E4-8CDC53C38C3A}"/>
          </ac:spMkLst>
        </pc:spChg>
        <pc:spChg chg="mod">
          <ac:chgData name="Minesh Patel" userId="a66d4990ec83ac90" providerId="LiveId" clId="{B97F8FE2-9461-4CFE-A336-39272FD5B119}" dt="2021-09-15T22:33:47.485" v="8251" actId="14100"/>
          <ac:spMkLst>
            <pc:docMk/>
            <pc:sldMk cId="1060977059" sldId="582"/>
            <ac:spMk id="153" creationId="{D0577C56-94BB-47A5-B7B7-6C9C872A726E}"/>
          </ac:spMkLst>
        </pc:spChg>
        <pc:spChg chg="mod">
          <ac:chgData name="Minesh Patel" userId="a66d4990ec83ac90" providerId="LiveId" clId="{B97F8FE2-9461-4CFE-A336-39272FD5B119}" dt="2021-09-15T19:13:02.850" v="6439" actId="571"/>
          <ac:spMkLst>
            <pc:docMk/>
            <pc:sldMk cId="1060977059" sldId="582"/>
            <ac:spMk id="154" creationId="{35F5D5A6-FA5B-455B-B2BF-0AB51A070BEE}"/>
          </ac:spMkLst>
        </pc:spChg>
        <pc:spChg chg="mod">
          <ac:chgData name="Minesh Patel" userId="a66d4990ec83ac90" providerId="LiveId" clId="{B97F8FE2-9461-4CFE-A336-39272FD5B119}" dt="2021-09-15T19:13:02.850" v="6439" actId="571"/>
          <ac:spMkLst>
            <pc:docMk/>
            <pc:sldMk cId="1060977059" sldId="582"/>
            <ac:spMk id="155" creationId="{11E436E8-5C9A-4752-A805-F14F29CD9380}"/>
          </ac:spMkLst>
        </pc:spChg>
        <pc:spChg chg="del mod">
          <ac:chgData name="Minesh Patel" userId="a66d4990ec83ac90" providerId="LiveId" clId="{B97F8FE2-9461-4CFE-A336-39272FD5B119}" dt="2021-09-15T19:13:36.569" v="6450" actId="478"/>
          <ac:spMkLst>
            <pc:docMk/>
            <pc:sldMk cId="1060977059" sldId="582"/>
            <ac:spMk id="157" creationId="{A8D30A3C-8EC5-4ADA-A14B-09092117E656}"/>
          </ac:spMkLst>
        </pc:spChg>
        <pc:spChg chg="mod">
          <ac:chgData name="Minesh Patel" userId="a66d4990ec83ac90" providerId="LiveId" clId="{B97F8FE2-9461-4CFE-A336-39272FD5B119}" dt="2021-09-15T19:13:02.850" v="6439" actId="571"/>
          <ac:spMkLst>
            <pc:docMk/>
            <pc:sldMk cId="1060977059" sldId="582"/>
            <ac:spMk id="161" creationId="{BA0AD94C-CEFA-406B-8B84-D028DA0E2CFD}"/>
          </ac:spMkLst>
        </pc:spChg>
        <pc:spChg chg="mod">
          <ac:chgData name="Minesh Patel" userId="a66d4990ec83ac90" providerId="LiveId" clId="{B97F8FE2-9461-4CFE-A336-39272FD5B119}" dt="2021-09-15T19:13:02.850" v="6439" actId="571"/>
          <ac:spMkLst>
            <pc:docMk/>
            <pc:sldMk cId="1060977059" sldId="582"/>
            <ac:spMk id="162" creationId="{0F83DA59-D1E5-4F24-B85A-AB2EEDEAE652}"/>
          </ac:spMkLst>
        </pc:spChg>
        <pc:spChg chg="mod">
          <ac:chgData name="Minesh Patel" userId="a66d4990ec83ac90" providerId="LiveId" clId="{B97F8FE2-9461-4CFE-A336-39272FD5B119}" dt="2021-09-15T19:13:02.850" v="6439" actId="571"/>
          <ac:spMkLst>
            <pc:docMk/>
            <pc:sldMk cId="1060977059" sldId="582"/>
            <ac:spMk id="163" creationId="{4821D166-0078-4231-8B30-3CF9886AE807}"/>
          </ac:spMkLst>
        </pc:spChg>
        <pc:spChg chg="del mod">
          <ac:chgData name="Minesh Patel" userId="a66d4990ec83ac90" providerId="LiveId" clId="{B97F8FE2-9461-4CFE-A336-39272FD5B119}" dt="2021-09-15T19:13:32.024" v="6448" actId="478"/>
          <ac:spMkLst>
            <pc:docMk/>
            <pc:sldMk cId="1060977059" sldId="582"/>
            <ac:spMk id="164" creationId="{FA593D5B-ACA8-4C7E-8C61-7548FFA50A74}"/>
          </ac:spMkLst>
        </pc:spChg>
        <pc:spChg chg="mod">
          <ac:chgData name="Minesh Patel" userId="a66d4990ec83ac90" providerId="LiveId" clId="{B97F8FE2-9461-4CFE-A336-39272FD5B119}" dt="2021-09-15T19:13:02.850" v="6439" actId="571"/>
          <ac:spMkLst>
            <pc:docMk/>
            <pc:sldMk cId="1060977059" sldId="582"/>
            <ac:spMk id="165" creationId="{80402BE7-FF0E-4C1A-9BB9-53AD1F3A34C9}"/>
          </ac:spMkLst>
        </pc:spChg>
        <pc:spChg chg="del mod">
          <ac:chgData name="Minesh Patel" userId="a66d4990ec83ac90" providerId="LiveId" clId="{B97F8FE2-9461-4CFE-A336-39272FD5B119}" dt="2021-09-15T19:13:30.198" v="6447" actId="478"/>
          <ac:spMkLst>
            <pc:docMk/>
            <pc:sldMk cId="1060977059" sldId="582"/>
            <ac:spMk id="166" creationId="{82283B70-C1B0-48F6-B963-8B06B954DFBA}"/>
          </ac:spMkLst>
        </pc:spChg>
        <pc:spChg chg="del mod">
          <ac:chgData name="Minesh Patel" userId="a66d4990ec83ac90" providerId="LiveId" clId="{B97F8FE2-9461-4CFE-A336-39272FD5B119}" dt="2021-09-15T19:13:28.225" v="6446" actId="478"/>
          <ac:spMkLst>
            <pc:docMk/>
            <pc:sldMk cId="1060977059" sldId="582"/>
            <ac:spMk id="167" creationId="{6EDF8F59-4532-4CBC-B1E0-1E625A697B42}"/>
          </ac:spMkLst>
        </pc:spChg>
        <pc:spChg chg="add del mod">
          <ac:chgData name="Minesh Patel" userId="a66d4990ec83ac90" providerId="LiveId" clId="{B97F8FE2-9461-4CFE-A336-39272FD5B119}" dt="2021-09-15T19:13:48.537" v="6454" actId="478"/>
          <ac:spMkLst>
            <pc:docMk/>
            <pc:sldMk cId="1060977059" sldId="582"/>
            <ac:spMk id="168" creationId="{EEDBF299-19AE-4119-A472-E6C696805A94}"/>
          </ac:spMkLst>
        </pc:spChg>
        <pc:spChg chg="add del mod">
          <ac:chgData name="Minesh Patel" userId="a66d4990ec83ac90" providerId="LiveId" clId="{B97F8FE2-9461-4CFE-A336-39272FD5B119}" dt="2021-09-15T19:13:04.738" v="6440" actId="478"/>
          <ac:spMkLst>
            <pc:docMk/>
            <pc:sldMk cId="1060977059" sldId="582"/>
            <ac:spMk id="170" creationId="{EACB4001-20AC-49B2-B78D-C99FCE6CAA87}"/>
          </ac:spMkLst>
        </pc:spChg>
        <pc:spChg chg="add del mod">
          <ac:chgData name="Minesh Patel" userId="a66d4990ec83ac90" providerId="LiveId" clId="{B97F8FE2-9461-4CFE-A336-39272FD5B119}" dt="2021-09-15T19:13:04.738" v="6440" actId="478"/>
          <ac:spMkLst>
            <pc:docMk/>
            <pc:sldMk cId="1060977059" sldId="582"/>
            <ac:spMk id="171" creationId="{33B13D68-9DEE-42E0-A421-2B945097BECA}"/>
          </ac:spMkLst>
        </pc:spChg>
        <pc:spChg chg="mod">
          <ac:chgData name="Minesh Patel" userId="a66d4990ec83ac90" providerId="LiveId" clId="{B97F8FE2-9461-4CFE-A336-39272FD5B119}" dt="2021-09-15T19:13:02.850" v="6439" actId="571"/>
          <ac:spMkLst>
            <pc:docMk/>
            <pc:sldMk cId="1060977059" sldId="582"/>
            <ac:spMk id="173" creationId="{A5F3F80F-1D1C-48EA-826A-2E396F537C17}"/>
          </ac:spMkLst>
        </pc:spChg>
        <pc:spChg chg="mod">
          <ac:chgData name="Minesh Patel" userId="a66d4990ec83ac90" providerId="LiveId" clId="{B97F8FE2-9461-4CFE-A336-39272FD5B119}" dt="2021-09-15T19:13:02.850" v="6439" actId="571"/>
          <ac:spMkLst>
            <pc:docMk/>
            <pc:sldMk cId="1060977059" sldId="582"/>
            <ac:spMk id="174" creationId="{0D045C56-21F5-47DE-A796-E0F4B231948D}"/>
          </ac:spMkLst>
        </pc:spChg>
        <pc:spChg chg="mod">
          <ac:chgData name="Minesh Patel" userId="a66d4990ec83ac90" providerId="LiveId" clId="{B97F8FE2-9461-4CFE-A336-39272FD5B119}" dt="2021-09-15T19:13:02.850" v="6439" actId="571"/>
          <ac:spMkLst>
            <pc:docMk/>
            <pc:sldMk cId="1060977059" sldId="582"/>
            <ac:spMk id="175" creationId="{49D8CC5F-2827-43D7-BD6C-D054CC8738C8}"/>
          </ac:spMkLst>
        </pc:spChg>
        <pc:spChg chg="mod">
          <ac:chgData name="Minesh Patel" userId="a66d4990ec83ac90" providerId="LiveId" clId="{B97F8FE2-9461-4CFE-A336-39272FD5B119}" dt="2021-09-15T19:13:02.850" v="6439" actId="571"/>
          <ac:spMkLst>
            <pc:docMk/>
            <pc:sldMk cId="1060977059" sldId="582"/>
            <ac:spMk id="176" creationId="{F00D9D1B-FE38-4F78-A400-D19A7AA5EDB9}"/>
          </ac:spMkLst>
        </pc:spChg>
        <pc:spChg chg="mod">
          <ac:chgData name="Minesh Patel" userId="a66d4990ec83ac90" providerId="LiveId" clId="{B97F8FE2-9461-4CFE-A336-39272FD5B119}" dt="2021-09-15T19:13:02.850" v="6439" actId="571"/>
          <ac:spMkLst>
            <pc:docMk/>
            <pc:sldMk cId="1060977059" sldId="582"/>
            <ac:spMk id="177" creationId="{81A02800-8E63-493D-9280-F04CB530D03F}"/>
          </ac:spMkLst>
        </pc:spChg>
        <pc:spChg chg="mod">
          <ac:chgData name="Minesh Patel" userId="a66d4990ec83ac90" providerId="LiveId" clId="{B97F8FE2-9461-4CFE-A336-39272FD5B119}" dt="2021-09-15T19:13:02.850" v="6439" actId="571"/>
          <ac:spMkLst>
            <pc:docMk/>
            <pc:sldMk cId="1060977059" sldId="582"/>
            <ac:spMk id="178" creationId="{F2307875-4923-4F21-BAE9-82B1F2BD48BD}"/>
          </ac:spMkLst>
        </pc:spChg>
        <pc:spChg chg="mod">
          <ac:chgData name="Minesh Patel" userId="a66d4990ec83ac90" providerId="LiveId" clId="{B97F8FE2-9461-4CFE-A336-39272FD5B119}" dt="2021-09-15T19:13:02.850" v="6439" actId="571"/>
          <ac:spMkLst>
            <pc:docMk/>
            <pc:sldMk cId="1060977059" sldId="582"/>
            <ac:spMk id="179" creationId="{52A4B0CE-7CFA-4730-8771-BB2A1319D4BC}"/>
          </ac:spMkLst>
        </pc:spChg>
        <pc:spChg chg="mod">
          <ac:chgData name="Minesh Patel" userId="a66d4990ec83ac90" providerId="LiveId" clId="{B97F8FE2-9461-4CFE-A336-39272FD5B119}" dt="2021-09-15T19:13:02.850" v="6439" actId="571"/>
          <ac:spMkLst>
            <pc:docMk/>
            <pc:sldMk cId="1060977059" sldId="582"/>
            <ac:spMk id="181" creationId="{67B241DC-3CB3-48CF-8DD3-1DA2442CD124}"/>
          </ac:spMkLst>
        </pc:spChg>
        <pc:spChg chg="mod">
          <ac:chgData name="Minesh Patel" userId="a66d4990ec83ac90" providerId="LiveId" clId="{B97F8FE2-9461-4CFE-A336-39272FD5B119}" dt="2021-09-15T19:13:02.850" v="6439" actId="571"/>
          <ac:spMkLst>
            <pc:docMk/>
            <pc:sldMk cId="1060977059" sldId="582"/>
            <ac:spMk id="182" creationId="{855FED47-A97D-4FF4-8EE9-AAB268E158A3}"/>
          </ac:spMkLst>
        </pc:spChg>
        <pc:spChg chg="mod">
          <ac:chgData name="Minesh Patel" userId="a66d4990ec83ac90" providerId="LiveId" clId="{B97F8FE2-9461-4CFE-A336-39272FD5B119}" dt="2021-09-15T19:13:02.850" v="6439" actId="571"/>
          <ac:spMkLst>
            <pc:docMk/>
            <pc:sldMk cId="1060977059" sldId="582"/>
            <ac:spMk id="183" creationId="{6845546B-409B-48C5-BA35-6EF04F410A7F}"/>
          </ac:spMkLst>
        </pc:spChg>
        <pc:spChg chg="mod">
          <ac:chgData name="Minesh Patel" userId="a66d4990ec83ac90" providerId="LiveId" clId="{B97F8FE2-9461-4CFE-A336-39272FD5B119}" dt="2021-09-15T19:13:02.850" v="6439" actId="571"/>
          <ac:spMkLst>
            <pc:docMk/>
            <pc:sldMk cId="1060977059" sldId="582"/>
            <ac:spMk id="184" creationId="{238A7194-4348-4016-84A2-D636F0AEAB23}"/>
          </ac:spMkLst>
        </pc:spChg>
        <pc:spChg chg="mod">
          <ac:chgData name="Minesh Patel" userId="a66d4990ec83ac90" providerId="LiveId" clId="{B97F8FE2-9461-4CFE-A336-39272FD5B119}" dt="2021-09-15T19:13:02.850" v="6439" actId="571"/>
          <ac:spMkLst>
            <pc:docMk/>
            <pc:sldMk cId="1060977059" sldId="582"/>
            <ac:spMk id="185" creationId="{BEB62329-02DC-4E97-86EF-BD7D4B52844C}"/>
          </ac:spMkLst>
        </pc:spChg>
        <pc:spChg chg="mod">
          <ac:chgData name="Minesh Patel" userId="a66d4990ec83ac90" providerId="LiveId" clId="{B97F8FE2-9461-4CFE-A336-39272FD5B119}" dt="2021-09-15T19:13:02.850" v="6439" actId="571"/>
          <ac:spMkLst>
            <pc:docMk/>
            <pc:sldMk cId="1060977059" sldId="582"/>
            <ac:spMk id="186" creationId="{4650C729-A2C8-41F6-ADAC-9EE10444BDA3}"/>
          </ac:spMkLst>
        </pc:spChg>
        <pc:spChg chg="mod">
          <ac:chgData name="Minesh Patel" userId="a66d4990ec83ac90" providerId="LiveId" clId="{B97F8FE2-9461-4CFE-A336-39272FD5B119}" dt="2021-09-15T19:13:02.850" v="6439" actId="571"/>
          <ac:spMkLst>
            <pc:docMk/>
            <pc:sldMk cId="1060977059" sldId="582"/>
            <ac:spMk id="187" creationId="{617230E6-7EA2-42EE-8809-6FA7FFDB997A}"/>
          </ac:spMkLst>
        </pc:spChg>
        <pc:spChg chg="mod">
          <ac:chgData name="Minesh Patel" userId="a66d4990ec83ac90" providerId="LiveId" clId="{B97F8FE2-9461-4CFE-A336-39272FD5B119}" dt="2021-09-15T19:13:02.850" v="6439" actId="571"/>
          <ac:spMkLst>
            <pc:docMk/>
            <pc:sldMk cId="1060977059" sldId="582"/>
            <ac:spMk id="188" creationId="{CC7DF05C-F677-4EE9-8FB9-1B0E9A9B0864}"/>
          </ac:spMkLst>
        </pc:spChg>
        <pc:spChg chg="mod">
          <ac:chgData name="Minesh Patel" userId="a66d4990ec83ac90" providerId="LiveId" clId="{B97F8FE2-9461-4CFE-A336-39272FD5B119}" dt="2021-09-15T19:13:02.850" v="6439" actId="571"/>
          <ac:spMkLst>
            <pc:docMk/>
            <pc:sldMk cId="1060977059" sldId="582"/>
            <ac:spMk id="189" creationId="{75859CE7-C4FA-4602-96B2-040F33906168}"/>
          </ac:spMkLst>
        </pc:spChg>
        <pc:spChg chg="mod">
          <ac:chgData name="Minesh Patel" userId="a66d4990ec83ac90" providerId="LiveId" clId="{B97F8FE2-9461-4CFE-A336-39272FD5B119}" dt="2021-09-15T19:13:02.850" v="6439" actId="571"/>
          <ac:spMkLst>
            <pc:docMk/>
            <pc:sldMk cId="1060977059" sldId="582"/>
            <ac:spMk id="193" creationId="{0DC9FB7F-1241-40E9-8A50-19F6459A002A}"/>
          </ac:spMkLst>
        </pc:spChg>
        <pc:spChg chg="add del mod">
          <ac:chgData name="Minesh Patel" userId="a66d4990ec83ac90" providerId="LiveId" clId="{B97F8FE2-9461-4CFE-A336-39272FD5B119}" dt="2021-09-15T22:30:42.424" v="8188" actId="478"/>
          <ac:spMkLst>
            <pc:docMk/>
            <pc:sldMk cId="1060977059" sldId="582"/>
            <ac:spMk id="208" creationId="{D921A910-BF03-471D-BD3B-F65AECD1662E}"/>
          </ac:spMkLst>
        </pc:spChg>
        <pc:spChg chg="add del mod">
          <ac:chgData name="Minesh Patel" userId="a66d4990ec83ac90" providerId="LiveId" clId="{B97F8FE2-9461-4CFE-A336-39272FD5B119}" dt="2021-09-15T22:47:42.217" v="8618" actId="1076"/>
          <ac:spMkLst>
            <pc:docMk/>
            <pc:sldMk cId="1060977059" sldId="582"/>
            <ac:spMk id="209" creationId="{7E65F68F-086E-4896-B928-AB1CEFE88662}"/>
          </ac:spMkLst>
        </pc:spChg>
        <pc:spChg chg="add del mod">
          <ac:chgData name="Minesh Patel" userId="a66d4990ec83ac90" providerId="LiveId" clId="{B97F8FE2-9461-4CFE-A336-39272FD5B119}" dt="2021-09-15T22:42:42.831" v="8404" actId="478"/>
          <ac:spMkLst>
            <pc:docMk/>
            <pc:sldMk cId="1060977059" sldId="582"/>
            <ac:spMk id="210" creationId="{7E12C1CD-43A9-4C2F-8BB0-5FA852900726}"/>
          </ac:spMkLst>
        </pc:spChg>
        <pc:spChg chg="add mod ord">
          <ac:chgData name="Minesh Patel" userId="a66d4990ec83ac90" providerId="LiveId" clId="{B97F8FE2-9461-4CFE-A336-39272FD5B119}" dt="2021-09-15T22:47:01.134" v="8607" actId="1076"/>
          <ac:spMkLst>
            <pc:docMk/>
            <pc:sldMk cId="1060977059" sldId="582"/>
            <ac:spMk id="211" creationId="{A41C55CA-A20F-400A-8DEF-A1EF1174DAF3}"/>
          </ac:spMkLst>
        </pc:spChg>
        <pc:spChg chg="add mod ord">
          <ac:chgData name="Minesh Patel" userId="a66d4990ec83ac90" providerId="LiveId" clId="{B97F8FE2-9461-4CFE-A336-39272FD5B119}" dt="2021-09-15T22:47:01.134" v="8607" actId="1076"/>
          <ac:spMkLst>
            <pc:docMk/>
            <pc:sldMk cId="1060977059" sldId="582"/>
            <ac:spMk id="212" creationId="{557B3F2F-F822-43BA-85FD-033C88DFE399}"/>
          </ac:spMkLst>
        </pc:spChg>
        <pc:spChg chg="add mod ord">
          <ac:chgData name="Minesh Patel" userId="a66d4990ec83ac90" providerId="LiveId" clId="{B97F8FE2-9461-4CFE-A336-39272FD5B119}" dt="2021-09-15T22:47:01.134" v="8607" actId="1076"/>
          <ac:spMkLst>
            <pc:docMk/>
            <pc:sldMk cId="1060977059" sldId="582"/>
            <ac:spMk id="213" creationId="{97B8C7B0-D190-4020-86C0-96398AC98EE5}"/>
          </ac:spMkLst>
        </pc:spChg>
        <pc:spChg chg="add mod ord">
          <ac:chgData name="Minesh Patel" userId="a66d4990ec83ac90" providerId="LiveId" clId="{B97F8FE2-9461-4CFE-A336-39272FD5B119}" dt="2021-09-15T22:47:01.134" v="8607" actId="1076"/>
          <ac:spMkLst>
            <pc:docMk/>
            <pc:sldMk cId="1060977059" sldId="582"/>
            <ac:spMk id="214" creationId="{93008E94-0277-4D33-861B-CB59BEEF2A2F}"/>
          </ac:spMkLst>
        </pc:spChg>
        <pc:spChg chg="add mod">
          <ac:chgData name="Minesh Patel" userId="a66d4990ec83ac90" providerId="LiveId" clId="{B97F8FE2-9461-4CFE-A336-39272FD5B119}" dt="2021-09-15T22:32:01.804" v="8207" actId="571"/>
          <ac:spMkLst>
            <pc:docMk/>
            <pc:sldMk cId="1060977059" sldId="582"/>
            <ac:spMk id="215" creationId="{FAC372F4-C890-4F25-A4C6-4FCEBA701F7F}"/>
          </ac:spMkLst>
        </pc:spChg>
        <pc:spChg chg="add mod">
          <ac:chgData name="Minesh Patel" userId="a66d4990ec83ac90" providerId="LiveId" clId="{B97F8FE2-9461-4CFE-A336-39272FD5B119}" dt="2021-09-15T22:32:01.804" v="8207" actId="571"/>
          <ac:spMkLst>
            <pc:docMk/>
            <pc:sldMk cId="1060977059" sldId="582"/>
            <ac:spMk id="216" creationId="{384811F3-A60C-4AFF-837B-A620B5D1AB33}"/>
          </ac:spMkLst>
        </pc:spChg>
        <pc:spChg chg="add mod">
          <ac:chgData name="Minesh Patel" userId="a66d4990ec83ac90" providerId="LiveId" clId="{B97F8FE2-9461-4CFE-A336-39272FD5B119}" dt="2021-09-15T22:32:01.804" v="8207" actId="571"/>
          <ac:spMkLst>
            <pc:docMk/>
            <pc:sldMk cId="1060977059" sldId="582"/>
            <ac:spMk id="217" creationId="{7B02C47D-75D8-4533-95F3-B53C18A187FE}"/>
          </ac:spMkLst>
        </pc:spChg>
        <pc:spChg chg="add mod ord">
          <ac:chgData name="Minesh Patel" userId="a66d4990ec83ac90" providerId="LiveId" clId="{B97F8FE2-9461-4CFE-A336-39272FD5B119}" dt="2021-09-15T22:47:01.134" v="8607" actId="1076"/>
          <ac:spMkLst>
            <pc:docMk/>
            <pc:sldMk cId="1060977059" sldId="582"/>
            <ac:spMk id="218" creationId="{84A2F534-DF4C-421B-8BD0-95206DD84055}"/>
          </ac:spMkLst>
        </pc:spChg>
        <pc:spChg chg="add mod ord">
          <ac:chgData name="Minesh Patel" userId="a66d4990ec83ac90" providerId="LiveId" clId="{B97F8FE2-9461-4CFE-A336-39272FD5B119}" dt="2021-09-15T22:47:01.134" v="8607" actId="1076"/>
          <ac:spMkLst>
            <pc:docMk/>
            <pc:sldMk cId="1060977059" sldId="582"/>
            <ac:spMk id="219" creationId="{AFC7079C-1280-4E01-BF18-E7AA6E8998FE}"/>
          </ac:spMkLst>
        </pc:spChg>
        <pc:spChg chg="add del mod">
          <ac:chgData name="Minesh Patel" userId="a66d4990ec83ac90" providerId="LiveId" clId="{B97F8FE2-9461-4CFE-A336-39272FD5B119}" dt="2021-09-15T22:42:10.392" v="8393" actId="478"/>
          <ac:spMkLst>
            <pc:docMk/>
            <pc:sldMk cId="1060977059" sldId="582"/>
            <ac:spMk id="220" creationId="{04D285C7-564F-462E-A59B-FED45C267999}"/>
          </ac:spMkLst>
        </pc:spChg>
        <pc:spChg chg="add mod">
          <ac:chgData name="Minesh Patel" userId="a66d4990ec83ac90" providerId="LiveId" clId="{B97F8FE2-9461-4CFE-A336-39272FD5B119}" dt="2021-09-15T23:01:25.006" v="9297" actId="1076"/>
          <ac:spMkLst>
            <pc:docMk/>
            <pc:sldMk cId="1060977059" sldId="582"/>
            <ac:spMk id="225" creationId="{52E42FD0-E5D0-4F0B-9FF6-DA3B4436293D}"/>
          </ac:spMkLst>
        </pc:spChg>
        <pc:grpChg chg="del">
          <ac:chgData name="Minesh Patel" userId="a66d4990ec83ac90" providerId="LiveId" clId="{B97F8FE2-9461-4CFE-A336-39272FD5B119}" dt="2021-09-15T18:43:11.994" v="5155" actId="478"/>
          <ac:grpSpMkLst>
            <pc:docMk/>
            <pc:sldMk cId="1060977059" sldId="582"/>
            <ac:grpSpMk id="39" creationId="{19F898E9-82A6-4E18-8DBD-ADF5C772BBEF}"/>
          </ac:grpSpMkLst>
        </pc:grpChg>
        <pc:grpChg chg="del">
          <ac:chgData name="Minesh Patel" userId="a66d4990ec83ac90" providerId="LiveId" clId="{B97F8FE2-9461-4CFE-A336-39272FD5B119}" dt="2021-09-15T18:43:11.994" v="5155" actId="478"/>
          <ac:grpSpMkLst>
            <pc:docMk/>
            <pc:sldMk cId="1060977059" sldId="582"/>
            <ac:grpSpMk id="45" creationId="{E9B86B98-52CA-4498-BD03-09259835F6A3}"/>
          </ac:grpSpMkLst>
        </pc:grpChg>
        <pc:grpChg chg="del">
          <ac:chgData name="Minesh Patel" userId="a66d4990ec83ac90" providerId="LiveId" clId="{B97F8FE2-9461-4CFE-A336-39272FD5B119}" dt="2021-09-15T18:43:11.994" v="5155" actId="478"/>
          <ac:grpSpMkLst>
            <pc:docMk/>
            <pc:sldMk cId="1060977059" sldId="582"/>
            <ac:grpSpMk id="50" creationId="{A3594F60-21BD-46DA-9453-FCCCD6C53D71}"/>
          </ac:grpSpMkLst>
        </pc:grpChg>
        <pc:grpChg chg="add del mod">
          <ac:chgData name="Minesh Patel" userId="a66d4990ec83ac90" providerId="LiveId" clId="{B97F8FE2-9461-4CFE-A336-39272FD5B119}" dt="2021-09-15T18:48:05.309" v="5642"/>
          <ac:grpSpMkLst>
            <pc:docMk/>
            <pc:sldMk cId="1060977059" sldId="582"/>
            <ac:grpSpMk id="69" creationId="{B1D1E5FD-AD96-4BD3-9A14-FD40B1CD4BFB}"/>
          </ac:grpSpMkLst>
        </pc:grpChg>
        <pc:grpChg chg="add mod">
          <ac:chgData name="Minesh Patel" userId="a66d4990ec83ac90" providerId="LiveId" clId="{B97F8FE2-9461-4CFE-A336-39272FD5B119}" dt="2021-09-15T22:47:26.363" v="8614" actId="1076"/>
          <ac:grpSpMkLst>
            <pc:docMk/>
            <pc:sldMk cId="1060977059" sldId="582"/>
            <ac:grpSpMk id="77" creationId="{56D74E16-FCB9-46E9-BC33-27D53820F4C1}"/>
          </ac:grpSpMkLst>
        </pc:grpChg>
        <pc:grpChg chg="add mod">
          <ac:chgData name="Minesh Patel" userId="a66d4990ec83ac90" providerId="LiveId" clId="{B97F8FE2-9461-4CFE-A336-39272FD5B119}" dt="2021-09-15T22:47:14.433" v="8612" actId="1076"/>
          <ac:grpSpMkLst>
            <pc:docMk/>
            <pc:sldMk cId="1060977059" sldId="582"/>
            <ac:grpSpMk id="82" creationId="{C1E1F1D1-4BB7-4A10-9CE0-EB885181F4F4}"/>
          </ac:grpSpMkLst>
        </pc:grpChg>
        <pc:grpChg chg="add mod">
          <ac:chgData name="Minesh Patel" userId="a66d4990ec83ac90" providerId="LiveId" clId="{B97F8FE2-9461-4CFE-A336-39272FD5B119}" dt="2021-09-15T22:47:01.134" v="8607" actId="1076"/>
          <ac:grpSpMkLst>
            <pc:docMk/>
            <pc:sldMk cId="1060977059" sldId="582"/>
            <ac:grpSpMk id="86" creationId="{5AE44B67-123D-4672-8865-9927D2241536}"/>
          </ac:grpSpMkLst>
        </pc:grpChg>
        <pc:grpChg chg="add del mod">
          <ac:chgData name="Minesh Patel" userId="a66d4990ec83ac90" providerId="LiveId" clId="{B97F8FE2-9461-4CFE-A336-39272FD5B119}" dt="2021-09-15T22:30:42.424" v="8188" actId="478"/>
          <ac:grpSpMkLst>
            <pc:docMk/>
            <pc:sldMk cId="1060977059" sldId="582"/>
            <ac:grpSpMk id="105" creationId="{7C23621D-8AA8-41A7-A574-1FDBE615F43B}"/>
          </ac:grpSpMkLst>
        </pc:grpChg>
        <pc:grpChg chg="mod">
          <ac:chgData name="Minesh Patel" userId="a66d4990ec83ac90" providerId="LiveId" clId="{B97F8FE2-9461-4CFE-A336-39272FD5B119}" dt="2021-09-15T19:09:48.931" v="6361"/>
          <ac:grpSpMkLst>
            <pc:docMk/>
            <pc:sldMk cId="1060977059" sldId="582"/>
            <ac:grpSpMk id="118" creationId="{0D74A42E-2CCA-45EC-92F1-8821F5D58FF2}"/>
          </ac:grpSpMkLst>
        </pc:grpChg>
        <pc:grpChg chg="add del mod">
          <ac:chgData name="Minesh Patel" userId="a66d4990ec83ac90" providerId="LiveId" clId="{B97F8FE2-9461-4CFE-A336-39272FD5B119}" dt="2021-09-15T22:30:42.424" v="8188" actId="478"/>
          <ac:grpSpMkLst>
            <pc:docMk/>
            <pc:sldMk cId="1060977059" sldId="582"/>
            <ac:grpSpMk id="128" creationId="{41508F06-67F9-4072-9555-02350A409437}"/>
          </ac:grpSpMkLst>
        </pc:grpChg>
        <pc:grpChg chg="mod">
          <ac:chgData name="Minesh Patel" userId="a66d4990ec83ac90" providerId="LiveId" clId="{B97F8FE2-9461-4CFE-A336-39272FD5B119}" dt="2021-09-15T19:09:48.931" v="6361"/>
          <ac:grpSpMkLst>
            <pc:docMk/>
            <pc:sldMk cId="1060977059" sldId="582"/>
            <ac:grpSpMk id="129" creationId="{E80475E7-9FDF-4BB6-839C-81E84A5BF4F5}"/>
          </ac:grpSpMkLst>
        </pc:grpChg>
        <pc:grpChg chg="mod">
          <ac:chgData name="Minesh Patel" userId="a66d4990ec83ac90" providerId="LiveId" clId="{B97F8FE2-9461-4CFE-A336-39272FD5B119}" dt="2021-09-15T19:09:48.931" v="6361"/>
          <ac:grpSpMkLst>
            <pc:docMk/>
            <pc:sldMk cId="1060977059" sldId="582"/>
            <ac:grpSpMk id="130" creationId="{5F46CFC1-268F-4825-B5BE-0C751BA783F3}"/>
          </ac:grpSpMkLst>
        </pc:grpChg>
        <pc:grpChg chg="add del mod">
          <ac:chgData name="Minesh Patel" userId="a66d4990ec83ac90" providerId="LiveId" clId="{B97F8FE2-9461-4CFE-A336-39272FD5B119}" dt="2021-09-15T19:12:56.663" v="6438" actId="478"/>
          <ac:grpSpMkLst>
            <pc:docMk/>
            <pc:sldMk cId="1060977059" sldId="582"/>
            <ac:grpSpMk id="146" creationId="{81662D07-8130-4361-9361-804CBE2A53C7}"/>
          </ac:grpSpMkLst>
        </pc:grpChg>
        <pc:grpChg chg="add mod">
          <ac:chgData name="Minesh Patel" userId="a66d4990ec83ac90" providerId="LiveId" clId="{B97F8FE2-9461-4CFE-A336-39272FD5B119}" dt="2021-09-15T22:47:29.154" v="8615" actId="1076"/>
          <ac:grpSpMkLst>
            <pc:docMk/>
            <pc:sldMk cId="1060977059" sldId="582"/>
            <ac:grpSpMk id="151" creationId="{D4EA9E77-D50B-4D21-9842-622485886118}"/>
          </ac:grpSpMkLst>
        </pc:grpChg>
        <pc:grpChg chg="add del mod">
          <ac:chgData name="Minesh Patel" userId="a66d4990ec83ac90" providerId="LiveId" clId="{B97F8FE2-9461-4CFE-A336-39272FD5B119}" dt="2021-09-15T19:13:38.140" v="6451" actId="478"/>
          <ac:grpSpMkLst>
            <pc:docMk/>
            <pc:sldMk cId="1060977059" sldId="582"/>
            <ac:grpSpMk id="156" creationId="{9AF8C666-D927-458F-A136-8EEE197E0F0D}"/>
          </ac:grpSpMkLst>
        </pc:grpChg>
        <pc:grpChg chg="add mod">
          <ac:chgData name="Minesh Patel" userId="a66d4990ec83ac90" providerId="LiveId" clId="{B97F8FE2-9461-4CFE-A336-39272FD5B119}" dt="2021-09-15T22:47:01.134" v="8607" actId="1076"/>
          <ac:grpSpMkLst>
            <pc:docMk/>
            <pc:sldMk cId="1060977059" sldId="582"/>
            <ac:grpSpMk id="160" creationId="{8DCFD3BF-4E73-49AE-9243-ADD71F0CE6C4}"/>
          </ac:grpSpMkLst>
        </pc:grpChg>
        <pc:grpChg chg="add del mod">
          <ac:chgData name="Minesh Patel" userId="a66d4990ec83ac90" providerId="LiveId" clId="{B97F8FE2-9461-4CFE-A336-39272FD5B119}" dt="2021-09-15T19:13:04.738" v="6440" actId="478"/>
          <ac:grpSpMkLst>
            <pc:docMk/>
            <pc:sldMk cId="1060977059" sldId="582"/>
            <ac:grpSpMk id="172" creationId="{136FE684-71AB-4D4C-9FC4-679DAF69B27A}"/>
          </ac:grpSpMkLst>
        </pc:grpChg>
        <pc:grpChg chg="mod">
          <ac:chgData name="Minesh Patel" userId="a66d4990ec83ac90" providerId="LiveId" clId="{B97F8FE2-9461-4CFE-A336-39272FD5B119}" dt="2021-09-15T19:13:02.850" v="6439" actId="571"/>
          <ac:grpSpMkLst>
            <pc:docMk/>
            <pc:sldMk cId="1060977059" sldId="582"/>
            <ac:grpSpMk id="180" creationId="{61F0F2D4-F6E8-441C-8BF8-B62820E6A3F6}"/>
          </ac:grpSpMkLst>
        </pc:grpChg>
        <pc:grpChg chg="add del mod">
          <ac:chgData name="Minesh Patel" userId="a66d4990ec83ac90" providerId="LiveId" clId="{B97F8FE2-9461-4CFE-A336-39272FD5B119}" dt="2021-09-15T19:13:04.738" v="6440" actId="478"/>
          <ac:grpSpMkLst>
            <pc:docMk/>
            <pc:sldMk cId="1060977059" sldId="582"/>
            <ac:grpSpMk id="190" creationId="{7BD9AD6C-0331-4A89-B1AD-ABBC45820702}"/>
          </ac:grpSpMkLst>
        </pc:grpChg>
        <pc:grpChg chg="mod">
          <ac:chgData name="Minesh Patel" userId="a66d4990ec83ac90" providerId="LiveId" clId="{B97F8FE2-9461-4CFE-A336-39272FD5B119}" dt="2021-09-15T19:13:02.850" v="6439" actId="571"/>
          <ac:grpSpMkLst>
            <pc:docMk/>
            <pc:sldMk cId="1060977059" sldId="582"/>
            <ac:grpSpMk id="191" creationId="{DA6B5D32-BD98-4963-9BC3-6DC977E95E0B}"/>
          </ac:grpSpMkLst>
        </pc:grpChg>
        <pc:grpChg chg="mod">
          <ac:chgData name="Minesh Patel" userId="a66d4990ec83ac90" providerId="LiveId" clId="{B97F8FE2-9461-4CFE-A336-39272FD5B119}" dt="2021-09-15T19:13:02.850" v="6439" actId="571"/>
          <ac:grpSpMkLst>
            <pc:docMk/>
            <pc:sldMk cId="1060977059" sldId="582"/>
            <ac:grpSpMk id="192" creationId="{69D428A7-6FF0-4176-8D8D-80F1976F28C7}"/>
          </ac:grpSpMkLst>
        </pc:grpChg>
        <pc:cxnChg chg="del">
          <ac:chgData name="Minesh Patel" userId="a66d4990ec83ac90" providerId="LiveId" clId="{B97F8FE2-9461-4CFE-A336-39272FD5B119}" dt="2021-09-15T18:43:11.994" v="5155" actId="478"/>
          <ac:cxnSpMkLst>
            <pc:docMk/>
            <pc:sldMk cId="1060977059" sldId="582"/>
            <ac:cxnSpMk id="5" creationId="{7AF133EA-ACFD-4761-B8E1-F42B4E3FAD82}"/>
          </ac:cxnSpMkLst>
        </pc:cxnChg>
        <pc:cxnChg chg="add del mod ord">
          <ac:chgData name="Minesh Patel" userId="a66d4990ec83ac90" providerId="LiveId" clId="{B97F8FE2-9461-4CFE-A336-39272FD5B119}" dt="2021-09-15T22:30:42.424" v="8188" actId="478"/>
          <ac:cxnSpMkLst>
            <pc:docMk/>
            <pc:sldMk cId="1060977059" sldId="582"/>
            <ac:cxnSpMk id="12" creationId="{705EE716-E0EE-488E-8C92-B1D559AEB55F}"/>
          </ac:cxnSpMkLst>
        </pc:cxnChg>
        <pc:cxnChg chg="mod">
          <ac:chgData name="Minesh Patel" userId="a66d4990ec83ac90" providerId="LiveId" clId="{B97F8FE2-9461-4CFE-A336-39272FD5B119}" dt="2021-09-15T18:43:11.994" v="5155" actId="478"/>
          <ac:cxnSpMkLst>
            <pc:docMk/>
            <pc:sldMk cId="1060977059" sldId="582"/>
            <ac:cxnSpMk id="47" creationId="{D7D7342E-972D-4361-A1E6-7AEA578A9A28}"/>
          </ac:cxnSpMkLst>
        </pc:cxnChg>
        <pc:cxnChg chg="mod">
          <ac:chgData name="Minesh Patel" userId="a66d4990ec83ac90" providerId="LiveId" clId="{B97F8FE2-9461-4CFE-A336-39272FD5B119}" dt="2021-09-15T22:33:20.538" v="8241" actId="14100"/>
          <ac:cxnSpMkLst>
            <pc:docMk/>
            <pc:sldMk cId="1060977059" sldId="582"/>
            <ac:cxnSpMk id="84" creationId="{857486E1-7235-4B3C-83D3-A92EFDC5C532}"/>
          </ac:cxnSpMkLst>
        </pc:cxnChg>
        <pc:cxnChg chg="mod">
          <ac:chgData name="Minesh Patel" userId="a66d4990ec83ac90" providerId="LiveId" clId="{B97F8FE2-9461-4CFE-A336-39272FD5B119}" dt="2021-09-15T22:47:22.452" v="8613" actId="1076"/>
          <ac:cxnSpMkLst>
            <pc:docMk/>
            <pc:sldMk cId="1060977059" sldId="582"/>
            <ac:cxnSpMk id="85" creationId="{236F3167-AD1D-4D62-91A4-F60AF3C66639}"/>
          </ac:cxnSpMkLst>
        </pc:cxnChg>
        <pc:cxnChg chg="add del mod">
          <ac:chgData name="Minesh Patel" userId="a66d4990ec83ac90" providerId="LiveId" clId="{B97F8FE2-9461-4CFE-A336-39272FD5B119}" dt="2021-09-15T22:30:45.181" v="8190" actId="478"/>
          <ac:cxnSpMkLst>
            <pc:docMk/>
            <pc:sldMk cId="1060977059" sldId="582"/>
            <ac:cxnSpMk id="102" creationId="{013C6746-30FD-4E47-A1EE-E37FA1880351}"/>
          </ac:cxnSpMkLst>
        </pc:cxnChg>
        <pc:cxnChg chg="mod">
          <ac:chgData name="Minesh Patel" userId="a66d4990ec83ac90" providerId="LiveId" clId="{B97F8FE2-9461-4CFE-A336-39272FD5B119}" dt="2021-09-15T19:09:48.931" v="6361"/>
          <ac:cxnSpMkLst>
            <pc:docMk/>
            <pc:sldMk cId="1060977059" sldId="582"/>
            <ac:cxnSpMk id="132" creationId="{F810B916-895A-4021-98B7-C5DE459B3CD2}"/>
          </ac:cxnSpMkLst>
        </pc:cxnChg>
        <pc:cxnChg chg="mod">
          <ac:chgData name="Minesh Patel" userId="a66d4990ec83ac90" providerId="LiveId" clId="{B97F8FE2-9461-4CFE-A336-39272FD5B119}" dt="2021-09-15T19:09:48.931" v="6361"/>
          <ac:cxnSpMkLst>
            <pc:docMk/>
            <pc:sldMk cId="1060977059" sldId="582"/>
            <ac:cxnSpMk id="133" creationId="{D67CE1AE-918F-4E71-8A1F-AF29EE9A4AA7}"/>
          </ac:cxnSpMkLst>
        </pc:cxnChg>
        <pc:cxnChg chg="mod">
          <ac:chgData name="Minesh Patel" userId="a66d4990ec83ac90" providerId="LiveId" clId="{B97F8FE2-9461-4CFE-A336-39272FD5B119}" dt="2021-09-15T19:09:48.931" v="6361"/>
          <ac:cxnSpMkLst>
            <pc:docMk/>
            <pc:sldMk cId="1060977059" sldId="582"/>
            <ac:cxnSpMk id="134" creationId="{33CBFB75-66E9-4504-A421-3B55D09FEA8C}"/>
          </ac:cxnSpMkLst>
        </pc:cxnChg>
        <pc:cxnChg chg="mod">
          <ac:chgData name="Minesh Patel" userId="a66d4990ec83ac90" providerId="LiveId" clId="{B97F8FE2-9461-4CFE-A336-39272FD5B119}" dt="2021-09-15T19:09:48.931" v="6361"/>
          <ac:cxnSpMkLst>
            <pc:docMk/>
            <pc:sldMk cId="1060977059" sldId="582"/>
            <ac:cxnSpMk id="135" creationId="{66143541-A6B6-485B-9099-11703BA8D76E}"/>
          </ac:cxnSpMkLst>
        </pc:cxnChg>
        <pc:cxnChg chg="mod">
          <ac:chgData name="Minesh Patel" userId="a66d4990ec83ac90" providerId="LiveId" clId="{B97F8FE2-9461-4CFE-A336-39272FD5B119}" dt="2021-09-15T19:09:48.931" v="6361"/>
          <ac:cxnSpMkLst>
            <pc:docMk/>
            <pc:sldMk cId="1060977059" sldId="582"/>
            <ac:cxnSpMk id="136" creationId="{EB2E6974-B9C7-4DBD-926D-43114D1B3AA2}"/>
          </ac:cxnSpMkLst>
        </pc:cxnChg>
        <pc:cxnChg chg="mod">
          <ac:chgData name="Minesh Patel" userId="a66d4990ec83ac90" providerId="LiveId" clId="{B97F8FE2-9461-4CFE-A336-39272FD5B119}" dt="2021-09-15T19:09:48.931" v="6361"/>
          <ac:cxnSpMkLst>
            <pc:docMk/>
            <pc:sldMk cId="1060977059" sldId="582"/>
            <ac:cxnSpMk id="137" creationId="{7AEA3C70-02AA-46C5-A72C-72D52CF64017}"/>
          </ac:cxnSpMkLst>
        </pc:cxnChg>
        <pc:cxnChg chg="mod">
          <ac:chgData name="Minesh Patel" userId="a66d4990ec83ac90" providerId="LiveId" clId="{B97F8FE2-9461-4CFE-A336-39272FD5B119}" dt="2021-09-15T19:09:48.931" v="6361"/>
          <ac:cxnSpMkLst>
            <pc:docMk/>
            <pc:sldMk cId="1060977059" sldId="582"/>
            <ac:cxnSpMk id="138" creationId="{30B4E7D1-136E-4A72-946C-AB3A16ADD9F0}"/>
          </ac:cxnSpMkLst>
        </pc:cxnChg>
        <pc:cxnChg chg="mod">
          <ac:chgData name="Minesh Patel" userId="a66d4990ec83ac90" providerId="LiveId" clId="{B97F8FE2-9461-4CFE-A336-39272FD5B119}" dt="2021-09-15T19:09:48.931" v="6361"/>
          <ac:cxnSpMkLst>
            <pc:docMk/>
            <pc:sldMk cId="1060977059" sldId="582"/>
            <ac:cxnSpMk id="139" creationId="{381A99D1-390D-47A1-9B9E-CFA63346FB27}"/>
          </ac:cxnSpMkLst>
        </pc:cxnChg>
        <pc:cxnChg chg="mod">
          <ac:chgData name="Minesh Patel" userId="a66d4990ec83ac90" providerId="LiveId" clId="{B97F8FE2-9461-4CFE-A336-39272FD5B119}" dt="2021-09-15T19:09:48.931" v="6361"/>
          <ac:cxnSpMkLst>
            <pc:docMk/>
            <pc:sldMk cId="1060977059" sldId="582"/>
            <ac:cxnSpMk id="140" creationId="{72975E87-15DE-47DF-B4B5-19987E6C587D}"/>
          </ac:cxnSpMkLst>
        </pc:cxnChg>
        <pc:cxnChg chg="mod">
          <ac:chgData name="Minesh Patel" userId="a66d4990ec83ac90" providerId="LiveId" clId="{B97F8FE2-9461-4CFE-A336-39272FD5B119}" dt="2021-09-15T19:09:48.931" v="6361"/>
          <ac:cxnSpMkLst>
            <pc:docMk/>
            <pc:sldMk cId="1060977059" sldId="582"/>
            <ac:cxnSpMk id="141" creationId="{CAA6621E-0410-4B09-8C31-40E94F5AC95F}"/>
          </ac:cxnSpMkLst>
        </pc:cxnChg>
        <pc:cxnChg chg="mod">
          <ac:chgData name="Minesh Patel" userId="a66d4990ec83ac90" providerId="LiveId" clId="{B97F8FE2-9461-4CFE-A336-39272FD5B119}" dt="2021-09-15T19:09:48.931" v="6361"/>
          <ac:cxnSpMkLst>
            <pc:docMk/>
            <pc:sldMk cId="1060977059" sldId="582"/>
            <ac:cxnSpMk id="142" creationId="{DC2A2617-1942-4509-85FE-ABB5921B2E62}"/>
          </ac:cxnSpMkLst>
        </pc:cxnChg>
        <pc:cxnChg chg="mod">
          <ac:chgData name="Minesh Patel" userId="a66d4990ec83ac90" providerId="LiveId" clId="{B97F8FE2-9461-4CFE-A336-39272FD5B119}" dt="2021-09-15T19:09:48.931" v="6361"/>
          <ac:cxnSpMkLst>
            <pc:docMk/>
            <pc:sldMk cId="1060977059" sldId="582"/>
            <ac:cxnSpMk id="143" creationId="{977DEC5B-FCD5-4A22-86D6-8100F4AEAE8E}"/>
          </ac:cxnSpMkLst>
        </pc:cxnChg>
        <pc:cxnChg chg="mod">
          <ac:chgData name="Minesh Patel" userId="a66d4990ec83ac90" providerId="LiveId" clId="{B97F8FE2-9461-4CFE-A336-39272FD5B119}" dt="2021-09-15T19:09:48.931" v="6361"/>
          <ac:cxnSpMkLst>
            <pc:docMk/>
            <pc:sldMk cId="1060977059" sldId="582"/>
            <ac:cxnSpMk id="144" creationId="{2D405C3C-2E99-45E6-A567-A32A4C4F4B97}"/>
          </ac:cxnSpMkLst>
        </pc:cxnChg>
        <pc:cxnChg chg="mod">
          <ac:chgData name="Minesh Patel" userId="a66d4990ec83ac90" providerId="LiveId" clId="{B97F8FE2-9461-4CFE-A336-39272FD5B119}" dt="2021-09-15T19:09:48.931" v="6361"/>
          <ac:cxnSpMkLst>
            <pc:docMk/>
            <pc:sldMk cId="1060977059" sldId="582"/>
            <ac:cxnSpMk id="145" creationId="{26814689-6D5D-473C-89AD-CA8B6D830937}"/>
          </ac:cxnSpMkLst>
        </pc:cxnChg>
        <pc:cxnChg chg="del mod topLvl">
          <ac:chgData name="Minesh Patel" userId="a66d4990ec83ac90" providerId="LiveId" clId="{B97F8FE2-9461-4CFE-A336-39272FD5B119}" dt="2021-09-15T19:13:38.140" v="6451" actId="478"/>
          <ac:cxnSpMkLst>
            <pc:docMk/>
            <pc:sldMk cId="1060977059" sldId="582"/>
            <ac:cxnSpMk id="158" creationId="{E3F19C5A-F1BA-4120-851B-234E2A61C42D}"/>
          </ac:cxnSpMkLst>
        </pc:cxnChg>
        <pc:cxnChg chg="mod topLvl">
          <ac:chgData name="Minesh Patel" userId="a66d4990ec83ac90" providerId="LiveId" clId="{B97F8FE2-9461-4CFE-A336-39272FD5B119}" dt="2021-09-15T22:47:32.881" v="8616" actId="14100"/>
          <ac:cxnSpMkLst>
            <pc:docMk/>
            <pc:sldMk cId="1060977059" sldId="582"/>
            <ac:cxnSpMk id="159" creationId="{C22DCDEF-A370-4578-9A64-3999AF79A31B}"/>
          </ac:cxnSpMkLst>
        </pc:cxnChg>
        <pc:cxnChg chg="add del mod">
          <ac:chgData name="Minesh Patel" userId="a66d4990ec83ac90" providerId="LiveId" clId="{B97F8FE2-9461-4CFE-A336-39272FD5B119}" dt="2021-09-15T19:13:08.048" v="6441" actId="478"/>
          <ac:cxnSpMkLst>
            <pc:docMk/>
            <pc:sldMk cId="1060977059" sldId="582"/>
            <ac:cxnSpMk id="169" creationId="{E5B12691-55BE-4DFC-B2D7-07E56BF5E639}"/>
          </ac:cxnSpMkLst>
        </pc:cxnChg>
        <pc:cxnChg chg="mod">
          <ac:chgData name="Minesh Patel" userId="a66d4990ec83ac90" providerId="LiveId" clId="{B97F8FE2-9461-4CFE-A336-39272FD5B119}" dt="2021-09-15T19:13:02.850" v="6439" actId="571"/>
          <ac:cxnSpMkLst>
            <pc:docMk/>
            <pc:sldMk cId="1060977059" sldId="582"/>
            <ac:cxnSpMk id="194" creationId="{60BA2A7F-EAD7-43EC-8859-AA293F38CBAD}"/>
          </ac:cxnSpMkLst>
        </pc:cxnChg>
        <pc:cxnChg chg="mod">
          <ac:chgData name="Minesh Patel" userId="a66d4990ec83ac90" providerId="LiveId" clId="{B97F8FE2-9461-4CFE-A336-39272FD5B119}" dt="2021-09-15T19:13:02.850" v="6439" actId="571"/>
          <ac:cxnSpMkLst>
            <pc:docMk/>
            <pc:sldMk cId="1060977059" sldId="582"/>
            <ac:cxnSpMk id="195" creationId="{8974BD8C-0944-4CD2-A347-6FCB7E675984}"/>
          </ac:cxnSpMkLst>
        </pc:cxnChg>
        <pc:cxnChg chg="mod">
          <ac:chgData name="Minesh Patel" userId="a66d4990ec83ac90" providerId="LiveId" clId="{B97F8FE2-9461-4CFE-A336-39272FD5B119}" dt="2021-09-15T19:13:02.850" v="6439" actId="571"/>
          <ac:cxnSpMkLst>
            <pc:docMk/>
            <pc:sldMk cId="1060977059" sldId="582"/>
            <ac:cxnSpMk id="196" creationId="{F78E5009-05B6-41DC-BD51-D6FF73381FD7}"/>
          </ac:cxnSpMkLst>
        </pc:cxnChg>
        <pc:cxnChg chg="mod">
          <ac:chgData name="Minesh Patel" userId="a66d4990ec83ac90" providerId="LiveId" clId="{B97F8FE2-9461-4CFE-A336-39272FD5B119}" dt="2021-09-15T19:13:02.850" v="6439" actId="571"/>
          <ac:cxnSpMkLst>
            <pc:docMk/>
            <pc:sldMk cId="1060977059" sldId="582"/>
            <ac:cxnSpMk id="197" creationId="{DE0BB182-4A14-48B0-BF81-EFD251D08C0B}"/>
          </ac:cxnSpMkLst>
        </pc:cxnChg>
        <pc:cxnChg chg="mod">
          <ac:chgData name="Minesh Patel" userId="a66d4990ec83ac90" providerId="LiveId" clId="{B97F8FE2-9461-4CFE-A336-39272FD5B119}" dt="2021-09-15T19:13:02.850" v="6439" actId="571"/>
          <ac:cxnSpMkLst>
            <pc:docMk/>
            <pc:sldMk cId="1060977059" sldId="582"/>
            <ac:cxnSpMk id="198" creationId="{6394E215-4A5F-447A-9A4A-DF63C4518557}"/>
          </ac:cxnSpMkLst>
        </pc:cxnChg>
        <pc:cxnChg chg="mod">
          <ac:chgData name="Minesh Patel" userId="a66d4990ec83ac90" providerId="LiveId" clId="{B97F8FE2-9461-4CFE-A336-39272FD5B119}" dt="2021-09-15T19:13:02.850" v="6439" actId="571"/>
          <ac:cxnSpMkLst>
            <pc:docMk/>
            <pc:sldMk cId="1060977059" sldId="582"/>
            <ac:cxnSpMk id="199" creationId="{0D8D6131-1AFE-40B0-936E-95905CF40C4B}"/>
          </ac:cxnSpMkLst>
        </pc:cxnChg>
        <pc:cxnChg chg="mod">
          <ac:chgData name="Minesh Patel" userId="a66d4990ec83ac90" providerId="LiveId" clId="{B97F8FE2-9461-4CFE-A336-39272FD5B119}" dt="2021-09-15T19:13:02.850" v="6439" actId="571"/>
          <ac:cxnSpMkLst>
            <pc:docMk/>
            <pc:sldMk cId="1060977059" sldId="582"/>
            <ac:cxnSpMk id="200" creationId="{DD890C8F-4B18-43CC-9CDD-D49D6A56EBD8}"/>
          </ac:cxnSpMkLst>
        </pc:cxnChg>
        <pc:cxnChg chg="mod">
          <ac:chgData name="Minesh Patel" userId="a66d4990ec83ac90" providerId="LiveId" clId="{B97F8FE2-9461-4CFE-A336-39272FD5B119}" dt="2021-09-15T19:13:02.850" v="6439" actId="571"/>
          <ac:cxnSpMkLst>
            <pc:docMk/>
            <pc:sldMk cId="1060977059" sldId="582"/>
            <ac:cxnSpMk id="201" creationId="{960A660A-31FC-43E9-9F95-BB3E9A77A4C4}"/>
          </ac:cxnSpMkLst>
        </pc:cxnChg>
        <pc:cxnChg chg="mod">
          <ac:chgData name="Minesh Patel" userId="a66d4990ec83ac90" providerId="LiveId" clId="{B97F8FE2-9461-4CFE-A336-39272FD5B119}" dt="2021-09-15T19:13:02.850" v="6439" actId="571"/>
          <ac:cxnSpMkLst>
            <pc:docMk/>
            <pc:sldMk cId="1060977059" sldId="582"/>
            <ac:cxnSpMk id="202" creationId="{C77FE9B4-22E6-4DD3-B78A-E6104F620FA1}"/>
          </ac:cxnSpMkLst>
        </pc:cxnChg>
        <pc:cxnChg chg="mod">
          <ac:chgData name="Minesh Patel" userId="a66d4990ec83ac90" providerId="LiveId" clId="{B97F8FE2-9461-4CFE-A336-39272FD5B119}" dt="2021-09-15T19:13:02.850" v="6439" actId="571"/>
          <ac:cxnSpMkLst>
            <pc:docMk/>
            <pc:sldMk cId="1060977059" sldId="582"/>
            <ac:cxnSpMk id="203" creationId="{F45EF28E-F498-4142-B630-4B766EB80E7F}"/>
          </ac:cxnSpMkLst>
        </pc:cxnChg>
        <pc:cxnChg chg="mod">
          <ac:chgData name="Minesh Patel" userId="a66d4990ec83ac90" providerId="LiveId" clId="{B97F8FE2-9461-4CFE-A336-39272FD5B119}" dt="2021-09-15T19:13:02.850" v="6439" actId="571"/>
          <ac:cxnSpMkLst>
            <pc:docMk/>
            <pc:sldMk cId="1060977059" sldId="582"/>
            <ac:cxnSpMk id="204" creationId="{4A21FC56-B302-463E-B852-ECBDAF996018}"/>
          </ac:cxnSpMkLst>
        </pc:cxnChg>
        <pc:cxnChg chg="mod">
          <ac:chgData name="Minesh Patel" userId="a66d4990ec83ac90" providerId="LiveId" clId="{B97F8FE2-9461-4CFE-A336-39272FD5B119}" dt="2021-09-15T19:13:02.850" v="6439" actId="571"/>
          <ac:cxnSpMkLst>
            <pc:docMk/>
            <pc:sldMk cId="1060977059" sldId="582"/>
            <ac:cxnSpMk id="205" creationId="{78BB0589-5985-4937-8785-CFABE7A029CD}"/>
          </ac:cxnSpMkLst>
        </pc:cxnChg>
        <pc:cxnChg chg="mod">
          <ac:chgData name="Minesh Patel" userId="a66d4990ec83ac90" providerId="LiveId" clId="{B97F8FE2-9461-4CFE-A336-39272FD5B119}" dt="2021-09-15T19:13:02.850" v="6439" actId="571"/>
          <ac:cxnSpMkLst>
            <pc:docMk/>
            <pc:sldMk cId="1060977059" sldId="582"/>
            <ac:cxnSpMk id="206" creationId="{CAB60208-1720-4A57-8FC8-A560E5C258FB}"/>
          </ac:cxnSpMkLst>
        </pc:cxnChg>
        <pc:cxnChg chg="mod">
          <ac:chgData name="Minesh Patel" userId="a66d4990ec83ac90" providerId="LiveId" clId="{B97F8FE2-9461-4CFE-A336-39272FD5B119}" dt="2021-09-15T19:13:02.850" v="6439" actId="571"/>
          <ac:cxnSpMkLst>
            <pc:docMk/>
            <pc:sldMk cId="1060977059" sldId="582"/>
            <ac:cxnSpMk id="207" creationId="{1F1DD1C6-22CA-4F44-B229-9A26558000E0}"/>
          </ac:cxnSpMkLst>
        </pc:cxnChg>
        <pc:cxnChg chg="add mod">
          <ac:chgData name="Minesh Patel" userId="a66d4990ec83ac90" providerId="LiveId" clId="{B97F8FE2-9461-4CFE-A336-39272FD5B119}" dt="2021-09-15T22:47:29.154" v="8615" actId="1076"/>
          <ac:cxnSpMkLst>
            <pc:docMk/>
            <pc:sldMk cId="1060977059" sldId="582"/>
            <ac:cxnSpMk id="221" creationId="{A3CF8D2A-1BAC-47CB-AE75-016B985F7DE6}"/>
          </ac:cxnSpMkLst>
        </pc:cxnChg>
        <pc:cxnChg chg="add mod">
          <ac:chgData name="Minesh Patel" userId="a66d4990ec83ac90" providerId="LiveId" clId="{B97F8FE2-9461-4CFE-A336-39272FD5B119}" dt="2021-09-15T22:47:42.217" v="8618" actId="1076"/>
          <ac:cxnSpMkLst>
            <pc:docMk/>
            <pc:sldMk cId="1060977059" sldId="582"/>
            <ac:cxnSpMk id="222" creationId="{97030CAB-7C15-465F-BBC2-84197D172086}"/>
          </ac:cxnSpMkLst>
        </pc:cxnChg>
        <pc:cxnChg chg="add mod">
          <ac:chgData name="Minesh Patel" userId="a66d4990ec83ac90" providerId="LiveId" clId="{B97F8FE2-9461-4CFE-A336-39272FD5B119}" dt="2021-09-15T22:47:47.981" v="8619" actId="1076"/>
          <ac:cxnSpMkLst>
            <pc:docMk/>
            <pc:sldMk cId="1060977059" sldId="582"/>
            <ac:cxnSpMk id="223" creationId="{106B468E-5B3F-449E-900E-FBB5C84D66A6}"/>
          </ac:cxnSpMkLst>
        </pc:cxnChg>
        <pc:cxnChg chg="add mod">
          <ac:chgData name="Minesh Patel" userId="a66d4990ec83ac90" providerId="LiveId" clId="{B97F8FE2-9461-4CFE-A336-39272FD5B119}" dt="2021-09-15T22:47:47.981" v="8619" actId="1076"/>
          <ac:cxnSpMkLst>
            <pc:docMk/>
            <pc:sldMk cId="1060977059" sldId="582"/>
            <ac:cxnSpMk id="224" creationId="{0264E8C5-B683-4EE5-99CF-83FB41FE3D40}"/>
          </ac:cxnSpMkLst>
        </pc:cxnChg>
      </pc:sldChg>
      <pc:sldChg chg="add">
        <pc:chgData name="Minesh Patel" userId="a66d4990ec83ac90" providerId="LiveId" clId="{B97F8FE2-9461-4CFE-A336-39272FD5B119}" dt="2021-09-20T23:18:45.437" v="36260"/>
        <pc:sldMkLst>
          <pc:docMk/>
          <pc:sldMk cId="4294516964" sldId="582"/>
        </pc:sldMkLst>
      </pc:sldChg>
      <pc:sldChg chg="addSp delSp modSp add mod modAnim modNotesTx">
        <pc:chgData name="Minesh Patel" userId="a66d4990ec83ac90" providerId="LiveId" clId="{B97F8FE2-9461-4CFE-A336-39272FD5B119}" dt="2021-09-21T13:56:44.234" v="70993"/>
        <pc:sldMkLst>
          <pc:docMk/>
          <pc:sldMk cId="2980466645" sldId="583"/>
        </pc:sldMkLst>
        <pc:spChg chg="mod">
          <ac:chgData name="Minesh Patel" userId="a66d4990ec83ac90" providerId="LiveId" clId="{B97F8FE2-9461-4CFE-A336-39272FD5B119}" dt="2021-09-20T22:52:04.704" v="35387" actId="20577"/>
          <ac:spMkLst>
            <pc:docMk/>
            <pc:sldMk cId="2980466645" sldId="583"/>
            <ac:spMk id="2" creationId="{00000000-0000-0000-0000-000000000000}"/>
          </ac:spMkLst>
        </pc:spChg>
        <pc:spChg chg="mod">
          <ac:chgData name="Minesh Patel" userId="a66d4990ec83ac90" providerId="LiveId" clId="{B97F8FE2-9461-4CFE-A336-39272FD5B119}" dt="2021-09-20T22:52:29.901" v="35403" actId="20577"/>
          <ac:spMkLst>
            <pc:docMk/>
            <pc:sldMk cId="2980466645" sldId="583"/>
            <ac:spMk id="7" creationId="{78FE383A-A0AC-4BD8-964A-8860C732BBE6}"/>
          </ac:spMkLst>
        </pc:spChg>
        <pc:spChg chg="add del mod">
          <ac:chgData name="Minesh Patel" userId="a66d4990ec83ac90" providerId="LiveId" clId="{B97F8FE2-9461-4CFE-A336-39272FD5B119}" dt="2021-09-19T14:24:52.409" v="17543" actId="478"/>
          <ac:spMkLst>
            <pc:docMk/>
            <pc:sldMk cId="2980466645" sldId="583"/>
            <ac:spMk id="11" creationId="{E397BF1D-102C-4358-ABA2-7F8244FB8176}"/>
          </ac:spMkLst>
        </pc:spChg>
        <pc:spChg chg="add del mod">
          <ac:chgData name="Minesh Patel" userId="a66d4990ec83ac90" providerId="LiveId" clId="{B97F8FE2-9461-4CFE-A336-39272FD5B119}" dt="2021-09-19T14:24:52.409" v="17543" actId="478"/>
          <ac:spMkLst>
            <pc:docMk/>
            <pc:sldMk cId="2980466645" sldId="583"/>
            <ac:spMk id="12" creationId="{EBB5437D-2899-4BD6-8675-D74BA60040FE}"/>
          </ac:spMkLst>
        </pc:spChg>
        <pc:spChg chg="add del mod">
          <ac:chgData name="Minesh Patel" userId="a66d4990ec83ac90" providerId="LiveId" clId="{B97F8FE2-9461-4CFE-A336-39272FD5B119}" dt="2021-09-15T18:50:24.711" v="5691" actId="478"/>
          <ac:spMkLst>
            <pc:docMk/>
            <pc:sldMk cId="2980466645" sldId="583"/>
            <ac:spMk id="13" creationId="{A88E57F6-BDA0-4360-8BEF-377AFF77A827}"/>
          </ac:spMkLst>
        </pc:spChg>
        <pc:spChg chg="add del mod">
          <ac:chgData name="Minesh Patel" userId="a66d4990ec83ac90" providerId="LiveId" clId="{B97F8FE2-9461-4CFE-A336-39272FD5B119}" dt="2021-09-15T18:50:25.740" v="5692" actId="478"/>
          <ac:spMkLst>
            <pc:docMk/>
            <pc:sldMk cId="2980466645" sldId="583"/>
            <ac:spMk id="14" creationId="{1ED1B5F8-5F25-4F81-AA49-AEED0D40E180}"/>
          </ac:spMkLst>
        </pc:spChg>
        <pc:spChg chg="add del mod">
          <ac:chgData name="Minesh Patel" userId="a66d4990ec83ac90" providerId="LiveId" clId="{B97F8FE2-9461-4CFE-A336-39272FD5B119}" dt="2021-09-19T14:24:52.409" v="17543" actId="478"/>
          <ac:spMkLst>
            <pc:docMk/>
            <pc:sldMk cId="2980466645" sldId="583"/>
            <ac:spMk id="15" creationId="{B13AD312-6436-4F64-821D-1A638D7542C5}"/>
          </ac:spMkLst>
        </pc:spChg>
        <pc:spChg chg="add del mod">
          <ac:chgData name="Minesh Patel" userId="a66d4990ec83ac90" providerId="LiveId" clId="{B97F8FE2-9461-4CFE-A336-39272FD5B119}" dt="2021-09-19T14:24:52.409" v="17543" actId="478"/>
          <ac:spMkLst>
            <pc:docMk/>
            <pc:sldMk cId="2980466645" sldId="583"/>
            <ac:spMk id="16" creationId="{FCCF4680-F82B-442E-8258-617B7A0FBDC2}"/>
          </ac:spMkLst>
        </pc:spChg>
        <pc:spChg chg="add del mod">
          <ac:chgData name="Minesh Patel" userId="a66d4990ec83ac90" providerId="LiveId" clId="{B97F8FE2-9461-4CFE-A336-39272FD5B119}" dt="2021-09-15T18:47:42.857" v="5635" actId="478"/>
          <ac:spMkLst>
            <pc:docMk/>
            <pc:sldMk cId="2980466645" sldId="583"/>
            <ac:spMk id="17" creationId="{895940F5-53CD-4E4C-818C-8215D7756574}"/>
          </ac:spMkLst>
        </pc:spChg>
        <pc:spChg chg="add mod">
          <ac:chgData name="Minesh Patel" userId="a66d4990ec83ac90" providerId="LiveId" clId="{B97F8FE2-9461-4CFE-A336-39272FD5B119}" dt="2021-09-20T23:21:03.085" v="36292" actId="113"/>
          <ac:spMkLst>
            <pc:docMk/>
            <pc:sldMk cId="2980466645" sldId="583"/>
            <ac:spMk id="18" creationId="{4498E775-3D20-4DFE-B804-439AD96F01B2}"/>
          </ac:spMkLst>
        </pc:spChg>
        <pc:spChg chg="mod topLvl">
          <ac:chgData name="Minesh Patel" userId="a66d4990ec83ac90" providerId="LiveId" clId="{B97F8FE2-9461-4CFE-A336-39272FD5B119}" dt="2021-09-21T11:16:44.330" v="53391" actId="164"/>
          <ac:spMkLst>
            <pc:docMk/>
            <pc:sldMk cId="2980466645" sldId="583"/>
            <ac:spMk id="21" creationId="{317264EA-1048-4A81-91FF-9F73B638E18C}"/>
          </ac:spMkLst>
        </pc:spChg>
        <pc:spChg chg="mod topLvl">
          <ac:chgData name="Minesh Patel" userId="a66d4990ec83ac90" providerId="LiveId" clId="{B97F8FE2-9461-4CFE-A336-39272FD5B119}" dt="2021-09-21T11:16:44.330" v="53391" actId="164"/>
          <ac:spMkLst>
            <pc:docMk/>
            <pc:sldMk cId="2980466645" sldId="583"/>
            <ac:spMk id="23" creationId="{45C6D829-D44D-440E-B55D-DB26449CB739}"/>
          </ac:spMkLst>
        </pc:spChg>
        <pc:spChg chg="mod topLvl">
          <ac:chgData name="Minesh Patel" userId="a66d4990ec83ac90" providerId="LiveId" clId="{B97F8FE2-9461-4CFE-A336-39272FD5B119}" dt="2021-09-21T11:16:44.330" v="53391" actId="164"/>
          <ac:spMkLst>
            <pc:docMk/>
            <pc:sldMk cId="2980466645" sldId="583"/>
            <ac:spMk id="24" creationId="{B6E4BBE3-F079-44C4-8D1A-D37722A5C676}"/>
          </ac:spMkLst>
        </pc:spChg>
        <pc:spChg chg="mod topLvl">
          <ac:chgData name="Minesh Patel" userId="a66d4990ec83ac90" providerId="LiveId" clId="{B97F8FE2-9461-4CFE-A336-39272FD5B119}" dt="2021-09-21T11:16:44.330" v="53391" actId="164"/>
          <ac:spMkLst>
            <pc:docMk/>
            <pc:sldMk cId="2980466645" sldId="583"/>
            <ac:spMk id="25" creationId="{B958DB15-F68A-439F-805C-38DAA83B742F}"/>
          </ac:spMkLst>
        </pc:spChg>
        <pc:spChg chg="mod topLvl">
          <ac:chgData name="Minesh Patel" userId="a66d4990ec83ac90" providerId="LiveId" clId="{B97F8FE2-9461-4CFE-A336-39272FD5B119}" dt="2021-09-21T11:16:44.330" v="53391" actId="164"/>
          <ac:spMkLst>
            <pc:docMk/>
            <pc:sldMk cId="2980466645" sldId="583"/>
            <ac:spMk id="26" creationId="{61C41F21-6A2E-4955-B515-1327A7B3FBE5}"/>
          </ac:spMkLst>
        </pc:spChg>
        <pc:spChg chg="mod topLvl">
          <ac:chgData name="Minesh Patel" userId="a66d4990ec83ac90" providerId="LiveId" clId="{B97F8FE2-9461-4CFE-A336-39272FD5B119}" dt="2021-09-21T11:16:44.330" v="53391" actId="164"/>
          <ac:spMkLst>
            <pc:docMk/>
            <pc:sldMk cId="2980466645" sldId="583"/>
            <ac:spMk id="31" creationId="{2FA1DD6B-528F-483E-90DE-9A2AA772BA3F}"/>
          </ac:spMkLst>
        </pc:spChg>
        <pc:spChg chg="mod topLvl">
          <ac:chgData name="Minesh Patel" userId="a66d4990ec83ac90" providerId="LiveId" clId="{B97F8FE2-9461-4CFE-A336-39272FD5B119}" dt="2021-09-21T11:16:44.330" v="53391" actId="164"/>
          <ac:spMkLst>
            <pc:docMk/>
            <pc:sldMk cId="2980466645" sldId="583"/>
            <ac:spMk id="32" creationId="{6A5AE082-0A93-41CA-802F-EF0F41197A44}"/>
          </ac:spMkLst>
        </pc:spChg>
        <pc:spChg chg="add mod">
          <ac:chgData name="Minesh Patel" userId="a66d4990ec83ac90" providerId="LiveId" clId="{B97F8FE2-9461-4CFE-A336-39272FD5B119}" dt="2021-09-15T18:48:59.734" v="5664" actId="571"/>
          <ac:spMkLst>
            <pc:docMk/>
            <pc:sldMk cId="2980466645" sldId="583"/>
            <ac:spMk id="33" creationId="{91877027-7E23-45ED-ADD8-860B05D4AB8E}"/>
          </ac:spMkLst>
        </pc:spChg>
        <pc:spChg chg="add mod">
          <ac:chgData name="Minesh Patel" userId="a66d4990ec83ac90" providerId="LiveId" clId="{B97F8FE2-9461-4CFE-A336-39272FD5B119}" dt="2021-09-21T11:16:44.330" v="53391" actId="164"/>
          <ac:spMkLst>
            <pc:docMk/>
            <pc:sldMk cId="2980466645" sldId="583"/>
            <ac:spMk id="34" creationId="{7280C920-85AC-44ED-94A2-17927F7346F7}"/>
          </ac:spMkLst>
        </pc:spChg>
        <pc:spChg chg="add mod">
          <ac:chgData name="Minesh Patel" userId="a66d4990ec83ac90" providerId="LiveId" clId="{B97F8FE2-9461-4CFE-A336-39272FD5B119}" dt="2021-09-21T11:16:44.330" v="53391" actId="164"/>
          <ac:spMkLst>
            <pc:docMk/>
            <pc:sldMk cId="2980466645" sldId="583"/>
            <ac:spMk id="35" creationId="{B842C45E-E70C-46FC-88B5-A23569F06FF9}"/>
          </ac:spMkLst>
        </pc:spChg>
        <pc:spChg chg="add mod">
          <ac:chgData name="Minesh Patel" userId="a66d4990ec83ac90" providerId="LiveId" clId="{B97F8FE2-9461-4CFE-A336-39272FD5B119}" dt="2021-09-21T11:16:44.330" v="53391" actId="164"/>
          <ac:spMkLst>
            <pc:docMk/>
            <pc:sldMk cId="2980466645" sldId="583"/>
            <ac:spMk id="36" creationId="{C1E6E755-9332-479D-B5FC-C8747283B610}"/>
          </ac:spMkLst>
        </pc:spChg>
        <pc:spChg chg="add mod">
          <ac:chgData name="Minesh Patel" userId="a66d4990ec83ac90" providerId="LiveId" clId="{B97F8FE2-9461-4CFE-A336-39272FD5B119}" dt="2021-09-21T11:16:44.330" v="53391" actId="164"/>
          <ac:spMkLst>
            <pc:docMk/>
            <pc:sldMk cId="2980466645" sldId="583"/>
            <ac:spMk id="37" creationId="{6F8BE4EB-31DC-4A4B-B4A1-71481E8D5E9D}"/>
          </ac:spMkLst>
        </pc:spChg>
        <pc:spChg chg="add mod">
          <ac:chgData name="Minesh Patel" userId="a66d4990ec83ac90" providerId="LiveId" clId="{B97F8FE2-9461-4CFE-A336-39272FD5B119}" dt="2021-09-21T11:16:44.330" v="53391" actId="164"/>
          <ac:spMkLst>
            <pc:docMk/>
            <pc:sldMk cId="2980466645" sldId="583"/>
            <ac:spMk id="38" creationId="{E4B19BEC-DCA0-46E8-91CD-4B36A36A432F}"/>
          </ac:spMkLst>
        </pc:spChg>
        <pc:spChg chg="add mod">
          <ac:chgData name="Minesh Patel" userId="a66d4990ec83ac90" providerId="LiveId" clId="{B97F8FE2-9461-4CFE-A336-39272FD5B119}" dt="2021-09-21T11:16:44.330" v="53391" actId="164"/>
          <ac:spMkLst>
            <pc:docMk/>
            <pc:sldMk cId="2980466645" sldId="583"/>
            <ac:spMk id="39" creationId="{68BBA3AD-70D9-4146-8BDD-AE266ED4C098}"/>
          </ac:spMkLst>
        </pc:spChg>
        <pc:spChg chg="add mod">
          <ac:chgData name="Minesh Patel" userId="a66d4990ec83ac90" providerId="LiveId" clId="{B97F8FE2-9461-4CFE-A336-39272FD5B119}" dt="2021-09-21T11:16:44.330" v="53391" actId="164"/>
          <ac:spMkLst>
            <pc:docMk/>
            <pc:sldMk cId="2980466645" sldId="583"/>
            <ac:spMk id="40" creationId="{473C57FB-6CAE-4BDE-B8B8-BAA34A3DD11B}"/>
          </ac:spMkLst>
        </pc:spChg>
        <pc:spChg chg="add mod">
          <ac:chgData name="Minesh Patel" userId="a66d4990ec83ac90" providerId="LiveId" clId="{B97F8FE2-9461-4CFE-A336-39272FD5B119}" dt="2021-09-21T11:16:44.330" v="53391" actId="164"/>
          <ac:spMkLst>
            <pc:docMk/>
            <pc:sldMk cId="2980466645" sldId="583"/>
            <ac:spMk id="41" creationId="{CD54CA3F-B998-4DAF-A6AB-168C63DD431C}"/>
          </ac:spMkLst>
        </pc:spChg>
        <pc:spChg chg="add mod">
          <ac:chgData name="Minesh Patel" userId="a66d4990ec83ac90" providerId="LiveId" clId="{B97F8FE2-9461-4CFE-A336-39272FD5B119}" dt="2021-09-21T11:16:44.330" v="53391" actId="164"/>
          <ac:spMkLst>
            <pc:docMk/>
            <pc:sldMk cId="2980466645" sldId="583"/>
            <ac:spMk id="42" creationId="{BE418686-3191-4AB9-AD96-E6D9856C46B6}"/>
          </ac:spMkLst>
        </pc:spChg>
        <pc:spChg chg="add mod">
          <ac:chgData name="Minesh Patel" userId="a66d4990ec83ac90" providerId="LiveId" clId="{B97F8FE2-9461-4CFE-A336-39272FD5B119}" dt="2021-09-21T11:16:44.330" v="53391" actId="164"/>
          <ac:spMkLst>
            <pc:docMk/>
            <pc:sldMk cId="2980466645" sldId="583"/>
            <ac:spMk id="43" creationId="{02A41715-277C-498C-819E-84A02A5E67B7}"/>
          </ac:spMkLst>
        </pc:spChg>
        <pc:spChg chg="add mod">
          <ac:chgData name="Minesh Patel" userId="a66d4990ec83ac90" providerId="LiveId" clId="{B97F8FE2-9461-4CFE-A336-39272FD5B119}" dt="2021-09-21T11:16:44.330" v="53391" actId="164"/>
          <ac:spMkLst>
            <pc:docMk/>
            <pc:sldMk cId="2980466645" sldId="583"/>
            <ac:spMk id="44" creationId="{E1E7584C-9FFB-4CFF-91E9-DF6A0BC65358}"/>
          </ac:spMkLst>
        </pc:spChg>
        <pc:spChg chg="add mod">
          <ac:chgData name="Minesh Patel" userId="a66d4990ec83ac90" providerId="LiveId" clId="{B97F8FE2-9461-4CFE-A336-39272FD5B119}" dt="2021-09-21T11:16:44.330" v="53391" actId="164"/>
          <ac:spMkLst>
            <pc:docMk/>
            <pc:sldMk cId="2980466645" sldId="583"/>
            <ac:spMk id="45" creationId="{40321C63-DBCE-4B91-B9C8-142BF633D7A0}"/>
          </ac:spMkLst>
        </pc:spChg>
        <pc:spChg chg="add mod">
          <ac:chgData name="Minesh Patel" userId="a66d4990ec83ac90" providerId="LiveId" clId="{B97F8FE2-9461-4CFE-A336-39272FD5B119}" dt="2021-09-21T11:16:44.330" v="53391" actId="164"/>
          <ac:spMkLst>
            <pc:docMk/>
            <pc:sldMk cId="2980466645" sldId="583"/>
            <ac:spMk id="46" creationId="{9EF5F517-5F1F-48BE-87C8-74984E62948C}"/>
          </ac:spMkLst>
        </pc:spChg>
        <pc:spChg chg="add mod">
          <ac:chgData name="Minesh Patel" userId="a66d4990ec83ac90" providerId="LiveId" clId="{B97F8FE2-9461-4CFE-A336-39272FD5B119}" dt="2021-09-21T11:16:44.330" v="53391" actId="164"/>
          <ac:spMkLst>
            <pc:docMk/>
            <pc:sldMk cId="2980466645" sldId="583"/>
            <ac:spMk id="47" creationId="{EF8C9AF8-2057-48C9-9C08-2C7E7731DF7C}"/>
          </ac:spMkLst>
        </pc:spChg>
        <pc:spChg chg="add mod">
          <ac:chgData name="Minesh Patel" userId="a66d4990ec83ac90" providerId="LiveId" clId="{B97F8FE2-9461-4CFE-A336-39272FD5B119}" dt="2021-09-21T11:16:44.330" v="53391" actId="164"/>
          <ac:spMkLst>
            <pc:docMk/>
            <pc:sldMk cId="2980466645" sldId="583"/>
            <ac:spMk id="48" creationId="{975AC508-8DDC-4BDF-9843-9E984DFB3F46}"/>
          </ac:spMkLst>
        </pc:spChg>
        <pc:spChg chg="add mod">
          <ac:chgData name="Minesh Patel" userId="a66d4990ec83ac90" providerId="LiveId" clId="{B97F8FE2-9461-4CFE-A336-39272FD5B119}" dt="2021-09-21T11:16:44.330" v="53391" actId="164"/>
          <ac:spMkLst>
            <pc:docMk/>
            <pc:sldMk cId="2980466645" sldId="583"/>
            <ac:spMk id="49" creationId="{26E5E102-954D-41C4-9058-1ED7DC2081DC}"/>
          </ac:spMkLst>
        </pc:spChg>
        <pc:spChg chg="add mod">
          <ac:chgData name="Minesh Patel" userId="a66d4990ec83ac90" providerId="LiveId" clId="{B97F8FE2-9461-4CFE-A336-39272FD5B119}" dt="2021-09-21T11:16:44.330" v="53391" actId="164"/>
          <ac:spMkLst>
            <pc:docMk/>
            <pc:sldMk cId="2980466645" sldId="583"/>
            <ac:spMk id="50" creationId="{096B38D0-AE9E-42E2-93E8-A9C2AC54C7AE}"/>
          </ac:spMkLst>
        </pc:spChg>
        <pc:spChg chg="add mod">
          <ac:chgData name="Minesh Patel" userId="a66d4990ec83ac90" providerId="LiveId" clId="{B97F8FE2-9461-4CFE-A336-39272FD5B119}" dt="2021-09-21T11:16:44.330" v="53391" actId="164"/>
          <ac:spMkLst>
            <pc:docMk/>
            <pc:sldMk cId="2980466645" sldId="583"/>
            <ac:spMk id="51" creationId="{4F4E76C3-F8F4-4525-8C53-B0ADCC0D1A07}"/>
          </ac:spMkLst>
        </pc:spChg>
        <pc:spChg chg="add mod">
          <ac:chgData name="Minesh Patel" userId="a66d4990ec83ac90" providerId="LiveId" clId="{B97F8FE2-9461-4CFE-A336-39272FD5B119}" dt="2021-09-21T11:16:44.330" v="53391" actId="164"/>
          <ac:spMkLst>
            <pc:docMk/>
            <pc:sldMk cId="2980466645" sldId="583"/>
            <ac:spMk id="52" creationId="{D3829817-6070-4B68-9C7A-B0D4D6D34368}"/>
          </ac:spMkLst>
        </pc:spChg>
        <pc:spChg chg="add mod">
          <ac:chgData name="Minesh Patel" userId="a66d4990ec83ac90" providerId="LiveId" clId="{B97F8FE2-9461-4CFE-A336-39272FD5B119}" dt="2021-09-21T11:16:44.330" v="53391" actId="164"/>
          <ac:spMkLst>
            <pc:docMk/>
            <pc:sldMk cId="2980466645" sldId="583"/>
            <ac:spMk id="53" creationId="{3D760205-EC9C-4384-8FA2-8100991FECBC}"/>
          </ac:spMkLst>
        </pc:spChg>
        <pc:spChg chg="add mod">
          <ac:chgData name="Minesh Patel" userId="a66d4990ec83ac90" providerId="LiveId" clId="{B97F8FE2-9461-4CFE-A336-39272FD5B119}" dt="2021-09-21T11:16:44.330" v="53391" actId="164"/>
          <ac:spMkLst>
            <pc:docMk/>
            <pc:sldMk cId="2980466645" sldId="583"/>
            <ac:spMk id="54" creationId="{D66C2466-0A17-4B3E-90E4-B21D5AF43CDF}"/>
          </ac:spMkLst>
        </pc:spChg>
        <pc:spChg chg="add mod">
          <ac:chgData name="Minesh Patel" userId="a66d4990ec83ac90" providerId="LiveId" clId="{B97F8FE2-9461-4CFE-A336-39272FD5B119}" dt="2021-09-21T11:16:44.330" v="53391" actId="164"/>
          <ac:spMkLst>
            <pc:docMk/>
            <pc:sldMk cId="2980466645" sldId="583"/>
            <ac:spMk id="55" creationId="{55251BA8-44C1-41E2-A2EF-A5EC24744BF2}"/>
          </ac:spMkLst>
        </pc:spChg>
        <pc:spChg chg="add mod">
          <ac:chgData name="Minesh Patel" userId="a66d4990ec83ac90" providerId="LiveId" clId="{B97F8FE2-9461-4CFE-A336-39272FD5B119}" dt="2021-09-21T11:16:44.330" v="53391" actId="164"/>
          <ac:spMkLst>
            <pc:docMk/>
            <pc:sldMk cId="2980466645" sldId="583"/>
            <ac:spMk id="56" creationId="{6180BB45-9F39-4195-820A-C3D7AF672994}"/>
          </ac:spMkLst>
        </pc:spChg>
        <pc:spChg chg="add mod">
          <ac:chgData name="Minesh Patel" userId="a66d4990ec83ac90" providerId="LiveId" clId="{B97F8FE2-9461-4CFE-A336-39272FD5B119}" dt="2021-09-21T11:16:44.330" v="53391" actId="164"/>
          <ac:spMkLst>
            <pc:docMk/>
            <pc:sldMk cId="2980466645" sldId="583"/>
            <ac:spMk id="57" creationId="{8A52905E-6BAA-4DB4-82FF-2FD71C8B7AC6}"/>
          </ac:spMkLst>
        </pc:spChg>
        <pc:spChg chg="add mod">
          <ac:chgData name="Minesh Patel" userId="a66d4990ec83ac90" providerId="LiveId" clId="{B97F8FE2-9461-4CFE-A336-39272FD5B119}" dt="2021-09-21T11:16:44.330" v="53391" actId="164"/>
          <ac:spMkLst>
            <pc:docMk/>
            <pc:sldMk cId="2980466645" sldId="583"/>
            <ac:spMk id="58" creationId="{855C7249-CA13-45CB-8121-9974899B862F}"/>
          </ac:spMkLst>
        </pc:spChg>
        <pc:spChg chg="add mod">
          <ac:chgData name="Minesh Patel" userId="a66d4990ec83ac90" providerId="LiveId" clId="{B97F8FE2-9461-4CFE-A336-39272FD5B119}" dt="2021-09-21T11:16:44.330" v="53391" actId="164"/>
          <ac:spMkLst>
            <pc:docMk/>
            <pc:sldMk cId="2980466645" sldId="583"/>
            <ac:spMk id="59" creationId="{385C11ED-9319-4849-B530-FAB65A06D24C}"/>
          </ac:spMkLst>
        </pc:spChg>
        <pc:spChg chg="add mod">
          <ac:chgData name="Minesh Patel" userId="a66d4990ec83ac90" providerId="LiveId" clId="{B97F8FE2-9461-4CFE-A336-39272FD5B119}" dt="2021-09-21T11:16:44.330" v="53391" actId="164"/>
          <ac:spMkLst>
            <pc:docMk/>
            <pc:sldMk cId="2980466645" sldId="583"/>
            <ac:spMk id="60" creationId="{FC862F75-935B-4B36-95FB-F04A321C8801}"/>
          </ac:spMkLst>
        </pc:spChg>
        <pc:spChg chg="add mod">
          <ac:chgData name="Minesh Patel" userId="a66d4990ec83ac90" providerId="LiveId" clId="{B97F8FE2-9461-4CFE-A336-39272FD5B119}" dt="2021-09-21T11:16:44.330" v="53391" actId="164"/>
          <ac:spMkLst>
            <pc:docMk/>
            <pc:sldMk cId="2980466645" sldId="583"/>
            <ac:spMk id="61" creationId="{00CFEF22-5F16-4369-8CFE-3D2B55AD6EAF}"/>
          </ac:spMkLst>
        </pc:spChg>
        <pc:spChg chg="add mod">
          <ac:chgData name="Minesh Patel" userId="a66d4990ec83ac90" providerId="LiveId" clId="{B97F8FE2-9461-4CFE-A336-39272FD5B119}" dt="2021-09-21T11:16:44.330" v="53391" actId="164"/>
          <ac:spMkLst>
            <pc:docMk/>
            <pc:sldMk cId="2980466645" sldId="583"/>
            <ac:spMk id="62" creationId="{0AA9071C-19F2-484E-AD64-8F6968A88E71}"/>
          </ac:spMkLst>
        </pc:spChg>
        <pc:spChg chg="add mod">
          <ac:chgData name="Minesh Patel" userId="a66d4990ec83ac90" providerId="LiveId" clId="{B97F8FE2-9461-4CFE-A336-39272FD5B119}" dt="2021-09-21T11:16:44.330" v="53391" actId="164"/>
          <ac:spMkLst>
            <pc:docMk/>
            <pc:sldMk cId="2980466645" sldId="583"/>
            <ac:spMk id="63" creationId="{BEDEEDB3-7D2C-4BFB-8062-89EC649EADE7}"/>
          </ac:spMkLst>
        </pc:spChg>
        <pc:spChg chg="add mod">
          <ac:chgData name="Minesh Patel" userId="a66d4990ec83ac90" providerId="LiveId" clId="{B97F8FE2-9461-4CFE-A336-39272FD5B119}" dt="2021-09-21T11:16:44.330" v="53391" actId="164"/>
          <ac:spMkLst>
            <pc:docMk/>
            <pc:sldMk cId="2980466645" sldId="583"/>
            <ac:spMk id="64" creationId="{FC71A0BB-B484-44B5-8C7C-BC8049A6A5E8}"/>
          </ac:spMkLst>
        </pc:spChg>
        <pc:spChg chg="add mod">
          <ac:chgData name="Minesh Patel" userId="a66d4990ec83ac90" providerId="LiveId" clId="{B97F8FE2-9461-4CFE-A336-39272FD5B119}" dt="2021-09-21T11:16:44.330" v="53391" actId="164"/>
          <ac:spMkLst>
            <pc:docMk/>
            <pc:sldMk cId="2980466645" sldId="583"/>
            <ac:spMk id="65" creationId="{72B2DFC1-7EB2-4845-8DB4-3608BD242453}"/>
          </ac:spMkLst>
        </pc:spChg>
        <pc:spChg chg="add mod">
          <ac:chgData name="Minesh Patel" userId="a66d4990ec83ac90" providerId="LiveId" clId="{B97F8FE2-9461-4CFE-A336-39272FD5B119}" dt="2021-09-21T11:16:44.330" v="53391" actId="164"/>
          <ac:spMkLst>
            <pc:docMk/>
            <pc:sldMk cId="2980466645" sldId="583"/>
            <ac:spMk id="66" creationId="{23A5D477-FB35-4234-8C77-52A39EA10E88}"/>
          </ac:spMkLst>
        </pc:spChg>
        <pc:spChg chg="add mod">
          <ac:chgData name="Minesh Patel" userId="a66d4990ec83ac90" providerId="LiveId" clId="{B97F8FE2-9461-4CFE-A336-39272FD5B119}" dt="2021-09-21T11:16:44.330" v="53391" actId="164"/>
          <ac:spMkLst>
            <pc:docMk/>
            <pc:sldMk cId="2980466645" sldId="583"/>
            <ac:spMk id="67" creationId="{7133937F-941D-4C1E-88AC-C935981EA13C}"/>
          </ac:spMkLst>
        </pc:spChg>
        <pc:spChg chg="add mod">
          <ac:chgData name="Minesh Patel" userId="a66d4990ec83ac90" providerId="LiveId" clId="{B97F8FE2-9461-4CFE-A336-39272FD5B119}" dt="2021-09-21T11:16:44.330" v="53391" actId="164"/>
          <ac:spMkLst>
            <pc:docMk/>
            <pc:sldMk cId="2980466645" sldId="583"/>
            <ac:spMk id="68" creationId="{ACB20842-654A-41D0-95CF-73A53973BB48}"/>
          </ac:spMkLst>
        </pc:spChg>
        <pc:spChg chg="add mod">
          <ac:chgData name="Minesh Patel" userId="a66d4990ec83ac90" providerId="LiveId" clId="{B97F8FE2-9461-4CFE-A336-39272FD5B119}" dt="2021-09-21T11:16:44.330" v="53391" actId="164"/>
          <ac:spMkLst>
            <pc:docMk/>
            <pc:sldMk cId="2980466645" sldId="583"/>
            <ac:spMk id="69" creationId="{93DABEC4-A902-4553-AF2D-1FD86562437B}"/>
          </ac:spMkLst>
        </pc:spChg>
        <pc:spChg chg="add mod">
          <ac:chgData name="Minesh Patel" userId="a66d4990ec83ac90" providerId="LiveId" clId="{B97F8FE2-9461-4CFE-A336-39272FD5B119}" dt="2021-09-21T11:16:44.330" v="53391" actId="164"/>
          <ac:spMkLst>
            <pc:docMk/>
            <pc:sldMk cId="2980466645" sldId="583"/>
            <ac:spMk id="70" creationId="{8AAB5E92-930D-422D-B93E-1C892EBDAC22}"/>
          </ac:spMkLst>
        </pc:spChg>
        <pc:spChg chg="add mod">
          <ac:chgData name="Minesh Patel" userId="a66d4990ec83ac90" providerId="LiveId" clId="{B97F8FE2-9461-4CFE-A336-39272FD5B119}" dt="2021-09-21T11:16:44.330" v="53391" actId="164"/>
          <ac:spMkLst>
            <pc:docMk/>
            <pc:sldMk cId="2980466645" sldId="583"/>
            <ac:spMk id="71" creationId="{457BEEC8-02EA-4707-A377-09BC036B8249}"/>
          </ac:spMkLst>
        </pc:spChg>
        <pc:spChg chg="add mod">
          <ac:chgData name="Minesh Patel" userId="a66d4990ec83ac90" providerId="LiveId" clId="{B97F8FE2-9461-4CFE-A336-39272FD5B119}" dt="2021-09-21T11:16:44.330" v="53391" actId="164"/>
          <ac:spMkLst>
            <pc:docMk/>
            <pc:sldMk cId="2980466645" sldId="583"/>
            <ac:spMk id="72" creationId="{5ED11FEA-72D4-4440-9106-B9E09DE46C61}"/>
          </ac:spMkLst>
        </pc:spChg>
        <pc:spChg chg="add mod">
          <ac:chgData name="Minesh Patel" userId="a66d4990ec83ac90" providerId="LiveId" clId="{B97F8FE2-9461-4CFE-A336-39272FD5B119}" dt="2021-09-21T11:16:44.330" v="53391" actId="164"/>
          <ac:spMkLst>
            <pc:docMk/>
            <pc:sldMk cId="2980466645" sldId="583"/>
            <ac:spMk id="73" creationId="{04E17116-60B5-4D1E-9493-BE67C3402F38}"/>
          </ac:spMkLst>
        </pc:spChg>
        <pc:spChg chg="add mod">
          <ac:chgData name="Minesh Patel" userId="a66d4990ec83ac90" providerId="LiveId" clId="{B97F8FE2-9461-4CFE-A336-39272FD5B119}" dt="2021-09-21T11:16:44.330" v="53391" actId="164"/>
          <ac:spMkLst>
            <pc:docMk/>
            <pc:sldMk cId="2980466645" sldId="583"/>
            <ac:spMk id="74" creationId="{57E1BF2A-64C5-4C35-A53A-F12BED707AFC}"/>
          </ac:spMkLst>
        </pc:spChg>
        <pc:spChg chg="add mod">
          <ac:chgData name="Minesh Patel" userId="a66d4990ec83ac90" providerId="LiveId" clId="{B97F8FE2-9461-4CFE-A336-39272FD5B119}" dt="2021-09-21T11:16:44.330" v="53391" actId="164"/>
          <ac:spMkLst>
            <pc:docMk/>
            <pc:sldMk cId="2980466645" sldId="583"/>
            <ac:spMk id="75" creationId="{D73DFE61-FEE6-42D4-A2AA-DE3462C01530}"/>
          </ac:spMkLst>
        </pc:spChg>
        <pc:spChg chg="add mod">
          <ac:chgData name="Minesh Patel" userId="a66d4990ec83ac90" providerId="LiveId" clId="{B97F8FE2-9461-4CFE-A336-39272FD5B119}" dt="2021-09-21T11:16:44.330" v="53391" actId="164"/>
          <ac:spMkLst>
            <pc:docMk/>
            <pc:sldMk cId="2980466645" sldId="583"/>
            <ac:spMk id="76" creationId="{E888EE98-D4CB-452C-8B85-0331AB3919D9}"/>
          </ac:spMkLst>
        </pc:spChg>
        <pc:spChg chg="add mod">
          <ac:chgData name="Minesh Patel" userId="a66d4990ec83ac90" providerId="LiveId" clId="{B97F8FE2-9461-4CFE-A336-39272FD5B119}" dt="2021-09-21T11:16:44.330" v="53391" actId="164"/>
          <ac:spMkLst>
            <pc:docMk/>
            <pc:sldMk cId="2980466645" sldId="583"/>
            <ac:spMk id="77" creationId="{0FC4E630-6086-4212-8785-C47A03D66075}"/>
          </ac:spMkLst>
        </pc:spChg>
        <pc:spChg chg="add mod">
          <ac:chgData name="Minesh Patel" userId="a66d4990ec83ac90" providerId="LiveId" clId="{B97F8FE2-9461-4CFE-A336-39272FD5B119}" dt="2021-09-21T11:16:44.330" v="53391" actId="164"/>
          <ac:spMkLst>
            <pc:docMk/>
            <pc:sldMk cId="2980466645" sldId="583"/>
            <ac:spMk id="78" creationId="{0A00A5D3-8269-4BE3-BA9F-B6BA9559A2AC}"/>
          </ac:spMkLst>
        </pc:spChg>
        <pc:spChg chg="add mod">
          <ac:chgData name="Minesh Patel" userId="a66d4990ec83ac90" providerId="LiveId" clId="{B97F8FE2-9461-4CFE-A336-39272FD5B119}" dt="2021-09-21T11:16:44.330" v="53391" actId="164"/>
          <ac:spMkLst>
            <pc:docMk/>
            <pc:sldMk cId="2980466645" sldId="583"/>
            <ac:spMk id="79" creationId="{29F90514-9DF3-4D40-A34A-E44FA836779E}"/>
          </ac:spMkLst>
        </pc:spChg>
        <pc:spChg chg="add mod">
          <ac:chgData name="Minesh Patel" userId="a66d4990ec83ac90" providerId="LiveId" clId="{B97F8FE2-9461-4CFE-A336-39272FD5B119}" dt="2021-09-21T11:16:44.330" v="53391" actId="164"/>
          <ac:spMkLst>
            <pc:docMk/>
            <pc:sldMk cId="2980466645" sldId="583"/>
            <ac:spMk id="80" creationId="{CDD4F361-E365-4150-850D-1E4F82F8CA4C}"/>
          </ac:spMkLst>
        </pc:spChg>
        <pc:spChg chg="add mod">
          <ac:chgData name="Minesh Patel" userId="a66d4990ec83ac90" providerId="LiveId" clId="{B97F8FE2-9461-4CFE-A336-39272FD5B119}" dt="2021-09-21T11:16:44.330" v="53391" actId="164"/>
          <ac:spMkLst>
            <pc:docMk/>
            <pc:sldMk cId="2980466645" sldId="583"/>
            <ac:spMk id="81" creationId="{21D8D59E-9A08-4EFD-8D54-82D511A04510}"/>
          </ac:spMkLst>
        </pc:spChg>
        <pc:spChg chg="add mod">
          <ac:chgData name="Minesh Patel" userId="a66d4990ec83ac90" providerId="LiveId" clId="{B97F8FE2-9461-4CFE-A336-39272FD5B119}" dt="2021-09-21T11:16:44.330" v="53391" actId="164"/>
          <ac:spMkLst>
            <pc:docMk/>
            <pc:sldMk cId="2980466645" sldId="583"/>
            <ac:spMk id="82" creationId="{7DD51FA9-1A2C-472C-9913-7610F47CD482}"/>
          </ac:spMkLst>
        </pc:spChg>
        <pc:spChg chg="add del mod">
          <ac:chgData name="Minesh Patel" userId="a66d4990ec83ac90" providerId="LiveId" clId="{B97F8FE2-9461-4CFE-A336-39272FD5B119}" dt="2021-09-15T18:50:18.181" v="5689" actId="478"/>
          <ac:spMkLst>
            <pc:docMk/>
            <pc:sldMk cId="2980466645" sldId="583"/>
            <ac:spMk id="83" creationId="{1D12F941-ADEF-40B9-84DC-59398B3E8285}"/>
          </ac:spMkLst>
        </pc:spChg>
        <pc:spChg chg="mod">
          <ac:chgData name="Minesh Patel" userId="a66d4990ec83ac90" providerId="LiveId" clId="{B97F8FE2-9461-4CFE-A336-39272FD5B119}" dt="2021-09-21T13:56:44.234" v="70993"/>
          <ac:spMkLst>
            <pc:docMk/>
            <pc:sldMk cId="2980466645" sldId="583"/>
            <ac:spMk id="84" creationId="{517DBD8F-9D45-48D2-89B4-952209DD5A8F}"/>
          </ac:spMkLst>
        </pc:spChg>
        <pc:spChg chg="add del mod">
          <ac:chgData name="Minesh Patel" userId="a66d4990ec83ac90" providerId="LiveId" clId="{B97F8FE2-9461-4CFE-A336-39272FD5B119}" dt="2021-09-15T18:50:18.181" v="5689" actId="478"/>
          <ac:spMkLst>
            <pc:docMk/>
            <pc:sldMk cId="2980466645" sldId="583"/>
            <ac:spMk id="84" creationId="{BE6E94ED-7E3B-4FC7-9328-7C67B4261876}"/>
          </ac:spMkLst>
        </pc:spChg>
        <pc:spChg chg="add del mod">
          <ac:chgData name="Minesh Patel" userId="a66d4990ec83ac90" providerId="LiveId" clId="{B97F8FE2-9461-4CFE-A336-39272FD5B119}" dt="2021-09-15T18:50:18.181" v="5689" actId="478"/>
          <ac:spMkLst>
            <pc:docMk/>
            <pc:sldMk cId="2980466645" sldId="583"/>
            <ac:spMk id="85" creationId="{5966D01A-8A99-485C-919D-2891E90B0904}"/>
          </ac:spMkLst>
        </pc:spChg>
        <pc:spChg chg="mod">
          <ac:chgData name="Minesh Patel" userId="a66d4990ec83ac90" providerId="LiveId" clId="{B97F8FE2-9461-4CFE-A336-39272FD5B119}" dt="2021-09-21T13:56:44.234" v="70993"/>
          <ac:spMkLst>
            <pc:docMk/>
            <pc:sldMk cId="2980466645" sldId="583"/>
            <ac:spMk id="85" creationId="{6972F598-9352-4DDD-97D7-06889F4E8F15}"/>
          </ac:spMkLst>
        </pc:spChg>
        <pc:spChg chg="add del mod">
          <ac:chgData name="Minesh Patel" userId="a66d4990ec83ac90" providerId="LiveId" clId="{B97F8FE2-9461-4CFE-A336-39272FD5B119}" dt="2021-09-15T18:50:18.181" v="5689" actId="478"/>
          <ac:spMkLst>
            <pc:docMk/>
            <pc:sldMk cId="2980466645" sldId="583"/>
            <ac:spMk id="86" creationId="{0D61572D-C56C-41FD-B617-D0F327CD41D5}"/>
          </ac:spMkLst>
        </pc:spChg>
        <pc:spChg chg="mod">
          <ac:chgData name="Minesh Patel" userId="a66d4990ec83ac90" providerId="LiveId" clId="{B97F8FE2-9461-4CFE-A336-39272FD5B119}" dt="2021-09-21T13:56:44.234" v="70993"/>
          <ac:spMkLst>
            <pc:docMk/>
            <pc:sldMk cId="2980466645" sldId="583"/>
            <ac:spMk id="86" creationId="{2A8B7690-6AD5-4ACB-861B-F2D8E301F620}"/>
          </ac:spMkLst>
        </pc:spChg>
        <pc:spChg chg="add del mod">
          <ac:chgData name="Minesh Patel" userId="a66d4990ec83ac90" providerId="LiveId" clId="{B97F8FE2-9461-4CFE-A336-39272FD5B119}" dt="2021-09-15T18:50:18.181" v="5689" actId="478"/>
          <ac:spMkLst>
            <pc:docMk/>
            <pc:sldMk cId="2980466645" sldId="583"/>
            <ac:spMk id="87" creationId="{005FB19E-2382-4814-B84D-575EF09FE49E}"/>
          </ac:spMkLst>
        </pc:spChg>
        <pc:spChg chg="mod">
          <ac:chgData name="Minesh Patel" userId="a66d4990ec83ac90" providerId="LiveId" clId="{B97F8FE2-9461-4CFE-A336-39272FD5B119}" dt="2021-09-21T13:56:44.234" v="70993"/>
          <ac:spMkLst>
            <pc:docMk/>
            <pc:sldMk cId="2980466645" sldId="583"/>
            <ac:spMk id="87" creationId="{C4840292-2219-46C4-BB71-ACD3C7A6F268}"/>
          </ac:spMkLst>
        </pc:spChg>
        <pc:spChg chg="add del mod">
          <ac:chgData name="Minesh Patel" userId="a66d4990ec83ac90" providerId="LiveId" clId="{B97F8FE2-9461-4CFE-A336-39272FD5B119}" dt="2021-09-15T18:50:18.181" v="5689" actId="478"/>
          <ac:spMkLst>
            <pc:docMk/>
            <pc:sldMk cId="2980466645" sldId="583"/>
            <ac:spMk id="88" creationId="{84C3F867-A5A3-4D89-8178-FD31194FEDA4}"/>
          </ac:spMkLst>
        </pc:spChg>
        <pc:spChg chg="mod">
          <ac:chgData name="Minesh Patel" userId="a66d4990ec83ac90" providerId="LiveId" clId="{B97F8FE2-9461-4CFE-A336-39272FD5B119}" dt="2021-09-21T13:56:44.234" v="70993"/>
          <ac:spMkLst>
            <pc:docMk/>
            <pc:sldMk cId="2980466645" sldId="583"/>
            <ac:spMk id="88" creationId="{918C7CF5-B2D9-43FE-A618-0D78576FE384}"/>
          </ac:spMkLst>
        </pc:spChg>
        <pc:spChg chg="add del mod">
          <ac:chgData name="Minesh Patel" userId="a66d4990ec83ac90" providerId="LiveId" clId="{B97F8FE2-9461-4CFE-A336-39272FD5B119}" dt="2021-09-15T18:50:18.181" v="5689" actId="478"/>
          <ac:spMkLst>
            <pc:docMk/>
            <pc:sldMk cId="2980466645" sldId="583"/>
            <ac:spMk id="89" creationId="{4F03E4CE-4B52-4B90-84D8-BFAA2BD5C188}"/>
          </ac:spMkLst>
        </pc:spChg>
        <pc:spChg chg="add del mod">
          <ac:chgData name="Minesh Patel" userId="a66d4990ec83ac90" providerId="LiveId" clId="{B97F8FE2-9461-4CFE-A336-39272FD5B119}" dt="2021-09-15T18:50:18.181" v="5689" actId="478"/>
          <ac:spMkLst>
            <pc:docMk/>
            <pc:sldMk cId="2980466645" sldId="583"/>
            <ac:spMk id="90" creationId="{7E39A9E5-933D-468E-860B-C949A17C9A28}"/>
          </ac:spMkLst>
        </pc:spChg>
        <pc:spChg chg="add mod">
          <ac:chgData name="Minesh Patel" userId="a66d4990ec83ac90" providerId="LiveId" clId="{B97F8FE2-9461-4CFE-A336-39272FD5B119}" dt="2021-09-21T11:16:44.330" v="53391" actId="164"/>
          <ac:spMkLst>
            <pc:docMk/>
            <pc:sldMk cId="2980466645" sldId="583"/>
            <ac:spMk id="91" creationId="{0598566E-FF06-4078-B740-E9D97CD83B84}"/>
          </ac:spMkLst>
        </pc:spChg>
        <pc:spChg chg="add mod">
          <ac:chgData name="Minesh Patel" userId="a66d4990ec83ac90" providerId="LiveId" clId="{B97F8FE2-9461-4CFE-A336-39272FD5B119}" dt="2021-09-21T11:16:44.330" v="53391" actId="164"/>
          <ac:spMkLst>
            <pc:docMk/>
            <pc:sldMk cId="2980466645" sldId="583"/>
            <ac:spMk id="92" creationId="{432CFD63-C93A-4260-931F-5BA3C7EDCE14}"/>
          </ac:spMkLst>
        </pc:spChg>
        <pc:spChg chg="add mod">
          <ac:chgData name="Minesh Patel" userId="a66d4990ec83ac90" providerId="LiveId" clId="{B97F8FE2-9461-4CFE-A336-39272FD5B119}" dt="2021-09-21T11:16:44.330" v="53391" actId="164"/>
          <ac:spMkLst>
            <pc:docMk/>
            <pc:sldMk cId="2980466645" sldId="583"/>
            <ac:spMk id="93" creationId="{5BC43327-7C3D-43BD-8392-B34A81153B10}"/>
          </ac:spMkLst>
        </pc:spChg>
        <pc:spChg chg="add mod">
          <ac:chgData name="Minesh Patel" userId="a66d4990ec83ac90" providerId="LiveId" clId="{B97F8FE2-9461-4CFE-A336-39272FD5B119}" dt="2021-09-21T11:16:44.330" v="53391" actId="164"/>
          <ac:spMkLst>
            <pc:docMk/>
            <pc:sldMk cId="2980466645" sldId="583"/>
            <ac:spMk id="94" creationId="{C6DB98F8-2C7E-4909-9892-D1F344CD9DEA}"/>
          </ac:spMkLst>
        </pc:spChg>
        <pc:spChg chg="add mod">
          <ac:chgData name="Minesh Patel" userId="a66d4990ec83ac90" providerId="LiveId" clId="{B97F8FE2-9461-4CFE-A336-39272FD5B119}" dt="2021-09-21T11:16:44.330" v="53391" actId="164"/>
          <ac:spMkLst>
            <pc:docMk/>
            <pc:sldMk cId="2980466645" sldId="583"/>
            <ac:spMk id="95" creationId="{48CDE046-1516-4815-AAD6-145DB28B0C37}"/>
          </ac:spMkLst>
        </pc:spChg>
        <pc:spChg chg="add mod">
          <ac:chgData name="Minesh Patel" userId="a66d4990ec83ac90" providerId="LiveId" clId="{B97F8FE2-9461-4CFE-A336-39272FD5B119}" dt="2021-09-21T11:16:44.330" v="53391" actId="164"/>
          <ac:spMkLst>
            <pc:docMk/>
            <pc:sldMk cId="2980466645" sldId="583"/>
            <ac:spMk id="96" creationId="{CE15279A-5311-417F-8714-9DEF75E5DB3D}"/>
          </ac:spMkLst>
        </pc:spChg>
        <pc:spChg chg="add mod">
          <ac:chgData name="Minesh Patel" userId="a66d4990ec83ac90" providerId="LiveId" clId="{B97F8FE2-9461-4CFE-A336-39272FD5B119}" dt="2021-09-21T11:16:44.330" v="53391" actId="164"/>
          <ac:spMkLst>
            <pc:docMk/>
            <pc:sldMk cId="2980466645" sldId="583"/>
            <ac:spMk id="97" creationId="{CF5DB9CA-3CF4-4BCB-B1FD-06AC2E55E13A}"/>
          </ac:spMkLst>
        </pc:spChg>
        <pc:spChg chg="add mod">
          <ac:chgData name="Minesh Patel" userId="a66d4990ec83ac90" providerId="LiveId" clId="{B97F8FE2-9461-4CFE-A336-39272FD5B119}" dt="2021-09-21T11:16:44.330" v="53391" actId="164"/>
          <ac:spMkLst>
            <pc:docMk/>
            <pc:sldMk cId="2980466645" sldId="583"/>
            <ac:spMk id="98" creationId="{E9022C96-2E20-4CC1-92CA-650821091379}"/>
          </ac:spMkLst>
        </pc:spChg>
        <pc:spChg chg="mod">
          <ac:chgData name="Minesh Patel" userId="a66d4990ec83ac90" providerId="LiveId" clId="{B97F8FE2-9461-4CFE-A336-39272FD5B119}" dt="2021-09-15T19:09:47.463" v="6359"/>
          <ac:spMkLst>
            <pc:docMk/>
            <pc:sldMk cId="2980466645" sldId="583"/>
            <ac:spMk id="100" creationId="{A2CA71A4-2900-451C-B766-8DBE0A1B4F8A}"/>
          </ac:spMkLst>
        </pc:spChg>
        <pc:spChg chg="mod">
          <ac:chgData name="Minesh Patel" userId="a66d4990ec83ac90" providerId="LiveId" clId="{B97F8FE2-9461-4CFE-A336-39272FD5B119}" dt="2021-09-15T19:09:47.463" v="6359"/>
          <ac:spMkLst>
            <pc:docMk/>
            <pc:sldMk cId="2980466645" sldId="583"/>
            <ac:spMk id="101" creationId="{E368E72E-B049-4E55-92D1-DEC815699448}"/>
          </ac:spMkLst>
        </pc:spChg>
        <pc:spChg chg="mod">
          <ac:chgData name="Minesh Patel" userId="a66d4990ec83ac90" providerId="LiveId" clId="{B97F8FE2-9461-4CFE-A336-39272FD5B119}" dt="2021-09-15T19:09:47.463" v="6359"/>
          <ac:spMkLst>
            <pc:docMk/>
            <pc:sldMk cId="2980466645" sldId="583"/>
            <ac:spMk id="102" creationId="{99009CF4-3966-4D33-924B-E47770FA5E4A}"/>
          </ac:spMkLst>
        </pc:spChg>
        <pc:spChg chg="mod">
          <ac:chgData name="Minesh Patel" userId="a66d4990ec83ac90" providerId="LiveId" clId="{B97F8FE2-9461-4CFE-A336-39272FD5B119}" dt="2021-09-15T19:09:47.463" v="6359"/>
          <ac:spMkLst>
            <pc:docMk/>
            <pc:sldMk cId="2980466645" sldId="583"/>
            <ac:spMk id="103" creationId="{F8660841-4C8C-406D-936F-2ABA96F54238}"/>
          </ac:spMkLst>
        </pc:spChg>
        <pc:spChg chg="mod">
          <ac:chgData name="Minesh Patel" userId="a66d4990ec83ac90" providerId="LiveId" clId="{B97F8FE2-9461-4CFE-A336-39272FD5B119}" dt="2021-09-15T19:09:47.463" v="6359"/>
          <ac:spMkLst>
            <pc:docMk/>
            <pc:sldMk cId="2980466645" sldId="583"/>
            <ac:spMk id="104" creationId="{E93083F9-B0CF-433F-8E4E-D95FF471A6CC}"/>
          </ac:spMkLst>
        </pc:spChg>
        <pc:spChg chg="mod">
          <ac:chgData name="Minesh Patel" userId="a66d4990ec83ac90" providerId="LiveId" clId="{B97F8FE2-9461-4CFE-A336-39272FD5B119}" dt="2021-09-15T19:09:47.463" v="6359"/>
          <ac:spMkLst>
            <pc:docMk/>
            <pc:sldMk cId="2980466645" sldId="583"/>
            <ac:spMk id="105" creationId="{5379A5A9-813B-40A6-8172-524E1700CF1E}"/>
          </ac:spMkLst>
        </pc:spChg>
        <pc:spChg chg="mod">
          <ac:chgData name="Minesh Patel" userId="a66d4990ec83ac90" providerId="LiveId" clId="{B97F8FE2-9461-4CFE-A336-39272FD5B119}" dt="2021-09-15T19:09:47.463" v="6359"/>
          <ac:spMkLst>
            <pc:docMk/>
            <pc:sldMk cId="2980466645" sldId="583"/>
            <ac:spMk id="106" creationId="{12EBBF2C-B77C-4A33-A59D-1B628D576178}"/>
          </ac:spMkLst>
        </pc:spChg>
        <pc:spChg chg="mod">
          <ac:chgData name="Minesh Patel" userId="a66d4990ec83ac90" providerId="LiveId" clId="{B97F8FE2-9461-4CFE-A336-39272FD5B119}" dt="2021-09-15T19:09:47.463" v="6359"/>
          <ac:spMkLst>
            <pc:docMk/>
            <pc:sldMk cId="2980466645" sldId="583"/>
            <ac:spMk id="108" creationId="{97674607-861D-410D-9EAB-DB260CC56115}"/>
          </ac:spMkLst>
        </pc:spChg>
        <pc:spChg chg="mod">
          <ac:chgData name="Minesh Patel" userId="a66d4990ec83ac90" providerId="LiveId" clId="{B97F8FE2-9461-4CFE-A336-39272FD5B119}" dt="2021-09-15T19:09:47.463" v="6359"/>
          <ac:spMkLst>
            <pc:docMk/>
            <pc:sldMk cId="2980466645" sldId="583"/>
            <ac:spMk id="109" creationId="{01E64AF4-38A9-4BF6-B284-AC498B751518}"/>
          </ac:spMkLst>
        </pc:spChg>
        <pc:spChg chg="mod">
          <ac:chgData name="Minesh Patel" userId="a66d4990ec83ac90" providerId="LiveId" clId="{B97F8FE2-9461-4CFE-A336-39272FD5B119}" dt="2021-09-15T19:09:47.463" v="6359"/>
          <ac:spMkLst>
            <pc:docMk/>
            <pc:sldMk cId="2980466645" sldId="583"/>
            <ac:spMk id="110" creationId="{485F2E7E-4558-486D-8491-14AA9416E963}"/>
          </ac:spMkLst>
        </pc:spChg>
        <pc:spChg chg="mod">
          <ac:chgData name="Minesh Patel" userId="a66d4990ec83ac90" providerId="LiveId" clId="{B97F8FE2-9461-4CFE-A336-39272FD5B119}" dt="2021-09-15T19:09:47.463" v="6359"/>
          <ac:spMkLst>
            <pc:docMk/>
            <pc:sldMk cId="2980466645" sldId="583"/>
            <ac:spMk id="111" creationId="{E082A11D-BDA9-40FA-B81F-96574D585DE5}"/>
          </ac:spMkLst>
        </pc:spChg>
        <pc:spChg chg="mod">
          <ac:chgData name="Minesh Patel" userId="a66d4990ec83ac90" providerId="LiveId" clId="{B97F8FE2-9461-4CFE-A336-39272FD5B119}" dt="2021-09-15T19:09:47.463" v="6359"/>
          <ac:spMkLst>
            <pc:docMk/>
            <pc:sldMk cId="2980466645" sldId="583"/>
            <ac:spMk id="112" creationId="{7BAFC227-1A0A-4AC6-8612-9B537BB8B967}"/>
          </ac:spMkLst>
        </pc:spChg>
        <pc:spChg chg="mod">
          <ac:chgData name="Minesh Patel" userId="a66d4990ec83ac90" providerId="LiveId" clId="{B97F8FE2-9461-4CFE-A336-39272FD5B119}" dt="2021-09-15T19:09:47.463" v="6359"/>
          <ac:spMkLst>
            <pc:docMk/>
            <pc:sldMk cId="2980466645" sldId="583"/>
            <ac:spMk id="113" creationId="{55A91386-E8E6-4B9A-99F2-CBA2187167D9}"/>
          </ac:spMkLst>
        </pc:spChg>
        <pc:spChg chg="mod">
          <ac:chgData name="Minesh Patel" userId="a66d4990ec83ac90" providerId="LiveId" clId="{B97F8FE2-9461-4CFE-A336-39272FD5B119}" dt="2021-09-15T19:09:47.463" v="6359"/>
          <ac:spMkLst>
            <pc:docMk/>
            <pc:sldMk cId="2980466645" sldId="583"/>
            <ac:spMk id="114" creationId="{B759CAD9-1562-42E5-8523-EC50B6929A69}"/>
          </ac:spMkLst>
        </pc:spChg>
        <pc:spChg chg="mod">
          <ac:chgData name="Minesh Patel" userId="a66d4990ec83ac90" providerId="LiveId" clId="{B97F8FE2-9461-4CFE-A336-39272FD5B119}" dt="2021-09-15T19:09:47.463" v="6359"/>
          <ac:spMkLst>
            <pc:docMk/>
            <pc:sldMk cId="2980466645" sldId="583"/>
            <ac:spMk id="115" creationId="{35AC8EEA-53DC-40BE-B7BE-9A59EF4F8B0A}"/>
          </ac:spMkLst>
        </pc:spChg>
        <pc:spChg chg="mod">
          <ac:chgData name="Minesh Patel" userId="a66d4990ec83ac90" providerId="LiveId" clId="{B97F8FE2-9461-4CFE-A336-39272FD5B119}" dt="2021-09-15T19:09:47.463" v="6359"/>
          <ac:spMkLst>
            <pc:docMk/>
            <pc:sldMk cId="2980466645" sldId="583"/>
            <ac:spMk id="116" creationId="{A2E5BF9A-5534-416A-BE84-CFA3E9EEE640}"/>
          </ac:spMkLst>
        </pc:spChg>
        <pc:spChg chg="mod">
          <ac:chgData name="Minesh Patel" userId="a66d4990ec83ac90" providerId="LiveId" clId="{B97F8FE2-9461-4CFE-A336-39272FD5B119}" dt="2021-09-15T19:09:47.463" v="6359"/>
          <ac:spMkLst>
            <pc:docMk/>
            <pc:sldMk cId="2980466645" sldId="583"/>
            <ac:spMk id="120" creationId="{CF65EFE6-8A1B-4F75-8196-50216DE83C1A}"/>
          </ac:spMkLst>
        </pc:spChg>
        <pc:grpChg chg="add mod">
          <ac:chgData name="Minesh Patel" userId="a66d4990ec83ac90" providerId="LiveId" clId="{B97F8FE2-9461-4CFE-A336-39272FD5B119}" dt="2021-09-21T11:16:44.330" v="53391" actId="164"/>
          <ac:grpSpMkLst>
            <pc:docMk/>
            <pc:sldMk cId="2980466645" sldId="583"/>
            <ac:grpSpMk id="3" creationId="{4BDEE9A4-AD5C-43B2-9014-B9B333828A3E}"/>
          </ac:grpSpMkLst>
        </pc:grpChg>
        <pc:grpChg chg="add del mod">
          <ac:chgData name="Minesh Patel" userId="a66d4990ec83ac90" providerId="LiveId" clId="{B97F8FE2-9461-4CFE-A336-39272FD5B119}" dt="2021-09-15T18:48:57.487" v="5662" actId="165"/>
          <ac:grpSpMkLst>
            <pc:docMk/>
            <pc:sldMk cId="2980466645" sldId="583"/>
            <ac:grpSpMk id="19" creationId="{4122D889-0FD4-4336-91D0-E10C22394CF1}"/>
          </ac:grpSpMkLst>
        </pc:grpChg>
        <pc:grpChg chg="del">
          <ac:chgData name="Minesh Patel" userId="a66d4990ec83ac90" providerId="LiveId" clId="{B97F8FE2-9461-4CFE-A336-39272FD5B119}" dt="2021-09-21T13:56:43.885" v="70992" actId="478"/>
          <ac:grpSpMkLst>
            <pc:docMk/>
            <pc:sldMk cId="2980466645" sldId="583"/>
            <ac:grpSpMk id="20" creationId="{FD9B8802-06FF-4942-B71F-A29B15FD20E1}"/>
          </ac:grpSpMkLst>
        </pc:grpChg>
        <pc:grpChg chg="add mod">
          <ac:chgData name="Minesh Patel" userId="a66d4990ec83ac90" providerId="LiveId" clId="{B97F8FE2-9461-4CFE-A336-39272FD5B119}" dt="2021-09-21T13:56:44.234" v="70993"/>
          <ac:grpSpMkLst>
            <pc:docMk/>
            <pc:sldMk cId="2980466645" sldId="583"/>
            <ac:grpSpMk id="83" creationId="{0ED29E96-928E-4C77-ADDB-340F5637702C}"/>
          </ac:grpSpMkLst>
        </pc:grpChg>
        <pc:grpChg chg="add del mod">
          <ac:chgData name="Minesh Patel" userId="a66d4990ec83ac90" providerId="LiveId" clId="{B97F8FE2-9461-4CFE-A336-39272FD5B119}" dt="2021-09-15T19:09:48.012" v="6360"/>
          <ac:grpSpMkLst>
            <pc:docMk/>
            <pc:sldMk cId="2980466645" sldId="583"/>
            <ac:grpSpMk id="99" creationId="{7002971A-9E60-45FC-A026-A1EF0F243818}"/>
          </ac:grpSpMkLst>
        </pc:grpChg>
        <pc:grpChg chg="mod">
          <ac:chgData name="Minesh Patel" userId="a66d4990ec83ac90" providerId="LiveId" clId="{B97F8FE2-9461-4CFE-A336-39272FD5B119}" dt="2021-09-15T19:09:47.463" v="6359"/>
          <ac:grpSpMkLst>
            <pc:docMk/>
            <pc:sldMk cId="2980466645" sldId="583"/>
            <ac:grpSpMk id="107" creationId="{7BE81C0E-AD90-4538-AA21-0C5D5A64C385}"/>
          </ac:grpSpMkLst>
        </pc:grpChg>
        <pc:grpChg chg="add del mod">
          <ac:chgData name="Minesh Patel" userId="a66d4990ec83ac90" providerId="LiveId" clId="{B97F8FE2-9461-4CFE-A336-39272FD5B119}" dt="2021-09-15T19:09:48.012" v="6360"/>
          <ac:grpSpMkLst>
            <pc:docMk/>
            <pc:sldMk cId="2980466645" sldId="583"/>
            <ac:grpSpMk id="117" creationId="{D0C6ADCD-FEE3-4EBD-8A3C-6FD3282C01F0}"/>
          </ac:grpSpMkLst>
        </pc:grpChg>
        <pc:grpChg chg="mod">
          <ac:chgData name="Minesh Patel" userId="a66d4990ec83ac90" providerId="LiveId" clId="{B97F8FE2-9461-4CFE-A336-39272FD5B119}" dt="2021-09-15T19:09:47.463" v="6359"/>
          <ac:grpSpMkLst>
            <pc:docMk/>
            <pc:sldMk cId="2980466645" sldId="583"/>
            <ac:grpSpMk id="118" creationId="{E812B0B8-6325-4BE6-BA84-F767FDF4AFEE}"/>
          </ac:grpSpMkLst>
        </pc:grpChg>
        <pc:grpChg chg="mod">
          <ac:chgData name="Minesh Patel" userId="a66d4990ec83ac90" providerId="LiveId" clId="{B97F8FE2-9461-4CFE-A336-39272FD5B119}" dt="2021-09-15T19:09:47.463" v="6359"/>
          <ac:grpSpMkLst>
            <pc:docMk/>
            <pc:sldMk cId="2980466645" sldId="583"/>
            <ac:grpSpMk id="119" creationId="{3269580B-A5DE-4AD5-AF26-9FB4D8EE98F6}"/>
          </ac:grpSpMkLst>
        </pc:grpChg>
        <pc:cxnChg chg="mod">
          <ac:chgData name="Minesh Patel" userId="a66d4990ec83ac90" providerId="LiveId" clId="{B97F8FE2-9461-4CFE-A336-39272FD5B119}" dt="2021-09-15T19:09:47.463" v="6359"/>
          <ac:cxnSpMkLst>
            <pc:docMk/>
            <pc:sldMk cId="2980466645" sldId="583"/>
            <ac:cxnSpMk id="121" creationId="{FC27658F-6B8D-4922-A6AA-C849EB2ACC72}"/>
          </ac:cxnSpMkLst>
        </pc:cxnChg>
        <pc:cxnChg chg="mod">
          <ac:chgData name="Minesh Patel" userId="a66d4990ec83ac90" providerId="LiveId" clId="{B97F8FE2-9461-4CFE-A336-39272FD5B119}" dt="2021-09-15T19:09:47.463" v="6359"/>
          <ac:cxnSpMkLst>
            <pc:docMk/>
            <pc:sldMk cId="2980466645" sldId="583"/>
            <ac:cxnSpMk id="122" creationId="{517FC39C-79C1-4B9B-9D75-D48A73B7F59E}"/>
          </ac:cxnSpMkLst>
        </pc:cxnChg>
        <pc:cxnChg chg="mod">
          <ac:chgData name="Minesh Patel" userId="a66d4990ec83ac90" providerId="LiveId" clId="{B97F8FE2-9461-4CFE-A336-39272FD5B119}" dt="2021-09-15T19:09:47.463" v="6359"/>
          <ac:cxnSpMkLst>
            <pc:docMk/>
            <pc:sldMk cId="2980466645" sldId="583"/>
            <ac:cxnSpMk id="123" creationId="{A6C878AF-EC50-44D1-96CC-74457C08A4A9}"/>
          </ac:cxnSpMkLst>
        </pc:cxnChg>
        <pc:cxnChg chg="mod">
          <ac:chgData name="Minesh Patel" userId="a66d4990ec83ac90" providerId="LiveId" clId="{B97F8FE2-9461-4CFE-A336-39272FD5B119}" dt="2021-09-15T19:09:47.463" v="6359"/>
          <ac:cxnSpMkLst>
            <pc:docMk/>
            <pc:sldMk cId="2980466645" sldId="583"/>
            <ac:cxnSpMk id="124" creationId="{7A54FC8E-8012-4D78-A9C2-6B83ABB1D8DC}"/>
          </ac:cxnSpMkLst>
        </pc:cxnChg>
        <pc:cxnChg chg="mod">
          <ac:chgData name="Minesh Patel" userId="a66d4990ec83ac90" providerId="LiveId" clId="{B97F8FE2-9461-4CFE-A336-39272FD5B119}" dt="2021-09-15T19:09:47.463" v="6359"/>
          <ac:cxnSpMkLst>
            <pc:docMk/>
            <pc:sldMk cId="2980466645" sldId="583"/>
            <ac:cxnSpMk id="125" creationId="{E05DFF13-F939-4768-A233-EF82E6670931}"/>
          </ac:cxnSpMkLst>
        </pc:cxnChg>
        <pc:cxnChg chg="mod">
          <ac:chgData name="Minesh Patel" userId="a66d4990ec83ac90" providerId="LiveId" clId="{B97F8FE2-9461-4CFE-A336-39272FD5B119}" dt="2021-09-15T19:09:47.463" v="6359"/>
          <ac:cxnSpMkLst>
            <pc:docMk/>
            <pc:sldMk cId="2980466645" sldId="583"/>
            <ac:cxnSpMk id="126" creationId="{9FF8628A-3ACC-4360-8BC5-AF3146160B4A}"/>
          </ac:cxnSpMkLst>
        </pc:cxnChg>
        <pc:cxnChg chg="mod">
          <ac:chgData name="Minesh Patel" userId="a66d4990ec83ac90" providerId="LiveId" clId="{B97F8FE2-9461-4CFE-A336-39272FD5B119}" dt="2021-09-15T19:09:47.463" v="6359"/>
          <ac:cxnSpMkLst>
            <pc:docMk/>
            <pc:sldMk cId="2980466645" sldId="583"/>
            <ac:cxnSpMk id="127" creationId="{206F2827-47E4-4989-86F8-C237A934310B}"/>
          </ac:cxnSpMkLst>
        </pc:cxnChg>
        <pc:cxnChg chg="mod">
          <ac:chgData name="Minesh Patel" userId="a66d4990ec83ac90" providerId="LiveId" clId="{B97F8FE2-9461-4CFE-A336-39272FD5B119}" dt="2021-09-15T19:09:47.463" v="6359"/>
          <ac:cxnSpMkLst>
            <pc:docMk/>
            <pc:sldMk cId="2980466645" sldId="583"/>
            <ac:cxnSpMk id="128" creationId="{D90D511D-B33E-4494-96A1-927165BD3A6A}"/>
          </ac:cxnSpMkLst>
        </pc:cxnChg>
        <pc:cxnChg chg="mod">
          <ac:chgData name="Minesh Patel" userId="a66d4990ec83ac90" providerId="LiveId" clId="{B97F8FE2-9461-4CFE-A336-39272FD5B119}" dt="2021-09-15T19:09:47.463" v="6359"/>
          <ac:cxnSpMkLst>
            <pc:docMk/>
            <pc:sldMk cId="2980466645" sldId="583"/>
            <ac:cxnSpMk id="129" creationId="{AD91B72B-7EE6-4D94-85E4-8AD4FE88E137}"/>
          </ac:cxnSpMkLst>
        </pc:cxnChg>
        <pc:cxnChg chg="mod">
          <ac:chgData name="Minesh Patel" userId="a66d4990ec83ac90" providerId="LiveId" clId="{B97F8FE2-9461-4CFE-A336-39272FD5B119}" dt="2021-09-15T19:09:47.463" v="6359"/>
          <ac:cxnSpMkLst>
            <pc:docMk/>
            <pc:sldMk cId="2980466645" sldId="583"/>
            <ac:cxnSpMk id="130" creationId="{2193BB5F-B397-4B28-B0BA-9900B4140A73}"/>
          </ac:cxnSpMkLst>
        </pc:cxnChg>
        <pc:cxnChg chg="mod">
          <ac:chgData name="Minesh Patel" userId="a66d4990ec83ac90" providerId="LiveId" clId="{B97F8FE2-9461-4CFE-A336-39272FD5B119}" dt="2021-09-15T19:09:47.463" v="6359"/>
          <ac:cxnSpMkLst>
            <pc:docMk/>
            <pc:sldMk cId="2980466645" sldId="583"/>
            <ac:cxnSpMk id="131" creationId="{62039C4F-1559-4DB3-97DA-F9F54685F62C}"/>
          </ac:cxnSpMkLst>
        </pc:cxnChg>
        <pc:cxnChg chg="mod">
          <ac:chgData name="Minesh Patel" userId="a66d4990ec83ac90" providerId="LiveId" clId="{B97F8FE2-9461-4CFE-A336-39272FD5B119}" dt="2021-09-15T19:09:47.463" v="6359"/>
          <ac:cxnSpMkLst>
            <pc:docMk/>
            <pc:sldMk cId="2980466645" sldId="583"/>
            <ac:cxnSpMk id="132" creationId="{F540E28A-44D3-499A-A780-7BF922A12E82}"/>
          </ac:cxnSpMkLst>
        </pc:cxnChg>
        <pc:cxnChg chg="mod">
          <ac:chgData name="Minesh Patel" userId="a66d4990ec83ac90" providerId="LiveId" clId="{B97F8FE2-9461-4CFE-A336-39272FD5B119}" dt="2021-09-15T19:09:47.463" v="6359"/>
          <ac:cxnSpMkLst>
            <pc:docMk/>
            <pc:sldMk cId="2980466645" sldId="583"/>
            <ac:cxnSpMk id="133" creationId="{5B802A89-B327-407F-83DE-C64A1AC5E8B7}"/>
          </ac:cxnSpMkLst>
        </pc:cxnChg>
        <pc:cxnChg chg="mod">
          <ac:chgData name="Minesh Patel" userId="a66d4990ec83ac90" providerId="LiveId" clId="{B97F8FE2-9461-4CFE-A336-39272FD5B119}" dt="2021-09-15T19:09:47.463" v="6359"/>
          <ac:cxnSpMkLst>
            <pc:docMk/>
            <pc:sldMk cId="2980466645" sldId="583"/>
            <ac:cxnSpMk id="134" creationId="{37586CD0-8AAE-4F49-AE48-06397CBC5B25}"/>
          </ac:cxnSpMkLst>
        </pc:cxnChg>
      </pc:sldChg>
      <pc:sldChg chg="addSp delSp modSp add mod modAnim modNotesTx">
        <pc:chgData name="Minesh Patel" userId="a66d4990ec83ac90" providerId="LiveId" clId="{B97F8FE2-9461-4CFE-A336-39272FD5B119}" dt="2021-09-21T13:56:47.863" v="70995"/>
        <pc:sldMkLst>
          <pc:docMk/>
          <pc:sldMk cId="519374314" sldId="584"/>
        </pc:sldMkLst>
        <pc:spChg chg="mod">
          <ac:chgData name="Minesh Patel" userId="a66d4990ec83ac90" providerId="LiveId" clId="{B97F8FE2-9461-4CFE-A336-39272FD5B119}" dt="2021-09-19T14:25:42.997" v="17570" actId="20577"/>
          <ac:spMkLst>
            <pc:docMk/>
            <pc:sldMk cId="519374314" sldId="584"/>
            <ac:spMk id="2" creationId="{00000000-0000-0000-0000-000000000000}"/>
          </ac:spMkLst>
        </pc:spChg>
        <pc:spChg chg="mod">
          <ac:chgData name="Minesh Patel" userId="a66d4990ec83ac90" providerId="LiveId" clId="{B97F8FE2-9461-4CFE-A336-39272FD5B119}" dt="2021-09-19T14:25:41.910" v="17566" actId="20577"/>
          <ac:spMkLst>
            <pc:docMk/>
            <pc:sldMk cId="519374314" sldId="584"/>
            <ac:spMk id="7" creationId="{78FE383A-A0AC-4BD8-964A-8860C732BBE6}"/>
          </ac:spMkLst>
        </pc:spChg>
        <pc:spChg chg="del">
          <ac:chgData name="Minesh Patel" userId="a66d4990ec83ac90" providerId="LiveId" clId="{B97F8FE2-9461-4CFE-A336-39272FD5B119}" dt="2021-09-15T18:51:51.538" v="5830" actId="478"/>
          <ac:spMkLst>
            <pc:docMk/>
            <pc:sldMk cId="519374314" sldId="584"/>
            <ac:spMk id="11" creationId="{E397BF1D-102C-4358-ABA2-7F8244FB8176}"/>
          </ac:spMkLst>
        </pc:spChg>
        <pc:spChg chg="del mod">
          <ac:chgData name="Minesh Patel" userId="a66d4990ec83ac90" providerId="LiveId" clId="{B97F8FE2-9461-4CFE-A336-39272FD5B119}" dt="2021-09-15T18:55:46.894" v="6122" actId="478"/>
          <ac:spMkLst>
            <pc:docMk/>
            <pc:sldMk cId="519374314" sldId="584"/>
            <ac:spMk id="12" creationId="{EBB5437D-2899-4BD6-8675-D74BA60040FE}"/>
          </ac:spMkLst>
        </pc:spChg>
        <pc:spChg chg="del mod">
          <ac:chgData name="Minesh Patel" userId="a66d4990ec83ac90" providerId="LiveId" clId="{B97F8FE2-9461-4CFE-A336-39272FD5B119}" dt="2021-09-15T18:55:44.736" v="6120" actId="478"/>
          <ac:spMkLst>
            <pc:docMk/>
            <pc:sldMk cId="519374314" sldId="584"/>
            <ac:spMk id="15" creationId="{B13AD312-6436-4F64-821D-1A638D7542C5}"/>
          </ac:spMkLst>
        </pc:spChg>
        <pc:spChg chg="del">
          <ac:chgData name="Minesh Patel" userId="a66d4990ec83ac90" providerId="LiveId" clId="{B97F8FE2-9461-4CFE-A336-39272FD5B119}" dt="2021-09-15T18:51:51.538" v="5830" actId="478"/>
          <ac:spMkLst>
            <pc:docMk/>
            <pc:sldMk cId="519374314" sldId="584"/>
            <ac:spMk id="16" creationId="{FCCF4680-F82B-442E-8258-617B7A0FBDC2}"/>
          </ac:spMkLst>
        </pc:spChg>
        <pc:spChg chg="del mod">
          <ac:chgData name="Minesh Patel" userId="a66d4990ec83ac90" providerId="LiveId" clId="{B97F8FE2-9461-4CFE-A336-39272FD5B119}" dt="2021-09-15T23:19:31.809" v="9645" actId="478"/>
          <ac:spMkLst>
            <pc:docMk/>
            <pc:sldMk cId="519374314" sldId="584"/>
            <ac:spMk id="18" creationId="{4498E775-3D20-4DFE-B804-439AD96F01B2}"/>
          </ac:spMkLst>
        </pc:spChg>
        <pc:spChg chg="mod">
          <ac:chgData name="Minesh Patel" userId="a66d4990ec83ac90" providerId="LiveId" clId="{B97F8FE2-9461-4CFE-A336-39272FD5B119}" dt="2021-09-21T11:18:42.866" v="53966" actId="164"/>
          <ac:spMkLst>
            <pc:docMk/>
            <pc:sldMk cId="519374314" sldId="584"/>
            <ac:spMk id="21" creationId="{317264EA-1048-4A81-91FF-9F73B638E18C}"/>
          </ac:spMkLst>
        </pc:spChg>
        <pc:spChg chg="mod">
          <ac:chgData name="Minesh Patel" userId="a66d4990ec83ac90" providerId="LiveId" clId="{B97F8FE2-9461-4CFE-A336-39272FD5B119}" dt="2021-09-21T11:18:42.866" v="53966" actId="164"/>
          <ac:spMkLst>
            <pc:docMk/>
            <pc:sldMk cId="519374314" sldId="584"/>
            <ac:spMk id="23" creationId="{45C6D829-D44D-440E-B55D-DB26449CB739}"/>
          </ac:spMkLst>
        </pc:spChg>
        <pc:spChg chg="mod">
          <ac:chgData name="Minesh Patel" userId="a66d4990ec83ac90" providerId="LiveId" clId="{B97F8FE2-9461-4CFE-A336-39272FD5B119}" dt="2021-09-21T11:18:42.866" v="53966" actId="164"/>
          <ac:spMkLst>
            <pc:docMk/>
            <pc:sldMk cId="519374314" sldId="584"/>
            <ac:spMk id="24" creationId="{B6E4BBE3-F079-44C4-8D1A-D37722A5C676}"/>
          </ac:spMkLst>
        </pc:spChg>
        <pc:spChg chg="mod">
          <ac:chgData name="Minesh Patel" userId="a66d4990ec83ac90" providerId="LiveId" clId="{B97F8FE2-9461-4CFE-A336-39272FD5B119}" dt="2021-09-21T11:18:42.866" v="53966" actId="164"/>
          <ac:spMkLst>
            <pc:docMk/>
            <pc:sldMk cId="519374314" sldId="584"/>
            <ac:spMk id="25" creationId="{B958DB15-F68A-439F-805C-38DAA83B742F}"/>
          </ac:spMkLst>
        </pc:spChg>
        <pc:spChg chg="mod">
          <ac:chgData name="Minesh Patel" userId="a66d4990ec83ac90" providerId="LiveId" clId="{B97F8FE2-9461-4CFE-A336-39272FD5B119}" dt="2021-09-21T11:18:42.866" v="53966" actId="164"/>
          <ac:spMkLst>
            <pc:docMk/>
            <pc:sldMk cId="519374314" sldId="584"/>
            <ac:spMk id="26" creationId="{61C41F21-6A2E-4955-B515-1327A7B3FBE5}"/>
          </ac:spMkLst>
        </pc:spChg>
        <pc:spChg chg="mod">
          <ac:chgData name="Minesh Patel" userId="a66d4990ec83ac90" providerId="LiveId" clId="{B97F8FE2-9461-4CFE-A336-39272FD5B119}" dt="2021-09-21T11:18:42.866" v="53966" actId="164"/>
          <ac:spMkLst>
            <pc:docMk/>
            <pc:sldMk cId="519374314" sldId="584"/>
            <ac:spMk id="31" creationId="{2FA1DD6B-528F-483E-90DE-9A2AA772BA3F}"/>
          </ac:spMkLst>
        </pc:spChg>
        <pc:spChg chg="mod">
          <ac:chgData name="Minesh Patel" userId="a66d4990ec83ac90" providerId="LiveId" clId="{B97F8FE2-9461-4CFE-A336-39272FD5B119}" dt="2021-09-21T11:18:42.866" v="53966" actId="164"/>
          <ac:spMkLst>
            <pc:docMk/>
            <pc:sldMk cId="519374314" sldId="584"/>
            <ac:spMk id="32" creationId="{6A5AE082-0A93-41CA-802F-EF0F41197A44}"/>
          </ac:spMkLst>
        </pc:spChg>
        <pc:spChg chg="mod">
          <ac:chgData name="Minesh Patel" userId="a66d4990ec83ac90" providerId="LiveId" clId="{B97F8FE2-9461-4CFE-A336-39272FD5B119}" dt="2021-09-21T11:18:42.866" v="53966" actId="164"/>
          <ac:spMkLst>
            <pc:docMk/>
            <pc:sldMk cId="519374314" sldId="584"/>
            <ac:spMk id="34" creationId="{7280C920-85AC-44ED-94A2-17927F7346F7}"/>
          </ac:spMkLst>
        </pc:spChg>
        <pc:spChg chg="mod">
          <ac:chgData name="Minesh Patel" userId="a66d4990ec83ac90" providerId="LiveId" clId="{B97F8FE2-9461-4CFE-A336-39272FD5B119}" dt="2021-09-21T11:18:42.866" v="53966" actId="164"/>
          <ac:spMkLst>
            <pc:docMk/>
            <pc:sldMk cId="519374314" sldId="584"/>
            <ac:spMk id="35" creationId="{B842C45E-E70C-46FC-88B5-A23569F06FF9}"/>
          </ac:spMkLst>
        </pc:spChg>
        <pc:spChg chg="mod">
          <ac:chgData name="Minesh Patel" userId="a66d4990ec83ac90" providerId="LiveId" clId="{B97F8FE2-9461-4CFE-A336-39272FD5B119}" dt="2021-09-21T11:18:42.866" v="53966" actId="164"/>
          <ac:spMkLst>
            <pc:docMk/>
            <pc:sldMk cId="519374314" sldId="584"/>
            <ac:spMk id="36" creationId="{C1E6E755-9332-479D-B5FC-C8747283B610}"/>
          </ac:spMkLst>
        </pc:spChg>
        <pc:spChg chg="mod">
          <ac:chgData name="Minesh Patel" userId="a66d4990ec83ac90" providerId="LiveId" clId="{B97F8FE2-9461-4CFE-A336-39272FD5B119}" dt="2021-09-21T11:18:42.866" v="53966" actId="164"/>
          <ac:spMkLst>
            <pc:docMk/>
            <pc:sldMk cId="519374314" sldId="584"/>
            <ac:spMk id="37" creationId="{6F8BE4EB-31DC-4A4B-B4A1-71481E8D5E9D}"/>
          </ac:spMkLst>
        </pc:spChg>
        <pc:spChg chg="mod">
          <ac:chgData name="Minesh Patel" userId="a66d4990ec83ac90" providerId="LiveId" clId="{B97F8FE2-9461-4CFE-A336-39272FD5B119}" dt="2021-09-21T11:18:42.866" v="53966" actId="164"/>
          <ac:spMkLst>
            <pc:docMk/>
            <pc:sldMk cId="519374314" sldId="584"/>
            <ac:spMk id="38" creationId="{E4B19BEC-DCA0-46E8-91CD-4B36A36A432F}"/>
          </ac:spMkLst>
        </pc:spChg>
        <pc:spChg chg="mod">
          <ac:chgData name="Minesh Patel" userId="a66d4990ec83ac90" providerId="LiveId" clId="{B97F8FE2-9461-4CFE-A336-39272FD5B119}" dt="2021-09-21T11:18:42.866" v="53966" actId="164"/>
          <ac:spMkLst>
            <pc:docMk/>
            <pc:sldMk cId="519374314" sldId="584"/>
            <ac:spMk id="39" creationId="{68BBA3AD-70D9-4146-8BDD-AE266ED4C098}"/>
          </ac:spMkLst>
        </pc:spChg>
        <pc:spChg chg="mod">
          <ac:chgData name="Minesh Patel" userId="a66d4990ec83ac90" providerId="LiveId" clId="{B97F8FE2-9461-4CFE-A336-39272FD5B119}" dt="2021-09-21T11:18:42.866" v="53966" actId="164"/>
          <ac:spMkLst>
            <pc:docMk/>
            <pc:sldMk cId="519374314" sldId="584"/>
            <ac:spMk id="40" creationId="{473C57FB-6CAE-4BDE-B8B8-BAA34A3DD11B}"/>
          </ac:spMkLst>
        </pc:spChg>
        <pc:spChg chg="mod">
          <ac:chgData name="Minesh Patel" userId="a66d4990ec83ac90" providerId="LiveId" clId="{B97F8FE2-9461-4CFE-A336-39272FD5B119}" dt="2021-09-21T11:18:42.866" v="53966" actId="164"/>
          <ac:spMkLst>
            <pc:docMk/>
            <pc:sldMk cId="519374314" sldId="584"/>
            <ac:spMk id="41" creationId="{CD54CA3F-B998-4DAF-A6AB-168C63DD431C}"/>
          </ac:spMkLst>
        </pc:spChg>
        <pc:spChg chg="mod">
          <ac:chgData name="Minesh Patel" userId="a66d4990ec83ac90" providerId="LiveId" clId="{B97F8FE2-9461-4CFE-A336-39272FD5B119}" dt="2021-09-21T11:18:42.866" v="53966" actId="164"/>
          <ac:spMkLst>
            <pc:docMk/>
            <pc:sldMk cId="519374314" sldId="584"/>
            <ac:spMk id="42" creationId="{BE418686-3191-4AB9-AD96-E6D9856C46B6}"/>
          </ac:spMkLst>
        </pc:spChg>
        <pc:spChg chg="mod">
          <ac:chgData name="Minesh Patel" userId="a66d4990ec83ac90" providerId="LiveId" clId="{B97F8FE2-9461-4CFE-A336-39272FD5B119}" dt="2021-09-21T11:18:42.866" v="53966" actId="164"/>
          <ac:spMkLst>
            <pc:docMk/>
            <pc:sldMk cId="519374314" sldId="584"/>
            <ac:spMk id="43" creationId="{02A41715-277C-498C-819E-84A02A5E67B7}"/>
          </ac:spMkLst>
        </pc:spChg>
        <pc:spChg chg="mod">
          <ac:chgData name="Minesh Patel" userId="a66d4990ec83ac90" providerId="LiveId" clId="{B97F8FE2-9461-4CFE-A336-39272FD5B119}" dt="2021-09-21T11:18:42.866" v="53966" actId="164"/>
          <ac:spMkLst>
            <pc:docMk/>
            <pc:sldMk cId="519374314" sldId="584"/>
            <ac:spMk id="44" creationId="{E1E7584C-9FFB-4CFF-91E9-DF6A0BC65358}"/>
          </ac:spMkLst>
        </pc:spChg>
        <pc:spChg chg="mod">
          <ac:chgData name="Minesh Patel" userId="a66d4990ec83ac90" providerId="LiveId" clId="{B97F8FE2-9461-4CFE-A336-39272FD5B119}" dt="2021-09-21T11:18:42.866" v="53966" actId="164"/>
          <ac:spMkLst>
            <pc:docMk/>
            <pc:sldMk cId="519374314" sldId="584"/>
            <ac:spMk id="45" creationId="{40321C63-DBCE-4B91-B9C8-142BF633D7A0}"/>
          </ac:spMkLst>
        </pc:spChg>
        <pc:spChg chg="mod">
          <ac:chgData name="Minesh Patel" userId="a66d4990ec83ac90" providerId="LiveId" clId="{B97F8FE2-9461-4CFE-A336-39272FD5B119}" dt="2021-09-21T11:18:42.866" v="53966" actId="164"/>
          <ac:spMkLst>
            <pc:docMk/>
            <pc:sldMk cId="519374314" sldId="584"/>
            <ac:spMk id="46" creationId="{9EF5F517-5F1F-48BE-87C8-74984E62948C}"/>
          </ac:spMkLst>
        </pc:spChg>
        <pc:spChg chg="mod">
          <ac:chgData name="Minesh Patel" userId="a66d4990ec83ac90" providerId="LiveId" clId="{B97F8FE2-9461-4CFE-A336-39272FD5B119}" dt="2021-09-21T11:18:42.866" v="53966" actId="164"/>
          <ac:spMkLst>
            <pc:docMk/>
            <pc:sldMk cId="519374314" sldId="584"/>
            <ac:spMk id="47" creationId="{EF8C9AF8-2057-48C9-9C08-2C7E7731DF7C}"/>
          </ac:spMkLst>
        </pc:spChg>
        <pc:spChg chg="mod">
          <ac:chgData name="Minesh Patel" userId="a66d4990ec83ac90" providerId="LiveId" clId="{B97F8FE2-9461-4CFE-A336-39272FD5B119}" dt="2021-09-21T11:18:42.866" v="53966" actId="164"/>
          <ac:spMkLst>
            <pc:docMk/>
            <pc:sldMk cId="519374314" sldId="584"/>
            <ac:spMk id="48" creationId="{975AC508-8DDC-4BDF-9843-9E984DFB3F46}"/>
          </ac:spMkLst>
        </pc:spChg>
        <pc:spChg chg="mod">
          <ac:chgData name="Minesh Patel" userId="a66d4990ec83ac90" providerId="LiveId" clId="{B97F8FE2-9461-4CFE-A336-39272FD5B119}" dt="2021-09-21T11:18:42.866" v="53966" actId="164"/>
          <ac:spMkLst>
            <pc:docMk/>
            <pc:sldMk cId="519374314" sldId="584"/>
            <ac:spMk id="49" creationId="{26E5E102-954D-41C4-9058-1ED7DC2081DC}"/>
          </ac:spMkLst>
        </pc:spChg>
        <pc:spChg chg="mod">
          <ac:chgData name="Minesh Patel" userId="a66d4990ec83ac90" providerId="LiveId" clId="{B97F8FE2-9461-4CFE-A336-39272FD5B119}" dt="2021-09-21T11:18:42.866" v="53966" actId="164"/>
          <ac:spMkLst>
            <pc:docMk/>
            <pc:sldMk cId="519374314" sldId="584"/>
            <ac:spMk id="50" creationId="{096B38D0-AE9E-42E2-93E8-A9C2AC54C7AE}"/>
          </ac:spMkLst>
        </pc:spChg>
        <pc:spChg chg="mod">
          <ac:chgData name="Minesh Patel" userId="a66d4990ec83ac90" providerId="LiveId" clId="{B97F8FE2-9461-4CFE-A336-39272FD5B119}" dt="2021-09-21T11:18:42.866" v="53966" actId="164"/>
          <ac:spMkLst>
            <pc:docMk/>
            <pc:sldMk cId="519374314" sldId="584"/>
            <ac:spMk id="51" creationId="{4F4E76C3-F8F4-4525-8C53-B0ADCC0D1A07}"/>
          </ac:spMkLst>
        </pc:spChg>
        <pc:spChg chg="mod">
          <ac:chgData name="Minesh Patel" userId="a66d4990ec83ac90" providerId="LiveId" clId="{B97F8FE2-9461-4CFE-A336-39272FD5B119}" dt="2021-09-21T11:18:42.866" v="53966" actId="164"/>
          <ac:spMkLst>
            <pc:docMk/>
            <pc:sldMk cId="519374314" sldId="584"/>
            <ac:spMk id="52" creationId="{D3829817-6070-4B68-9C7A-B0D4D6D34368}"/>
          </ac:spMkLst>
        </pc:spChg>
        <pc:spChg chg="mod">
          <ac:chgData name="Minesh Patel" userId="a66d4990ec83ac90" providerId="LiveId" clId="{B97F8FE2-9461-4CFE-A336-39272FD5B119}" dt="2021-09-21T11:18:42.866" v="53966" actId="164"/>
          <ac:spMkLst>
            <pc:docMk/>
            <pc:sldMk cId="519374314" sldId="584"/>
            <ac:spMk id="53" creationId="{3D760205-EC9C-4384-8FA2-8100991FECBC}"/>
          </ac:spMkLst>
        </pc:spChg>
        <pc:spChg chg="mod">
          <ac:chgData name="Minesh Patel" userId="a66d4990ec83ac90" providerId="LiveId" clId="{B97F8FE2-9461-4CFE-A336-39272FD5B119}" dt="2021-09-21T11:18:42.866" v="53966" actId="164"/>
          <ac:spMkLst>
            <pc:docMk/>
            <pc:sldMk cId="519374314" sldId="584"/>
            <ac:spMk id="54" creationId="{D66C2466-0A17-4B3E-90E4-B21D5AF43CDF}"/>
          </ac:spMkLst>
        </pc:spChg>
        <pc:spChg chg="mod">
          <ac:chgData name="Minesh Patel" userId="a66d4990ec83ac90" providerId="LiveId" clId="{B97F8FE2-9461-4CFE-A336-39272FD5B119}" dt="2021-09-21T11:18:42.866" v="53966" actId="164"/>
          <ac:spMkLst>
            <pc:docMk/>
            <pc:sldMk cId="519374314" sldId="584"/>
            <ac:spMk id="55" creationId="{55251BA8-44C1-41E2-A2EF-A5EC24744BF2}"/>
          </ac:spMkLst>
        </pc:spChg>
        <pc:spChg chg="mod">
          <ac:chgData name="Minesh Patel" userId="a66d4990ec83ac90" providerId="LiveId" clId="{B97F8FE2-9461-4CFE-A336-39272FD5B119}" dt="2021-09-21T11:18:42.866" v="53966" actId="164"/>
          <ac:spMkLst>
            <pc:docMk/>
            <pc:sldMk cId="519374314" sldId="584"/>
            <ac:spMk id="56" creationId="{6180BB45-9F39-4195-820A-C3D7AF672994}"/>
          </ac:spMkLst>
        </pc:spChg>
        <pc:spChg chg="mod">
          <ac:chgData name="Minesh Patel" userId="a66d4990ec83ac90" providerId="LiveId" clId="{B97F8FE2-9461-4CFE-A336-39272FD5B119}" dt="2021-09-21T11:18:42.866" v="53966" actId="164"/>
          <ac:spMkLst>
            <pc:docMk/>
            <pc:sldMk cId="519374314" sldId="584"/>
            <ac:spMk id="57" creationId="{8A52905E-6BAA-4DB4-82FF-2FD71C8B7AC6}"/>
          </ac:spMkLst>
        </pc:spChg>
        <pc:spChg chg="mod">
          <ac:chgData name="Minesh Patel" userId="a66d4990ec83ac90" providerId="LiveId" clId="{B97F8FE2-9461-4CFE-A336-39272FD5B119}" dt="2021-09-21T11:18:42.866" v="53966" actId="164"/>
          <ac:spMkLst>
            <pc:docMk/>
            <pc:sldMk cId="519374314" sldId="584"/>
            <ac:spMk id="58" creationId="{855C7249-CA13-45CB-8121-9974899B862F}"/>
          </ac:spMkLst>
        </pc:spChg>
        <pc:spChg chg="del">
          <ac:chgData name="Minesh Patel" userId="a66d4990ec83ac90" providerId="LiveId" clId="{B97F8FE2-9461-4CFE-A336-39272FD5B119}" dt="2021-09-15T18:51:51.538" v="5830" actId="478"/>
          <ac:spMkLst>
            <pc:docMk/>
            <pc:sldMk cId="519374314" sldId="584"/>
            <ac:spMk id="59" creationId="{385C11ED-9319-4849-B530-FAB65A06D24C}"/>
          </ac:spMkLst>
        </pc:spChg>
        <pc:spChg chg="del">
          <ac:chgData name="Minesh Patel" userId="a66d4990ec83ac90" providerId="LiveId" clId="{B97F8FE2-9461-4CFE-A336-39272FD5B119}" dt="2021-09-15T18:51:51.538" v="5830" actId="478"/>
          <ac:spMkLst>
            <pc:docMk/>
            <pc:sldMk cId="519374314" sldId="584"/>
            <ac:spMk id="60" creationId="{FC862F75-935B-4B36-95FB-F04A321C8801}"/>
          </ac:spMkLst>
        </pc:spChg>
        <pc:spChg chg="del">
          <ac:chgData name="Minesh Patel" userId="a66d4990ec83ac90" providerId="LiveId" clId="{B97F8FE2-9461-4CFE-A336-39272FD5B119}" dt="2021-09-15T18:51:51.538" v="5830" actId="478"/>
          <ac:spMkLst>
            <pc:docMk/>
            <pc:sldMk cId="519374314" sldId="584"/>
            <ac:spMk id="61" creationId="{00CFEF22-5F16-4369-8CFE-3D2B55AD6EAF}"/>
          </ac:spMkLst>
        </pc:spChg>
        <pc:spChg chg="mod">
          <ac:chgData name="Minesh Patel" userId="a66d4990ec83ac90" providerId="LiveId" clId="{B97F8FE2-9461-4CFE-A336-39272FD5B119}" dt="2021-09-21T13:56:47.863" v="70995"/>
          <ac:spMkLst>
            <pc:docMk/>
            <pc:sldMk cId="519374314" sldId="584"/>
            <ac:spMk id="61" creationId="{87D7972B-6449-4685-90FF-0E6425C129C0}"/>
          </ac:spMkLst>
        </pc:spChg>
        <pc:spChg chg="mod">
          <ac:chgData name="Minesh Patel" userId="a66d4990ec83ac90" providerId="LiveId" clId="{B97F8FE2-9461-4CFE-A336-39272FD5B119}" dt="2021-09-21T13:56:47.863" v="70995"/>
          <ac:spMkLst>
            <pc:docMk/>
            <pc:sldMk cId="519374314" sldId="584"/>
            <ac:spMk id="62" creationId="{0A544A5D-A233-4F5F-A559-35DBF6EA9F8E}"/>
          </ac:spMkLst>
        </pc:spChg>
        <pc:spChg chg="del">
          <ac:chgData name="Minesh Patel" userId="a66d4990ec83ac90" providerId="LiveId" clId="{B97F8FE2-9461-4CFE-A336-39272FD5B119}" dt="2021-09-15T18:51:51.538" v="5830" actId="478"/>
          <ac:spMkLst>
            <pc:docMk/>
            <pc:sldMk cId="519374314" sldId="584"/>
            <ac:spMk id="62" creationId="{0AA9071C-19F2-484E-AD64-8F6968A88E71}"/>
          </ac:spMkLst>
        </pc:spChg>
        <pc:spChg chg="del">
          <ac:chgData name="Minesh Patel" userId="a66d4990ec83ac90" providerId="LiveId" clId="{B97F8FE2-9461-4CFE-A336-39272FD5B119}" dt="2021-09-15T18:51:51.538" v="5830" actId="478"/>
          <ac:spMkLst>
            <pc:docMk/>
            <pc:sldMk cId="519374314" sldId="584"/>
            <ac:spMk id="63" creationId="{BEDEEDB3-7D2C-4BFB-8062-89EC649EADE7}"/>
          </ac:spMkLst>
        </pc:spChg>
        <pc:spChg chg="mod">
          <ac:chgData name="Minesh Patel" userId="a66d4990ec83ac90" providerId="LiveId" clId="{B97F8FE2-9461-4CFE-A336-39272FD5B119}" dt="2021-09-21T13:56:47.863" v="70995"/>
          <ac:spMkLst>
            <pc:docMk/>
            <pc:sldMk cId="519374314" sldId="584"/>
            <ac:spMk id="63" creationId="{E9B1E7DA-736E-48EE-950A-4E51F2070134}"/>
          </ac:spMkLst>
        </pc:spChg>
        <pc:spChg chg="mod">
          <ac:chgData name="Minesh Patel" userId="a66d4990ec83ac90" providerId="LiveId" clId="{B97F8FE2-9461-4CFE-A336-39272FD5B119}" dt="2021-09-21T13:56:47.863" v="70995"/>
          <ac:spMkLst>
            <pc:docMk/>
            <pc:sldMk cId="519374314" sldId="584"/>
            <ac:spMk id="64" creationId="{E926B4AF-AD3E-4248-8EE6-5A1B5D002D43}"/>
          </ac:spMkLst>
        </pc:spChg>
        <pc:spChg chg="del">
          <ac:chgData name="Minesh Patel" userId="a66d4990ec83ac90" providerId="LiveId" clId="{B97F8FE2-9461-4CFE-A336-39272FD5B119}" dt="2021-09-15T18:51:51.538" v="5830" actId="478"/>
          <ac:spMkLst>
            <pc:docMk/>
            <pc:sldMk cId="519374314" sldId="584"/>
            <ac:spMk id="64" creationId="{FC71A0BB-B484-44B5-8C7C-BC8049A6A5E8}"/>
          </ac:spMkLst>
        </pc:spChg>
        <pc:spChg chg="del">
          <ac:chgData name="Minesh Patel" userId="a66d4990ec83ac90" providerId="LiveId" clId="{B97F8FE2-9461-4CFE-A336-39272FD5B119}" dt="2021-09-15T18:51:51.538" v="5830" actId="478"/>
          <ac:spMkLst>
            <pc:docMk/>
            <pc:sldMk cId="519374314" sldId="584"/>
            <ac:spMk id="65" creationId="{72B2DFC1-7EB2-4845-8DB4-3608BD242453}"/>
          </ac:spMkLst>
        </pc:spChg>
        <pc:spChg chg="mod">
          <ac:chgData name="Minesh Patel" userId="a66d4990ec83ac90" providerId="LiveId" clId="{B97F8FE2-9461-4CFE-A336-39272FD5B119}" dt="2021-09-21T13:56:47.863" v="70995"/>
          <ac:spMkLst>
            <pc:docMk/>
            <pc:sldMk cId="519374314" sldId="584"/>
            <ac:spMk id="65" creationId="{D30A4B27-4FBF-40A1-AA70-F67555BDDB23}"/>
          </ac:spMkLst>
        </pc:spChg>
        <pc:spChg chg="del">
          <ac:chgData name="Minesh Patel" userId="a66d4990ec83ac90" providerId="LiveId" clId="{B97F8FE2-9461-4CFE-A336-39272FD5B119}" dt="2021-09-15T18:51:51.538" v="5830" actId="478"/>
          <ac:spMkLst>
            <pc:docMk/>
            <pc:sldMk cId="519374314" sldId="584"/>
            <ac:spMk id="66" creationId="{23A5D477-FB35-4234-8C77-52A39EA10E88}"/>
          </ac:spMkLst>
        </pc:spChg>
        <pc:spChg chg="del">
          <ac:chgData name="Minesh Patel" userId="a66d4990ec83ac90" providerId="LiveId" clId="{B97F8FE2-9461-4CFE-A336-39272FD5B119}" dt="2021-09-15T18:51:51.538" v="5830" actId="478"/>
          <ac:spMkLst>
            <pc:docMk/>
            <pc:sldMk cId="519374314" sldId="584"/>
            <ac:spMk id="67" creationId="{7133937F-941D-4C1E-88AC-C935981EA13C}"/>
          </ac:spMkLst>
        </pc:spChg>
        <pc:spChg chg="del">
          <ac:chgData name="Minesh Patel" userId="a66d4990ec83ac90" providerId="LiveId" clId="{B97F8FE2-9461-4CFE-A336-39272FD5B119}" dt="2021-09-15T18:51:51.538" v="5830" actId="478"/>
          <ac:spMkLst>
            <pc:docMk/>
            <pc:sldMk cId="519374314" sldId="584"/>
            <ac:spMk id="68" creationId="{ACB20842-654A-41D0-95CF-73A53973BB48}"/>
          </ac:spMkLst>
        </pc:spChg>
        <pc:spChg chg="del">
          <ac:chgData name="Minesh Patel" userId="a66d4990ec83ac90" providerId="LiveId" clId="{B97F8FE2-9461-4CFE-A336-39272FD5B119}" dt="2021-09-15T18:51:51.538" v="5830" actId="478"/>
          <ac:spMkLst>
            <pc:docMk/>
            <pc:sldMk cId="519374314" sldId="584"/>
            <ac:spMk id="69" creationId="{93DABEC4-A902-4553-AF2D-1FD86562437B}"/>
          </ac:spMkLst>
        </pc:spChg>
        <pc:spChg chg="del">
          <ac:chgData name="Minesh Patel" userId="a66d4990ec83ac90" providerId="LiveId" clId="{B97F8FE2-9461-4CFE-A336-39272FD5B119}" dt="2021-09-15T18:51:51.538" v="5830" actId="478"/>
          <ac:spMkLst>
            <pc:docMk/>
            <pc:sldMk cId="519374314" sldId="584"/>
            <ac:spMk id="70" creationId="{8AAB5E92-930D-422D-B93E-1C892EBDAC22}"/>
          </ac:spMkLst>
        </pc:spChg>
        <pc:spChg chg="del">
          <ac:chgData name="Minesh Patel" userId="a66d4990ec83ac90" providerId="LiveId" clId="{B97F8FE2-9461-4CFE-A336-39272FD5B119}" dt="2021-09-15T18:51:51.538" v="5830" actId="478"/>
          <ac:spMkLst>
            <pc:docMk/>
            <pc:sldMk cId="519374314" sldId="584"/>
            <ac:spMk id="71" creationId="{457BEEC8-02EA-4707-A377-09BC036B8249}"/>
          </ac:spMkLst>
        </pc:spChg>
        <pc:spChg chg="del">
          <ac:chgData name="Minesh Patel" userId="a66d4990ec83ac90" providerId="LiveId" clId="{B97F8FE2-9461-4CFE-A336-39272FD5B119}" dt="2021-09-15T18:51:51.538" v="5830" actId="478"/>
          <ac:spMkLst>
            <pc:docMk/>
            <pc:sldMk cId="519374314" sldId="584"/>
            <ac:spMk id="72" creationId="{5ED11FEA-72D4-4440-9106-B9E09DE46C61}"/>
          </ac:spMkLst>
        </pc:spChg>
        <pc:spChg chg="del">
          <ac:chgData name="Minesh Patel" userId="a66d4990ec83ac90" providerId="LiveId" clId="{B97F8FE2-9461-4CFE-A336-39272FD5B119}" dt="2021-09-15T18:51:51.538" v="5830" actId="478"/>
          <ac:spMkLst>
            <pc:docMk/>
            <pc:sldMk cId="519374314" sldId="584"/>
            <ac:spMk id="73" creationId="{04E17116-60B5-4D1E-9493-BE67C3402F38}"/>
          </ac:spMkLst>
        </pc:spChg>
        <pc:spChg chg="del">
          <ac:chgData name="Minesh Patel" userId="a66d4990ec83ac90" providerId="LiveId" clId="{B97F8FE2-9461-4CFE-A336-39272FD5B119}" dt="2021-09-15T18:51:51.538" v="5830" actId="478"/>
          <ac:spMkLst>
            <pc:docMk/>
            <pc:sldMk cId="519374314" sldId="584"/>
            <ac:spMk id="74" creationId="{57E1BF2A-64C5-4C35-A53A-F12BED707AFC}"/>
          </ac:spMkLst>
        </pc:spChg>
        <pc:spChg chg="del">
          <ac:chgData name="Minesh Patel" userId="a66d4990ec83ac90" providerId="LiveId" clId="{B97F8FE2-9461-4CFE-A336-39272FD5B119}" dt="2021-09-15T18:51:51.538" v="5830" actId="478"/>
          <ac:spMkLst>
            <pc:docMk/>
            <pc:sldMk cId="519374314" sldId="584"/>
            <ac:spMk id="75" creationId="{D73DFE61-FEE6-42D4-A2AA-DE3462C01530}"/>
          </ac:spMkLst>
        </pc:spChg>
        <pc:spChg chg="del">
          <ac:chgData name="Minesh Patel" userId="a66d4990ec83ac90" providerId="LiveId" clId="{B97F8FE2-9461-4CFE-A336-39272FD5B119}" dt="2021-09-15T18:51:51.538" v="5830" actId="478"/>
          <ac:spMkLst>
            <pc:docMk/>
            <pc:sldMk cId="519374314" sldId="584"/>
            <ac:spMk id="76" creationId="{E888EE98-D4CB-452C-8B85-0331AB3919D9}"/>
          </ac:spMkLst>
        </pc:spChg>
        <pc:spChg chg="del">
          <ac:chgData name="Minesh Patel" userId="a66d4990ec83ac90" providerId="LiveId" clId="{B97F8FE2-9461-4CFE-A336-39272FD5B119}" dt="2021-09-15T18:51:51.538" v="5830" actId="478"/>
          <ac:spMkLst>
            <pc:docMk/>
            <pc:sldMk cId="519374314" sldId="584"/>
            <ac:spMk id="77" creationId="{0FC4E630-6086-4212-8785-C47A03D66075}"/>
          </ac:spMkLst>
        </pc:spChg>
        <pc:spChg chg="del">
          <ac:chgData name="Minesh Patel" userId="a66d4990ec83ac90" providerId="LiveId" clId="{B97F8FE2-9461-4CFE-A336-39272FD5B119}" dt="2021-09-15T18:51:51.538" v="5830" actId="478"/>
          <ac:spMkLst>
            <pc:docMk/>
            <pc:sldMk cId="519374314" sldId="584"/>
            <ac:spMk id="78" creationId="{0A00A5D3-8269-4BE3-BA9F-B6BA9559A2AC}"/>
          </ac:spMkLst>
        </pc:spChg>
        <pc:spChg chg="del">
          <ac:chgData name="Minesh Patel" userId="a66d4990ec83ac90" providerId="LiveId" clId="{B97F8FE2-9461-4CFE-A336-39272FD5B119}" dt="2021-09-15T18:51:51.538" v="5830" actId="478"/>
          <ac:spMkLst>
            <pc:docMk/>
            <pc:sldMk cId="519374314" sldId="584"/>
            <ac:spMk id="79" creationId="{29F90514-9DF3-4D40-A34A-E44FA836779E}"/>
          </ac:spMkLst>
        </pc:spChg>
        <pc:spChg chg="del">
          <ac:chgData name="Minesh Patel" userId="a66d4990ec83ac90" providerId="LiveId" clId="{B97F8FE2-9461-4CFE-A336-39272FD5B119}" dt="2021-09-15T18:51:51.538" v="5830" actId="478"/>
          <ac:spMkLst>
            <pc:docMk/>
            <pc:sldMk cId="519374314" sldId="584"/>
            <ac:spMk id="80" creationId="{CDD4F361-E365-4150-850D-1E4F82F8CA4C}"/>
          </ac:spMkLst>
        </pc:spChg>
        <pc:spChg chg="del">
          <ac:chgData name="Minesh Patel" userId="a66d4990ec83ac90" providerId="LiveId" clId="{B97F8FE2-9461-4CFE-A336-39272FD5B119}" dt="2021-09-15T18:51:51.538" v="5830" actId="478"/>
          <ac:spMkLst>
            <pc:docMk/>
            <pc:sldMk cId="519374314" sldId="584"/>
            <ac:spMk id="81" creationId="{21D8D59E-9A08-4EFD-8D54-82D511A04510}"/>
          </ac:spMkLst>
        </pc:spChg>
        <pc:spChg chg="del">
          <ac:chgData name="Minesh Patel" userId="a66d4990ec83ac90" providerId="LiveId" clId="{B97F8FE2-9461-4CFE-A336-39272FD5B119}" dt="2021-09-15T18:51:51.538" v="5830" actId="478"/>
          <ac:spMkLst>
            <pc:docMk/>
            <pc:sldMk cId="519374314" sldId="584"/>
            <ac:spMk id="82" creationId="{7DD51FA9-1A2C-472C-9913-7610F47CD482}"/>
          </ac:spMkLst>
        </pc:spChg>
        <pc:spChg chg="del mod topLvl">
          <ac:chgData name="Minesh Patel" userId="a66d4990ec83ac90" providerId="LiveId" clId="{B97F8FE2-9461-4CFE-A336-39272FD5B119}" dt="2021-09-15T18:52:15.679" v="5837" actId="478"/>
          <ac:spMkLst>
            <pc:docMk/>
            <pc:sldMk cId="519374314" sldId="584"/>
            <ac:spMk id="84" creationId="{7EEB8F3A-E6AE-46C5-BA69-7EAE98ACD9E5}"/>
          </ac:spMkLst>
        </pc:spChg>
        <pc:spChg chg="mod">
          <ac:chgData name="Minesh Patel" userId="a66d4990ec83ac90" providerId="LiveId" clId="{B97F8FE2-9461-4CFE-A336-39272FD5B119}" dt="2021-09-15T18:57:37.718" v="6195" actId="20577"/>
          <ac:spMkLst>
            <pc:docMk/>
            <pc:sldMk cId="519374314" sldId="584"/>
            <ac:spMk id="90" creationId="{FF22B52F-3FF4-4504-9EA6-7FBE3F4AFB38}"/>
          </ac:spMkLst>
        </pc:spChg>
        <pc:spChg chg="del">
          <ac:chgData name="Minesh Patel" userId="a66d4990ec83ac90" providerId="LiveId" clId="{B97F8FE2-9461-4CFE-A336-39272FD5B119}" dt="2021-09-15T18:51:51.538" v="5830" actId="478"/>
          <ac:spMkLst>
            <pc:docMk/>
            <pc:sldMk cId="519374314" sldId="584"/>
            <ac:spMk id="91" creationId="{0598566E-FF06-4078-B740-E9D97CD83B84}"/>
          </ac:spMkLst>
        </pc:spChg>
        <pc:spChg chg="del">
          <ac:chgData name="Minesh Patel" userId="a66d4990ec83ac90" providerId="LiveId" clId="{B97F8FE2-9461-4CFE-A336-39272FD5B119}" dt="2021-09-15T18:51:51.538" v="5830" actId="478"/>
          <ac:spMkLst>
            <pc:docMk/>
            <pc:sldMk cId="519374314" sldId="584"/>
            <ac:spMk id="92" creationId="{432CFD63-C93A-4260-931F-5BA3C7EDCE14}"/>
          </ac:spMkLst>
        </pc:spChg>
        <pc:spChg chg="del">
          <ac:chgData name="Minesh Patel" userId="a66d4990ec83ac90" providerId="LiveId" clId="{B97F8FE2-9461-4CFE-A336-39272FD5B119}" dt="2021-09-15T18:51:51.538" v="5830" actId="478"/>
          <ac:spMkLst>
            <pc:docMk/>
            <pc:sldMk cId="519374314" sldId="584"/>
            <ac:spMk id="93" creationId="{5BC43327-7C3D-43BD-8392-B34A81153B10}"/>
          </ac:spMkLst>
        </pc:spChg>
        <pc:spChg chg="del">
          <ac:chgData name="Minesh Patel" userId="a66d4990ec83ac90" providerId="LiveId" clId="{B97F8FE2-9461-4CFE-A336-39272FD5B119}" dt="2021-09-15T18:51:51.538" v="5830" actId="478"/>
          <ac:spMkLst>
            <pc:docMk/>
            <pc:sldMk cId="519374314" sldId="584"/>
            <ac:spMk id="94" creationId="{C6DB98F8-2C7E-4909-9892-D1F344CD9DEA}"/>
          </ac:spMkLst>
        </pc:spChg>
        <pc:spChg chg="del">
          <ac:chgData name="Minesh Patel" userId="a66d4990ec83ac90" providerId="LiveId" clId="{B97F8FE2-9461-4CFE-A336-39272FD5B119}" dt="2021-09-15T18:51:51.538" v="5830" actId="478"/>
          <ac:spMkLst>
            <pc:docMk/>
            <pc:sldMk cId="519374314" sldId="584"/>
            <ac:spMk id="95" creationId="{48CDE046-1516-4815-AAD6-145DB28B0C37}"/>
          </ac:spMkLst>
        </pc:spChg>
        <pc:spChg chg="del">
          <ac:chgData name="Minesh Patel" userId="a66d4990ec83ac90" providerId="LiveId" clId="{B97F8FE2-9461-4CFE-A336-39272FD5B119}" dt="2021-09-15T18:51:51.538" v="5830" actId="478"/>
          <ac:spMkLst>
            <pc:docMk/>
            <pc:sldMk cId="519374314" sldId="584"/>
            <ac:spMk id="96" creationId="{CE15279A-5311-417F-8714-9DEF75E5DB3D}"/>
          </ac:spMkLst>
        </pc:spChg>
        <pc:spChg chg="del">
          <ac:chgData name="Minesh Patel" userId="a66d4990ec83ac90" providerId="LiveId" clId="{B97F8FE2-9461-4CFE-A336-39272FD5B119}" dt="2021-09-15T18:51:51.538" v="5830" actId="478"/>
          <ac:spMkLst>
            <pc:docMk/>
            <pc:sldMk cId="519374314" sldId="584"/>
            <ac:spMk id="97" creationId="{CF5DB9CA-3CF4-4BCB-B1FD-06AC2E55E13A}"/>
          </ac:spMkLst>
        </pc:spChg>
        <pc:spChg chg="del">
          <ac:chgData name="Minesh Patel" userId="a66d4990ec83ac90" providerId="LiveId" clId="{B97F8FE2-9461-4CFE-A336-39272FD5B119}" dt="2021-09-15T18:51:51.538" v="5830" actId="478"/>
          <ac:spMkLst>
            <pc:docMk/>
            <pc:sldMk cId="519374314" sldId="584"/>
            <ac:spMk id="98" creationId="{E9022C96-2E20-4CC1-92CA-650821091379}"/>
          </ac:spMkLst>
        </pc:spChg>
        <pc:spChg chg="mod">
          <ac:chgData name="Minesh Patel" userId="a66d4990ec83ac90" providerId="LiveId" clId="{B97F8FE2-9461-4CFE-A336-39272FD5B119}" dt="2021-09-15T18:52:13.708" v="5836" actId="165"/>
          <ac:spMkLst>
            <pc:docMk/>
            <pc:sldMk cId="519374314" sldId="584"/>
            <ac:spMk id="113" creationId="{8C040F31-8684-4C4E-9EB1-7AD8F2B514CC}"/>
          </ac:spMkLst>
        </pc:spChg>
        <pc:spChg chg="mod">
          <ac:chgData name="Minesh Patel" userId="a66d4990ec83ac90" providerId="LiveId" clId="{B97F8FE2-9461-4CFE-A336-39272FD5B119}" dt="2021-09-15T18:52:13.708" v="5836" actId="165"/>
          <ac:spMkLst>
            <pc:docMk/>
            <pc:sldMk cId="519374314" sldId="584"/>
            <ac:spMk id="114" creationId="{2DAEEA5C-A7BC-422B-A294-C6A082574E8B}"/>
          </ac:spMkLst>
        </pc:spChg>
        <pc:spChg chg="mod">
          <ac:chgData name="Minesh Patel" userId="a66d4990ec83ac90" providerId="LiveId" clId="{B97F8FE2-9461-4CFE-A336-39272FD5B119}" dt="2021-09-15T18:52:13.708" v="5836" actId="165"/>
          <ac:spMkLst>
            <pc:docMk/>
            <pc:sldMk cId="519374314" sldId="584"/>
            <ac:spMk id="115" creationId="{4EF946C8-FA20-4964-8F18-81D6734C7C65}"/>
          </ac:spMkLst>
        </pc:spChg>
        <pc:spChg chg="mod">
          <ac:chgData name="Minesh Patel" userId="a66d4990ec83ac90" providerId="LiveId" clId="{B97F8FE2-9461-4CFE-A336-39272FD5B119}" dt="2021-09-15T18:52:13.708" v="5836" actId="165"/>
          <ac:spMkLst>
            <pc:docMk/>
            <pc:sldMk cId="519374314" sldId="584"/>
            <ac:spMk id="116" creationId="{54F5ADB2-7B98-48F0-A607-4916E7764F54}"/>
          </ac:spMkLst>
        </pc:spChg>
        <pc:spChg chg="mod">
          <ac:chgData name="Minesh Patel" userId="a66d4990ec83ac90" providerId="LiveId" clId="{B97F8FE2-9461-4CFE-A336-39272FD5B119}" dt="2021-09-15T18:52:13.708" v="5836" actId="165"/>
          <ac:spMkLst>
            <pc:docMk/>
            <pc:sldMk cId="519374314" sldId="584"/>
            <ac:spMk id="117" creationId="{1471C45E-2282-4A45-9941-080338FB80FE}"/>
          </ac:spMkLst>
        </pc:spChg>
        <pc:spChg chg="mod">
          <ac:chgData name="Minesh Patel" userId="a66d4990ec83ac90" providerId="LiveId" clId="{B97F8FE2-9461-4CFE-A336-39272FD5B119}" dt="2021-09-15T18:52:13.708" v="5836" actId="165"/>
          <ac:spMkLst>
            <pc:docMk/>
            <pc:sldMk cId="519374314" sldId="584"/>
            <ac:spMk id="118" creationId="{3D731ABA-8337-41AD-8A35-3D479706F603}"/>
          </ac:spMkLst>
        </pc:spChg>
        <pc:spChg chg="mod">
          <ac:chgData name="Minesh Patel" userId="a66d4990ec83ac90" providerId="LiveId" clId="{B97F8FE2-9461-4CFE-A336-39272FD5B119}" dt="2021-09-15T18:52:13.708" v="5836" actId="165"/>
          <ac:spMkLst>
            <pc:docMk/>
            <pc:sldMk cId="519374314" sldId="584"/>
            <ac:spMk id="119" creationId="{284313ED-A8CF-453E-AC68-441F658FEA21}"/>
          </ac:spMkLst>
        </pc:spChg>
        <pc:spChg chg="mod">
          <ac:chgData name="Minesh Patel" userId="a66d4990ec83ac90" providerId="LiveId" clId="{B97F8FE2-9461-4CFE-A336-39272FD5B119}" dt="2021-09-15T18:52:13.708" v="5836" actId="165"/>
          <ac:spMkLst>
            <pc:docMk/>
            <pc:sldMk cId="519374314" sldId="584"/>
            <ac:spMk id="121" creationId="{C5DAE7A0-203C-48A7-A304-C6072AD1DEB8}"/>
          </ac:spMkLst>
        </pc:spChg>
        <pc:spChg chg="mod">
          <ac:chgData name="Minesh Patel" userId="a66d4990ec83ac90" providerId="LiveId" clId="{B97F8FE2-9461-4CFE-A336-39272FD5B119}" dt="2021-09-15T18:52:13.708" v="5836" actId="165"/>
          <ac:spMkLst>
            <pc:docMk/>
            <pc:sldMk cId="519374314" sldId="584"/>
            <ac:spMk id="122" creationId="{682313C0-9F61-4289-B881-5C87DD48F1AB}"/>
          </ac:spMkLst>
        </pc:spChg>
        <pc:spChg chg="mod">
          <ac:chgData name="Minesh Patel" userId="a66d4990ec83ac90" providerId="LiveId" clId="{B97F8FE2-9461-4CFE-A336-39272FD5B119}" dt="2021-09-15T18:52:13.708" v="5836" actId="165"/>
          <ac:spMkLst>
            <pc:docMk/>
            <pc:sldMk cId="519374314" sldId="584"/>
            <ac:spMk id="123" creationId="{537C931E-47F6-4321-B5D0-3645E336491E}"/>
          </ac:spMkLst>
        </pc:spChg>
        <pc:spChg chg="mod">
          <ac:chgData name="Minesh Patel" userId="a66d4990ec83ac90" providerId="LiveId" clId="{B97F8FE2-9461-4CFE-A336-39272FD5B119}" dt="2021-09-15T18:52:13.708" v="5836" actId="165"/>
          <ac:spMkLst>
            <pc:docMk/>
            <pc:sldMk cId="519374314" sldId="584"/>
            <ac:spMk id="124" creationId="{B815CEEC-9E09-4B3B-964E-0D3BF552CAC5}"/>
          </ac:spMkLst>
        </pc:spChg>
        <pc:spChg chg="mod">
          <ac:chgData name="Minesh Patel" userId="a66d4990ec83ac90" providerId="LiveId" clId="{B97F8FE2-9461-4CFE-A336-39272FD5B119}" dt="2021-09-15T18:52:13.708" v="5836" actId="165"/>
          <ac:spMkLst>
            <pc:docMk/>
            <pc:sldMk cId="519374314" sldId="584"/>
            <ac:spMk id="125" creationId="{ACB68A0B-6D87-42F7-B725-8D383E8FC7E0}"/>
          </ac:spMkLst>
        </pc:spChg>
        <pc:spChg chg="mod">
          <ac:chgData name="Minesh Patel" userId="a66d4990ec83ac90" providerId="LiveId" clId="{B97F8FE2-9461-4CFE-A336-39272FD5B119}" dt="2021-09-15T18:52:13.708" v="5836" actId="165"/>
          <ac:spMkLst>
            <pc:docMk/>
            <pc:sldMk cId="519374314" sldId="584"/>
            <ac:spMk id="126" creationId="{94D8FE2C-4E06-4D1F-838B-29093C0FE1B0}"/>
          </ac:spMkLst>
        </pc:spChg>
        <pc:spChg chg="mod">
          <ac:chgData name="Minesh Patel" userId="a66d4990ec83ac90" providerId="LiveId" clId="{B97F8FE2-9461-4CFE-A336-39272FD5B119}" dt="2021-09-15T18:52:13.708" v="5836" actId="165"/>
          <ac:spMkLst>
            <pc:docMk/>
            <pc:sldMk cId="519374314" sldId="584"/>
            <ac:spMk id="127" creationId="{EA1318FE-416A-4986-8C12-A5E286F08C9F}"/>
          </ac:spMkLst>
        </pc:spChg>
        <pc:spChg chg="mod">
          <ac:chgData name="Minesh Patel" userId="a66d4990ec83ac90" providerId="LiveId" clId="{B97F8FE2-9461-4CFE-A336-39272FD5B119}" dt="2021-09-15T18:52:13.708" v="5836" actId="165"/>
          <ac:spMkLst>
            <pc:docMk/>
            <pc:sldMk cId="519374314" sldId="584"/>
            <ac:spMk id="128" creationId="{AAC563E7-CB7F-4233-8DCE-35336768713E}"/>
          </ac:spMkLst>
        </pc:spChg>
        <pc:spChg chg="mod">
          <ac:chgData name="Minesh Patel" userId="a66d4990ec83ac90" providerId="LiveId" clId="{B97F8FE2-9461-4CFE-A336-39272FD5B119}" dt="2021-09-15T18:52:13.708" v="5836" actId="165"/>
          <ac:spMkLst>
            <pc:docMk/>
            <pc:sldMk cId="519374314" sldId="584"/>
            <ac:spMk id="129" creationId="{D577550B-92D6-4A4A-A1AE-ED2EE2A8B124}"/>
          </ac:spMkLst>
        </pc:spChg>
        <pc:spChg chg="mod">
          <ac:chgData name="Minesh Patel" userId="a66d4990ec83ac90" providerId="LiveId" clId="{B97F8FE2-9461-4CFE-A336-39272FD5B119}" dt="2021-09-15T18:55:07.708" v="6109" actId="1076"/>
          <ac:spMkLst>
            <pc:docMk/>
            <pc:sldMk cId="519374314" sldId="584"/>
            <ac:spMk id="131" creationId="{C7B90D23-31ED-4013-BD61-1AAFB0D7BCE5}"/>
          </ac:spMkLst>
        </pc:spChg>
        <pc:spChg chg="add del mod">
          <ac:chgData name="Minesh Patel" userId="a66d4990ec83ac90" providerId="LiveId" clId="{B97F8FE2-9461-4CFE-A336-39272FD5B119}" dt="2021-09-15T23:02:55.559" v="9354" actId="478"/>
          <ac:spMkLst>
            <pc:docMk/>
            <pc:sldMk cId="519374314" sldId="584"/>
            <ac:spMk id="135" creationId="{EF23CA4F-BAF2-414A-8DD6-C3BE372B9509}"/>
          </ac:spMkLst>
        </pc:spChg>
        <pc:spChg chg="add del mod">
          <ac:chgData name="Minesh Patel" userId="a66d4990ec83ac90" providerId="LiveId" clId="{B97F8FE2-9461-4CFE-A336-39272FD5B119}" dt="2021-09-15T23:02:55.559" v="9354" actId="478"/>
          <ac:spMkLst>
            <pc:docMk/>
            <pc:sldMk cId="519374314" sldId="584"/>
            <ac:spMk id="136" creationId="{5A87D395-C4DF-401E-9C5F-09F22A9ECBD4}"/>
          </ac:spMkLst>
        </pc:spChg>
        <pc:spChg chg="add mod">
          <ac:chgData name="Minesh Patel" userId="a66d4990ec83ac90" providerId="LiveId" clId="{B97F8FE2-9461-4CFE-A336-39272FD5B119}" dt="2021-09-21T11:18:42.866" v="53966" actId="164"/>
          <ac:spMkLst>
            <pc:docMk/>
            <pc:sldMk cId="519374314" sldId="584"/>
            <ac:spMk id="137" creationId="{0264017C-236A-441C-A614-E7FCC76892A5}"/>
          </ac:spMkLst>
        </pc:spChg>
        <pc:spChg chg="add mod">
          <ac:chgData name="Minesh Patel" userId="a66d4990ec83ac90" providerId="LiveId" clId="{B97F8FE2-9461-4CFE-A336-39272FD5B119}" dt="2021-09-21T11:18:42.866" v="53966" actId="164"/>
          <ac:spMkLst>
            <pc:docMk/>
            <pc:sldMk cId="519374314" sldId="584"/>
            <ac:spMk id="138" creationId="{E38E1FB1-465E-4DE0-A13C-306FBE9AB545}"/>
          </ac:spMkLst>
        </pc:spChg>
        <pc:spChg chg="add mod ord">
          <ac:chgData name="Minesh Patel" userId="a66d4990ec83ac90" providerId="LiveId" clId="{B97F8FE2-9461-4CFE-A336-39272FD5B119}" dt="2021-09-21T11:18:42.866" v="53966" actId="164"/>
          <ac:spMkLst>
            <pc:docMk/>
            <pc:sldMk cId="519374314" sldId="584"/>
            <ac:spMk id="139" creationId="{0B09A31F-06CA-4908-ABEB-987A9D643588}"/>
          </ac:spMkLst>
        </pc:spChg>
        <pc:spChg chg="add mod ord">
          <ac:chgData name="Minesh Patel" userId="a66d4990ec83ac90" providerId="LiveId" clId="{B97F8FE2-9461-4CFE-A336-39272FD5B119}" dt="2021-09-21T11:18:42.866" v="53966" actId="164"/>
          <ac:spMkLst>
            <pc:docMk/>
            <pc:sldMk cId="519374314" sldId="584"/>
            <ac:spMk id="140" creationId="{27E33C90-F995-47FC-A505-C1D864CF42EC}"/>
          </ac:spMkLst>
        </pc:spChg>
        <pc:spChg chg="add del mod">
          <ac:chgData name="Minesh Patel" userId="a66d4990ec83ac90" providerId="LiveId" clId="{B97F8FE2-9461-4CFE-A336-39272FD5B119}" dt="2021-09-15T23:22:15.283" v="9752" actId="478"/>
          <ac:spMkLst>
            <pc:docMk/>
            <pc:sldMk cId="519374314" sldId="584"/>
            <ac:spMk id="141" creationId="{A0368291-AFCC-4B1C-A93B-86637C210EE7}"/>
          </ac:spMkLst>
        </pc:spChg>
        <pc:spChg chg="add del mod">
          <ac:chgData name="Minesh Patel" userId="a66d4990ec83ac90" providerId="LiveId" clId="{B97F8FE2-9461-4CFE-A336-39272FD5B119}" dt="2021-09-15T23:22:15.283" v="9752" actId="478"/>
          <ac:spMkLst>
            <pc:docMk/>
            <pc:sldMk cId="519374314" sldId="584"/>
            <ac:spMk id="142" creationId="{7F8CC0DA-F187-4B6A-BC85-881D983A7793}"/>
          </ac:spMkLst>
        </pc:spChg>
        <pc:spChg chg="add del mod">
          <ac:chgData name="Minesh Patel" userId="a66d4990ec83ac90" providerId="LiveId" clId="{B97F8FE2-9461-4CFE-A336-39272FD5B119}" dt="2021-09-19T14:25:29.417" v="17550" actId="478"/>
          <ac:spMkLst>
            <pc:docMk/>
            <pc:sldMk cId="519374314" sldId="584"/>
            <ac:spMk id="143" creationId="{65DB9F4B-06B4-448B-BD97-F56759826583}"/>
          </ac:spMkLst>
        </pc:spChg>
        <pc:spChg chg="add del mod">
          <ac:chgData name="Minesh Patel" userId="a66d4990ec83ac90" providerId="LiveId" clId="{B97F8FE2-9461-4CFE-A336-39272FD5B119}" dt="2021-09-19T14:25:29.417" v="17550" actId="478"/>
          <ac:spMkLst>
            <pc:docMk/>
            <pc:sldMk cId="519374314" sldId="584"/>
            <ac:spMk id="144" creationId="{4C2F65A3-5187-4D85-BFC0-D7CD18511E9A}"/>
          </ac:spMkLst>
        </pc:spChg>
        <pc:spChg chg="add del mod">
          <ac:chgData name="Minesh Patel" userId="a66d4990ec83ac90" providerId="LiveId" clId="{B97F8FE2-9461-4CFE-A336-39272FD5B119}" dt="2021-09-19T14:25:29.417" v="17550" actId="478"/>
          <ac:spMkLst>
            <pc:docMk/>
            <pc:sldMk cId="519374314" sldId="584"/>
            <ac:spMk id="145" creationId="{5832340B-D8C0-463C-B874-15415CEAC6E5}"/>
          </ac:spMkLst>
        </pc:spChg>
        <pc:spChg chg="add del mod">
          <ac:chgData name="Minesh Patel" userId="a66d4990ec83ac90" providerId="LiveId" clId="{B97F8FE2-9461-4CFE-A336-39272FD5B119}" dt="2021-09-19T14:25:29.417" v="17550" actId="478"/>
          <ac:spMkLst>
            <pc:docMk/>
            <pc:sldMk cId="519374314" sldId="584"/>
            <ac:spMk id="146" creationId="{93E5A7DD-ED71-4B6E-BCA8-6EFC3CC544BA}"/>
          </ac:spMkLst>
        </pc:spChg>
        <pc:spChg chg="add mod">
          <ac:chgData name="Minesh Patel" userId="a66d4990ec83ac90" providerId="LiveId" clId="{B97F8FE2-9461-4CFE-A336-39272FD5B119}" dt="2021-09-21T11:18:49.083" v="53968" actId="164"/>
          <ac:spMkLst>
            <pc:docMk/>
            <pc:sldMk cId="519374314" sldId="584"/>
            <ac:spMk id="147" creationId="{AAE2603F-0955-4748-87E1-A33432514F03}"/>
          </ac:spMkLst>
        </pc:spChg>
        <pc:spChg chg="add mod">
          <ac:chgData name="Minesh Patel" userId="a66d4990ec83ac90" providerId="LiveId" clId="{B97F8FE2-9461-4CFE-A336-39272FD5B119}" dt="2021-09-20T23:21:55.100" v="36301" actId="1076"/>
          <ac:spMkLst>
            <pc:docMk/>
            <pc:sldMk cId="519374314" sldId="584"/>
            <ac:spMk id="148" creationId="{A61AE29D-8296-44A9-936E-3B6D885793DD}"/>
          </ac:spMkLst>
        </pc:spChg>
        <pc:spChg chg="add del mod">
          <ac:chgData name="Minesh Patel" userId="a66d4990ec83ac90" providerId="LiveId" clId="{B97F8FE2-9461-4CFE-A336-39272FD5B119}" dt="2021-09-15T23:24:27.570" v="9804" actId="478"/>
          <ac:spMkLst>
            <pc:docMk/>
            <pc:sldMk cId="519374314" sldId="584"/>
            <ac:spMk id="149" creationId="{CBC3EDC0-2D79-459A-AD01-80DFA6A2298F}"/>
          </ac:spMkLst>
        </pc:spChg>
        <pc:spChg chg="add mod">
          <ac:chgData name="Minesh Patel" userId="a66d4990ec83ac90" providerId="LiveId" clId="{B97F8FE2-9461-4CFE-A336-39272FD5B119}" dt="2021-09-15T23:20:15.158" v="9673" actId="571"/>
          <ac:spMkLst>
            <pc:docMk/>
            <pc:sldMk cId="519374314" sldId="584"/>
            <ac:spMk id="150" creationId="{7FCEFF32-2A28-495D-B5E2-10779B6E1554}"/>
          </ac:spMkLst>
        </pc:spChg>
        <pc:spChg chg="add mod">
          <ac:chgData name="Minesh Patel" userId="a66d4990ec83ac90" providerId="LiveId" clId="{B97F8FE2-9461-4CFE-A336-39272FD5B119}" dt="2021-09-21T11:18:59.193" v="53971" actId="164"/>
          <ac:spMkLst>
            <pc:docMk/>
            <pc:sldMk cId="519374314" sldId="584"/>
            <ac:spMk id="151" creationId="{11015532-5696-4A34-89CF-FA91CB13CEA7}"/>
          </ac:spMkLst>
        </pc:spChg>
        <pc:spChg chg="add del mod ord">
          <ac:chgData name="Minesh Patel" userId="a66d4990ec83ac90" providerId="LiveId" clId="{B97F8FE2-9461-4CFE-A336-39272FD5B119}" dt="2021-09-15T23:24:26.193" v="9803" actId="478"/>
          <ac:spMkLst>
            <pc:docMk/>
            <pc:sldMk cId="519374314" sldId="584"/>
            <ac:spMk id="152" creationId="{D677B0F0-FDA6-4A0E-B345-0C6FF5D368CD}"/>
          </ac:spMkLst>
        </pc:spChg>
        <pc:spChg chg="add mod">
          <ac:chgData name="Minesh Patel" userId="a66d4990ec83ac90" providerId="LiveId" clId="{B97F8FE2-9461-4CFE-A336-39272FD5B119}" dt="2021-09-21T11:18:42.866" v="53966" actId="164"/>
          <ac:spMkLst>
            <pc:docMk/>
            <pc:sldMk cId="519374314" sldId="584"/>
            <ac:spMk id="153" creationId="{4B643972-1D34-485F-9819-82E9D4732731}"/>
          </ac:spMkLst>
        </pc:spChg>
        <pc:spChg chg="add mod">
          <ac:chgData name="Minesh Patel" userId="a66d4990ec83ac90" providerId="LiveId" clId="{B97F8FE2-9461-4CFE-A336-39272FD5B119}" dt="2021-09-21T11:18:49.083" v="53968" actId="164"/>
          <ac:spMkLst>
            <pc:docMk/>
            <pc:sldMk cId="519374314" sldId="584"/>
            <ac:spMk id="154" creationId="{06649D94-F937-466F-838B-FAD5753CB1B3}"/>
          </ac:spMkLst>
        </pc:spChg>
        <pc:spChg chg="add del mod">
          <ac:chgData name="Minesh Patel" userId="a66d4990ec83ac90" providerId="LiveId" clId="{B97F8FE2-9461-4CFE-A336-39272FD5B119}" dt="2021-09-19T14:25:56.230" v="17571" actId="478"/>
          <ac:spMkLst>
            <pc:docMk/>
            <pc:sldMk cId="519374314" sldId="584"/>
            <ac:spMk id="156" creationId="{A68D9AC1-878B-4025-A61F-96BC4E8F3321}"/>
          </ac:spMkLst>
        </pc:spChg>
        <pc:spChg chg="add del mod">
          <ac:chgData name="Minesh Patel" userId="a66d4990ec83ac90" providerId="LiveId" clId="{B97F8FE2-9461-4CFE-A336-39272FD5B119}" dt="2021-09-19T14:25:56.230" v="17571" actId="478"/>
          <ac:spMkLst>
            <pc:docMk/>
            <pc:sldMk cId="519374314" sldId="584"/>
            <ac:spMk id="157" creationId="{3A3A2215-54F5-459F-9CCD-296E2956CDD5}"/>
          </ac:spMkLst>
        </pc:spChg>
        <pc:spChg chg="add del mod">
          <ac:chgData name="Minesh Patel" userId="a66d4990ec83ac90" providerId="LiveId" clId="{B97F8FE2-9461-4CFE-A336-39272FD5B119}" dt="2021-09-20T23:21:27.263" v="36295" actId="478"/>
          <ac:spMkLst>
            <pc:docMk/>
            <pc:sldMk cId="519374314" sldId="584"/>
            <ac:spMk id="158" creationId="{1283D981-1367-4402-A660-05D235472625}"/>
          </ac:spMkLst>
        </pc:spChg>
        <pc:spChg chg="add del mod">
          <ac:chgData name="Minesh Patel" userId="a66d4990ec83ac90" providerId="LiveId" clId="{B97F8FE2-9461-4CFE-A336-39272FD5B119}" dt="2021-09-19T14:26:09.818" v="17573" actId="478"/>
          <ac:spMkLst>
            <pc:docMk/>
            <pc:sldMk cId="519374314" sldId="584"/>
            <ac:spMk id="159" creationId="{AD551C7F-D787-4253-B98F-4E3F9BFDBDCB}"/>
          </ac:spMkLst>
        </pc:spChg>
        <pc:spChg chg="add del mod">
          <ac:chgData name="Minesh Patel" userId="a66d4990ec83ac90" providerId="LiveId" clId="{B97F8FE2-9461-4CFE-A336-39272FD5B119}" dt="2021-09-19T14:26:09.818" v="17573" actId="478"/>
          <ac:spMkLst>
            <pc:docMk/>
            <pc:sldMk cId="519374314" sldId="584"/>
            <ac:spMk id="160" creationId="{CDF15FA9-EAB9-441A-BB19-A2594A2B519D}"/>
          </ac:spMkLst>
        </pc:spChg>
        <pc:spChg chg="add mod">
          <ac:chgData name="Minesh Patel" userId="a66d4990ec83ac90" providerId="LiveId" clId="{B97F8FE2-9461-4CFE-A336-39272FD5B119}" dt="2021-09-15T23:25:53.435" v="9831" actId="571"/>
          <ac:spMkLst>
            <pc:docMk/>
            <pc:sldMk cId="519374314" sldId="584"/>
            <ac:spMk id="161" creationId="{C7795BF4-740A-4A65-98E5-9856B6827063}"/>
          </ac:spMkLst>
        </pc:spChg>
        <pc:spChg chg="add del mod ord">
          <ac:chgData name="Minesh Patel" userId="a66d4990ec83ac90" providerId="LiveId" clId="{B97F8FE2-9461-4CFE-A336-39272FD5B119}" dt="2021-09-15T23:28:50.352" v="9843" actId="478"/>
          <ac:spMkLst>
            <pc:docMk/>
            <pc:sldMk cId="519374314" sldId="584"/>
            <ac:spMk id="162" creationId="{40E1B9D8-397B-4410-9BCC-CAEB8565539F}"/>
          </ac:spMkLst>
        </pc:spChg>
        <pc:spChg chg="add del mod ord">
          <ac:chgData name="Minesh Patel" userId="a66d4990ec83ac90" providerId="LiveId" clId="{B97F8FE2-9461-4CFE-A336-39272FD5B119}" dt="2021-09-21T11:18:59.193" v="53971" actId="164"/>
          <ac:spMkLst>
            <pc:docMk/>
            <pc:sldMk cId="519374314" sldId="584"/>
            <ac:spMk id="163" creationId="{349CED35-DBC5-4D02-B9A0-10DB745939D6}"/>
          </ac:spMkLst>
        </pc:spChg>
        <pc:grpChg chg="add mod">
          <ac:chgData name="Minesh Patel" userId="a66d4990ec83ac90" providerId="LiveId" clId="{B97F8FE2-9461-4CFE-A336-39272FD5B119}" dt="2021-09-21T11:18:42.866" v="53966" actId="164"/>
          <ac:grpSpMkLst>
            <pc:docMk/>
            <pc:sldMk cId="519374314" sldId="584"/>
            <ac:grpSpMk id="3" creationId="{D479CC57-BFD4-444B-A12C-D5731994796A}"/>
          </ac:grpSpMkLst>
        </pc:grpChg>
        <pc:grpChg chg="add mod">
          <ac:chgData name="Minesh Patel" userId="a66d4990ec83ac90" providerId="LiveId" clId="{B97F8FE2-9461-4CFE-A336-39272FD5B119}" dt="2021-09-21T11:18:49.083" v="53968" actId="164"/>
          <ac:grpSpMkLst>
            <pc:docMk/>
            <pc:sldMk cId="519374314" sldId="584"/>
            <ac:grpSpMk id="5" creationId="{BD2F3750-F755-4140-BCAB-EBFE59F4095A}"/>
          </ac:grpSpMkLst>
        </pc:grpChg>
        <pc:grpChg chg="add mod ord">
          <ac:chgData name="Minesh Patel" userId="a66d4990ec83ac90" providerId="LiveId" clId="{B97F8FE2-9461-4CFE-A336-39272FD5B119}" dt="2021-09-21T11:19:03.242" v="53973" actId="167"/>
          <ac:grpSpMkLst>
            <pc:docMk/>
            <pc:sldMk cId="519374314" sldId="584"/>
            <ac:grpSpMk id="6" creationId="{EA8E7D1C-3B7D-486D-89FC-A70B71B04C61}"/>
          </ac:grpSpMkLst>
        </pc:grpChg>
        <pc:grpChg chg="del">
          <ac:chgData name="Minesh Patel" userId="a66d4990ec83ac90" providerId="LiveId" clId="{B97F8FE2-9461-4CFE-A336-39272FD5B119}" dt="2021-09-21T13:56:47.507" v="70994" actId="478"/>
          <ac:grpSpMkLst>
            <pc:docMk/>
            <pc:sldMk cId="519374314" sldId="584"/>
            <ac:grpSpMk id="20" creationId="{FD9B8802-06FF-4942-B71F-A29B15FD20E1}"/>
          </ac:grpSpMkLst>
        </pc:grpChg>
        <pc:grpChg chg="add mod">
          <ac:chgData name="Minesh Patel" userId="a66d4990ec83ac90" providerId="LiveId" clId="{B97F8FE2-9461-4CFE-A336-39272FD5B119}" dt="2021-09-21T13:56:47.863" v="70995"/>
          <ac:grpSpMkLst>
            <pc:docMk/>
            <pc:sldMk cId="519374314" sldId="584"/>
            <ac:grpSpMk id="60" creationId="{C4D6E122-5EFB-4AFE-9DAE-82F149C80034}"/>
          </ac:grpSpMkLst>
        </pc:grpChg>
        <pc:grpChg chg="add del mod">
          <ac:chgData name="Minesh Patel" userId="a66d4990ec83ac90" providerId="LiveId" clId="{B97F8FE2-9461-4CFE-A336-39272FD5B119}" dt="2021-09-15T18:52:13.708" v="5836" actId="165"/>
          <ac:grpSpMkLst>
            <pc:docMk/>
            <pc:sldMk cId="519374314" sldId="584"/>
            <ac:grpSpMk id="83" creationId="{84BCAD41-23E2-4D22-81F2-234413FCA738}"/>
          </ac:grpSpMkLst>
        </pc:grpChg>
        <pc:grpChg chg="del mod topLvl">
          <ac:chgData name="Minesh Patel" userId="a66d4990ec83ac90" providerId="LiveId" clId="{B97F8FE2-9461-4CFE-A336-39272FD5B119}" dt="2021-09-15T23:02:55.559" v="9354" actId="478"/>
          <ac:grpSpMkLst>
            <pc:docMk/>
            <pc:sldMk cId="519374314" sldId="584"/>
            <ac:grpSpMk id="86" creationId="{99E5B82D-5F07-4C80-B98D-85D8002F3CC7}"/>
          </ac:grpSpMkLst>
        </pc:grpChg>
        <pc:grpChg chg="del mod topLvl">
          <ac:chgData name="Minesh Patel" userId="a66d4990ec83ac90" providerId="LiveId" clId="{B97F8FE2-9461-4CFE-A336-39272FD5B119}" dt="2021-09-15T23:02:55.559" v="9354" actId="478"/>
          <ac:grpSpMkLst>
            <pc:docMk/>
            <pc:sldMk cId="519374314" sldId="584"/>
            <ac:grpSpMk id="87" creationId="{085779AE-7174-4877-9269-56922E23141D}"/>
          </ac:grpSpMkLst>
        </pc:grpChg>
        <pc:grpChg chg="mod">
          <ac:chgData name="Minesh Patel" userId="a66d4990ec83ac90" providerId="LiveId" clId="{B97F8FE2-9461-4CFE-A336-39272FD5B119}" dt="2021-09-15T18:52:13.708" v="5836" actId="165"/>
          <ac:grpSpMkLst>
            <pc:docMk/>
            <pc:sldMk cId="519374314" sldId="584"/>
            <ac:grpSpMk id="88" creationId="{2D7EC62A-7326-4C84-B9CA-72433600A1F2}"/>
          </ac:grpSpMkLst>
        </pc:grpChg>
        <pc:grpChg chg="mod">
          <ac:chgData name="Minesh Patel" userId="a66d4990ec83ac90" providerId="LiveId" clId="{B97F8FE2-9461-4CFE-A336-39272FD5B119}" dt="2021-09-15T18:52:13.708" v="5836" actId="165"/>
          <ac:grpSpMkLst>
            <pc:docMk/>
            <pc:sldMk cId="519374314" sldId="584"/>
            <ac:grpSpMk id="89" creationId="{A4997F9C-7D45-4452-813F-353B441548EF}"/>
          </ac:grpSpMkLst>
        </pc:grpChg>
        <pc:grpChg chg="mod">
          <ac:chgData name="Minesh Patel" userId="a66d4990ec83ac90" providerId="LiveId" clId="{B97F8FE2-9461-4CFE-A336-39272FD5B119}" dt="2021-09-15T18:52:13.708" v="5836" actId="165"/>
          <ac:grpSpMkLst>
            <pc:docMk/>
            <pc:sldMk cId="519374314" sldId="584"/>
            <ac:grpSpMk id="120" creationId="{3508A983-9A9B-4B43-A64C-91F7CD7B2CE6}"/>
          </ac:grpSpMkLst>
        </pc:grpChg>
        <pc:grpChg chg="add mod">
          <ac:chgData name="Minesh Patel" userId="a66d4990ec83ac90" providerId="LiveId" clId="{B97F8FE2-9461-4CFE-A336-39272FD5B119}" dt="2021-09-21T11:18:42.866" v="53966" actId="164"/>
          <ac:grpSpMkLst>
            <pc:docMk/>
            <pc:sldMk cId="519374314" sldId="584"/>
            <ac:grpSpMk id="130" creationId="{788548D0-6F1D-44DA-9E3E-66208FCFA374}"/>
          </ac:grpSpMkLst>
        </pc:grpChg>
        <pc:cxnChg chg="del mod topLvl">
          <ac:chgData name="Minesh Patel" userId="a66d4990ec83ac90" providerId="LiveId" clId="{B97F8FE2-9461-4CFE-A336-39272FD5B119}" dt="2021-09-15T18:52:15.679" v="5837" actId="478"/>
          <ac:cxnSpMkLst>
            <pc:docMk/>
            <pc:sldMk cId="519374314" sldId="584"/>
            <ac:cxnSpMk id="85" creationId="{F33ABF62-E036-4F8D-A0C5-10D5E78F50A7}"/>
          </ac:cxnSpMkLst>
        </pc:cxnChg>
        <pc:cxnChg chg="mod">
          <ac:chgData name="Minesh Patel" userId="a66d4990ec83ac90" providerId="LiveId" clId="{B97F8FE2-9461-4CFE-A336-39272FD5B119}" dt="2021-09-15T18:52:13.708" v="5836" actId="165"/>
          <ac:cxnSpMkLst>
            <pc:docMk/>
            <pc:sldMk cId="519374314" sldId="584"/>
            <ac:cxnSpMk id="99" creationId="{AEA615EF-4B36-483A-8E33-C81720E4F429}"/>
          </ac:cxnSpMkLst>
        </pc:cxnChg>
        <pc:cxnChg chg="mod">
          <ac:chgData name="Minesh Patel" userId="a66d4990ec83ac90" providerId="LiveId" clId="{B97F8FE2-9461-4CFE-A336-39272FD5B119}" dt="2021-09-15T18:52:13.708" v="5836" actId="165"/>
          <ac:cxnSpMkLst>
            <pc:docMk/>
            <pc:sldMk cId="519374314" sldId="584"/>
            <ac:cxnSpMk id="100" creationId="{EDB8E1E1-A940-4C7A-93B1-7AD46ADE80A0}"/>
          </ac:cxnSpMkLst>
        </pc:cxnChg>
        <pc:cxnChg chg="mod">
          <ac:chgData name="Minesh Patel" userId="a66d4990ec83ac90" providerId="LiveId" clId="{B97F8FE2-9461-4CFE-A336-39272FD5B119}" dt="2021-09-15T18:52:13.708" v="5836" actId="165"/>
          <ac:cxnSpMkLst>
            <pc:docMk/>
            <pc:sldMk cId="519374314" sldId="584"/>
            <ac:cxnSpMk id="101" creationId="{3852BA15-4FC7-4396-B176-BAF86BBDC3F0}"/>
          </ac:cxnSpMkLst>
        </pc:cxnChg>
        <pc:cxnChg chg="mod">
          <ac:chgData name="Minesh Patel" userId="a66d4990ec83ac90" providerId="LiveId" clId="{B97F8FE2-9461-4CFE-A336-39272FD5B119}" dt="2021-09-15T18:52:13.708" v="5836" actId="165"/>
          <ac:cxnSpMkLst>
            <pc:docMk/>
            <pc:sldMk cId="519374314" sldId="584"/>
            <ac:cxnSpMk id="102" creationId="{84A60FBF-96FF-4821-9305-34E17011D838}"/>
          </ac:cxnSpMkLst>
        </pc:cxnChg>
        <pc:cxnChg chg="mod">
          <ac:chgData name="Minesh Patel" userId="a66d4990ec83ac90" providerId="LiveId" clId="{B97F8FE2-9461-4CFE-A336-39272FD5B119}" dt="2021-09-15T18:52:13.708" v="5836" actId="165"/>
          <ac:cxnSpMkLst>
            <pc:docMk/>
            <pc:sldMk cId="519374314" sldId="584"/>
            <ac:cxnSpMk id="103" creationId="{8F474B7D-BCE4-4BB2-9A20-6A7BB46E3E74}"/>
          </ac:cxnSpMkLst>
        </pc:cxnChg>
        <pc:cxnChg chg="mod">
          <ac:chgData name="Minesh Patel" userId="a66d4990ec83ac90" providerId="LiveId" clId="{B97F8FE2-9461-4CFE-A336-39272FD5B119}" dt="2021-09-15T18:52:13.708" v="5836" actId="165"/>
          <ac:cxnSpMkLst>
            <pc:docMk/>
            <pc:sldMk cId="519374314" sldId="584"/>
            <ac:cxnSpMk id="104" creationId="{13D1FAEA-2868-4F56-A9BA-B955929EBB4C}"/>
          </ac:cxnSpMkLst>
        </pc:cxnChg>
        <pc:cxnChg chg="mod">
          <ac:chgData name="Minesh Patel" userId="a66d4990ec83ac90" providerId="LiveId" clId="{B97F8FE2-9461-4CFE-A336-39272FD5B119}" dt="2021-09-15T18:52:13.708" v="5836" actId="165"/>
          <ac:cxnSpMkLst>
            <pc:docMk/>
            <pc:sldMk cId="519374314" sldId="584"/>
            <ac:cxnSpMk id="105" creationId="{AC77CB46-9B8B-41DF-9EA2-7C305A23FB62}"/>
          </ac:cxnSpMkLst>
        </pc:cxnChg>
        <pc:cxnChg chg="mod">
          <ac:chgData name="Minesh Patel" userId="a66d4990ec83ac90" providerId="LiveId" clId="{B97F8FE2-9461-4CFE-A336-39272FD5B119}" dt="2021-09-15T18:52:13.708" v="5836" actId="165"/>
          <ac:cxnSpMkLst>
            <pc:docMk/>
            <pc:sldMk cId="519374314" sldId="584"/>
            <ac:cxnSpMk id="106" creationId="{29B4154C-30F5-4766-A2F2-C4F7852D6638}"/>
          </ac:cxnSpMkLst>
        </pc:cxnChg>
        <pc:cxnChg chg="mod">
          <ac:chgData name="Minesh Patel" userId="a66d4990ec83ac90" providerId="LiveId" clId="{B97F8FE2-9461-4CFE-A336-39272FD5B119}" dt="2021-09-15T18:52:13.708" v="5836" actId="165"/>
          <ac:cxnSpMkLst>
            <pc:docMk/>
            <pc:sldMk cId="519374314" sldId="584"/>
            <ac:cxnSpMk id="107" creationId="{D6665AAF-8C2F-411D-BEAB-47492D086868}"/>
          </ac:cxnSpMkLst>
        </pc:cxnChg>
        <pc:cxnChg chg="mod">
          <ac:chgData name="Minesh Patel" userId="a66d4990ec83ac90" providerId="LiveId" clId="{B97F8FE2-9461-4CFE-A336-39272FD5B119}" dt="2021-09-15T18:52:13.708" v="5836" actId="165"/>
          <ac:cxnSpMkLst>
            <pc:docMk/>
            <pc:sldMk cId="519374314" sldId="584"/>
            <ac:cxnSpMk id="108" creationId="{5D8872C7-6998-4EFE-96DB-DBE2B6B4DE91}"/>
          </ac:cxnSpMkLst>
        </pc:cxnChg>
        <pc:cxnChg chg="mod">
          <ac:chgData name="Minesh Patel" userId="a66d4990ec83ac90" providerId="LiveId" clId="{B97F8FE2-9461-4CFE-A336-39272FD5B119}" dt="2021-09-15T18:52:13.708" v="5836" actId="165"/>
          <ac:cxnSpMkLst>
            <pc:docMk/>
            <pc:sldMk cId="519374314" sldId="584"/>
            <ac:cxnSpMk id="109" creationId="{F76121AC-367B-467A-B018-104D5252493C}"/>
          </ac:cxnSpMkLst>
        </pc:cxnChg>
        <pc:cxnChg chg="mod">
          <ac:chgData name="Minesh Patel" userId="a66d4990ec83ac90" providerId="LiveId" clId="{B97F8FE2-9461-4CFE-A336-39272FD5B119}" dt="2021-09-15T18:52:13.708" v="5836" actId="165"/>
          <ac:cxnSpMkLst>
            <pc:docMk/>
            <pc:sldMk cId="519374314" sldId="584"/>
            <ac:cxnSpMk id="110" creationId="{31EB2E0D-3363-4648-B525-04D71E2F31CE}"/>
          </ac:cxnSpMkLst>
        </pc:cxnChg>
        <pc:cxnChg chg="mod">
          <ac:chgData name="Minesh Patel" userId="a66d4990ec83ac90" providerId="LiveId" clId="{B97F8FE2-9461-4CFE-A336-39272FD5B119}" dt="2021-09-15T18:52:13.708" v="5836" actId="165"/>
          <ac:cxnSpMkLst>
            <pc:docMk/>
            <pc:sldMk cId="519374314" sldId="584"/>
            <ac:cxnSpMk id="111" creationId="{12CB1B1D-15C3-4DFA-9BE4-B016144DA3E9}"/>
          </ac:cxnSpMkLst>
        </pc:cxnChg>
        <pc:cxnChg chg="mod">
          <ac:chgData name="Minesh Patel" userId="a66d4990ec83ac90" providerId="LiveId" clId="{B97F8FE2-9461-4CFE-A336-39272FD5B119}" dt="2021-09-15T18:52:13.708" v="5836" actId="165"/>
          <ac:cxnSpMkLst>
            <pc:docMk/>
            <pc:sldMk cId="519374314" sldId="584"/>
            <ac:cxnSpMk id="112" creationId="{0520AA5C-4DBB-4B38-B37C-BDE3F8784B72}"/>
          </ac:cxnSpMkLst>
        </pc:cxnChg>
        <pc:cxnChg chg="mod">
          <ac:chgData name="Minesh Patel" userId="a66d4990ec83ac90" providerId="LiveId" clId="{B97F8FE2-9461-4CFE-A336-39272FD5B119}" dt="2021-09-15T23:23:07.606" v="9767" actId="14100"/>
          <ac:cxnSpMkLst>
            <pc:docMk/>
            <pc:sldMk cId="519374314" sldId="584"/>
            <ac:cxnSpMk id="132" creationId="{DE31531C-A08F-441A-A3A3-65F508433BCE}"/>
          </ac:cxnSpMkLst>
        </pc:cxnChg>
        <pc:cxnChg chg="mod">
          <ac:chgData name="Minesh Patel" userId="a66d4990ec83ac90" providerId="LiveId" clId="{B97F8FE2-9461-4CFE-A336-39272FD5B119}" dt="2021-09-15T18:56:26.862" v="6138" actId="1076"/>
          <ac:cxnSpMkLst>
            <pc:docMk/>
            <pc:sldMk cId="519374314" sldId="584"/>
            <ac:cxnSpMk id="133" creationId="{5DA306FE-BD1F-4932-8D2A-A23BA78DB9B6}"/>
          </ac:cxnSpMkLst>
        </pc:cxnChg>
        <pc:cxnChg chg="add del mod">
          <ac:chgData name="Minesh Patel" userId="a66d4990ec83ac90" providerId="LiveId" clId="{B97F8FE2-9461-4CFE-A336-39272FD5B119}" dt="2021-09-15T23:02:51.781" v="9351" actId="478"/>
          <ac:cxnSpMkLst>
            <pc:docMk/>
            <pc:sldMk cId="519374314" sldId="584"/>
            <ac:cxnSpMk id="134" creationId="{C625AB19-DC8D-4DD2-BA26-A18F62EA6848}"/>
          </ac:cxnSpMkLst>
        </pc:cxnChg>
      </pc:sldChg>
      <pc:sldChg chg="addSp delSp modSp add mod modAnim modNotesTx">
        <pc:chgData name="Minesh Patel" userId="a66d4990ec83ac90" providerId="LiveId" clId="{B97F8FE2-9461-4CFE-A336-39272FD5B119}" dt="2021-09-21T13:55:55.751" v="70965"/>
        <pc:sldMkLst>
          <pc:docMk/>
          <pc:sldMk cId="2938974279" sldId="585"/>
        </pc:sldMkLst>
        <pc:spChg chg="mod">
          <ac:chgData name="Minesh Patel" userId="a66d4990ec83ac90" providerId="LiveId" clId="{B97F8FE2-9461-4CFE-A336-39272FD5B119}" dt="2021-09-15T20:48:17.386" v="6666" actId="20577"/>
          <ac:spMkLst>
            <pc:docMk/>
            <pc:sldMk cId="2938974279" sldId="585"/>
            <ac:spMk id="2" creationId="{00000000-0000-0000-0000-000000000000}"/>
          </ac:spMkLst>
        </pc:spChg>
        <pc:spChg chg="mod">
          <ac:chgData name="Minesh Patel" userId="a66d4990ec83ac90" providerId="LiveId" clId="{B97F8FE2-9461-4CFE-A336-39272FD5B119}" dt="2021-09-15T21:24:45.828" v="7474" actId="14100"/>
          <ac:spMkLst>
            <pc:docMk/>
            <pc:sldMk cId="2938974279" sldId="585"/>
            <ac:spMk id="7" creationId="{78FE383A-A0AC-4BD8-964A-8860C732BBE6}"/>
          </ac:spMkLst>
        </pc:spChg>
        <pc:spChg chg="add del">
          <ac:chgData name="Minesh Patel" userId="a66d4990ec83ac90" providerId="LiveId" clId="{B97F8FE2-9461-4CFE-A336-39272FD5B119}" dt="2021-09-15T21:02:21.575" v="6880" actId="11529"/>
          <ac:spMkLst>
            <pc:docMk/>
            <pc:sldMk cId="2938974279" sldId="585"/>
            <ac:spMk id="10" creationId="{FCFE769B-E019-4B9A-BA9D-65F3D4C6191A}"/>
          </ac:spMkLst>
        </pc:spChg>
        <pc:spChg chg="del mod">
          <ac:chgData name="Minesh Patel" userId="a66d4990ec83ac90" providerId="LiveId" clId="{B97F8FE2-9461-4CFE-A336-39272FD5B119}" dt="2021-09-15T23:49:11.841" v="10305" actId="478"/>
          <ac:spMkLst>
            <pc:docMk/>
            <pc:sldMk cId="2938974279" sldId="585"/>
            <ac:spMk id="16" creationId="{512D2991-6D61-418F-95A5-46F2347B9CF9}"/>
          </ac:spMkLst>
        </pc:spChg>
        <pc:spChg chg="mod">
          <ac:chgData name="Minesh Patel" userId="a66d4990ec83ac90" providerId="LiveId" clId="{B97F8FE2-9461-4CFE-A336-39272FD5B119}" dt="2021-09-21T13:55:55.751" v="70965"/>
          <ac:spMkLst>
            <pc:docMk/>
            <pc:sldMk cId="2938974279" sldId="585"/>
            <ac:spMk id="62" creationId="{0B0DA565-CB22-45C9-A112-0BC535ECEFE0}"/>
          </ac:spMkLst>
        </pc:spChg>
        <pc:spChg chg="mod">
          <ac:chgData name="Minesh Patel" userId="a66d4990ec83ac90" providerId="LiveId" clId="{B97F8FE2-9461-4CFE-A336-39272FD5B119}" dt="2021-09-21T13:55:55.751" v="70965"/>
          <ac:spMkLst>
            <pc:docMk/>
            <pc:sldMk cId="2938974279" sldId="585"/>
            <ac:spMk id="63" creationId="{1D6E8047-4290-4D2C-8FFD-CEC67CA66A1B}"/>
          </ac:spMkLst>
        </pc:spChg>
        <pc:spChg chg="mod">
          <ac:chgData name="Minesh Patel" userId="a66d4990ec83ac90" providerId="LiveId" clId="{B97F8FE2-9461-4CFE-A336-39272FD5B119}" dt="2021-09-21T13:55:55.751" v="70965"/>
          <ac:spMkLst>
            <pc:docMk/>
            <pc:sldMk cId="2938974279" sldId="585"/>
            <ac:spMk id="64" creationId="{F297237D-06DA-4489-BB46-402FC135BF70}"/>
          </ac:spMkLst>
        </pc:spChg>
        <pc:spChg chg="mod">
          <ac:chgData name="Minesh Patel" userId="a66d4990ec83ac90" providerId="LiveId" clId="{B97F8FE2-9461-4CFE-A336-39272FD5B119}" dt="2021-09-21T13:55:55.751" v="70965"/>
          <ac:spMkLst>
            <pc:docMk/>
            <pc:sldMk cId="2938974279" sldId="585"/>
            <ac:spMk id="65" creationId="{BBCF52D3-0106-4DE3-BA02-590D4D670AF8}"/>
          </ac:spMkLst>
        </pc:spChg>
        <pc:spChg chg="mod">
          <ac:chgData name="Minesh Patel" userId="a66d4990ec83ac90" providerId="LiveId" clId="{B97F8FE2-9461-4CFE-A336-39272FD5B119}" dt="2021-09-21T13:55:55.751" v="70965"/>
          <ac:spMkLst>
            <pc:docMk/>
            <pc:sldMk cId="2938974279" sldId="585"/>
            <ac:spMk id="66" creationId="{45508049-7AD1-4833-8BF9-7D93088C0C81}"/>
          </ac:spMkLst>
        </pc:spChg>
        <pc:spChg chg="mod">
          <ac:chgData name="Minesh Patel" userId="a66d4990ec83ac90" providerId="LiveId" clId="{B97F8FE2-9461-4CFE-A336-39272FD5B119}" dt="2021-09-15T20:53:33.659" v="6761" actId="404"/>
          <ac:spMkLst>
            <pc:docMk/>
            <pc:sldMk cId="2938974279" sldId="585"/>
            <ac:spMk id="78" creationId="{D7F0121A-64E9-4C45-862D-565DF083B248}"/>
          </ac:spMkLst>
        </pc:spChg>
        <pc:spChg chg="mod">
          <ac:chgData name="Minesh Patel" userId="a66d4990ec83ac90" providerId="LiveId" clId="{B97F8FE2-9461-4CFE-A336-39272FD5B119}" dt="2021-09-15T20:53:33.659" v="6761" actId="404"/>
          <ac:spMkLst>
            <pc:docMk/>
            <pc:sldMk cId="2938974279" sldId="585"/>
            <ac:spMk id="79" creationId="{2FD0E0F6-B066-4194-BFD0-1300FD4BD619}"/>
          </ac:spMkLst>
        </pc:spChg>
        <pc:spChg chg="mod">
          <ac:chgData name="Minesh Patel" userId="a66d4990ec83ac90" providerId="LiveId" clId="{B97F8FE2-9461-4CFE-A336-39272FD5B119}" dt="2021-09-15T20:53:33.659" v="6761" actId="404"/>
          <ac:spMkLst>
            <pc:docMk/>
            <pc:sldMk cId="2938974279" sldId="585"/>
            <ac:spMk id="80" creationId="{2DE9C90B-E496-49AF-8892-B024637592F8}"/>
          </ac:spMkLst>
        </pc:spChg>
        <pc:spChg chg="mod">
          <ac:chgData name="Minesh Patel" userId="a66d4990ec83ac90" providerId="LiveId" clId="{B97F8FE2-9461-4CFE-A336-39272FD5B119}" dt="2021-09-15T20:53:33.659" v="6761" actId="404"/>
          <ac:spMkLst>
            <pc:docMk/>
            <pc:sldMk cId="2938974279" sldId="585"/>
            <ac:spMk id="81" creationId="{A5F93DA6-8D03-4744-848D-566F027D795D}"/>
          </ac:spMkLst>
        </pc:spChg>
        <pc:spChg chg="mod">
          <ac:chgData name="Minesh Patel" userId="a66d4990ec83ac90" providerId="LiveId" clId="{B97F8FE2-9461-4CFE-A336-39272FD5B119}" dt="2021-09-15T21:00:06.802" v="6867" actId="207"/>
          <ac:spMkLst>
            <pc:docMk/>
            <pc:sldMk cId="2938974279" sldId="585"/>
            <ac:spMk id="83" creationId="{A6ADEB39-A7B8-43ED-966D-CDD041B497A3}"/>
          </ac:spMkLst>
        </pc:spChg>
        <pc:spChg chg="mod">
          <ac:chgData name="Minesh Patel" userId="a66d4990ec83ac90" providerId="LiveId" clId="{B97F8FE2-9461-4CFE-A336-39272FD5B119}" dt="2021-09-15T20:53:33.659" v="6761" actId="404"/>
          <ac:spMkLst>
            <pc:docMk/>
            <pc:sldMk cId="2938974279" sldId="585"/>
            <ac:spMk id="87" creationId="{3F87571F-3DE4-4314-84D4-5391F07A6075}"/>
          </ac:spMkLst>
        </pc:spChg>
        <pc:spChg chg="mod">
          <ac:chgData name="Minesh Patel" userId="a66d4990ec83ac90" providerId="LiveId" clId="{B97F8FE2-9461-4CFE-A336-39272FD5B119}" dt="2021-09-15T20:53:33.659" v="6761" actId="404"/>
          <ac:spMkLst>
            <pc:docMk/>
            <pc:sldMk cId="2938974279" sldId="585"/>
            <ac:spMk id="88" creationId="{1F571E29-428C-4E84-9AED-FD97FB0F1B9A}"/>
          </ac:spMkLst>
        </pc:spChg>
        <pc:spChg chg="mod">
          <ac:chgData name="Minesh Patel" userId="a66d4990ec83ac90" providerId="LiveId" clId="{B97F8FE2-9461-4CFE-A336-39272FD5B119}" dt="2021-09-15T20:53:33.659" v="6761" actId="404"/>
          <ac:spMkLst>
            <pc:docMk/>
            <pc:sldMk cId="2938974279" sldId="585"/>
            <ac:spMk id="89" creationId="{B29B4FBF-1C2A-4935-BDFD-118055568263}"/>
          </ac:spMkLst>
        </pc:spChg>
        <pc:spChg chg="mod">
          <ac:chgData name="Minesh Patel" userId="a66d4990ec83ac90" providerId="LiveId" clId="{B97F8FE2-9461-4CFE-A336-39272FD5B119}" dt="2021-09-15T20:59:13.661" v="6859" actId="1076"/>
          <ac:spMkLst>
            <pc:docMk/>
            <pc:sldMk cId="2938974279" sldId="585"/>
            <ac:spMk id="90" creationId="{16D45C44-48B3-461C-B63C-A6312119AF9E}"/>
          </ac:spMkLst>
        </pc:spChg>
        <pc:spChg chg="mod">
          <ac:chgData name="Minesh Patel" userId="a66d4990ec83ac90" providerId="LiveId" clId="{B97F8FE2-9461-4CFE-A336-39272FD5B119}" dt="2021-09-15T20:53:33.659" v="6761" actId="404"/>
          <ac:spMkLst>
            <pc:docMk/>
            <pc:sldMk cId="2938974279" sldId="585"/>
            <ac:spMk id="91" creationId="{08EAFA7A-BE5A-430F-AF68-7982EDD2367D}"/>
          </ac:spMkLst>
        </pc:spChg>
        <pc:spChg chg="mod">
          <ac:chgData name="Minesh Patel" userId="a66d4990ec83ac90" providerId="LiveId" clId="{B97F8FE2-9461-4CFE-A336-39272FD5B119}" dt="2021-09-15T20:59:13.661" v="6859" actId="1076"/>
          <ac:spMkLst>
            <pc:docMk/>
            <pc:sldMk cId="2938974279" sldId="585"/>
            <ac:spMk id="92" creationId="{ED76DD7E-A921-4F25-B948-4E3673241A8E}"/>
          </ac:spMkLst>
        </pc:spChg>
        <pc:spChg chg="mod">
          <ac:chgData name="Minesh Patel" userId="a66d4990ec83ac90" providerId="LiveId" clId="{B97F8FE2-9461-4CFE-A336-39272FD5B119}" dt="2021-09-15T20:59:13.661" v="6859" actId="1076"/>
          <ac:spMkLst>
            <pc:docMk/>
            <pc:sldMk cId="2938974279" sldId="585"/>
            <ac:spMk id="93" creationId="{5BE3490B-1333-4A09-8144-DF7596D607AB}"/>
          </ac:spMkLst>
        </pc:spChg>
        <pc:spChg chg="add del mod">
          <ac:chgData name="Minesh Patel" userId="a66d4990ec83ac90" providerId="LiveId" clId="{B97F8FE2-9461-4CFE-A336-39272FD5B119}" dt="2021-09-15T23:49:31.248" v="10314" actId="478"/>
          <ac:spMkLst>
            <pc:docMk/>
            <pc:sldMk cId="2938974279" sldId="585"/>
            <ac:spMk id="94" creationId="{AF30F2AF-4EB1-46D1-9018-F4D0B72917EE}"/>
          </ac:spMkLst>
        </pc:spChg>
        <pc:spChg chg="add del mod">
          <ac:chgData name="Minesh Patel" userId="a66d4990ec83ac90" providerId="LiveId" clId="{B97F8FE2-9461-4CFE-A336-39272FD5B119}" dt="2021-09-15T23:50:05.600" v="10324" actId="478"/>
          <ac:spMkLst>
            <pc:docMk/>
            <pc:sldMk cId="2938974279" sldId="585"/>
            <ac:spMk id="95" creationId="{AEB54B24-8B25-48CF-B558-7A2265321398}"/>
          </ac:spMkLst>
        </pc:spChg>
        <pc:spChg chg="add del mod ord">
          <ac:chgData name="Minesh Patel" userId="a66d4990ec83ac90" providerId="LiveId" clId="{B97F8FE2-9461-4CFE-A336-39272FD5B119}" dt="2021-09-15T20:51:59.035" v="6753" actId="478"/>
          <ac:spMkLst>
            <pc:docMk/>
            <pc:sldMk cId="2938974279" sldId="585"/>
            <ac:spMk id="96" creationId="{D33F923E-0DD9-4187-A11B-7B35C6393022}"/>
          </ac:spMkLst>
        </pc:spChg>
        <pc:spChg chg="add mod">
          <ac:chgData name="Minesh Patel" userId="a66d4990ec83ac90" providerId="LiveId" clId="{B97F8FE2-9461-4CFE-A336-39272FD5B119}" dt="2021-09-21T10:42:14.836" v="48127" actId="164"/>
          <ac:spMkLst>
            <pc:docMk/>
            <pc:sldMk cId="2938974279" sldId="585"/>
            <ac:spMk id="97" creationId="{1A7E9C4A-CDDC-428A-B970-FB5C38B53447}"/>
          </ac:spMkLst>
        </pc:spChg>
        <pc:spChg chg="add mod">
          <ac:chgData name="Minesh Patel" userId="a66d4990ec83ac90" providerId="LiveId" clId="{B97F8FE2-9461-4CFE-A336-39272FD5B119}" dt="2021-09-21T10:42:14.836" v="48127" actId="164"/>
          <ac:spMkLst>
            <pc:docMk/>
            <pc:sldMk cId="2938974279" sldId="585"/>
            <ac:spMk id="98" creationId="{E81E192F-323D-4400-8106-469BBE7C3D46}"/>
          </ac:spMkLst>
        </pc:spChg>
        <pc:spChg chg="add mod">
          <ac:chgData name="Minesh Patel" userId="a66d4990ec83ac90" providerId="LiveId" clId="{B97F8FE2-9461-4CFE-A336-39272FD5B119}" dt="2021-09-21T10:42:14.836" v="48127" actId="164"/>
          <ac:spMkLst>
            <pc:docMk/>
            <pc:sldMk cId="2938974279" sldId="585"/>
            <ac:spMk id="99" creationId="{9592907A-413B-419E-B788-AE4F0F99F467}"/>
          </ac:spMkLst>
        </pc:spChg>
        <pc:spChg chg="add del mod ord">
          <ac:chgData name="Minesh Patel" userId="a66d4990ec83ac90" providerId="LiveId" clId="{B97F8FE2-9461-4CFE-A336-39272FD5B119}" dt="2021-09-15T23:49:15.137" v="10309" actId="478"/>
          <ac:spMkLst>
            <pc:docMk/>
            <pc:sldMk cId="2938974279" sldId="585"/>
            <ac:spMk id="101" creationId="{EB7841F3-566F-454C-A7BB-F06DAEE1EEE9}"/>
          </ac:spMkLst>
        </pc:spChg>
        <pc:spChg chg="del mod">
          <ac:chgData name="Minesh Patel" userId="a66d4990ec83ac90" providerId="LiveId" clId="{B97F8FE2-9461-4CFE-A336-39272FD5B119}" dt="2021-09-15T23:49:11.841" v="10305" actId="478"/>
          <ac:spMkLst>
            <pc:docMk/>
            <pc:sldMk cId="2938974279" sldId="585"/>
            <ac:spMk id="103" creationId="{5EA67735-E123-4C67-B3FC-AF1DF18F4B54}"/>
          </ac:spMkLst>
        </pc:spChg>
        <pc:spChg chg="del mod">
          <ac:chgData name="Minesh Patel" userId="a66d4990ec83ac90" providerId="LiveId" clId="{B97F8FE2-9461-4CFE-A336-39272FD5B119}" dt="2021-09-15T23:49:11.841" v="10305" actId="478"/>
          <ac:spMkLst>
            <pc:docMk/>
            <pc:sldMk cId="2938974279" sldId="585"/>
            <ac:spMk id="104" creationId="{D02CCF46-0DAB-4D77-B861-CD0D11F74139}"/>
          </ac:spMkLst>
        </pc:spChg>
        <pc:spChg chg="mod">
          <ac:chgData name="Minesh Patel" userId="a66d4990ec83ac90" providerId="LiveId" clId="{B97F8FE2-9461-4CFE-A336-39272FD5B119}" dt="2021-09-15T21:01:48.198" v="6872" actId="14100"/>
          <ac:spMkLst>
            <pc:docMk/>
            <pc:sldMk cId="2938974279" sldId="585"/>
            <ac:spMk id="106" creationId="{0B063A16-17F5-4EE1-B12D-473F7E08B5F3}"/>
          </ac:spMkLst>
        </pc:spChg>
        <pc:spChg chg="add del mod">
          <ac:chgData name="Minesh Patel" userId="a66d4990ec83ac90" providerId="LiveId" clId="{B97F8FE2-9461-4CFE-A336-39272FD5B119}" dt="2021-09-15T21:12:38.014" v="7030" actId="478"/>
          <ac:spMkLst>
            <pc:docMk/>
            <pc:sldMk cId="2938974279" sldId="585"/>
            <ac:spMk id="107" creationId="{0B498E75-C3B7-454E-A2B3-AE4AC3AD3A37}"/>
          </ac:spMkLst>
        </pc:spChg>
        <pc:spChg chg="add mod">
          <ac:chgData name="Minesh Patel" userId="a66d4990ec83ac90" providerId="LiveId" clId="{B97F8FE2-9461-4CFE-A336-39272FD5B119}" dt="2021-09-21T10:42:27.569" v="48133" actId="164"/>
          <ac:spMkLst>
            <pc:docMk/>
            <pc:sldMk cId="2938974279" sldId="585"/>
            <ac:spMk id="108" creationId="{42432421-F927-40E0-B072-B392275AD49A}"/>
          </ac:spMkLst>
        </pc:spChg>
        <pc:spChg chg="mod">
          <ac:chgData name="Minesh Patel" userId="a66d4990ec83ac90" providerId="LiveId" clId="{B97F8FE2-9461-4CFE-A336-39272FD5B119}" dt="2021-09-15T21:05:35.446" v="6931" actId="208"/>
          <ac:spMkLst>
            <pc:docMk/>
            <pc:sldMk cId="2938974279" sldId="585"/>
            <ac:spMk id="112" creationId="{BA5E857F-FDBA-4723-92EA-B4E8FA29C340}"/>
          </ac:spMkLst>
        </pc:spChg>
        <pc:spChg chg="mod">
          <ac:chgData name="Minesh Patel" userId="a66d4990ec83ac90" providerId="LiveId" clId="{B97F8FE2-9461-4CFE-A336-39272FD5B119}" dt="2021-09-15T21:05:35.446" v="6931" actId="208"/>
          <ac:spMkLst>
            <pc:docMk/>
            <pc:sldMk cId="2938974279" sldId="585"/>
            <ac:spMk id="113" creationId="{B22FC030-C75D-4BAA-B409-ED8ED9DF86E9}"/>
          </ac:spMkLst>
        </pc:spChg>
        <pc:spChg chg="mod">
          <ac:chgData name="Minesh Patel" userId="a66d4990ec83ac90" providerId="LiveId" clId="{B97F8FE2-9461-4CFE-A336-39272FD5B119}" dt="2021-09-15T21:05:35.446" v="6931" actId="208"/>
          <ac:spMkLst>
            <pc:docMk/>
            <pc:sldMk cId="2938974279" sldId="585"/>
            <ac:spMk id="114" creationId="{8254EC02-B13E-4193-98B5-59BD938ADAA5}"/>
          </ac:spMkLst>
        </pc:spChg>
        <pc:spChg chg="mod">
          <ac:chgData name="Minesh Patel" userId="a66d4990ec83ac90" providerId="LiveId" clId="{B97F8FE2-9461-4CFE-A336-39272FD5B119}" dt="2021-09-15T21:05:35.446" v="6931" actId="208"/>
          <ac:spMkLst>
            <pc:docMk/>
            <pc:sldMk cId="2938974279" sldId="585"/>
            <ac:spMk id="115" creationId="{E6F49947-5307-437B-81B5-0E17D2A16909}"/>
          </ac:spMkLst>
        </pc:spChg>
        <pc:spChg chg="mod">
          <ac:chgData name="Minesh Patel" userId="a66d4990ec83ac90" providerId="LiveId" clId="{B97F8FE2-9461-4CFE-A336-39272FD5B119}" dt="2021-09-15T21:05:35.446" v="6931" actId="208"/>
          <ac:spMkLst>
            <pc:docMk/>
            <pc:sldMk cId="2938974279" sldId="585"/>
            <ac:spMk id="116" creationId="{41F1BFD2-1FA8-475E-B84F-F1F77B87DAB6}"/>
          </ac:spMkLst>
        </pc:spChg>
        <pc:spChg chg="mod">
          <ac:chgData name="Minesh Patel" userId="a66d4990ec83ac90" providerId="LiveId" clId="{B97F8FE2-9461-4CFE-A336-39272FD5B119}" dt="2021-09-15T21:05:35.446" v="6931" actId="208"/>
          <ac:spMkLst>
            <pc:docMk/>
            <pc:sldMk cId="2938974279" sldId="585"/>
            <ac:spMk id="117" creationId="{E3BB5C70-E9CD-4946-B2E0-CE49CEC0C35C}"/>
          </ac:spMkLst>
        </pc:spChg>
        <pc:spChg chg="mod">
          <ac:chgData name="Minesh Patel" userId="a66d4990ec83ac90" providerId="LiveId" clId="{B97F8FE2-9461-4CFE-A336-39272FD5B119}" dt="2021-09-15T21:02:05.352" v="6876" actId="207"/>
          <ac:spMkLst>
            <pc:docMk/>
            <pc:sldMk cId="2938974279" sldId="585"/>
            <ac:spMk id="119" creationId="{0664F6AA-5C25-43E3-8434-9C7222556501}"/>
          </ac:spMkLst>
        </pc:spChg>
        <pc:spChg chg="mod">
          <ac:chgData name="Minesh Patel" userId="a66d4990ec83ac90" providerId="LiveId" clId="{B97F8FE2-9461-4CFE-A336-39272FD5B119}" dt="2021-09-15T21:01:45.237" v="6871" actId="14100"/>
          <ac:spMkLst>
            <pc:docMk/>
            <pc:sldMk cId="2938974279" sldId="585"/>
            <ac:spMk id="120" creationId="{B3D1A8D7-8DB9-48AB-A7A6-45E7EFE271EC}"/>
          </ac:spMkLst>
        </pc:spChg>
        <pc:spChg chg="mod">
          <ac:chgData name="Minesh Patel" userId="a66d4990ec83ac90" providerId="LiveId" clId="{B97F8FE2-9461-4CFE-A336-39272FD5B119}" dt="2021-09-15T21:01:45.237" v="6871" actId="14100"/>
          <ac:spMkLst>
            <pc:docMk/>
            <pc:sldMk cId="2938974279" sldId="585"/>
            <ac:spMk id="121" creationId="{85D0DAD5-33A5-46F1-B6D1-A83F25AF9DA7}"/>
          </ac:spMkLst>
        </pc:spChg>
        <pc:spChg chg="mod">
          <ac:chgData name="Minesh Patel" userId="a66d4990ec83ac90" providerId="LiveId" clId="{B97F8FE2-9461-4CFE-A336-39272FD5B119}" dt="2021-09-15T21:01:45.237" v="6871" actId="14100"/>
          <ac:spMkLst>
            <pc:docMk/>
            <pc:sldMk cId="2938974279" sldId="585"/>
            <ac:spMk id="122" creationId="{4FBE6BDC-9DB8-4EA3-84DA-1FD655333816}"/>
          </ac:spMkLst>
        </pc:spChg>
        <pc:spChg chg="del">
          <ac:chgData name="Minesh Patel" userId="a66d4990ec83ac90" providerId="LiveId" clId="{B97F8FE2-9461-4CFE-A336-39272FD5B119}" dt="2021-09-15T20:54:39.077" v="6783" actId="478"/>
          <ac:spMkLst>
            <pc:docMk/>
            <pc:sldMk cId="2938974279" sldId="585"/>
            <ac:spMk id="123" creationId="{680A0A79-A7F3-45A9-B7BF-FC5973CABD87}"/>
          </ac:spMkLst>
        </pc:spChg>
        <pc:spChg chg="del">
          <ac:chgData name="Minesh Patel" userId="a66d4990ec83ac90" providerId="LiveId" clId="{B97F8FE2-9461-4CFE-A336-39272FD5B119}" dt="2021-09-15T20:54:39.077" v="6783" actId="478"/>
          <ac:spMkLst>
            <pc:docMk/>
            <pc:sldMk cId="2938974279" sldId="585"/>
            <ac:spMk id="124" creationId="{EF61C86B-040C-4CFF-B46E-4E572B52B17F}"/>
          </ac:spMkLst>
        </pc:spChg>
        <pc:spChg chg="del">
          <ac:chgData name="Minesh Patel" userId="a66d4990ec83ac90" providerId="LiveId" clId="{B97F8FE2-9461-4CFE-A336-39272FD5B119}" dt="2021-09-15T20:54:39.077" v="6783" actId="478"/>
          <ac:spMkLst>
            <pc:docMk/>
            <pc:sldMk cId="2938974279" sldId="585"/>
            <ac:spMk id="125" creationId="{9528EB77-1851-41A6-8599-AA298FBF755F}"/>
          </ac:spMkLst>
        </pc:spChg>
        <pc:spChg chg="del">
          <ac:chgData name="Minesh Patel" userId="a66d4990ec83ac90" providerId="LiveId" clId="{B97F8FE2-9461-4CFE-A336-39272FD5B119}" dt="2021-09-15T20:54:39.077" v="6783" actId="478"/>
          <ac:spMkLst>
            <pc:docMk/>
            <pc:sldMk cId="2938974279" sldId="585"/>
            <ac:spMk id="126" creationId="{9EEC14FD-1715-42BF-BED9-6B493C2D88CF}"/>
          </ac:spMkLst>
        </pc:spChg>
        <pc:spChg chg="mod">
          <ac:chgData name="Minesh Patel" userId="a66d4990ec83ac90" providerId="LiveId" clId="{B97F8FE2-9461-4CFE-A336-39272FD5B119}" dt="2021-09-15T21:01:45.237" v="6871" actId="14100"/>
          <ac:spMkLst>
            <pc:docMk/>
            <pc:sldMk cId="2938974279" sldId="585"/>
            <ac:spMk id="127" creationId="{C95272B2-340D-4FFC-A39D-0E762034CB31}"/>
          </ac:spMkLst>
        </pc:spChg>
        <pc:spChg chg="mod">
          <ac:chgData name="Minesh Patel" userId="a66d4990ec83ac90" providerId="LiveId" clId="{B97F8FE2-9461-4CFE-A336-39272FD5B119}" dt="2021-09-15T23:50:38.277" v="10332" actId="1076"/>
          <ac:spMkLst>
            <pc:docMk/>
            <pc:sldMk cId="2938974279" sldId="585"/>
            <ac:spMk id="147" creationId="{98B79FB7-5C1E-43F5-9187-FF99D6ADF753}"/>
          </ac:spMkLst>
        </pc:spChg>
        <pc:spChg chg="mod">
          <ac:chgData name="Minesh Patel" userId="a66d4990ec83ac90" providerId="LiveId" clId="{B97F8FE2-9461-4CFE-A336-39272FD5B119}" dt="2021-09-15T22:24:25.539" v="8079" actId="14100"/>
          <ac:spMkLst>
            <pc:docMk/>
            <pc:sldMk cId="2938974279" sldId="585"/>
            <ac:spMk id="149" creationId="{C659310B-0C1F-4084-88C5-C606C196161F}"/>
          </ac:spMkLst>
        </pc:spChg>
        <pc:spChg chg="mod">
          <ac:chgData name="Minesh Patel" userId="a66d4990ec83ac90" providerId="LiveId" clId="{B97F8FE2-9461-4CFE-A336-39272FD5B119}" dt="2021-09-15T20:53:33.659" v="6761" actId="404"/>
          <ac:spMkLst>
            <pc:docMk/>
            <pc:sldMk cId="2938974279" sldId="585"/>
            <ac:spMk id="152" creationId="{52D56B45-3564-40A5-A1E4-8CDC53C38C3A}"/>
          </ac:spMkLst>
        </pc:spChg>
        <pc:spChg chg="mod">
          <ac:chgData name="Minesh Patel" userId="a66d4990ec83ac90" providerId="LiveId" clId="{B97F8FE2-9461-4CFE-A336-39272FD5B119}" dt="2021-09-15T20:53:33.659" v="6761" actId="404"/>
          <ac:spMkLst>
            <pc:docMk/>
            <pc:sldMk cId="2938974279" sldId="585"/>
            <ac:spMk id="153" creationId="{D0577C56-94BB-47A5-B7B7-6C9C872A726E}"/>
          </ac:spMkLst>
        </pc:spChg>
        <pc:spChg chg="mod">
          <ac:chgData name="Minesh Patel" userId="a66d4990ec83ac90" providerId="LiveId" clId="{B97F8FE2-9461-4CFE-A336-39272FD5B119}" dt="2021-09-15T20:53:33.659" v="6761" actId="404"/>
          <ac:spMkLst>
            <pc:docMk/>
            <pc:sldMk cId="2938974279" sldId="585"/>
            <ac:spMk id="154" creationId="{35F5D5A6-FA5B-455B-B2BF-0AB51A070BEE}"/>
          </ac:spMkLst>
        </pc:spChg>
        <pc:spChg chg="mod">
          <ac:chgData name="Minesh Patel" userId="a66d4990ec83ac90" providerId="LiveId" clId="{B97F8FE2-9461-4CFE-A336-39272FD5B119}" dt="2021-09-15T20:53:33.659" v="6761" actId="404"/>
          <ac:spMkLst>
            <pc:docMk/>
            <pc:sldMk cId="2938974279" sldId="585"/>
            <ac:spMk id="155" creationId="{11E436E8-5C9A-4752-A805-F14F29CD9380}"/>
          </ac:spMkLst>
        </pc:spChg>
        <pc:spChg chg="add del mod">
          <ac:chgData name="Minesh Patel" userId="a66d4990ec83ac90" providerId="LiveId" clId="{B97F8FE2-9461-4CFE-A336-39272FD5B119}" dt="2021-09-15T21:15:19.419" v="7068" actId="478"/>
          <ac:spMkLst>
            <pc:docMk/>
            <pc:sldMk cId="2938974279" sldId="585"/>
            <ac:spMk id="156" creationId="{7A50C430-F894-40F9-B66E-FE501E99E02E}"/>
          </ac:spMkLst>
        </pc:spChg>
        <pc:spChg chg="add mod">
          <ac:chgData name="Minesh Patel" userId="a66d4990ec83ac90" providerId="LiveId" clId="{B97F8FE2-9461-4CFE-A336-39272FD5B119}" dt="2021-09-21T10:42:22.125" v="48131" actId="164"/>
          <ac:spMkLst>
            <pc:docMk/>
            <pc:sldMk cId="2938974279" sldId="585"/>
            <ac:spMk id="157" creationId="{91DFFDC0-D110-47AE-8CDF-25F3A1D81C6E}"/>
          </ac:spMkLst>
        </pc:spChg>
        <pc:spChg chg="mod">
          <ac:chgData name="Minesh Patel" userId="a66d4990ec83ac90" providerId="LiveId" clId="{B97F8FE2-9461-4CFE-A336-39272FD5B119}" dt="2021-09-15T20:53:33.659" v="6761" actId="404"/>
          <ac:spMkLst>
            <pc:docMk/>
            <pc:sldMk cId="2938974279" sldId="585"/>
            <ac:spMk id="161" creationId="{BA0AD94C-CEFA-406B-8B84-D028DA0E2CFD}"/>
          </ac:spMkLst>
        </pc:spChg>
        <pc:spChg chg="mod">
          <ac:chgData name="Minesh Patel" userId="a66d4990ec83ac90" providerId="LiveId" clId="{B97F8FE2-9461-4CFE-A336-39272FD5B119}" dt="2021-09-15T20:53:33.659" v="6761" actId="404"/>
          <ac:spMkLst>
            <pc:docMk/>
            <pc:sldMk cId="2938974279" sldId="585"/>
            <ac:spMk id="162" creationId="{0F83DA59-D1E5-4F24-B85A-AB2EEDEAE652}"/>
          </ac:spMkLst>
        </pc:spChg>
        <pc:spChg chg="mod">
          <ac:chgData name="Minesh Patel" userId="a66d4990ec83ac90" providerId="LiveId" clId="{B97F8FE2-9461-4CFE-A336-39272FD5B119}" dt="2021-09-15T20:53:33.659" v="6761" actId="404"/>
          <ac:spMkLst>
            <pc:docMk/>
            <pc:sldMk cId="2938974279" sldId="585"/>
            <ac:spMk id="163" creationId="{4821D166-0078-4231-8B30-3CF9886AE807}"/>
          </ac:spMkLst>
        </pc:spChg>
        <pc:spChg chg="mod">
          <ac:chgData name="Minesh Patel" userId="a66d4990ec83ac90" providerId="LiveId" clId="{B97F8FE2-9461-4CFE-A336-39272FD5B119}" dt="2021-09-15T23:50:46.213" v="10334" actId="1076"/>
          <ac:spMkLst>
            <pc:docMk/>
            <pc:sldMk cId="2938974279" sldId="585"/>
            <ac:spMk id="164" creationId="{95C7795A-FE0F-4BB6-AA60-592EF64DF058}"/>
          </ac:spMkLst>
        </pc:spChg>
        <pc:spChg chg="mod">
          <ac:chgData name="Minesh Patel" userId="a66d4990ec83ac90" providerId="LiveId" clId="{B97F8FE2-9461-4CFE-A336-39272FD5B119}" dt="2021-09-15T20:53:33.659" v="6761" actId="404"/>
          <ac:spMkLst>
            <pc:docMk/>
            <pc:sldMk cId="2938974279" sldId="585"/>
            <ac:spMk id="165" creationId="{80402BE7-FF0E-4C1A-9BB9-53AD1F3A34C9}"/>
          </ac:spMkLst>
        </pc:spChg>
        <pc:spChg chg="mod">
          <ac:chgData name="Minesh Patel" userId="a66d4990ec83ac90" providerId="LiveId" clId="{B97F8FE2-9461-4CFE-A336-39272FD5B119}" dt="2021-09-15T23:50:53.962" v="10337" actId="1076"/>
          <ac:spMkLst>
            <pc:docMk/>
            <pc:sldMk cId="2938974279" sldId="585"/>
            <ac:spMk id="167" creationId="{64392AF9-FD09-489E-97CF-F4750CAC8102}"/>
          </ac:spMkLst>
        </pc:spChg>
        <pc:spChg chg="add mod ord">
          <ac:chgData name="Minesh Patel" userId="a66d4990ec83ac90" providerId="LiveId" clId="{B97F8FE2-9461-4CFE-A336-39272FD5B119}" dt="2021-09-21T10:42:14.836" v="48127" actId="164"/>
          <ac:spMkLst>
            <pc:docMk/>
            <pc:sldMk cId="2938974279" sldId="585"/>
            <ac:spMk id="169" creationId="{CA94AD38-488A-435E-B57C-151F4F2E3CB4}"/>
          </ac:spMkLst>
        </pc:spChg>
        <pc:spChg chg="add mod ord">
          <ac:chgData name="Minesh Patel" userId="a66d4990ec83ac90" providerId="LiveId" clId="{B97F8FE2-9461-4CFE-A336-39272FD5B119}" dt="2021-09-21T10:42:14.836" v="48127" actId="164"/>
          <ac:spMkLst>
            <pc:docMk/>
            <pc:sldMk cId="2938974279" sldId="585"/>
            <ac:spMk id="170" creationId="{5BAE2F9D-7AAC-4999-8DD1-5C073D4B15E4}"/>
          </ac:spMkLst>
        </pc:spChg>
        <pc:spChg chg="add mod ord">
          <ac:chgData name="Minesh Patel" userId="a66d4990ec83ac90" providerId="LiveId" clId="{B97F8FE2-9461-4CFE-A336-39272FD5B119}" dt="2021-09-21T10:42:14.836" v="48127" actId="164"/>
          <ac:spMkLst>
            <pc:docMk/>
            <pc:sldMk cId="2938974279" sldId="585"/>
            <ac:spMk id="171" creationId="{D8BE910F-53D8-4FCC-9E61-BCC4C04AD689}"/>
          </ac:spMkLst>
        </pc:spChg>
        <pc:spChg chg="add mod ord">
          <ac:chgData name="Minesh Patel" userId="a66d4990ec83ac90" providerId="LiveId" clId="{B97F8FE2-9461-4CFE-A336-39272FD5B119}" dt="2021-09-21T10:42:14.836" v="48127" actId="164"/>
          <ac:spMkLst>
            <pc:docMk/>
            <pc:sldMk cId="2938974279" sldId="585"/>
            <ac:spMk id="172" creationId="{DB3E6A85-9BAC-4974-BDDB-ACFACD95E6DF}"/>
          </ac:spMkLst>
        </pc:spChg>
        <pc:spChg chg="add del mod ord">
          <ac:chgData name="Minesh Patel" userId="a66d4990ec83ac90" providerId="LiveId" clId="{B97F8FE2-9461-4CFE-A336-39272FD5B119}" dt="2021-09-15T23:50:03.042" v="10323" actId="478"/>
          <ac:spMkLst>
            <pc:docMk/>
            <pc:sldMk cId="2938974279" sldId="585"/>
            <ac:spMk id="173" creationId="{B88AC251-BDBF-4925-8A32-38F01FCD6507}"/>
          </ac:spMkLst>
        </pc:spChg>
        <pc:spChg chg="add del mod ord">
          <ac:chgData name="Minesh Patel" userId="a66d4990ec83ac90" providerId="LiveId" clId="{B97F8FE2-9461-4CFE-A336-39272FD5B119}" dt="2021-09-15T23:49:59.953" v="10321" actId="478"/>
          <ac:spMkLst>
            <pc:docMk/>
            <pc:sldMk cId="2938974279" sldId="585"/>
            <ac:spMk id="174" creationId="{C5EF66CD-7A14-45F1-83FD-D227901500AD}"/>
          </ac:spMkLst>
        </pc:spChg>
        <pc:spChg chg="del mod">
          <ac:chgData name="Minesh Patel" userId="a66d4990ec83ac90" providerId="LiveId" clId="{B97F8FE2-9461-4CFE-A336-39272FD5B119}" dt="2021-09-15T21:12:38.014" v="7030" actId="478"/>
          <ac:spMkLst>
            <pc:docMk/>
            <pc:sldMk cId="2938974279" sldId="585"/>
            <ac:spMk id="208" creationId="{D921A910-BF03-471D-BD3B-F65AECD1662E}"/>
          </ac:spMkLst>
        </pc:spChg>
        <pc:spChg chg="del mod">
          <ac:chgData name="Minesh Patel" userId="a66d4990ec83ac90" providerId="LiveId" clId="{B97F8FE2-9461-4CFE-A336-39272FD5B119}" dt="2021-09-15T21:15:54.814" v="7073" actId="478"/>
          <ac:spMkLst>
            <pc:docMk/>
            <pc:sldMk cId="2938974279" sldId="585"/>
            <ac:spMk id="209" creationId="{7E65F68F-086E-4896-B928-AB1CEFE88662}"/>
          </ac:spMkLst>
        </pc:spChg>
        <pc:spChg chg="del mod">
          <ac:chgData name="Minesh Patel" userId="a66d4990ec83ac90" providerId="LiveId" clId="{B97F8FE2-9461-4CFE-A336-39272FD5B119}" dt="2021-09-15T21:15:54.814" v="7073" actId="478"/>
          <ac:spMkLst>
            <pc:docMk/>
            <pc:sldMk cId="2938974279" sldId="585"/>
            <ac:spMk id="210" creationId="{7E12C1CD-43A9-4C2F-8BB0-5FA852900726}"/>
          </ac:spMkLst>
        </pc:spChg>
        <pc:grpChg chg="add mod">
          <ac:chgData name="Minesh Patel" userId="a66d4990ec83ac90" providerId="LiveId" clId="{B97F8FE2-9461-4CFE-A336-39272FD5B119}" dt="2021-09-21T10:42:14.836" v="48127" actId="164"/>
          <ac:grpSpMkLst>
            <pc:docMk/>
            <pc:sldMk cId="2938974279" sldId="585"/>
            <ac:grpSpMk id="3" creationId="{FAF10E96-234C-4AD3-B56C-1F2BBF0C9DC5}"/>
          </ac:grpSpMkLst>
        </pc:grpChg>
        <pc:grpChg chg="add mod">
          <ac:chgData name="Minesh Patel" userId="a66d4990ec83ac90" providerId="LiveId" clId="{B97F8FE2-9461-4CFE-A336-39272FD5B119}" dt="2021-09-21T10:42:22.125" v="48131" actId="164"/>
          <ac:grpSpMkLst>
            <pc:docMk/>
            <pc:sldMk cId="2938974279" sldId="585"/>
            <ac:grpSpMk id="5" creationId="{67FC1455-0DB6-455C-9111-80C36CED9D5A}"/>
          </ac:grpSpMkLst>
        </pc:grpChg>
        <pc:grpChg chg="add mod">
          <ac:chgData name="Minesh Patel" userId="a66d4990ec83ac90" providerId="LiveId" clId="{B97F8FE2-9461-4CFE-A336-39272FD5B119}" dt="2021-09-21T10:42:27.569" v="48133" actId="164"/>
          <ac:grpSpMkLst>
            <pc:docMk/>
            <pc:sldMk cId="2938974279" sldId="585"/>
            <ac:grpSpMk id="6" creationId="{5CE0E511-B805-49BE-A72A-779338FC3FB1}"/>
          </ac:grpSpMkLst>
        </pc:grpChg>
        <pc:grpChg chg="del">
          <ac:chgData name="Minesh Patel" userId="a66d4990ec83ac90" providerId="LiveId" clId="{B97F8FE2-9461-4CFE-A336-39272FD5B119}" dt="2021-09-21T13:55:55.430" v="70964" actId="478"/>
          <ac:grpSpMkLst>
            <pc:docMk/>
            <pc:sldMk cId="2938974279" sldId="585"/>
            <ac:grpSpMk id="20" creationId="{FD9B8802-06FF-4942-B71F-A29B15FD20E1}"/>
          </ac:grpSpMkLst>
        </pc:grpChg>
        <pc:grpChg chg="add mod">
          <ac:chgData name="Minesh Patel" userId="a66d4990ec83ac90" providerId="LiveId" clId="{B97F8FE2-9461-4CFE-A336-39272FD5B119}" dt="2021-09-21T13:55:55.751" v="70965"/>
          <ac:grpSpMkLst>
            <pc:docMk/>
            <pc:sldMk cId="2938974279" sldId="585"/>
            <ac:grpSpMk id="61" creationId="{2AE7E601-5619-4D2A-BCD0-1DC71F11EF45}"/>
          </ac:grpSpMkLst>
        </pc:grpChg>
        <pc:grpChg chg="mod">
          <ac:chgData name="Minesh Patel" userId="a66d4990ec83ac90" providerId="LiveId" clId="{B97F8FE2-9461-4CFE-A336-39272FD5B119}" dt="2021-09-21T10:42:14.836" v="48127" actId="164"/>
          <ac:grpSpMkLst>
            <pc:docMk/>
            <pc:sldMk cId="2938974279" sldId="585"/>
            <ac:grpSpMk id="77" creationId="{56D74E16-FCB9-46E9-BC33-27D53820F4C1}"/>
          </ac:grpSpMkLst>
        </pc:grpChg>
        <pc:grpChg chg="mod">
          <ac:chgData name="Minesh Patel" userId="a66d4990ec83ac90" providerId="LiveId" clId="{B97F8FE2-9461-4CFE-A336-39272FD5B119}" dt="2021-09-21T10:42:14.836" v="48127" actId="164"/>
          <ac:grpSpMkLst>
            <pc:docMk/>
            <pc:sldMk cId="2938974279" sldId="585"/>
            <ac:grpSpMk id="82" creationId="{C1E1F1D1-4BB7-4A10-9CE0-EB885181F4F4}"/>
          </ac:grpSpMkLst>
        </pc:grpChg>
        <pc:grpChg chg="mod">
          <ac:chgData name="Minesh Patel" userId="a66d4990ec83ac90" providerId="LiveId" clId="{B97F8FE2-9461-4CFE-A336-39272FD5B119}" dt="2021-09-21T10:42:14.836" v="48127" actId="164"/>
          <ac:grpSpMkLst>
            <pc:docMk/>
            <pc:sldMk cId="2938974279" sldId="585"/>
            <ac:grpSpMk id="86" creationId="{5AE44B67-123D-4672-8865-9927D2241536}"/>
          </ac:grpSpMkLst>
        </pc:grpChg>
        <pc:grpChg chg="del mod">
          <ac:chgData name="Minesh Patel" userId="a66d4990ec83ac90" providerId="LiveId" clId="{B97F8FE2-9461-4CFE-A336-39272FD5B119}" dt="2021-09-15T23:49:11.841" v="10305" actId="478"/>
          <ac:grpSpMkLst>
            <pc:docMk/>
            <pc:sldMk cId="2938974279" sldId="585"/>
            <ac:grpSpMk id="105" creationId="{7C23621D-8AA8-41A7-A574-1FDBE615F43B}"/>
          </ac:grpSpMkLst>
        </pc:grpChg>
        <pc:grpChg chg="del mod">
          <ac:chgData name="Minesh Patel" userId="a66d4990ec83ac90" providerId="LiveId" clId="{B97F8FE2-9461-4CFE-A336-39272FD5B119}" dt="2021-09-15T23:49:11.841" v="10305" actId="478"/>
          <ac:grpSpMkLst>
            <pc:docMk/>
            <pc:sldMk cId="2938974279" sldId="585"/>
            <ac:grpSpMk id="128" creationId="{41508F06-67F9-4072-9555-02350A409437}"/>
          </ac:grpSpMkLst>
        </pc:grpChg>
        <pc:grpChg chg="add mod">
          <ac:chgData name="Minesh Patel" userId="a66d4990ec83ac90" providerId="LiveId" clId="{B97F8FE2-9461-4CFE-A336-39272FD5B119}" dt="2021-09-21T10:42:27.569" v="48133" actId="164"/>
          <ac:grpSpMkLst>
            <pc:docMk/>
            <pc:sldMk cId="2938974279" sldId="585"/>
            <ac:grpSpMk id="146" creationId="{FABFEE97-78AB-4270-84DE-8557DBAB6EA4}"/>
          </ac:grpSpMkLst>
        </pc:grpChg>
        <pc:grpChg chg="mod">
          <ac:chgData name="Minesh Patel" userId="a66d4990ec83ac90" providerId="LiveId" clId="{B97F8FE2-9461-4CFE-A336-39272FD5B119}" dt="2021-09-21T10:42:14.836" v="48127" actId="164"/>
          <ac:grpSpMkLst>
            <pc:docMk/>
            <pc:sldMk cId="2938974279" sldId="585"/>
            <ac:grpSpMk id="151" creationId="{D4EA9E77-D50B-4D21-9842-622485886118}"/>
          </ac:grpSpMkLst>
        </pc:grpChg>
        <pc:grpChg chg="add mod">
          <ac:chgData name="Minesh Patel" userId="a66d4990ec83ac90" providerId="LiveId" clId="{B97F8FE2-9461-4CFE-A336-39272FD5B119}" dt="2021-09-21T10:42:22.125" v="48131" actId="164"/>
          <ac:grpSpMkLst>
            <pc:docMk/>
            <pc:sldMk cId="2938974279" sldId="585"/>
            <ac:grpSpMk id="158" creationId="{94B0EE64-1224-4DC4-8FCD-E21E1A9D3E5E}"/>
          </ac:grpSpMkLst>
        </pc:grpChg>
        <pc:grpChg chg="mod">
          <ac:chgData name="Minesh Patel" userId="a66d4990ec83ac90" providerId="LiveId" clId="{B97F8FE2-9461-4CFE-A336-39272FD5B119}" dt="2021-09-21T10:42:14.836" v="48127" actId="164"/>
          <ac:grpSpMkLst>
            <pc:docMk/>
            <pc:sldMk cId="2938974279" sldId="585"/>
            <ac:grpSpMk id="160" creationId="{8DCFD3BF-4E73-49AE-9243-ADD71F0CE6C4}"/>
          </ac:grpSpMkLst>
        </pc:grpChg>
        <pc:cxnChg chg="del mod">
          <ac:chgData name="Minesh Patel" userId="a66d4990ec83ac90" providerId="LiveId" clId="{B97F8FE2-9461-4CFE-A336-39272FD5B119}" dt="2021-09-15T23:49:14.704" v="10308" actId="478"/>
          <ac:cxnSpMkLst>
            <pc:docMk/>
            <pc:sldMk cId="2938974279" sldId="585"/>
            <ac:cxnSpMk id="12" creationId="{705EE716-E0EE-488E-8C92-B1D559AEB55F}"/>
          </ac:cxnSpMkLst>
        </pc:cxnChg>
        <pc:cxnChg chg="mod">
          <ac:chgData name="Minesh Patel" userId="a66d4990ec83ac90" providerId="LiveId" clId="{B97F8FE2-9461-4CFE-A336-39272FD5B119}" dt="2021-09-15T20:59:29.456" v="6862" actId="14100"/>
          <ac:cxnSpMkLst>
            <pc:docMk/>
            <pc:sldMk cId="2938974279" sldId="585"/>
            <ac:cxnSpMk id="84" creationId="{857486E1-7235-4B3C-83D3-A92EFDC5C532}"/>
          </ac:cxnSpMkLst>
        </pc:cxnChg>
        <pc:cxnChg chg="mod">
          <ac:chgData name="Minesh Patel" userId="a66d4990ec83ac90" providerId="LiveId" clId="{B97F8FE2-9461-4CFE-A336-39272FD5B119}" dt="2021-09-15T21:13:36.678" v="7046" actId="14100"/>
          <ac:cxnSpMkLst>
            <pc:docMk/>
            <pc:sldMk cId="2938974279" sldId="585"/>
            <ac:cxnSpMk id="85" creationId="{236F3167-AD1D-4D62-91A4-F60AF3C66639}"/>
          </ac:cxnSpMkLst>
        </pc:cxnChg>
        <pc:cxnChg chg="add del mod">
          <ac:chgData name="Minesh Patel" userId="a66d4990ec83ac90" providerId="LiveId" clId="{B97F8FE2-9461-4CFE-A336-39272FD5B119}" dt="2021-09-15T23:49:12.906" v="10306" actId="21"/>
          <ac:cxnSpMkLst>
            <pc:docMk/>
            <pc:sldMk cId="2938974279" sldId="585"/>
            <ac:cxnSpMk id="100" creationId="{25277EBC-5184-4E3B-91EE-6943A4D00BB2}"/>
          </ac:cxnSpMkLst>
        </pc:cxnChg>
        <pc:cxnChg chg="del mod">
          <ac:chgData name="Minesh Patel" userId="a66d4990ec83ac90" providerId="LiveId" clId="{B97F8FE2-9461-4CFE-A336-39272FD5B119}" dt="2021-09-15T23:49:13.586" v="10307" actId="478"/>
          <ac:cxnSpMkLst>
            <pc:docMk/>
            <pc:sldMk cId="2938974279" sldId="585"/>
            <ac:cxnSpMk id="102" creationId="{013C6746-30FD-4E47-A1EE-E37FA1880351}"/>
          </ac:cxnSpMkLst>
        </pc:cxnChg>
        <pc:cxnChg chg="mod">
          <ac:chgData name="Minesh Patel" userId="a66d4990ec83ac90" providerId="LiveId" clId="{B97F8FE2-9461-4CFE-A336-39272FD5B119}" dt="2021-09-15T23:50:38.277" v="10332" actId="1076"/>
          <ac:cxnSpMkLst>
            <pc:docMk/>
            <pc:sldMk cId="2938974279" sldId="585"/>
            <ac:cxnSpMk id="148" creationId="{5BE4E46B-2060-48F3-B11A-1FF289CE93BE}"/>
          </ac:cxnSpMkLst>
        </pc:cxnChg>
        <pc:cxnChg chg="mod">
          <ac:chgData name="Minesh Patel" userId="a66d4990ec83ac90" providerId="LiveId" clId="{B97F8FE2-9461-4CFE-A336-39272FD5B119}" dt="2021-09-15T22:24:25.539" v="8079" actId="14100"/>
          <ac:cxnSpMkLst>
            <pc:docMk/>
            <pc:sldMk cId="2938974279" sldId="585"/>
            <ac:cxnSpMk id="150" creationId="{75854453-BC9B-4109-A21A-67D5E3BDC421}"/>
          </ac:cxnSpMkLst>
        </pc:cxnChg>
        <pc:cxnChg chg="mod">
          <ac:chgData name="Minesh Patel" userId="a66d4990ec83ac90" providerId="LiveId" clId="{B97F8FE2-9461-4CFE-A336-39272FD5B119}" dt="2021-09-21T10:42:14.836" v="48127" actId="164"/>
          <ac:cxnSpMkLst>
            <pc:docMk/>
            <pc:sldMk cId="2938974279" sldId="585"/>
            <ac:cxnSpMk id="159" creationId="{C22DCDEF-A370-4578-9A64-3999AF79A31B}"/>
          </ac:cxnSpMkLst>
        </pc:cxnChg>
        <pc:cxnChg chg="mod">
          <ac:chgData name="Minesh Patel" userId="a66d4990ec83ac90" providerId="LiveId" clId="{B97F8FE2-9461-4CFE-A336-39272FD5B119}" dt="2021-09-15T23:50:51.072" v="10336" actId="14100"/>
          <ac:cxnSpMkLst>
            <pc:docMk/>
            <pc:sldMk cId="2938974279" sldId="585"/>
            <ac:cxnSpMk id="166" creationId="{26A0714A-13CA-476D-8145-35BCF6FA0188}"/>
          </ac:cxnSpMkLst>
        </pc:cxnChg>
        <pc:cxnChg chg="mod">
          <ac:chgData name="Minesh Patel" userId="a66d4990ec83ac90" providerId="LiveId" clId="{B97F8FE2-9461-4CFE-A336-39272FD5B119}" dt="2021-09-15T23:51:00.311" v="10339" actId="14100"/>
          <ac:cxnSpMkLst>
            <pc:docMk/>
            <pc:sldMk cId="2938974279" sldId="585"/>
            <ac:cxnSpMk id="168" creationId="{0D4E6838-A554-4E90-8B2D-EEF9047FE4E3}"/>
          </ac:cxnSpMkLst>
        </pc:cxnChg>
      </pc:sldChg>
      <pc:sldChg chg="addSp delSp modSp add mod delAnim modAnim chgLayout modNotesTx">
        <pc:chgData name="Minesh Patel" userId="a66d4990ec83ac90" providerId="LiveId" clId="{B97F8FE2-9461-4CFE-A336-39272FD5B119}" dt="2021-09-21T13:56:01.470" v="70970"/>
        <pc:sldMkLst>
          <pc:docMk/>
          <pc:sldMk cId="1405234968" sldId="586"/>
        </pc:sldMkLst>
        <pc:spChg chg="mod ord">
          <ac:chgData name="Minesh Patel" userId="a66d4990ec83ac90" providerId="LiveId" clId="{B97F8FE2-9461-4CFE-A336-39272FD5B119}" dt="2021-09-15T22:15:40.367" v="7869" actId="6264"/>
          <ac:spMkLst>
            <pc:docMk/>
            <pc:sldMk cId="1405234968" sldId="586"/>
            <ac:spMk id="2" creationId="{00000000-0000-0000-0000-000000000000}"/>
          </ac:spMkLst>
        </pc:spChg>
        <pc:spChg chg="mod ord">
          <ac:chgData name="Minesh Patel" userId="a66d4990ec83ac90" providerId="LiveId" clId="{B97F8FE2-9461-4CFE-A336-39272FD5B119}" dt="2021-09-15T22:15:40.367" v="7869" actId="6264"/>
          <ac:spMkLst>
            <pc:docMk/>
            <pc:sldMk cId="1405234968" sldId="586"/>
            <ac:spMk id="4" creationId="{E8A89F97-AFCF-4A8D-B37F-4048D2B5783D}"/>
          </ac:spMkLst>
        </pc:spChg>
        <pc:spChg chg="del mod">
          <ac:chgData name="Minesh Patel" userId="a66d4990ec83ac90" providerId="LiveId" clId="{B97F8FE2-9461-4CFE-A336-39272FD5B119}" dt="2021-09-15T21:55:50.837" v="7774" actId="478"/>
          <ac:spMkLst>
            <pc:docMk/>
            <pc:sldMk cId="1405234968" sldId="586"/>
            <ac:spMk id="12" creationId="{4335029F-3FF5-4EB8-B3C6-08B4DDB40B47}"/>
          </ac:spMkLst>
        </pc:spChg>
        <pc:spChg chg="add mod ord">
          <ac:chgData name="Minesh Patel" userId="a66d4990ec83ac90" providerId="LiveId" clId="{B97F8FE2-9461-4CFE-A336-39272FD5B119}" dt="2021-09-21T10:44:42.251" v="48445" actId="164"/>
          <ac:spMkLst>
            <pc:docMk/>
            <pc:sldMk cId="1405234968" sldId="586"/>
            <ac:spMk id="19" creationId="{7292183A-29D0-4AF4-A92B-684595D45CAF}"/>
          </ac:spMkLst>
        </pc:spChg>
        <pc:spChg chg="add del mod">
          <ac:chgData name="Minesh Patel" userId="a66d4990ec83ac90" providerId="LiveId" clId="{B97F8FE2-9461-4CFE-A336-39272FD5B119}" dt="2021-09-15T21:37:16.671" v="7627" actId="478"/>
          <ac:spMkLst>
            <pc:docMk/>
            <pc:sldMk cId="1405234968" sldId="586"/>
            <ac:spMk id="20" creationId="{DF4092AE-539F-4BE4-9747-11B087A4433B}"/>
          </ac:spMkLst>
        </pc:spChg>
        <pc:spChg chg="add del mod">
          <ac:chgData name="Minesh Patel" userId="a66d4990ec83ac90" providerId="LiveId" clId="{B97F8FE2-9461-4CFE-A336-39272FD5B119}" dt="2021-09-15T21:55:52.363" v="7775" actId="478"/>
          <ac:spMkLst>
            <pc:docMk/>
            <pc:sldMk cId="1405234968" sldId="586"/>
            <ac:spMk id="29" creationId="{BB1EA7E5-A0C6-42BE-9E56-77BF6D8DD3C2}"/>
          </ac:spMkLst>
        </pc:spChg>
        <pc:spChg chg="add del mod">
          <ac:chgData name="Minesh Patel" userId="a66d4990ec83ac90" providerId="LiveId" clId="{B97F8FE2-9461-4CFE-A336-39272FD5B119}" dt="2021-09-15T21:19:01.637" v="7184"/>
          <ac:spMkLst>
            <pc:docMk/>
            <pc:sldMk cId="1405234968" sldId="586"/>
            <ac:spMk id="31" creationId="{79CCCD6A-77DF-47AA-9E7B-AF882EACDF50}"/>
          </ac:spMkLst>
        </pc:spChg>
        <pc:spChg chg="add del mod">
          <ac:chgData name="Minesh Patel" userId="a66d4990ec83ac90" providerId="LiveId" clId="{B97F8FE2-9461-4CFE-A336-39272FD5B119}" dt="2021-09-15T21:19:01.637" v="7184"/>
          <ac:spMkLst>
            <pc:docMk/>
            <pc:sldMk cId="1405234968" sldId="586"/>
            <ac:spMk id="32" creationId="{40D9E3B5-723D-4EC9-9C3E-565EDC50F456}"/>
          </ac:spMkLst>
        </pc:spChg>
        <pc:spChg chg="del">
          <ac:chgData name="Minesh Patel" userId="a66d4990ec83ac90" providerId="LiveId" clId="{B97F8FE2-9461-4CFE-A336-39272FD5B119}" dt="2021-09-15T21:19:03.255" v="7185" actId="478"/>
          <ac:spMkLst>
            <pc:docMk/>
            <pc:sldMk cId="1405234968" sldId="586"/>
            <ac:spMk id="34" creationId="{6CC5E98B-F45C-48DB-8664-52EBC4A67F23}"/>
          </ac:spMkLst>
        </pc:spChg>
        <pc:spChg chg="mod">
          <ac:chgData name="Minesh Patel" userId="a66d4990ec83ac90" providerId="LiveId" clId="{B97F8FE2-9461-4CFE-A336-39272FD5B119}" dt="2021-09-15T21:19:00.548" v="7183"/>
          <ac:spMkLst>
            <pc:docMk/>
            <pc:sldMk cId="1405234968" sldId="586"/>
            <ac:spMk id="35" creationId="{D461DF92-C3FA-4B6B-9702-CE97C5B4F3E5}"/>
          </ac:spMkLst>
        </pc:spChg>
        <pc:spChg chg="mod">
          <ac:chgData name="Minesh Patel" userId="a66d4990ec83ac90" providerId="LiveId" clId="{B97F8FE2-9461-4CFE-A336-39272FD5B119}" dt="2021-09-15T21:19:00.548" v="7183"/>
          <ac:spMkLst>
            <pc:docMk/>
            <pc:sldMk cId="1405234968" sldId="586"/>
            <ac:spMk id="36" creationId="{0379A317-CE5D-4826-8172-2CA16A063742}"/>
          </ac:spMkLst>
        </pc:spChg>
        <pc:spChg chg="mod">
          <ac:chgData name="Minesh Patel" userId="a66d4990ec83ac90" providerId="LiveId" clId="{B97F8FE2-9461-4CFE-A336-39272FD5B119}" dt="2021-09-15T21:19:00.548" v="7183"/>
          <ac:spMkLst>
            <pc:docMk/>
            <pc:sldMk cId="1405234968" sldId="586"/>
            <ac:spMk id="37" creationId="{A470B71A-2000-4695-8CA0-E536070A0A8F}"/>
          </ac:spMkLst>
        </pc:spChg>
        <pc:spChg chg="mod">
          <ac:chgData name="Minesh Patel" userId="a66d4990ec83ac90" providerId="LiveId" clId="{B97F8FE2-9461-4CFE-A336-39272FD5B119}" dt="2021-09-15T21:19:00.548" v="7183"/>
          <ac:spMkLst>
            <pc:docMk/>
            <pc:sldMk cId="1405234968" sldId="586"/>
            <ac:spMk id="38" creationId="{0DE3C247-CAC2-44C1-AFD3-0E552BEF745B}"/>
          </ac:spMkLst>
        </pc:spChg>
        <pc:spChg chg="mod">
          <ac:chgData name="Minesh Patel" userId="a66d4990ec83ac90" providerId="LiveId" clId="{B97F8FE2-9461-4CFE-A336-39272FD5B119}" dt="2021-09-21T13:55:58.327" v="70966" actId="20577"/>
          <ac:spMkLst>
            <pc:docMk/>
            <pc:sldMk cId="1405234968" sldId="586"/>
            <ac:spMk id="42" creationId="{AF650845-3D82-4EBA-B2F4-8395FEC59B04}"/>
          </ac:spMkLst>
        </pc:spChg>
        <pc:spChg chg="mod">
          <ac:chgData name="Minesh Patel" userId="a66d4990ec83ac90" providerId="LiveId" clId="{B97F8FE2-9461-4CFE-A336-39272FD5B119}" dt="2021-09-21T13:55:58.744" v="70967"/>
          <ac:spMkLst>
            <pc:docMk/>
            <pc:sldMk cId="1405234968" sldId="586"/>
            <ac:spMk id="46" creationId="{3202588A-5034-477A-8516-67F5581A7D4C}"/>
          </ac:spMkLst>
        </pc:spChg>
        <pc:spChg chg="mod">
          <ac:chgData name="Minesh Patel" userId="a66d4990ec83ac90" providerId="LiveId" clId="{B97F8FE2-9461-4CFE-A336-39272FD5B119}" dt="2021-09-21T13:55:58.744" v="70967"/>
          <ac:spMkLst>
            <pc:docMk/>
            <pc:sldMk cId="1405234968" sldId="586"/>
            <ac:spMk id="47" creationId="{EDDAF82B-0A78-46A2-8ECB-E36B4040223F}"/>
          </ac:spMkLst>
        </pc:spChg>
        <pc:spChg chg="mod">
          <ac:chgData name="Minesh Patel" userId="a66d4990ec83ac90" providerId="LiveId" clId="{B97F8FE2-9461-4CFE-A336-39272FD5B119}" dt="2021-09-21T13:55:58.744" v="70967"/>
          <ac:spMkLst>
            <pc:docMk/>
            <pc:sldMk cId="1405234968" sldId="586"/>
            <ac:spMk id="48" creationId="{9F059157-A624-48C3-A5DC-99D1650085C7}"/>
          </ac:spMkLst>
        </pc:spChg>
        <pc:spChg chg="mod">
          <ac:chgData name="Minesh Patel" userId="a66d4990ec83ac90" providerId="LiveId" clId="{B97F8FE2-9461-4CFE-A336-39272FD5B119}" dt="2021-09-21T13:55:58.744" v="70967"/>
          <ac:spMkLst>
            <pc:docMk/>
            <pc:sldMk cId="1405234968" sldId="586"/>
            <ac:spMk id="49" creationId="{D286CF36-A91A-4E92-B154-65530A7240CE}"/>
          </ac:spMkLst>
        </pc:spChg>
        <pc:spChg chg="mod">
          <ac:chgData name="Minesh Patel" userId="a66d4990ec83ac90" providerId="LiveId" clId="{B97F8FE2-9461-4CFE-A336-39272FD5B119}" dt="2021-09-21T13:55:58.744" v="70967"/>
          <ac:spMkLst>
            <pc:docMk/>
            <pc:sldMk cId="1405234968" sldId="586"/>
            <ac:spMk id="50" creationId="{80512ED3-86B6-4824-B002-7F2128317C7E}"/>
          </ac:spMkLst>
        </pc:spChg>
        <pc:spChg chg="mod">
          <ac:chgData name="Minesh Patel" userId="a66d4990ec83ac90" providerId="LiveId" clId="{B97F8FE2-9461-4CFE-A336-39272FD5B119}" dt="2021-09-21T13:56:01.470" v="70970"/>
          <ac:spMkLst>
            <pc:docMk/>
            <pc:sldMk cId="1405234968" sldId="586"/>
            <ac:spMk id="52" creationId="{52619534-3A69-468B-A4AB-15A5A42F6117}"/>
          </ac:spMkLst>
        </pc:spChg>
        <pc:spChg chg="mod">
          <ac:chgData name="Minesh Patel" userId="a66d4990ec83ac90" providerId="LiveId" clId="{B97F8FE2-9461-4CFE-A336-39272FD5B119}" dt="2021-09-15T21:19:00.548" v="7183"/>
          <ac:spMkLst>
            <pc:docMk/>
            <pc:sldMk cId="1405234968" sldId="586"/>
            <ac:spMk id="53" creationId="{D30A690A-5808-4C5D-AB44-EDE40DF3C495}"/>
          </ac:spMkLst>
        </pc:spChg>
        <pc:spChg chg="mod">
          <ac:chgData name="Minesh Patel" userId="a66d4990ec83ac90" providerId="LiveId" clId="{B97F8FE2-9461-4CFE-A336-39272FD5B119}" dt="2021-09-21T13:56:01.470" v="70970"/>
          <ac:spMkLst>
            <pc:docMk/>
            <pc:sldMk cId="1405234968" sldId="586"/>
            <ac:spMk id="53" creationId="{E1AECC17-87FD-4922-99FC-AB7B2A30DA0A}"/>
          </ac:spMkLst>
        </pc:spChg>
        <pc:spChg chg="mod">
          <ac:chgData name="Minesh Patel" userId="a66d4990ec83ac90" providerId="LiveId" clId="{B97F8FE2-9461-4CFE-A336-39272FD5B119}" dt="2021-09-15T21:19:00.548" v="7183"/>
          <ac:spMkLst>
            <pc:docMk/>
            <pc:sldMk cId="1405234968" sldId="586"/>
            <ac:spMk id="54" creationId="{9C4C212B-F052-45E0-8736-7757D9F4CD2F}"/>
          </ac:spMkLst>
        </pc:spChg>
        <pc:spChg chg="mod">
          <ac:chgData name="Minesh Patel" userId="a66d4990ec83ac90" providerId="LiveId" clId="{B97F8FE2-9461-4CFE-A336-39272FD5B119}" dt="2021-09-21T13:56:01.470" v="70970"/>
          <ac:spMkLst>
            <pc:docMk/>
            <pc:sldMk cId="1405234968" sldId="586"/>
            <ac:spMk id="54" creationId="{EC98AEDC-0151-437B-BFAF-61E23B097975}"/>
          </ac:spMkLst>
        </pc:spChg>
        <pc:spChg chg="mod">
          <ac:chgData name="Minesh Patel" userId="a66d4990ec83ac90" providerId="LiveId" clId="{B97F8FE2-9461-4CFE-A336-39272FD5B119}" dt="2021-09-15T21:19:00.548" v="7183"/>
          <ac:spMkLst>
            <pc:docMk/>
            <pc:sldMk cId="1405234968" sldId="586"/>
            <ac:spMk id="55" creationId="{A84DD160-A0D0-421E-BEB6-3F188929B7D3}"/>
          </ac:spMkLst>
        </pc:spChg>
        <pc:spChg chg="mod">
          <ac:chgData name="Minesh Patel" userId="a66d4990ec83ac90" providerId="LiveId" clId="{B97F8FE2-9461-4CFE-A336-39272FD5B119}" dt="2021-09-21T13:56:01.470" v="70970"/>
          <ac:spMkLst>
            <pc:docMk/>
            <pc:sldMk cId="1405234968" sldId="586"/>
            <ac:spMk id="55" creationId="{B55F8B0C-3954-4E55-91C8-3127961F53F9}"/>
          </ac:spMkLst>
        </pc:spChg>
        <pc:spChg chg="mod">
          <ac:chgData name="Minesh Patel" userId="a66d4990ec83ac90" providerId="LiveId" clId="{B97F8FE2-9461-4CFE-A336-39272FD5B119}" dt="2021-09-21T13:56:01.470" v="70970"/>
          <ac:spMkLst>
            <pc:docMk/>
            <pc:sldMk cId="1405234968" sldId="586"/>
            <ac:spMk id="56" creationId="{12559DE5-4E40-445C-8040-0E4606BFFB4D}"/>
          </ac:spMkLst>
        </pc:spChg>
        <pc:spChg chg="mod">
          <ac:chgData name="Minesh Patel" userId="a66d4990ec83ac90" providerId="LiveId" clId="{B97F8FE2-9461-4CFE-A336-39272FD5B119}" dt="2021-09-15T21:19:00.548" v="7183"/>
          <ac:spMkLst>
            <pc:docMk/>
            <pc:sldMk cId="1405234968" sldId="586"/>
            <ac:spMk id="57" creationId="{59CE1836-4900-40C8-9E4C-4C40E2760F30}"/>
          </ac:spMkLst>
        </pc:spChg>
        <pc:spChg chg="mod">
          <ac:chgData name="Minesh Patel" userId="a66d4990ec83ac90" providerId="LiveId" clId="{B97F8FE2-9461-4CFE-A336-39272FD5B119}" dt="2021-09-20T22:43:42.608" v="35220" actId="20577"/>
          <ac:spMkLst>
            <pc:docMk/>
            <pc:sldMk cId="1405234968" sldId="586"/>
            <ac:spMk id="58" creationId="{06885F73-C037-44D6-BAD0-FCA19FBCC50D}"/>
          </ac:spMkLst>
        </pc:spChg>
        <pc:spChg chg="mod">
          <ac:chgData name="Minesh Patel" userId="a66d4990ec83ac90" providerId="LiveId" clId="{B97F8FE2-9461-4CFE-A336-39272FD5B119}" dt="2021-09-21T10:44:42.251" v="48445" actId="164"/>
          <ac:spMkLst>
            <pc:docMk/>
            <pc:sldMk cId="1405234968" sldId="586"/>
            <ac:spMk id="61" creationId="{DD47DC7E-1168-434A-96BD-BBE0512ADC16}"/>
          </ac:spMkLst>
        </pc:spChg>
        <pc:spChg chg="mod">
          <ac:chgData name="Minesh Patel" userId="a66d4990ec83ac90" providerId="LiveId" clId="{B97F8FE2-9461-4CFE-A336-39272FD5B119}" dt="2021-09-21T10:44:42.251" v="48445" actId="164"/>
          <ac:spMkLst>
            <pc:docMk/>
            <pc:sldMk cId="1405234968" sldId="586"/>
            <ac:spMk id="62" creationId="{01592B5B-A9FC-4157-8271-2F75D00F7829}"/>
          </ac:spMkLst>
        </pc:spChg>
        <pc:spChg chg="mod">
          <ac:chgData name="Minesh Patel" userId="a66d4990ec83ac90" providerId="LiveId" clId="{B97F8FE2-9461-4CFE-A336-39272FD5B119}" dt="2021-09-21T10:44:42.251" v="48445" actId="164"/>
          <ac:spMkLst>
            <pc:docMk/>
            <pc:sldMk cId="1405234968" sldId="586"/>
            <ac:spMk id="63" creationId="{72A9E8B8-D18D-4832-BE48-CAC54AC187A3}"/>
          </ac:spMkLst>
        </pc:spChg>
        <pc:spChg chg="mod">
          <ac:chgData name="Minesh Patel" userId="a66d4990ec83ac90" providerId="LiveId" clId="{B97F8FE2-9461-4CFE-A336-39272FD5B119}" dt="2021-09-21T10:44:42.251" v="48445" actId="164"/>
          <ac:spMkLst>
            <pc:docMk/>
            <pc:sldMk cId="1405234968" sldId="586"/>
            <ac:spMk id="64" creationId="{BCDE614F-C30B-4839-AD19-983F5843986F}"/>
          </ac:spMkLst>
        </pc:spChg>
        <pc:spChg chg="mod">
          <ac:chgData name="Minesh Patel" userId="a66d4990ec83ac90" providerId="LiveId" clId="{B97F8FE2-9461-4CFE-A336-39272FD5B119}" dt="2021-09-15T21:19:00.548" v="7183"/>
          <ac:spMkLst>
            <pc:docMk/>
            <pc:sldMk cId="1405234968" sldId="586"/>
            <ac:spMk id="65" creationId="{2E5C61C6-DCC4-4852-9395-35C25FDFBB98}"/>
          </ac:spMkLst>
        </pc:spChg>
        <pc:spChg chg="mod">
          <ac:chgData name="Minesh Patel" userId="a66d4990ec83ac90" providerId="LiveId" clId="{B97F8FE2-9461-4CFE-A336-39272FD5B119}" dt="2021-09-15T21:19:00.548" v="7183"/>
          <ac:spMkLst>
            <pc:docMk/>
            <pc:sldMk cId="1405234968" sldId="586"/>
            <ac:spMk id="66" creationId="{EAE11296-2642-41FF-BDA0-234519762734}"/>
          </ac:spMkLst>
        </pc:spChg>
        <pc:spChg chg="mod">
          <ac:chgData name="Minesh Patel" userId="a66d4990ec83ac90" providerId="LiveId" clId="{B97F8FE2-9461-4CFE-A336-39272FD5B119}" dt="2021-09-15T21:19:00.548" v="7183"/>
          <ac:spMkLst>
            <pc:docMk/>
            <pc:sldMk cId="1405234968" sldId="586"/>
            <ac:spMk id="67" creationId="{E61638A2-3D99-4D03-B33E-F296CD349E8A}"/>
          </ac:spMkLst>
        </pc:spChg>
        <pc:spChg chg="mod">
          <ac:chgData name="Minesh Patel" userId="a66d4990ec83ac90" providerId="LiveId" clId="{B97F8FE2-9461-4CFE-A336-39272FD5B119}" dt="2021-09-15T21:19:00.548" v="7183"/>
          <ac:spMkLst>
            <pc:docMk/>
            <pc:sldMk cId="1405234968" sldId="586"/>
            <ac:spMk id="68" creationId="{6891C19A-E771-4B49-9C5B-343230E71B74}"/>
          </ac:spMkLst>
        </pc:spChg>
        <pc:spChg chg="mod">
          <ac:chgData name="Minesh Patel" userId="a66d4990ec83ac90" providerId="LiveId" clId="{B97F8FE2-9461-4CFE-A336-39272FD5B119}" dt="2021-09-15T21:19:00.548" v="7183"/>
          <ac:spMkLst>
            <pc:docMk/>
            <pc:sldMk cId="1405234968" sldId="586"/>
            <ac:spMk id="72" creationId="{635E010A-E343-4EA7-8AD7-1B3EE8AA82B4}"/>
          </ac:spMkLst>
        </pc:spChg>
        <pc:spChg chg="mod">
          <ac:chgData name="Minesh Patel" userId="a66d4990ec83ac90" providerId="LiveId" clId="{B97F8FE2-9461-4CFE-A336-39272FD5B119}" dt="2021-09-15T21:19:00.548" v="7183"/>
          <ac:spMkLst>
            <pc:docMk/>
            <pc:sldMk cId="1405234968" sldId="586"/>
            <ac:spMk id="88" creationId="{54F2C7A6-316D-4423-87ED-264FF2904569}"/>
          </ac:spMkLst>
        </pc:spChg>
        <pc:spChg chg="mod">
          <ac:chgData name="Minesh Patel" userId="a66d4990ec83ac90" providerId="LiveId" clId="{B97F8FE2-9461-4CFE-A336-39272FD5B119}" dt="2021-09-15T21:19:00.548" v="7183"/>
          <ac:spMkLst>
            <pc:docMk/>
            <pc:sldMk cId="1405234968" sldId="586"/>
            <ac:spMk id="89" creationId="{A23DEE61-6B21-4C98-AEF5-088EA07B8404}"/>
          </ac:spMkLst>
        </pc:spChg>
        <pc:spChg chg="mod">
          <ac:chgData name="Minesh Patel" userId="a66d4990ec83ac90" providerId="LiveId" clId="{B97F8FE2-9461-4CFE-A336-39272FD5B119}" dt="2021-09-15T21:19:00.548" v="7183"/>
          <ac:spMkLst>
            <pc:docMk/>
            <pc:sldMk cId="1405234968" sldId="586"/>
            <ac:spMk id="90" creationId="{98BFFE32-B3F2-48E0-9532-523F588E5434}"/>
          </ac:spMkLst>
        </pc:spChg>
        <pc:spChg chg="mod">
          <ac:chgData name="Minesh Patel" userId="a66d4990ec83ac90" providerId="LiveId" clId="{B97F8FE2-9461-4CFE-A336-39272FD5B119}" dt="2021-09-15T21:19:00.548" v="7183"/>
          <ac:spMkLst>
            <pc:docMk/>
            <pc:sldMk cId="1405234968" sldId="586"/>
            <ac:spMk id="91" creationId="{14C3DEF3-9D5F-499E-B211-5C6C15126E49}"/>
          </ac:spMkLst>
        </pc:spChg>
        <pc:spChg chg="mod">
          <ac:chgData name="Minesh Patel" userId="a66d4990ec83ac90" providerId="LiveId" clId="{B97F8FE2-9461-4CFE-A336-39272FD5B119}" dt="2021-09-15T21:19:00.548" v="7183"/>
          <ac:spMkLst>
            <pc:docMk/>
            <pc:sldMk cId="1405234968" sldId="586"/>
            <ac:spMk id="94" creationId="{4B115503-EABB-499C-99EB-71C410399FE6}"/>
          </ac:spMkLst>
        </pc:spChg>
        <pc:spChg chg="mod">
          <ac:chgData name="Minesh Patel" userId="a66d4990ec83ac90" providerId="LiveId" clId="{B97F8FE2-9461-4CFE-A336-39272FD5B119}" dt="2021-09-15T21:19:00.548" v="7183"/>
          <ac:spMkLst>
            <pc:docMk/>
            <pc:sldMk cId="1405234968" sldId="586"/>
            <ac:spMk id="95" creationId="{A64F87A3-2B2E-4ABF-BB36-25657445EFF8}"/>
          </ac:spMkLst>
        </pc:spChg>
        <pc:spChg chg="mod">
          <ac:chgData name="Minesh Patel" userId="a66d4990ec83ac90" providerId="LiveId" clId="{B97F8FE2-9461-4CFE-A336-39272FD5B119}" dt="2021-09-15T21:19:00.548" v="7183"/>
          <ac:spMkLst>
            <pc:docMk/>
            <pc:sldMk cId="1405234968" sldId="586"/>
            <ac:spMk id="96" creationId="{7E601876-1854-4D5A-B13A-1325E98C51FC}"/>
          </ac:spMkLst>
        </pc:spChg>
        <pc:spChg chg="mod">
          <ac:chgData name="Minesh Patel" userId="a66d4990ec83ac90" providerId="LiveId" clId="{B97F8FE2-9461-4CFE-A336-39272FD5B119}" dt="2021-09-15T21:19:00.548" v="7183"/>
          <ac:spMkLst>
            <pc:docMk/>
            <pc:sldMk cId="1405234968" sldId="586"/>
            <ac:spMk id="97" creationId="{2D754A07-FF6C-4F5F-96D7-118C4B5D0031}"/>
          </ac:spMkLst>
        </pc:spChg>
        <pc:spChg chg="add del mod">
          <ac:chgData name="Minesh Patel" userId="a66d4990ec83ac90" providerId="LiveId" clId="{B97F8FE2-9461-4CFE-A336-39272FD5B119}" dt="2021-09-15T21:19:01.637" v="7184"/>
          <ac:spMkLst>
            <pc:docMk/>
            <pc:sldMk cId="1405234968" sldId="586"/>
            <ac:spMk id="98" creationId="{F8589521-6F9E-4065-85F7-2A593204CAB5}"/>
          </ac:spMkLst>
        </pc:spChg>
        <pc:spChg chg="add del mod">
          <ac:chgData name="Minesh Patel" userId="a66d4990ec83ac90" providerId="LiveId" clId="{B97F8FE2-9461-4CFE-A336-39272FD5B119}" dt="2021-09-15T21:19:01.637" v="7184"/>
          <ac:spMkLst>
            <pc:docMk/>
            <pc:sldMk cId="1405234968" sldId="586"/>
            <ac:spMk id="99" creationId="{D88BE6A6-5DD4-4925-A904-0752835BC6DD}"/>
          </ac:spMkLst>
        </pc:spChg>
        <pc:spChg chg="add del mod">
          <ac:chgData name="Minesh Patel" userId="a66d4990ec83ac90" providerId="LiveId" clId="{B97F8FE2-9461-4CFE-A336-39272FD5B119}" dt="2021-09-15T21:27:20.541" v="7541" actId="478"/>
          <ac:spMkLst>
            <pc:docMk/>
            <pc:sldMk cId="1405234968" sldId="586"/>
            <ac:spMk id="102" creationId="{89E11D9A-4670-4DC8-AB86-A89787C5210F}"/>
          </ac:spMkLst>
        </pc:spChg>
        <pc:spChg chg="add del mod">
          <ac:chgData name="Minesh Patel" userId="a66d4990ec83ac90" providerId="LiveId" clId="{B97F8FE2-9461-4CFE-A336-39272FD5B119}" dt="2021-09-15T21:27:18.699" v="7540" actId="478"/>
          <ac:spMkLst>
            <pc:docMk/>
            <pc:sldMk cId="1405234968" sldId="586"/>
            <ac:spMk id="103" creationId="{31E23917-1C4F-40DD-B1C0-AB864B91F98D}"/>
          </ac:spMkLst>
        </pc:spChg>
        <pc:spChg chg="mod">
          <ac:chgData name="Minesh Patel" userId="a66d4990ec83ac90" providerId="LiveId" clId="{B97F8FE2-9461-4CFE-A336-39272FD5B119}" dt="2021-09-15T21:19:03.685" v="7186"/>
          <ac:spMkLst>
            <pc:docMk/>
            <pc:sldMk cId="1405234968" sldId="586"/>
            <ac:spMk id="105" creationId="{FABA212B-67C4-460C-B1C2-DFAC4CD772FA}"/>
          </ac:spMkLst>
        </pc:spChg>
        <pc:spChg chg="mod">
          <ac:chgData name="Minesh Patel" userId="a66d4990ec83ac90" providerId="LiveId" clId="{B97F8FE2-9461-4CFE-A336-39272FD5B119}" dt="2021-09-15T21:19:03.685" v="7186"/>
          <ac:spMkLst>
            <pc:docMk/>
            <pc:sldMk cId="1405234968" sldId="586"/>
            <ac:spMk id="106" creationId="{AEF31CCE-3190-4C2B-9507-8065F859F9CB}"/>
          </ac:spMkLst>
        </pc:spChg>
        <pc:spChg chg="mod">
          <ac:chgData name="Minesh Patel" userId="a66d4990ec83ac90" providerId="LiveId" clId="{B97F8FE2-9461-4CFE-A336-39272FD5B119}" dt="2021-09-15T21:19:03.685" v="7186"/>
          <ac:spMkLst>
            <pc:docMk/>
            <pc:sldMk cId="1405234968" sldId="586"/>
            <ac:spMk id="107" creationId="{A75DA31B-2DEF-43E2-A348-A042FE0C5E56}"/>
          </ac:spMkLst>
        </pc:spChg>
        <pc:spChg chg="mod">
          <ac:chgData name="Minesh Patel" userId="a66d4990ec83ac90" providerId="LiveId" clId="{B97F8FE2-9461-4CFE-A336-39272FD5B119}" dt="2021-09-15T21:19:03.685" v="7186"/>
          <ac:spMkLst>
            <pc:docMk/>
            <pc:sldMk cId="1405234968" sldId="586"/>
            <ac:spMk id="108" creationId="{B5F5A356-F030-42A1-95C8-F659BE261E8D}"/>
          </ac:spMkLst>
        </pc:spChg>
        <pc:spChg chg="mod">
          <ac:chgData name="Minesh Patel" userId="a66d4990ec83ac90" providerId="LiveId" clId="{B97F8FE2-9461-4CFE-A336-39272FD5B119}" dt="2021-09-15T21:19:03.685" v="7186"/>
          <ac:spMkLst>
            <pc:docMk/>
            <pc:sldMk cId="1405234968" sldId="586"/>
            <ac:spMk id="109" creationId="{F3D1FB8A-CBF2-46D7-B7C1-AD095126EA29}"/>
          </ac:spMkLst>
        </pc:spChg>
        <pc:spChg chg="mod">
          <ac:chgData name="Minesh Patel" userId="a66d4990ec83ac90" providerId="LiveId" clId="{B97F8FE2-9461-4CFE-A336-39272FD5B119}" dt="2021-09-15T21:19:03.685" v="7186"/>
          <ac:spMkLst>
            <pc:docMk/>
            <pc:sldMk cId="1405234968" sldId="586"/>
            <ac:spMk id="110" creationId="{D5C013D9-B20A-468C-ACA9-0CAE6798CF38}"/>
          </ac:spMkLst>
        </pc:spChg>
        <pc:spChg chg="mod">
          <ac:chgData name="Minesh Patel" userId="a66d4990ec83ac90" providerId="LiveId" clId="{B97F8FE2-9461-4CFE-A336-39272FD5B119}" dt="2021-09-15T21:19:03.685" v="7186"/>
          <ac:spMkLst>
            <pc:docMk/>
            <pc:sldMk cId="1405234968" sldId="586"/>
            <ac:spMk id="111" creationId="{72DDAE7D-04C8-4A69-B51B-EF84CB6EE2D9}"/>
          </ac:spMkLst>
        </pc:spChg>
        <pc:spChg chg="mod">
          <ac:chgData name="Minesh Patel" userId="a66d4990ec83ac90" providerId="LiveId" clId="{B97F8FE2-9461-4CFE-A336-39272FD5B119}" dt="2021-09-15T21:19:03.685" v="7186"/>
          <ac:spMkLst>
            <pc:docMk/>
            <pc:sldMk cId="1405234968" sldId="586"/>
            <ac:spMk id="113" creationId="{B25D3D31-41C7-4A33-A2A5-9FF9DAB2F759}"/>
          </ac:spMkLst>
        </pc:spChg>
        <pc:spChg chg="mod">
          <ac:chgData name="Minesh Patel" userId="a66d4990ec83ac90" providerId="LiveId" clId="{B97F8FE2-9461-4CFE-A336-39272FD5B119}" dt="2021-09-15T21:19:03.685" v="7186"/>
          <ac:spMkLst>
            <pc:docMk/>
            <pc:sldMk cId="1405234968" sldId="586"/>
            <ac:spMk id="114" creationId="{20BD03F5-A1FF-4C50-994A-BE4FCBC2BDFA}"/>
          </ac:spMkLst>
        </pc:spChg>
        <pc:spChg chg="mod">
          <ac:chgData name="Minesh Patel" userId="a66d4990ec83ac90" providerId="LiveId" clId="{B97F8FE2-9461-4CFE-A336-39272FD5B119}" dt="2021-09-15T21:19:03.685" v="7186"/>
          <ac:spMkLst>
            <pc:docMk/>
            <pc:sldMk cId="1405234968" sldId="586"/>
            <ac:spMk id="115" creationId="{2236B013-29FC-4A1F-BFF1-845A2CED95C8}"/>
          </ac:spMkLst>
        </pc:spChg>
        <pc:spChg chg="mod">
          <ac:chgData name="Minesh Patel" userId="a66d4990ec83ac90" providerId="LiveId" clId="{B97F8FE2-9461-4CFE-A336-39272FD5B119}" dt="2021-09-15T21:19:03.685" v="7186"/>
          <ac:spMkLst>
            <pc:docMk/>
            <pc:sldMk cId="1405234968" sldId="586"/>
            <ac:spMk id="116" creationId="{361A2CD8-D557-409D-BE8B-9732FBC79624}"/>
          </ac:spMkLst>
        </pc:spChg>
        <pc:spChg chg="mod">
          <ac:chgData name="Minesh Patel" userId="a66d4990ec83ac90" providerId="LiveId" clId="{B97F8FE2-9461-4CFE-A336-39272FD5B119}" dt="2021-09-15T21:19:03.685" v="7186"/>
          <ac:spMkLst>
            <pc:docMk/>
            <pc:sldMk cId="1405234968" sldId="586"/>
            <ac:spMk id="117" creationId="{C317F6F0-26B6-48EE-A65F-E8A028661336}"/>
          </ac:spMkLst>
        </pc:spChg>
        <pc:spChg chg="mod">
          <ac:chgData name="Minesh Patel" userId="a66d4990ec83ac90" providerId="LiveId" clId="{B97F8FE2-9461-4CFE-A336-39272FD5B119}" dt="2021-09-15T21:19:03.685" v="7186"/>
          <ac:spMkLst>
            <pc:docMk/>
            <pc:sldMk cId="1405234968" sldId="586"/>
            <ac:spMk id="121" creationId="{85D09A3B-0E3B-48C7-AAD0-2BB6731317ED}"/>
          </ac:spMkLst>
        </pc:spChg>
        <pc:spChg chg="mod">
          <ac:chgData name="Minesh Patel" userId="a66d4990ec83ac90" providerId="LiveId" clId="{B97F8FE2-9461-4CFE-A336-39272FD5B119}" dt="2021-09-15T21:19:40.992" v="7199" actId="403"/>
          <ac:spMkLst>
            <pc:docMk/>
            <pc:sldMk cId="1405234968" sldId="586"/>
            <ac:spMk id="137" creationId="{669E8B60-31CD-4DEB-9E9C-A56EA7EB9FDC}"/>
          </ac:spMkLst>
        </pc:spChg>
        <pc:spChg chg="mod">
          <ac:chgData name="Minesh Patel" userId="a66d4990ec83ac90" providerId="LiveId" clId="{B97F8FE2-9461-4CFE-A336-39272FD5B119}" dt="2021-09-15T21:19:40.992" v="7199" actId="403"/>
          <ac:spMkLst>
            <pc:docMk/>
            <pc:sldMk cId="1405234968" sldId="586"/>
            <ac:spMk id="138" creationId="{D4BD90EA-7F83-407E-984E-82ADF81D9F88}"/>
          </ac:spMkLst>
        </pc:spChg>
        <pc:spChg chg="mod">
          <ac:chgData name="Minesh Patel" userId="a66d4990ec83ac90" providerId="LiveId" clId="{B97F8FE2-9461-4CFE-A336-39272FD5B119}" dt="2021-09-15T21:19:40.992" v="7199" actId="403"/>
          <ac:spMkLst>
            <pc:docMk/>
            <pc:sldMk cId="1405234968" sldId="586"/>
            <ac:spMk id="139" creationId="{4D350465-E6E9-4C2E-868B-5D7AA0D6FE55}"/>
          </ac:spMkLst>
        </pc:spChg>
        <pc:spChg chg="mod">
          <ac:chgData name="Minesh Patel" userId="a66d4990ec83ac90" providerId="LiveId" clId="{B97F8FE2-9461-4CFE-A336-39272FD5B119}" dt="2021-09-15T21:19:40.992" v="7199" actId="403"/>
          <ac:spMkLst>
            <pc:docMk/>
            <pc:sldMk cId="1405234968" sldId="586"/>
            <ac:spMk id="140" creationId="{58C427C8-13F1-4CB4-8226-811E95DAB6A9}"/>
          </ac:spMkLst>
        </pc:spChg>
        <pc:spChg chg="mod ord">
          <ac:chgData name="Minesh Patel" userId="a66d4990ec83ac90" providerId="LiveId" clId="{B97F8FE2-9461-4CFE-A336-39272FD5B119}" dt="2021-09-15T21:21:49.962" v="7355" actId="166"/>
          <ac:spMkLst>
            <pc:docMk/>
            <pc:sldMk cId="1405234968" sldId="586"/>
            <ac:spMk id="143" creationId="{66C7061C-311B-4F27-9845-5B8137495AC9}"/>
          </ac:spMkLst>
        </pc:spChg>
        <pc:spChg chg="mod">
          <ac:chgData name="Minesh Patel" userId="a66d4990ec83ac90" providerId="LiveId" clId="{B97F8FE2-9461-4CFE-A336-39272FD5B119}" dt="2021-09-15T21:20:46.939" v="7219"/>
          <ac:spMkLst>
            <pc:docMk/>
            <pc:sldMk cId="1405234968" sldId="586"/>
            <ac:spMk id="144" creationId="{648C3E4C-2201-4947-AC62-21C050702790}"/>
          </ac:spMkLst>
        </pc:spChg>
        <pc:spChg chg="mod">
          <ac:chgData name="Minesh Patel" userId="a66d4990ec83ac90" providerId="LiveId" clId="{B97F8FE2-9461-4CFE-A336-39272FD5B119}" dt="2021-09-15T21:20:48.455" v="7220"/>
          <ac:spMkLst>
            <pc:docMk/>
            <pc:sldMk cId="1405234968" sldId="586"/>
            <ac:spMk id="145" creationId="{97E40717-6A8F-4022-B05F-CC69330D6526}"/>
          </ac:spMkLst>
        </pc:spChg>
        <pc:spChg chg="mod">
          <ac:chgData name="Minesh Patel" userId="a66d4990ec83ac90" providerId="LiveId" clId="{B97F8FE2-9461-4CFE-A336-39272FD5B119}" dt="2021-09-15T21:20:39.723" v="7215" actId="20577"/>
          <ac:spMkLst>
            <pc:docMk/>
            <pc:sldMk cId="1405234968" sldId="586"/>
            <ac:spMk id="146" creationId="{6BB0F116-52AC-4756-9A83-C7A2DACBF19C}"/>
          </ac:spMkLst>
        </pc:spChg>
        <pc:spChg chg="add del mod">
          <ac:chgData name="Minesh Patel" userId="a66d4990ec83ac90" providerId="LiveId" clId="{B97F8FE2-9461-4CFE-A336-39272FD5B119}" dt="2021-09-15T21:19:34.235" v="7197" actId="478"/>
          <ac:spMkLst>
            <pc:docMk/>
            <pc:sldMk cId="1405234968" sldId="586"/>
            <ac:spMk id="147" creationId="{23ACAB74-FC2D-493A-BF64-67B6E35ECA32}"/>
          </ac:spMkLst>
        </pc:spChg>
        <pc:spChg chg="add del mod">
          <ac:chgData name="Minesh Patel" userId="a66d4990ec83ac90" providerId="LiveId" clId="{B97F8FE2-9461-4CFE-A336-39272FD5B119}" dt="2021-09-15T21:19:33.003" v="7196" actId="478"/>
          <ac:spMkLst>
            <pc:docMk/>
            <pc:sldMk cId="1405234968" sldId="586"/>
            <ac:spMk id="148" creationId="{3E8C79C2-5C81-4138-80F6-2FB19342B6CB}"/>
          </ac:spMkLst>
        </pc:spChg>
        <pc:spChg chg="add del mod ord">
          <ac:chgData name="Minesh Patel" userId="a66d4990ec83ac90" providerId="LiveId" clId="{B97F8FE2-9461-4CFE-A336-39272FD5B119}" dt="2021-09-15T21:27:15.244" v="7537" actId="478"/>
          <ac:spMkLst>
            <pc:docMk/>
            <pc:sldMk cId="1405234968" sldId="586"/>
            <ac:spMk id="150" creationId="{5006ADF7-9FA2-483E-A7BC-057CE1304556}"/>
          </ac:spMkLst>
        </pc:spChg>
        <pc:spChg chg="add del mod ord">
          <ac:chgData name="Minesh Patel" userId="a66d4990ec83ac90" providerId="LiveId" clId="{B97F8FE2-9461-4CFE-A336-39272FD5B119}" dt="2021-09-15T21:27:13.934" v="7536" actId="478"/>
          <ac:spMkLst>
            <pc:docMk/>
            <pc:sldMk cId="1405234968" sldId="586"/>
            <ac:spMk id="151" creationId="{6EEF12DA-CE81-4382-880F-C550010E53C6}"/>
          </ac:spMkLst>
        </pc:spChg>
        <pc:spChg chg="mod">
          <ac:chgData name="Minesh Patel" userId="a66d4990ec83ac90" providerId="LiveId" clId="{B97F8FE2-9461-4CFE-A336-39272FD5B119}" dt="2021-09-15T22:23:15.419" v="8045" actId="207"/>
          <ac:spMkLst>
            <pc:docMk/>
            <pc:sldMk cId="1405234968" sldId="586"/>
            <ac:spMk id="153" creationId="{B6D7DF48-00B8-4DAA-B8F0-4F906898E061}"/>
          </ac:spMkLst>
        </pc:spChg>
        <pc:spChg chg="del mod">
          <ac:chgData name="Minesh Patel" userId="a66d4990ec83ac90" providerId="LiveId" clId="{B97F8FE2-9461-4CFE-A336-39272FD5B119}" dt="2021-09-15T21:22:05.932" v="7358" actId="478"/>
          <ac:spMkLst>
            <pc:docMk/>
            <pc:sldMk cId="1405234968" sldId="586"/>
            <ac:spMk id="154" creationId="{A0C1CE45-6F0F-43DE-BC5A-72C58CD25FF9}"/>
          </ac:spMkLst>
        </pc:spChg>
        <pc:spChg chg="mod">
          <ac:chgData name="Minesh Patel" userId="a66d4990ec83ac90" providerId="LiveId" clId="{B97F8FE2-9461-4CFE-A336-39272FD5B119}" dt="2021-09-15T22:16:08.735" v="7934" actId="20577"/>
          <ac:spMkLst>
            <pc:docMk/>
            <pc:sldMk cId="1405234968" sldId="586"/>
            <ac:spMk id="155" creationId="{6FDDE334-688C-4FA4-8706-D31CD562036C}"/>
          </ac:spMkLst>
        </pc:spChg>
        <pc:spChg chg="add mod">
          <ac:chgData name="Minesh Patel" userId="a66d4990ec83ac90" providerId="LiveId" clId="{B97F8FE2-9461-4CFE-A336-39272FD5B119}" dt="2021-09-21T10:44:42.251" v="48445" actId="164"/>
          <ac:spMkLst>
            <pc:docMk/>
            <pc:sldMk cId="1405234968" sldId="586"/>
            <ac:spMk id="156" creationId="{ECC8E363-5741-4A70-877E-CC060E9CE7B7}"/>
          </ac:spMkLst>
        </pc:spChg>
        <pc:spChg chg="mod">
          <ac:chgData name="Minesh Patel" userId="a66d4990ec83ac90" providerId="LiveId" clId="{B97F8FE2-9461-4CFE-A336-39272FD5B119}" dt="2021-09-15T22:23:18.754" v="8046" actId="208"/>
          <ac:spMkLst>
            <pc:docMk/>
            <pc:sldMk cId="1405234968" sldId="586"/>
            <ac:spMk id="158" creationId="{AA1E803B-0BA2-42A1-8C42-700805E0AC60}"/>
          </ac:spMkLst>
        </pc:spChg>
        <pc:spChg chg="mod">
          <ac:chgData name="Minesh Patel" userId="a66d4990ec83ac90" providerId="LiveId" clId="{B97F8FE2-9461-4CFE-A336-39272FD5B119}" dt="2021-09-15T22:23:18.754" v="8046" actId="208"/>
          <ac:spMkLst>
            <pc:docMk/>
            <pc:sldMk cId="1405234968" sldId="586"/>
            <ac:spMk id="159" creationId="{39245C2B-D674-4E14-BB1F-E1EC33C0A567}"/>
          </ac:spMkLst>
        </pc:spChg>
        <pc:spChg chg="add mod">
          <ac:chgData name="Minesh Patel" userId="a66d4990ec83ac90" providerId="LiveId" clId="{B97F8FE2-9461-4CFE-A336-39272FD5B119}" dt="2021-09-21T10:44:48.528" v="48447" actId="164"/>
          <ac:spMkLst>
            <pc:docMk/>
            <pc:sldMk cId="1405234968" sldId="586"/>
            <ac:spMk id="162" creationId="{F0B4F1E7-0865-469B-8451-92DF6FD60DC0}"/>
          </ac:spMkLst>
        </pc:spChg>
        <pc:spChg chg="add del mod">
          <ac:chgData name="Minesh Patel" userId="a66d4990ec83ac90" providerId="LiveId" clId="{B97F8FE2-9461-4CFE-A336-39272FD5B119}" dt="2021-09-15T22:15:40.367" v="7869" actId="6264"/>
          <ac:spMkLst>
            <pc:docMk/>
            <pc:sldMk cId="1405234968" sldId="586"/>
            <ac:spMk id="170" creationId="{52245616-5FD9-4110-9BD8-B6C50733BA07}"/>
          </ac:spMkLst>
        </pc:spChg>
        <pc:spChg chg="add del mod">
          <ac:chgData name="Minesh Patel" userId="a66d4990ec83ac90" providerId="LiveId" clId="{B97F8FE2-9461-4CFE-A336-39272FD5B119}" dt="2021-09-15T22:15:40.367" v="7869" actId="6264"/>
          <ac:spMkLst>
            <pc:docMk/>
            <pc:sldMk cId="1405234968" sldId="586"/>
            <ac:spMk id="171" creationId="{92DA8A58-9352-400C-9B9F-9D9E1301686F}"/>
          </ac:spMkLst>
        </pc:spChg>
        <pc:spChg chg="add mod ord">
          <ac:chgData name="Minesh Patel" userId="a66d4990ec83ac90" providerId="LiveId" clId="{B97F8FE2-9461-4CFE-A336-39272FD5B119}" dt="2021-09-15T22:24:56.404" v="8082" actId="207"/>
          <ac:spMkLst>
            <pc:docMk/>
            <pc:sldMk cId="1405234968" sldId="586"/>
            <ac:spMk id="172" creationId="{903F2982-3D6F-4F2C-97B2-D08306260316}"/>
          </ac:spMkLst>
        </pc:spChg>
        <pc:grpChg chg="add mod">
          <ac:chgData name="Minesh Patel" userId="a66d4990ec83ac90" providerId="LiveId" clId="{B97F8FE2-9461-4CFE-A336-39272FD5B119}" dt="2021-09-21T10:44:42.251" v="48445" actId="164"/>
          <ac:grpSpMkLst>
            <pc:docMk/>
            <pc:sldMk cId="1405234968" sldId="586"/>
            <ac:grpSpMk id="3" creationId="{423A425A-FC38-4C7E-A2EB-1DFA1B25F0C6}"/>
          </ac:grpSpMkLst>
        </pc:grpChg>
        <pc:grpChg chg="add mod">
          <ac:chgData name="Minesh Patel" userId="a66d4990ec83ac90" providerId="LiveId" clId="{B97F8FE2-9461-4CFE-A336-39272FD5B119}" dt="2021-09-21T10:44:48.528" v="48447" actId="164"/>
          <ac:grpSpMkLst>
            <pc:docMk/>
            <pc:sldMk cId="1405234968" sldId="586"/>
            <ac:grpSpMk id="5" creationId="{40E3DBEA-B207-47C8-A3FE-61730F3BBA4B}"/>
          </ac:grpSpMkLst>
        </pc:grpChg>
        <pc:grpChg chg="del">
          <ac:chgData name="Minesh Patel" userId="a66d4990ec83ac90" providerId="LiveId" clId="{B97F8FE2-9461-4CFE-A336-39272FD5B119}" dt="2021-09-15T21:19:03.255" v="7185" actId="478"/>
          <ac:grpSpMkLst>
            <pc:docMk/>
            <pc:sldMk cId="1405234968" sldId="586"/>
            <ac:grpSpMk id="7" creationId="{2EC5EE0C-6B16-4AD6-AF26-5A8AF2750E8C}"/>
          </ac:grpSpMkLst>
        </pc:grpChg>
        <pc:grpChg chg="del">
          <ac:chgData name="Minesh Patel" userId="a66d4990ec83ac90" providerId="LiveId" clId="{B97F8FE2-9461-4CFE-A336-39272FD5B119}" dt="2021-09-15T21:18:58.658" v="7182" actId="478"/>
          <ac:grpSpMkLst>
            <pc:docMk/>
            <pc:sldMk cId="1405234968" sldId="586"/>
            <ac:grpSpMk id="9" creationId="{9AD24030-39E6-4E41-8A93-1CCC641C1DBD}"/>
          </ac:grpSpMkLst>
        </pc:grpChg>
        <pc:grpChg chg="add del mod">
          <ac:chgData name="Minesh Patel" userId="a66d4990ec83ac90" providerId="LiveId" clId="{B97F8FE2-9461-4CFE-A336-39272FD5B119}" dt="2021-09-15T21:19:01.637" v="7184"/>
          <ac:grpSpMkLst>
            <pc:docMk/>
            <pc:sldMk cId="1405234968" sldId="586"/>
            <ac:grpSpMk id="33" creationId="{A9831366-0C34-4E86-BD46-482D9931CA14}"/>
          </ac:grpSpMkLst>
        </pc:grpChg>
        <pc:grpChg chg="del">
          <ac:chgData name="Minesh Patel" userId="a66d4990ec83ac90" providerId="LiveId" clId="{B97F8FE2-9461-4CFE-A336-39272FD5B119}" dt="2021-09-21T13:56:01.123" v="70969" actId="478"/>
          <ac:grpSpMkLst>
            <pc:docMk/>
            <pc:sldMk cId="1405234968" sldId="586"/>
            <ac:grpSpMk id="39" creationId="{59EE85B9-B9E7-4574-973A-1284B0D7BE4D}"/>
          </ac:grpSpMkLst>
        </pc:grpChg>
        <pc:grpChg chg="add del mod">
          <ac:chgData name="Minesh Patel" userId="a66d4990ec83ac90" providerId="LiveId" clId="{B97F8FE2-9461-4CFE-A336-39272FD5B119}" dt="2021-09-21T13:55:59.958" v="70968"/>
          <ac:grpSpMkLst>
            <pc:docMk/>
            <pc:sldMk cId="1405234968" sldId="586"/>
            <ac:grpSpMk id="45" creationId="{79F02420-C05A-4842-8DB1-8F355A27F87F}"/>
          </ac:grpSpMkLst>
        </pc:grpChg>
        <pc:grpChg chg="add mod">
          <ac:chgData name="Minesh Patel" userId="a66d4990ec83ac90" providerId="LiveId" clId="{B97F8FE2-9461-4CFE-A336-39272FD5B119}" dt="2021-09-21T13:56:01.470" v="70970"/>
          <ac:grpSpMkLst>
            <pc:docMk/>
            <pc:sldMk cId="1405234968" sldId="586"/>
            <ac:grpSpMk id="51" creationId="{538597B9-F0A9-49DA-A3E1-FCCE5306306F}"/>
          </ac:grpSpMkLst>
        </pc:grpChg>
        <pc:grpChg chg="mod">
          <ac:chgData name="Minesh Patel" userId="a66d4990ec83ac90" providerId="LiveId" clId="{B97F8FE2-9461-4CFE-A336-39272FD5B119}" dt="2021-09-15T21:19:00.548" v="7183"/>
          <ac:grpSpMkLst>
            <pc:docMk/>
            <pc:sldMk cId="1405234968" sldId="586"/>
            <ac:grpSpMk id="56" creationId="{AAE5A999-50E8-4480-8A72-78C4BEBABC6D}"/>
          </ac:grpSpMkLst>
        </pc:grpChg>
        <pc:grpChg chg="add del mod">
          <ac:chgData name="Minesh Patel" userId="a66d4990ec83ac90" providerId="LiveId" clId="{B97F8FE2-9461-4CFE-A336-39272FD5B119}" dt="2021-09-15T21:19:01.637" v="7184"/>
          <ac:grpSpMkLst>
            <pc:docMk/>
            <pc:sldMk cId="1405234968" sldId="586"/>
            <ac:grpSpMk id="69" creationId="{7709D6EC-DFA5-4E38-9138-ACC0B8AC448F}"/>
          </ac:grpSpMkLst>
        </pc:grpChg>
        <pc:grpChg chg="mod">
          <ac:chgData name="Minesh Patel" userId="a66d4990ec83ac90" providerId="LiveId" clId="{B97F8FE2-9461-4CFE-A336-39272FD5B119}" dt="2021-09-15T21:19:00.548" v="7183"/>
          <ac:grpSpMkLst>
            <pc:docMk/>
            <pc:sldMk cId="1405234968" sldId="586"/>
            <ac:grpSpMk id="70" creationId="{ECA26838-69FE-45A5-8377-D7EF95D79C29}"/>
          </ac:grpSpMkLst>
        </pc:grpChg>
        <pc:grpChg chg="mod">
          <ac:chgData name="Minesh Patel" userId="a66d4990ec83ac90" providerId="LiveId" clId="{B97F8FE2-9461-4CFE-A336-39272FD5B119}" dt="2021-09-15T21:19:00.548" v="7183"/>
          <ac:grpSpMkLst>
            <pc:docMk/>
            <pc:sldMk cId="1405234968" sldId="586"/>
            <ac:grpSpMk id="71" creationId="{170BAC1C-B5C2-4A5C-AF9A-5DF745B05D74}"/>
          </ac:grpSpMkLst>
        </pc:grpChg>
        <pc:grpChg chg="add del mod">
          <ac:chgData name="Minesh Patel" userId="a66d4990ec83ac90" providerId="LiveId" clId="{B97F8FE2-9461-4CFE-A336-39272FD5B119}" dt="2021-09-15T21:19:01.637" v="7184"/>
          <ac:grpSpMkLst>
            <pc:docMk/>
            <pc:sldMk cId="1405234968" sldId="586"/>
            <ac:grpSpMk id="87" creationId="{421F2A64-CE08-4776-880F-84A7F56F06B2}"/>
          </ac:grpSpMkLst>
        </pc:grpChg>
        <pc:grpChg chg="add del mod">
          <ac:chgData name="Minesh Patel" userId="a66d4990ec83ac90" providerId="LiveId" clId="{B97F8FE2-9461-4CFE-A336-39272FD5B119}" dt="2021-09-15T21:19:01.637" v="7184"/>
          <ac:grpSpMkLst>
            <pc:docMk/>
            <pc:sldMk cId="1405234968" sldId="586"/>
            <ac:grpSpMk id="93" creationId="{D9DBCF48-8D56-412F-9F24-0DD45F553FD4}"/>
          </ac:grpSpMkLst>
        </pc:grpChg>
        <pc:grpChg chg="add del mod">
          <ac:chgData name="Minesh Patel" userId="a66d4990ec83ac90" providerId="LiveId" clId="{B97F8FE2-9461-4CFE-A336-39272FD5B119}" dt="2021-09-15T21:27:51.852" v="7551" actId="478"/>
          <ac:grpSpMkLst>
            <pc:docMk/>
            <pc:sldMk cId="1405234968" sldId="586"/>
            <ac:grpSpMk id="104" creationId="{18FF81F1-58D7-4BBA-9F86-9F609E95E7F9}"/>
          </ac:grpSpMkLst>
        </pc:grpChg>
        <pc:grpChg chg="mod">
          <ac:chgData name="Minesh Patel" userId="a66d4990ec83ac90" providerId="LiveId" clId="{B97F8FE2-9461-4CFE-A336-39272FD5B119}" dt="2021-09-15T21:19:03.685" v="7186"/>
          <ac:grpSpMkLst>
            <pc:docMk/>
            <pc:sldMk cId="1405234968" sldId="586"/>
            <ac:grpSpMk id="112" creationId="{2F323F76-12B7-4D0C-9CEB-7C1B0836A355}"/>
          </ac:grpSpMkLst>
        </pc:grpChg>
        <pc:grpChg chg="add del mod">
          <ac:chgData name="Minesh Patel" userId="a66d4990ec83ac90" providerId="LiveId" clId="{B97F8FE2-9461-4CFE-A336-39272FD5B119}" dt="2021-09-15T21:27:16.892" v="7538" actId="478"/>
          <ac:grpSpMkLst>
            <pc:docMk/>
            <pc:sldMk cId="1405234968" sldId="586"/>
            <ac:grpSpMk id="118" creationId="{7A12C5D6-72BC-488C-9E26-0D0767E99157}"/>
          </ac:grpSpMkLst>
        </pc:grpChg>
        <pc:grpChg chg="mod">
          <ac:chgData name="Minesh Patel" userId="a66d4990ec83ac90" providerId="LiveId" clId="{B97F8FE2-9461-4CFE-A336-39272FD5B119}" dt="2021-09-15T21:19:03.685" v="7186"/>
          <ac:grpSpMkLst>
            <pc:docMk/>
            <pc:sldMk cId="1405234968" sldId="586"/>
            <ac:grpSpMk id="119" creationId="{C061BC2F-3170-48B9-8358-D9EDADD54246}"/>
          </ac:grpSpMkLst>
        </pc:grpChg>
        <pc:grpChg chg="mod">
          <ac:chgData name="Minesh Patel" userId="a66d4990ec83ac90" providerId="LiveId" clId="{B97F8FE2-9461-4CFE-A336-39272FD5B119}" dt="2021-09-15T21:19:03.685" v="7186"/>
          <ac:grpSpMkLst>
            <pc:docMk/>
            <pc:sldMk cId="1405234968" sldId="586"/>
            <ac:grpSpMk id="120" creationId="{E16721F9-EC52-400E-BF78-E494DE910382}"/>
          </ac:grpSpMkLst>
        </pc:grpChg>
        <pc:grpChg chg="add mod">
          <ac:chgData name="Minesh Patel" userId="a66d4990ec83ac90" providerId="LiveId" clId="{B97F8FE2-9461-4CFE-A336-39272FD5B119}" dt="2021-09-21T10:44:42.251" v="48445" actId="164"/>
          <ac:grpSpMkLst>
            <pc:docMk/>
            <pc:sldMk cId="1405234968" sldId="586"/>
            <ac:grpSpMk id="136" creationId="{59C3F1D9-3D29-4085-94CE-DAC1871CF360}"/>
          </ac:grpSpMkLst>
        </pc:grpChg>
        <pc:grpChg chg="add mod">
          <ac:chgData name="Minesh Patel" userId="a66d4990ec83ac90" providerId="LiveId" clId="{B97F8FE2-9461-4CFE-A336-39272FD5B119}" dt="2021-09-21T10:44:42.251" v="48445" actId="164"/>
          <ac:grpSpMkLst>
            <pc:docMk/>
            <pc:sldMk cId="1405234968" sldId="586"/>
            <ac:grpSpMk id="142" creationId="{C901DEF9-19DA-4248-AF70-90D42C25A240}"/>
          </ac:grpSpMkLst>
        </pc:grpChg>
        <pc:grpChg chg="add mod">
          <ac:chgData name="Minesh Patel" userId="a66d4990ec83ac90" providerId="LiveId" clId="{B97F8FE2-9461-4CFE-A336-39272FD5B119}" dt="2021-09-21T10:44:42.251" v="48445" actId="164"/>
          <ac:grpSpMkLst>
            <pc:docMk/>
            <pc:sldMk cId="1405234968" sldId="586"/>
            <ac:grpSpMk id="152" creationId="{6B016690-5043-4307-9378-16813DDCC545}"/>
          </ac:grpSpMkLst>
        </pc:grpChg>
        <pc:grpChg chg="add mod">
          <ac:chgData name="Minesh Patel" userId="a66d4990ec83ac90" providerId="LiveId" clId="{B97F8FE2-9461-4CFE-A336-39272FD5B119}" dt="2021-09-21T10:44:42.251" v="48445" actId="164"/>
          <ac:grpSpMkLst>
            <pc:docMk/>
            <pc:sldMk cId="1405234968" sldId="586"/>
            <ac:grpSpMk id="157" creationId="{4BF90B75-F9D7-4C9E-B8F8-2B8FB5C3F398}"/>
          </ac:grpSpMkLst>
        </pc:grpChg>
        <pc:cxnChg chg="add del mod">
          <ac:chgData name="Minesh Patel" userId="a66d4990ec83ac90" providerId="LiveId" clId="{B97F8FE2-9461-4CFE-A336-39272FD5B119}" dt="2021-09-15T21:19:01.637" v="7184"/>
          <ac:cxnSpMkLst>
            <pc:docMk/>
            <pc:sldMk cId="1405234968" sldId="586"/>
            <ac:cxnSpMk id="30" creationId="{1ECFD4CC-E55D-4368-A541-C41785E419A0}"/>
          </ac:cxnSpMkLst>
        </pc:cxnChg>
        <pc:cxnChg chg="mod">
          <ac:chgData name="Minesh Patel" userId="a66d4990ec83ac90" providerId="LiveId" clId="{B97F8FE2-9461-4CFE-A336-39272FD5B119}" dt="2021-09-15T21:19:03.255" v="7185" actId="478"/>
          <ac:cxnSpMkLst>
            <pc:docMk/>
            <pc:sldMk cId="1405234968" sldId="586"/>
            <ac:cxnSpMk id="46" creationId="{FE9D3965-7DBA-463A-AC2C-2BC10FEC339B}"/>
          </ac:cxnSpMkLst>
        </pc:cxnChg>
        <pc:cxnChg chg="mod">
          <ac:chgData name="Minesh Patel" userId="a66d4990ec83ac90" providerId="LiveId" clId="{B97F8FE2-9461-4CFE-A336-39272FD5B119}" dt="2021-09-15T21:19:03.255" v="7185" actId="478"/>
          <ac:cxnSpMkLst>
            <pc:docMk/>
            <pc:sldMk cId="1405234968" sldId="586"/>
            <ac:cxnSpMk id="60" creationId="{0932629A-B040-4C6B-B3E2-E8D83C2FFAD1}"/>
          </ac:cxnSpMkLst>
        </pc:cxnChg>
        <pc:cxnChg chg="mod">
          <ac:chgData name="Minesh Patel" userId="a66d4990ec83ac90" providerId="LiveId" clId="{B97F8FE2-9461-4CFE-A336-39272FD5B119}" dt="2021-09-15T21:19:00.548" v="7183"/>
          <ac:cxnSpMkLst>
            <pc:docMk/>
            <pc:sldMk cId="1405234968" sldId="586"/>
            <ac:cxnSpMk id="73" creationId="{AEEEBE0B-9E02-407F-BBE7-4AF1D7E6ED76}"/>
          </ac:cxnSpMkLst>
        </pc:cxnChg>
        <pc:cxnChg chg="mod">
          <ac:chgData name="Minesh Patel" userId="a66d4990ec83ac90" providerId="LiveId" clId="{B97F8FE2-9461-4CFE-A336-39272FD5B119}" dt="2021-09-15T21:19:00.548" v="7183"/>
          <ac:cxnSpMkLst>
            <pc:docMk/>
            <pc:sldMk cId="1405234968" sldId="586"/>
            <ac:cxnSpMk id="74" creationId="{F7A15E6E-71CE-4BA8-BAB1-CE5D17039952}"/>
          </ac:cxnSpMkLst>
        </pc:cxnChg>
        <pc:cxnChg chg="mod">
          <ac:chgData name="Minesh Patel" userId="a66d4990ec83ac90" providerId="LiveId" clId="{B97F8FE2-9461-4CFE-A336-39272FD5B119}" dt="2021-09-15T21:19:00.548" v="7183"/>
          <ac:cxnSpMkLst>
            <pc:docMk/>
            <pc:sldMk cId="1405234968" sldId="586"/>
            <ac:cxnSpMk id="75" creationId="{91578436-5445-4205-982C-0D9CD20ADCF3}"/>
          </ac:cxnSpMkLst>
        </pc:cxnChg>
        <pc:cxnChg chg="mod">
          <ac:chgData name="Minesh Patel" userId="a66d4990ec83ac90" providerId="LiveId" clId="{B97F8FE2-9461-4CFE-A336-39272FD5B119}" dt="2021-09-15T21:19:00.548" v="7183"/>
          <ac:cxnSpMkLst>
            <pc:docMk/>
            <pc:sldMk cId="1405234968" sldId="586"/>
            <ac:cxnSpMk id="76" creationId="{B2EC6666-D430-424B-AB49-F46EFEBA898A}"/>
          </ac:cxnSpMkLst>
        </pc:cxnChg>
        <pc:cxnChg chg="mod">
          <ac:chgData name="Minesh Patel" userId="a66d4990ec83ac90" providerId="LiveId" clId="{B97F8FE2-9461-4CFE-A336-39272FD5B119}" dt="2021-09-15T21:19:00.548" v="7183"/>
          <ac:cxnSpMkLst>
            <pc:docMk/>
            <pc:sldMk cId="1405234968" sldId="586"/>
            <ac:cxnSpMk id="77" creationId="{F65B3364-D92D-4BA1-BBD3-9B36148A189E}"/>
          </ac:cxnSpMkLst>
        </pc:cxnChg>
        <pc:cxnChg chg="mod">
          <ac:chgData name="Minesh Patel" userId="a66d4990ec83ac90" providerId="LiveId" clId="{B97F8FE2-9461-4CFE-A336-39272FD5B119}" dt="2021-09-15T21:19:00.548" v="7183"/>
          <ac:cxnSpMkLst>
            <pc:docMk/>
            <pc:sldMk cId="1405234968" sldId="586"/>
            <ac:cxnSpMk id="78" creationId="{5BE33B69-8EFE-4668-B82F-5158DD089F99}"/>
          </ac:cxnSpMkLst>
        </pc:cxnChg>
        <pc:cxnChg chg="mod">
          <ac:chgData name="Minesh Patel" userId="a66d4990ec83ac90" providerId="LiveId" clId="{B97F8FE2-9461-4CFE-A336-39272FD5B119}" dt="2021-09-15T21:19:00.548" v="7183"/>
          <ac:cxnSpMkLst>
            <pc:docMk/>
            <pc:sldMk cId="1405234968" sldId="586"/>
            <ac:cxnSpMk id="79" creationId="{A7E7F773-72E0-4139-AD82-A1DCE8E4BB52}"/>
          </ac:cxnSpMkLst>
        </pc:cxnChg>
        <pc:cxnChg chg="mod">
          <ac:chgData name="Minesh Patel" userId="a66d4990ec83ac90" providerId="LiveId" clId="{B97F8FE2-9461-4CFE-A336-39272FD5B119}" dt="2021-09-15T21:19:00.548" v="7183"/>
          <ac:cxnSpMkLst>
            <pc:docMk/>
            <pc:sldMk cId="1405234968" sldId="586"/>
            <ac:cxnSpMk id="80" creationId="{F3A11EB5-E113-415E-8EAF-14935123B576}"/>
          </ac:cxnSpMkLst>
        </pc:cxnChg>
        <pc:cxnChg chg="mod">
          <ac:chgData name="Minesh Patel" userId="a66d4990ec83ac90" providerId="LiveId" clId="{B97F8FE2-9461-4CFE-A336-39272FD5B119}" dt="2021-09-15T21:19:00.548" v="7183"/>
          <ac:cxnSpMkLst>
            <pc:docMk/>
            <pc:sldMk cId="1405234968" sldId="586"/>
            <ac:cxnSpMk id="81" creationId="{A8586711-2DB3-475D-A58B-9254C7C3B613}"/>
          </ac:cxnSpMkLst>
        </pc:cxnChg>
        <pc:cxnChg chg="mod">
          <ac:chgData name="Minesh Patel" userId="a66d4990ec83ac90" providerId="LiveId" clId="{B97F8FE2-9461-4CFE-A336-39272FD5B119}" dt="2021-09-15T21:19:00.548" v="7183"/>
          <ac:cxnSpMkLst>
            <pc:docMk/>
            <pc:sldMk cId="1405234968" sldId="586"/>
            <ac:cxnSpMk id="82" creationId="{FAB982B4-2A2A-428C-96B7-F9CF6D5E67AC}"/>
          </ac:cxnSpMkLst>
        </pc:cxnChg>
        <pc:cxnChg chg="mod">
          <ac:chgData name="Minesh Patel" userId="a66d4990ec83ac90" providerId="LiveId" clId="{B97F8FE2-9461-4CFE-A336-39272FD5B119}" dt="2021-09-15T21:19:00.548" v="7183"/>
          <ac:cxnSpMkLst>
            <pc:docMk/>
            <pc:sldMk cId="1405234968" sldId="586"/>
            <ac:cxnSpMk id="83" creationId="{75ACE690-E108-42A7-AD3E-BC7397C305BF}"/>
          </ac:cxnSpMkLst>
        </pc:cxnChg>
        <pc:cxnChg chg="mod">
          <ac:chgData name="Minesh Patel" userId="a66d4990ec83ac90" providerId="LiveId" clId="{B97F8FE2-9461-4CFE-A336-39272FD5B119}" dt="2021-09-15T21:19:00.548" v="7183"/>
          <ac:cxnSpMkLst>
            <pc:docMk/>
            <pc:sldMk cId="1405234968" sldId="586"/>
            <ac:cxnSpMk id="84" creationId="{E4142164-5368-4E56-B47B-EDC2E36BE63B}"/>
          </ac:cxnSpMkLst>
        </pc:cxnChg>
        <pc:cxnChg chg="mod">
          <ac:chgData name="Minesh Patel" userId="a66d4990ec83ac90" providerId="LiveId" clId="{B97F8FE2-9461-4CFE-A336-39272FD5B119}" dt="2021-09-15T21:19:00.548" v="7183"/>
          <ac:cxnSpMkLst>
            <pc:docMk/>
            <pc:sldMk cId="1405234968" sldId="586"/>
            <ac:cxnSpMk id="85" creationId="{7A06CBFF-4032-4596-940A-F143575113CA}"/>
          </ac:cxnSpMkLst>
        </pc:cxnChg>
        <pc:cxnChg chg="mod">
          <ac:chgData name="Minesh Patel" userId="a66d4990ec83ac90" providerId="LiveId" clId="{B97F8FE2-9461-4CFE-A336-39272FD5B119}" dt="2021-09-15T21:19:00.548" v="7183"/>
          <ac:cxnSpMkLst>
            <pc:docMk/>
            <pc:sldMk cId="1405234968" sldId="586"/>
            <ac:cxnSpMk id="86" creationId="{B388A4D9-179F-4806-ACB6-9038F551594F}"/>
          </ac:cxnSpMkLst>
        </pc:cxnChg>
        <pc:cxnChg chg="add del mod">
          <ac:chgData name="Minesh Patel" userId="a66d4990ec83ac90" providerId="LiveId" clId="{B97F8FE2-9461-4CFE-A336-39272FD5B119}" dt="2021-09-15T21:19:01.637" v="7184"/>
          <ac:cxnSpMkLst>
            <pc:docMk/>
            <pc:sldMk cId="1405234968" sldId="586"/>
            <ac:cxnSpMk id="92" creationId="{EEDC2DF0-B33F-4E56-BF43-6C964656EA9D}"/>
          </ac:cxnSpMkLst>
        </pc:cxnChg>
        <pc:cxnChg chg="add del mod">
          <ac:chgData name="Minesh Patel" userId="a66d4990ec83ac90" providerId="LiveId" clId="{B97F8FE2-9461-4CFE-A336-39272FD5B119}" dt="2021-09-15T21:19:01.637" v="7184"/>
          <ac:cxnSpMkLst>
            <pc:docMk/>
            <pc:sldMk cId="1405234968" sldId="586"/>
            <ac:cxnSpMk id="100" creationId="{7BD1204F-D67A-476F-968D-81FB287136F0}"/>
          </ac:cxnSpMkLst>
        </pc:cxnChg>
        <pc:cxnChg chg="add del mod">
          <ac:chgData name="Minesh Patel" userId="a66d4990ec83ac90" providerId="LiveId" clId="{B97F8FE2-9461-4CFE-A336-39272FD5B119}" dt="2021-09-15T21:19:08.686" v="7188" actId="478"/>
          <ac:cxnSpMkLst>
            <pc:docMk/>
            <pc:sldMk cId="1405234968" sldId="586"/>
            <ac:cxnSpMk id="101" creationId="{2910BEE2-E1F6-4FFE-B7AA-5A87C660B4A6}"/>
          </ac:cxnSpMkLst>
        </pc:cxnChg>
        <pc:cxnChg chg="mod">
          <ac:chgData name="Minesh Patel" userId="a66d4990ec83ac90" providerId="LiveId" clId="{B97F8FE2-9461-4CFE-A336-39272FD5B119}" dt="2021-09-15T21:19:03.685" v="7186"/>
          <ac:cxnSpMkLst>
            <pc:docMk/>
            <pc:sldMk cId="1405234968" sldId="586"/>
            <ac:cxnSpMk id="122" creationId="{BD1F8FF2-A7C1-48A8-8039-104570B74223}"/>
          </ac:cxnSpMkLst>
        </pc:cxnChg>
        <pc:cxnChg chg="mod">
          <ac:chgData name="Minesh Patel" userId="a66d4990ec83ac90" providerId="LiveId" clId="{B97F8FE2-9461-4CFE-A336-39272FD5B119}" dt="2021-09-15T21:19:03.685" v="7186"/>
          <ac:cxnSpMkLst>
            <pc:docMk/>
            <pc:sldMk cId="1405234968" sldId="586"/>
            <ac:cxnSpMk id="123" creationId="{1A4A6260-F121-4607-8FFC-18196868F016}"/>
          </ac:cxnSpMkLst>
        </pc:cxnChg>
        <pc:cxnChg chg="mod">
          <ac:chgData name="Minesh Patel" userId="a66d4990ec83ac90" providerId="LiveId" clId="{B97F8FE2-9461-4CFE-A336-39272FD5B119}" dt="2021-09-15T21:19:03.685" v="7186"/>
          <ac:cxnSpMkLst>
            <pc:docMk/>
            <pc:sldMk cId="1405234968" sldId="586"/>
            <ac:cxnSpMk id="124" creationId="{D5B1458E-9872-4321-9244-768B9973CF87}"/>
          </ac:cxnSpMkLst>
        </pc:cxnChg>
        <pc:cxnChg chg="mod">
          <ac:chgData name="Minesh Patel" userId="a66d4990ec83ac90" providerId="LiveId" clId="{B97F8FE2-9461-4CFE-A336-39272FD5B119}" dt="2021-09-15T21:19:03.685" v="7186"/>
          <ac:cxnSpMkLst>
            <pc:docMk/>
            <pc:sldMk cId="1405234968" sldId="586"/>
            <ac:cxnSpMk id="125" creationId="{D4D9C6E6-BCC4-4B18-8E32-AAB02127521D}"/>
          </ac:cxnSpMkLst>
        </pc:cxnChg>
        <pc:cxnChg chg="mod">
          <ac:chgData name="Minesh Patel" userId="a66d4990ec83ac90" providerId="LiveId" clId="{B97F8FE2-9461-4CFE-A336-39272FD5B119}" dt="2021-09-15T21:19:03.685" v="7186"/>
          <ac:cxnSpMkLst>
            <pc:docMk/>
            <pc:sldMk cId="1405234968" sldId="586"/>
            <ac:cxnSpMk id="126" creationId="{CF637C98-7C1D-418C-AE37-1E62D8C7604C}"/>
          </ac:cxnSpMkLst>
        </pc:cxnChg>
        <pc:cxnChg chg="mod">
          <ac:chgData name="Minesh Patel" userId="a66d4990ec83ac90" providerId="LiveId" clId="{B97F8FE2-9461-4CFE-A336-39272FD5B119}" dt="2021-09-15T21:19:03.685" v="7186"/>
          <ac:cxnSpMkLst>
            <pc:docMk/>
            <pc:sldMk cId="1405234968" sldId="586"/>
            <ac:cxnSpMk id="127" creationId="{28738819-B2D4-4335-9646-4E3B066E0461}"/>
          </ac:cxnSpMkLst>
        </pc:cxnChg>
        <pc:cxnChg chg="mod">
          <ac:chgData name="Minesh Patel" userId="a66d4990ec83ac90" providerId="LiveId" clId="{B97F8FE2-9461-4CFE-A336-39272FD5B119}" dt="2021-09-15T21:19:03.685" v="7186"/>
          <ac:cxnSpMkLst>
            <pc:docMk/>
            <pc:sldMk cId="1405234968" sldId="586"/>
            <ac:cxnSpMk id="128" creationId="{4AECC330-FB82-461F-8FC5-8C98A4218628}"/>
          </ac:cxnSpMkLst>
        </pc:cxnChg>
        <pc:cxnChg chg="mod">
          <ac:chgData name="Minesh Patel" userId="a66d4990ec83ac90" providerId="LiveId" clId="{B97F8FE2-9461-4CFE-A336-39272FD5B119}" dt="2021-09-15T21:19:03.685" v="7186"/>
          <ac:cxnSpMkLst>
            <pc:docMk/>
            <pc:sldMk cId="1405234968" sldId="586"/>
            <ac:cxnSpMk id="129" creationId="{69E89563-64AC-4D5C-B11E-D4876370E2F4}"/>
          </ac:cxnSpMkLst>
        </pc:cxnChg>
        <pc:cxnChg chg="mod">
          <ac:chgData name="Minesh Patel" userId="a66d4990ec83ac90" providerId="LiveId" clId="{B97F8FE2-9461-4CFE-A336-39272FD5B119}" dt="2021-09-15T21:19:03.685" v="7186"/>
          <ac:cxnSpMkLst>
            <pc:docMk/>
            <pc:sldMk cId="1405234968" sldId="586"/>
            <ac:cxnSpMk id="130" creationId="{9422C75D-EB6B-40E5-8C42-FEB0652A6D21}"/>
          </ac:cxnSpMkLst>
        </pc:cxnChg>
        <pc:cxnChg chg="mod">
          <ac:chgData name="Minesh Patel" userId="a66d4990ec83ac90" providerId="LiveId" clId="{B97F8FE2-9461-4CFE-A336-39272FD5B119}" dt="2021-09-15T21:19:03.685" v="7186"/>
          <ac:cxnSpMkLst>
            <pc:docMk/>
            <pc:sldMk cId="1405234968" sldId="586"/>
            <ac:cxnSpMk id="131" creationId="{2FCDB16B-24FF-4D94-8098-8A7D2EB710B8}"/>
          </ac:cxnSpMkLst>
        </pc:cxnChg>
        <pc:cxnChg chg="mod">
          <ac:chgData name="Minesh Patel" userId="a66d4990ec83ac90" providerId="LiveId" clId="{B97F8FE2-9461-4CFE-A336-39272FD5B119}" dt="2021-09-15T21:19:03.685" v="7186"/>
          <ac:cxnSpMkLst>
            <pc:docMk/>
            <pc:sldMk cId="1405234968" sldId="586"/>
            <ac:cxnSpMk id="132" creationId="{722DA84C-C929-408B-AF8F-3DFA58984E00}"/>
          </ac:cxnSpMkLst>
        </pc:cxnChg>
        <pc:cxnChg chg="mod">
          <ac:chgData name="Minesh Patel" userId="a66d4990ec83ac90" providerId="LiveId" clId="{B97F8FE2-9461-4CFE-A336-39272FD5B119}" dt="2021-09-15T21:19:03.685" v="7186"/>
          <ac:cxnSpMkLst>
            <pc:docMk/>
            <pc:sldMk cId="1405234968" sldId="586"/>
            <ac:cxnSpMk id="133" creationId="{D96AA320-5829-4015-87AF-D6B99AAB3022}"/>
          </ac:cxnSpMkLst>
        </pc:cxnChg>
        <pc:cxnChg chg="mod">
          <ac:chgData name="Minesh Patel" userId="a66d4990ec83ac90" providerId="LiveId" clId="{B97F8FE2-9461-4CFE-A336-39272FD5B119}" dt="2021-09-15T21:19:03.685" v="7186"/>
          <ac:cxnSpMkLst>
            <pc:docMk/>
            <pc:sldMk cId="1405234968" sldId="586"/>
            <ac:cxnSpMk id="134" creationId="{70CD7CF8-EEFA-4367-80C2-262EEE25AC18}"/>
          </ac:cxnSpMkLst>
        </pc:cxnChg>
        <pc:cxnChg chg="mod">
          <ac:chgData name="Minesh Patel" userId="a66d4990ec83ac90" providerId="LiveId" clId="{B97F8FE2-9461-4CFE-A336-39272FD5B119}" dt="2021-09-15T21:19:03.685" v="7186"/>
          <ac:cxnSpMkLst>
            <pc:docMk/>
            <pc:sldMk cId="1405234968" sldId="586"/>
            <ac:cxnSpMk id="135" creationId="{93D16E2E-2E85-4E77-AA30-67E081BBD1E7}"/>
          </ac:cxnSpMkLst>
        </pc:cxnChg>
        <pc:cxnChg chg="add mod">
          <ac:chgData name="Minesh Patel" userId="a66d4990ec83ac90" providerId="LiveId" clId="{B97F8FE2-9461-4CFE-A336-39272FD5B119}" dt="2021-09-21T10:44:42.251" v="48445" actId="164"/>
          <ac:cxnSpMkLst>
            <pc:docMk/>
            <pc:sldMk cId="1405234968" sldId="586"/>
            <ac:cxnSpMk id="141" creationId="{487535E9-8969-4CEB-8C7A-96DE48EB401C}"/>
          </ac:cxnSpMkLst>
        </pc:cxnChg>
        <pc:cxnChg chg="add del mod">
          <ac:chgData name="Minesh Patel" userId="a66d4990ec83ac90" providerId="LiveId" clId="{B97F8FE2-9461-4CFE-A336-39272FD5B119}" dt="2021-09-15T21:27:26.843" v="7544" actId="478"/>
          <ac:cxnSpMkLst>
            <pc:docMk/>
            <pc:sldMk cId="1405234968" sldId="586"/>
            <ac:cxnSpMk id="149" creationId="{604B8420-3776-429A-9324-8BAE0BDEC746}"/>
          </ac:cxnSpMkLst>
        </pc:cxnChg>
        <pc:cxnChg chg="mod">
          <ac:chgData name="Minesh Patel" userId="a66d4990ec83ac90" providerId="LiveId" clId="{B97F8FE2-9461-4CFE-A336-39272FD5B119}" dt="2021-09-15T22:23:18.754" v="8046" actId="208"/>
          <ac:cxnSpMkLst>
            <pc:docMk/>
            <pc:sldMk cId="1405234968" sldId="586"/>
            <ac:cxnSpMk id="160" creationId="{B7827602-DC59-402D-A7D7-B412F7BDDB28}"/>
          </ac:cxnSpMkLst>
        </pc:cxnChg>
        <pc:cxnChg chg="mod">
          <ac:chgData name="Minesh Patel" userId="a66d4990ec83ac90" providerId="LiveId" clId="{B97F8FE2-9461-4CFE-A336-39272FD5B119}" dt="2021-09-15T22:23:18.754" v="8046" actId="208"/>
          <ac:cxnSpMkLst>
            <pc:docMk/>
            <pc:sldMk cId="1405234968" sldId="586"/>
            <ac:cxnSpMk id="161" creationId="{B15AF3F1-5ABC-4FD5-9E6E-879EE6889CC6}"/>
          </ac:cxnSpMkLst>
        </pc:cxnChg>
        <pc:cxnChg chg="add mod">
          <ac:chgData name="Minesh Patel" userId="a66d4990ec83ac90" providerId="LiveId" clId="{B97F8FE2-9461-4CFE-A336-39272FD5B119}" dt="2021-09-21T10:44:48.528" v="48447" actId="164"/>
          <ac:cxnSpMkLst>
            <pc:docMk/>
            <pc:sldMk cId="1405234968" sldId="586"/>
            <ac:cxnSpMk id="163" creationId="{00D6AF54-1C23-4612-8EE2-8208DA4FBA1B}"/>
          </ac:cxnSpMkLst>
        </pc:cxnChg>
        <pc:cxnChg chg="add mod">
          <ac:chgData name="Minesh Patel" userId="a66d4990ec83ac90" providerId="LiveId" clId="{B97F8FE2-9461-4CFE-A336-39272FD5B119}" dt="2021-09-21T10:44:48.528" v="48447" actId="164"/>
          <ac:cxnSpMkLst>
            <pc:docMk/>
            <pc:sldMk cId="1405234968" sldId="586"/>
            <ac:cxnSpMk id="165" creationId="{B5D1DB61-28CD-433B-B9BE-4CDFABE52ABA}"/>
          </ac:cxnSpMkLst>
        </pc:cxnChg>
      </pc:sldChg>
      <pc:sldChg chg="addSp delSp modSp add mod delAnim modAnim modNotesTx">
        <pc:chgData name="Minesh Patel" userId="a66d4990ec83ac90" providerId="LiveId" clId="{B97F8FE2-9461-4CFE-A336-39272FD5B119}" dt="2021-09-21T13:56:40.849" v="70991"/>
        <pc:sldMkLst>
          <pc:docMk/>
          <pc:sldMk cId="3921920343" sldId="587"/>
        </pc:sldMkLst>
        <pc:spChg chg="mod">
          <ac:chgData name="Minesh Patel" userId="a66d4990ec83ac90" providerId="LiveId" clId="{B97F8FE2-9461-4CFE-A336-39272FD5B119}" dt="2021-09-20T23:19:06.730" v="36269" actId="20577"/>
          <ac:spMkLst>
            <pc:docMk/>
            <pc:sldMk cId="3921920343" sldId="587"/>
            <ac:spMk id="2" creationId="{00000000-0000-0000-0000-000000000000}"/>
          </ac:spMkLst>
        </pc:spChg>
        <pc:spChg chg="mod">
          <ac:chgData name="Minesh Patel" userId="a66d4990ec83ac90" providerId="LiveId" clId="{B97F8FE2-9461-4CFE-A336-39272FD5B119}" dt="2021-09-21T11:13:25.968" v="52680" actId="207"/>
          <ac:spMkLst>
            <pc:docMk/>
            <pc:sldMk cId="3921920343" sldId="587"/>
            <ac:spMk id="7" creationId="{78FE383A-A0AC-4BD8-964A-8860C732BBE6}"/>
          </ac:spMkLst>
        </pc:spChg>
        <pc:spChg chg="add mod">
          <ac:chgData name="Minesh Patel" userId="a66d4990ec83ac90" providerId="LiveId" clId="{B97F8FE2-9461-4CFE-A336-39272FD5B119}" dt="2021-09-21T11:15:09.970" v="53099" actId="164"/>
          <ac:spMkLst>
            <pc:docMk/>
            <pc:sldMk cId="3921920343" sldId="587"/>
            <ac:spMk id="12" creationId="{A19E4359-E17B-49EE-BB99-0F6EBEF6120C}"/>
          </ac:spMkLst>
        </pc:spChg>
        <pc:spChg chg="mod">
          <ac:chgData name="Minesh Patel" userId="a66d4990ec83ac90" providerId="LiveId" clId="{B97F8FE2-9461-4CFE-A336-39272FD5B119}" dt="2021-09-21T13:56:40.849" v="70991"/>
          <ac:spMkLst>
            <pc:docMk/>
            <pc:sldMk cId="3921920343" sldId="587"/>
            <ac:spMk id="18" creationId="{F8BEAB8D-1FA7-424D-8BE5-5FC0E4EBA3A9}"/>
          </ac:spMkLst>
        </pc:spChg>
        <pc:spChg chg="mod">
          <ac:chgData name="Minesh Patel" userId="a66d4990ec83ac90" providerId="LiveId" clId="{B97F8FE2-9461-4CFE-A336-39272FD5B119}" dt="2021-09-21T13:56:40.849" v="70991"/>
          <ac:spMkLst>
            <pc:docMk/>
            <pc:sldMk cId="3921920343" sldId="587"/>
            <ac:spMk id="19" creationId="{99B7B2CC-80AC-4A59-BA42-7676806A3C9B}"/>
          </ac:spMkLst>
        </pc:spChg>
        <pc:spChg chg="mod">
          <ac:chgData name="Minesh Patel" userId="a66d4990ec83ac90" providerId="LiveId" clId="{B97F8FE2-9461-4CFE-A336-39272FD5B119}" dt="2021-09-21T13:56:40.849" v="70991"/>
          <ac:spMkLst>
            <pc:docMk/>
            <pc:sldMk cId="3921920343" sldId="587"/>
            <ac:spMk id="21" creationId="{1C0542FA-1B09-4E00-ABBF-58EFF3ADC2C5}"/>
          </ac:spMkLst>
        </pc:spChg>
        <pc:spChg chg="mod">
          <ac:chgData name="Minesh Patel" userId="a66d4990ec83ac90" providerId="LiveId" clId="{B97F8FE2-9461-4CFE-A336-39272FD5B119}" dt="2021-09-21T13:56:40.849" v="70991"/>
          <ac:spMkLst>
            <pc:docMk/>
            <pc:sldMk cId="3921920343" sldId="587"/>
            <ac:spMk id="23" creationId="{5CDF2D87-551A-40F0-81B3-BD8E6E19DA17}"/>
          </ac:spMkLst>
        </pc:spChg>
        <pc:spChg chg="mod">
          <ac:chgData name="Minesh Patel" userId="a66d4990ec83ac90" providerId="LiveId" clId="{B97F8FE2-9461-4CFE-A336-39272FD5B119}" dt="2021-09-21T13:56:40.849" v="70991"/>
          <ac:spMkLst>
            <pc:docMk/>
            <pc:sldMk cId="3921920343" sldId="587"/>
            <ac:spMk id="24" creationId="{1110D2DE-F31A-46BA-A8B2-2E6BF963CFA8}"/>
          </ac:spMkLst>
        </pc:spChg>
        <pc:spChg chg="add mod">
          <ac:chgData name="Minesh Patel" userId="a66d4990ec83ac90" providerId="LiveId" clId="{B97F8FE2-9461-4CFE-A336-39272FD5B119}" dt="2021-09-21T11:15:09.970" v="53099" actId="164"/>
          <ac:spMkLst>
            <pc:docMk/>
            <pc:sldMk cId="3921920343" sldId="587"/>
            <ac:spMk id="59" creationId="{FB182EEF-6079-4BB9-A3AB-FD13960CA9FD}"/>
          </ac:spMkLst>
        </pc:spChg>
        <pc:spChg chg="add mod">
          <ac:chgData name="Minesh Patel" userId="a66d4990ec83ac90" providerId="LiveId" clId="{B97F8FE2-9461-4CFE-A336-39272FD5B119}" dt="2021-09-21T11:15:09.970" v="53099" actId="164"/>
          <ac:spMkLst>
            <pc:docMk/>
            <pc:sldMk cId="3921920343" sldId="587"/>
            <ac:spMk id="61" creationId="{CEEA5927-7CB3-48F2-8DC5-1E500AEC1260}"/>
          </ac:spMkLst>
        </pc:spChg>
        <pc:spChg chg="add mod">
          <ac:chgData name="Minesh Patel" userId="a66d4990ec83ac90" providerId="LiveId" clId="{B97F8FE2-9461-4CFE-A336-39272FD5B119}" dt="2021-09-21T11:14:59.170" v="53098" actId="20577"/>
          <ac:spMkLst>
            <pc:docMk/>
            <pc:sldMk cId="3921920343" sldId="587"/>
            <ac:spMk id="62" creationId="{00512FD8-4F71-4B81-A751-017AF7FF0C43}"/>
          </ac:spMkLst>
        </pc:spChg>
        <pc:spChg chg="mod">
          <ac:chgData name="Minesh Patel" userId="a66d4990ec83ac90" providerId="LiveId" clId="{B97F8FE2-9461-4CFE-A336-39272FD5B119}" dt="2021-09-21T11:15:09.970" v="53099" actId="164"/>
          <ac:spMkLst>
            <pc:docMk/>
            <pc:sldMk cId="3921920343" sldId="587"/>
            <ac:spMk id="209" creationId="{7E65F68F-086E-4896-B928-AB1CEFE88662}"/>
          </ac:spMkLst>
        </pc:spChg>
        <pc:spChg chg="del">
          <ac:chgData name="Minesh Patel" userId="a66d4990ec83ac90" providerId="LiveId" clId="{B97F8FE2-9461-4CFE-A336-39272FD5B119}" dt="2021-09-15T22:52:38.248" v="8893" actId="478"/>
          <ac:spMkLst>
            <pc:docMk/>
            <pc:sldMk cId="3921920343" sldId="587"/>
            <ac:spMk id="211" creationId="{A41C55CA-A20F-400A-8DEF-A1EF1174DAF3}"/>
          </ac:spMkLst>
        </pc:spChg>
        <pc:spChg chg="del">
          <ac:chgData name="Minesh Patel" userId="a66d4990ec83ac90" providerId="LiveId" clId="{B97F8FE2-9461-4CFE-A336-39272FD5B119}" dt="2021-09-15T22:52:38.248" v="8893" actId="478"/>
          <ac:spMkLst>
            <pc:docMk/>
            <pc:sldMk cId="3921920343" sldId="587"/>
            <ac:spMk id="212" creationId="{557B3F2F-F822-43BA-85FD-033C88DFE399}"/>
          </ac:spMkLst>
        </pc:spChg>
        <pc:spChg chg="del">
          <ac:chgData name="Minesh Patel" userId="a66d4990ec83ac90" providerId="LiveId" clId="{B97F8FE2-9461-4CFE-A336-39272FD5B119}" dt="2021-09-15T22:52:38.248" v="8893" actId="478"/>
          <ac:spMkLst>
            <pc:docMk/>
            <pc:sldMk cId="3921920343" sldId="587"/>
            <ac:spMk id="213" creationId="{97B8C7B0-D190-4020-86C0-96398AC98EE5}"/>
          </ac:spMkLst>
        </pc:spChg>
        <pc:spChg chg="del">
          <ac:chgData name="Minesh Patel" userId="a66d4990ec83ac90" providerId="LiveId" clId="{B97F8FE2-9461-4CFE-A336-39272FD5B119}" dt="2021-09-15T22:52:38.248" v="8893" actId="478"/>
          <ac:spMkLst>
            <pc:docMk/>
            <pc:sldMk cId="3921920343" sldId="587"/>
            <ac:spMk id="214" creationId="{93008E94-0277-4D33-861B-CB59BEEF2A2F}"/>
          </ac:spMkLst>
        </pc:spChg>
        <pc:spChg chg="del">
          <ac:chgData name="Minesh Patel" userId="a66d4990ec83ac90" providerId="LiveId" clId="{B97F8FE2-9461-4CFE-A336-39272FD5B119}" dt="2021-09-15T22:52:38.248" v="8893" actId="478"/>
          <ac:spMkLst>
            <pc:docMk/>
            <pc:sldMk cId="3921920343" sldId="587"/>
            <ac:spMk id="218" creationId="{84A2F534-DF4C-421B-8BD0-95206DD84055}"/>
          </ac:spMkLst>
        </pc:spChg>
        <pc:spChg chg="del">
          <ac:chgData name="Minesh Patel" userId="a66d4990ec83ac90" providerId="LiveId" clId="{B97F8FE2-9461-4CFE-A336-39272FD5B119}" dt="2021-09-15T22:52:38.248" v="8893" actId="478"/>
          <ac:spMkLst>
            <pc:docMk/>
            <pc:sldMk cId="3921920343" sldId="587"/>
            <ac:spMk id="219" creationId="{AFC7079C-1280-4E01-BF18-E7AA6E8998FE}"/>
          </ac:spMkLst>
        </pc:spChg>
        <pc:spChg chg="del">
          <ac:chgData name="Minesh Patel" userId="a66d4990ec83ac90" providerId="LiveId" clId="{B97F8FE2-9461-4CFE-A336-39272FD5B119}" dt="2021-09-15T22:56:18.240" v="9093" actId="478"/>
          <ac:spMkLst>
            <pc:docMk/>
            <pc:sldMk cId="3921920343" sldId="587"/>
            <ac:spMk id="225" creationId="{52E42FD0-E5D0-4F0B-9FF6-DA3B4436293D}"/>
          </ac:spMkLst>
        </pc:spChg>
        <pc:grpChg chg="add mod">
          <ac:chgData name="Minesh Patel" userId="a66d4990ec83ac90" providerId="LiveId" clId="{B97F8FE2-9461-4CFE-A336-39272FD5B119}" dt="2021-09-21T11:15:09.970" v="53099" actId="164"/>
          <ac:grpSpMkLst>
            <pc:docMk/>
            <pc:sldMk cId="3921920343" sldId="587"/>
            <ac:grpSpMk id="3" creationId="{29D56370-58A6-473E-88FA-73B1A68C6610}"/>
          </ac:grpSpMkLst>
        </pc:grpChg>
        <pc:grpChg chg="add mod">
          <ac:chgData name="Minesh Patel" userId="a66d4990ec83ac90" providerId="LiveId" clId="{B97F8FE2-9461-4CFE-A336-39272FD5B119}" dt="2021-09-21T13:56:40.849" v="70991"/>
          <ac:grpSpMkLst>
            <pc:docMk/>
            <pc:sldMk cId="3921920343" sldId="587"/>
            <ac:grpSpMk id="17" creationId="{CD7A3F31-272F-4DC2-A8D8-6F90306B3C1F}"/>
          </ac:grpSpMkLst>
        </pc:grpChg>
        <pc:grpChg chg="del">
          <ac:chgData name="Minesh Patel" userId="a66d4990ec83ac90" providerId="LiveId" clId="{B97F8FE2-9461-4CFE-A336-39272FD5B119}" dt="2021-09-21T13:56:40.529" v="70990" actId="478"/>
          <ac:grpSpMkLst>
            <pc:docMk/>
            <pc:sldMk cId="3921920343" sldId="587"/>
            <ac:grpSpMk id="20" creationId="{FD9B8802-06FF-4942-B71F-A29B15FD20E1}"/>
          </ac:grpSpMkLst>
        </pc:grpChg>
        <pc:grpChg chg="del">
          <ac:chgData name="Minesh Patel" userId="a66d4990ec83ac90" providerId="LiveId" clId="{B97F8FE2-9461-4CFE-A336-39272FD5B119}" dt="2021-09-15T22:52:38.248" v="8893" actId="478"/>
          <ac:grpSpMkLst>
            <pc:docMk/>
            <pc:sldMk cId="3921920343" sldId="587"/>
            <ac:grpSpMk id="77" creationId="{56D74E16-FCB9-46E9-BC33-27D53820F4C1}"/>
          </ac:grpSpMkLst>
        </pc:grpChg>
        <pc:grpChg chg="del">
          <ac:chgData name="Minesh Patel" userId="a66d4990ec83ac90" providerId="LiveId" clId="{B97F8FE2-9461-4CFE-A336-39272FD5B119}" dt="2021-09-15T22:52:38.248" v="8893" actId="478"/>
          <ac:grpSpMkLst>
            <pc:docMk/>
            <pc:sldMk cId="3921920343" sldId="587"/>
            <ac:grpSpMk id="82" creationId="{C1E1F1D1-4BB7-4A10-9CE0-EB885181F4F4}"/>
          </ac:grpSpMkLst>
        </pc:grpChg>
        <pc:grpChg chg="del">
          <ac:chgData name="Minesh Patel" userId="a66d4990ec83ac90" providerId="LiveId" clId="{B97F8FE2-9461-4CFE-A336-39272FD5B119}" dt="2021-09-15T22:52:38.248" v="8893" actId="478"/>
          <ac:grpSpMkLst>
            <pc:docMk/>
            <pc:sldMk cId="3921920343" sldId="587"/>
            <ac:grpSpMk id="86" creationId="{5AE44B67-123D-4672-8865-9927D2241536}"/>
          </ac:grpSpMkLst>
        </pc:grpChg>
        <pc:grpChg chg="del">
          <ac:chgData name="Minesh Patel" userId="a66d4990ec83ac90" providerId="LiveId" clId="{B97F8FE2-9461-4CFE-A336-39272FD5B119}" dt="2021-09-15T22:52:38.248" v="8893" actId="478"/>
          <ac:grpSpMkLst>
            <pc:docMk/>
            <pc:sldMk cId="3921920343" sldId="587"/>
            <ac:grpSpMk id="151" creationId="{D4EA9E77-D50B-4D21-9842-622485886118}"/>
          </ac:grpSpMkLst>
        </pc:grpChg>
        <pc:grpChg chg="del">
          <ac:chgData name="Minesh Patel" userId="a66d4990ec83ac90" providerId="LiveId" clId="{B97F8FE2-9461-4CFE-A336-39272FD5B119}" dt="2021-09-15T22:52:38.248" v="8893" actId="478"/>
          <ac:grpSpMkLst>
            <pc:docMk/>
            <pc:sldMk cId="3921920343" sldId="587"/>
            <ac:grpSpMk id="160" creationId="{8DCFD3BF-4E73-49AE-9243-ADD71F0CE6C4}"/>
          </ac:grpSpMkLst>
        </pc:grpChg>
        <pc:cxnChg chg="add del mod">
          <ac:chgData name="Minesh Patel" userId="a66d4990ec83ac90" providerId="LiveId" clId="{B97F8FE2-9461-4CFE-A336-39272FD5B119}" dt="2021-09-15T22:54:57.042" v="8942" actId="478"/>
          <ac:cxnSpMkLst>
            <pc:docMk/>
            <pc:sldMk cId="3921920343" sldId="587"/>
            <ac:cxnSpMk id="52" creationId="{D04507D1-CCA4-454F-9407-27ECE8A61D25}"/>
          </ac:cxnSpMkLst>
        </pc:cxnChg>
        <pc:cxnChg chg="del">
          <ac:chgData name="Minesh Patel" userId="a66d4990ec83ac90" providerId="LiveId" clId="{B97F8FE2-9461-4CFE-A336-39272FD5B119}" dt="2021-09-15T22:52:38.248" v="8893" actId="478"/>
          <ac:cxnSpMkLst>
            <pc:docMk/>
            <pc:sldMk cId="3921920343" sldId="587"/>
            <ac:cxnSpMk id="159" creationId="{C22DCDEF-A370-4578-9A64-3999AF79A31B}"/>
          </ac:cxnSpMkLst>
        </pc:cxnChg>
        <pc:cxnChg chg="del mod">
          <ac:chgData name="Minesh Patel" userId="a66d4990ec83ac90" providerId="LiveId" clId="{B97F8FE2-9461-4CFE-A336-39272FD5B119}" dt="2021-09-15T22:56:15.599" v="9091" actId="478"/>
          <ac:cxnSpMkLst>
            <pc:docMk/>
            <pc:sldMk cId="3921920343" sldId="587"/>
            <ac:cxnSpMk id="221" creationId="{A3CF8D2A-1BAC-47CB-AE75-016B985F7DE6}"/>
          </ac:cxnSpMkLst>
        </pc:cxnChg>
        <pc:cxnChg chg="del">
          <ac:chgData name="Minesh Patel" userId="a66d4990ec83ac90" providerId="LiveId" clId="{B97F8FE2-9461-4CFE-A336-39272FD5B119}" dt="2021-09-15T22:56:15.599" v="9091" actId="478"/>
          <ac:cxnSpMkLst>
            <pc:docMk/>
            <pc:sldMk cId="3921920343" sldId="587"/>
            <ac:cxnSpMk id="222" creationId="{97030CAB-7C15-465F-BBC2-84197D172086}"/>
          </ac:cxnSpMkLst>
        </pc:cxnChg>
        <pc:cxnChg chg="del mod">
          <ac:chgData name="Minesh Patel" userId="a66d4990ec83ac90" providerId="LiveId" clId="{B97F8FE2-9461-4CFE-A336-39272FD5B119}" dt="2021-09-15T22:56:19.262" v="9094" actId="478"/>
          <ac:cxnSpMkLst>
            <pc:docMk/>
            <pc:sldMk cId="3921920343" sldId="587"/>
            <ac:cxnSpMk id="223" creationId="{106B468E-5B3F-449E-900E-FBB5C84D66A6}"/>
          </ac:cxnSpMkLst>
        </pc:cxnChg>
        <pc:cxnChg chg="del">
          <ac:chgData name="Minesh Patel" userId="a66d4990ec83ac90" providerId="LiveId" clId="{B97F8FE2-9461-4CFE-A336-39272FD5B119}" dt="2021-09-15T22:56:17.033" v="9092" actId="478"/>
          <ac:cxnSpMkLst>
            <pc:docMk/>
            <pc:sldMk cId="3921920343" sldId="587"/>
            <ac:cxnSpMk id="224" creationId="{0264E8C5-B683-4EE5-99CF-83FB41FE3D40}"/>
          </ac:cxnSpMkLst>
        </pc:cxnChg>
      </pc:sldChg>
      <pc:sldChg chg="addSp delSp modSp add del mod ord delAnim">
        <pc:chgData name="Minesh Patel" userId="a66d4990ec83ac90" providerId="LiveId" clId="{B97F8FE2-9461-4CFE-A336-39272FD5B119}" dt="2021-09-20T23:55:55.485" v="37066" actId="47"/>
        <pc:sldMkLst>
          <pc:docMk/>
          <pc:sldMk cId="1761986234" sldId="588"/>
        </pc:sldMkLst>
        <pc:spChg chg="mod">
          <ac:chgData name="Minesh Patel" userId="a66d4990ec83ac90" providerId="LiveId" clId="{B97F8FE2-9461-4CFE-A336-39272FD5B119}" dt="2021-09-15T23:53:00.913" v="10492" actId="1076"/>
          <ac:spMkLst>
            <pc:docMk/>
            <pc:sldMk cId="1761986234" sldId="588"/>
            <ac:spMk id="5" creationId="{0DFA412E-4B17-47A5-8CCA-A112CBB8BC5F}"/>
          </ac:spMkLst>
        </pc:spChg>
        <pc:spChg chg="add del mod">
          <ac:chgData name="Minesh Patel" userId="a66d4990ec83ac90" providerId="LiveId" clId="{B97F8FE2-9461-4CFE-A336-39272FD5B119}" dt="2021-09-15T23:52:38.706" v="10482" actId="478"/>
          <ac:spMkLst>
            <pc:docMk/>
            <pc:sldMk cId="1761986234" sldId="588"/>
            <ac:spMk id="8" creationId="{E8CF70DC-9FC3-4699-8D03-406E3F9FF956}"/>
          </ac:spMkLst>
        </pc:spChg>
        <pc:spChg chg="del mod">
          <ac:chgData name="Minesh Patel" userId="a66d4990ec83ac90" providerId="LiveId" clId="{B97F8FE2-9461-4CFE-A336-39272FD5B119}" dt="2021-09-15T23:52:37.665" v="10481" actId="478"/>
          <ac:spMkLst>
            <pc:docMk/>
            <pc:sldMk cId="1761986234" sldId="588"/>
            <ac:spMk id="12" creationId="{4335029F-3FF5-4EB8-B3C6-08B4DDB40B47}"/>
          </ac:spMkLst>
        </pc:spChg>
        <pc:grpChg chg="mod">
          <ac:chgData name="Minesh Patel" userId="a66d4990ec83ac90" providerId="LiveId" clId="{B97F8FE2-9461-4CFE-A336-39272FD5B119}" dt="2021-09-15T23:52:42.818" v="10483" actId="1076"/>
          <ac:grpSpMkLst>
            <pc:docMk/>
            <pc:sldMk cId="1761986234" sldId="588"/>
            <ac:grpSpMk id="6" creationId="{E7F03485-1310-464F-A101-75D459A92B10}"/>
          </ac:grpSpMkLst>
        </pc:grpChg>
        <pc:grpChg chg="mod">
          <ac:chgData name="Minesh Patel" userId="a66d4990ec83ac90" providerId="LiveId" clId="{B97F8FE2-9461-4CFE-A336-39272FD5B119}" dt="2021-09-15T23:52:42.818" v="10483" actId="1076"/>
          <ac:grpSpMkLst>
            <pc:docMk/>
            <pc:sldMk cId="1761986234" sldId="588"/>
            <ac:grpSpMk id="9" creationId="{0C4CFD3B-2A87-464D-840B-90CB31E3B159}"/>
          </ac:grpSpMkLst>
        </pc:grpChg>
        <pc:grpChg chg="mod">
          <ac:chgData name="Minesh Patel" userId="a66d4990ec83ac90" providerId="LiveId" clId="{B97F8FE2-9461-4CFE-A336-39272FD5B119}" dt="2021-09-15T23:52:47.386" v="10484" actId="1076"/>
          <ac:grpSpMkLst>
            <pc:docMk/>
            <pc:sldMk cId="1761986234" sldId="588"/>
            <ac:grpSpMk id="81" creationId="{69D22BAF-B2FD-40EC-9F99-62AFE9C0EDB3}"/>
          </ac:grpSpMkLst>
        </pc:grpChg>
        <pc:grpChg chg="mod">
          <ac:chgData name="Minesh Patel" userId="a66d4990ec83ac90" providerId="LiveId" clId="{B97F8FE2-9461-4CFE-A336-39272FD5B119}" dt="2021-09-15T23:52:52.221" v="10486" actId="1076"/>
          <ac:grpSpMkLst>
            <pc:docMk/>
            <pc:sldMk cId="1761986234" sldId="588"/>
            <ac:grpSpMk id="82" creationId="{540D8FB4-7AEE-4141-A296-064DDF42F19F}"/>
          </ac:grpSpMkLst>
        </pc:grpChg>
        <pc:cxnChg chg="mod">
          <ac:chgData name="Minesh Patel" userId="a66d4990ec83ac90" providerId="LiveId" clId="{B97F8FE2-9461-4CFE-A336-39272FD5B119}" dt="2021-09-15T23:52:49.325" v="10485" actId="14100"/>
          <ac:cxnSpMkLst>
            <pc:docMk/>
            <pc:sldMk cId="1761986234" sldId="588"/>
            <ac:cxnSpMk id="7" creationId="{44794355-DAF7-4F3D-8E1D-9680A2FA5250}"/>
          </ac:cxnSpMkLst>
        </pc:cxnChg>
      </pc:sldChg>
      <pc:sldChg chg="add del">
        <pc:chgData name="Minesh Patel" userId="a66d4990ec83ac90" providerId="LiveId" clId="{B97F8FE2-9461-4CFE-A336-39272FD5B119}" dt="2021-09-18T00:03:06.021" v="15860" actId="47"/>
        <pc:sldMkLst>
          <pc:docMk/>
          <pc:sldMk cId="2752479437" sldId="589"/>
        </pc:sldMkLst>
      </pc:sldChg>
      <pc:sldChg chg="addSp delSp modSp add mod ord delAnim modAnim modNotesTx">
        <pc:chgData name="Minesh Patel" userId="a66d4990ec83ac90" providerId="LiveId" clId="{B97F8FE2-9461-4CFE-A336-39272FD5B119}" dt="2021-09-21T13:55:50.751" v="70962"/>
        <pc:sldMkLst>
          <pc:docMk/>
          <pc:sldMk cId="511200609" sldId="590"/>
        </pc:sldMkLst>
        <pc:spChg chg="mod">
          <ac:chgData name="Minesh Patel" userId="a66d4990ec83ac90" providerId="LiveId" clId="{B97F8FE2-9461-4CFE-A336-39272FD5B119}" dt="2021-09-17T22:30:59.554" v="13011" actId="20577"/>
          <ac:spMkLst>
            <pc:docMk/>
            <pc:sldMk cId="511200609" sldId="590"/>
            <ac:spMk id="2" creationId="{00000000-0000-0000-0000-000000000000}"/>
          </ac:spMkLst>
        </pc:spChg>
        <pc:spChg chg="mod">
          <ac:chgData name="Minesh Patel" userId="a66d4990ec83ac90" providerId="LiveId" clId="{B97F8FE2-9461-4CFE-A336-39272FD5B119}" dt="2021-09-19T14:00:03.085" v="16528" actId="207"/>
          <ac:spMkLst>
            <pc:docMk/>
            <pc:sldMk cId="511200609" sldId="590"/>
            <ac:spMk id="6" creationId="{6C61E60C-80FA-4E55-8D68-AE71C8A36D6A}"/>
          </ac:spMkLst>
        </pc:spChg>
        <pc:spChg chg="del">
          <ac:chgData name="Minesh Patel" userId="a66d4990ec83ac90" providerId="LiveId" clId="{B97F8FE2-9461-4CFE-A336-39272FD5B119}" dt="2021-09-17T22:32:13.013" v="13189" actId="478"/>
          <ac:spMkLst>
            <pc:docMk/>
            <pc:sldMk cId="511200609" sldId="590"/>
            <ac:spMk id="10" creationId="{352C5DB0-6095-49B2-B75C-F0035238F181}"/>
          </ac:spMkLst>
        </pc:spChg>
        <pc:spChg chg="add mod">
          <ac:chgData name="Minesh Patel" userId="a66d4990ec83ac90" providerId="LiveId" clId="{B97F8FE2-9461-4CFE-A336-39272FD5B119}" dt="2021-09-21T10:37:20.498" v="47244" actId="164"/>
          <ac:spMkLst>
            <pc:docMk/>
            <pc:sldMk cId="511200609" sldId="590"/>
            <ac:spMk id="31" creationId="{565A32E8-6F7D-4B13-95E5-0CE70277E2FF}"/>
          </ac:spMkLst>
        </pc:spChg>
        <pc:spChg chg="mod">
          <ac:chgData name="Minesh Patel" userId="a66d4990ec83ac90" providerId="LiveId" clId="{B97F8FE2-9461-4CFE-A336-39272FD5B119}" dt="2021-09-21T13:55:50.751" v="70962"/>
          <ac:spMkLst>
            <pc:docMk/>
            <pc:sldMk cId="511200609" sldId="590"/>
            <ac:spMk id="32" creationId="{260ECC3F-3852-47D4-9D1C-CFCDDE5EE4F0}"/>
          </ac:spMkLst>
        </pc:spChg>
        <pc:spChg chg="mod">
          <ac:chgData name="Minesh Patel" userId="a66d4990ec83ac90" providerId="LiveId" clId="{B97F8FE2-9461-4CFE-A336-39272FD5B119}" dt="2021-09-21T13:55:50.751" v="70962"/>
          <ac:spMkLst>
            <pc:docMk/>
            <pc:sldMk cId="511200609" sldId="590"/>
            <ac:spMk id="33" creationId="{222E9E04-38EE-4430-AD60-57646F351B9C}"/>
          </ac:spMkLst>
        </pc:spChg>
        <pc:spChg chg="add del mod">
          <ac:chgData name="Minesh Patel" userId="a66d4990ec83ac90" providerId="LiveId" clId="{B97F8FE2-9461-4CFE-A336-39272FD5B119}" dt="2021-09-17T22:33:09.842" v="13224" actId="478"/>
          <ac:spMkLst>
            <pc:docMk/>
            <pc:sldMk cId="511200609" sldId="590"/>
            <ac:spMk id="34" creationId="{15195333-9539-4847-BBF7-21B8768A2B8E}"/>
          </ac:spMkLst>
        </pc:spChg>
        <pc:spChg chg="mod">
          <ac:chgData name="Minesh Patel" userId="a66d4990ec83ac90" providerId="LiveId" clId="{B97F8FE2-9461-4CFE-A336-39272FD5B119}" dt="2021-09-21T13:55:50.751" v="70962"/>
          <ac:spMkLst>
            <pc:docMk/>
            <pc:sldMk cId="511200609" sldId="590"/>
            <ac:spMk id="34" creationId="{7E3F0204-4D7A-4FDB-9C7E-92189E35F191}"/>
          </ac:spMkLst>
        </pc:spChg>
        <pc:spChg chg="add mod">
          <ac:chgData name="Minesh Patel" userId="a66d4990ec83ac90" providerId="LiveId" clId="{B97F8FE2-9461-4CFE-A336-39272FD5B119}" dt="2021-09-21T10:37:20.498" v="47244" actId="164"/>
          <ac:spMkLst>
            <pc:docMk/>
            <pc:sldMk cId="511200609" sldId="590"/>
            <ac:spMk id="35" creationId="{61697D0A-6A35-407F-9B10-34C40F2D4C0F}"/>
          </ac:spMkLst>
        </pc:spChg>
        <pc:spChg chg="mod">
          <ac:chgData name="Minesh Patel" userId="a66d4990ec83ac90" providerId="LiveId" clId="{B97F8FE2-9461-4CFE-A336-39272FD5B119}" dt="2021-09-21T13:55:50.751" v="70962"/>
          <ac:spMkLst>
            <pc:docMk/>
            <pc:sldMk cId="511200609" sldId="590"/>
            <ac:spMk id="36" creationId="{15D5EF8E-11D0-4B4F-AD0A-19E6B1A20514}"/>
          </ac:spMkLst>
        </pc:spChg>
        <pc:spChg chg="mod">
          <ac:chgData name="Minesh Patel" userId="a66d4990ec83ac90" providerId="LiveId" clId="{B97F8FE2-9461-4CFE-A336-39272FD5B119}" dt="2021-09-21T13:55:50.751" v="70962"/>
          <ac:spMkLst>
            <pc:docMk/>
            <pc:sldMk cId="511200609" sldId="590"/>
            <ac:spMk id="37" creationId="{6748772A-F768-4F30-934A-74C2DF86303C}"/>
          </ac:spMkLst>
        </pc:spChg>
        <pc:spChg chg="mod">
          <ac:chgData name="Minesh Patel" userId="a66d4990ec83ac90" providerId="LiveId" clId="{B97F8FE2-9461-4CFE-A336-39272FD5B119}" dt="2021-09-21T10:37:20.498" v="47244" actId="164"/>
          <ac:spMkLst>
            <pc:docMk/>
            <pc:sldMk cId="511200609" sldId="590"/>
            <ac:spMk id="41" creationId="{E678171F-1E69-4197-8E1D-496C7C280F04}"/>
          </ac:spMkLst>
        </pc:spChg>
        <pc:spChg chg="add mod">
          <ac:chgData name="Minesh Patel" userId="a66d4990ec83ac90" providerId="LiveId" clId="{B97F8FE2-9461-4CFE-A336-39272FD5B119}" dt="2021-09-21T10:37:31.545" v="47250" actId="1076"/>
          <ac:spMkLst>
            <pc:docMk/>
            <pc:sldMk cId="511200609" sldId="590"/>
            <ac:spMk id="44" creationId="{AD6DEEBF-D4B0-48BA-8DD4-B7254E63C187}"/>
          </ac:spMkLst>
        </pc:spChg>
        <pc:spChg chg="add mod">
          <ac:chgData name="Minesh Patel" userId="a66d4990ec83ac90" providerId="LiveId" clId="{B97F8FE2-9461-4CFE-A336-39272FD5B119}" dt="2021-09-17T22:47:03.125" v="13802" actId="113"/>
          <ac:spMkLst>
            <pc:docMk/>
            <pc:sldMk cId="511200609" sldId="590"/>
            <ac:spMk id="45" creationId="{F6CFCB8C-7439-4421-B6C3-F1A4958276E5}"/>
          </ac:spMkLst>
        </pc:spChg>
        <pc:spChg chg="del">
          <ac:chgData name="Minesh Patel" userId="a66d4990ec83ac90" providerId="LiveId" clId="{B97F8FE2-9461-4CFE-A336-39272FD5B119}" dt="2021-09-17T22:32:08.292" v="13186" actId="478"/>
          <ac:spMkLst>
            <pc:docMk/>
            <pc:sldMk cId="511200609" sldId="590"/>
            <ac:spMk id="100" creationId="{E7B8D758-148F-47CD-8FE0-CF789293A88F}"/>
          </ac:spMkLst>
        </pc:spChg>
        <pc:spChg chg="del">
          <ac:chgData name="Minesh Patel" userId="a66d4990ec83ac90" providerId="LiveId" clId="{B97F8FE2-9461-4CFE-A336-39272FD5B119}" dt="2021-09-17T22:32:08.292" v="13186" actId="478"/>
          <ac:spMkLst>
            <pc:docMk/>
            <pc:sldMk cId="511200609" sldId="590"/>
            <ac:spMk id="101" creationId="{F00A4090-3DE3-455D-9E2A-5434D851B759}"/>
          </ac:spMkLst>
        </pc:spChg>
        <pc:spChg chg="mod">
          <ac:chgData name="Minesh Patel" userId="a66d4990ec83ac90" providerId="LiveId" clId="{B97F8FE2-9461-4CFE-A336-39272FD5B119}" dt="2021-09-21T10:37:20.498" v="47244" actId="164"/>
          <ac:spMkLst>
            <pc:docMk/>
            <pc:sldMk cId="511200609" sldId="590"/>
            <ac:spMk id="104" creationId="{8641F1B4-A564-4AA6-A521-E6771A050A2B}"/>
          </ac:spMkLst>
        </pc:spChg>
        <pc:spChg chg="mod">
          <ac:chgData name="Minesh Patel" userId="a66d4990ec83ac90" providerId="LiveId" clId="{B97F8FE2-9461-4CFE-A336-39272FD5B119}" dt="2021-09-21T10:37:20.498" v="47244" actId="164"/>
          <ac:spMkLst>
            <pc:docMk/>
            <pc:sldMk cId="511200609" sldId="590"/>
            <ac:spMk id="105" creationId="{18E4B969-2117-41BA-B459-BB211CAB1618}"/>
          </ac:spMkLst>
        </pc:spChg>
        <pc:spChg chg="mod">
          <ac:chgData name="Minesh Patel" userId="a66d4990ec83ac90" providerId="LiveId" clId="{B97F8FE2-9461-4CFE-A336-39272FD5B119}" dt="2021-09-21T10:37:20.498" v="47244" actId="164"/>
          <ac:spMkLst>
            <pc:docMk/>
            <pc:sldMk cId="511200609" sldId="590"/>
            <ac:spMk id="106" creationId="{00551BF9-2E33-4E3D-A47D-63F72DAEAA31}"/>
          </ac:spMkLst>
        </pc:spChg>
        <pc:spChg chg="del">
          <ac:chgData name="Minesh Patel" userId="a66d4990ec83ac90" providerId="LiveId" clId="{B97F8FE2-9461-4CFE-A336-39272FD5B119}" dt="2021-09-17T22:32:08.292" v="13186" actId="478"/>
          <ac:spMkLst>
            <pc:docMk/>
            <pc:sldMk cId="511200609" sldId="590"/>
            <ac:spMk id="107" creationId="{0D7CFB64-B9DB-4132-B8F4-ACB406CEA12E}"/>
          </ac:spMkLst>
        </pc:spChg>
        <pc:spChg chg="mod">
          <ac:chgData name="Minesh Patel" userId="a66d4990ec83ac90" providerId="LiveId" clId="{B97F8FE2-9461-4CFE-A336-39272FD5B119}" dt="2021-09-21T10:37:20.498" v="47244" actId="164"/>
          <ac:spMkLst>
            <pc:docMk/>
            <pc:sldMk cId="511200609" sldId="590"/>
            <ac:spMk id="108" creationId="{7D99A7E8-A5EE-4BF3-9E8B-8295F054D053}"/>
          </ac:spMkLst>
        </pc:spChg>
        <pc:spChg chg="del">
          <ac:chgData name="Minesh Patel" userId="a66d4990ec83ac90" providerId="LiveId" clId="{B97F8FE2-9461-4CFE-A336-39272FD5B119}" dt="2021-09-17T22:32:08.292" v="13186" actId="478"/>
          <ac:spMkLst>
            <pc:docMk/>
            <pc:sldMk cId="511200609" sldId="590"/>
            <ac:spMk id="109" creationId="{C372C041-59CF-4CD2-B666-D724393A4F11}"/>
          </ac:spMkLst>
        </pc:spChg>
        <pc:spChg chg="del">
          <ac:chgData name="Minesh Patel" userId="a66d4990ec83ac90" providerId="LiveId" clId="{B97F8FE2-9461-4CFE-A336-39272FD5B119}" dt="2021-09-17T22:32:08.292" v="13186" actId="478"/>
          <ac:spMkLst>
            <pc:docMk/>
            <pc:sldMk cId="511200609" sldId="590"/>
            <ac:spMk id="110" creationId="{3B1F33C0-49C5-4A2A-B024-2B000A68B123}"/>
          </ac:spMkLst>
        </pc:spChg>
        <pc:spChg chg="del">
          <ac:chgData name="Minesh Patel" userId="a66d4990ec83ac90" providerId="LiveId" clId="{B97F8FE2-9461-4CFE-A336-39272FD5B119}" dt="2021-09-17T22:32:04.898" v="13185" actId="478"/>
          <ac:spMkLst>
            <pc:docMk/>
            <pc:sldMk cId="511200609" sldId="590"/>
            <ac:spMk id="115" creationId="{4DD592FC-BD2C-4B1F-98E9-F9749EF6364A}"/>
          </ac:spMkLst>
        </pc:spChg>
        <pc:spChg chg="del">
          <ac:chgData name="Minesh Patel" userId="a66d4990ec83ac90" providerId="LiveId" clId="{B97F8FE2-9461-4CFE-A336-39272FD5B119}" dt="2021-09-17T22:32:11.393" v="13187" actId="478"/>
          <ac:spMkLst>
            <pc:docMk/>
            <pc:sldMk cId="511200609" sldId="590"/>
            <ac:spMk id="130" creationId="{A1516B81-9DDF-4A43-BB19-1B0B3A6BBC8C}"/>
          </ac:spMkLst>
        </pc:spChg>
        <pc:spChg chg="del">
          <ac:chgData name="Minesh Patel" userId="a66d4990ec83ac90" providerId="LiveId" clId="{B97F8FE2-9461-4CFE-A336-39272FD5B119}" dt="2021-09-17T22:32:11.393" v="13187" actId="478"/>
          <ac:spMkLst>
            <pc:docMk/>
            <pc:sldMk cId="511200609" sldId="590"/>
            <ac:spMk id="137" creationId="{36A28246-0631-4666-ABE1-C7589F3E64C8}"/>
          </ac:spMkLst>
        </pc:spChg>
        <pc:grpChg chg="add mod">
          <ac:chgData name="Minesh Patel" userId="a66d4990ec83ac90" providerId="LiveId" clId="{B97F8FE2-9461-4CFE-A336-39272FD5B119}" dt="2021-09-21T10:37:20.498" v="47244" actId="164"/>
          <ac:grpSpMkLst>
            <pc:docMk/>
            <pc:sldMk cId="511200609" sldId="590"/>
            <ac:grpSpMk id="3" creationId="{432D5891-C2B3-439F-A753-E401BC51D9D8}"/>
          </ac:grpSpMkLst>
        </pc:grpChg>
        <pc:grpChg chg="del">
          <ac:chgData name="Minesh Patel" userId="a66d4990ec83ac90" providerId="LiveId" clId="{B97F8FE2-9461-4CFE-A336-39272FD5B119}" dt="2021-09-21T13:55:50.402" v="70961" actId="478"/>
          <ac:grpSpMkLst>
            <pc:docMk/>
            <pc:sldMk cId="511200609" sldId="590"/>
            <ac:grpSpMk id="24" creationId="{389D32EF-AEFD-493E-B19E-CFDED603C111}"/>
          </ac:grpSpMkLst>
        </pc:grpChg>
        <pc:grpChg chg="add mod">
          <ac:chgData name="Minesh Patel" userId="a66d4990ec83ac90" providerId="LiveId" clId="{B97F8FE2-9461-4CFE-A336-39272FD5B119}" dt="2021-09-21T13:55:50.751" v="70962"/>
          <ac:grpSpMkLst>
            <pc:docMk/>
            <pc:sldMk cId="511200609" sldId="590"/>
            <ac:grpSpMk id="25" creationId="{484F09BA-CE4A-4EF7-9F4E-59D791229EBF}"/>
          </ac:grpSpMkLst>
        </pc:grpChg>
        <pc:cxnChg chg="mod">
          <ac:chgData name="Minesh Patel" userId="a66d4990ec83ac90" providerId="LiveId" clId="{B97F8FE2-9461-4CFE-A336-39272FD5B119}" dt="2021-09-21T10:37:20.498" v="47244" actId="164"/>
          <ac:cxnSpMkLst>
            <pc:docMk/>
            <pc:sldMk cId="511200609" sldId="590"/>
            <ac:cxnSpMk id="18" creationId="{DBDA7C13-1255-495B-91A1-4337662B7956}"/>
          </ac:cxnSpMkLst>
        </pc:cxnChg>
        <pc:cxnChg chg="add mod">
          <ac:chgData name="Minesh Patel" userId="a66d4990ec83ac90" providerId="LiveId" clId="{B97F8FE2-9461-4CFE-A336-39272FD5B119}" dt="2021-09-21T10:37:20.498" v="47244" actId="164"/>
          <ac:cxnSpMkLst>
            <pc:docMk/>
            <pc:sldMk cId="511200609" sldId="590"/>
            <ac:cxnSpMk id="38" creationId="{4A6D3A0A-6A79-45D4-9DC1-2D3DD419075F}"/>
          </ac:cxnSpMkLst>
        </pc:cxnChg>
        <pc:cxnChg chg="add mod">
          <ac:chgData name="Minesh Patel" userId="a66d4990ec83ac90" providerId="LiveId" clId="{B97F8FE2-9461-4CFE-A336-39272FD5B119}" dt="2021-09-21T10:37:20.498" v="47244" actId="164"/>
          <ac:cxnSpMkLst>
            <pc:docMk/>
            <pc:sldMk cId="511200609" sldId="590"/>
            <ac:cxnSpMk id="39" creationId="{98BE19E1-670A-4A18-A28E-C7F85D8ABB6D}"/>
          </ac:cxnSpMkLst>
        </pc:cxnChg>
        <pc:cxnChg chg="mod">
          <ac:chgData name="Minesh Patel" userId="a66d4990ec83ac90" providerId="LiveId" clId="{B97F8FE2-9461-4CFE-A336-39272FD5B119}" dt="2021-09-21T10:37:20.498" v="47244" actId="164"/>
          <ac:cxnSpMkLst>
            <pc:docMk/>
            <pc:sldMk cId="511200609" sldId="590"/>
            <ac:cxnSpMk id="99" creationId="{FD6CCDE5-28A2-481A-9595-BEB77A53FF4E}"/>
          </ac:cxnSpMkLst>
        </pc:cxnChg>
        <pc:cxnChg chg="del">
          <ac:chgData name="Minesh Patel" userId="a66d4990ec83ac90" providerId="LiveId" clId="{B97F8FE2-9461-4CFE-A336-39272FD5B119}" dt="2021-09-17T22:32:08.292" v="13186" actId="478"/>
          <ac:cxnSpMkLst>
            <pc:docMk/>
            <pc:sldMk cId="511200609" sldId="590"/>
            <ac:cxnSpMk id="102" creationId="{8A24BE28-F52F-40B8-8FF0-D5555F1EC31A}"/>
          </ac:cxnSpMkLst>
        </pc:cxnChg>
        <pc:cxnChg chg="del">
          <ac:chgData name="Minesh Patel" userId="a66d4990ec83ac90" providerId="LiveId" clId="{B97F8FE2-9461-4CFE-A336-39272FD5B119}" dt="2021-09-17T22:32:08.292" v="13186" actId="478"/>
          <ac:cxnSpMkLst>
            <pc:docMk/>
            <pc:sldMk cId="511200609" sldId="590"/>
            <ac:cxnSpMk id="103" creationId="{38F1EBC4-C6CC-4126-B013-6C35B9B3C0F6}"/>
          </ac:cxnSpMkLst>
        </pc:cxnChg>
        <pc:cxnChg chg="del mod">
          <ac:chgData name="Minesh Patel" userId="a66d4990ec83ac90" providerId="LiveId" clId="{B97F8FE2-9461-4CFE-A336-39272FD5B119}" dt="2021-09-17T22:32:08.292" v="13186" actId="478"/>
          <ac:cxnSpMkLst>
            <pc:docMk/>
            <pc:sldMk cId="511200609" sldId="590"/>
            <ac:cxnSpMk id="131" creationId="{68D79102-48C8-4E22-B198-FCBC8261EAFD}"/>
          </ac:cxnSpMkLst>
        </pc:cxnChg>
        <pc:cxnChg chg="del">
          <ac:chgData name="Minesh Patel" userId="a66d4990ec83ac90" providerId="LiveId" clId="{B97F8FE2-9461-4CFE-A336-39272FD5B119}" dt="2021-09-17T22:32:12.250" v="13188" actId="478"/>
          <ac:cxnSpMkLst>
            <pc:docMk/>
            <pc:sldMk cId="511200609" sldId="590"/>
            <ac:cxnSpMk id="135" creationId="{451EE759-0AAB-4BDF-82BA-63835D94EA15}"/>
          </ac:cxnSpMkLst>
        </pc:cxnChg>
      </pc:sldChg>
      <pc:sldChg chg="modSp add del mod">
        <pc:chgData name="Minesh Patel" userId="a66d4990ec83ac90" providerId="LiveId" clId="{B97F8FE2-9461-4CFE-A336-39272FD5B119}" dt="2021-09-17T22:28:22.946" v="12891" actId="47"/>
        <pc:sldMkLst>
          <pc:docMk/>
          <pc:sldMk cId="1750059295" sldId="590"/>
        </pc:sldMkLst>
        <pc:spChg chg="mod">
          <ac:chgData name="Minesh Patel" userId="a66d4990ec83ac90" providerId="LiveId" clId="{B97F8FE2-9461-4CFE-A336-39272FD5B119}" dt="2021-09-17T22:27:45.427" v="12881" actId="1076"/>
          <ac:spMkLst>
            <pc:docMk/>
            <pc:sldMk cId="1750059295" sldId="590"/>
            <ac:spMk id="9" creationId="{5895A9AA-E147-44C8-A4D8-A2BA7450308E}"/>
          </ac:spMkLst>
        </pc:spChg>
        <pc:spChg chg="mod">
          <ac:chgData name="Minesh Patel" userId="a66d4990ec83ac90" providerId="LiveId" clId="{B97F8FE2-9461-4CFE-A336-39272FD5B119}" dt="2021-09-17T22:27:45.427" v="12881" actId="1076"/>
          <ac:spMkLst>
            <pc:docMk/>
            <pc:sldMk cId="1750059295" sldId="590"/>
            <ac:spMk id="25" creationId="{918ACD6B-792C-4982-9057-DE94CD4167D6}"/>
          </ac:spMkLst>
        </pc:spChg>
      </pc:sldChg>
      <pc:sldChg chg="addSp delSp modSp add mod delAnim modAnim modNotesTx">
        <pc:chgData name="Minesh Patel" userId="a66d4990ec83ac90" providerId="LiveId" clId="{B97F8FE2-9461-4CFE-A336-39272FD5B119}" dt="2021-09-21T13:56:12.798" v="70977"/>
        <pc:sldMkLst>
          <pc:docMk/>
          <pc:sldMk cId="1274442336" sldId="591"/>
        </pc:sldMkLst>
        <pc:spChg chg="mod">
          <ac:chgData name="Minesh Patel" userId="a66d4990ec83ac90" providerId="LiveId" clId="{B97F8FE2-9461-4CFE-A336-39272FD5B119}" dt="2021-09-17T22:38:37.158" v="13430" actId="20577"/>
          <ac:spMkLst>
            <pc:docMk/>
            <pc:sldMk cId="1274442336" sldId="591"/>
            <ac:spMk id="2" creationId="{00000000-0000-0000-0000-000000000000}"/>
          </ac:spMkLst>
        </pc:spChg>
        <pc:spChg chg="mod">
          <ac:chgData name="Minesh Patel" userId="a66d4990ec83ac90" providerId="LiveId" clId="{B97F8FE2-9461-4CFE-A336-39272FD5B119}" dt="2021-09-17T22:39:38.092" v="13538" actId="207"/>
          <ac:spMkLst>
            <pc:docMk/>
            <pc:sldMk cId="1274442336" sldId="591"/>
            <ac:spMk id="12" creationId="{4335029F-3FF5-4EB8-B3C6-08B4DDB40B47}"/>
          </ac:spMkLst>
        </pc:spChg>
        <pc:spChg chg="mod">
          <ac:chgData name="Minesh Patel" userId="a66d4990ec83ac90" providerId="LiveId" clId="{B97F8FE2-9461-4CFE-A336-39272FD5B119}" dt="2021-09-21T10:56:31.805" v="50234" actId="164"/>
          <ac:spMkLst>
            <pc:docMk/>
            <pc:sldMk cId="1274442336" sldId="591"/>
            <ac:spMk id="23" creationId="{DBBB348C-5C22-4771-9FC1-0155A4AA23AE}"/>
          </ac:spMkLst>
        </pc:spChg>
        <pc:spChg chg="add mod ord">
          <ac:chgData name="Minesh Patel" userId="a66d4990ec83ac90" providerId="LiveId" clId="{B97F8FE2-9461-4CFE-A336-39272FD5B119}" dt="2021-09-21T10:56:48.136" v="50237" actId="164"/>
          <ac:spMkLst>
            <pc:docMk/>
            <pc:sldMk cId="1274442336" sldId="591"/>
            <ac:spMk id="35" creationId="{EE8DC866-AAA4-4108-A358-EEE2D6FA2EAA}"/>
          </ac:spMkLst>
        </pc:spChg>
        <pc:spChg chg="del">
          <ac:chgData name="Minesh Patel" userId="a66d4990ec83ac90" providerId="LiveId" clId="{B97F8FE2-9461-4CFE-A336-39272FD5B119}" dt="2021-09-17T22:39:09.930" v="13492" actId="478"/>
          <ac:spMkLst>
            <pc:docMk/>
            <pc:sldMk cId="1274442336" sldId="591"/>
            <ac:spMk id="37" creationId="{E2A90A03-C8A2-409A-9199-341748CC018C}"/>
          </ac:spMkLst>
        </pc:spChg>
        <pc:spChg chg="mod">
          <ac:chgData name="Minesh Patel" userId="a66d4990ec83ac90" providerId="LiveId" clId="{B97F8FE2-9461-4CFE-A336-39272FD5B119}" dt="2021-09-21T13:56:09.993" v="70973" actId="20577"/>
          <ac:spMkLst>
            <pc:docMk/>
            <pc:sldMk cId="1274442336" sldId="591"/>
            <ac:spMk id="42" creationId="{AF650845-3D82-4EBA-B2F4-8395FEC59B04}"/>
          </ac:spMkLst>
        </pc:spChg>
        <pc:spChg chg="del">
          <ac:chgData name="Minesh Patel" userId="a66d4990ec83ac90" providerId="LiveId" clId="{B97F8FE2-9461-4CFE-A336-39272FD5B119}" dt="2021-09-17T22:39:14.273" v="13495" actId="478"/>
          <ac:spMkLst>
            <pc:docMk/>
            <pc:sldMk cId="1274442336" sldId="591"/>
            <ac:spMk id="55" creationId="{C883566F-DF4D-40CA-B3E6-3CB0133CAC6F}"/>
          </ac:spMkLst>
        </pc:spChg>
        <pc:spChg chg="del">
          <ac:chgData name="Minesh Patel" userId="a66d4990ec83ac90" providerId="LiveId" clId="{B97F8FE2-9461-4CFE-A336-39272FD5B119}" dt="2021-09-17T22:40:15.716" v="13562" actId="478"/>
          <ac:spMkLst>
            <pc:docMk/>
            <pc:sldMk cId="1274442336" sldId="591"/>
            <ac:spMk id="58" creationId="{06885F73-C037-44D6-BAD0-FCA19FBCC50D}"/>
          </ac:spMkLst>
        </pc:spChg>
        <pc:spChg chg="add mod">
          <ac:chgData name="Minesh Patel" userId="a66d4990ec83ac90" providerId="LiveId" clId="{B97F8FE2-9461-4CFE-A336-39272FD5B119}" dt="2021-09-17T22:39:46.359" v="13541" actId="571"/>
          <ac:spMkLst>
            <pc:docMk/>
            <pc:sldMk cId="1274442336" sldId="591"/>
            <ac:spMk id="59" creationId="{44ABA1EB-1075-4720-BBB4-D82EA9A5E7FE}"/>
          </ac:spMkLst>
        </pc:spChg>
        <pc:spChg chg="add mod">
          <ac:chgData name="Minesh Patel" userId="a66d4990ec83ac90" providerId="LiveId" clId="{B97F8FE2-9461-4CFE-A336-39272FD5B119}" dt="2021-09-21T10:55:02.304" v="49980" actId="164"/>
          <ac:spMkLst>
            <pc:docMk/>
            <pc:sldMk cId="1274442336" sldId="591"/>
            <ac:spMk id="60" creationId="{3AEBC562-2203-4A34-B681-1E584541BE2C}"/>
          </ac:spMkLst>
        </pc:spChg>
        <pc:spChg chg="del">
          <ac:chgData name="Minesh Patel" userId="a66d4990ec83ac90" providerId="LiveId" clId="{B97F8FE2-9461-4CFE-A336-39272FD5B119}" dt="2021-09-17T22:39:14.273" v="13495" actId="478"/>
          <ac:spMkLst>
            <pc:docMk/>
            <pc:sldMk cId="1274442336" sldId="591"/>
            <ac:spMk id="61" creationId="{413EC1A2-5415-4245-9272-67BC0373AA8B}"/>
          </ac:spMkLst>
        </pc:spChg>
        <pc:spChg chg="del">
          <ac:chgData name="Minesh Patel" userId="a66d4990ec83ac90" providerId="LiveId" clId="{B97F8FE2-9461-4CFE-A336-39272FD5B119}" dt="2021-09-17T22:40:07.106" v="13560" actId="478"/>
          <ac:spMkLst>
            <pc:docMk/>
            <pc:sldMk cId="1274442336" sldId="591"/>
            <ac:spMk id="62" creationId="{4F9BD13B-D518-4DA4-9937-95A6607C7A28}"/>
          </ac:spMkLst>
        </pc:spChg>
        <pc:spChg chg="del">
          <ac:chgData name="Minesh Patel" userId="a66d4990ec83ac90" providerId="LiveId" clId="{B97F8FE2-9461-4CFE-A336-39272FD5B119}" dt="2021-09-17T22:40:07.106" v="13560" actId="478"/>
          <ac:spMkLst>
            <pc:docMk/>
            <pc:sldMk cId="1274442336" sldId="591"/>
            <ac:spMk id="63" creationId="{4DAC01D6-0918-40BE-AE05-737B58F983CC}"/>
          </ac:spMkLst>
        </pc:spChg>
        <pc:spChg chg="del">
          <ac:chgData name="Minesh Patel" userId="a66d4990ec83ac90" providerId="LiveId" clId="{B97F8FE2-9461-4CFE-A336-39272FD5B119}" dt="2021-09-17T22:40:07.106" v="13560" actId="478"/>
          <ac:spMkLst>
            <pc:docMk/>
            <pc:sldMk cId="1274442336" sldId="591"/>
            <ac:spMk id="64" creationId="{5A9D3BF2-0E9F-4DC3-9AE1-74B82D6254BF}"/>
          </ac:spMkLst>
        </pc:spChg>
        <pc:spChg chg="del">
          <ac:chgData name="Minesh Patel" userId="a66d4990ec83ac90" providerId="LiveId" clId="{B97F8FE2-9461-4CFE-A336-39272FD5B119}" dt="2021-09-17T22:40:07.106" v="13560" actId="478"/>
          <ac:spMkLst>
            <pc:docMk/>
            <pc:sldMk cId="1274442336" sldId="591"/>
            <ac:spMk id="65" creationId="{95C68711-2CB3-4CCF-B66A-CC03EA0AE760}"/>
          </ac:spMkLst>
        </pc:spChg>
        <pc:spChg chg="del">
          <ac:chgData name="Minesh Patel" userId="a66d4990ec83ac90" providerId="LiveId" clId="{B97F8FE2-9461-4CFE-A336-39272FD5B119}" dt="2021-09-17T22:38:59.890" v="13485" actId="478"/>
          <ac:spMkLst>
            <pc:docMk/>
            <pc:sldMk cId="1274442336" sldId="591"/>
            <ac:spMk id="66" creationId="{EE621205-9AF5-4F54-B967-F86D25F3D287}"/>
          </ac:spMkLst>
        </pc:spChg>
        <pc:spChg chg="del">
          <ac:chgData name="Minesh Patel" userId="a66d4990ec83ac90" providerId="LiveId" clId="{B97F8FE2-9461-4CFE-A336-39272FD5B119}" dt="2021-09-17T22:39:01.954" v="13486" actId="478"/>
          <ac:spMkLst>
            <pc:docMk/>
            <pc:sldMk cId="1274442336" sldId="591"/>
            <ac:spMk id="67" creationId="{EDC92213-1E2D-4D93-A1DA-6498B1B21102}"/>
          </ac:spMkLst>
        </pc:spChg>
        <pc:spChg chg="mod">
          <ac:chgData name="Minesh Patel" userId="a66d4990ec83ac90" providerId="LiveId" clId="{B97F8FE2-9461-4CFE-A336-39272FD5B119}" dt="2021-09-21T10:53:57.066" v="49731" actId="164"/>
          <ac:spMkLst>
            <pc:docMk/>
            <pc:sldMk cId="1274442336" sldId="591"/>
            <ac:spMk id="68" creationId="{BA90F600-4B93-41FB-9F39-4E484614D6A4}"/>
          </ac:spMkLst>
        </pc:spChg>
        <pc:spChg chg="mod">
          <ac:chgData name="Minesh Patel" userId="a66d4990ec83ac90" providerId="LiveId" clId="{B97F8FE2-9461-4CFE-A336-39272FD5B119}" dt="2021-09-21T10:53:57.066" v="49731" actId="164"/>
          <ac:spMkLst>
            <pc:docMk/>
            <pc:sldMk cId="1274442336" sldId="591"/>
            <ac:spMk id="69" creationId="{128F3155-7788-4103-9991-D24F2A1BD987}"/>
          </ac:spMkLst>
        </pc:spChg>
        <pc:spChg chg="del">
          <ac:chgData name="Minesh Patel" userId="a66d4990ec83ac90" providerId="LiveId" clId="{B97F8FE2-9461-4CFE-A336-39272FD5B119}" dt="2021-09-17T22:39:08.339" v="13490" actId="478"/>
          <ac:spMkLst>
            <pc:docMk/>
            <pc:sldMk cId="1274442336" sldId="591"/>
            <ac:spMk id="70" creationId="{AC41DED5-ABB0-4602-86AE-AA2D996A051A}"/>
          </ac:spMkLst>
        </pc:spChg>
        <pc:spChg chg="add del mod">
          <ac:chgData name="Minesh Patel" userId="a66d4990ec83ac90" providerId="LiveId" clId="{B97F8FE2-9461-4CFE-A336-39272FD5B119}" dt="2021-09-17T22:44:24.465" v="13677" actId="478"/>
          <ac:spMkLst>
            <pc:docMk/>
            <pc:sldMk cId="1274442336" sldId="591"/>
            <ac:spMk id="73" creationId="{906FE96B-E355-4A1D-B10A-7689BD968F3E}"/>
          </ac:spMkLst>
        </pc:spChg>
        <pc:spChg chg="mod">
          <ac:chgData name="Minesh Patel" userId="a66d4990ec83ac90" providerId="LiveId" clId="{B97F8FE2-9461-4CFE-A336-39272FD5B119}" dt="2021-09-17T22:40:23.472" v="13566" actId="571"/>
          <ac:spMkLst>
            <pc:docMk/>
            <pc:sldMk cId="1274442336" sldId="591"/>
            <ac:spMk id="75" creationId="{70E77E65-3728-4CAD-BD84-B16F5717D7E1}"/>
          </ac:spMkLst>
        </pc:spChg>
        <pc:spChg chg="mod ord">
          <ac:chgData name="Minesh Patel" userId="a66d4990ec83ac90" providerId="LiveId" clId="{B97F8FE2-9461-4CFE-A336-39272FD5B119}" dt="2021-09-17T22:41:33.879" v="13577" actId="166"/>
          <ac:spMkLst>
            <pc:docMk/>
            <pc:sldMk cId="1274442336" sldId="591"/>
            <ac:spMk id="76" creationId="{9B35093A-7694-4587-80E8-EC50D42004CF}"/>
          </ac:spMkLst>
        </pc:spChg>
        <pc:spChg chg="mod">
          <ac:chgData name="Minesh Patel" userId="a66d4990ec83ac90" providerId="LiveId" clId="{B97F8FE2-9461-4CFE-A336-39272FD5B119}" dt="2021-09-17T22:40:23.472" v="13566" actId="571"/>
          <ac:spMkLst>
            <pc:docMk/>
            <pc:sldMk cId="1274442336" sldId="591"/>
            <ac:spMk id="77" creationId="{87D0C5A7-B445-4D2B-B4D3-DC96DAEDF9E7}"/>
          </ac:spMkLst>
        </pc:spChg>
        <pc:spChg chg="mod">
          <ac:chgData name="Minesh Patel" userId="a66d4990ec83ac90" providerId="LiveId" clId="{B97F8FE2-9461-4CFE-A336-39272FD5B119}" dt="2021-09-17T22:41:28.895" v="13576" actId="108"/>
          <ac:spMkLst>
            <pc:docMk/>
            <pc:sldMk cId="1274442336" sldId="591"/>
            <ac:spMk id="78" creationId="{2F5F50D5-9032-435B-8D76-759EBE525366}"/>
          </ac:spMkLst>
        </pc:spChg>
        <pc:spChg chg="mod">
          <ac:chgData name="Minesh Patel" userId="a66d4990ec83ac90" providerId="LiveId" clId="{B97F8FE2-9461-4CFE-A336-39272FD5B119}" dt="2021-09-21T10:56:31.805" v="50234" actId="164"/>
          <ac:spMkLst>
            <pc:docMk/>
            <pc:sldMk cId="1274442336" sldId="591"/>
            <ac:spMk id="80" creationId="{A40C070E-CE70-4CA2-A918-E8C5EF2E224C}"/>
          </ac:spMkLst>
        </pc:spChg>
        <pc:spChg chg="mod">
          <ac:chgData name="Minesh Patel" userId="a66d4990ec83ac90" providerId="LiveId" clId="{B97F8FE2-9461-4CFE-A336-39272FD5B119}" dt="2021-09-17T22:40:23.472" v="13566" actId="571"/>
          <ac:spMkLst>
            <pc:docMk/>
            <pc:sldMk cId="1274442336" sldId="591"/>
            <ac:spMk id="84" creationId="{248811A3-556E-45A2-B12D-77EB3A4D6FAE}"/>
          </ac:spMkLst>
        </pc:spChg>
        <pc:spChg chg="mod">
          <ac:chgData name="Minesh Patel" userId="a66d4990ec83ac90" providerId="LiveId" clId="{B97F8FE2-9461-4CFE-A336-39272FD5B119}" dt="2021-09-17T22:40:23.472" v="13566" actId="571"/>
          <ac:spMkLst>
            <pc:docMk/>
            <pc:sldMk cId="1274442336" sldId="591"/>
            <ac:spMk id="85" creationId="{EBC681EE-47D6-471C-A982-65B6A7A054B9}"/>
          </ac:spMkLst>
        </pc:spChg>
        <pc:spChg chg="mod">
          <ac:chgData name="Minesh Patel" userId="a66d4990ec83ac90" providerId="LiveId" clId="{B97F8FE2-9461-4CFE-A336-39272FD5B119}" dt="2021-09-17T22:40:23.472" v="13566" actId="571"/>
          <ac:spMkLst>
            <pc:docMk/>
            <pc:sldMk cId="1274442336" sldId="591"/>
            <ac:spMk id="86" creationId="{ACC5A1F9-B5E9-495D-9DEF-5C1315DA0745}"/>
          </ac:spMkLst>
        </pc:spChg>
        <pc:spChg chg="mod">
          <ac:chgData name="Minesh Patel" userId="a66d4990ec83ac90" providerId="LiveId" clId="{B97F8FE2-9461-4CFE-A336-39272FD5B119}" dt="2021-09-17T22:40:23.472" v="13566" actId="571"/>
          <ac:spMkLst>
            <pc:docMk/>
            <pc:sldMk cId="1274442336" sldId="591"/>
            <ac:spMk id="87" creationId="{45DBEDDB-81FF-4916-91EE-FCF7D761B497}"/>
          </ac:spMkLst>
        </pc:spChg>
        <pc:spChg chg="mod">
          <ac:chgData name="Minesh Patel" userId="a66d4990ec83ac90" providerId="LiveId" clId="{B97F8FE2-9461-4CFE-A336-39272FD5B119}" dt="2021-09-17T22:40:23.472" v="13566" actId="571"/>
          <ac:spMkLst>
            <pc:docMk/>
            <pc:sldMk cId="1274442336" sldId="591"/>
            <ac:spMk id="88" creationId="{147BF0DE-9918-4A83-847C-160A0AE19C0D}"/>
          </ac:spMkLst>
        </pc:spChg>
        <pc:spChg chg="mod ord">
          <ac:chgData name="Minesh Patel" userId="a66d4990ec83ac90" providerId="LiveId" clId="{B97F8FE2-9461-4CFE-A336-39272FD5B119}" dt="2021-09-17T22:41:09.701" v="13572" actId="166"/>
          <ac:spMkLst>
            <pc:docMk/>
            <pc:sldMk cId="1274442336" sldId="591"/>
            <ac:spMk id="89" creationId="{7DB988DB-B263-4B9E-9F2D-85355F070681}"/>
          </ac:spMkLst>
        </pc:spChg>
        <pc:spChg chg="mod">
          <ac:chgData name="Minesh Patel" userId="a66d4990ec83ac90" providerId="LiveId" clId="{B97F8FE2-9461-4CFE-A336-39272FD5B119}" dt="2021-09-17T22:41:04.018" v="13571" actId="20577"/>
          <ac:spMkLst>
            <pc:docMk/>
            <pc:sldMk cId="1274442336" sldId="591"/>
            <ac:spMk id="90" creationId="{5A94AA27-711B-4845-AE8E-AA8286CA99A9}"/>
          </ac:spMkLst>
        </pc:spChg>
        <pc:spChg chg="add del mod">
          <ac:chgData name="Minesh Patel" userId="a66d4990ec83ac90" providerId="LiveId" clId="{B97F8FE2-9461-4CFE-A336-39272FD5B119}" dt="2021-09-17T22:44:35.266" v="13680" actId="478"/>
          <ac:spMkLst>
            <pc:docMk/>
            <pc:sldMk cId="1274442336" sldId="591"/>
            <ac:spMk id="91" creationId="{1BE28CCF-DA16-4696-B6C8-86D65FD64314}"/>
          </ac:spMkLst>
        </pc:spChg>
        <pc:spChg chg="mod">
          <ac:chgData name="Minesh Patel" userId="a66d4990ec83ac90" providerId="LiveId" clId="{B97F8FE2-9461-4CFE-A336-39272FD5B119}" dt="2021-09-21T13:56:11.519" v="70974"/>
          <ac:spMkLst>
            <pc:docMk/>
            <pc:sldMk cId="1274442336" sldId="591"/>
            <ac:spMk id="92" creationId="{3085A99E-DDAF-4F0D-A0B4-24BF3F07F126}"/>
          </ac:spMkLst>
        </pc:spChg>
        <pc:spChg chg="add del mod">
          <ac:chgData name="Minesh Patel" userId="a66d4990ec83ac90" providerId="LiveId" clId="{B97F8FE2-9461-4CFE-A336-39272FD5B119}" dt="2021-09-17T22:44:35.266" v="13680" actId="478"/>
          <ac:spMkLst>
            <pc:docMk/>
            <pc:sldMk cId="1274442336" sldId="591"/>
            <ac:spMk id="92" creationId="{79EA8701-B375-406B-88CB-3D3152B0CF07}"/>
          </ac:spMkLst>
        </pc:spChg>
        <pc:spChg chg="mod">
          <ac:chgData name="Minesh Patel" userId="a66d4990ec83ac90" providerId="LiveId" clId="{B97F8FE2-9461-4CFE-A336-39272FD5B119}" dt="2021-09-17T22:41:46.709" v="13580" actId="1076"/>
          <ac:spMkLst>
            <pc:docMk/>
            <pc:sldMk cId="1274442336" sldId="591"/>
            <ac:spMk id="94" creationId="{D3FD4D91-4966-4BBC-9D4C-AE6339CA5A20}"/>
          </ac:spMkLst>
        </pc:spChg>
        <pc:spChg chg="mod">
          <ac:chgData name="Minesh Patel" userId="a66d4990ec83ac90" providerId="LiveId" clId="{B97F8FE2-9461-4CFE-A336-39272FD5B119}" dt="2021-09-17T22:41:49.696" v="13581" actId="1076"/>
          <ac:spMkLst>
            <pc:docMk/>
            <pc:sldMk cId="1274442336" sldId="591"/>
            <ac:spMk id="95" creationId="{01CC4A1A-19A5-46DF-A238-0F56218F3624}"/>
          </ac:spMkLst>
        </pc:spChg>
        <pc:spChg chg="add mod">
          <ac:chgData name="Minesh Patel" userId="a66d4990ec83ac90" providerId="LiveId" clId="{B97F8FE2-9461-4CFE-A336-39272FD5B119}" dt="2021-09-21T10:58:02.321" v="50526" actId="164"/>
          <ac:spMkLst>
            <pc:docMk/>
            <pc:sldMk cId="1274442336" sldId="591"/>
            <ac:spMk id="98" creationId="{BD7D7ACC-11A1-4757-9774-5DBC95F64D13}"/>
          </ac:spMkLst>
        </pc:spChg>
        <pc:spChg chg="mod">
          <ac:chgData name="Minesh Patel" userId="a66d4990ec83ac90" providerId="LiveId" clId="{B97F8FE2-9461-4CFE-A336-39272FD5B119}" dt="2021-09-20T22:50:34.228" v="35358" actId="208"/>
          <ac:spMkLst>
            <pc:docMk/>
            <pc:sldMk cId="1274442336" sldId="591"/>
            <ac:spMk id="100" creationId="{8757A857-3D99-497A-8C0C-EEAECBF694C0}"/>
          </ac:spMkLst>
        </pc:spChg>
        <pc:spChg chg="mod">
          <ac:chgData name="Minesh Patel" userId="a66d4990ec83ac90" providerId="LiveId" clId="{B97F8FE2-9461-4CFE-A336-39272FD5B119}" dt="2021-09-20T22:50:34.228" v="35358" actId="208"/>
          <ac:spMkLst>
            <pc:docMk/>
            <pc:sldMk cId="1274442336" sldId="591"/>
            <ac:spMk id="101" creationId="{B373F18E-DEBC-42C1-9438-4219E1FB4630}"/>
          </ac:spMkLst>
        </pc:spChg>
        <pc:spChg chg="add mod">
          <ac:chgData name="Minesh Patel" userId="a66d4990ec83ac90" providerId="LiveId" clId="{B97F8FE2-9461-4CFE-A336-39272FD5B119}" dt="2021-09-21T10:58:06.910" v="50527" actId="164"/>
          <ac:spMkLst>
            <pc:docMk/>
            <pc:sldMk cId="1274442336" sldId="591"/>
            <ac:spMk id="104" creationId="{EC195911-B470-45CF-A871-56C3F0AC5979}"/>
          </ac:spMkLst>
        </pc:spChg>
        <pc:spChg chg="mod">
          <ac:chgData name="Minesh Patel" userId="a66d4990ec83ac90" providerId="LiveId" clId="{B97F8FE2-9461-4CFE-A336-39272FD5B119}" dt="2021-09-17T22:43:50.503" v="13658" actId="571"/>
          <ac:spMkLst>
            <pc:docMk/>
            <pc:sldMk cId="1274442336" sldId="591"/>
            <ac:spMk id="106" creationId="{B1307229-2A38-4EFE-8879-91F138B93EC0}"/>
          </ac:spMkLst>
        </pc:spChg>
        <pc:spChg chg="mod">
          <ac:chgData name="Minesh Patel" userId="a66d4990ec83ac90" providerId="LiveId" clId="{B97F8FE2-9461-4CFE-A336-39272FD5B119}" dt="2021-09-17T22:43:50.503" v="13658" actId="571"/>
          <ac:spMkLst>
            <pc:docMk/>
            <pc:sldMk cId="1274442336" sldId="591"/>
            <ac:spMk id="107" creationId="{6C27ACFC-26BB-49BF-96D7-BD673469F798}"/>
          </ac:spMkLst>
        </pc:spChg>
        <pc:spChg chg="mod">
          <ac:chgData name="Minesh Patel" userId="a66d4990ec83ac90" providerId="LiveId" clId="{B97F8FE2-9461-4CFE-A336-39272FD5B119}" dt="2021-09-17T22:43:50.503" v="13658" actId="571"/>
          <ac:spMkLst>
            <pc:docMk/>
            <pc:sldMk cId="1274442336" sldId="591"/>
            <ac:spMk id="108" creationId="{ED2EB09E-1516-4518-96A7-6BFFC3D45644}"/>
          </ac:spMkLst>
        </pc:spChg>
        <pc:spChg chg="mod">
          <ac:chgData name="Minesh Patel" userId="a66d4990ec83ac90" providerId="LiveId" clId="{B97F8FE2-9461-4CFE-A336-39272FD5B119}" dt="2021-09-17T22:43:55.410" v="13662" actId="20577"/>
          <ac:spMkLst>
            <pc:docMk/>
            <pc:sldMk cId="1274442336" sldId="591"/>
            <ac:spMk id="109" creationId="{842E996A-31A3-4966-A003-54DB7AC6965B}"/>
          </ac:spMkLst>
        </pc:spChg>
        <pc:spChg chg="mod">
          <ac:chgData name="Minesh Patel" userId="a66d4990ec83ac90" providerId="LiveId" clId="{B97F8FE2-9461-4CFE-A336-39272FD5B119}" dt="2021-09-17T22:43:50.503" v="13658" actId="571"/>
          <ac:spMkLst>
            <pc:docMk/>
            <pc:sldMk cId="1274442336" sldId="591"/>
            <ac:spMk id="110" creationId="{4358127D-D0BB-40D0-9E19-40DDAD41F631}"/>
          </ac:spMkLst>
        </pc:spChg>
        <pc:spChg chg="mod">
          <ac:chgData name="Minesh Patel" userId="a66d4990ec83ac90" providerId="LiveId" clId="{B97F8FE2-9461-4CFE-A336-39272FD5B119}" dt="2021-09-17T22:43:53.523" v="13661" actId="20577"/>
          <ac:spMkLst>
            <pc:docMk/>
            <pc:sldMk cId="1274442336" sldId="591"/>
            <ac:spMk id="111" creationId="{5269F014-7AAD-4A87-82BC-C171A8558C58}"/>
          </ac:spMkLst>
        </pc:spChg>
        <pc:spChg chg="mod">
          <ac:chgData name="Minesh Patel" userId="a66d4990ec83ac90" providerId="LiveId" clId="{B97F8FE2-9461-4CFE-A336-39272FD5B119}" dt="2021-09-17T22:43:56.530" v="13663" actId="20577"/>
          <ac:spMkLst>
            <pc:docMk/>
            <pc:sldMk cId="1274442336" sldId="591"/>
            <ac:spMk id="112" creationId="{3391AC43-4FE5-4BCF-A78D-0066B20F3B5B}"/>
          </ac:spMkLst>
        </pc:spChg>
        <pc:spChg chg="add mod">
          <ac:chgData name="Minesh Patel" userId="a66d4990ec83ac90" providerId="LiveId" clId="{B97F8FE2-9461-4CFE-A336-39272FD5B119}" dt="2021-09-21T10:55:02.304" v="49980" actId="164"/>
          <ac:spMkLst>
            <pc:docMk/>
            <pc:sldMk cId="1274442336" sldId="591"/>
            <ac:spMk id="113" creationId="{E3292B5B-7454-408B-A093-23F2E936D7D6}"/>
          </ac:spMkLst>
        </pc:spChg>
        <pc:spChg chg="add del mod ord">
          <ac:chgData name="Minesh Patel" userId="a66d4990ec83ac90" providerId="LiveId" clId="{B97F8FE2-9461-4CFE-A336-39272FD5B119}" dt="2021-09-21T10:53:47.165" v="49729" actId="478"/>
          <ac:spMkLst>
            <pc:docMk/>
            <pc:sldMk cId="1274442336" sldId="591"/>
            <ac:spMk id="116" creationId="{B52E25CD-7A78-4661-BF6C-F2DD9D1A4426}"/>
          </ac:spMkLst>
        </pc:spChg>
        <pc:spChg chg="add mod ord">
          <ac:chgData name="Minesh Patel" userId="a66d4990ec83ac90" providerId="LiveId" clId="{B97F8FE2-9461-4CFE-A336-39272FD5B119}" dt="2021-09-21T10:53:57.066" v="49731" actId="164"/>
          <ac:spMkLst>
            <pc:docMk/>
            <pc:sldMk cId="1274442336" sldId="591"/>
            <ac:spMk id="117" creationId="{F6608B93-489B-43ED-94BA-981AD03EF736}"/>
          </ac:spMkLst>
        </pc:spChg>
        <pc:spChg chg="add mod">
          <ac:chgData name="Minesh Patel" userId="a66d4990ec83ac90" providerId="LiveId" clId="{B97F8FE2-9461-4CFE-A336-39272FD5B119}" dt="2021-09-21T10:53:57.066" v="49731" actId="164"/>
          <ac:spMkLst>
            <pc:docMk/>
            <pc:sldMk cId="1274442336" sldId="591"/>
            <ac:spMk id="118" creationId="{8741EB41-A5F3-43CA-9018-CB462FD0DFDC}"/>
          </ac:spMkLst>
        </pc:spChg>
        <pc:spChg chg="add mod">
          <ac:chgData name="Minesh Patel" userId="a66d4990ec83ac90" providerId="LiveId" clId="{B97F8FE2-9461-4CFE-A336-39272FD5B119}" dt="2021-09-21T10:53:57.066" v="49731" actId="164"/>
          <ac:spMkLst>
            <pc:docMk/>
            <pc:sldMk cId="1274442336" sldId="591"/>
            <ac:spMk id="119" creationId="{FD4E2156-1119-4A73-B3AA-E0BB5EB9F4BE}"/>
          </ac:spMkLst>
        </pc:spChg>
        <pc:spChg chg="add mod">
          <ac:chgData name="Minesh Patel" userId="a66d4990ec83ac90" providerId="LiveId" clId="{B97F8FE2-9461-4CFE-A336-39272FD5B119}" dt="2021-09-21T10:53:57.066" v="49731" actId="164"/>
          <ac:spMkLst>
            <pc:docMk/>
            <pc:sldMk cId="1274442336" sldId="591"/>
            <ac:spMk id="120" creationId="{308F7AF0-5023-4830-AB2A-7E73892C6C19}"/>
          </ac:spMkLst>
        </pc:spChg>
        <pc:spChg chg="add mod">
          <ac:chgData name="Minesh Patel" userId="a66d4990ec83ac90" providerId="LiveId" clId="{B97F8FE2-9461-4CFE-A336-39272FD5B119}" dt="2021-09-21T10:56:48.136" v="50237" actId="164"/>
          <ac:spMkLst>
            <pc:docMk/>
            <pc:sldMk cId="1274442336" sldId="591"/>
            <ac:spMk id="121" creationId="{2CCE94F8-E517-4E50-99B2-FBD6DD8164A8}"/>
          </ac:spMkLst>
        </pc:spChg>
        <pc:spChg chg="add mod">
          <ac:chgData name="Minesh Patel" userId="a66d4990ec83ac90" providerId="LiveId" clId="{B97F8FE2-9461-4CFE-A336-39272FD5B119}" dt="2021-09-21T10:56:48.136" v="50237" actId="164"/>
          <ac:spMkLst>
            <pc:docMk/>
            <pc:sldMk cId="1274442336" sldId="591"/>
            <ac:spMk id="122" creationId="{F3FAE00F-82B6-4A92-885B-31FBB9884428}"/>
          </ac:spMkLst>
        </pc:spChg>
        <pc:spChg chg="add mod ord">
          <ac:chgData name="Minesh Patel" userId="a66d4990ec83ac90" providerId="LiveId" clId="{B97F8FE2-9461-4CFE-A336-39272FD5B119}" dt="2021-09-21T10:56:48.136" v="50237" actId="164"/>
          <ac:spMkLst>
            <pc:docMk/>
            <pc:sldMk cId="1274442336" sldId="591"/>
            <ac:spMk id="123" creationId="{7D4099C6-8A7E-4AE9-8B7F-E527B54DAFD6}"/>
          </ac:spMkLst>
        </pc:spChg>
        <pc:spChg chg="mod">
          <ac:chgData name="Minesh Patel" userId="a66d4990ec83ac90" providerId="LiveId" clId="{B97F8FE2-9461-4CFE-A336-39272FD5B119}" dt="2021-09-21T13:56:11.519" v="70974"/>
          <ac:spMkLst>
            <pc:docMk/>
            <pc:sldMk cId="1274442336" sldId="591"/>
            <ac:spMk id="124" creationId="{B10A60BF-D6A7-4518-9BB0-7AF4F3A2B150}"/>
          </ac:spMkLst>
        </pc:spChg>
        <pc:spChg chg="mod">
          <ac:chgData name="Minesh Patel" userId="a66d4990ec83ac90" providerId="LiveId" clId="{B97F8FE2-9461-4CFE-A336-39272FD5B119}" dt="2021-09-21T13:56:11.519" v="70974"/>
          <ac:spMkLst>
            <pc:docMk/>
            <pc:sldMk cId="1274442336" sldId="591"/>
            <ac:spMk id="125" creationId="{C09C3D4B-1840-46BE-A9E3-9B5CC608C6F7}"/>
          </ac:spMkLst>
        </pc:spChg>
        <pc:spChg chg="mod">
          <ac:chgData name="Minesh Patel" userId="a66d4990ec83ac90" providerId="LiveId" clId="{B97F8FE2-9461-4CFE-A336-39272FD5B119}" dt="2021-09-21T13:56:11.519" v="70974"/>
          <ac:spMkLst>
            <pc:docMk/>
            <pc:sldMk cId="1274442336" sldId="591"/>
            <ac:spMk id="126" creationId="{979319B7-2799-40F5-94DD-4DA1BBC6BC4C}"/>
          </ac:spMkLst>
        </pc:spChg>
        <pc:spChg chg="mod">
          <ac:chgData name="Minesh Patel" userId="a66d4990ec83ac90" providerId="LiveId" clId="{B97F8FE2-9461-4CFE-A336-39272FD5B119}" dt="2021-09-21T13:56:11.519" v="70974"/>
          <ac:spMkLst>
            <pc:docMk/>
            <pc:sldMk cId="1274442336" sldId="591"/>
            <ac:spMk id="127" creationId="{04873AE1-4369-474D-AC32-5FCDBDC7C46F}"/>
          </ac:spMkLst>
        </pc:spChg>
        <pc:spChg chg="mod">
          <ac:chgData name="Minesh Patel" userId="a66d4990ec83ac90" providerId="LiveId" clId="{B97F8FE2-9461-4CFE-A336-39272FD5B119}" dt="2021-09-21T13:56:12.798" v="70977"/>
          <ac:spMkLst>
            <pc:docMk/>
            <pc:sldMk cId="1274442336" sldId="591"/>
            <ac:spMk id="129" creationId="{4B80EA44-4ED8-46FF-BCA7-0F8783D4F010}"/>
          </ac:spMkLst>
        </pc:spChg>
        <pc:spChg chg="mod">
          <ac:chgData name="Minesh Patel" userId="a66d4990ec83ac90" providerId="LiveId" clId="{B97F8FE2-9461-4CFE-A336-39272FD5B119}" dt="2021-09-21T13:56:12.798" v="70977"/>
          <ac:spMkLst>
            <pc:docMk/>
            <pc:sldMk cId="1274442336" sldId="591"/>
            <ac:spMk id="130" creationId="{3CD496A6-8A00-4BEF-A991-3E686A197DB7}"/>
          </ac:spMkLst>
        </pc:spChg>
        <pc:spChg chg="mod">
          <ac:chgData name="Minesh Patel" userId="a66d4990ec83ac90" providerId="LiveId" clId="{B97F8FE2-9461-4CFE-A336-39272FD5B119}" dt="2021-09-21T13:56:12.798" v="70977"/>
          <ac:spMkLst>
            <pc:docMk/>
            <pc:sldMk cId="1274442336" sldId="591"/>
            <ac:spMk id="131" creationId="{81EF7987-644D-44CE-8D1E-4C9B463C9E2E}"/>
          </ac:spMkLst>
        </pc:spChg>
        <pc:spChg chg="mod">
          <ac:chgData name="Minesh Patel" userId="a66d4990ec83ac90" providerId="LiveId" clId="{B97F8FE2-9461-4CFE-A336-39272FD5B119}" dt="2021-09-21T13:56:12.798" v="70977"/>
          <ac:spMkLst>
            <pc:docMk/>
            <pc:sldMk cId="1274442336" sldId="591"/>
            <ac:spMk id="132" creationId="{B4D9EC41-6EEB-49E8-B5AE-E8757ACF1F68}"/>
          </ac:spMkLst>
        </pc:spChg>
        <pc:spChg chg="mod">
          <ac:chgData name="Minesh Patel" userId="a66d4990ec83ac90" providerId="LiveId" clId="{B97F8FE2-9461-4CFE-A336-39272FD5B119}" dt="2021-09-21T13:56:12.798" v="70977"/>
          <ac:spMkLst>
            <pc:docMk/>
            <pc:sldMk cId="1274442336" sldId="591"/>
            <ac:spMk id="133" creationId="{3D67424D-6C04-42ED-A189-48D92D64CA47}"/>
          </ac:spMkLst>
        </pc:spChg>
        <pc:grpChg chg="add mod">
          <ac:chgData name="Minesh Patel" userId="a66d4990ec83ac90" providerId="LiveId" clId="{B97F8FE2-9461-4CFE-A336-39272FD5B119}" dt="2021-09-21T10:53:57.066" v="49731" actId="164"/>
          <ac:grpSpMkLst>
            <pc:docMk/>
            <pc:sldMk cId="1274442336" sldId="591"/>
            <ac:grpSpMk id="3" creationId="{BC9F84CA-70E8-4130-8ED8-4406C7C2FC26}"/>
          </ac:grpSpMkLst>
        </pc:grpChg>
        <pc:grpChg chg="del">
          <ac:chgData name="Minesh Patel" userId="a66d4990ec83ac90" providerId="LiveId" clId="{B97F8FE2-9461-4CFE-A336-39272FD5B119}" dt="2021-09-17T22:39:12.087" v="13493" actId="478"/>
          <ac:grpSpMkLst>
            <pc:docMk/>
            <pc:sldMk cId="1274442336" sldId="591"/>
            <ac:grpSpMk id="3" creationId="{F1DEEC84-4172-4BF0-A9C4-847F3ABF3A94}"/>
          </ac:grpSpMkLst>
        </pc:grpChg>
        <pc:grpChg chg="mod">
          <ac:chgData name="Minesh Patel" userId="a66d4990ec83ac90" providerId="LiveId" clId="{B97F8FE2-9461-4CFE-A336-39272FD5B119}" dt="2021-09-21T10:56:31.805" v="50234" actId="164"/>
          <ac:grpSpMkLst>
            <pc:docMk/>
            <pc:sldMk cId="1274442336" sldId="591"/>
            <ac:grpSpMk id="5" creationId="{3D099A72-1C9D-4A9D-866E-2B765B190C84}"/>
          </ac:grpSpMkLst>
        </pc:grpChg>
        <pc:grpChg chg="del">
          <ac:chgData name="Minesh Patel" userId="a66d4990ec83ac90" providerId="LiveId" clId="{B97F8FE2-9461-4CFE-A336-39272FD5B119}" dt="2021-09-17T22:39:02.996" v="13487" actId="478"/>
          <ac:grpSpMkLst>
            <pc:docMk/>
            <pc:sldMk cId="1274442336" sldId="591"/>
            <ac:grpSpMk id="7" creationId="{2EC5EE0C-6B16-4AD6-AF26-5A8AF2750E8C}"/>
          </ac:grpSpMkLst>
        </pc:grpChg>
        <pc:grpChg chg="add mod">
          <ac:chgData name="Minesh Patel" userId="a66d4990ec83ac90" providerId="LiveId" clId="{B97F8FE2-9461-4CFE-A336-39272FD5B119}" dt="2021-09-21T10:55:02.304" v="49980" actId="164"/>
          <ac:grpSpMkLst>
            <pc:docMk/>
            <pc:sldMk cId="1274442336" sldId="591"/>
            <ac:grpSpMk id="7" creationId="{A3ECDB57-FF79-4815-A6D2-7CD91FB3D3FC}"/>
          </ac:grpSpMkLst>
        </pc:grpChg>
        <pc:grpChg chg="mod">
          <ac:chgData name="Minesh Patel" userId="a66d4990ec83ac90" providerId="LiveId" clId="{B97F8FE2-9461-4CFE-A336-39272FD5B119}" dt="2021-09-17T22:44:48.797" v="13682" actId="1076"/>
          <ac:grpSpMkLst>
            <pc:docMk/>
            <pc:sldMk cId="1274442336" sldId="591"/>
            <ac:grpSpMk id="8" creationId="{1BA891FF-E151-4EFB-A975-79B87686BEC8}"/>
          </ac:grpSpMkLst>
        </pc:grpChg>
        <pc:grpChg chg="mod">
          <ac:chgData name="Minesh Patel" userId="a66d4990ec83ac90" providerId="LiveId" clId="{B97F8FE2-9461-4CFE-A336-39272FD5B119}" dt="2021-09-21T10:55:02.304" v="49980" actId="164"/>
          <ac:grpSpMkLst>
            <pc:docMk/>
            <pc:sldMk cId="1274442336" sldId="591"/>
            <ac:grpSpMk id="9" creationId="{9AD24030-39E6-4E41-8A93-1CCC641C1DBD}"/>
          </ac:grpSpMkLst>
        </pc:grpChg>
        <pc:grpChg chg="add mod ord">
          <ac:chgData name="Minesh Patel" userId="a66d4990ec83ac90" providerId="LiveId" clId="{B97F8FE2-9461-4CFE-A336-39272FD5B119}" dt="2021-09-21T10:56:31.805" v="50234" actId="164"/>
          <ac:grpSpMkLst>
            <pc:docMk/>
            <pc:sldMk cId="1274442336" sldId="591"/>
            <ac:grpSpMk id="10" creationId="{32D8108E-965F-44A7-A398-678C8BF546BD}"/>
          </ac:grpSpMkLst>
        </pc:grpChg>
        <pc:grpChg chg="add mod ord">
          <ac:chgData name="Minesh Patel" userId="a66d4990ec83ac90" providerId="LiveId" clId="{B97F8FE2-9461-4CFE-A336-39272FD5B119}" dt="2021-09-21T10:56:50.681" v="50238" actId="167"/>
          <ac:grpSpMkLst>
            <pc:docMk/>
            <pc:sldMk cId="1274442336" sldId="591"/>
            <ac:grpSpMk id="11" creationId="{EC297F6B-5BAF-402C-ADBF-E034DADA1276}"/>
          </ac:grpSpMkLst>
        </pc:grpChg>
        <pc:grpChg chg="add mod">
          <ac:chgData name="Minesh Patel" userId="a66d4990ec83ac90" providerId="LiveId" clId="{B97F8FE2-9461-4CFE-A336-39272FD5B119}" dt="2021-09-21T10:58:02.321" v="50526" actId="164"/>
          <ac:grpSpMkLst>
            <pc:docMk/>
            <pc:sldMk cId="1274442336" sldId="591"/>
            <ac:grpSpMk id="13" creationId="{C91471F9-725B-4846-B657-90D7ACC98847}"/>
          </ac:grpSpMkLst>
        </pc:grpChg>
        <pc:grpChg chg="add mod">
          <ac:chgData name="Minesh Patel" userId="a66d4990ec83ac90" providerId="LiveId" clId="{B97F8FE2-9461-4CFE-A336-39272FD5B119}" dt="2021-09-21T10:58:06.910" v="50527" actId="164"/>
          <ac:grpSpMkLst>
            <pc:docMk/>
            <pc:sldMk cId="1274442336" sldId="591"/>
            <ac:grpSpMk id="14" creationId="{385856A0-61C4-4FE5-B26B-2696DEA9A490}"/>
          </ac:grpSpMkLst>
        </pc:grpChg>
        <pc:grpChg chg="del">
          <ac:chgData name="Minesh Patel" userId="a66d4990ec83ac90" providerId="LiveId" clId="{B97F8FE2-9461-4CFE-A336-39272FD5B119}" dt="2021-09-17T22:39:05.077" v="13488" actId="478"/>
          <ac:grpSpMkLst>
            <pc:docMk/>
            <pc:sldMk cId="1274442336" sldId="591"/>
            <ac:grpSpMk id="33" creationId="{794838DA-0D5B-4832-8A7E-B189767A38C6}"/>
          </ac:grpSpMkLst>
        </pc:grpChg>
        <pc:grpChg chg="del">
          <ac:chgData name="Minesh Patel" userId="a66d4990ec83ac90" providerId="LiveId" clId="{B97F8FE2-9461-4CFE-A336-39272FD5B119}" dt="2021-09-21T13:56:12.434" v="70976" actId="478"/>
          <ac:grpSpMkLst>
            <pc:docMk/>
            <pc:sldMk cId="1274442336" sldId="591"/>
            <ac:grpSpMk id="39" creationId="{59EE85B9-B9E7-4574-973A-1284B0D7BE4D}"/>
          </ac:grpSpMkLst>
        </pc:grpChg>
        <pc:grpChg chg="add mod">
          <ac:chgData name="Minesh Patel" userId="a66d4990ec83ac90" providerId="LiveId" clId="{B97F8FE2-9461-4CFE-A336-39272FD5B119}" dt="2021-09-17T22:44:48.797" v="13682" actId="1076"/>
          <ac:grpSpMkLst>
            <pc:docMk/>
            <pc:sldMk cId="1274442336" sldId="591"/>
            <ac:grpSpMk id="74" creationId="{959FE510-8852-4CE5-9F7A-BB713466F9A7}"/>
          </ac:grpSpMkLst>
        </pc:grpChg>
        <pc:grpChg chg="add mod">
          <ac:chgData name="Minesh Patel" userId="a66d4990ec83ac90" providerId="LiveId" clId="{B97F8FE2-9461-4CFE-A336-39272FD5B119}" dt="2021-09-21T10:56:31.805" v="50234" actId="164"/>
          <ac:grpSpMkLst>
            <pc:docMk/>
            <pc:sldMk cId="1274442336" sldId="591"/>
            <ac:grpSpMk id="79" creationId="{0D8F90E1-22B8-4C58-A006-54470D780B8C}"/>
          </ac:grpSpMkLst>
        </pc:grpChg>
        <pc:grpChg chg="add mod">
          <ac:chgData name="Minesh Patel" userId="a66d4990ec83ac90" providerId="LiveId" clId="{B97F8FE2-9461-4CFE-A336-39272FD5B119}" dt="2021-09-21T10:55:02.304" v="49980" actId="164"/>
          <ac:grpSpMkLst>
            <pc:docMk/>
            <pc:sldMk cId="1274442336" sldId="591"/>
            <ac:grpSpMk id="83" creationId="{A000B2A6-F4BE-4239-93FF-56B3C9B79F68}"/>
          </ac:grpSpMkLst>
        </pc:grpChg>
        <pc:grpChg chg="add del mod">
          <ac:chgData name="Minesh Patel" userId="a66d4990ec83ac90" providerId="LiveId" clId="{B97F8FE2-9461-4CFE-A336-39272FD5B119}" dt="2021-09-21T13:56:12.240" v="70975"/>
          <ac:grpSpMkLst>
            <pc:docMk/>
            <pc:sldMk cId="1274442336" sldId="591"/>
            <ac:grpSpMk id="91" creationId="{CD85682E-A8F8-4A5D-A74C-AA6D42C6D1F7}"/>
          </ac:grpSpMkLst>
        </pc:grpChg>
        <pc:grpChg chg="add mod">
          <ac:chgData name="Minesh Patel" userId="a66d4990ec83ac90" providerId="LiveId" clId="{B97F8FE2-9461-4CFE-A336-39272FD5B119}" dt="2021-09-21T10:58:02.321" v="50526" actId="164"/>
          <ac:grpSpMkLst>
            <pc:docMk/>
            <pc:sldMk cId="1274442336" sldId="591"/>
            <ac:grpSpMk id="93" creationId="{2B40C1FB-678C-4FA7-BEB8-CFAE3E313C01}"/>
          </ac:grpSpMkLst>
        </pc:grpChg>
        <pc:grpChg chg="add mod">
          <ac:chgData name="Minesh Patel" userId="a66d4990ec83ac90" providerId="LiveId" clId="{B97F8FE2-9461-4CFE-A336-39272FD5B119}" dt="2021-09-21T10:58:06.910" v="50527" actId="164"/>
          <ac:grpSpMkLst>
            <pc:docMk/>
            <pc:sldMk cId="1274442336" sldId="591"/>
            <ac:grpSpMk id="99" creationId="{7881FEC3-6C01-4A3E-881F-D0E3F8CBCFCB}"/>
          </ac:grpSpMkLst>
        </pc:grpChg>
        <pc:grpChg chg="add mod">
          <ac:chgData name="Minesh Patel" userId="a66d4990ec83ac90" providerId="LiveId" clId="{B97F8FE2-9461-4CFE-A336-39272FD5B119}" dt="2021-09-21T10:53:57.066" v="49731" actId="164"/>
          <ac:grpSpMkLst>
            <pc:docMk/>
            <pc:sldMk cId="1274442336" sldId="591"/>
            <ac:grpSpMk id="105" creationId="{A23C5D0E-F99D-4C0E-B0C1-412896E0A0E4}"/>
          </ac:grpSpMkLst>
        </pc:grpChg>
        <pc:grpChg chg="add mod">
          <ac:chgData name="Minesh Patel" userId="a66d4990ec83ac90" providerId="LiveId" clId="{B97F8FE2-9461-4CFE-A336-39272FD5B119}" dt="2021-09-21T13:56:12.798" v="70977"/>
          <ac:grpSpMkLst>
            <pc:docMk/>
            <pc:sldMk cId="1274442336" sldId="591"/>
            <ac:grpSpMk id="128" creationId="{50140923-B7E5-4BA2-9054-63F50DEE9A4C}"/>
          </ac:grpSpMkLst>
        </pc:grpChg>
        <pc:cxnChg chg="add mod ord">
          <ac:chgData name="Minesh Patel" userId="a66d4990ec83ac90" providerId="LiveId" clId="{B97F8FE2-9461-4CFE-A336-39272FD5B119}" dt="2021-09-21T10:56:48.136" v="50237" actId="164"/>
          <ac:cxnSpMkLst>
            <pc:docMk/>
            <pc:sldMk cId="1274442336" sldId="591"/>
            <ac:cxnSpMk id="28" creationId="{3DB310DE-D28D-44D9-A73E-9F9932096FC3}"/>
          </ac:cxnSpMkLst>
        </pc:cxnChg>
        <pc:cxnChg chg="mod">
          <ac:chgData name="Minesh Patel" userId="a66d4990ec83ac90" providerId="LiveId" clId="{B97F8FE2-9461-4CFE-A336-39272FD5B119}" dt="2021-09-21T10:56:31.805" v="50234" actId="164"/>
          <ac:cxnSpMkLst>
            <pc:docMk/>
            <pc:sldMk cId="1274442336" sldId="591"/>
            <ac:cxnSpMk id="29" creationId="{9A953DB2-7031-4871-A743-C27AF8257D41}"/>
          </ac:cxnSpMkLst>
        </pc:cxnChg>
        <pc:cxnChg chg="mod">
          <ac:chgData name="Minesh Patel" userId="a66d4990ec83ac90" providerId="LiveId" clId="{B97F8FE2-9461-4CFE-A336-39272FD5B119}" dt="2021-09-21T10:56:31.805" v="50234" actId="164"/>
          <ac:cxnSpMkLst>
            <pc:docMk/>
            <pc:sldMk cId="1274442336" sldId="591"/>
            <ac:cxnSpMk id="30" creationId="{DC4200BF-8323-4F44-90A2-2DD76C2D90A3}"/>
          </ac:cxnSpMkLst>
        </pc:cxnChg>
        <pc:cxnChg chg="mod">
          <ac:chgData name="Minesh Patel" userId="a66d4990ec83ac90" providerId="LiveId" clId="{B97F8FE2-9461-4CFE-A336-39272FD5B119}" dt="2021-09-17T22:39:02.996" v="13487" actId="478"/>
          <ac:cxnSpMkLst>
            <pc:docMk/>
            <pc:sldMk cId="1274442336" sldId="591"/>
            <ac:cxnSpMk id="31" creationId="{F9DC6CDA-F7DD-425B-9216-F8F2471E7A7B}"/>
          </ac:cxnSpMkLst>
        </pc:cxnChg>
        <pc:cxnChg chg="del">
          <ac:chgData name="Minesh Patel" userId="a66d4990ec83ac90" providerId="LiveId" clId="{B97F8FE2-9461-4CFE-A336-39272FD5B119}" dt="2021-09-17T22:39:12.939" v="13494" actId="478"/>
          <ac:cxnSpMkLst>
            <pc:docMk/>
            <pc:sldMk cId="1274442336" sldId="591"/>
            <ac:cxnSpMk id="38" creationId="{91FF5BFD-8FEC-4D62-B505-1C131C5E3C6E}"/>
          </ac:cxnSpMkLst>
        </pc:cxnChg>
        <pc:cxnChg chg="del">
          <ac:chgData name="Minesh Patel" userId="a66d4990ec83ac90" providerId="LiveId" clId="{B97F8FE2-9461-4CFE-A336-39272FD5B119}" dt="2021-09-17T22:39:09.138" v="13491" actId="478"/>
          <ac:cxnSpMkLst>
            <pc:docMk/>
            <pc:sldMk cId="1274442336" sldId="591"/>
            <ac:cxnSpMk id="71" creationId="{43BEF4B6-4DBB-47A9-B0B1-B2D8232B9D2F}"/>
          </ac:cxnSpMkLst>
        </pc:cxnChg>
        <pc:cxnChg chg="del">
          <ac:chgData name="Minesh Patel" userId="a66d4990ec83ac90" providerId="LiveId" clId="{B97F8FE2-9461-4CFE-A336-39272FD5B119}" dt="2021-09-17T22:39:06.668" v="13489" actId="478"/>
          <ac:cxnSpMkLst>
            <pc:docMk/>
            <pc:sldMk cId="1274442336" sldId="591"/>
            <ac:cxnSpMk id="72" creationId="{6AF6DD76-6C59-463F-808A-8ADAA974F43E}"/>
          </ac:cxnSpMkLst>
        </pc:cxnChg>
        <pc:cxnChg chg="mod">
          <ac:chgData name="Minesh Patel" userId="a66d4990ec83ac90" providerId="LiveId" clId="{B97F8FE2-9461-4CFE-A336-39272FD5B119}" dt="2021-09-21T10:56:31.805" v="50234" actId="164"/>
          <ac:cxnSpMkLst>
            <pc:docMk/>
            <pc:sldMk cId="1274442336" sldId="591"/>
            <ac:cxnSpMk id="81" creationId="{D08C52CF-4D12-4011-A282-44D6A74F99D2}"/>
          </ac:cxnSpMkLst>
        </pc:cxnChg>
        <pc:cxnChg chg="mod">
          <ac:chgData name="Minesh Patel" userId="a66d4990ec83ac90" providerId="LiveId" clId="{B97F8FE2-9461-4CFE-A336-39272FD5B119}" dt="2021-09-21T10:56:31.805" v="50234" actId="164"/>
          <ac:cxnSpMkLst>
            <pc:docMk/>
            <pc:sldMk cId="1274442336" sldId="591"/>
            <ac:cxnSpMk id="82" creationId="{59858986-D45B-431E-A32C-43C37BDA6102}"/>
          </ac:cxnSpMkLst>
        </pc:cxnChg>
        <pc:cxnChg chg="mod">
          <ac:chgData name="Minesh Patel" userId="a66d4990ec83ac90" providerId="LiveId" clId="{B97F8FE2-9461-4CFE-A336-39272FD5B119}" dt="2021-09-20T22:50:15.315" v="35351" actId="14100"/>
          <ac:cxnSpMkLst>
            <pc:docMk/>
            <pc:sldMk cId="1274442336" sldId="591"/>
            <ac:cxnSpMk id="96" creationId="{67EE38FA-3931-4C24-930C-800B2BA3CCD1}"/>
          </ac:cxnSpMkLst>
        </pc:cxnChg>
        <pc:cxnChg chg="mod">
          <ac:chgData name="Minesh Patel" userId="a66d4990ec83ac90" providerId="LiveId" clId="{B97F8FE2-9461-4CFE-A336-39272FD5B119}" dt="2021-09-20T22:50:12.292" v="35350" actId="14100"/>
          <ac:cxnSpMkLst>
            <pc:docMk/>
            <pc:sldMk cId="1274442336" sldId="591"/>
            <ac:cxnSpMk id="97" creationId="{EF3F6CF3-8A60-4C38-ABB4-611BFF82D6F4}"/>
          </ac:cxnSpMkLst>
        </pc:cxnChg>
        <pc:cxnChg chg="mod">
          <ac:chgData name="Minesh Patel" userId="a66d4990ec83ac90" providerId="LiveId" clId="{B97F8FE2-9461-4CFE-A336-39272FD5B119}" dt="2021-09-20T22:50:44.985" v="35362" actId="14100"/>
          <ac:cxnSpMkLst>
            <pc:docMk/>
            <pc:sldMk cId="1274442336" sldId="591"/>
            <ac:cxnSpMk id="102" creationId="{7639E843-C0A4-4257-8B7E-193254680359}"/>
          </ac:cxnSpMkLst>
        </pc:cxnChg>
        <pc:cxnChg chg="mod">
          <ac:chgData name="Minesh Patel" userId="a66d4990ec83ac90" providerId="LiveId" clId="{B97F8FE2-9461-4CFE-A336-39272FD5B119}" dt="2021-09-20T22:50:59.414" v="35365" actId="14100"/>
          <ac:cxnSpMkLst>
            <pc:docMk/>
            <pc:sldMk cId="1274442336" sldId="591"/>
            <ac:cxnSpMk id="103" creationId="{69723C77-7108-442E-9788-DDBF0F32E4FE}"/>
          </ac:cxnSpMkLst>
        </pc:cxnChg>
        <pc:cxnChg chg="add mod">
          <ac:chgData name="Minesh Patel" userId="a66d4990ec83ac90" providerId="LiveId" clId="{B97F8FE2-9461-4CFE-A336-39272FD5B119}" dt="2021-09-21T10:55:02.304" v="49980" actId="164"/>
          <ac:cxnSpMkLst>
            <pc:docMk/>
            <pc:sldMk cId="1274442336" sldId="591"/>
            <ac:cxnSpMk id="114" creationId="{8BD0D2F6-13AB-49A1-AFC6-ED287BF7E8E2}"/>
          </ac:cxnSpMkLst>
        </pc:cxnChg>
        <pc:cxnChg chg="add mod">
          <ac:chgData name="Minesh Patel" userId="a66d4990ec83ac90" providerId="LiveId" clId="{B97F8FE2-9461-4CFE-A336-39272FD5B119}" dt="2021-09-21T10:55:02.304" v="49980" actId="164"/>
          <ac:cxnSpMkLst>
            <pc:docMk/>
            <pc:sldMk cId="1274442336" sldId="591"/>
            <ac:cxnSpMk id="115" creationId="{38CC9D09-AF1D-4B03-B0B7-2A7D90DF836C}"/>
          </ac:cxnSpMkLst>
        </pc:cxnChg>
      </pc:sldChg>
      <pc:sldChg chg="addSp delSp modSp add mod addAnim delAnim modAnim chgLayout modNotesTx">
        <pc:chgData name="Minesh Patel" userId="a66d4990ec83ac90" providerId="LiveId" clId="{B97F8FE2-9461-4CFE-A336-39272FD5B119}" dt="2021-09-21T13:57:05.921" v="71006"/>
        <pc:sldMkLst>
          <pc:docMk/>
          <pc:sldMk cId="2192196981" sldId="592"/>
        </pc:sldMkLst>
        <pc:spChg chg="mod ord">
          <ac:chgData name="Minesh Patel" userId="a66d4990ec83ac90" providerId="LiveId" clId="{B97F8FE2-9461-4CFE-A336-39272FD5B119}" dt="2021-09-21T11:36:36.328" v="55892" actId="1076"/>
          <ac:spMkLst>
            <pc:docMk/>
            <pc:sldMk cId="2192196981" sldId="592"/>
            <ac:spMk id="2" creationId="{00000000-0000-0000-0000-000000000000}"/>
          </ac:spMkLst>
        </pc:spChg>
        <pc:spChg chg="mod ord">
          <ac:chgData name="Minesh Patel" userId="a66d4990ec83ac90" providerId="LiveId" clId="{B97F8FE2-9461-4CFE-A336-39272FD5B119}" dt="2021-09-20T23:59:05.387" v="37097" actId="6264"/>
          <ac:spMkLst>
            <pc:docMk/>
            <pc:sldMk cId="2192196981" sldId="592"/>
            <ac:spMk id="4" creationId="{E8A89F97-AFCF-4A8D-B37F-4048D2B5783D}"/>
          </ac:spMkLst>
        </pc:spChg>
        <pc:spChg chg="add del mod">
          <ac:chgData name="Minesh Patel" userId="a66d4990ec83ac90" providerId="LiveId" clId="{B97F8FE2-9461-4CFE-A336-39272FD5B119}" dt="2021-09-17T23:01:20.882" v="14182" actId="478"/>
          <ac:spMkLst>
            <pc:docMk/>
            <pc:sldMk cId="2192196981" sldId="592"/>
            <ac:spMk id="5" creationId="{1B3CD829-A8BA-49C5-8108-2956CECE1FE7}"/>
          </ac:spMkLst>
        </pc:spChg>
        <pc:spChg chg="del">
          <ac:chgData name="Minesh Patel" userId="a66d4990ec83ac90" providerId="LiveId" clId="{B97F8FE2-9461-4CFE-A336-39272FD5B119}" dt="2021-09-17T23:01:19.371" v="14181" actId="478"/>
          <ac:spMkLst>
            <pc:docMk/>
            <pc:sldMk cId="2192196981" sldId="592"/>
            <ac:spMk id="6" creationId="{D4BFE4C6-DE01-4710-BDBE-C6698FE2366E}"/>
          </ac:spMkLst>
        </pc:spChg>
        <pc:spChg chg="add del mod">
          <ac:chgData name="Minesh Patel" userId="a66d4990ec83ac90" providerId="LiveId" clId="{B97F8FE2-9461-4CFE-A336-39272FD5B119}" dt="2021-09-20T23:59:05.387" v="37097" actId="6264"/>
          <ac:spMkLst>
            <pc:docMk/>
            <pc:sldMk cId="2192196981" sldId="592"/>
            <ac:spMk id="7" creationId="{E4639274-5D0E-4EFF-9C9A-E3F94587AA4D}"/>
          </ac:spMkLst>
        </pc:spChg>
        <pc:spChg chg="add del mod">
          <ac:chgData name="Minesh Patel" userId="a66d4990ec83ac90" providerId="LiveId" clId="{B97F8FE2-9461-4CFE-A336-39272FD5B119}" dt="2021-09-20T23:59:05.387" v="37097" actId="6264"/>
          <ac:spMkLst>
            <pc:docMk/>
            <pc:sldMk cId="2192196981" sldId="592"/>
            <ac:spMk id="8" creationId="{77D7715A-42A4-436B-9E6A-150F41ADD164}"/>
          </ac:spMkLst>
        </pc:spChg>
        <pc:spChg chg="add mod ord">
          <ac:chgData name="Minesh Patel" userId="a66d4990ec83ac90" providerId="LiveId" clId="{B97F8FE2-9461-4CFE-A336-39272FD5B119}" dt="2021-09-21T11:36:38.717" v="55893" actId="1076"/>
          <ac:spMkLst>
            <pc:docMk/>
            <pc:sldMk cId="2192196981" sldId="592"/>
            <ac:spMk id="9" creationId="{95091EC7-66EB-4177-9255-700B45EC2EB6}"/>
          </ac:spMkLst>
        </pc:spChg>
        <pc:spChg chg="del">
          <ac:chgData name="Minesh Patel" userId="a66d4990ec83ac90" providerId="LiveId" clId="{B97F8FE2-9461-4CFE-A336-39272FD5B119}" dt="2021-09-17T23:01:19.371" v="14181" actId="478"/>
          <ac:spMkLst>
            <pc:docMk/>
            <pc:sldMk cId="2192196981" sldId="592"/>
            <ac:spMk id="12" creationId="{4335029F-3FF5-4EB8-B3C6-08B4DDB40B47}"/>
          </ac:spMkLst>
        </pc:spChg>
        <pc:spChg chg="del mod">
          <ac:chgData name="Minesh Patel" userId="a66d4990ec83ac90" providerId="LiveId" clId="{B97F8FE2-9461-4CFE-A336-39272FD5B119}" dt="2021-09-21T00:00:12.378" v="37244" actId="478"/>
          <ac:spMkLst>
            <pc:docMk/>
            <pc:sldMk cId="2192196981" sldId="592"/>
            <ac:spMk id="14" creationId="{3A369379-2B19-48EC-860E-5327AFBEA6B7}"/>
          </ac:spMkLst>
        </pc:spChg>
        <pc:spChg chg="del">
          <ac:chgData name="Minesh Patel" userId="a66d4990ec83ac90" providerId="LiveId" clId="{B97F8FE2-9461-4CFE-A336-39272FD5B119}" dt="2021-09-17T23:01:19.371" v="14181" actId="478"/>
          <ac:spMkLst>
            <pc:docMk/>
            <pc:sldMk cId="2192196981" sldId="592"/>
            <ac:spMk id="16" creationId="{5746D5A1-3F69-49E8-9D2B-7EC2F4429D7C}"/>
          </ac:spMkLst>
        </pc:spChg>
        <pc:spChg chg="del mod">
          <ac:chgData name="Minesh Patel" userId="a66d4990ec83ac90" providerId="LiveId" clId="{B97F8FE2-9461-4CFE-A336-39272FD5B119}" dt="2021-09-21T00:00:13.576" v="37245" actId="478"/>
          <ac:spMkLst>
            <pc:docMk/>
            <pc:sldMk cId="2192196981" sldId="592"/>
            <ac:spMk id="17" creationId="{ABEB40AC-075B-4B3F-AAA9-F5A744C1D2E8}"/>
          </ac:spMkLst>
        </pc:spChg>
        <pc:spChg chg="del mod">
          <ac:chgData name="Minesh Patel" userId="a66d4990ec83ac90" providerId="LiveId" clId="{B97F8FE2-9461-4CFE-A336-39272FD5B119}" dt="2021-09-21T00:00:58.747" v="37353" actId="478"/>
          <ac:spMkLst>
            <pc:docMk/>
            <pc:sldMk cId="2192196981" sldId="592"/>
            <ac:spMk id="18" creationId="{9C80F69A-FB97-4A10-8B09-8C41A49FB7F4}"/>
          </ac:spMkLst>
        </pc:spChg>
        <pc:spChg chg="del mod">
          <ac:chgData name="Minesh Patel" userId="a66d4990ec83ac90" providerId="LiveId" clId="{B97F8FE2-9461-4CFE-A336-39272FD5B119}" dt="2021-09-18T00:02:19.504" v="15763" actId="478"/>
          <ac:spMkLst>
            <pc:docMk/>
            <pc:sldMk cId="2192196981" sldId="592"/>
            <ac:spMk id="19" creationId="{9B2126BE-4A17-4F0E-9B98-311A6D2C870B}"/>
          </ac:spMkLst>
        </pc:spChg>
        <pc:spChg chg="add del mod">
          <ac:chgData name="Minesh Patel" userId="a66d4990ec83ac90" providerId="LiveId" clId="{B97F8FE2-9461-4CFE-A336-39272FD5B119}" dt="2021-09-21T00:02:15.378" v="37365" actId="21"/>
          <ac:spMkLst>
            <pc:docMk/>
            <pc:sldMk cId="2192196981" sldId="592"/>
            <ac:spMk id="20" creationId="{29BC540D-7160-432E-A280-108E9B501AC0}"/>
          </ac:spMkLst>
        </pc:spChg>
        <pc:spChg chg="add del mod">
          <ac:chgData name="Minesh Patel" userId="a66d4990ec83ac90" providerId="LiveId" clId="{B97F8FE2-9461-4CFE-A336-39272FD5B119}" dt="2021-09-18T00:01:55.505" v="15693" actId="478"/>
          <ac:spMkLst>
            <pc:docMk/>
            <pc:sldMk cId="2192196981" sldId="592"/>
            <ac:spMk id="21" creationId="{985CA932-CE01-44EB-830A-AC9BF26519C6}"/>
          </ac:spMkLst>
        </pc:spChg>
        <pc:spChg chg="add mod">
          <ac:chgData name="Minesh Patel" userId="a66d4990ec83ac90" providerId="LiveId" clId="{B97F8FE2-9461-4CFE-A336-39272FD5B119}" dt="2021-09-17T23:40:27.913" v="15261" actId="571"/>
          <ac:spMkLst>
            <pc:docMk/>
            <pc:sldMk cId="2192196981" sldId="592"/>
            <ac:spMk id="22" creationId="{5730477A-05B1-490E-ABAD-2B1D5389A2E8}"/>
          </ac:spMkLst>
        </pc:spChg>
        <pc:spChg chg="add mod">
          <ac:chgData name="Minesh Patel" userId="a66d4990ec83ac90" providerId="LiveId" clId="{B97F8FE2-9461-4CFE-A336-39272FD5B119}" dt="2021-09-17T23:40:27.913" v="15261" actId="571"/>
          <ac:spMkLst>
            <pc:docMk/>
            <pc:sldMk cId="2192196981" sldId="592"/>
            <ac:spMk id="23" creationId="{81FF131F-C516-4D44-985E-D8E1A481BA05}"/>
          </ac:spMkLst>
        </pc:spChg>
        <pc:spChg chg="add del mod">
          <ac:chgData name="Minesh Patel" userId="a66d4990ec83ac90" providerId="LiveId" clId="{B97F8FE2-9461-4CFE-A336-39272FD5B119}" dt="2021-09-21T00:00:53.740" v="37351" actId="478"/>
          <ac:spMkLst>
            <pc:docMk/>
            <pc:sldMk cId="2192196981" sldId="592"/>
            <ac:spMk id="24" creationId="{4776DB21-3791-4F09-ADCF-54B5B4D8017B}"/>
          </ac:spMkLst>
        </pc:spChg>
        <pc:spChg chg="mod">
          <ac:chgData name="Minesh Patel" userId="a66d4990ec83ac90" providerId="LiveId" clId="{B97F8FE2-9461-4CFE-A336-39272FD5B119}" dt="2021-09-21T00:01:36.612" v="37359"/>
          <ac:spMkLst>
            <pc:docMk/>
            <pc:sldMk cId="2192196981" sldId="592"/>
            <ac:spMk id="28" creationId="{577993AD-D7C2-4453-9685-C4E9C3948C32}"/>
          </ac:spMkLst>
        </pc:spChg>
        <pc:spChg chg="mod">
          <ac:chgData name="Minesh Patel" userId="a66d4990ec83ac90" providerId="LiveId" clId="{B97F8FE2-9461-4CFE-A336-39272FD5B119}" dt="2021-09-21T00:01:36.612" v="37359"/>
          <ac:spMkLst>
            <pc:docMk/>
            <pc:sldMk cId="2192196981" sldId="592"/>
            <ac:spMk id="29" creationId="{775638C5-BB82-47F1-AAA2-AC44872A7152}"/>
          </ac:spMkLst>
        </pc:spChg>
        <pc:spChg chg="mod">
          <ac:chgData name="Minesh Patel" userId="a66d4990ec83ac90" providerId="LiveId" clId="{B97F8FE2-9461-4CFE-A336-39272FD5B119}" dt="2021-09-21T00:01:36.612" v="37359"/>
          <ac:spMkLst>
            <pc:docMk/>
            <pc:sldMk cId="2192196981" sldId="592"/>
            <ac:spMk id="30" creationId="{BA7C0A65-9015-4BA7-A217-7286DDCB8A03}"/>
          </ac:spMkLst>
        </pc:spChg>
        <pc:spChg chg="mod">
          <ac:chgData name="Minesh Patel" userId="a66d4990ec83ac90" providerId="LiveId" clId="{B97F8FE2-9461-4CFE-A336-39272FD5B119}" dt="2021-09-21T00:01:36.612" v="37359"/>
          <ac:spMkLst>
            <pc:docMk/>
            <pc:sldMk cId="2192196981" sldId="592"/>
            <ac:spMk id="37" creationId="{A487BD32-7C5D-4CD6-B844-07935C4C2A7D}"/>
          </ac:spMkLst>
        </pc:spChg>
        <pc:spChg chg="add del mod">
          <ac:chgData name="Minesh Patel" userId="a66d4990ec83ac90" providerId="LiveId" clId="{B97F8FE2-9461-4CFE-A336-39272FD5B119}" dt="2021-09-21T00:02:23.626" v="37369" actId="478"/>
          <ac:spMkLst>
            <pc:docMk/>
            <pc:sldMk cId="2192196981" sldId="592"/>
            <ac:spMk id="38" creationId="{BBA8486B-DC38-41F5-9887-BCCE27267546}"/>
          </ac:spMkLst>
        </pc:spChg>
        <pc:spChg chg="mod">
          <ac:chgData name="Minesh Patel" userId="a66d4990ec83ac90" providerId="LiveId" clId="{B97F8FE2-9461-4CFE-A336-39272FD5B119}" dt="2021-09-21T00:05:09.552" v="37415" actId="1582"/>
          <ac:spMkLst>
            <pc:docMk/>
            <pc:sldMk cId="2192196981" sldId="592"/>
            <ac:spMk id="40" creationId="{C537D927-A6FC-4077-8F1D-01BB7F3F1513}"/>
          </ac:spMkLst>
        </pc:spChg>
        <pc:spChg chg="add del mod">
          <ac:chgData name="Minesh Patel" userId="a66d4990ec83ac90" providerId="LiveId" clId="{B97F8FE2-9461-4CFE-A336-39272FD5B119}" dt="2021-09-21T00:02:26.344" v="37371" actId="478"/>
          <ac:spMkLst>
            <pc:docMk/>
            <pc:sldMk cId="2192196981" sldId="592"/>
            <ac:spMk id="43" creationId="{02925D8D-9D1C-4D1C-86C0-38F3B6719C0E}"/>
          </ac:spMkLst>
        </pc:spChg>
        <pc:spChg chg="add del mod">
          <ac:chgData name="Minesh Patel" userId="a66d4990ec83ac90" providerId="LiveId" clId="{B97F8FE2-9461-4CFE-A336-39272FD5B119}" dt="2021-09-21T11:37:09.912" v="55960"/>
          <ac:spMkLst>
            <pc:docMk/>
            <pc:sldMk cId="2192196981" sldId="592"/>
            <ac:spMk id="43" creationId="{A41802BE-359A-4EF5-9A5B-D7AB61A8ADAD}"/>
          </ac:spMkLst>
        </pc:spChg>
        <pc:spChg chg="add del mod">
          <ac:chgData name="Minesh Patel" userId="a66d4990ec83ac90" providerId="LiveId" clId="{B97F8FE2-9461-4CFE-A336-39272FD5B119}" dt="2021-09-21T11:38:18.199" v="56275"/>
          <ac:spMkLst>
            <pc:docMk/>
            <pc:sldMk cId="2192196981" sldId="592"/>
            <ac:spMk id="44" creationId="{2F560B9D-8236-4CAA-B11A-4AB03B281CCD}"/>
          </ac:spMkLst>
        </pc:spChg>
        <pc:spChg chg="mod">
          <ac:chgData name="Minesh Patel" userId="a66d4990ec83ac90" providerId="LiveId" clId="{B97F8FE2-9461-4CFE-A336-39272FD5B119}" dt="2021-09-21T00:01:36.612" v="37359"/>
          <ac:spMkLst>
            <pc:docMk/>
            <pc:sldMk cId="2192196981" sldId="592"/>
            <ac:spMk id="46" creationId="{0C2AA908-7AA9-4A6F-AB7E-D7C99A8835F3}"/>
          </ac:spMkLst>
        </pc:spChg>
        <pc:spChg chg="mod">
          <ac:chgData name="Minesh Patel" userId="a66d4990ec83ac90" providerId="LiveId" clId="{B97F8FE2-9461-4CFE-A336-39272FD5B119}" dt="2021-09-21T00:01:36.612" v="37359"/>
          <ac:spMkLst>
            <pc:docMk/>
            <pc:sldMk cId="2192196981" sldId="592"/>
            <ac:spMk id="47" creationId="{6771C891-5EA0-4A48-9893-4A78BD3DA9ED}"/>
          </ac:spMkLst>
        </pc:spChg>
        <pc:spChg chg="mod">
          <ac:chgData name="Minesh Patel" userId="a66d4990ec83ac90" providerId="LiveId" clId="{B97F8FE2-9461-4CFE-A336-39272FD5B119}" dt="2021-09-21T00:01:36.612" v="37359"/>
          <ac:spMkLst>
            <pc:docMk/>
            <pc:sldMk cId="2192196981" sldId="592"/>
            <ac:spMk id="48" creationId="{CBF1EC01-DD48-4783-B8D4-4C33A365DD92}"/>
          </ac:spMkLst>
        </pc:spChg>
        <pc:spChg chg="mod">
          <ac:chgData name="Minesh Patel" userId="a66d4990ec83ac90" providerId="LiveId" clId="{B97F8FE2-9461-4CFE-A336-39272FD5B119}" dt="2021-09-21T00:01:36.612" v="37359"/>
          <ac:spMkLst>
            <pc:docMk/>
            <pc:sldMk cId="2192196981" sldId="592"/>
            <ac:spMk id="49" creationId="{20EB3B47-7A55-443E-AB74-5A85FD3B9C34}"/>
          </ac:spMkLst>
        </pc:spChg>
        <pc:spChg chg="mod">
          <ac:chgData name="Minesh Patel" userId="a66d4990ec83ac90" providerId="LiveId" clId="{B97F8FE2-9461-4CFE-A336-39272FD5B119}" dt="2021-09-21T00:01:36.612" v="37359"/>
          <ac:spMkLst>
            <pc:docMk/>
            <pc:sldMk cId="2192196981" sldId="592"/>
            <ac:spMk id="50" creationId="{69E1E4FC-A681-4D4C-BF8D-5CF7892B424B}"/>
          </ac:spMkLst>
        </pc:spChg>
        <pc:spChg chg="mod">
          <ac:chgData name="Minesh Patel" userId="a66d4990ec83ac90" providerId="LiveId" clId="{B97F8FE2-9461-4CFE-A336-39272FD5B119}" dt="2021-09-21T00:01:36.612" v="37359"/>
          <ac:spMkLst>
            <pc:docMk/>
            <pc:sldMk cId="2192196981" sldId="592"/>
            <ac:spMk id="51" creationId="{2F72319D-469E-4077-8C65-6B18D055BFA1}"/>
          </ac:spMkLst>
        </pc:spChg>
        <pc:spChg chg="mod">
          <ac:chgData name="Minesh Patel" userId="a66d4990ec83ac90" providerId="LiveId" clId="{B97F8FE2-9461-4CFE-A336-39272FD5B119}" dt="2021-09-21T00:01:36.612" v="37359"/>
          <ac:spMkLst>
            <pc:docMk/>
            <pc:sldMk cId="2192196981" sldId="592"/>
            <ac:spMk id="52" creationId="{1399F559-CEB8-452E-A619-A1BD52AECB99}"/>
          </ac:spMkLst>
        </pc:spChg>
        <pc:spChg chg="mod">
          <ac:chgData name="Minesh Patel" userId="a66d4990ec83ac90" providerId="LiveId" clId="{B97F8FE2-9461-4CFE-A336-39272FD5B119}" dt="2021-09-21T00:01:36.612" v="37359"/>
          <ac:spMkLst>
            <pc:docMk/>
            <pc:sldMk cId="2192196981" sldId="592"/>
            <ac:spMk id="54" creationId="{81132B91-5E5E-42F9-B137-E61600871E91}"/>
          </ac:spMkLst>
        </pc:spChg>
        <pc:spChg chg="mod">
          <ac:chgData name="Minesh Patel" userId="a66d4990ec83ac90" providerId="LiveId" clId="{B97F8FE2-9461-4CFE-A336-39272FD5B119}" dt="2021-09-21T13:57:05.921" v="71006"/>
          <ac:spMkLst>
            <pc:docMk/>
            <pc:sldMk cId="2192196981" sldId="592"/>
            <ac:spMk id="54" creationId="{A4621485-7AC6-4592-A1A0-9B1539975970}"/>
          </ac:spMkLst>
        </pc:spChg>
        <pc:spChg chg="mod">
          <ac:chgData name="Minesh Patel" userId="a66d4990ec83ac90" providerId="LiveId" clId="{B97F8FE2-9461-4CFE-A336-39272FD5B119}" dt="2021-09-21T13:57:05.921" v="71006"/>
          <ac:spMkLst>
            <pc:docMk/>
            <pc:sldMk cId="2192196981" sldId="592"/>
            <ac:spMk id="55" creationId="{62D18032-1E11-48F5-9EB8-16AFF04E867B}"/>
          </ac:spMkLst>
        </pc:spChg>
        <pc:spChg chg="mod">
          <ac:chgData name="Minesh Patel" userId="a66d4990ec83ac90" providerId="LiveId" clId="{B97F8FE2-9461-4CFE-A336-39272FD5B119}" dt="2021-09-21T00:01:36.612" v="37359"/>
          <ac:spMkLst>
            <pc:docMk/>
            <pc:sldMk cId="2192196981" sldId="592"/>
            <ac:spMk id="55" creationId="{B4FD670B-1109-446E-9998-D3937D897D8B}"/>
          </ac:spMkLst>
        </pc:spChg>
        <pc:spChg chg="mod">
          <ac:chgData name="Minesh Patel" userId="a66d4990ec83ac90" providerId="LiveId" clId="{B97F8FE2-9461-4CFE-A336-39272FD5B119}" dt="2021-09-21T13:57:05.921" v="71006"/>
          <ac:spMkLst>
            <pc:docMk/>
            <pc:sldMk cId="2192196981" sldId="592"/>
            <ac:spMk id="56" creationId="{C0E9F59D-5A48-4C13-8C0C-2210F4EC7B96}"/>
          </ac:spMkLst>
        </pc:spChg>
        <pc:spChg chg="add mod">
          <ac:chgData name="Minesh Patel" userId="a66d4990ec83ac90" providerId="LiveId" clId="{B97F8FE2-9461-4CFE-A336-39272FD5B119}" dt="2021-09-21T11:36:12.548" v="55887" actId="164"/>
          <ac:spMkLst>
            <pc:docMk/>
            <pc:sldMk cId="2192196981" sldId="592"/>
            <ac:spMk id="57" creationId="{F981713A-6FC1-430D-B914-F837CD443502}"/>
          </ac:spMkLst>
        </pc:spChg>
        <pc:spChg chg="add mod">
          <ac:chgData name="Minesh Patel" userId="a66d4990ec83ac90" providerId="LiveId" clId="{B97F8FE2-9461-4CFE-A336-39272FD5B119}" dt="2021-09-21T11:36:12.548" v="55887" actId="164"/>
          <ac:spMkLst>
            <pc:docMk/>
            <pc:sldMk cId="2192196981" sldId="592"/>
            <ac:spMk id="58" creationId="{DB8F915A-00BB-4038-909F-D2CADF354314}"/>
          </ac:spMkLst>
        </pc:spChg>
        <pc:spChg chg="add del mod">
          <ac:chgData name="Minesh Patel" userId="a66d4990ec83ac90" providerId="LiveId" clId="{B97F8FE2-9461-4CFE-A336-39272FD5B119}" dt="2021-09-21T00:03:48.665" v="37395" actId="478"/>
          <ac:spMkLst>
            <pc:docMk/>
            <pc:sldMk cId="2192196981" sldId="592"/>
            <ac:spMk id="59" creationId="{3371A7F7-B085-4561-9D94-408A81785B55}"/>
          </ac:spMkLst>
        </pc:spChg>
        <pc:spChg chg="mod">
          <ac:chgData name="Minesh Patel" userId="a66d4990ec83ac90" providerId="LiveId" clId="{B97F8FE2-9461-4CFE-A336-39272FD5B119}" dt="2021-09-21T13:57:05.921" v="71006"/>
          <ac:spMkLst>
            <pc:docMk/>
            <pc:sldMk cId="2192196981" sldId="592"/>
            <ac:spMk id="59" creationId="{7A63936A-8B72-4D84-BB19-19CC9B336021}"/>
          </ac:spMkLst>
        </pc:spChg>
        <pc:spChg chg="mod">
          <ac:chgData name="Minesh Patel" userId="a66d4990ec83ac90" providerId="LiveId" clId="{B97F8FE2-9461-4CFE-A336-39272FD5B119}" dt="2021-09-21T00:03:05.965" v="37381" actId="571"/>
          <ac:spMkLst>
            <pc:docMk/>
            <pc:sldMk cId="2192196981" sldId="592"/>
            <ac:spMk id="61" creationId="{517A931A-656C-4258-982D-747A6D6AE021}"/>
          </ac:spMkLst>
        </pc:spChg>
        <pc:spChg chg="mod">
          <ac:chgData name="Minesh Patel" userId="a66d4990ec83ac90" providerId="LiveId" clId="{B97F8FE2-9461-4CFE-A336-39272FD5B119}" dt="2021-09-21T00:03:05.965" v="37381" actId="571"/>
          <ac:spMkLst>
            <pc:docMk/>
            <pc:sldMk cId="2192196981" sldId="592"/>
            <ac:spMk id="62" creationId="{6BCEFB7F-C6BF-41D9-9CD4-AC725FF5D25A}"/>
          </ac:spMkLst>
        </pc:spChg>
        <pc:spChg chg="mod">
          <ac:chgData name="Minesh Patel" userId="a66d4990ec83ac90" providerId="LiveId" clId="{B97F8FE2-9461-4CFE-A336-39272FD5B119}" dt="2021-09-21T00:03:05.965" v="37381" actId="571"/>
          <ac:spMkLst>
            <pc:docMk/>
            <pc:sldMk cId="2192196981" sldId="592"/>
            <ac:spMk id="63" creationId="{AEA30B67-54EA-4489-95C5-052174D6488E}"/>
          </ac:spMkLst>
        </pc:spChg>
        <pc:spChg chg="mod">
          <ac:chgData name="Minesh Patel" userId="a66d4990ec83ac90" providerId="LiveId" clId="{B97F8FE2-9461-4CFE-A336-39272FD5B119}" dt="2021-09-21T00:03:14.796" v="37384" actId="108"/>
          <ac:spMkLst>
            <pc:docMk/>
            <pc:sldMk cId="2192196981" sldId="592"/>
            <ac:spMk id="64" creationId="{21B06CA0-9E58-46E1-AE73-C15189779BD2}"/>
          </ac:spMkLst>
        </pc:spChg>
        <pc:spChg chg="mod">
          <ac:chgData name="Minesh Patel" userId="a66d4990ec83ac90" providerId="LiveId" clId="{B97F8FE2-9461-4CFE-A336-39272FD5B119}" dt="2021-09-21T13:57:05.921" v="71006"/>
          <ac:spMkLst>
            <pc:docMk/>
            <pc:sldMk cId="2192196981" sldId="592"/>
            <ac:spMk id="65" creationId="{6948A1F5-E5FD-462E-BBC7-7F67392D839F}"/>
          </ac:spMkLst>
        </pc:spChg>
        <pc:spChg chg="add del">
          <ac:chgData name="Minesh Patel" userId="a66d4990ec83ac90" providerId="LiveId" clId="{B97F8FE2-9461-4CFE-A336-39272FD5B119}" dt="2021-09-21T00:05:32.370" v="37423" actId="22"/>
          <ac:spMkLst>
            <pc:docMk/>
            <pc:sldMk cId="2192196981" sldId="592"/>
            <ac:spMk id="74" creationId="{C272F29D-A596-4824-AF24-F43CCC6736DA}"/>
          </ac:spMkLst>
        </pc:spChg>
        <pc:spChg chg="add mod">
          <ac:chgData name="Minesh Patel" userId="a66d4990ec83ac90" providerId="LiveId" clId="{B97F8FE2-9461-4CFE-A336-39272FD5B119}" dt="2021-09-21T11:36:12.548" v="55887" actId="164"/>
          <ac:spMkLst>
            <pc:docMk/>
            <pc:sldMk cId="2192196981" sldId="592"/>
            <ac:spMk id="76" creationId="{7FED9070-16C3-452E-B09D-11A67570C245}"/>
          </ac:spMkLst>
        </pc:spChg>
        <pc:spChg chg="add mod">
          <ac:chgData name="Minesh Patel" userId="a66d4990ec83ac90" providerId="LiveId" clId="{B97F8FE2-9461-4CFE-A336-39272FD5B119}" dt="2021-09-21T11:36:12.548" v="55887" actId="164"/>
          <ac:spMkLst>
            <pc:docMk/>
            <pc:sldMk cId="2192196981" sldId="592"/>
            <ac:spMk id="77" creationId="{F1E62D54-5E60-4508-91F3-5CBC2175FD92}"/>
          </ac:spMkLst>
        </pc:spChg>
        <pc:spChg chg="add mod">
          <ac:chgData name="Minesh Patel" userId="a66d4990ec83ac90" providerId="LiveId" clId="{B97F8FE2-9461-4CFE-A336-39272FD5B119}" dt="2021-09-21T11:36:47.229" v="55896" actId="1076"/>
          <ac:spMkLst>
            <pc:docMk/>
            <pc:sldMk cId="2192196981" sldId="592"/>
            <ac:spMk id="78" creationId="{AA0957D4-A1B2-4787-9774-BB7345663DF0}"/>
          </ac:spMkLst>
        </pc:spChg>
        <pc:spChg chg="add del mod">
          <ac:chgData name="Minesh Patel" userId="a66d4990ec83ac90" providerId="LiveId" clId="{B97F8FE2-9461-4CFE-A336-39272FD5B119}" dt="2021-09-21T11:34:36.408" v="55793" actId="478"/>
          <ac:spMkLst>
            <pc:docMk/>
            <pc:sldMk cId="2192196981" sldId="592"/>
            <ac:spMk id="80" creationId="{86A5AC07-CB3B-4B53-8EFA-A0ACF2AD1B49}"/>
          </ac:spMkLst>
        </pc:spChg>
        <pc:grpChg chg="add mod">
          <ac:chgData name="Minesh Patel" userId="a66d4990ec83ac90" providerId="LiveId" clId="{B97F8FE2-9461-4CFE-A336-39272FD5B119}" dt="2021-09-21T11:36:47.229" v="55896" actId="1076"/>
          <ac:grpSpMkLst>
            <pc:docMk/>
            <pc:sldMk cId="2192196981" sldId="592"/>
            <ac:grpSpMk id="3" creationId="{D1499A83-F057-4C93-BD70-E5093E35FF5F}"/>
          </ac:grpSpMkLst>
        </pc:grpChg>
        <pc:grpChg chg="add mod">
          <ac:chgData name="Minesh Patel" userId="a66d4990ec83ac90" providerId="LiveId" clId="{B97F8FE2-9461-4CFE-A336-39272FD5B119}" dt="2021-09-21T11:36:12.548" v="55887" actId="164"/>
          <ac:grpSpMkLst>
            <pc:docMk/>
            <pc:sldMk cId="2192196981" sldId="592"/>
            <ac:grpSpMk id="27" creationId="{F65FBCCC-B2AE-4AC7-AAE4-F88F1B22E156}"/>
          </ac:grpSpMkLst>
        </pc:grpChg>
        <pc:grpChg chg="del">
          <ac:chgData name="Minesh Patel" userId="a66d4990ec83ac90" providerId="LiveId" clId="{B97F8FE2-9461-4CFE-A336-39272FD5B119}" dt="2021-09-21T13:57:05.559" v="71005" actId="478"/>
          <ac:grpSpMkLst>
            <pc:docMk/>
            <pc:sldMk cId="2192196981" sldId="592"/>
            <ac:grpSpMk id="31" creationId="{AA5D1D8F-EA8A-46B3-A0C1-970C129BEC23}"/>
          </ac:grpSpMkLst>
        </pc:grpChg>
        <pc:grpChg chg="add mod">
          <ac:chgData name="Minesh Patel" userId="a66d4990ec83ac90" providerId="LiveId" clId="{B97F8FE2-9461-4CFE-A336-39272FD5B119}" dt="2021-09-21T11:36:12.548" v="55887" actId="164"/>
          <ac:grpSpMkLst>
            <pc:docMk/>
            <pc:sldMk cId="2192196981" sldId="592"/>
            <ac:grpSpMk id="39" creationId="{3CF2DD08-23D6-490F-819B-5C4110562392}"/>
          </ac:grpSpMkLst>
        </pc:grpChg>
        <pc:grpChg chg="add mod">
          <ac:chgData name="Minesh Patel" userId="a66d4990ec83ac90" providerId="LiveId" clId="{B97F8FE2-9461-4CFE-A336-39272FD5B119}" dt="2021-09-21T11:36:12.548" v="55887" actId="164"/>
          <ac:grpSpMkLst>
            <pc:docMk/>
            <pc:sldMk cId="2192196981" sldId="592"/>
            <ac:grpSpMk id="45" creationId="{8CE16438-6396-44A3-B7CB-D742B7277AD4}"/>
          </ac:grpSpMkLst>
        </pc:grpChg>
        <pc:grpChg chg="add del mod">
          <ac:chgData name="Minesh Patel" userId="a66d4990ec83ac90" providerId="LiveId" clId="{B97F8FE2-9461-4CFE-A336-39272FD5B119}" dt="2021-09-21T00:02:18.993" v="37367" actId="478"/>
          <ac:grpSpMkLst>
            <pc:docMk/>
            <pc:sldMk cId="2192196981" sldId="592"/>
            <ac:grpSpMk id="53" creationId="{87B56D92-4CC4-4BF5-8C10-B946C3B103D9}"/>
          </ac:grpSpMkLst>
        </pc:grpChg>
        <pc:grpChg chg="add mod">
          <ac:chgData name="Minesh Patel" userId="a66d4990ec83ac90" providerId="LiveId" clId="{B97F8FE2-9461-4CFE-A336-39272FD5B119}" dt="2021-09-21T13:57:05.921" v="71006"/>
          <ac:grpSpMkLst>
            <pc:docMk/>
            <pc:sldMk cId="2192196981" sldId="592"/>
            <ac:grpSpMk id="53" creationId="{F3793C78-B4FA-482E-BCF0-179B48FE9828}"/>
          </ac:grpSpMkLst>
        </pc:grpChg>
        <pc:grpChg chg="add mod">
          <ac:chgData name="Minesh Patel" userId="a66d4990ec83ac90" providerId="LiveId" clId="{B97F8FE2-9461-4CFE-A336-39272FD5B119}" dt="2021-09-21T11:36:12.548" v="55887" actId="164"/>
          <ac:grpSpMkLst>
            <pc:docMk/>
            <pc:sldMk cId="2192196981" sldId="592"/>
            <ac:grpSpMk id="60" creationId="{EF871BAA-5E3E-46EA-BCDA-6AB15AB677F3}"/>
          </ac:grpSpMkLst>
        </pc:grpChg>
        <pc:cxnChg chg="add del">
          <ac:chgData name="Minesh Patel" userId="a66d4990ec83ac90" providerId="LiveId" clId="{B97F8FE2-9461-4CFE-A336-39272FD5B119}" dt="2021-09-21T00:03:57.548" v="37397" actId="478"/>
          <ac:cxnSpMkLst>
            <pc:docMk/>
            <pc:sldMk cId="2192196981" sldId="592"/>
            <ac:cxnSpMk id="11" creationId="{8F68C961-FDF2-4FA6-A94B-8435269E1931}"/>
          </ac:cxnSpMkLst>
        </pc:cxnChg>
        <pc:cxnChg chg="mod">
          <ac:chgData name="Minesh Patel" userId="a66d4990ec83ac90" providerId="LiveId" clId="{B97F8FE2-9461-4CFE-A336-39272FD5B119}" dt="2021-09-21T00:05:05.083" v="37414" actId="1582"/>
          <ac:cxnSpMkLst>
            <pc:docMk/>
            <pc:sldMk cId="2192196981" sldId="592"/>
            <ac:cxnSpMk id="41" creationId="{C30C8CD9-F341-4CB7-A3BA-E952AEFAE3BC}"/>
          </ac:cxnSpMkLst>
        </pc:cxnChg>
        <pc:cxnChg chg="mod">
          <ac:chgData name="Minesh Patel" userId="a66d4990ec83ac90" providerId="LiveId" clId="{B97F8FE2-9461-4CFE-A336-39272FD5B119}" dt="2021-09-21T00:05:05.083" v="37414" actId="1582"/>
          <ac:cxnSpMkLst>
            <pc:docMk/>
            <pc:sldMk cId="2192196981" sldId="592"/>
            <ac:cxnSpMk id="42" creationId="{FA1C3B06-937B-4557-9482-01E0CFA3A59C}"/>
          </ac:cxnSpMkLst>
        </pc:cxnChg>
        <pc:cxnChg chg="add del mod">
          <ac:chgData name="Minesh Patel" userId="a66d4990ec83ac90" providerId="LiveId" clId="{B97F8FE2-9461-4CFE-A336-39272FD5B119}" dt="2021-09-21T00:02:24.559" v="37370" actId="478"/>
          <ac:cxnSpMkLst>
            <pc:docMk/>
            <pc:sldMk cId="2192196981" sldId="592"/>
            <ac:cxnSpMk id="44" creationId="{C74DD0D9-E195-4771-A286-AFE46E14E6E4}"/>
          </ac:cxnSpMkLst>
        </pc:cxnChg>
        <pc:cxnChg chg="mod">
          <ac:chgData name="Minesh Patel" userId="a66d4990ec83ac90" providerId="LiveId" clId="{B97F8FE2-9461-4CFE-A336-39272FD5B119}" dt="2021-09-21T00:01:36.612" v="37359"/>
          <ac:cxnSpMkLst>
            <pc:docMk/>
            <pc:sldMk cId="2192196981" sldId="592"/>
            <ac:cxnSpMk id="56" creationId="{06A13FDA-45CE-4BDB-893A-B0FFA5F7F560}"/>
          </ac:cxnSpMkLst>
        </pc:cxnChg>
        <pc:cxnChg chg="add mod">
          <ac:chgData name="Minesh Patel" userId="a66d4990ec83ac90" providerId="LiveId" clId="{B97F8FE2-9461-4CFE-A336-39272FD5B119}" dt="2021-09-21T00:03:35.637" v="37388" actId="571"/>
          <ac:cxnSpMkLst>
            <pc:docMk/>
            <pc:sldMk cId="2192196981" sldId="592"/>
            <ac:cxnSpMk id="65" creationId="{D8E6AD9A-2DB3-4CAC-9650-0B76A072ED0E}"/>
          </ac:cxnSpMkLst>
        </pc:cxnChg>
        <pc:cxnChg chg="add mod">
          <ac:chgData name="Minesh Patel" userId="a66d4990ec83ac90" providerId="LiveId" clId="{B97F8FE2-9461-4CFE-A336-39272FD5B119}" dt="2021-09-21T11:36:12.548" v="55887" actId="164"/>
          <ac:cxnSpMkLst>
            <pc:docMk/>
            <pc:sldMk cId="2192196981" sldId="592"/>
            <ac:cxnSpMk id="66" creationId="{138D6411-DB6C-43F6-BE80-B6888AF6446F}"/>
          </ac:cxnSpMkLst>
        </pc:cxnChg>
        <pc:cxnChg chg="add mod">
          <ac:chgData name="Minesh Patel" userId="a66d4990ec83ac90" providerId="LiveId" clId="{B97F8FE2-9461-4CFE-A336-39272FD5B119}" dt="2021-09-21T11:36:12.548" v="55887" actId="164"/>
          <ac:cxnSpMkLst>
            <pc:docMk/>
            <pc:sldMk cId="2192196981" sldId="592"/>
            <ac:cxnSpMk id="67" creationId="{ACA548C1-B6A8-428A-98BD-A3618725B6A4}"/>
          </ac:cxnSpMkLst>
        </pc:cxnChg>
        <pc:cxnChg chg="add mod">
          <ac:chgData name="Minesh Patel" userId="a66d4990ec83ac90" providerId="LiveId" clId="{B97F8FE2-9461-4CFE-A336-39272FD5B119}" dt="2021-09-21T11:36:12.548" v="55887" actId="164"/>
          <ac:cxnSpMkLst>
            <pc:docMk/>
            <pc:sldMk cId="2192196981" sldId="592"/>
            <ac:cxnSpMk id="68" creationId="{82F2F069-2A4D-4924-8BF4-1DD617689599}"/>
          </ac:cxnSpMkLst>
        </pc:cxnChg>
      </pc:sldChg>
      <pc:sldChg chg="addSp delSp modSp add mod delAnim modAnim modNotesTx">
        <pc:chgData name="Minesh Patel" userId="a66d4990ec83ac90" providerId="LiveId" clId="{B97F8FE2-9461-4CFE-A336-39272FD5B119}" dt="2021-09-21T13:56:54.977" v="71000"/>
        <pc:sldMkLst>
          <pc:docMk/>
          <pc:sldMk cId="3214729441" sldId="593"/>
        </pc:sldMkLst>
        <pc:spChg chg="mod">
          <ac:chgData name="Minesh Patel" userId="a66d4990ec83ac90" providerId="LiveId" clId="{B97F8FE2-9461-4CFE-A336-39272FD5B119}" dt="2021-09-17T23:44:35.090" v="15493" actId="20577"/>
          <ac:spMkLst>
            <pc:docMk/>
            <pc:sldMk cId="3214729441" sldId="593"/>
            <ac:spMk id="2" creationId="{00000000-0000-0000-0000-000000000000}"/>
          </ac:spMkLst>
        </pc:spChg>
        <pc:spChg chg="add del mod">
          <ac:chgData name="Minesh Patel" userId="a66d4990ec83ac90" providerId="LiveId" clId="{B97F8FE2-9461-4CFE-A336-39272FD5B119}" dt="2021-09-17T23:36:59.969" v="15057" actId="478"/>
          <ac:spMkLst>
            <pc:docMk/>
            <pc:sldMk cId="3214729441" sldId="593"/>
            <ac:spMk id="5" creationId="{BE23B1F7-D5A2-45B1-8CA2-97FF1B1097B9}"/>
          </ac:spMkLst>
        </pc:spChg>
        <pc:spChg chg="del mod">
          <ac:chgData name="Minesh Patel" userId="a66d4990ec83ac90" providerId="LiveId" clId="{B97F8FE2-9461-4CFE-A336-39272FD5B119}" dt="2021-09-18T00:07:19.300" v="15863" actId="478"/>
          <ac:spMkLst>
            <pc:docMk/>
            <pc:sldMk cId="3214729441" sldId="593"/>
            <ac:spMk id="6" creationId="{D4BFE4C6-DE01-4710-BDBE-C6698FE2366E}"/>
          </ac:spMkLst>
        </pc:spChg>
        <pc:spChg chg="del mod">
          <ac:chgData name="Minesh Patel" userId="a66d4990ec83ac90" providerId="LiveId" clId="{B97F8FE2-9461-4CFE-A336-39272FD5B119}" dt="2021-09-17T23:36:53.445" v="15054" actId="478"/>
          <ac:spMkLst>
            <pc:docMk/>
            <pc:sldMk cId="3214729441" sldId="593"/>
            <ac:spMk id="12" creationId="{4335029F-3FF5-4EB8-B3C6-08B4DDB40B47}"/>
          </ac:spMkLst>
        </pc:spChg>
        <pc:spChg chg="add mod">
          <ac:chgData name="Minesh Patel" userId="a66d4990ec83ac90" providerId="LiveId" clId="{B97F8FE2-9461-4CFE-A336-39272FD5B119}" dt="2021-09-20T23:30:39.451" v="36451" actId="1076"/>
          <ac:spMkLst>
            <pc:docMk/>
            <pc:sldMk cId="3214729441" sldId="593"/>
            <ac:spMk id="14" creationId="{AACA7B37-A9AC-4B68-98DB-F013607F129B}"/>
          </ac:spMkLst>
        </pc:spChg>
        <pc:spChg chg="del mod">
          <ac:chgData name="Minesh Patel" userId="a66d4990ec83ac90" providerId="LiveId" clId="{B97F8FE2-9461-4CFE-A336-39272FD5B119}" dt="2021-09-17T23:28:16.412" v="14762" actId="478"/>
          <ac:spMkLst>
            <pc:docMk/>
            <pc:sldMk cId="3214729441" sldId="593"/>
            <ac:spMk id="16" creationId="{5746D5A1-3F69-49E8-9D2B-7EC2F4429D7C}"/>
          </ac:spMkLst>
        </pc:spChg>
        <pc:spChg chg="mod">
          <ac:chgData name="Minesh Patel" userId="a66d4990ec83ac90" providerId="LiveId" clId="{B97F8FE2-9461-4CFE-A336-39272FD5B119}" dt="2021-09-17T23:33:15.762" v="14866"/>
          <ac:spMkLst>
            <pc:docMk/>
            <pc:sldMk cId="3214729441" sldId="593"/>
            <ac:spMk id="19" creationId="{6C71EF1F-C8FB-4472-BF7A-D1DEEE17AF00}"/>
          </ac:spMkLst>
        </pc:spChg>
        <pc:spChg chg="del mod">
          <ac:chgData name="Minesh Patel" userId="a66d4990ec83ac90" providerId="LiveId" clId="{B97F8FE2-9461-4CFE-A336-39272FD5B119}" dt="2021-09-18T00:07:19.300" v="15863" actId="478"/>
          <ac:spMkLst>
            <pc:docMk/>
            <pc:sldMk cId="3214729441" sldId="593"/>
            <ac:spMk id="20" creationId="{8777CDD7-B0AB-498C-88A6-7008E952EFE0}"/>
          </ac:spMkLst>
        </pc:spChg>
        <pc:spChg chg="mod">
          <ac:chgData name="Minesh Patel" userId="a66d4990ec83ac90" providerId="LiveId" clId="{B97F8FE2-9461-4CFE-A336-39272FD5B119}" dt="2021-09-17T23:33:15.762" v="14866"/>
          <ac:spMkLst>
            <pc:docMk/>
            <pc:sldMk cId="3214729441" sldId="593"/>
            <ac:spMk id="21" creationId="{CA396834-FF0E-4A04-AB0B-FD5084898D0E}"/>
          </ac:spMkLst>
        </pc:spChg>
        <pc:spChg chg="mod">
          <ac:chgData name="Minesh Patel" userId="a66d4990ec83ac90" providerId="LiveId" clId="{B97F8FE2-9461-4CFE-A336-39272FD5B119}" dt="2021-09-17T23:33:15.762" v="14866"/>
          <ac:spMkLst>
            <pc:docMk/>
            <pc:sldMk cId="3214729441" sldId="593"/>
            <ac:spMk id="22" creationId="{A6B00129-6564-4E7A-87FB-7BF078C6D303}"/>
          </ac:spMkLst>
        </pc:spChg>
        <pc:spChg chg="mod">
          <ac:chgData name="Minesh Patel" userId="a66d4990ec83ac90" providerId="LiveId" clId="{B97F8FE2-9461-4CFE-A336-39272FD5B119}" dt="2021-09-17T23:33:15.762" v="14866"/>
          <ac:spMkLst>
            <pc:docMk/>
            <pc:sldMk cId="3214729441" sldId="593"/>
            <ac:spMk id="23" creationId="{E8981984-44BE-4F10-AF26-F9FFD6818EA5}"/>
          </ac:spMkLst>
        </pc:spChg>
        <pc:spChg chg="add del mod">
          <ac:chgData name="Minesh Patel" userId="a66d4990ec83ac90" providerId="LiveId" clId="{B97F8FE2-9461-4CFE-A336-39272FD5B119}" dt="2021-09-17T23:33:16.849" v="14867"/>
          <ac:spMkLst>
            <pc:docMk/>
            <pc:sldMk cId="3214729441" sldId="593"/>
            <ac:spMk id="24" creationId="{93C39D65-E6A9-439B-8C7A-C5761AE97023}"/>
          </ac:spMkLst>
        </pc:spChg>
        <pc:spChg chg="mod">
          <ac:chgData name="Minesh Patel" userId="a66d4990ec83ac90" providerId="LiveId" clId="{B97F8FE2-9461-4CFE-A336-39272FD5B119}" dt="2021-09-17T23:33:15.762" v="14866"/>
          <ac:spMkLst>
            <pc:docMk/>
            <pc:sldMk cId="3214729441" sldId="593"/>
            <ac:spMk id="26" creationId="{EED1AE10-8FBF-4E7F-BAD6-CE321F7EB69B}"/>
          </ac:spMkLst>
        </pc:spChg>
        <pc:spChg chg="mod">
          <ac:chgData name="Minesh Patel" userId="a66d4990ec83ac90" providerId="LiveId" clId="{B97F8FE2-9461-4CFE-A336-39272FD5B119}" dt="2021-09-21T13:56:54.977" v="71000"/>
          <ac:spMkLst>
            <pc:docMk/>
            <pc:sldMk cId="3214729441" sldId="593"/>
            <ac:spMk id="27" creationId="{108484B0-F92E-436E-87E8-51C8FD187AFE}"/>
          </ac:spMkLst>
        </pc:spChg>
        <pc:spChg chg="mod">
          <ac:chgData name="Minesh Patel" userId="a66d4990ec83ac90" providerId="LiveId" clId="{B97F8FE2-9461-4CFE-A336-39272FD5B119}" dt="2021-09-21T13:56:54.977" v="71000"/>
          <ac:spMkLst>
            <pc:docMk/>
            <pc:sldMk cId="3214729441" sldId="593"/>
            <ac:spMk id="28" creationId="{B4EACF32-5AAA-4C5A-A551-3EA9484B47FD}"/>
          </ac:spMkLst>
        </pc:spChg>
        <pc:spChg chg="mod">
          <ac:chgData name="Minesh Patel" userId="a66d4990ec83ac90" providerId="LiveId" clId="{B97F8FE2-9461-4CFE-A336-39272FD5B119}" dt="2021-09-21T13:56:54.977" v="71000"/>
          <ac:spMkLst>
            <pc:docMk/>
            <pc:sldMk cId="3214729441" sldId="593"/>
            <ac:spMk id="29" creationId="{59DFD970-A932-4AF4-BF3A-54625A89611A}"/>
          </ac:spMkLst>
        </pc:spChg>
        <pc:spChg chg="mod">
          <ac:chgData name="Minesh Patel" userId="a66d4990ec83ac90" providerId="LiveId" clId="{B97F8FE2-9461-4CFE-A336-39272FD5B119}" dt="2021-09-17T23:33:15.762" v="14866"/>
          <ac:spMkLst>
            <pc:docMk/>
            <pc:sldMk cId="3214729441" sldId="593"/>
            <ac:spMk id="30" creationId="{ECE53807-78D7-4262-BB3C-F967D1DD09F2}"/>
          </ac:spMkLst>
        </pc:spChg>
        <pc:spChg chg="mod">
          <ac:chgData name="Minesh Patel" userId="a66d4990ec83ac90" providerId="LiveId" clId="{B97F8FE2-9461-4CFE-A336-39272FD5B119}" dt="2021-09-21T13:56:54.977" v="71000"/>
          <ac:spMkLst>
            <pc:docMk/>
            <pc:sldMk cId="3214729441" sldId="593"/>
            <ac:spMk id="30" creationId="{FF1A01FC-2264-4839-A0E8-CEB901CA45A5}"/>
          </ac:spMkLst>
        </pc:spChg>
        <pc:spChg chg="mod">
          <ac:chgData name="Minesh Patel" userId="a66d4990ec83ac90" providerId="LiveId" clId="{B97F8FE2-9461-4CFE-A336-39272FD5B119}" dt="2021-09-21T13:56:54.977" v="71000"/>
          <ac:spMkLst>
            <pc:docMk/>
            <pc:sldMk cId="3214729441" sldId="593"/>
            <ac:spMk id="37" creationId="{8921FD1B-5C60-4D44-90C0-EB1FF6619F53}"/>
          </ac:spMkLst>
        </pc:spChg>
        <pc:spChg chg="mod">
          <ac:chgData name="Minesh Patel" userId="a66d4990ec83ac90" providerId="LiveId" clId="{B97F8FE2-9461-4CFE-A336-39272FD5B119}" dt="2021-09-17T23:33:15.762" v="14866"/>
          <ac:spMkLst>
            <pc:docMk/>
            <pc:sldMk cId="3214729441" sldId="593"/>
            <ac:spMk id="37" creationId="{D7F5D252-8588-4885-B238-A83098A75266}"/>
          </ac:spMkLst>
        </pc:spChg>
        <pc:spChg chg="mod">
          <ac:chgData name="Minesh Patel" userId="a66d4990ec83ac90" providerId="LiveId" clId="{B97F8FE2-9461-4CFE-A336-39272FD5B119}" dt="2021-09-17T23:33:15.762" v="14866"/>
          <ac:spMkLst>
            <pc:docMk/>
            <pc:sldMk cId="3214729441" sldId="593"/>
            <ac:spMk id="39" creationId="{3EF157CB-320B-43A9-BA17-6BA1DA311A0A}"/>
          </ac:spMkLst>
        </pc:spChg>
        <pc:spChg chg="mod">
          <ac:chgData name="Minesh Patel" userId="a66d4990ec83ac90" providerId="LiveId" clId="{B97F8FE2-9461-4CFE-A336-39272FD5B119}" dt="2021-09-17T23:33:15.762" v="14866"/>
          <ac:spMkLst>
            <pc:docMk/>
            <pc:sldMk cId="3214729441" sldId="593"/>
            <ac:spMk id="40" creationId="{B41A0E5A-FCF0-417F-B723-9E7A16A89636}"/>
          </ac:spMkLst>
        </pc:spChg>
        <pc:spChg chg="mod">
          <ac:chgData name="Minesh Patel" userId="a66d4990ec83ac90" providerId="LiveId" clId="{B97F8FE2-9461-4CFE-A336-39272FD5B119}" dt="2021-09-17T23:33:15.762" v="14866"/>
          <ac:spMkLst>
            <pc:docMk/>
            <pc:sldMk cId="3214729441" sldId="593"/>
            <ac:spMk id="43" creationId="{91DD6A00-3A28-49F2-A2E3-D616CE812DF2}"/>
          </ac:spMkLst>
        </pc:spChg>
        <pc:spChg chg="mod">
          <ac:chgData name="Minesh Patel" userId="a66d4990ec83ac90" providerId="LiveId" clId="{B97F8FE2-9461-4CFE-A336-39272FD5B119}" dt="2021-09-17T23:33:15.762" v="14866"/>
          <ac:spMkLst>
            <pc:docMk/>
            <pc:sldMk cId="3214729441" sldId="593"/>
            <ac:spMk id="44" creationId="{A7189979-3F5D-4429-AB1B-3D5339E74CBA}"/>
          </ac:spMkLst>
        </pc:spChg>
        <pc:spChg chg="mod">
          <ac:chgData name="Minesh Patel" userId="a66d4990ec83ac90" providerId="LiveId" clId="{B97F8FE2-9461-4CFE-A336-39272FD5B119}" dt="2021-09-17T23:33:15.762" v="14866"/>
          <ac:spMkLst>
            <pc:docMk/>
            <pc:sldMk cId="3214729441" sldId="593"/>
            <ac:spMk id="45" creationId="{682F1976-4D4B-459F-9461-7EF09E629915}"/>
          </ac:spMkLst>
        </pc:spChg>
        <pc:spChg chg="mod">
          <ac:chgData name="Minesh Patel" userId="a66d4990ec83ac90" providerId="LiveId" clId="{B97F8FE2-9461-4CFE-A336-39272FD5B119}" dt="2021-09-17T23:33:15.762" v="14866"/>
          <ac:spMkLst>
            <pc:docMk/>
            <pc:sldMk cId="3214729441" sldId="593"/>
            <ac:spMk id="46" creationId="{3C1025BD-DD88-4BBD-B1C4-CD24965D76B4}"/>
          </ac:spMkLst>
        </pc:spChg>
        <pc:spChg chg="mod">
          <ac:chgData name="Minesh Patel" userId="a66d4990ec83ac90" providerId="LiveId" clId="{B97F8FE2-9461-4CFE-A336-39272FD5B119}" dt="2021-09-17T23:33:15.762" v="14866"/>
          <ac:spMkLst>
            <pc:docMk/>
            <pc:sldMk cId="3214729441" sldId="593"/>
            <ac:spMk id="47" creationId="{8AA902C6-33FB-402F-A284-29E2EDA94CBB}"/>
          </ac:spMkLst>
        </pc:spChg>
        <pc:spChg chg="mod">
          <ac:chgData name="Minesh Patel" userId="a66d4990ec83ac90" providerId="LiveId" clId="{B97F8FE2-9461-4CFE-A336-39272FD5B119}" dt="2021-09-17T23:33:15.762" v="14866"/>
          <ac:spMkLst>
            <pc:docMk/>
            <pc:sldMk cId="3214729441" sldId="593"/>
            <ac:spMk id="48" creationId="{3F39FD15-4955-4CC6-83B2-33792F3EB25A}"/>
          </ac:spMkLst>
        </pc:spChg>
        <pc:spChg chg="mod">
          <ac:chgData name="Minesh Patel" userId="a66d4990ec83ac90" providerId="LiveId" clId="{B97F8FE2-9461-4CFE-A336-39272FD5B119}" dt="2021-09-17T23:33:15.762" v="14866"/>
          <ac:spMkLst>
            <pc:docMk/>
            <pc:sldMk cId="3214729441" sldId="593"/>
            <ac:spMk id="49" creationId="{003F50CB-9393-4F59-9865-62BB6391D478}"/>
          </ac:spMkLst>
        </pc:spChg>
        <pc:spChg chg="mod">
          <ac:chgData name="Minesh Patel" userId="a66d4990ec83ac90" providerId="LiveId" clId="{B97F8FE2-9461-4CFE-A336-39272FD5B119}" dt="2021-09-17T23:33:15.762" v="14866"/>
          <ac:spMkLst>
            <pc:docMk/>
            <pc:sldMk cId="3214729441" sldId="593"/>
            <ac:spMk id="51" creationId="{F62F69C6-3753-4312-83D6-465E183F203F}"/>
          </ac:spMkLst>
        </pc:spChg>
        <pc:spChg chg="mod">
          <ac:chgData name="Minesh Patel" userId="a66d4990ec83ac90" providerId="LiveId" clId="{B97F8FE2-9461-4CFE-A336-39272FD5B119}" dt="2021-09-17T23:33:15.762" v="14866"/>
          <ac:spMkLst>
            <pc:docMk/>
            <pc:sldMk cId="3214729441" sldId="593"/>
            <ac:spMk id="52" creationId="{F8651AE9-DC76-41A7-B175-DD2A1D27D5FB}"/>
          </ac:spMkLst>
        </pc:spChg>
        <pc:spChg chg="add del mod">
          <ac:chgData name="Minesh Patel" userId="a66d4990ec83ac90" providerId="LiveId" clId="{B97F8FE2-9461-4CFE-A336-39272FD5B119}" dt="2021-09-17T23:33:16.849" v="14867"/>
          <ac:spMkLst>
            <pc:docMk/>
            <pc:sldMk cId="3214729441" sldId="593"/>
            <ac:spMk id="55" creationId="{9682A06D-85F0-4AFC-B687-FCDA87CB2347}"/>
          </ac:spMkLst>
        </pc:spChg>
        <pc:spChg chg="add del mod">
          <ac:chgData name="Minesh Patel" userId="a66d4990ec83ac90" providerId="LiveId" clId="{B97F8FE2-9461-4CFE-A336-39272FD5B119}" dt="2021-09-17T23:33:16.849" v="14867"/>
          <ac:spMkLst>
            <pc:docMk/>
            <pc:sldMk cId="3214729441" sldId="593"/>
            <ac:spMk id="56" creationId="{5F8AD51A-B20E-4E75-A59B-5BE5B436242F}"/>
          </ac:spMkLst>
        </pc:spChg>
        <pc:spChg chg="add del mod">
          <ac:chgData name="Minesh Patel" userId="a66d4990ec83ac90" providerId="LiveId" clId="{B97F8FE2-9461-4CFE-A336-39272FD5B119}" dt="2021-09-17T23:33:16.849" v="14867"/>
          <ac:spMkLst>
            <pc:docMk/>
            <pc:sldMk cId="3214729441" sldId="593"/>
            <ac:spMk id="57" creationId="{E50D6643-4187-4B30-9D67-DB9D369AAD28}"/>
          </ac:spMkLst>
        </pc:spChg>
        <pc:spChg chg="add del mod">
          <ac:chgData name="Minesh Patel" userId="a66d4990ec83ac90" providerId="LiveId" clId="{B97F8FE2-9461-4CFE-A336-39272FD5B119}" dt="2021-09-17T23:33:16.849" v="14867"/>
          <ac:spMkLst>
            <pc:docMk/>
            <pc:sldMk cId="3214729441" sldId="593"/>
            <ac:spMk id="58" creationId="{E913FE5C-F54D-4B0C-8FC9-03EF560749FD}"/>
          </ac:spMkLst>
        </pc:spChg>
        <pc:spChg chg="add del mod">
          <ac:chgData name="Minesh Patel" userId="a66d4990ec83ac90" providerId="LiveId" clId="{B97F8FE2-9461-4CFE-A336-39272FD5B119}" dt="2021-09-17T23:33:16.849" v="14867"/>
          <ac:spMkLst>
            <pc:docMk/>
            <pc:sldMk cId="3214729441" sldId="593"/>
            <ac:spMk id="59" creationId="{79F95D99-AB33-4A88-9250-7245EC78BC30}"/>
          </ac:spMkLst>
        </pc:spChg>
        <pc:spChg chg="add del mod">
          <ac:chgData name="Minesh Patel" userId="a66d4990ec83ac90" providerId="LiveId" clId="{B97F8FE2-9461-4CFE-A336-39272FD5B119}" dt="2021-09-17T23:33:16.849" v="14867"/>
          <ac:spMkLst>
            <pc:docMk/>
            <pc:sldMk cId="3214729441" sldId="593"/>
            <ac:spMk id="60" creationId="{C62A6504-43C9-4F6A-9F4C-3F812CF0F4E8}"/>
          </ac:spMkLst>
        </pc:spChg>
        <pc:spChg chg="add mod">
          <ac:chgData name="Minesh Patel" userId="a66d4990ec83ac90" providerId="LiveId" clId="{B97F8FE2-9461-4CFE-A336-39272FD5B119}" dt="2021-09-20T23:27:49.300" v="36390" actId="1076"/>
          <ac:spMkLst>
            <pc:docMk/>
            <pc:sldMk cId="3214729441" sldId="593"/>
            <ac:spMk id="61" creationId="{F266B59E-BD4D-4753-BDF6-1C51AB0745D7}"/>
          </ac:spMkLst>
        </pc:spChg>
        <pc:spChg chg="add del mod">
          <ac:chgData name="Minesh Patel" userId="a66d4990ec83ac90" providerId="LiveId" clId="{B97F8FE2-9461-4CFE-A336-39272FD5B119}" dt="2021-09-17T23:37:45.434" v="15077" actId="21"/>
          <ac:spMkLst>
            <pc:docMk/>
            <pc:sldMk cId="3214729441" sldId="593"/>
            <ac:spMk id="62" creationId="{4F3FAC6C-9FA7-4F8E-A0FC-B915D3B0692C}"/>
          </ac:spMkLst>
        </pc:spChg>
        <pc:spChg chg="mod">
          <ac:chgData name="Minesh Patel" userId="a66d4990ec83ac90" providerId="LiveId" clId="{B97F8FE2-9461-4CFE-A336-39272FD5B119}" dt="2021-09-18T00:07:57.435" v="15871"/>
          <ac:spMkLst>
            <pc:docMk/>
            <pc:sldMk cId="3214729441" sldId="593"/>
            <ac:spMk id="64" creationId="{5E753814-73ED-4F72-ABDC-68B7A8FF5ED0}"/>
          </ac:spMkLst>
        </pc:spChg>
        <pc:spChg chg="mod">
          <ac:chgData name="Minesh Patel" userId="a66d4990ec83ac90" providerId="LiveId" clId="{B97F8FE2-9461-4CFE-A336-39272FD5B119}" dt="2021-09-18T00:07:57.435" v="15871"/>
          <ac:spMkLst>
            <pc:docMk/>
            <pc:sldMk cId="3214729441" sldId="593"/>
            <ac:spMk id="65" creationId="{9F1EAFFA-3D3A-47ED-84B8-5E226860250F}"/>
          </ac:spMkLst>
        </pc:spChg>
        <pc:spChg chg="mod">
          <ac:chgData name="Minesh Patel" userId="a66d4990ec83ac90" providerId="LiveId" clId="{B97F8FE2-9461-4CFE-A336-39272FD5B119}" dt="2021-09-18T00:07:57.435" v="15871"/>
          <ac:spMkLst>
            <pc:docMk/>
            <pc:sldMk cId="3214729441" sldId="593"/>
            <ac:spMk id="66" creationId="{6D54B9DB-6361-49F9-BF6B-1B944600E1DF}"/>
          </ac:spMkLst>
        </pc:spChg>
        <pc:spChg chg="mod">
          <ac:chgData name="Minesh Patel" userId="a66d4990ec83ac90" providerId="LiveId" clId="{B97F8FE2-9461-4CFE-A336-39272FD5B119}" dt="2021-09-18T00:07:57.435" v="15871"/>
          <ac:spMkLst>
            <pc:docMk/>
            <pc:sldMk cId="3214729441" sldId="593"/>
            <ac:spMk id="67" creationId="{48C2C283-1453-4FA1-904E-049E2866FFAE}"/>
          </ac:spMkLst>
        </pc:spChg>
        <pc:spChg chg="mod">
          <ac:chgData name="Minesh Patel" userId="a66d4990ec83ac90" providerId="LiveId" clId="{B97F8FE2-9461-4CFE-A336-39272FD5B119}" dt="2021-09-18T00:07:57.435" v="15871"/>
          <ac:spMkLst>
            <pc:docMk/>
            <pc:sldMk cId="3214729441" sldId="593"/>
            <ac:spMk id="69" creationId="{7336244E-1B56-4C03-AAF2-47BD763FA583}"/>
          </ac:spMkLst>
        </pc:spChg>
        <pc:spChg chg="mod">
          <ac:chgData name="Minesh Patel" userId="a66d4990ec83ac90" providerId="LiveId" clId="{B97F8FE2-9461-4CFE-A336-39272FD5B119}" dt="2021-09-18T00:07:57.435" v="15871"/>
          <ac:spMkLst>
            <pc:docMk/>
            <pc:sldMk cId="3214729441" sldId="593"/>
            <ac:spMk id="70" creationId="{1210A936-2AAD-4D0F-991C-8CE1D598EB9E}"/>
          </ac:spMkLst>
        </pc:spChg>
        <pc:spChg chg="mod">
          <ac:chgData name="Minesh Patel" userId="a66d4990ec83ac90" providerId="LiveId" clId="{B97F8FE2-9461-4CFE-A336-39272FD5B119}" dt="2021-09-20T23:26:01.145" v="36369" actId="14100"/>
          <ac:spMkLst>
            <pc:docMk/>
            <pc:sldMk cId="3214729441" sldId="593"/>
            <ac:spMk id="72" creationId="{3643BE34-E319-47FD-B230-D2A3E09841BB}"/>
          </ac:spMkLst>
        </pc:spChg>
        <pc:spChg chg="mod">
          <ac:chgData name="Minesh Patel" userId="a66d4990ec83ac90" providerId="LiveId" clId="{B97F8FE2-9461-4CFE-A336-39272FD5B119}" dt="2021-09-20T23:25:06.406" v="36337" actId="14100"/>
          <ac:spMkLst>
            <pc:docMk/>
            <pc:sldMk cId="3214729441" sldId="593"/>
            <ac:spMk id="73" creationId="{45EAFC0E-D982-43E1-BABE-3550E2131A5B}"/>
          </ac:spMkLst>
        </pc:spChg>
        <pc:spChg chg="mod">
          <ac:chgData name="Minesh Patel" userId="a66d4990ec83ac90" providerId="LiveId" clId="{B97F8FE2-9461-4CFE-A336-39272FD5B119}" dt="2021-09-20T23:25:37.974" v="36362" actId="14100"/>
          <ac:spMkLst>
            <pc:docMk/>
            <pc:sldMk cId="3214729441" sldId="593"/>
            <ac:spMk id="74" creationId="{9725FF14-F3DD-4C27-8B59-153DA7A543E2}"/>
          </ac:spMkLst>
        </pc:spChg>
        <pc:spChg chg="mod">
          <ac:chgData name="Minesh Patel" userId="a66d4990ec83ac90" providerId="LiveId" clId="{B97F8FE2-9461-4CFE-A336-39272FD5B119}" dt="2021-09-20T23:25:40.062" v="36363" actId="14100"/>
          <ac:spMkLst>
            <pc:docMk/>
            <pc:sldMk cId="3214729441" sldId="593"/>
            <ac:spMk id="75" creationId="{7F76FF8D-6F69-496F-BEEA-0674E06053B9}"/>
          </ac:spMkLst>
        </pc:spChg>
        <pc:spChg chg="mod">
          <ac:chgData name="Minesh Patel" userId="a66d4990ec83ac90" providerId="LiveId" clId="{B97F8FE2-9461-4CFE-A336-39272FD5B119}" dt="2021-09-20T23:25:21.598" v="36342" actId="1076"/>
          <ac:spMkLst>
            <pc:docMk/>
            <pc:sldMk cId="3214729441" sldId="593"/>
            <ac:spMk id="77" creationId="{B6C2085D-E9C4-43AD-B293-02EFB44267F1}"/>
          </ac:spMkLst>
        </pc:spChg>
        <pc:spChg chg="del mod">
          <ac:chgData name="Minesh Patel" userId="a66d4990ec83ac90" providerId="LiveId" clId="{B97F8FE2-9461-4CFE-A336-39272FD5B119}" dt="2021-09-20T23:25:32.315" v="36360" actId="478"/>
          <ac:spMkLst>
            <pc:docMk/>
            <pc:sldMk cId="3214729441" sldId="593"/>
            <ac:spMk id="78" creationId="{D3C4C090-A049-4CD9-9859-2B563E5A3F6F}"/>
          </ac:spMkLst>
        </pc:spChg>
        <pc:spChg chg="mod">
          <ac:chgData name="Minesh Patel" userId="a66d4990ec83ac90" providerId="LiveId" clId="{B97F8FE2-9461-4CFE-A336-39272FD5B119}" dt="2021-09-20T23:26:11.494" v="36372" actId="14100"/>
          <ac:spMkLst>
            <pc:docMk/>
            <pc:sldMk cId="3214729441" sldId="593"/>
            <ac:spMk id="80" creationId="{F6AD1BBD-49C2-444D-9845-E1CBF18EA123}"/>
          </ac:spMkLst>
        </pc:spChg>
        <pc:spChg chg="mod">
          <ac:chgData name="Minesh Patel" userId="a66d4990ec83ac90" providerId="LiveId" clId="{B97F8FE2-9461-4CFE-A336-39272FD5B119}" dt="2021-09-20T23:26:07.529" v="36371" actId="1076"/>
          <ac:spMkLst>
            <pc:docMk/>
            <pc:sldMk cId="3214729441" sldId="593"/>
            <ac:spMk id="81" creationId="{91BC3210-C4CE-48CC-BBB1-AD25A57A668C}"/>
          </ac:spMkLst>
        </pc:spChg>
        <pc:spChg chg="mod">
          <ac:chgData name="Minesh Patel" userId="a66d4990ec83ac90" providerId="LiveId" clId="{B97F8FE2-9461-4CFE-A336-39272FD5B119}" dt="2021-09-20T23:26:07.529" v="36371" actId="1076"/>
          <ac:spMkLst>
            <pc:docMk/>
            <pc:sldMk cId="3214729441" sldId="593"/>
            <ac:spMk id="83" creationId="{05EF2D8B-D843-4B11-A844-19A466A939B9}"/>
          </ac:spMkLst>
        </pc:spChg>
        <pc:spChg chg="mod">
          <ac:chgData name="Minesh Patel" userId="a66d4990ec83ac90" providerId="LiveId" clId="{B97F8FE2-9461-4CFE-A336-39272FD5B119}" dt="2021-09-20T23:26:13.692" v="36373" actId="1076"/>
          <ac:spMkLst>
            <pc:docMk/>
            <pc:sldMk cId="3214729441" sldId="593"/>
            <ac:spMk id="84" creationId="{5E7D14CA-39ED-4F10-BF76-41E7465D8976}"/>
          </ac:spMkLst>
        </pc:spChg>
        <pc:spChg chg="add del mod">
          <ac:chgData name="Minesh Patel" userId="a66d4990ec83ac90" providerId="LiveId" clId="{B97F8FE2-9461-4CFE-A336-39272FD5B119}" dt="2021-09-20T23:24:19.372" v="36311" actId="478"/>
          <ac:spMkLst>
            <pc:docMk/>
            <pc:sldMk cId="3214729441" sldId="593"/>
            <ac:spMk id="86" creationId="{D3E2D508-8F7E-450A-A133-79CB658E01DC}"/>
          </ac:spMkLst>
        </pc:spChg>
        <pc:spChg chg="add del mod">
          <ac:chgData name="Minesh Patel" userId="a66d4990ec83ac90" providerId="LiveId" clId="{B97F8FE2-9461-4CFE-A336-39272FD5B119}" dt="2021-09-20T23:27:16.409" v="36381"/>
          <ac:spMkLst>
            <pc:docMk/>
            <pc:sldMk cId="3214729441" sldId="593"/>
            <ac:spMk id="90" creationId="{30E2852E-ECFC-4D28-9CB0-E89579436B22}"/>
          </ac:spMkLst>
        </pc:spChg>
        <pc:spChg chg="add del mod">
          <ac:chgData name="Minesh Patel" userId="a66d4990ec83ac90" providerId="LiveId" clId="{B97F8FE2-9461-4CFE-A336-39272FD5B119}" dt="2021-09-20T23:27:16.409" v="36381"/>
          <ac:spMkLst>
            <pc:docMk/>
            <pc:sldMk cId="3214729441" sldId="593"/>
            <ac:spMk id="91" creationId="{9F69B92B-6047-4038-9DC3-BC77BAEFC7F0}"/>
          </ac:spMkLst>
        </pc:spChg>
        <pc:spChg chg="add del mod">
          <ac:chgData name="Minesh Patel" userId="a66d4990ec83ac90" providerId="LiveId" clId="{B97F8FE2-9461-4CFE-A336-39272FD5B119}" dt="2021-09-20T23:27:16.409" v="36381"/>
          <ac:spMkLst>
            <pc:docMk/>
            <pc:sldMk cId="3214729441" sldId="593"/>
            <ac:spMk id="92" creationId="{3C414D90-2FFD-4D50-AFBB-D113446EA087}"/>
          </ac:spMkLst>
        </pc:spChg>
        <pc:spChg chg="add del mod">
          <ac:chgData name="Minesh Patel" userId="a66d4990ec83ac90" providerId="LiveId" clId="{B97F8FE2-9461-4CFE-A336-39272FD5B119}" dt="2021-09-20T23:27:16.409" v="36381"/>
          <ac:spMkLst>
            <pc:docMk/>
            <pc:sldMk cId="3214729441" sldId="593"/>
            <ac:spMk id="95" creationId="{96907BFC-669E-4BF3-BAFE-158694068A6E}"/>
          </ac:spMkLst>
        </pc:spChg>
        <pc:spChg chg="add del mod">
          <ac:chgData name="Minesh Patel" userId="a66d4990ec83ac90" providerId="LiveId" clId="{B97F8FE2-9461-4CFE-A336-39272FD5B119}" dt="2021-09-20T23:27:16.409" v="36381"/>
          <ac:spMkLst>
            <pc:docMk/>
            <pc:sldMk cId="3214729441" sldId="593"/>
            <ac:spMk id="96" creationId="{9A843C8A-A303-40F8-8EC0-1E95A8B9AF87}"/>
          </ac:spMkLst>
        </pc:spChg>
        <pc:spChg chg="add del mod">
          <ac:chgData name="Minesh Patel" userId="a66d4990ec83ac90" providerId="LiveId" clId="{B97F8FE2-9461-4CFE-A336-39272FD5B119}" dt="2021-09-20T23:27:16.409" v="36381"/>
          <ac:spMkLst>
            <pc:docMk/>
            <pc:sldMk cId="3214729441" sldId="593"/>
            <ac:spMk id="99" creationId="{7B63F4EB-7F44-4239-842B-9DB44C989881}"/>
          </ac:spMkLst>
        </pc:spChg>
        <pc:spChg chg="add del mod">
          <ac:chgData name="Minesh Patel" userId="a66d4990ec83ac90" providerId="LiveId" clId="{B97F8FE2-9461-4CFE-A336-39272FD5B119}" dt="2021-09-20T23:27:16.409" v="36381"/>
          <ac:spMkLst>
            <pc:docMk/>
            <pc:sldMk cId="3214729441" sldId="593"/>
            <ac:spMk id="100" creationId="{6D9D01EA-B64C-445C-BCD0-1F631C67925B}"/>
          </ac:spMkLst>
        </pc:spChg>
        <pc:spChg chg="add del mod">
          <ac:chgData name="Minesh Patel" userId="a66d4990ec83ac90" providerId="LiveId" clId="{B97F8FE2-9461-4CFE-A336-39272FD5B119}" dt="2021-09-20T23:27:16.409" v="36381"/>
          <ac:spMkLst>
            <pc:docMk/>
            <pc:sldMk cId="3214729441" sldId="593"/>
            <ac:spMk id="101" creationId="{94ED65B1-101D-4620-84C1-B680938F71D9}"/>
          </ac:spMkLst>
        </pc:spChg>
        <pc:spChg chg="add del mod">
          <ac:chgData name="Minesh Patel" userId="a66d4990ec83ac90" providerId="LiveId" clId="{B97F8FE2-9461-4CFE-A336-39272FD5B119}" dt="2021-09-20T23:27:16.409" v="36381"/>
          <ac:spMkLst>
            <pc:docMk/>
            <pc:sldMk cId="3214729441" sldId="593"/>
            <ac:spMk id="102" creationId="{2CCB98C9-F9AC-4D06-941D-22AC2334C819}"/>
          </ac:spMkLst>
        </pc:spChg>
        <pc:spChg chg="add del mod">
          <ac:chgData name="Minesh Patel" userId="a66d4990ec83ac90" providerId="LiveId" clId="{B97F8FE2-9461-4CFE-A336-39272FD5B119}" dt="2021-09-20T23:27:16.409" v="36381"/>
          <ac:spMkLst>
            <pc:docMk/>
            <pc:sldMk cId="3214729441" sldId="593"/>
            <ac:spMk id="103" creationId="{1198F3C7-76FE-4C8F-9D8A-9637C5A780B8}"/>
          </ac:spMkLst>
        </pc:spChg>
        <pc:spChg chg="add del mod">
          <ac:chgData name="Minesh Patel" userId="a66d4990ec83ac90" providerId="LiveId" clId="{B97F8FE2-9461-4CFE-A336-39272FD5B119}" dt="2021-09-20T23:27:16.409" v="36381"/>
          <ac:spMkLst>
            <pc:docMk/>
            <pc:sldMk cId="3214729441" sldId="593"/>
            <ac:spMk id="104" creationId="{91AEA74D-B462-43C9-9EDB-001A1B42EFE2}"/>
          </ac:spMkLst>
        </pc:spChg>
        <pc:spChg chg="add del mod">
          <ac:chgData name="Minesh Patel" userId="a66d4990ec83ac90" providerId="LiveId" clId="{B97F8FE2-9461-4CFE-A336-39272FD5B119}" dt="2021-09-20T23:27:16.409" v="36381"/>
          <ac:spMkLst>
            <pc:docMk/>
            <pc:sldMk cId="3214729441" sldId="593"/>
            <ac:spMk id="105" creationId="{297CA1FA-C3F5-42DB-A107-75534CE442B0}"/>
          </ac:spMkLst>
        </pc:spChg>
        <pc:spChg chg="add mod">
          <ac:chgData name="Minesh Patel" userId="a66d4990ec83ac90" providerId="LiveId" clId="{B97F8FE2-9461-4CFE-A336-39272FD5B119}" dt="2021-09-21T11:25:04.425" v="54481" actId="164"/>
          <ac:spMkLst>
            <pc:docMk/>
            <pc:sldMk cId="3214729441" sldId="593"/>
            <ac:spMk id="107" creationId="{22F7DE50-29D0-4171-89DC-247804668A5D}"/>
          </ac:spMkLst>
        </pc:spChg>
        <pc:spChg chg="add del mod">
          <ac:chgData name="Minesh Patel" userId="a66d4990ec83ac90" providerId="LiveId" clId="{B97F8FE2-9461-4CFE-A336-39272FD5B119}" dt="2021-09-20T23:28:18.889" v="36397" actId="478"/>
          <ac:spMkLst>
            <pc:docMk/>
            <pc:sldMk cId="3214729441" sldId="593"/>
            <ac:spMk id="108" creationId="{3F75E60B-9A6B-4698-ABC2-8B30EE2C0C7C}"/>
          </ac:spMkLst>
        </pc:spChg>
        <pc:spChg chg="add mod">
          <ac:chgData name="Minesh Patel" userId="a66d4990ec83ac90" providerId="LiveId" clId="{B97F8FE2-9461-4CFE-A336-39272FD5B119}" dt="2021-09-21T11:25:04.425" v="54481" actId="164"/>
          <ac:spMkLst>
            <pc:docMk/>
            <pc:sldMk cId="3214729441" sldId="593"/>
            <ac:spMk id="109" creationId="{F2A12C1C-472A-498A-9AEA-C3B156B425F1}"/>
          </ac:spMkLst>
        </pc:spChg>
        <pc:spChg chg="add mod">
          <ac:chgData name="Minesh Patel" userId="a66d4990ec83ac90" providerId="LiveId" clId="{B97F8FE2-9461-4CFE-A336-39272FD5B119}" dt="2021-09-21T11:25:04.425" v="54481" actId="164"/>
          <ac:spMkLst>
            <pc:docMk/>
            <pc:sldMk cId="3214729441" sldId="593"/>
            <ac:spMk id="112" creationId="{E11D744E-290A-444F-A77E-5718B8F61023}"/>
          </ac:spMkLst>
        </pc:spChg>
        <pc:spChg chg="add mod">
          <ac:chgData name="Minesh Patel" userId="a66d4990ec83ac90" providerId="LiveId" clId="{B97F8FE2-9461-4CFE-A336-39272FD5B119}" dt="2021-09-21T11:25:04.425" v="54481" actId="164"/>
          <ac:spMkLst>
            <pc:docMk/>
            <pc:sldMk cId="3214729441" sldId="593"/>
            <ac:spMk id="113" creationId="{00A3D706-ED92-46D1-ADF5-AD32449CA1E4}"/>
          </ac:spMkLst>
        </pc:spChg>
        <pc:spChg chg="add del mod">
          <ac:chgData name="Minesh Patel" userId="a66d4990ec83ac90" providerId="LiveId" clId="{B97F8FE2-9461-4CFE-A336-39272FD5B119}" dt="2021-09-20T23:28:04.088" v="36395" actId="478"/>
          <ac:spMkLst>
            <pc:docMk/>
            <pc:sldMk cId="3214729441" sldId="593"/>
            <ac:spMk id="116" creationId="{490B8A71-9034-46D8-965C-574A788F3FAE}"/>
          </ac:spMkLst>
        </pc:spChg>
        <pc:spChg chg="add del mod">
          <ac:chgData name="Minesh Patel" userId="a66d4990ec83ac90" providerId="LiveId" clId="{B97F8FE2-9461-4CFE-A336-39272FD5B119}" dt="2021-09-20T23:28:04.088" v="36395" actId="478"/>
          <ac:spMkLst>
            <pc:docMk/>
            <pc:sldMk cId="3214729441" sldId="593"/>
            <ac:spMk id="117" creationId="{898704DF-12F5-4009-B0C4-AB4D47EA8F62}"/>
          </ac:spMkLst>
        </pc:spChg>
        <pc:spChg chg="add del mod">
          <ac:chgData name="Minesh Patel" userId="a66d4990ec83ac90" providerId="LiveId" clId="{B97F8FE2-9461-4CFE-A336-39272FD5B119}" dt="2021-09-20T23:28:20.300" v="36398" actId="478"/>
          <ac:spMkLst>
            <pc:docMk/>
            <pc:sldMk cId="3214729441" sldId="593"/>
            <ac:spMk id="118" creationId="{72D369E0-6AA5-44A5-B02C-18AEE24C2890}"/>
          </ac:spMkLst>
        </pc:spChg>
        <pc:spChg chg="add del mod">
          <ac:chgData name="Minesh Patel" userId="a66d4990ec83ac90" providerId="LiveId" clId="{B97F8FE2-9461-4CFE-A336-39272FD5B119}" dt="2021-09-20T23:28:01.354" v="36394" actId="478"/>
          <ac:spMkLst>
            <pc:docMk/>
            <pc:sldMk cId="3214729441" sldId="593"/>
            <ac:spMk id="119" creationId="{DE3073DD-A812-45DC-BCF8-CE97378FD4A5}"/>
          </ac:spMkLst>
        </pc:spChg>
        <pc:spChg chg="add del mod">
          <ac:chgData name="Minesh Patel" userId="a66d4990ec83ac90" providerId="LiveId" clId="{B97F8FE2-9461-4CFE-A336-39272FD5B119}" dt="2021-09-20T23:28:06.668" v="36396" actId="478"/>
          <ac:spMkLst>
            <pc:docMk/>
            <pc:sldMk cId="3214729441" sldId="593"/>
            <ac:spMk id="120" creationId="{55E6A715-D114-43F5-B483-93F9EED3C7A3}"/>
          </ac:spMkLst>
        </pc:spChg>
        <pc:spChg chg="add del mod">
          <ac:chgData name="Minesh Patel" userId="a66d4990ec83ac90" providerId="LiveId" clId="{B97F8FE2-9461-4CFE-A336-39272FD5B119}" dt="2021-09-20T23:28:06.668" v="36396" actId="478"/>
          <ac:spMkLst>
            <pc:docMk/>
            <pc:sldMk cId="3214729441" sldId="593"/>
            <ac:spMk id="121" creationId="{568A8E9D-F7AA-4900-B3B4-469A959B5CB8}"/>
          </ac:spMkLst>
        </pc:spChg>
        <pc:spChg chg="add mod">
          <ac:chgData name="Minesh Patel" userId="a66d4990ec83ac90" providerId="LiveId" clId="{B97F8FE2-9461-4CFE-A336-39272FD5B119}" dt="2021-09-21T11:25:04.425" v="54481" actId="164"/>
          <ac:spMkLst>
            <pc:docMk/>
            <pc:sldMk cId="3214729441" sldId="593"/>
            <ac:spMk id="122" creationId="{056C7A05-D7D4-49DB-B0DB-A75F8D909C33}"/>
          </ac:spMkLst>
        </pc:spChg>
        <pc:spChg chg="add mod">
          <ac:chgData name="Minesh Patel" userId="a66d4990ec83ac90" providerId="LiveId" clId="{B97F8FE2-9461-4CFE-A336-39272FD5B119}" dt="2021-09-21T11:25:04.425" v="54481" actId="164"/>
          <ac:spMkLst>
            <pc:docMk/>
            <pc:sldMk cId="3214729441" sldId="593"/>
            <ac:spMk id="124" creationId="{00832C51-CC97-4348-9007-F6F1089F1B3A}"/>
          </ac:spMkLst>
        </pc:spChg>
        <pc:spChg chg="add mod">
          <ac:chgData name="Minesh Patel" userId="a66d4990ec83ac90" providerId="LiveId" clId="{B97F8FE2-9461-4CFE-A336-39272FD5B119}" dt="2021-09-21T11:25:04.425" v="54481" actId="164"/>
          <ac:spMkLst>
            <pc:docMk/>
            <pc:sldMk cId="3214729441" sldId="593"/>
            <ac:spMk id="125" creationId="{6AF255BE-F684-4DEB-A4FB-218674E09127}"/>
          </ac:spMkLst>
        </pc:spChg>
        <pc:grpChg chg="add mod">
          <ac:chgData name="Minesh Patel" userId="a66d4990ec83ac90" providerId="LiveId" clId="{B97F8FE2-9461-4CFE-A336-39272FD5B119}" dt="2021-09-21T11:25:04.425" v="54481" actId="164"/>
          <ac:grpSpMkLst>
            <pc:docMk/>
            <pc:sldMk cId="3214729441" sldId="593"/>
            <ac:grpSpMk id="3" creationId="{B970C6FC-351C-40F1-BB7F-F5B43ED6F7CA}"/>
          </ac:grpSpMkLst>
        </pc:grpChg>
        <pc:grpChg chg="add del mod">
          <ac:chgData name="Minesh Patel" userId="a66d4990ec83ac90" providerId="LiveId" clId="{B97F8FE2-9461-4CFE-A336-39272FD5B119}" dt="2021-09-17T23:33:16.849" v="14867"/>
          <ac:grpSpMkLst>
            <pc:docMk/>
            <pc:sldMk cId="3214729441" sldId="593"/>
            <ac:grpSpMk id="18" creationId="{79C111D7-ADE8-4118-AB2F-56001AEDCAA0}"/>
          </ac:grpSpMkLst>
        </pc:grpChg>
        <pc:grpChg chg="add del mod">
          <ac:chgData name="Minesh Patel" userId="a66d4990ec83ac90" providerId="LiveId" clId="{B97F8FE2-9461-4CFE-A336-39272FD5B119}" dt="2021-09-17T23:33:16.849" v="14867"/>
          <ac:grpSpMkLst>
            <pc:docMk/>
            <pc:sldMk cId="3214729441" sldId="593"/>
            <ac:grpSpMk id="25" creationId="{8D966BE5-9408-4961-980F-F7EF07B85D7C}"/>
          </ac:grpSpMkLst>
        </pc:grpChg>
        <pc:grpChg chg="add mod">
          <ac:chgData name="Minesh Patel" userId="a66d4990ec83ac90" providerId="LiveId" clId="{B97F8FE2-9461-4CFE-A336-39272FD5B119}" dt="2021-09-21T13:56:54.977" v="71000"/>
          <ac:grpSpMkLst>
            <pc:docMk/>
            <pc:sldMk cId="3214729441" sldId="593"/>
            <ac:grpSpMk id="26" creationId="{7CAC3984-FEEA-4648-ACB8-5FE6BAFC8D48}"/>
          </ac:grpSpMkLst>
        </pc:grpChg>
        <pc:grpChg chg="add del mod">
          <ac:chgData name="Minesh Patel" userId="a66d4990ec83ac90" providerId="LiveId" clId="{B97F8FE2-9461-4CFE-A336-39272FD5B119}" dt="2021-09-17T23:33:16.849" v="14867"/>
          <ac:grpSpMkLst>
            <pc:docMk/>
            <pc:sldMk cId="3214729441" sldId="593"/>
            <ac:grpSpMk id="29" creationId="{41FCFB0D-52CE-4073-9915-031F8656B2B6}"/>
          </ac:grpSpMkLst>
        </pc:grpChg>
        <pc:grpChg chg="del">
          <ac:chgData name="Minesh Patel" userId="a66d4990ec83ac90" providerId="LiveId" clId="{B97F8FE2-9461-4CFE-A336-39272FD5B119}" dt="2021-09-21T13:56:54.534" v="70999" actId="478"/>
          <ac:grpSpMkLst>
            <pc:docMk/>
            <pc:sldMk cId="3214729441" sldId="593"/>
            <ac:grpSpMk id="31" creationId="{AA5D1D8F-EA8A-46B3-A0C1-970C129BEC23}"/>
          </ac:grpSpMkLst>
        </pc:grpChg>
        <pc:grpChg chg="add del mod">
          <ac:chgData name="Minesh Patel" userId="a66d4990ec83ac90" providerId="LiveId" clId="{B97F8FE2-9461-4CFE-A336-39272FD5B119}" dt="2021-09-17T23:33:16.849" v="14867"/>
          <ac:grpSpMkLst>
            <pc:docMk/>
            <pc:sldMk cId="3214729441" sldId="593"/>
            <ac:grpSpMk id="38" creationId="{D6E87003-BBCB-479E-9CC8-826C2A05FC80}"/>
          </ac:grpSpMkLst>
        </pc:grpChg>
        <pc:grpChg chg="add del mod">
          <ac:chgData name="Minesh Patel" userId="a66d4990ec83ac90" providerId="LiveId" clId="{B97F8FE2-9461-4CFE-A336-39272FD5B119}" dt="2021-09-17T23:33:16.849" v="14867"/>
          <ac:grpSpMkLst>
            <pc:docMk/>
            <pc:sldMk cId="3214729441" sldId="593"/>
            <ac:grpSpMk id="42" creationId="{E3F25A49-EE4F-4FF1-ADA8-8F3013E67DD4}"/>
          </ac:grpSpMkLst>
        </pc:grpChg>
        <pc:grpChg chg="add del mod">
          <ac:chgData name="Minesh Patel" userId="a66d4990ec83ac90" providerId="LiveId" clId="{B97F8FE2-9461-4CFE-A336-39272FD5B119}" dt="2021-09-17T23:33:16.849" v="14867"/>
          <ac:grpSpMkLst>
            <pc:docMk/>
            <pc:sldMk cId="3214729441" sldId="593"/>
            <ac:grpSpMk id="50" creationId="{8F04B3D6-8E50-45E0-9EE3-72708E79F9DB}"/>
          </ac:grpSpMkLst>
        </pc:grpChg>
        <pc:grpChg chg="add del mod">
          <ac:chgData name="Minesh Patel" userId="a66d4990ec83ac90" providerId="LiveId" clId="{B97F8FE2-9461-4CFE-A336-39272FD5B119}" dt="2021-09-20T23:24:15.521" v="36308" actId="478"/>
          <ac:grpSpMkLst>
            <pc:docMk/>
            <pc:sldMk cId="3214729441" sldId="593"/>
            <ac:grpSpMk id="63" creationId="{8F9B4DDB-32DB-4051-B362-50ECE47C0F44}"/>
          </ac:grpSpMkLst>
        </pc:grpChg>
        <pc:grpChg chg="add del mod">
          <ac:chgData name="Minesh Patel" userId="a66d4990ec83ac90" providerId="LiveId" clId="{B97F8FE2-9461-4CFE-A336-39272FD5B119}" dt="2021-09-20T23:27:25.202" v="36385" actId="21"/>
          <ac:grpSpMkLst>
            <pc:docMk/>
            <pc:sldMk cId="3214729441" sldId="593"/>
            <ac:grpSpMk id="71" creationId="{4E01D731-D71B-4D5E-8732-BEE2A40BAC0C}"/>
          </ac:grpSpMkLst>
        </pc:grpChg>
        <pc:grpChg chg="add del mod">
          <ac:chgData name="Minesh Patel" userId="a66d4990ec83ac90" providerId="LiveId" clId="{B97F8FE2-9461-4CFE-A336-39272FD5B119}" dt="2021-09-20T23:27:25.202" v="36385" actId="21"/>
          <ac:grpSpMkLst>
            <pc:docMk/>
            <pc:sldMk cId="3214729441" sldId="593"/>
            <ac:grpSpMk id="79" creationId="{11BD41FA-1CA6-40B8-BF2B-0A43EB57C854}"/>
          </ac:grpSpMkLst>
        </pc:grpChg>
        <pc:cxnChg chg="add del mod">
          <ac:chgData name="Minesh Patel" userId="a66d4990ec83ac90" providerId="LiveId" clId="{B97F8FE2-9461-4CFE-A336-39272FD5B119}" dt="2021-09-17T23:33:16.849" v="14867"/>
          <ac:cxnSpMkLst>
            <pc:docMk/>
            <pc:sldMk cId="3214729441" sldId="593"/>
            <ac:cxnSpMk id="15" creationId="{A0665399-640F-40EA-86C3-C0A374BF002C}"/>
          </ac:cxnSpMkLst>
        </pc:cxnChg>
        <pc:cxnChg chg="add del mod">
          <ac:chgData name="Minesh Patel" userId="a66d4990ec83ac90" providerId="LiveId" clId="{B97F8FE2-9461-4CFE-A336-39272FD5B119}" dt="2021-09-17T23:33:16.849" v="14867"/>
          <ac:cxnSpMkLst>
            <pc:docMk/>
            <pc:sldMk cId="3214729441" sldId="593"/>
            <ac:cxnSpMk id="17" creationId="{27661D97-36E7-4F49-9FC6-E10518AF1531}"/>
          </ac:cxnSpMkLst>
        </pc:cxnChg>
        <pc:cxnChg chg="mod">
          <ac:chgData name="Minesh Patel" userId="a66d4990ec83ac90" providerId="LiveId" clId="{B97F8FE2-9461-4CFE-A336-39272FD5B119}" dt="2021-09-17T23:33:15.762" v="14866"/>
          <ac:cxnSpMkLst>
            <pc:docMk/>
            <pc:sldMk cId="3214729441" sldId="593"/>
            <ac:cxnSpMk id="27" creationId="{23F0BEFA-3472-4619-9844-3C221A47E141}"/>
          </ac:cxnSpMkLst>
        </pc:cxnChg>
        <pc:cxnChg chg="mod">
          <ac:chgData name="Minesh Patel" userId="a66d4990ec83ac90" providerId="LiveId" clId="{B97F8FE2-9461-4CFE-A336-39272FD5B119}" dt="2021-09-17T23:33:15.762" v="14866"/>
          <ac:cxnSpMkLst>
            <pc:docMk/>
            <pc:sldMk cId="3214729441" sldId="593"/>
            <ac:cxnSpMk id="28" creationId="{1D3573CB-99CA-4155-8BEA-50B310EDB5F6}"/>
          </ac:cxnSpMkLst>
        </pc:cxnChg>
        <pc:cxnChg chg="add del mod">
          <ac:chgData name="Minesh Patel" userId="a66d4990ec83ac90" providerId="LiveId" clId="{B97F8FE2-9461-4CFE-A336-39272FD5B119}" dt="2021-09-17T23:33:16.849" v="14867"/>
          <ac:cxnSpMkLst>
            <pc:docMk/>
            <pc:sldMk cId="3214729441" sldId="593"/>
            <ac:cxnSpMk id="41" creationId="{4AFECFE5-90D3-44E4-AD1C-057B3E18BB1D}"/>
          </ac:cxnSpMkLst>
        </pc:cxnChg>
        <pc:cxnChg chg="mod">
          <ac:chgData name="Minesh Patel" userId="a66d4990ec83ac90" providerId="LiveId" clId="{B97F8FE2-9461-4CFE-A336-39272FD5B119}" dt="2021-09-17T23:33:15.762" v="14866"/>
          <ac:cxnSpMkLst>
            <pc:docMk/>
            <pc:sldMk cId="3214729441" sldId="593"/>
            <ac:cxnSpMk id="53" creationId="{FD1CE7D2-BF48-4B7D-8C7D-9C46E63714E0}"/>
          </ac:cxnSpMkLst>
        </pc:cxnChg>
        <pc:cxnChg chg="mod">
          <ac:chgData name="Minesh Patel" userId="a66d4990ec83ac90" providerId="LiveId" clId="{B97F8FE2-9461-4CFE-A336-39272FD5B119}" dt="2021-09-17T23:33:15.762" v="14866"/>
          <ac:cxnSpMkLst>
            <pc:docMk/>
            <pc:sldMk cId="3214729441" sldId="593"/>
            <ac:cxnSpMk id="54" creationId="{DE9BCA63-7E51-4953-9F0D-A8FAA571BF03}"/>
          </ac:cxnSpMkLst>
        </pc:cxnChg>
        <pc:cxnChg chg="mod">
          <ac:chgData name="Minesh Patel" userId="a66d4990ec83ac90" providerId="LiveId" clId="{B97F8FE2-9461-4CFE-A336-39272FD5B119}" dt="2021-09-18T00:07:57.435" v="15871"/>
          <ac:cxnSpMkLst>
            <pc:docMk/>
            <pc:sldMk cId="3214729441" sldId="593"/>
            <ac:cxnSpMk id="68" creationId="{E20119F1-F2D5-4590-A086-F7B62D5D5341}"/>
          </ac:cxnSpMkLst>
        </pc:cxnChg>
        <pc:cxnChg chg="mod">
          <ac:chgData name="Minesh Patel" userId="a66d4990ec83ac90" providerId="LiveId" clId="{B97F8FE2-9461-4CFE-A336-39272FD5B119}" dt="2021-09-20T23:27:25.202" v="36385" actId="21"/>
          <ac:cxnSpMkLst>
            <pc:docMk/>
            <pc:sldMk cId="3214729441" sldId="593"/>
            <ac:cxnSpMk id="76" creationId="{F49818A8-3C84-4428-9A33-8D7FDBD11C4C}"/>
          </ac:cxnSpMkLst>
        </pc:cxnChg>
        <pc:cxnChg chg="mod">
          <ac:chgData name="Minesh Patel" userId="a66d4990ec83ac90" providerId="LiveId" clId="{B97F8FE2-9461-4CFE-A336-39272FD5B119}" dt="2021-09-20T23:27:25.202" v="36385" actId="21"/>
          <ac:cxnSpMkLst>
            <pc:docMk/>
            <pc:sldMk cId="3214729441" sldId="593"/>
            <ac:cxnSpMk id="82" creationId="{14F4828D-ADC8-4029-9218-6326B682E4B6}"/>
          </ac:cxnSpMkLst>
        </pc:cxnChg>
        <pc:cxnChg chg="mod">
          <ac:chgData name="Minesh Patel" userId="a66d4990ec83ac90" providerId="LiveId" clId="{B97F8FE2-9461-4CFE-A336-39272FD5B119}" dt="2021-09-20T23:25:43.262" v="36364" actId="571"/>
          <ac:cxnSpMkLst>
            <pc:docMk/>
            <pc:sldMk cId="3214729441" sldId="593"/>
            <ac:cxnSpMk id="85" creationId="{5FCD7230-255E-4CBB-9B11-9A2C38B9595A}"/>
          </ac:cxnSpMkLst>
        </pc:cxnChg>
        <pc:cxnChg chg="add del mod">
          <ac:chgData name="Minesh Patel" userId="a66d4990ec83ac90" providerId="LiveId" clId="{B97F8FE2-9461-4CFE-A336-39272FD5B119}" dt="2021-09-20T23:24:31.062" v="36312" actId="478"/>
          <ac:cxnSpMkLst>
            <pc:docMk/>
            <pc:sldMk cId="3214729441" sldId="593"/>
            <ac:cxnSpMk id="87" creationId="{49C4324B-7F5D-408E-A005-C550269A886D}"/>
          </ac:cxnSpMkLst>
        </pc:cxnChg>
        <pc:cxnChg chg="add mod">
          <ac:chgData name="Minesh Patel" userId="a66d4990ec83ac90" providerId="LiveId" clId="{B97F8FE2-9461-4CFE-A336-39272FD5B119}" dt="2021-09-20T23:27:25.202" v="36385" actId="21"/>
          <ac:cxnSpMkLst>
            <pc:docMk/>
            <pc:sldMk cId="3214729441" sldId="593"/>
            <ac:cxnSpMk id="88" creationId="{11C2326C-DCC8-4FCB-88BB-DA72C357FDD9}"/>
          </ac:cxnSpMkLst>
        </pc:cxnChg>
        <pc:cxnChg chg="add del mod">
          <ac:chgData name="Minesh Patel" userId="a66d4990ec83ac90" providerId="LiveId" clId="{B97F8FE2-9461-4CFE-A336-39272FD5B119}" dt="2021-09-20T23:27:16.409" v="36381"/>
          <ac:cxnSpMkLst>
            <pc:docMk/>
            <pc:sldMk cId="3214729441" sldId="593"/>
            <ac:cxnSpMk id="93" creationId="{D5D7C162-92AF-48FD-9778-FF3EFA0D3175}"/>
          </ac:cxnSpMkLst>
        </pc:cxnChg>
        <pc:cxnChg chg="add del mod">
          <ac:chgData name="Minesh Patel" userId="a66d4990ec83ac90" providerId="LiveId" clId="{B97F8FE2-9461-4CFE-A336-39272FD5B119}" dt="2021-09-20T23:27:16.409" v="36381"/>
          <ac:cxnSpMkLst>
            <pc:docMk/>
            <pc:sldMk cId="3214729441" sldId="593"/>
            <ac:cxnSpMk id="94" creationId="{A3023380-3A6C-43D9-B649-4510408CFCED}"/>
          </ac:cxnSpMkLst>
        </pc:cxnChg>
        <pc:cxnChg chg="add del mod">
          <ac:chgData name="Minesh Patel" userId="a66d4990ec83ac90" providerId="LiveId" clId="{B97F8FE2-9461-4CFE-A336-39272FD5B119}" dt="2021-09-20T23:27:16.409" v="36381"/>
          <ac:cxnSpMkLst>
            <pc:docMk/>
            <pc:sldMk cId="3214729441" sldId="593"/>
            <ac:cxnSpMk id="97" creationId="{E8DF1EFE-99C0-4B1B-93CA-55D6166F46B1}"/>
          </ac:cxnSpMkLst>
        </pc:cxnChg>
        <pc:cxnChg chg="add del mod">
          <ac:chgData name="Minesh Patel" userId="a66d4990ec83ac90" providerId="LiveId" clId="{B97F8FE2-9461-4CFE-A336-39272FD5B119}" dt="2021-09-20T23:27:16.409" v="36381"/>
          <ac:cxnSpMkLst>
            <pc:docMk/>
            <pc:sldMk cId="3214729441" sldId="593"/>
            <ac:cxnSpMk id="98" creationId="{CF3A690A-6F61-4064-A9FA-EC2361F9B2EC}"/>
          </ac:cxnSpMkLst>
        </pc:cxnChg>
        <pc:cxnChg chg="add del mod">
          <ac:chgData name="Minesh Patel" userId="a66d4990ec83ac90" providerId="LiveId" clId="{B97F8FE2-9461-4CFE-A336-39272FD5B119}" dt="2021-09-20T23:27:16.409" v="36381"/>
          <ac:cxnSpMkLst>
            <pc:docMk/>
            <pc:sldMk cId="3214729441" sldId="593"/>
            <ac:cxnSpMk id="106" creationId="{5D5AFA6F-C159-491F-AD3E-9219F50AB3D0}"/>
          </ac:cxnSpMkLst>
        </pc:cxnChg>
        <pc:cxnChg chg="add mod">
          <ac:chgData name="Minesh Patel" userId="a66d4990ec83ac90" providerId="LiveId" clId="{B97F8FE2-9461-4CFE-A336-39272FD5B119}" dt="2021-09-21T11:25:04.425" v="54481" actId="164"/>
          <ac:cxnSpMkLst>
            <pc:docMk/>
            <pc:sldMk cId="3214729441" sldId="593"/>
            <ac:cxnSpMk id="110" creationId="{7C3CFC1E-473E-498C-8E9D-680BF94C1613}"/>
          </ac:cxnSpMkLst>
        </pc:cxnChg>
        <pc:cxnChg chg="add mod">
          <ac:chgData name="Minesh Patel" userId="a66d4990ec83ac90" providerId="LiveId" clId="{B97F8FE2-9461-4CFE-A336-39272FD5B119}" dt="2021-09-21T11:25:04.425" v="54481" actId="164"/>
          <ac:cxnSpMkLst>
            <pc:docMk/>
            <pc:sldMk cId="3214729441" sldId="593"/>
            <ac:cxnSpMk id="111" creationId="{CD84632F-FFB7-4A7F-8AE8-B54B8FC02FCF}"/>
          </ac:cxnSpMkLst>
        </pc:cxnChg>
        <pc:cxnChg chg="add mod">
          <ac:chgData name="Minesh Patel" userId="a66d4990ec83ac90" providerId="LiveId" clId="{B97F8FE2-9461-4CFE-A336-39272FD5B119}" dt="2021-09-21T11:25:04.425" v="54481" actId="164"/>
          <ac:cxnSpMkLst>
            <pc:docMk/>
            <pc:sldMk cId="3214729441" sldId="593"/>
            <ac:cxnSpMk id="114" creationId="{F37495BF-EDF2-4763-B0CE-8E00CC5729BC}"/>
          </ac:cxnSpMkLst>
        </pc:cxnChg>
        <pc:cxnChg chg="add mod">
          <ac:chgData name="Minesh Patel" userId="a66d4990ec83ac90" providerId="LiveId" clId="{B97F8FE2-9461-4CFE-A336-39272FD5B119}" dt="2021-09-21T11:25:04.425" v="54481" actId="164"/>
          <ac:cxnSpMkLst>
            <pc:docMk/>
            <pc:sldMk cId="3214729441" sldId="593"/>
            <ac:cxnSpMk id="115" creationId="{C09BFFBA-4C81-48A1-92C1-DC7F29CAE9E4}"/>
          </ac:cxnSpMkLst>
        </pc:cxnChg>
        <pc:cxnChg chg="add del mod">
          <ac:chgData name="Minesh Patel" userId="a66d4990ec83ac90" providerId="LiveId" clId="{B97F8FE2-9461-4CFE-A336-39272FD5B119}" dt="2021-09-20T23:27:59.823" v="36393" actId="478"/>
          <ac:cxnSpMkLst>
            <pc:docMk/>
            <pc:sldMk cId="3214729441" sldId="593"/>
            <ac:cxnSpMk id="123" creationId="{DA691FBE-1D7A-45CA-B56E-ED7126BDFA0B}"/>
          </ac:cxnSpMkLst>
        </pc:cxnChg>
        <pc:cxnChg chg="add mod">
          <ac:chgData name="Minesh Patel" userId="a66d4990ec83ac90" providerId="LiveId" clId="{B97F8FE2-9461-4CFE-A336-39272FD5B119}" dt="2021-09-21T11:25:04.425" v="54481" actId="164"/>
          <ac:cxnSpMkLst>
            <pc:docMk/>
            <pc:sldMk cId="3214729441" sldId="593"/>
            <ac:cxnSpMk id="130" creationId="{D2855B2D-6F2A-407A-B0EE-FB60E2E6A46A}"/>
          </ac:cxnSpMkLst>
        </pc:cxnChg>
        <pc:cxnChg chg="add mod">
          <ac:chgData name="Minesh Patel" userId="a66d4990ec83ac90" providerId="LiveId" clId="{B97F8FE2-9461-4CFE-A336-39272FD5B119}" dt="2021-09-21T11:25:04.425" v="54481" actId="164"/>
          <ac:cxnSpMkLst>
            <pc:docMk/>
            <pc:sldMk cId="3214729441" sldId="593"/>
            <ac:cxnSpMk id="131" creationId="{787DD9A7-4220-47A0-BB58-9765F8CDE8C0}"/>
          </ac:cxnSpMkLst>
        </pc:cxnChg>
      </pc:sldChg>
      <pc:sldChg chg="addSp delSp modSp add mod ord delAnim modAnim modNotesTx">
        <pc:chgData name="Minesh Patel" userId="a66d4990ec83ac90" providerId="LiveId" clId="{B97F8FE2-9461-4CFE-A336-39272FD5B119}" dt="2021-09-21T13:56:58.574" v="71002"/>
        <pc:sldMkLst>
          <pc:docMk/>
          <pc:sldMk cId="4246799632" sldId="594"/>
        </pc:sldMkLst>
        <pc:spChg chg="mod">
          <ac:chgData name="Minesh Patel" userId="a66d4990ec83ac90" providerId="LiveId" clId="{B97F8FE2-9461-4CFE-A336-39272FD5B119}" dt="2021-09-17T23:45:04.193" v="15496" actId="20577"/>
          <ac:spMkLst>
            <pc:docMk/>
            <pc:sldMk cId="4246799632" sldId="594"/>
            <ac:spMk id="2" creationId="{00000000-0000-0000-0000-000000000000}"/>
          </ac:spMkLst>
        </pc:spChg>
        <pc:spChg chg="del">
          <ac:chgData name="Minesh Patel" userId="a66d4990ec83ac90" providerId="LiveId" clId="{B97F8FE2-9461-4CFE-A336-39272FD5B119}" dt="2021-09-18T00:07:42.882" v="15865" actId="478"/>
          <ac:spMkLst>
            <pc:docMk/>
            <pc:sldMk cId="4246799632" sldId="594"/>
            <ac:spMk id="6" creationId="{D4BFE4C6-DE01-4710-BDBE-C6698FE2366E}"/>
          </ac:spMkLst>
        </pc:spChg>
        <pc:spChg chg="mod">
          <ac:chgData name="Minesh Patel" userId="a66d4990ec83ac90" providerId="LiveId" clId="{B97F8FE2-9461-4CFE-A336-39272FD5B119}" dt="2021-09-20T23:36:27.486" v="36627" actId="1076"/>
          <ac:spMkLst>
            <pc:docMk/>
            <pc:sldMk cId="4246799632" sldId="594"/>
            <ac:spMk id="14" creationId="{AACA7B37-A9AC-4B68-98DB-F013607F129B}"/>
          </ac:spMkLst>
        </pc:spChg>
        <pc:spChg chg="mod">
          <ac:chgData name="Minesh Patel" userId="a66d4990ec83ac90" providerId="LiveId" clId="{B97F8FE2-9461-4CFE-A336-39272FD5B119}" dt="2021-09-18T00:08:03.407" v="15873"/>
          <ac:spMkLst>
            <pc:docMk/>
            <pc:sldMk cId="4246799632" sldId="594"/>
            <ac:spMk id="16" creationId="{6E1936D0-E312-41D4-9FD0-DFC0C721D37A}"/>
          </ac:spMkLst>
        </pc:spChg>
        <pc:spChg chg="mod">
          <ac:chgData name="Minesh Patel" userId="a66d4990ec83ac90" providerId="LiveId" clId="{B97F8FE2-9461-4CFE-A336-39272FD5B119}" dt="2021-09-18T00:08:03.407" v="15873"/>
          <ac:spMkLst>
            <pc:docMk/>
            <pc:sldMk cId="4246799632" sldId="594"/>
            <ac:spMk id="17" creationId="{F9FDE6D9-BB73-413B-8E50-FA72F5CDC296}"/>
          </ac:spMkLst>
        </pc:spChg>
        <pc:spChg chg="mod">
          <ac:chgData name="Minesh Patel" userId="a66d4990ec83ac90" providerId="LiveId" clId="{B97F8FE2-9461-4CFE-A336-39272FD5B119}" dt="2021-09-18T00:08:03.407" v="15873"/>
          <ac:spMkLst>
            <pc:docMk/>
            <pc:sldMk cId="4246799632" sldId="594"/>
            <ac:spMk id="19" creationId="{5B739758-2605-4996-9EC2-A8674833C277}"/>
          </ac:spMkLst>
        </pc:spChg>
        <pc:spChg chg="del">
          <ac:chgData name="Minesh Patel" userId="a66d4990ec83ac90" providerId="LiveId" clId="{B97F8FE2-9461-4CFE-A336-39272FD5B119}" dt="2021-09-18T00:07:42.882" v="15865" actId="478"/>
          <ac:spMkLst>
            <pc:docMk/>
            <pc:sldMk cId="4246799632" sldId="594"/>
            <ac:spMk id="20" creationId="{8777CDD7-B0AB-498C-88A6-7008E952EFE0}"/>
          </ac:spMkLst>
        </pc:spChg>
        <pc:spChg chg="mod">
          <ac:chgData name="Minesh Patel" userId="a66d4990ec83ac90" providerId="LiveId" clId="{B97F8FE2-9461-4CFE-A336-39272FD5B119}" dt="2021-09-18T00:08:03.407" v="15873"/>
          <ac:spMkLst>
            <pc:docMk/>
            <pc:sldMk cId="4246799632" sldId="594"/>
            <ac:spMk id="21" creationId="{361EDA8C-8CA0-432A-83FB-B6D186311D8B}"/>
          </ac:spMkLst>
        </pc:spChg>
        <pc:spChg chg="add del mod">
          <ac:chgData name="Minesh Patel" userId="a66d4990ec83ac90" providerId="LiveId" clId="{B97F8FE2-9461-4CFE-A336-39272FD5B119}" dt="2021-09-20T23:30:58.621" v="36457" actId="478"/>
          <ac:spMkLst>
            <pc:docMk/>
            <pc:sldMk cId="4246799632" sldId="594"/>
            <ac:spMk id="23" creationId="{BEE48E54-6A75-4F03-8FC0-AB2967AAA78C}"/>
          </ac:spMkLst>
        </pc:spChg>
        <pc:spChg chg="add mod">
          <ac:chgData name="Minesh Patel" userId="a66d4990ec83ac90" providerId="LiveId" clId="{B97F8FE2-9461-4CFE-A336-39272FD5B119}" dt="2021-09-21T11:30:52.196" v="55375" actId="164"/>
          <ac:spMkLst>
            <pc:docMk/>
            <pc:sldMk cId="4246799632" sldId="594"/>
            <ac:spMk id="24" creationId="{F5A897AE-9571-413E-9328-503D3A3ACAEA}"/>
          </ac:spMkLst>
        </pc:spChg>
        <pc:spChg chg="add mod">
          <ac:chgData name="Minesh Patel" userId="a66d4990ec83ac90" providerId="LiveId" clId="{B97F8FE2-9461-4CFE-A336-39272FD5B119}" dt="2021-09-21T11:30:52.196" v="55375" actId="164"/>
          <ac:spMkLst>
            <pc:docMk/>
            <pc:sldMk cId="4246799632" sldId="594"/>
            <ac:spMk id="25" creationId="{C215510C-DFE8-47B1-AB69-EACF6D7E387F}"/>
          </ac:spMkLst>
        </pc:spChg>
        <pc:spChg chg="add mod">
          <ac:chgData name="Minesh Patel" userId="a66d4990ec83ac90" providerId="LiveId" clId="{B97F8FE2-9461-4CFE-A336-39272FD5B119}" dt="2021-09-21T11:30:52.196" v="55375" actId="164"/>
          <ac:spMkLst>
            <pc:docMk/>
            <pc:sldMk cId="4246799632" sldId="594"/>
            <ac:spMk id="28" creationId="{435D0C4A-B8C3-4186-8E5E-AB02F058ECB4}"/>
          </ac:spMkLst>
        </pc:spChg>
        <pc:spChg chg="add del mod">
          <ac:chgData name="Minesh Patel" userId="a66d4990ec83ac90" providerId="LiveId" clId="{B97F8FE2-9461-4CFE-A336-39272FD5B119}" dt="2021-09-20T23:41:59.929" v="36809" actId="478"/>
          <ac:spMkLst>
            <pc:docMk/>
            <pc:sldMk cId="4246799632" sldId="594"/>
            <ac:spMk id="29" creationId="{EE83DF6A-3B21-4390-9069-3ED4DB160524}"/>
          </ac:spMkLst>
        </pc:spChg>
        <pc:spChg chg="mod">
          <ac:chgData name="Minesh Patel" userId="a66d4990ec83ac90" providerId="LiveId" clId="{B97F8FE2-9461-4CFE-A336-39272FD5B119}" dt="2021-09-21T13:56:58.574" v="71002"/>
          <ac:spMkLst>
            <pc:docMk/>
            <pc:sldMk cId="4246799632" sldId="594"/>
            <ac:spMk id="30" creationId="{4C565939-01AE-4B7C-BDE5-AD291B3F99DA}"/>
          </ac:spMkLst>
        </pc:spChg>
        <pc:spChg chg="mod">
          <ac:chgData name="Minesh Patel" userId="a66d4990ec83ac90" providerId="LiveId" clId="{B97F8FE2-9461-4CFE-A336-39272FD5B119}" dt="2021-09-21T13:56:58.574" v="71002"/>
          <ac:spMkLst>
            <pc:docMk/>
            <pc:sldMk cId="4246799632" sldId="594"/>
            <ac:spMk id="37" creationId="{8698B95C-C425-4916-AFE8-5FF577771442}"/>
          </ac:spMkLst>
        </pc:spChg>
        <pc:spChg chg="add mod">
          <ac:chgData name="Minesh Patel" userId="a66d4990ec83ac90" providerId="LiveId" clId="{B97F8FE2-9461-4CFE-A336-39272FD5B119}" dt="2021-09-21T11:30:52.196" v="55375" actId="164"/>
          <ac:spMkLst>
            <pc:docMk/>
            <pc:sldMk cId="4246799632" sldId="594"/>
            <ac:spMk id="38" creationId="{72BEDBBE-203E-45B4-875B-1D62C2C518D7}"/>
          </ac:spMkLst>
        </pc:spChg>
        <pc:spChg chg="mod">
          <ac:chgData name="Minesh Patel" userId="a66d4990ec83ac90" providerId="LiveId" clId="{B97F8FE2-9461-4CFE-A336-39272FD5B119}" dt="2021-09-21T13:56:58.574" v="71002"/>
          <ac:spMkLst>
            <pc:docMk/>
            <pc:sldMk cId="4246799632" sldId="594"/>
            <ac:spMk id="39" creationId="{84E90926-D00E-4D01-B187-F4135B7CBF36}"/>
          </ac:spMkLst>
        </pc:spChg>
        <pc:spChg chg="add del mod">
          <ac:chgData name="Minesh Patel" userId="a66d4990ec83ac90" providerId="LiveId" clId="{B97F8FE2-9461-4CFE-A336-39272FD5B119}" dt="2021-09-20T23:31:43.676" v="36492" actId="478"/>
          <ac:spMkLst>
            <pc:docMk/>
            <pc:sldMk cId="4246799632" sldId="594"/>
            <ac:spMk id="39" creationId="{D7F40112-B38B-4B04-A409-16D577A7E6D0}"/>
          </ac:spMkLst>
        </pc:spChg>
        <pc:spChg chg="mod">
          <ac:chgData name="Minesh Patel" userId="a66d4990ec83ac90" providerId="LiveId" clId="{B97F8FE2-9461-4CFE-A336-39272FD5B119}" dt="2021-09-21T13:56:58.574" v="71002"/>
          <ac:spMkLst>
            <pc:docMk/>
            <pc:sldMk cId="4246799632" sldId="594"/>
            <ac:spMk id="40" creationId="{1A2364EB-7EF3-4746-BE41-CDA44744B697}"/>
          </ac:spMkLst>
        </pc:spChg>
        <pc:spChg chg="add del mod">
          <ac:chgData name="Minesh Patel" userId="a66d4990ec83ac90" providerId="LiveId" clId="{B97F8FE2-9461-4CFE-A336-39272FD5B119}" dt="2021-09-20T23:31:24.029" v="36484" actId="478"/>
          <ac:spMkLst>
            <pc:docMk/>
            <pc:sldMk cId="4246799632" sldId="594"/>
            <ac:spMk id="40" creationId="{5A371649-84AE-4C72-A273-0DAC5F9715EF}"/>
          </ac:spMkLst>
        </pc:spChg>
        <pc:spChg chg="add mod">
          <ac:chgData name="Minesh Patel" userId="a66d4990ec83ac90" providerId="LiveId" clId="{B97F8FE2-9461-4CFE-A336-39272FD5B119}" dt="2021-09-21T11:30:52.196" v="55375" actId="164"/>
          <ac:spMkLst>
            <pc:docMk/>
            <pc:sldMk cId="4246799632" sldId="594"/>
            <ac:spMk id="43" creationId="{53AD8FD2-AC44-40B4-BAD2-0585DCDA4C29}"/>
          </ac:spMkLst>
        </pc:spChg>
        <pc:spChg chg="add mod">
          <ac:chgData name="Minesh Patel" userId="a66d4990ec83ac90" providerId="LiveId" clId="{B97F8FE2-9461-4CFE-A336-39272FD5B119}" dt="2021-09-21T11:30:52.196" v="55375" actId="164"/>
          <ac:spMkLst>
            <pc:docMk/>
            <pc:sldMk cId="4246799632" sldId="594"/>
            <ac:spMk id="44" creationId="{646FE126-71C9-4E1B-BCB1-32156DCB54F6}"/>
          </ac:spMkLst>
        </pc:spChg>
        <pc:spChg chg="add mod">
          <ac:chgData name="Minesh Patel" userId="a66d4990ec83ac90" providerId="LiveId" clId="{B97F8FE2-9461-4CFE-A336-39272FD5B119}" dt="2021-09-21T11:30:52.196" v="55375" actId="164"/>
          <ac:spMkLst>
            <pc:docMk/>
            <pc:sldMk cId="4246799632" sldId="594"/>
            <ac:spMk id="47" creationId="{896819FC-9085-4AFA-A958-9128D02C4136}"/>
          </ac:spMkLst>
        </pc:spChg>
        <pc:spChg chg="add mod">
          <ac:chgData name="Minesh Patel" userId="a66d4990ec83ac90" providerId="LiveId" clId="{B97F8FE2-9461-4CFE-A336-39272FD5B119}" dt="2021-09-21T11:30:52.196" v="55375" actId="164"/>
          <ac:spMkLst>
            <pc:docMk/>
            <pc:sldMk cId="4246799632" sldId="594"/>
            <ac:spMk id="48" creationId="{8B40C6C4-850D-43BF-A88F-89E4E9C7ED53}"/>
          </ac:spMkLst>
        </pc:spChg>
        <pc:spChg chg="mod">
          <ac:chgData name="Minesh Patel" userId="a66d4990ec83ac90" providerId="LiveId" clId="{B97F8FE2-9461-4CFE-A336-39272FD5B119}" dt="2021-09-21T13:56:58.574" v="71002"/>
          <ac:spMkLst>
            <pc:docMk/>
            <pc:sldMk cId="4246799632" sldId="594"/>
            <ac:spMk id="49" creationId="{996AAAF5-A4B2-4A27-A775-0182F61F695D}"/>
          </ac:spMkLst>
        </pc:spChg>
        <pc:spChg chg="add mod">
          <ac:chgData name="Minesh Patel" userId="a66d4990ec83ac90" providerId="LiveId" clId="{B97F8FE2-9461-4CFE-A336-39272FD5B119}" dt="2021-09-21T11:30:52.196" v="55375" actId="164"/>
          <ac:spMkLst>
            <pc:docMk/>
            <pc:sldMk cId="4246799632" sldId="594"/>
            <ac:spMk id="56" creationId="{A6ADF06F-459F-45CB-B3F6-B9FFF308DF6F}"/>
          </ac:spMkLst>
        </pc:spChg>
        <pc:spChg chg="add del mod">
          <ac:chgData name="Minesh Patel" userId="a66d4990ec83ac90" providerId="LiveId" clId="{B97F8FE2-9461-4CFE-A336-39272FD5B119}" dt="2021-09-20T23:40:02.513" v="36745"/>
          <ac:spMkLst>
            <pc:docMk/>
            <pc:sldMk cId="4246799632" sldId="594"/>
            <ac:spMk id="57" creationId="{0C35621C-3B3E-49BF-B31E-254BAA3D3168}"/>
          </ac:spMkLst>
        </pc:spChg>
        <pc:spChg chg="mod">
          <ac:chgData name="Minesh Patel" userId="a66d4990ec83ac90" providerId="LiveId" clId="{B97F8FE2-9461-4CFE-A336-39272FD5B119}" dt="2021-09-20T23:36:23.736" v="36626" actId="1076"/>
          <ac:spMkLst>
            <pc:docMk/>
            <pc:sldMk cId="4246799632" sldId="594"/>
            <ac:spMk id="61" creationId="{F266B59E-BD4D-4753-BDF6-1C51AB0745D7}"/>
          </ac:spMkLst>
        </pc:spChg>
        <pc:grpChg chg="add mod">
          <ac:chgData name="Minesh Patel" userId="a66d4990ec83ac90" providerId="LiveId" clId="{B97F8FE2-9461-4CFE-A336-39272FD5B119}" dt="2021-09-21T11:30:52.196" v="55375" actId="164"/>
          <ac:grpSpMkLst>
            <pc:docMk/>
            <pc:sldMk cId="4246799632" sldId="594"/>
            <ac:grpSpMk id="3" creationId="{4FA3CC4E-29A4-40FF-BCFD-99B4781C85B0}"/>
          </ac:grpSpMkLst>
        </pc:grpChg>
        <pc:grpChg chg="add del mod">
          <ac:chgData name="Minesh Patel" userId="a66d4990ec83ac90" providerId="LiveId" clId="{B97F8FE2-9461-4CFE-A336-39272FD5B119}" dt="2021-09-20T23:30:58.621" v="36457" actId="478"/>
          <ac:grpSpMkLst>
            <pc:docMk/>
            <pc:sldMk cId="4246799632" sldId="594"/>
            <ac:grpSpMk id="15" creationId="{00FFB4BA-C54E-42D1-95DA-379930000D14}"/>
          </ac:grpSpMkLst>
        </pc:grpChg>
        <pc:grpChg chg="add mod">
          <ac:chgData name="Minesh Patel" userId="a66d4990ec83ac90" providerId="LiveId" clId="{B97F8FE2-9461-4CFE-A336-39272FD5B119}" dt="2021-09-21T13:56:58.574" v="71002"/>
          <ac:grpSpMkLst>
            <pc:docMk/>
            <pc:sldMk cId="4246799632" sldId="594"/>
            <ac:grpSpMk id="29" creationId="{0F76A91D-CFDB-4828-A709-FBC2722B5093}"/>
          </ac:grpSpMkLst>
        </pc:grpChg>
        <pc:grpChg chg="del">
          <ac:chgData name="Minesh Patel" userId="a66d4990ec83ac90" providerId="LiveId" clId="{B97F8FE2-9461-4CFE-A336-39272FD5B119}" dt="2021-09-21T13:56:58.240" v="71001" actId="478"/>
          <ac:grpSpMkLst>
            <pc:docMk/>
            <pc:sldMk cId="4246799632" sldId="594"/>
            <ac:grpSpMk id="31" creationId="{AA5D1D8F-EA8A-46B3-A0C1-970C129BEC23}"/>
          </ac:grpSpMkLst>
        </pc:grpChg>
        <pc:cxnChg chg="mod">
          <ac:chgData name="Minesh Patel" userId="a66d4990ec83ac90" providerId="LiveId" clId="{B97F8FE2-9461-4CFE-A336-39272FD5B119}" dt="2021-09-20T23:30:58.621" v="36457" actId="478"/>
          <ac:cxnSpMkLst>
            <pc:docMk/>
            <pc:sldMk cId="4246799632" sldId="594"/>
            <ac:cxnSpMk id="18" creationId="{E79ED796-9DC8-414A-B57E-B53FBB47B6A0}"/>
          </ac:cxnSpMkLst>
        </pc:cxnChg>
        <pc:cxnChg chg="mod">
          <ac:chgData name="Minesh Patel" userId="a66d4990ec83ac90" providerId="LiveId" clId="{B97F8FE2-9461-4CFE-A336-39272FD5B119}" dt="2021-09-18T00:08:03.407" v="15873"/>
          <ac:cxnSpMkLst>
            <pc:docMk/>
            <pc:sldMk cId="4246799632" sldId="594"/>
            <ac:cxnSpMk id="22" creationId="{A90F5CB0-FD1E-4392-82CA-5407EA5D064B}"/>
          </ac:cxnSpMkLst>
        </pc:cxnChg>
        <pc:cxnChg chg="add mod ord">
          <ac:chgData name="Minesh Patel" userId="a66d4990ec83ac90" providerId="LiveId" clId="{B97F8FE2-9461-4CFE-A336-39272FD5B119}" dt="2021-09-21T11:30:52.196" v="55375" actId="164"/>
          <ac:cxnSpMkLst>
            <pc:docMk/>
            <pc:sldMk cId="4246799632" sldId="594"/>
            <ac:cxnSpMk id="26" creationId="{D4149C03-F9A0-4FCD-A00C-EC644378372B}"/>
          </ac:cxnSpMkLst>
        </pc:cxnChg>
        <pc:cxnChg chg="add del mod ord">
          <ac:chgData name="Minesh Patel" userId="a66d4990ec83ac90" providerId="LiveId" clId="{B97F8FE2-9461-4CFE-A336-39272FD5B119}" dt="2021-09-20T23:36:29.716" v="36628" actId="478"/>
          <ac:cxnSpMkLst>
            <pc:docMk/>
            <pc:sldMk cId="4246799632" sldId="594"/>
            <ac:cxnSpMk id="27" creationId="{2F1E3952-809A-47DC-B3F6-31B55A46DA85}"/>
          </ac:cxnSpMkLst>
        </pc:cxnChg>
        <pc:cxnChg chg="add del mod">
          <ac:chgData name="Minesh Patel" userId="a66d4990ec83ac90" providerId="LiveId" clId="{B97F8FE2-9461-4CFE-A336-39272FD5B119}" dt="2021-09-20T23:31:26.833" v="36486" actId="478"/>
          <ac:cxnSpMkLst>
            <pc:docMk/>
            <pc:sldMk cId="4246799632" sldId="594"/>
            <ac:cxnSpMk id="30" creationId="{0BB0F796-0272-4BA5-9A4D-2DBBD394EDE3}"/>
          </ac:cxnSpMkLst>
        </pc:cxnChg>
        <pc:cxnChg chg="add del mod">
          <ac:chgData name="Minesh Patel" userId="a66d4990ec83ac90" providerId="LiveId" clId="{B97F8FE2-9461-4CFE-A336-39272FD5B119}" dt="2021-09-20T23:31:26.156" v="36485" actId="478"/>
          <ac:cxnSpMkLst>
            <pc:docMk/>
            <pc:sldMk cId="4246799632" sldId="594"/>
            <ac:cxnSpMk id="37" creationId="{B370CE8A-2D3F-4444-BE28-974FC9D2E9CC}"/>
          </ac:cxnSpMkLst>
        </pc:cxnChg>
        <pc:cxnChg chg="add mod">
          <ac:chgData name="Minesh Patel" userId="a66d4990ec83ac90" providerId="LiveId" clId="{B97F8FE2-9461-4CFE-A336-39272FD5B119}" dt="2021-09-21T11:30:52.196" v="55375" actId="164"/>
          <ac:cxnSpMkLst>
            <pc:docMk/>
            <pc:sldMk cId="4246799632" sldId="594"/>
            <ac:cxnSpMk id="41" creationId="{41C78334-F144-47EF-A657-8F1FCF8309F6}"/>
          </ac:cxnSpMkLst>
        </pc:cxnChg>
        <pc:cxnChg chg="add mod">
          <ac:chgData name="Minesh Patel" userId="a66d4990ec83ac90" providerId="LiveId" clId="{B97F8FE2-9461-4CFE-A336-39272FD5B119}" dt="2021-09-21T11:30:52.196" v="55375" actId="164"/>
          <ac:cxnSpMkLst>
            <pc:docMk/>
            <pc:sldMk cId="4246799632" sldId="594"/>
            <ac:cxnSpMk id="42" creationId="{1EF6CCED-B8C7-4A69-A825-4023C35D9110}"/>
          </ac:cxnSpMkLst>
        </pc:cxnChg>
        <pc:cxnChg chg="add mod">
          <ac:chgData name="Minesh Patel" userId="a66d4990ec83ac90" providerId="LiveId" clId="{B97F8FE2-9461-4CFE-A336-39272FD5B119}" dt="2021-09-21T11:30:52.196" v="55375" actId="164"/>
          <ac:cxnSpMkLst>
            <pc:docMk/>
            <pc:sldMk cId="4246799632" sldId="594"/>
            <ac:cxnSpMk id="45" creationId="{28513F79-157E-4EA9-A709-CE867CE15EDE}"/>
          </ac:cxnSpMkLst>
        </pc:cxnChg>
        <pc:cxnChg chg="add mod">
          <ac:chgData name="Minesh Patel" userId="a66d4990ec83ac90" providerId="LiveId" clId="{B97F8FE2-9461-4CFE-A336-39272FD5B119}" dt="2021-09-21T11:30:52.196" v="55375" actId="164"/>
          <ac:cxnSpMkLst>
            <pc:docMk/>
            <pc:sldMk cId="4246799632" sldId="594"/>
            <ac:cxnSpMk id="46" creationId="{2405A412-CDD1-4717-ACF9-C49FBC9D3DAA}"/>
          </ac:cxnSpMkLst>
        </pc:cxnChg>
        <pc:cxnChg chg="add mod">
          <ac:chgData name="Minesh Patel" userId="a66d4990ec83ac90" providerId="LiveId" clId="{B97F8FE2-9461-4CFE-A336-39272FD5B119}" dt="2021-09-21T11:30:52.196" v="55375" actId="164"/>
          <ac:cxnSpMkLst>
            <pc:docMk/>
            <pc:sldMk cId="4246799632" sldId="594"/>
            <ac:cxnSpMk id="51" creationId="{816903CA-D334-42BE-9344-F8EB8214CF44}"/>
          </ac:cxnSpMkLst>
        </pc:cxnChg>
        <pc:cxnChg chg="add mod">
          <ac:chgData name="Minesh Patel" userId="a66d4990ec83ac90" providerId="LiveId" clId="{B97F8FE2-9461-4CFE-A336-39272FD5B119}" dt="2021-09-21T11:30:52.196" v="55375" actId="164"/>
          <ac:cxnSpMkLst>
            <pc:docMk/>
            <pc:sldMk cId="4246799632" sldId="594"/>
            <ac:cxnSpMk id="52" creationId="{B39A11E4-D113-45F1-BE81-61592D0030C2}"/>
          </ac:cxnSpMkLst>
        </pc:cxnChg>
      </pc:sldChg>
      <pc:sldChg chg="add del">
        <pc:chgData name="Minesh Patel" userId="a66d4990ec83ac90" providerId="LiveId" clId="{B97F8FE2-9461-4CFE-A336-39272FD5B119}" dt="2021-09-21T11:44:56.390" v="57747" actId="47"/>
        <pc:sldMkLst>
          <pc:docMk/>
          <pc:sldMk cId="1528149121" sldId="595"/>
        </pc:sldMkLst>
      </pc:sldChg>
      <pc:sldChg chg="add del">
        <pc:chgData name="Minesh Patel" userId="a66d4990ec83ac90" providerId="LiveId" clId="{B97F8FE2-9461-4CFE-A336-39272FD5B119}" dt="2021-09-19T23:13:21.462" v="18835" actId="47"/>
        <pc:sldMkLst>
          <pc:docMk/>
          <pc:sldMk cId="2718628000" sldId="596"/>
        </pc:sldMkLst>
      </pc:sldChg>
      <pc:sldChg chg="addSp delSp modSp new add del mod">
        <pc:chgData name="Minesh Patel" userId="a66d4990ec83ac90" providerId="LiveId" clId="{B97F8FE2-9461-4CFE-A336-39272FD5B119}" dt="2021-09-20T22:44:24.303" v="35225" actId="47"/>
        <pc:sldMkLst>
          <pc:docMk/>
          <pc:sldMk cId="2075561895" sldId="597"/>
        </pc:sldMkLst>
        <pc:spChg chg="mod">
          <ac:chgData name="Minesh Patel" userId="a66d4990ec83ac90" providerId="LiveId" clId="{B97F8FE2-9461-4CFE-A336-39272FD5B119}" dt="2021-09-19T14:06:55.716" v="16984" actId="20577"/>
          <ac:spMkLst>
            <pc:docMk/>
            <pc:sldMk cId="2075561895" sldId="597"/>
            <ac:spMk id="2" creationId="{88E3918F-1BEB-4575-B782-74ACF830AB4F}"/>
          </ac:spMkLst>
        </pc:spChg>
        <pc:spChg chg="del">
          <ac:chgData name="Minesh Patel" userId="a66d4990ec83ac90" providerId="LiveId" clId="{B97F8FE2-9461-4CFE-A336-39272FD5B119}" dt="2021-09-19T14:07:02.404" v="16987" actId="478"/>
          <ac:spMkLst>
            <pc:docMk/>
            <pc:sldMk cId="2075561895" sldId="597"/>
            <ac:spMk id="3" creationId="{06D9A3FA-49E9-426F-8AE4-B4FE1BA363D1}"/>
          </ac:spMkLst>
        </pc:spChg>
        <pc:spChg chg="add mod">
          <ac:chgData name="Minesh Patel" userId="a66d4990ec83ac90" providerId="LiveId" clId="{B97F8FE2-9461-4CFE-A336-39272FD5B119}" dt="2021-09-19T14:07:04.260" v="16988" actId="1076"/>
          <ac:spMkLst>
            <pc:docMk/>
            <pc:sldMk cId="2075561895" sldId="597"/>
            <ac:spMk id="5" creationId="{57182725-0415-4687-8C06-1937BD294C08}"/>
          </ac:spMkLst>
        </pc:spChg>
        <pc:spChg chg="add mod">
          <ac:chgData name="Minesh Patel" userId="a66d4990ec83ac90" providerId="LiveId" clId="{B97F8FE2-9461-4CFE-A336-39272FD5B119}" dt="2021-09-19T14:07:04.260" v="16988" actId="1076"/>
          <ac:spMkLst>
            <pc:docMk/>
            <pc:sldMk cId="2075561895" sldId="597"/>
            <ac:spMk id="6" creationId="{E1C21938-0556-46EE-A1F3-2051003C3117}"/>
          </ac:spMkLst>
        </pc:spChg>
      </pc:sldChg>
      <pc:sldChg chg="addSp delSp modSp new mod modAnim modNotesTx">
        <pc:chgData name="Minesh Patel" userId="a66d4990ec83ac90" providerId="LiveId" clId="{B97F8FE2-9461-4CFE-A336-39272FD5B119}" dt="2021-09-21T13:56:38.261" v="70989"/>
        <pc:sldMkLst>
          <pc:docMk/>
          <pc:sldMk cId="3129546188" sldId="598"/>
        </pc:sldMkLst>
        <pc:spChg chg="mod">
          <ac:chgData name="Minesh Patel" userId="a66d4990ec83ac90" providerId="LiveId" clId="{B97F8FE2-9461-4CFE-A336-39272FD5B119}" dt="2021-09-20T23:12:30.589" v="35948"/>
          <ac:spMkLst>
            <pc:docMk/>
            <pc:sldMk cId="3129546188" sldId="598"/>
            <ac:spMk id="2" creationId="{EB4B1C03-577D-44FC-BF0C-5677A1DDFC7F}"/>
          </ac:spMkLst>
        </pc:spChg>
        <pc:spChg chg="add del mod">
          <ac:chgData name="Minesh Patel" userId="a66d4990ec83ac90" providerId="LiveId" clId="{B97F8FE2-9461-4CFE-A336-39272FD5B119}" dt="2021-09-20T23:13:31.475" v="36068" actId="14100"/>
          <ac:spMkLst>
            <pc:docMk/>
            <pc:sldMk cId="3129546188" sldId="598"/>
            <ac:spMk id="3" creationId="{088DA45E-EC43-438F-8BAA-FB9223DDD0D1}"/>
          </ac:spMkLst>
        </pc:spChg>
        <pc:spChg chg="add del mod">
          <ac:chgData name="Minesh Patel" userId="a66d4990ec83ac90" providerId="LiveId" clId="{B97F8FE2-9461-4CFE-A336-39272FD5B119}" dt="2021-09-20T23:13:04.643" v="35950" actId="478"/>
          <ac:spMkLst>
            <pc:docMk/>
            <pc:sldMk cId="3129546188" sldId="598"/>
            <ac:spMk id="6" creationId="{5C7F22D0-AEA2-4E80-A456-EF3E1F23705C}"/>
          </ac:spMkLst>
        </pc:spChg>
        <pc:spChg chg="mod">
          <ac:chgData name="Minesh Patel" userId="a66d4990ec83ac90" providerId="LiveId" clId="{B97F8FE2-9461-4CFE-A336-39272FD5B119}" dt="2021-09-20T23:18:11.523" v="36256"/>
          <ac:spMkLst>
            <pc:docMk/>
            <pc:sldMk cId="3129546188" sldId="598"/>
            <ac:spMk id="9" creationId="{74942D84-2A67-4D86-B45C-04E1241BFBD8}"/>
          </ac:spMkLst>
        </pc:spChg>
        <pc:spChg chg="mod">
          <ac:chgData name="Minesh Patel" userId="a66d4990ec83ac90" providerId="LiveId" clId="{B97F8FE2-9461-4CFE-A336-39272FD5B119}" dt="2021-09-20T23:18:11.523" v="36256"/>
          <ac:spMkLst>
            <pc:docMk/>
            <pc:sldMk cId="3129546188" sldId="598"/>
            <ac:spMk id="10" creationId="{3B21D059-654B-44CB-A0CD-CE09E5E8607A}"/>
          </ac:spMkLst>
        </pc:spChg>
        <pc:spChg chg="mod">
          <ac:chgData name="Minesh Patel" userId="a66d4990ec83ac90" providerId="LiveId" clId="{B97F8FE2-9461-4CFE-A336-39272FD5B119}" dt="2021-09-20T23:18:11.523" v="36256"/>
          <ac:spMkLst>
            <pc:docMk/>
            <pc:sldMk cId="3129546188" sldId="598"/>
            <ac:spMk id="11" creationId="{2A591CB6-CD2C-4179-AE1B-7EE497FE42A8}"/>
          </ac:spMkLst>
        </pc:spChg>
        <pc:spChg chg="mod">
          <ac:chgData name="Minesh Patel" userId="a66d4990ec83ac90" providerId="LiveId" clId="{B97F8FE2-9461-4CFE-A336-39272FD5B119}" dt="2021-09-20T23:18:11.523" v="36256"/>
          <ac:spMkLst>
            <pc:docMk/>
            <pc:sldMk cId="3129546188" sldId="598"/>
            <ac:spMk id="12" creationId="{D40053D1-3D6D-4056-B7A0-13B9EAD47964}"/>
          </ac:spMkLst>
        </pc:spChg>
        <pc:spChg chg="mod">
          <ac:chgData name="Minesh Patel" userId="a66d4990ec83ac90" providerId="LiveId" clId="{B97F8FE2-9461-4CFE-A336-39272FD5B119}" dt="2021-09-20T23:18:11.523" v="36256"/>
          <ac:spMkLst>
            <pc:docMk/>
            <pc:sldMk cId="3129546188" sldId="598"/>
            <ac:spMk id="13" creationId="{5365F2C4-F566-45CA-AB79-78B6241C2CAD}"/>
          </ac:spMkLst>
        </pc:spChg>
        <pc:spChg chg="add del mod">
          <ac:chgData name="Minesh Patel" userId="a66d4990ec83ac90" providerId="LiveId" clId="{B97F8FE2-9461-4CFE-A336-39272FD5B119}" dt="2021-09-21T11:07:08.476" v="51892"/>
          <ac:spMkLst>
            <pc:docMk/>
            <pc:sldMk cId="3129546188" sldId="598"/>
            <ac:spMk id="14" creationId="{FB1B8249-B4B4-4438-8AF2-2F7D150CDBA0}"/>
          </ac:spMkLst>
        </pc:spChg>
        <pc:spChg chg="add del">
          <ac:chgData name="Minesh Patel" userId="a66d4990ec83ac90" providerId="LiveId" clId="{B97F8FE2-9461-4CFE-A336-39272FD5B119}" dt="2021-09-21T11:07:17.043" v="51894" actId="22"/>
          <ac:spMkLst>
            <pc:docMk/>
            <pc:sldMk cId="3129546188" sldId="598"/>
            <ac:spMk id="15" creationId="{E0C7FFB0-8814-412C-B284-D82DB8EDE44F}"/>
          </ac:spMkLst>
        </pc:spChg>
        <pc:spChg chg="mod">
          <ac:chgData name="Minesh Patel" userId="a66d4990ec83ac90" providerId="LiveId" clId="{B97F8FE2-9461-4CFE-A336-39272FD5B119}" dt="2021-09-21T13:56:38.261" v="70989"/>
          <ac:spMkLst>
            <pc:docMk/>
            <pc:sldMk cId="3129546188" sldId="598"/>
            <ac:spMk id="17" creationId="{08381069-1118-40F1-BB4B-A8E280664A45}"/>
          </ac:spMkLst>
        </pc:spChg>
        <pc:spChg chg="mod">
          <ac:chgData name="Minesh Patel" userId="a66d4990ec83ac90" providerId="LiveId" clId="{B97F8FE2-9461-4CFE-A336-39272FD5B119}" dt="2021-09-21T13:56:38.261" v="70989"/>
          <ac:spMkLst>
            <pc:docMk/>
            <pc:sldMk cId="3129546188" sldId="598"/>
            <ac:spMk id="18" creationId="{C188E48A-B62B-4C2A-A233-F0CBDEDD5519}"/>
          </ac:spMkLst>
        </pc:spChg>
        <pc:spChg chg="mod">
          <ac:chgData name="Minesh Patel" userId="a66d4990ec83ac90" providerId="LiveId" clId="{B97F8FE2-9461-4CFE-A336-39272FD5B119}" dt="2021-09-21T13:56:38.261" v="70989"/>
          <ac:spMkLst>
            <pc:docMk/>
            <pc:sldMk cId="3129546188" sldId="598"/>
            <ac:spMk id="19" creationId="{53100C01-EF73-4699-949F-9567EE254DD5}"/>
          </ac:spMkLst>
        </pc:spChg>
        <pc:spChg chg="mod">
          <ac:chgData name="Minesh Patel" userId="a66d4990ec83ac90" providerId="LiveId" clId="{B97F8FE2-9461-4CFE-A336-39272FD5B119}" dt="2021-09-21T13:56:38.261" v="70989"/>
          <ac:spMkLst>
            <pc:docMk/>
            <pc:sldMk cId="3129546188" sldId="598"/>
            <ac:spMk id="20" creationId="{8D9EB96D-3B45-49B0-8EB3-3AD295E03B34}"/>
          </ac:spMkLst>
        </pc:spChg>
        <pc:spChg chg="mod">
          <ac:chgData name="Minesh Patel" userId="a66d4990ec83ac90" providerId="LiveId" clId="{B97F8FE2-9461-4CFE-A336-39272FD5B119}" dt="2021-09-21T13:56:38.261" v="70989"/>
          <ac:spMkLst>
            <pc:docMk/>
            <pc:sldMk cId="3129546188" sldId="598"/>
            <ac:spMk id="21" creationId="{634D80B6-D5BC-45FB-8B3C-49A8AC822437}"/>
          </ac:spMkLst>
        </pc:spChg>
        <pc:grpChg chg="add del mod">
          <ac:chgData name="Minesh Patel" userId="a66d4990ec83ac90" providerId="LiveId" clId="{B97F8FE2-9461-4CFE-A336-39272FD5B119}" dt="2021-09-21T13:56:37.919" v="70988" actId="478"/>
          <ac:grpSpMkLst>
            <pc:docMk/>
            <pc:sldMk cId="3129546188" sldId="598"/>
            <ac:grpSpMk id="8" creationId="{5F774BA7-ADE5-4629-AEB1-CCF46928CC27}"/>
          </ac:grpSpMkLst>
        </pc:grpChg>
        <pc:grpChg chg="add mod">
          <ac:chgData name="Minesh Patel" userId="a66d4990ec83ac90" providerId="LiveId" clId="{B97F8FE2-9461-4CFE-A336-39272FD5B119}" dt="2021-09-21T13:56:38.261" v="70989"/>
          <ac:grpSpMkLst>
            <pc:docMk/>
            <pc:sldMk cId="3129546188" sldId="598"/>
            <ac:grpSpMk id="16" creationId="{EE435E10-98AF-4E50-9E8D-357B1A03E322}"/>
          </ac:grpSpMkLst>
        </pc:grpChg>
        <pc:graphicFrameChg chg="add mod modGraphic">
          <ac:chgData name="Minesh Patel" userId="a66d4990ec83ac90" providerId="LiveId" clId="{B97F8FE2-9461-4CFE-A336-39272FD5B119}" dt="2021-09-20T23:18:17.698" v="36257" actId="1076"/>
          <ac:graphicFrameMkLst>
            <pc:docMk/>
            <pc:sldMk cId="3129546188" sldId="598"/>
            <ac:graphicFrameMk id="7" creationId="{3EE4C756-5B23-4D5C-802B-98907C53611C}"/>
          </ac:graphicFrameMkLst>
        </pc:graphicFrameChg>
      </pc:sldChg>
      <pc:sldChg chg="addSp delSp modSp add mod delAnim modAnim chgLayout modNotesTx">
        <pc:chgData name="Minesh Patel" userId="a66d4990ec83ac90" providerId="LiveId" clId="{B97F8FE2-9461-4CFE-A336-39272FD5B119}" dt="2021-09-21T13:57:30.622" v="71020"/>
        <pc:sldMkLst>
          <pc:docMk/>
          <pc:sldMk cId="1998323026" sldId="599"/>
        </pc:sldMkLst>
        <pc:spChg chg="mod ord">
          <ac:chgData name="Minesh Patel" userId="a66d4990ec83ac90" providerId="LiveId" clId="{B97F8FE2-9461-4CFE-A336-39272FD5B119}" dt="2021-09-21T11:48:31.002" v="58011" actId="20577"/>
          <ac:spMkLst>
            <pc:docMk/>
            <pc:sldMk cId="1998323026" sldId="599"/>
            <ac:spMk id="2" creationId="{00000000-0000-0000-0000-000000000000}"/>
          </ac:spMkLst>
        </pc:spChg>
        <pc:spChg chg="mod ord">
          <ac:chgData name="Minesh Patel" userId="a66d4990ec83ac90" providerId="LiveId" clId="{B97F8FE2-9461-4CFE-A336-39272FD5B119}" dt="2021-09-19T22:17:14.499" v="18415" actId="6264"/>
          <ac:spMkLst>
            <pc:docMk/>
            <pc:sldMk cId="1998323026" sldId="599"/>
            <ac:spMk id="4" creationId="{E8A89F97-AFCF-4A8D-B37F-4048D2B5783D}"/>
          </ac:spMkLst>
        </pc:spChg>
        <pc:spChg chg="add del mod">
          <ac:chgData name="Minesh Patel" userId="a66d4990ec83ac90" providerId="LiveId" clId="{B97F8FE2-9461-4CFE-A336-39272FD5B119}" dt="2021-09-19T22:17:06.720" v="18414" actId="478"/>
          <ac:spMkLst>
            <pc:docMk/>
            <pc:sldMk cId="1998323026" sldId="599"/>
            <ac:spMk id="5" creationId="{E57278FD-F6A2-4A42-A1FD-3622F68E88F7}"/>
          </ac:spMkLst>
        </pc:spChg>
        <pc:spChg chg="add del mod">
          <ac:chgData name="Minesh Patel" userId="a66d4990ec83ac90" providerId="LiveId" clId="{B97F8FE2-9461-4CFE-A336-39272FD5B119}" dt="2021-09-19T22:17:14.499" v="18415" actId="6264"/>
          <ac:spMkLst>
            <pc:docMk/>
            <pc:sldMk cId="1998323026" sldId="599"/>
            <ac:spMk id="6" creationId="{7946D20E-0163-4AEE-84D4-7282F75E6F9C}"/>
          </ac:spMkLst>
        </pc:spChg>
        <pc:spChg chg="add del mod">
          <ac:chgData name="Minesh Patel" userId="a66d4990ec83ac90" providerId="LiveId" clId="{B97F8FE2-9461-4CFE-A336-39272FD5B119}" dt="2021-09-19T22:17:14.499" v="18415" actId="6264"/>
          <ac:spMkLst>
            <pc:docMk/>
            <pc:sldMk cId="1998323026" sldId="599"/>
            <ac:spMk id="7" creationId="{2079DF6E-7B02-4688-898F-E174E550BFF1}"/>
          </ac:spMkLst>
        </pc:spChg>
        <pc:spChg chg="add mod ord">
          <ac:chgData name="Minesh Patel" userId="a66d4990ec83ac90" providerId="LiveId" clId="{B97F8FE2-9461-4CFE-A336-39272FD5B119}" dt="2021-09-21T11:48:14.872" v="57975" actId="20577"/>
          <ac:spMkLst>
            <pc:docMk/>
            <pc:sldMk cId="1998323026" sldId="599"/>
            <ac:spMk id="8" creationId="{A1A827D2-C813-4E0D-A1A8-9AB3EFA9AE53}"/>
          </ac:spMkLst>
        </pc:spChg>
        <pc:spChg chg="del">
          <ac:chgData name="Minesh Patel" userId="a66d4990ec83ac90" providerId="LiveId" clId="{B97F8FE2-9461-4CFE-A336-39272FD5B119}" dt="2021-09-19T22:17:04.784" v="18413" actId="478"/>
          <ac:spMkLst>
            <pc:docMk/>
            <pc:sldMk cId="1998323026" sldId="599"/>
            <ac:spMk id="12" creationId="{4335029F-3FF5-4EB8-B3C6-08B4DDB40B47}"/>
          </ac:spMkLst>
        </pc:spChg>
        <pc:spChg chg="mod">
          <ac:chgData name="Minesh Patel" userId="a66d4990ec83ac90" providerId="LiveId" clId="{B97F8FE2-9461-4CFE-A336-39272FD5B119}" dt="2021-09-21T13:57:30.622" v="71020"/>
          <ac:spMkLst>
            <pc:docMk/>
            <pc:sldMk cId="1998323026" sldId="599"/>
            <ac:spMk id="12" creationId="{B8408F12-1C9C-4273-81B4-532C8E3DB435}"/>
          </ac:spMkLst>
        </pc:spChg>
        <pc:spChg chg="mod">
          <ac:chgData name="Minesh Patel" userId="a66d4990ec83ac90" providerId="LiveId" clId="{B97F8FE2-9461-4CFE-A336-39272FD5B119}" dt="2021-09-21T13:57:30.622" v="71020"/>
          <ac:spMkLst>
            <pc:docMk/>
            <pc:sldMk cId="1998323026" sldId="599"/>
            <ac:spMk id="13" creationId="{7DEE9800-E648-4EB1-82CA-E37C3FC5BF3D}"/>
          </ac:spMkLst>
        </pc:spChg>
        <pc:spChg chg="mod">
          <ac:chgData name="Minesh Patel" userId="a66d4990ec83ac90" providerId="LiveId" clId="{B97F8FE2-9461-4CFE-A336-39272FD5B119}" dt="2021-09-21T13:57:30.622" v="71020"/>
          <ac:spMkLst>
            <pc:docMk/>
            <pc:sldMk cId="1998323026" sldId="599"/>
            <ac:spMk id="14" creationId="{3CA0B3A2-0820-48DB-BD5B-ED97D2B8F6C0}"/>
          </ac:spMkLst>
        </pc:spChg>
        <pc:spChg chg="mod">
          <ac:chgData name="Minesh Patel" userId="a66d4990ec83ac90" providerId="LiveId" clId="{B97F8FE2-9461-4CFE-A336-39272FD5B119}" dt="2021-09-21T13:57:30.622" v="71020"/>
          <ac:spMkLst>
            <pc:docMk/>
            <pc:sldMk cId="1998323026" sldId="599"/>
            <ac:spMk id="15" creationId="{9429887D-0FDB-4790-9817-537F6549A9E2}"/>
          </ac:spMkLst>
        </pc:spChg>
        <pc:spChg chg="mod">
          <ac:chgData name="Minesh Patel" userId="a66d4990ec83ac90" providerId="LiveId" clId="{B97F8FE2-9461-4CFE-A336-39272FD5B119}" dt="2021-09-21T13:57:30.622" v="71020"/>
          <ac:spMkLst>
            <pc:docMk/>
            <pc:sldMk cId="1998323026" sldId="599"/>
            <ac:spMk id="16" creationId="{2B7FED54-E7D1-4785-B552-08B0A910344F}"/>
          </ac:spMkLst>
        </pc:spChg>
        <pc:spChg chg="del">
          <ac:chgData name="Minesh Patel" userId="a66d4990ec83ac90" providerId="LiveId" clId="{B97F8FE2-9461-4CFE-A336-39272FD5B119}" dt="2021-09-19T22:16:37.506" v="18307" actId="478"/>
          <ac:spMkLst>
            <pc:docMk/>
            <pc:sldMk cId="1998323026" sldId="599"/>
            <ac:spMk id="16" creationId="{713EB627-011B-4E68-A930-E1DD94CB0E2D}"/>
          </ac:spMkLst>
        </pc:spChg>
        <pc:spChg chg="del">
          <ac:chgData name="Minesh Patel" userId="a66d4990ec83ac90" providerId="LiveId" clId="{B97F8FE2-9461-4CFE-A336-39272FD5B119}" dt="2021-09-19T22:17:04.784" v="18413" actId="478"/>
          <ac:spMkLst>
            <pc:docMk/>
            <pc:sldMk cId="1998323026" sldId="599"/>
            <ac:spMk id="17" creationId="{76A3C424-945B-4761-A0F9-955192F1FB16}"/>
          </ac:spMkLst>
        </pc:spChg>
        <pc:spChg chg="del mod">
          <ac:chgData name="Minesh Patel" userId="a66d4990ec83ac90" providerId="LiveId" clId="{B97F8FE2-9461-4CFE-A336-39272FD5B119}" dt="2021-09-19T22:17:20.418" v="18418" actId="478"/>
          <ac:spMkLst>
            <pc:docMk/>
            <pc:sldMk cId="1998323026" sldId="599"/>
            <ac:spMk id="18" creationId="{0562CA29-6FA4-4040-A5F5-04228DF76AD1}"/>
          </ac:spMkLst>
        </pc:spChg>
        <pc:grpChg chg="add mod">
          <ac:chgData name="Minesh Patel" userId="a66d4990ec83ac90" providerId="LiveId" clId="{B97F8FE2-9461-4CFE-A336-39272FD5B119}" dt="2021-09-21T13:57:30.622" v="71020"/>
          <ac:grpSpMkLst>
            <pc:docMk/>
            <pc:sldMk cId="1998323026" sldId="599"/>
            <ac:grpSpMk id="11" creationId="{36B080B3-F3B2-4276-8C46-9D9779ADA70D}"/>
          </ac:grpSpMkLst>
        </pc:grpChg>
        <pc:grpChg chg="del">
          <ac:chgData name="Minesh Patel" userId="a66d4990ec83ac90" providerId="LiveId" clId="{B97F8FE2-9461-4CFE-A336-39272FD5B119}" dt="2021-09-21T13:57:30.242" v="71019" actId="478"/>
          <ac:grpSpMkLst>
            <pc:docMk/>
            <pc:sldMk cId="1998323026" sldId="599"/>
            <ac:grpSpMk id="31" creationId="{AA5D1D8F-EA8A-46B3-A0C1-970C129BEC23}"/>
          </ac:grpSpMkLst>
        </pc:grpChg>
      </pc:sldChg>
      <pc:sldChg chg="addSp delSp modSp add mod modNotesTx">
        <pc:chgData name="Minesh Patel" userId="a66d4990ec83ac90" providerId="LiveId" clId="{B97F8FE2-9461-4CFE-A336-39272FD5B119}" dt="2021-09-21T12:23:42.184" v="59992" actId="6549"/>
        <pc:sldMkLst>
          <pc:docMk/>
          <pc:sldMk cId="2626712362" sldId="600"/>
        </pc:sldMkLst>
        <pc:spChg chg="mod">
          <ac:chgData name="Minesh Patel" userId="a66d4990ec83ac90" providerId="LiveId" clId="{B97F8FE2-9461-4CFE-A336-39272FD5B119}" dt="2021-09-21T12:20:41.666" v="59607" actId="20577"/>
          <ac:spMkLst>
            <pc:docMk/>
            <pc:sldMk cId="2626712362" sldId="600"/>
            <ac:spMk id="2" creationId="{00000000-0000-0000-0000-000000000000}"/>
          </ac:spMkLst>
        </pc:spChg>
        <pc:spChg chg="mod">
          <ac:chgData name="Minesh Patel" userId="a66d4990ec83ac90" providerId="LiveId" clId="{B97F8FE2-9461-4CFE-A336-39272FD5B119}" dt="2021-09-21T12:15:11.108" v="58966"/>
          <ac:spMkLst>
            <pc:docMk/>
            <pc:sldMk cId="2626712362" sldId="600"/>
            <ac:spMk id="29" creationId="{30132B0B-833D-4896-8370-E64EB7E7B024}"/>
          </ac:spMkLst>
        </pc:spChg>
        <pc:spChg chg="mod">
          <ac:chgData name="Minesh Patel" userId="a66d4990ec83ac90" providerId="LiveId" clId="{B97F8FE2-9461-4CFE-A336-39272FD5B119}" dt="2021-09-21T12:15:11.108" v="58966"/>
          <ac:spMkLst>
            <pc:docMk/>
            <pc:sldMk cId="2626712362" sldId="600"/>
            <ac:spMk id="30" creationId="{DD480CCA-A033-4B5B-AB80-C32874DDF70D}"/>
          </ac:spMkLst>
        </pc:spChg>
        <pc:spChg chg="mod">
          <ac:chgData name="Minesh Patel" userId="a66d4990ec83ac90" providerId="LiveId" clId="{B97F8FE2-9461-4CFE-A336-39272FD5B119}" dt="2021-09-21T12:15:11.108" v="58966"/>
          <ac:spMkLst>
            <pc:docMk/>
            <pc:sldMk cId="2626712362" sldId="600"/>
            <ac:spMk id="31" creationId="{DB3701EA-6A88-474F-A5CD-460C1CF6B823}"/>
          </ac:spMkLst>
        </pc:spChg>
        <pc:spChg chg="mod">
          <ac:chgData name="Minesh Patel" userId="a66d4990ec83ac90" providerId="LiveId" clId="{B97F8FE2-9461-4CFE-A336-39272FD5B119}" dt="2021-09-21T12:15:11.108" v="58966"/>
          <ac:spMkLst>
            <pc:docMk/>
            <pc:sldMk cId="2626712362" sldId="600"/>
            <ac:spMk id="32" creationId="{C84F4406-F122-40F8-AB05-7EC4D580409F}"/>
          </ac:spMkLst>
        </pc:spChg>
        <pc:spChg chg="mod">
          <ac:chgData name="Minesh Patel" userId="a66d4990ec83ac90" providerId="LiveId" clId="{B97F8FE2-9461-4CFE-A336-39272FD5B119}" dt="2021-09-21T12:15:11.108" v="58966"/>
          <ac:spMkLst>
            <pc:docMk/>
            <pc:sldMk cId="2626712362" sldId="600"/>
            <ac:spMk id="33" creationId="{4E330007-915F-4BD0-A622-9638DC375758}"/>
          </ac:spMkLst>
        </pc:spChg>
        <pc:spChg chg="mod">
          <ac:chgData name="Minesh Patel" userId="a66d4990ec83ac90" providerId="LiveId" clId="{B97F8FE2-9461-4CFE-A336-39272FD5B119}" dt="2021-09-21T12:15:11.108" v="58966"/>
          <ac:spMkLst>
            <pc:docMk/>
            <pc:sldMk cId="2626712362" sldId="600"/>
            <ac:spMk id="34" creationId="{5275140C-B31F-4F3E-BC04-BEDD74758BA7}"/>
          </ac:spMkLst>
        </pc:spChg>
        <pc:spChg chg="mod">
          <ac:chgData name="Minesh Patel" userId="a66d4990ec83ac90" providerId="LiveId" clId="{B97F8FE2-9461-4CFE-A336-39272FD5B119}" dt="2021-09-20T14:23:46.931" v="19428" actId="20577"/>
          <ac:spMkLst>
            <pc:docMk/>
            <pc:sldMk cId="2626712362" sldId="600"/>
            <ac:spMk id="52" creationId="{FCEF5CD9-2CFE-467D-82CB-87B31352A83A}"/>
          </ac:spMkLst>
        </pc:spChg>
        <pc:spChg chg="mod">
          <ac:chgData name="Minesh Patel" userId="a66d4990ec83ac90" providerId="LiveId" clId="{B97F8FE2-9461-4CFE-A336-39272FD5B119}" dt="2021-09-20T14:21:46.548" v="19304" actId="20577"/>
          <ac:spMkLst>
            <pc:docMk/>
            <pc:sldMk cId="2626712362" sldId="600"/>
            <ac:spMk id="58" creationId="{AD24824F-B579-4F52-9671-B6A54318465F}"/>
          </ac:spMkLst>
        </pc:spChg>
        <pc:spChg chg="mod">
          <ac:chgData name="Minesh Patel" userId="a66d4990ec83ac90" providerId="LiveId" clId="{B97F8FE2-9461-4CFE-A336-39272FD5B119}" dt="2021-09-20T14:23:12.122" v="19407" actId="1076"/>
          <ac:spMkLst>
            <pc:docMk/>
            <pc:sldMk cId="2626712362" sldId="600"/>
            <ac:spMk id="81" creationId="{DB6E8E45-F5DB-4B63-8CB2-C422B8E8A13D}"/>
          </ac:spMkLst>
        </pc:spChg>
        <pc:spChg chg="mod">
          <ac:chgData name="Minesh Patel" userId="a66d4990ec83ac90" providerId="LiveId" clId="{B97F8FE2-9461-4CFE-A336-39272FD5B119}" dt="2021-09-20T14:22:51.578" v="19401" actId="1076"/>
          <ac:spMkLst>
            <pc:docMk/>
            <pc:sldMk cId="2626712362" sldId="600"/>
            <ac:spMk id="82" creationId="{6A86FB20-2079-4472-B35D-A854BA813463}"/>
          </ac:spMkLst>
        </pc:spChg>
        <pc:spChg chg="mod">
          <ac:chgData name="Minesh Patel" userId="a66d4990ec83ac90" providerId="LiveId" clId="{B97F8FE2-9461-4CFE-A336-39272FD5B119}" dt="2021-09-20T14:20:07.835" v="19146" actId="14100"/>
          <ac:spMkLst>
            <pc:docMk/>
            <pc:sldMk cId="2626712362" sldId="600"/>
            <ac:spMk id="88" creationId="{952AA728-7B6B-4AED-A8D3-82D995E9281F}"/>
          </ac:spMkLst>
        </pc:spChg>
        <pc:spChg chg="mod">
          <ac:chgData name="Minesh Patel" userId="a66d4990ec83ac90" providerId="LiveId" clId="{B97F8FE2-9461-4CFE-A336-39272FD5B119}" dt="2021-09-20T14:20:27.774" v="19152" actId="1076"/>
          <ac:spMkLst>
            <pc:docMk/>
            <pc:sldMk cId="2626712362" sldId="600"/>
            <ac:spMk id="89" creationId="{53EBC85E-6ABC-4ABC-8B2E-35FAD7BDD820}"/>
          </ac:spMkLst>
        </pc:spChg>
        <pc:spChg chg="mod">
          <ac:chgData name="Minesh Patel" userId="a66d4990ec83ac90" providerId="LiveId" clId="{B97F8FE2-9461-4CFE-A336-39272FD5B119}" dt="2021-09-20T14:22:02.152" v="19329" actId="20577"/>
          <ac:spMkLst>
            <pc:docMk/>
            <pc:sldMk cId="2626712362" sldId="600"/>
            <ac:spMk id="90" creationId="{B5E0F19B-22EC-4634-885A-3CDFE8073C90}"/>
          </ac:spMkLst>
        </pc:spChg>
        <pc:spChg chg="mod">
          <ac:chgData name="Minesh Patel" userId="a66d4990ec83ac90" providerId="LiveId" clId="{B97F8FE2-9461-4CFE-A336-39272FD5B119}" dt="2021-09-20T14:23:12.122" v="19407" actId="1076"/>
          <ac:spMkLst>
            <pc:docMk/>
            <pc:sldMk cId="2626712362" sldId="600"/>
            <ac:spMk id="91" creationId="{0E5EDFDF-08FB-4B5F-B37C-E92BA90DD342}"/>
          </ac:spMkLst>
        </pc:spChg>
        <pc:grpChg chg="add mod">
          <ac:chgData name="Minesh Patel" userId="a66d4990ec83ac90" providerId="LiveId" clId="{B97F8FE2-9461-4CFE-A336-39272FD5B119}" dt="2021-09-21T12:15:11.108" v="58966"/>
          <ac:grpSpMkLst>
            <pc:docMk/>
            <pc:sldMk cId="2626712362" sldId="600"/>
            <ac:grpSpMk id="28" creationId="{5B48C131-E5A0-4A4F-A0B5-5B559EDACA9D}"/>
          </ac:grpSpMkLst>
        </pc:grpChg>
        <pc:grpChg chg="mod">
          <ac:chgData name="Minesh Patel" userId="a66d4990ec83ac90" providerId="LiveId" clId="{B97F8FE2-9461-4CFE-A336-39272FD5B119}" dt="2021-09-20T14:23:29.074" v="19410" actId="1076"/>
          <ac:grpSpMkLst>
            <pc:docMk/>
            <pc:sldMk cId="2626712362" sldId="600"/>
            <ac:grpSpMk id="40" creationId="{6B59725C-A76B-4FD7-8316-283428F028C9}"/>
          </ac:grpSpMkLst>
        </pc:grpChg>
        <pc:grpChg chg="mod">
          <ac:chgData name="Minesh Patel" userId="a66d4990ec83ac90" providerId="LiveId" clId="{B97F8FE2-9461-4CFE-A336-39272FD5B119}" dt="2021-09-20T14:23:29.074" v="19410" actId="1076"/>
          <ac:grpSpMkLst>
            <pc:docMk/>
            <pc:sldMk cId="2626712362" sldId="600"/>
            <ac:grpSpMk id="41" creationId="{F1FB7CDF-DFA1-4411-BA40-3C295724A449}"/>
          </ac:grpSpMkLst>
        </pc:grpChg>
        <pc:grpChg chg="del">
          <ac:chgData name="Minesh Patel" userId="a66d4990ec83ac90" providerId="LiveId" clId="{B97F8FE2-9461-4CFE-A336-39272FD5B119}" dt="2021-09-21T12:15:10.764" v="58965" actId="478"/>
          <ac:grpSpMkLst>
            <pc:docMk/>
            <pc:sldMk cId="2626712362" sldId="600"/>
            <ac:grpSpMk id="44" creationId="{878FDA8E-53F1-4823-905B-B4A29CBE4C50}"/>
          </ac:grpSpMkLst>
        </pc:grpChg>
      </pc:sldChg>
      <pc:sldChg chg="add del">
        <pc:chgData name="Minesh Patel" userId="a66d4990ec83ac90" providerId="LiveId" clId="{B97F8FE2-9461-4CFE-A336-39272FD5B119}" dt="2021-09-20T14:12:42.095" v="19086" actId="47"/>
        <pc:sldMkLst>
          <pc:docMk/>
          <pc:sldMk cId="2705167902" sldId="600"/>
        </pc:sldMkLst>
      </pc:sldChg>
      <pc:sldChg chg="modSp add del mod">
        <pc:chgData name="Minesh Patel" userId="a66d4990ec83ac90" providerId="LiveId" clId="{B97F8FE2-9461-4CFE-A336-39272FD5B119}" dt="2021-09-21T14:02:46.574" v="71023" actId="47"/>
        <pc:sldMkLst>
          <pc:docMk/>
          <pc:sldMk cId="3589512888" sldId="601"/>
        </pc:sldMkLst>
        <pc:spChg chg="mod">
          <ac:chgData name="Minesh Patel" userId="a66d4990ec83ac90" providerId="LiveId" clId="{B97F8FE2-9461-4CFE-A336-39272FD5B119}" dt="2021-09-20T14:26:47.093" v="19611" actId="20577"/>
          <ac:spMkLst>
            <pc:docMk/>
            <pc:sldMk cId="3589512888" sldId="601"/>
            <ac:spMk id="2" creationId="{9883B990-8805-4E53-9FB3-B32E171B2B2A}"/>
          </ac:spMkLst>
        </pc:spChg>
        <pc:spChg chg="mod">
          <ac:chgData name="Minesh Patel" userId="a66d4990ec83ac90" providerId="LiveId" clId="{B97F8FE2-9461-4CFE-A336-39272FD5B119}" dt="2021-09-21T09:50:23.261" v="43095" actId="20577"/>
          <ac:spMkLst>
            <pc:docMk/>
            <pc:sldMk cId="3589512888" sldId="601"/>
            <ac:spMk id="3" creationId="{1A99BFB1-81EC-4CB8-98C5-CCB6787ABB00}"/>
          </ac:spMkLst>
        </pc:spChg>
      </pc:sldChg>
      <pc:sldChg chg="modSp add del mod ord">
        <pc:chgData name="Minesh Patel" userId="a66d4990ec83ac90" providerId="LiveId" clId="{B97F8FE2-9461-4CFE-A336-39272FD5B119}" dt="2021-09-21T12:05:20.344" v="58469" actId="47"/>
        <pc:sldMkLst>
          <pc:docMk/>
          <pc:sldMk cId="2135544105" sldId="602"/>
        </pc:sldMkLst>
        <pc:spChg chg="mod">
          <ac:chgData name="Minesh Patel" userId="a66d4990ec83ac90" providerId="LiveId" clId="{B97F8FE2-9461-4CFE-A336-39272FD5B119}" dt="2021-09-20T22:02:40.603" v="34278" actId="20577"/>
          <ac:spMkLst>
            <pc:docMk/>
            <pc:sldMk cId="2135544105" sldId="602"/>
            <ac:spMk id="3" creationId="{1A99BFB1-81EC-4CB8-98C5-CCB6787ABB00}"/>
          </ac:spMkLst>
        </pc:spChg>
      </pc:sldChg>
      <pc:sldChg chg="addSp modSp add mod">
        <pc:chgData name="Minesh Patel" userId="a66d4990ec83ac90" providerId="LiveId" clId="{B97F8FE2-9461-4CFE-A336-39272FD5B119}" dt="2021-09-21T13:11:22.688" v="67371"/>
        <pc:sldMkLst>
          <pc:docMk/>
          <pc:sldMk cId="3563538570" sldId="603"/>
        </pc:sldMkLst>
        <pc:spChg chg="mod">
          <ac:chgData name="Minesh Patel" userId="a66d4990ec83ac90" providerId="LiveId" clId="{B97F8FE2-9461-4CFE-A336-39272FD5B119}" dt="2021-09-21T13:11:22.688" v="67371"/>
          <ac:spMkLst>
            <pc:docMk/>
            <pc:sldMk cId="3563538570" sldId="603"/>
            <ac:spMk id="3" creationId="{1A99BFB1-81EC-4CB8-98C5-CCB6787ABB00}"/>
          </ac:spMkLst>
        </pc:spChg>
        <pc:spChg chg="mod">
          <ac:chgData name="Minesh Patel" userId="a66d4990ec83ac90" providerId="LiveId" clId="{B97F8FE2-9461-4CFE-A336-39272FD5B119}" dt="2021-09-21T12:15:02.569" v="58960"/>
          <ac:spMkLst>
            <pc:docMk/>
            <pc:sldMk cId="3563538570" sldId="603"/>
            <ac:spMk id="6" creationId="{15C53663-1361-4E69-A645-82F0124597E3}"/>
          </ac:spMkLst>
        </pc:spChg>
        <pc:spChg chg="mod">
          <ac:chgData name="Minesh Patel" userId="a66d4990ec83ac90" providerId="LiveId" clId="{B97F8FE2-9461-4CFE-A336-39272FD5B119}" dt="2021-09-21T12:15:02.569" v="58960"/>
          <ac:spMkLst>
            <pc:docMk/>
            <pc:sldMk cId="3563538570" sldId="603"/>
            <ac:spMk id="7" creationId="{255C420A-A47C-471A-9EFC-EAE2F655E32B}"/>
          </ac:spMkLst>
        </pc:spChg>
        <pc:spChg chg="mod">
          <ac:chgData name="Minesh Patel" userId="a66d4990ec83ac90" providerId="LiveId" clId="{B97F8FE2-9461-4CFE-A336-39272FD5B119}" dt="2021-09-21T12:15:02.569" v="58960"/>
          <ac:spMkLst>
            <pc:docMk/>
            <pc:sldMk cId="3563538570" sldId="603"/>
            <ac:spMk id="8" creationId="{5D36A896-A9F6-457A-BC06-F120FFF0245A}"/>
          </ac:spMkLst>
        </pc:spChg>
        <pc:spChg chg="mod">
          <ac:chgData name="Minesh Patel" userId="a66d4990ec83ac90" providerId="LiveId" clId="{B97F8FE2-9461-4CFE-A336-39272FD5B119}" dt="2021-09-21T12:15:02.569" v="58960"/>
          <ac:spMkLst>
            <pc:docMk/>
            <pc:sldMk cId="3563538570" sldId="603"/>
            <ac:spMk id="9" creationId="{207AA61F-8748-4C5F-94B6-2AEEAC58A96D}"/>
          </ac:spMkLst>
        </pc:spChg>
        <pc:spChg chg="mod">
          <ac:chgData name="Minesh Patel" userId="a66d4990ec83ac90" providerId="LiveId" clId="{B97F8FE2-9461-4CFE-A336-39272FD5B119}" dt="2021-09-21T12:15:02.569" v="58960"/>
          <ac:spMkLst>
            <pc:docMk/>
            <pc:sldMk cId="3563538570" sldId="603"/>
            <ac:spMk id="10" creationId="{0F5F0CAE-D65D-4A28-8C50-41616E92E7D3}"/>
          </ac:spMkLst>
        </pc:spChg>
        <pc:spChg chg="mod">
          <ac:chgData name="Minesh Patel" userId="a66d4990ec83ac90" providerId="LiveId" clId="{B97F8FE2-9461-4CFE-A336-39272FD5B119}" dt="2021-09-21T12:15:02.569" v="58960"/>
          <ac:spMkLst>
            <pc:docMk/>
            <pc:sldMk cId="3563538570" sldId="603"/>
            <ac:spMk id="11" creationId="{AC13C239-BFA6-44FD-B87E-5BDBAAA88820}"/>
          </ac:spMkLst>
        </pc:spChg>
        <pc:grpChg chg="add mod">
          <ac:chgData name="Minesh Patel" userId="a66d4990ec83ac90" providerId="LiveId" clId="{B97F8FE2-9461-4CFE-A336-39272FD5B119}" dt="2021-09-21T12:15:02.569" v="58960"/>
          <ac:grpSpMkLst>
            <pc:docMk/>
            <pc:sldMk cId="3563538570" sldId="603"/>
            <ac:grpSpMk id="5" creationId="{3C3DD134-2FBF-4B82-AD46-20215A87F5DA}"/>
          </ac:grpSpMkLst>
        </pc:grpChg>
      </pc:sldChg>
      <pc:sldChg chg="addSp modSp add mod modNotesTx">
        <pc:chgData name="Minesh Patel" userId="a66d4990ec83ac90" providerId="LiveId" clId="{B97F8FE2-9461-4CFE-A336-39272FD5B119}" dt="2021-09-21T13:11:19.234" v="67370"/>
        <pc:sldMkLst>
          <pc:docMk/>
          <pc:sldMk cId="2691802089" sldId="604"/>
        </pc:sldMkLst>
        <pc:spChg chg="mod">
          <ac:chgData name="Minesh Patel" userId="a66d4990ec83ac90" providerId="LiveId" clId="{B97F8FE2-9461-4CFE-A336-39272FD5B119}" dt="2021-09-21T13:11:19.234" v="67370"/>
          <ac:spMkLst>
            <pc:docMk/>
            <pc:sldMk cId="2691802089" sldId="604"/>
            <ac:spMk id="3" creationId="{1A99BFB1-81EC-4CB8-98C5-CCB6787ABB00}"/>
          </ac:spMkLst>
        </pc:spChg>
        <pc:spChg chg="mod">
          <ac:chgData name="Minesh Patel" userId="a66d4990ec83ac90" providerId="LiveId" clId="{B97F8FE2-9461-4CFE-A336-39272FD5B119}" dt="2021-09-21T12:15:12.906" v="58967"/>
          <ac:spMkLst>
            <pc:docMk/>
            <pc:sldMk cId="2691802089" sldId="604"/>
            <ac:spMk id="6" creationId="{D38C3C05-F973-4B0F-BAA2-94AC3F2F543D}"/>
          </ac:spMkLst>
        </pc:spChg>
        <pc:spChg chg="mod">
          <ac:chgData name="Minesh Patel" userId="a66d4990ec83ac90" providerId="LiveId" clId="{B97F8FE2-9461-4CFE-A336-39272FD5B119}" dt="2021-09-21T12:15:12.906" v="58967"/>
          <ac:spMkLst>
            <pc:docMk/>
            <pc:sldMk cId="2691802089" sldId="604"/>
            <ac:spMk id="7" creationId="{AC8D4626-01A1-4153-9998-1C1617A140FE}"/>
          </ac:spMkLst>
        </pc:spChg>
        <pc:spChg chg="mod">
          <ac:chgData name="Minesh Patel" userId="a66d4990ec83ac90" providerId="LiveId" clId="{B97F8FE2-9461-4CFE-A336-39272FD5B119}" dt="2021-09-21T12:15:12.906" v="58967"/>
          <ac:spMkLst>
            <pc:docMk/>
            <pc:sldMk cId="2691802089" sldId="604"/>
            <ac:spMk id="8" creationId="{DE1BD329-2041-4FF0-AC80-0DA5692FE617}"/>
          </ac:spMkLst>
        </pc:spChg>
        <pc:spChg chg="mod">
          <ac:chgData name="Minesh Patel" userId="a66d4990ec83ac90" providerId="LiveId" clId="{B97F8FE2-9461-4CFE-A336-39272FD5B119}" dt="2021-09-21T12:15:12.906" v="58967"/>
          <ac:spMkLst>
            <pc:docMk/>
            <pc:sldMk cId="2691802089" sldId="604"/>
            <ac:spMk id="9" creationId="{DFC49993-AB4C-40BF-9443-9B1576688A57}"/>
          </ac:spMkLst>
        </pc:spChg>
        <pc:spChg chg="mod">
          <ac:chgData name="Minesh Patel" userId="a66d4990ec83ac90" providerId="LiveId" clId="{B97F8FE2-9461-4CFE-A336-39272FD5B119}" dt="2021-09-21T12:15:12.906" v="58967"/>
          <ac:spMkLst>
            <pc:docMk/>
            <pc:sldMk cId="2691802089" sldId="604"/>
            <ac:spMk id="10" creationId="{1B75CF74-12B8-4792-AA8C-66144A822739}"/>
          </ac:spMkLst>
        </pc:spChg>
        <pc:spChg chg="mod">
          <ac:chgData name="Minesh Patel" userId="a66d4990ec83ac90" providerId="LiveId" clId="{B97F8FE2-9461-4CFE-A336-39272FD5B119}" dt="2021-09-21T12:15:12.906" v="58967"/>
          <ac:spMkLst>
            <pc:docMk/>
            <pc:sldMk cId="2691802089" sldId="604"/>
            <ac:spMk id="11" creationId="{27584CF8-9C0E-4B3D-B0F0-2235EEB76EB4}"/>
          </ac:spMkLst>
        </pc:spChg>
        <pc:grpChg chg="add mod">
          <ac:chgData name="Minesh Patel" userId="a66d4990ec83ac90" providerId="LiveId" clId="{B97F8FE2-9461-4CFE-A336-39272FD5B119}" dt="2021-09-21T12:15:12.906" v="58967"/>
          <ac:grpSpMkLst>
            <pc:docMk/>
            <pc:sldMk cId="2691802089" sldId="604"/>
            <ac:grpSpMk id="5" creationId="{29DAC22F-7955-4ACE-8EBA-B9D2B62AA10F}"/>
          </ac:grpSpMkLst>
        </pc:grpChg>
      </pc:sldChg>
      <pc:sldChg chg="addSp modSp add mod modNotesTx">
        <pc:chgData name="Minesh Patel" userId="a66d4990ec83ac90" providerId="LiveId" clId="{B97F8FE2-9461-4CFE-A336-39272FD5B119}" dt="2021-09-21T12:59:07.175" v="65867" actId="20577"/>
        <pc:sldMkLst>
          <pc:docMk/>
          <pc:sldMk cId="3270458534" sldId="605"/>
        </pc:sldMkLst>
        <pc:spChg chg="mod">
          <ac:chgData name="Minesh Patel" userId="a66d4990ec83ac90" providerId="LiveId" clId="{B97F8FE2-9461-4CFE-A336-39272FD5B119}" dt="2021-09-20T20:58:35.515" v="29512" actId="20577"/>
          <ac:spMkLst>
            <pc:docMk/>
            <pc:sldMk cId="3270458534" sldId="605"/>
            <ac:spMk id="3" creationId="{1A99BFB1-81EC-4CB8-98C5-CCB6787ABB00}"/>
          </ac:spMkLst>
        </pc:spChg>
        <pc:spChg chg="mod">
          <ac:chgData name="Minesh Patel" userId="a66d4990ec83ac90" providerId="LiveId" clId="{B97F8FE2-9461-4CFE-A336-39272FD5B119}" dt="2021-09-21T12:15:48.169" v="58992"/>
          <ac:spMkLst>
            <pc:docMk/>
            <pc:sldMk cId="3270458534" sldId="605"/>
            <ac:spMk id="6" creationId="{1428BFFC-265D-4A39-A25E-599681016AB8}"/>
          </ac:spMkLst>
        </pc:spChg>
        <pc:spChg chg="mod">
          <ac:chgData name="Minesh Patel" userId="a66d4990ec83ac90" providerId="LiveId" clId="{B97F8FE2-9461-4CFE-A336-39272FD5B119}" dt="2021-09-21T12:15:48.169" v="58992"/>
          <ac:spMkLst>
            <pc:docMk/>
            <pc:sldMk cId="3270458534" sldId="605"/>
            <ac:spMk id="7" creationId="{4976BB9C-CD19-43B7-98FA-A4A3FD617396}"/>
          </ac:spMkLst>
        </pc:spChg>
        <pc:spChg chg="mod">
          <ac:chgData name="Minesh Patel" userId="a66d4990ec83ac90" providerId="LiveId" clId="{B97F8FE2-9461-4CFE-A336-39272FD5B119}" dt="2021-09-21T12:15:48.169" v="58992"/>
          <ac:spMkLst>
            <pc:docMk/>
            <pc:sldMk cId="3270458534" sldId="605"/>
            <ac:spMk id="8" creationId="{568E1D31-C216-420E-87B2-25B55323B2E4}"/>
          </ac:spMkLst>
        </pc:spChg>
        <pc:spChg chg="mod">
          <ac:chgData name="Minesh Patel" userId="a66d4990ec83ac90" providerId="LiveId" clId="{B97F8FE2-9461-4CFE-A336-39272FD5B119}" dt="2021-09-21T12:15:48.169" v="58992"/>
          <ac:spMkLst>
            <pc:docMk/>
            <pc:sldMk cId="3270458534" sldId="605"/>
            <ac:spMk id="9" creationId="{4223C784-D9BC-402C-A5F6-D081F9EB7979}"/>
          </ac:spMkLst>
        </pc:spChg>
        <pc:spChg chg="mod">
          <ac:chgData name="Minesh Patel" userId="a66d4990ec83ac90" providerId="LiveId" clId="{B97F8FE2-9461-4CFE-A336-39272FD5B119}" dt="2021-09-21T12:15:48.169" v="58992"/>
          <ac:spMkLst>
            <pc:docMk/>
            <pc:sldMk cId="3270458534" sldId="605"/>
            <ac:spMk id="10" creationId="{C637714C-5672-4CF9-949D-57F945F75D82}"/>
          </ac:spMkLst>
        </pc:spChg>
        <pc:spChg chg="mod">
          <ac:chgData name="Minesh Patel" userId="a66d4990ec83ac90" providerId="LiveId" clId="{B97F8FE2-9461-4CFE-A336-39272FD5B119}" dt="2021-09-21T12:15:48.169" v="58992"/>
          <ac:spMkLst>
            <pc:docMk/>
            <pc:sldMk cId="3270458534" sldId="605"/>
            <ac:spMk id="11" creationId="{67BABE1A-1429-4E39-A51F-3DB7439C80EF}"/>
          </ac:spMkLst>
        </pc:spChg>
        <pc:grpChg chg="add mod">
          <ac:chgData name="Minesh Patel" userId="a66d4990ec83ac90" providerId="LiveId" clId="{B97F8FE2-9461-4CFE-A336-39272FD5B119}" dt="2021-09-21T12:15:48.169" v="58992"/>
          <ac:grpSpMkLst>
            <pc:docMk/>
            <pc:sldMk cId="3270458534" sldId="605"/>
            <ac:grpSpMk id="5" creationId="{2B0A9EA7-CD54-458F-AB6B-E72C2428E25A}"/>
          </ac:grpSpMkLst>
        </pc:grpChg>
      </pc:sldChg>
      <pc:sldChg chg="addSp modSp add mod modNotesTx">
        <pc:chgData name="Minesh Patel" userId="a66d4990ec83ac90" providerId="LiveId" clId="{B97F8FE2-9461-4CFE-A336-39272FD5B119}" dt="2021-09-21T13:11:13.674" v="67369" actId="113"/>
        <pc:sldMkLst>
          <pc:docMk/>
          <pc:sldMk cId="1551470626" sldId="606"/>
        </pc:sldMkLst>
        <pc:spChg chg="mod">
          <ac:chgData name="Minesh Patel" userId="a66d4990ec83ac90" providerId="LiveId" clId="{B97F8FE2-9461-4CFE-A336-39272FD5B119}" dt="2021-09-21T13:11:13.674" v="67369" actId="113"/>
          <ac:spMkLst>
            <pc:docMk/>
            <pc:sldMk cId="1551470626" sldId="606"/>
            <ac:spMk id="3" creationId="{1A99BFB1-81EC-4CB8-98C5-CCB6787ABB00}"/>
          </ac:spMkLst>
        </pc:spChg>
        <pc:spChg chg="mod">
          <ac:chgData name="Minesh Patel" userId="a66d4990ec83ac90" providerId="LiveId" clId="{B97F8FE2-9461-4CFE-A336-39272FD5B119}" dt="2021-09-21T12:15:55.658" v="58999"/>
          <ac:spMkLst>
            <pc:docMk/>
            <pc:sldMk cId="1551470626" sldId="606"/>
            <ac:spMk id="6" creationId="{B3E7FF1A-5D60-4684-95B6-4B355C99595E}"/>
          </ac:spMkLst>
        </pc:spChg>
        <pc:spChg chg="mod">
          <ac:chgData name="Minesh Patel" userId="a66d4990ec83ac90" providerId="LiveId" clId="{B97F8FE2-9461-4CFE-A336-39272FD5B119}" dt="2021-09-21T12:15:55.658" v="58999"/>
          <ac:spMkLst>
            <pc:docMk/>
            <pc:sldMk cId="1551470626" sldId="606"/>
            <ac:spMk id="7" creationId="{362A0688-BDB3-4DB0-A320-F380B9B7F2D0}"/>
          </ac:spMkLst>
        </pc:spChg>
        <pc:spChg chg="mod">
          <ac:chgData name="Minesh Patel" userId="a66d4990ec83ac90" providerId="LiveId" clId="{B97F8FE2-9461-4CFE-A336-39272FD5B119}" dt="2021-09-21T12:15:55.658" v="58999"/>
          <ac:spMkLst>
            <pc:docMk/>
            <pc:sldMk cId="1551470626" sldId="606"/>
            <ac:spMk id="8" creationId="{7D0892D5-0D75-458D-A56D-49CE7F6AE001}"/>
          </ac:spMkLst>
        </pc:spChg>
        <pc:spChg chg="mod">
          <ac:chgData name="Minesh Patel" userId="a66d4990ec83ac90" providerId="LiveId" clId="{B97F8FE2-9461-4CFE-A336-39272FD5B119}" dt="2021-09-21T12:15:55.658" v="58999"/>
          <ac:spMkLst>
            <pc:docMk/>
            <pc:sldMk cId="1551470626" sldId="606"/>
            <ac:spMk id="9" creationId="{EDFDFF29-9832-4D40-B939-281E6DD103B9}"/>
          </ac:spMkLst>
        </pc:spChg>
        <pc:spChg chg="mod">
          <ac:chgData name="Minesh Patel" userId="a66d4990ec83ac90" providerId="LiveId" clId="{B97F8FE2-9461-4CFE-A336-39272FD5B119}" dt="2021-09-21T12:15:55.658" v="58999"/>
          <ac:spMkLst>
            <pc:docMk/>
            <pc:sldMk cId="1551470626" sldId="606"/>
            <ac:spMk id="10" creationId="{683C6408-D1EE-4CCC-94BF-73EFBE98131C}"/>
          </ac:spMkLst>
        </pc:spChg>
        <pc:spChg chg="mod">
          <ac:chgData name="Minesh Patel" userId="a66d4990ec83ac90" providerId="LiveId" clId="{B97F8FE2-9461-4CFE-A336-39272FD5B119}" dt="2021-09-21T12:15:55.658" v="58999"/>
          <ac:spMkLst>
            <pc:docMk/>
            <pc:sldMk cId="1551470626" sldId="606"/>
            <ac:spMk id="11" creationId="{A85ABFA7-4231-4D16-93A9-D6D07E85AE4E}"/>
          </ac:spMkLst>
        </pc:spChg>
        <pc:grpChg chg="add mod">
          <ac:chgData name="Minesh Patel" userId="a66d4990ec83ac90" providerId="LiveId" clId="{B97F8FE2-9461-4CFE-A336-39272FD5B119}" dt="2021-09-21T12:15:55.658" v="58999"/>
          <ac:grpSpMkLst>
            <pc:docMk/>
            <pc:sldMk cId="1551470626" sldId="606"/>
            <ac:grpSpMk id="5" creationId="{FAB4544D-1715-48D7-A65F-BCD5E4631E0F}"/>
          </ac:grpSpMkLst>
        </pc:grpChg>
      </pc:sldChg>
      <pc:sldChg chg="addSp delSp modSp add mod delAnim modAnim chgLayout modNotesTx">
        <pc:chgData name="Minesh Patel" userId="a66d4990ec83ac90" providerId="LiveId" clId="{B97F8FE2-9461-4CFE-A336-39272FD5B119}" dt="2021-09-21T12:29:38.698" v="60848"/>
        <pc:sldMkLst>
          <pc:docMk/>
          <pc:sldMk cId="755792576" sldId="607"/>
        </pc:sldMkLst>
        <pc:spChg chg="mod ord">
          <ac:chgData name="Minesh Patel" userId="a66d4990ec83ac90" providerId="LiveId" clId="{B97F8FE2-9461-4CFE-A336-39272FD5B119}" dt="2021-09-20T17:39:45.170" v="23606" actId="20577"/>
          <ac:spMkLst>
            <pc:docMk/>
            <pc:sldMk cId="755792576" sldId="607"/>
            <ac:spMk id="2" creationId="{00000000-0000-0000-0000-000000000000}"/>
          </ac:spMkLst>
        </pc:spChg>
        <pc:spChg chg="add del mod">
          <ac:chgData name="Minesh Patel" userId="a66d4990ec83ac90" providerId="LiveId" clId="{B97F8FE2-9461-4CFE-A336-39272FD5B119}" dt="2021-09-20T16:19:13.623" v="20577" actId="6264"/>
          <ac:spMkLst>
            <pc:docMk/>
            <pc:sldMk cId="755792576" sldId="607"/>
            <ac:spMk id="3" creationId="{45E4E1DD-D442-4D6E-8599-F31ECBA06E06}"/>
          </ac:spMkLst>
        </pc:spChg>
        <pc:spChg chg="mod ord">
          <ac:chgData name="Minesh Patel" userId="a66d4990ec83ac90" providerId="LiveId" clId="{B97F8FE2-9461-4CFE-A336-39272FD5B119}" dt="2021-09-20T16:19:13.623" v="20577" actId="6264"/>
          <ac:spMkLst>
            <pc:docMk/>
            <pc:sldMk cId="755792576" sldId="607"/>
            <ac:spMk id="4" creationId="{E8A89F97-AFCF-4A8D-B37F-4048D2B5783D}"/>
          </ac:spMkLst>
        </pc:spChg>
        <pc:spChg chg="add del mod">
          <ac:chgData name="Minesh Patel" userId="a66d4990ec83ac90" providerId="LiveId" clId="{B97F8FE2-9461-4CFE-A336-39272FD5B119}" dt="2021-09-20T16:19:13.623" v="20577" actId="6264"/>
          <ac:spMkLst>
            <pc:docMk/>
            <pc:sldMk cId="755792576" sldId="607"/>
            <ac:spMk id="5" creationId="{22713321-1200-442E-B84E-E8578D025618}"/>
          </ac:spMkLst>
        </pc:spChg>
        <pc:spChg chg="add mod ord">
          <ac:chgData name="Minesh Patel" userId="a66d4990ec83ac90" providerId="LiveId" clId="{B97F8FE2-9461-4CFE-A336-39272FD5B119}" dt="2021-09-20T17:47:25.010" v="23922" actId="14100"/>
          <ac:spMkLst>
            <pc:docMk/>
            <pc:sldMk cId="755792576" sldId="607"/>
            <ac:spMk id="6" creationId="{4C589297-E60F-4480-A143-E068C0251546}"/>
          </ac:spMkLst>
        </pc:spChg>
        <pc:spChg chg="add del mod ord">
          <ac:chgData name="Minesh Patel" userId="a66d4990ec83ac90" providerId="LiveId" clId="{B97F8FE2-9461-4CFE-A336-39272FD5B119}" dt="2021-09-20T17:23:45.345" v="22908" actId="478"/>
          <ac:spMkLst>
            <pc:docMk/>
            <pc:sldMk cId="755792576" sldId="607"/>
            <ac:spMk id="11" creationId="{4E796DC9-CCC2-4C41-B22F-CA82EC6ABD07}"/>
          </ac:spMkLst>
        </pc:spChg>
        <pc:spChg chg="add del mod">
          <ac:chgData name="Minesh Patel" userId="a66d4990ec83ac90" providerId="LiveId" clId="{B97F8FE2-9461-4CFE-A336-39272FD5B119}" dt="2021-09-20T16:21:37.510" v="20886" actId="478"/>
          <ac:spMkLst>
            <pc:docMk/>
            <pc:sldMk cId="755792576" sldId="607"/>
            <ac:spMk id="23" creationId="{42E77ABE-B4FC-4B6C-8A10-B281A93A9CFC}"/>
          </ac:spMkLst>
        </pc:spChg>
        <pc:spChg chg="add del mod">
          <ac:chgData name="Minesh Patel" userId="a66d4990ec83ac90" providerId="LiveId" clId="{B97F8FE2-9461-4CFE-A336-39272FD5B119}" dt="2021-09-20T17:23:45.345" v="22908" actId="478"/>
          <ac:spMkLst>
            <pc:docMk/>
            <pc:sldMk cId="755792576" sldId="607"/>
            <ac:spMk id="24" creationId="{3B360810-3804-48F8-9648-CBBB53445836}"/>
          </ac:spMkLst>
        </pc:spChg>
        <pc:spChg chg="add mod">
          <ac:chgData name="Minesh Patel" userId="a66d4990ec83ac90" providerId="LiveId" clId="{B97F8FE2-9461-4CFE-A336-39272FD5B119}" dt="2021-09-20T16:32:41.430" v="21268" actId="571"/>
          <ac:spMkLst>
            <pc:docMk/>
            <pc:sldMk cId="755792576" sldId="607"/>
            <ac:spMk id="25" creationId="{0D0E0F7E-7782-452A-B299-DAE66DB9EC79}"/>
          </ac:spMkLst>
        </pc:spChg>
        <pc:spChg chg="add del mod">
          <ac:chgData name="Minesh Patel" userId="a66d4990ec83ac90" providerId="LiveId" clId="{B97F8FE2-9461-4CFE-A336-39272FD5B119}" dt="2021-09-20T17:23:45.345" v="22908" actId="478"/>
          <ac:spMkLst>
            <pc:docMk/>
            <pc:sldMk cId="755792576" sldId="607"/>
            <ac:spMk id="26" creationId="{FB3314B8-69B0-479C-B05B-3F0FDBB26AEE}"/>
          </ac:spMkLst>
        </pc:spChg>
        <pc:spChg chg="add del mod">
          <ac:chgData name="Minesh Patel" userId="a66d4990ec83ac90" providerId="LiveId" clId="{B97F8FE2-9461-4CFE-A336-39272FD5B119}" dt="2021-09-20T17:23:45.345" v="22908" actId="478"/>
          <ac:spMkLst>
            <pc:docMk/>
            <pc:sldMk cId="755792576" sldId="607"/>
            <ac:spMk id="27" creationId="{23166639-14B6-4943-9DA6-F26DAC182EC2}"/>
          </ac:spMkLst>
        </pc:spChg>
        <pc:spChg chg="mod">
          <ac:chgData name="Minesh Patel" userId="a66d4990ec83ac90" providerId="LiveId" clId="{B97F8FE2-9461-4CFE-A336-39272FD5B119}" dt="2021-09-21T12:15:20.308" v="58971"/>
          <ac:spMkLst>
            <pc:docMk/>
            <pc:sldMk cId="755792576" sldId="607"/>
            <ac:spMk id="28" creationId="{66E289C7-FA8C-414F-90EF-2AB0F07050DE}"/>
          </ac:spMkLst>
        </pc:spChg>
        <pc:spChg chg="mod">
          <ac:chgData name="Minesh Patel" userId="a66d4990ec83ac90" providerId="LiveId" clId="{B97F8FE2-9461-4CFE-A336-39272FD5B119}" dt="2021-09-21T12:15:20.308" v="58971"/>
          <ac:spMkLst>
            <pc:docMk/>
            <pc:sldMk cId="755792576" sldId="607"/>
            <ac:spMk id="29" creationId="{EE6915DE-A769-4AA9-A06E-E9B57A4CB291}"/>
          </ac:spMkLst>
        </pc:spChg>
        <pc:spChg chg="mod">
          <ac:chgData name="Minesh Patel" userId="a66d4990ec83ac90" providerId="LiveId" clId="{B97F8FE2-9461-4CFE-A336-39272FD5B119}" dt="2021-09-21T12:15:20.308" v="58971"/>
          <ac:spMkLst>
            <pc:docMk/>
            <pc:sldMk cId="755792576" sldId="607"/>
            <ac:spMk id="30" creationId="{68693EB4-CAF4-4889-B14F-481A7EE4F867}"/>
          </ac:spMkLst>
        </pc:spChg>
        <pc:spChg chg="mod">
          <ac:chgData name="Minesh Patel" userId="a66d4990ec83ac90" providerId="LiveId" clId="{B97F8FE2-9461-4CFE-A336-39272FD5B119}" dt="2021-09-21T12:15:20.308" v="58971"/>
          <ac:spMkLst>
            <pc:docMk/>
            <pc:sldMk cId="755792576" sldId="607"/>
            <ac:spMk id="31" creationId="{BF956845-3E07-496F-8362-DB61FDF724B3}"/>
          </ac:spMkLst>
        </pc:spChg>
        <pc:spChg chg="mod">
          <ac:chgData name="Minesh Patel" userId="a66d4990ec83ac90" providerId="LiveId" clId="{B97F8FE2-9461-4CFE-A336-39272FD5B119}" dt="2021-09-21T12:15:20.308" v="58971"/>
          <ac:spMkLst>
            <pc:docMk/>
            <pc:sldMk cId="755792576" sldId="607"/>
            <ac:spMk id="32" creationId="{3505FA5D-C434-420B-AAAC-E33D3EA6C8F3}"/>
          </ac:spMkLst>
        </pc:spChg>
        <pc:spChg chg="mod">
          <ac:chgData name="Minesh Patel" userId="a66d4990ec83ac90" providerId="LiveId" clId="{B97F8FE2-9461-4CFE-A336-39272FD5B119}" dt="2021-09-21T12:15:20.308" v="58971"/>
          <ac:spMkLst>
            <pc:docMk/>
            <pc:sldMk cId="755792576" sldId="607"/>
            <ac:spMk id="33" creationId="{472ABDB3-5FC4-4852-8C1E-1A43CE990134}"/>
          </ac:spMkLst>
        </pc:spChg>
        <pc:spChg chg="add del mod">
          <ac:chgData name="Minesh Patel" userId="a66d4990ec83ac90" providerId="LiveId" clId="{B97F8FE2-9461-4CFE-A336-39272FD5B119}" dt="2021-09-20T16:36:18.498" v="21431" actId="478"/>
          <ac:spMkLst>
            <pc:docMk/>
            <pc:sldMk cId="755792576" sldId="607"/>
            <ac:spMk id="34" creationId="{6F441E60-4ADB-4834-8C6A-208FD447D42A}"/>
          </ac:spMkLst>
        </pc:spChg>
        <pc:spChg chg="add del mod">
          <ac:chgData name="Minesh Patel" userId="a66d4990ec83ac90" providerId="LiveId" clId="{B97F8FE2-9461-4CFE-A336-39272FD5B119}" dt="2021-09-20T16:35:51.817" v="21393"/>
          <ac:spMkLst>
            <pc:docMk/>
            <pc:sldMk cId="755792576" sldId="607"/>
            <ac:spMk id="35" creationId="{5442E91A-014D-4397-B7DD-98079E12DFBA}"/>
          </ac:spMkLst>
        </pc:spChg>
        <pc:spChg chg="add del mod">
          <ac:chgData name="Minesh Patel" userId="a66d4990ec83ac90" providerId="LiveId" clId="{B97F8FE2-9461-4CFE-A336-39272FD5B119}" dt="2021-09-20T17:23:45.345" v="22908" actId="478"/>
          <ac:spMkLst>
            <pc:docMk/>
            <pc:sldMk cId="755792576" sldId="607"/>
            <ac:spMk id="38" creationId="{E863014E-42E8-4E81-84F5-EE1F5F9625E1}"/>
          </ac:spMkLst>
        </pc:spChg>
        <pc:spChg chg="del mod topLvl">
          <ac:chgData name="Minesh Patel" userId="a66d4990ec83ac90" providerId="LiveId" clId="{B97F8FE2-9461-4CFE-A336-39272FD5B119}" dt="2021-09-20T16:41:49.213" v="21600" actId="478"/>
          <ac:spMkLst>
            <pc:docMk/>
            <pc:sldMk cId="755792576" sldId="607"/>
            <ac:spMk id="40" creationId="{9E813BA5-1B00-4224-937B-DE53690CD850}"/>
          </ac:spMkLst>
        </pc:spChg>
        <pc:spChg chg="del mod">
          <ac:chgData name="Minesh Patel" userId="a66d4990ec83ac90" providerId="LiveId" clId="{B97F8FE2-9461-4CFE-A336-39272FD5B119}" dt="2021-09-20T16:38:19.430" v="21461" actId="478"/>
          <ac:spMkLst>
            <pc:docMk/>
            <pc:sldMk cId="755792576" sldId="607"/>
            <ac:spMk id="43" creationId="{428E58EC-73A9-4690-82D9-286B772FC06E}"/>
          </ac:spMkLst>
        </pc:spChg>
        <pc:spChg chg="add del mod ord">
          <ac:chgData name="Minesh Patel" userId="a66d4990ec83ac90" providerId="LiveId" clId="{B97F8FE2-9461-4CFE-A336-39272FD5B119}" dt="2021-09-20T17:23:45.345" v="22908" actId="478"/>
          <ac:spMkLst>
            <pc:docMk/>
            <pc:sldMk cId="755792576" sldId="607"/>
            <ac:spMk id="52" creationId="{E245D668-FCB6-48FA-B337-E051E67BCC7C}"/>
          </ac:spMkLst>
        </pc:spChg>
        <pc:spChg chg="add del mod">
          <ac:chgData name="Minesh Patel" userId="a66d4990ec83ac90" providerId="LiveId" clId="{B97F8FE2-9461-4CFE-A336-39272FD5B119}" dt="2021-09-20T17:23:47.048" v="22909" actId="478"/>
          <ac:spMkLst>
            <pc:docMk/>
            <pc:sldMk cId="755792576" sldId="607"/>
            <ac:spMk id="54" creationId="{F6AEFDC8-E492-4249-9C57-0571731FFAEB}"/>
          </ac:spMkLst>
        </pc:spChg>
        <pc:spChg chg="mod">
          <ac:chgData name="Minesh Patel" userId="a66d4990ec83ac90" providerId="LiveId" clId="{B97F8FE2-9461-4CFE-A336-39272FD5B119}" dt="2021-09-20T17:30:30.795" v="23073" actId="1076"/>
          <ac:spMkLst>
            <pc:docMk/>
            <pc:sldMk cId="755792576" sldId="607"/>
            <ac:spMk id="57" creationId="{3CA6C237-7D5E-405E-BA95-D1D77292654C}"/>
          </ac:spMkLst>
        </pc:spChg>
        <pc:spChg chg="mod">
          <ac:chgData name="Minesh Patel" userId="a66d4990ec83ac90" providerId="LiveId" clId="{B97F8FE2-9461-4CFE-A336-39272FD5B119}" dt="2021-09-20T17:30:25.219" v="23072" actId="20577"/>
          <ac:spMkLst>
            <pc:docMk/>
            <pc:sldMk cId="755792576" sldId="607"/>
            <ac:spMk id="59" creationId="{21C66596-EC02-4B6A-8180-DA876DAFB590}"/>
          </ac:spMkLst>
        </pc:spChg>
        <pc:spChg chg="del mod">
          <ac:chgData name="Minesh Patel" userId="a66d4990ec83ac90" providerId="LiveId" clId="{B97F8FE2-9461-4CFE-A336-39272FD5B119}" dt="2021-09-20T17:24:34.003" v="22979" actId="478"/>
          <ac:spMkLst>
            <pc:docMk/>
            <pc:sldMk cId="755792576" sldId="607"/>
            <ac:spMk id="60" creationId="{D2D0C523-77D0-4248-A342-4BBC00CE20F9}"/>
          </ac:spMkLst>
        </pc:spChg>
        <pc:spChg chg="add del mod">
          <ac:chgData name="Minesh Patel" userId="a66d4990ec83ac90" providerId="LiveId" clId="{B97F8FE2-9461-4CFE-A336-39272FD5B119}" dt="2021-09-20T17:32:05.941" v="23113" actId="478"/>
          <ac:spMkLst>
            <pc:docMk/>
            <pc:sldMk cId="755792576" sldId="607"/>
            <ac:spMk id="61" creationId="{739F1854-ED6D-41B0-A8FE-A602098D68F0}"/>
          </ac:spMkLst>
        </pc:spChg>
        <pc:spChg chg="mod">
          <ac:chgData name="Minesh Patel" userId="a66d4990ec83ac90" providerId="LiveId" clId="{B97F8FE2-9461-4CFE-A336-39272FD5B119}" dt="2021-09-20T17:30:36.012" v="23074" actId="208"/>
          <ac:spMkLst>
            <pc:docMk/>
            <pc:sldMk cId="755792576" sldId="607"/>
            <ac:spMk id="64" creationId="{7D6FBCB8-0392-41D5-B022-DA4AAA971495}"/>
          </ac:spMkLst>
        </pc:spChg>
        <pc:spChg chg="mod">
          <ac:chgData name="Minesh Patel" userId="a66d4990ec83ac90" providerId="LiveId" clId="{B97F8FE2-9461-4CFE-A336-39272FD5B119}" dt="2021-09-20T17:30:36.012" v="23074" actId="208"/>
          <ac:spMkLst>
            <pc:docMk/>
            <pc:sldMk cId="755792576" sldId="607"/>
            <ac:spMk id="65" creationId="{8D1911D3-7026-4789-93DE-612AFC593606}"/>
          </ac:spMkLst>
        </pc:spChg>
        <pc:spChg chg="add del mod">
          <ac:chgData name="Minesh Patel" userId="a66d4990ec83ac90" providerId="LiveId" clId="{B97F8FE2-9461-4CFE-A336-39272FD5B119}" dt="2021-09-20T17:32:05.941" v="23113" actId="478"/>
          <ac:spMkLst>
            <pc:docMk/>
            <pc:sldMk cId="755792576" sldId="607"/>
            <ac:spMk id="66" creationId="{6E2FB47A-9C07-4F9D-9740-74E14C981BA0}"/>
          </ac:spMkLst>
        </pc:spChg>
        <pc:spChg chg="add del mod">
          <ac:chgData name="Minesh Patel" userId="a66d4990ec83ac90" providerId="LiveId" clId="{B97F8FE2-9461-4CFE-A336-39272FD5B119}" dt="2021-09-20T17:25:51.362" v="23003" actId="478"/>
          <ac:spMkLst>
            <pc:docMk/>
            <pc:sldMk cId="755792576" sldId="607"/>
            <ac:spMk id="69" creationId="{AD2C1147-7D02-420E-9AD5-0A674A9B6E63}"/>
          </ac:spMkLst>
        </pc:spChg>
        <pc:spChg chg="add mod">
          <ac:chgData name="Minesh Patel" userId="a66d4990ec83ac90" providerId="LiveId" clId="{B97F8FE2-9461-4CFE-A336-39272FD5B119}" dt="2021-09-20T17:27:52.071" v="23053" actId="404"/>
          <ac:spMkLst>
            <pc:docMk/>
            <pc:sldMk cId="755792576" sldId="607"/>
            <ac:spMk id="72" creationId="{14B72837-2CF6-47AD-8ECE-7A6BFF549046}"/>
          </ac:spMkLst>
        </pc:spChg>
        <pc:spChg chg="add del mod">
          <ac:chgData name="Minesh Patel" userId="a66d4990ec83ac90" providerId="LiveId" clId="{B97F8FE2-9461-4CFE-A336-39272FD5B119}" dt="2021-09-20T17:32:05.941" v="23113" actId="478"/>
          <ac:spMkLst>
            <pc:docMk/>
            <pc:sldMk cId="755792576" sldId="607"/>
            <ac:spMk id="74" creationId="{E1FF6E3C-98C1-482A-B13E-DF0335785206}"/>
          </ac:spMkLst>
        </pc:spChg>
        <pc:spChg chg="mod topLvl">
          <ac:chgData name="Minesh Patel" userId="a66d4990ec83ac90" providerId="LiveId" clId="{B97F8FE2-9461-4CFE-A336-39272FD5B119}" dt="2021-09-21T12:29:24.644" v="60842" actId="164"/>
          <ac:spMkLst>
            <pc:docMk/>
            <pc:sldMk cId="755792576" sldId="607"/>
            <ac:spMk id="79" creationId="{AB5A25F3-A853-4052-96BD-C445BE891BF7}"/>
          </ac:spMkLst>
        </pc:spChg>
        <pc:spChg chg="mod topLvl">
          <ac:chgData name="Minesh Patel" userId="a66d4990ec83ac90" providerId="LiveId" clId="{B97F8FE2-9461-4CFE-A336-39272FD5B119}" dt="2021-09-21T12:29:30.335" v="60844" actId="164"/>
          <ac:spMkLst>
            <pc:docMk/>
            <pc:sldMk cId="755792576" sldId="607"/>
            <ac:spMk id="81" creationId="{485D085C-44D5-4FAE-8000-AD7107AD297A}"/>
          </ac:spMkLst>
        </pc:spChg>
        <pc:spChg chg="add mod topLvl">
          <ac:chgData name="Minesh Patel" userId="a66d4990ec83ac90" providerId="LiveId" clId="{B97F8FE2-9461-4CFE-A336-39272FD5B119}" dt="2021-09-21T12:29:24.644" v="60842" actId="164"/>
          <ac:spMkLst>
            <pc:docMk/>
            <pc:sldMk cId="755792576" sldId="607"/>
            <ac:spMk id="82" creationId="{1060C969-551E-44CD-86EC-5F232A389EA0}"/>
          </ac:spMkLst>
        </pc:spChg>
        <pc:spChg chg="mod">
          <ac:chgData name="Minesh Patel" userId="a66d4990ec83ac90" providerId="LiveId" clId="{B97F8FE2-9461-4CFE-A336-39272FD5B119}" dt="2021-09-21T12:29:06.894" v="60836" actId="165"/>
          <ac:spMkLst>
            <pc:docMk/>
            <pc:sldMk cId="755792576" sldId="607"/>
            <ac:spMk id="85" creationId="{8E455A25-F2B6-490E-9ADE-93745A3417EE}"/>
          </ac:spMkLst>
        </pc:spChg>
        <pc:spChg chg="mod">
          <ac:chgData name="Minesh Patel" userId="a66d4990ec83ac90" providerId="LiveId" clId="{B97F8FE2-9461-4CFE-A336-39272FD5B119}" dt="2021-09-21T12:29:06.894" v="60836" actId="165"/>
          <ac:spMkLst>
            <pc:docMk/>
            <pc:sldMk cId="755792576" sldId="607"/>
            <ac:spMk id="86" creationId="{8D90A531-7DC4-4570-BCC5-6D7152F546C7}"/>
          </ac:spMkLst>
        </pc:spChg>
        <pc:spChg chg="add mod">
          <ac:chgData name="Minesh Patel" userId="a66d4990ec83ac90" providerId="LiveId" clId="{B97F8FE2-9461-4CFE-A336-39272FD5B119}" dt="2021-09-21T12:29:30.335" v="60844" actId="164"/>
          <ac:spMkLst>
            <pc:docMk/>
            <pc:sldMk cId="755792576" sldId="607"/>
            <ac:spMk id="87" creationId="{71DFE070-9231-48D7-AB32-3625F2F4A16E}"/>
          </ac:spMkLst>
        </pc:spChg>
        <pc:spChg chg="add mod">
          <ac:chgData name="Minesh Patel" userId="a66d4990ec83ac90" providerId="LiveId" clId="{B97F8FE2-9461-4CFE-A336-39272FD5B119}" dt="2021-09-21T12:29:35.718" v="60846" actId="164"/>
          <ac:spMkLst>
            <pc:docMk/>
            <pc:sldMk cId="755792576" sldId="607"/>
            <ac:spMk id="90" creationId="{68211E71-619D-4287-B1D1-E82CAEE4D505}"/>
          </ac:spMkLst>
        </pc:spChg>
        <pc:spChg chg="add del mod">
          <ac:chgData name="Minesh Patel" userId="a66d4990ec83ac90" providerId="LiveId" clId="{B97F8FE2-9461-4CFE-A336-39272FD5B119}" dt="2021-09-20T17:32:08.825" v="23115" actId="478"/>
          <ac:spMkLst>
            <pc:docMk/>
            <pc:sldMk cId="755792576" sldId="607"/>
            <ac:spMk id="92" creationId="{44F6330D-5B9F-4ABA-B761-D27CA3140375}"/>
          </ac:spMkLst>
        </pc:spChg>
        <pc:grpChg chg="add del mod">
          <ac:chgData name="Minesh Patel" userId="a66d4990ec83ac90" providerId="LiveId" clId="{B97F8FE2-9461-4CFE-A336-39272FD5B119}" dt="2021-09-21T12:29:06.894" v="60836" actId="165"/>
          <ac:grpSpMkLst>
            <pc:docMk/>
            <pc:sldMk cId="755792576" sldId="607"/>
            <ac:grpSpMk id="3" creationId="{FF07D038-ED7D-4172-AE2A-7910AE2EA611}"/>
          </ac:grpSpMkLst>
        </pc:grpChg>
        <pc:grpChg chg="add mod">
          <ac:chgData name="Minesh Patel" userId="a66d4990ec83ac90" providerId="LiveId" clId="{B97F8FE2-9461-4CFE-A336-39272FD5B119}" dt="2021-09-21T12:29:24.644" v="60842" actId="164"/>
          <ac:grpSpMkLst>
            <pc:docMk/>
            <pc:sldMk cId="755792576" sldId="607"/>
            <ac:grpSpMk id="5" creationId="{D4B0250F-5A50-49C0-91C5-4102540679D1}"/>
          </ac:grpSpMkLst>
        </pc:grpChg>
        <pc:grpChg chg="add mod">
          <ac:chgData name="Minesh Patel" userId="a66d4990ec83ac90" providerId="LiveId" clId="{B97F8FE2-9461-4CFE-A336-39272FD5B119}" dt="2021-09-21T12:29:30.335" v="60844" actId="164"/>
          <ac:grpSpMkLst>
            <pc:docMk/>
            <pc:sldMk cId="755792576" sldId="607"/>
            <ac:grpSpMk id="7" creationId="{52F46F7C-F705-4E02-9668-B15C16276D74}"/>
          </ac:grpSpMkLst>
        </pc:grpChg>
        <pc:grpChg chg="add mod">
          <ac:chgData name="Minesh Patel" userId="a66d4990ec83ac90" providerId="LiveId" clId="{B97F8FE2-9461-4CFE-A336-39272FD5B119}" dt="2021-09-21T12:29:35.718" v="60846" actId="164"/>
          <ac:grpSpMkLst>
            <pc:docMk/>
            <pc:sldMk cId="755792576" sldId="607"/>
            <ac:grpSpMk id="8" creationId="{2A789298-69C3-449F-AD06-406585D122CE}"/>
          </ac:grpSpMkLst>
        </pc:grpChg>
        <pc:grpChg chg="add mod">
          <ac:chgData name="Minesh Patel" userId="a66d4990ec83ac90" providerId="LiveId" clId="{B97F8FE2-9461-4CFE-A336-39272FD5B119}" dt="2021-09-21T12:15:20.308" v="58971"/>
          <ac:grpSpMkLst>
            <pc:docMk/>
            <pc:sldMk cId="755792576" sldId="607"/>
            <ac:grpSpMk id="27" creationId="{1B42EC08-C6BF-4525-8F6F-513C2CC887D3}"/>
          </ac:grpSpMkLst>
        </pc:grpChg>
        <pc:grpChg chg="del">
          <ac:chgData name="Minesh Patel" userId="a66d4990ec83ac90" providerId="LiveId" clId="{B97F8FE2-9461-4CFE-A336-39272FD5B119}" dt="2021-09-20T16:18:39.234" v="20506" actId="478"/>
          <ac:grpSpMkLst>
            <pc:docMk/>
            <pc:sldMk cId="755792576" sldId="607"/>
            <ac:grpSpMk id="28" creationId="{591C04E2-1975-4A1C-B717-9B51D939C0A3}"/>
          </ac:grpSpMkLst>
        </pc:grpChg>
        <pc:grpChg chg="del">
          <ac:chgData name="Minesh Patel" userId="a66d4990ec83ac90" providerId="LiveId" clId="{B97F8FE2-9461-4CFE-A336-39272FD5B119}" dt="2021-09-20T16:18:39.234" v="20506" actId="478"/>
          <ac:grpSpMkLst>
            <pc:docMk/>
            <pc:sldMk cId="755792576" sldId="607"/>
            <ac:grpSpMk id="31" creationId="{E692A237-5486-4EEC-83A6-D243299C98D3}"/>
          </ac:grpSpMkLst>
        </pc:grpChg>
        <pc:grpChg chg="del">
          <ac:chgData name="Minesh Patel" userId="a66d4990ec83ac90" providerId="LiveId" clId="{B97F8FE2-9461-4CFE-A336-39272FD5B119}" dt="2021-09-20T16:18:39.234" v="20506" actId="478"/>
          <ac:grpSpMkLst>
            <pc:docMk/>
            <pc:sldMk cId="755792576" sldId="607"/>
            <ac:grpSpMk id="36" creationId="{D5F0ECA4-6690-482C-831A-27A794DDBD62}"/>
          </ac:grpSpMkLst>
        </pc:grpChg>
        <pc:grpChg chg="add del mod">
          <ac:chgData name="Minesh Patel" userId="a66d4990ec83ac90" providerId="LiveId" clId="{B97F8FE2-9461-4CFE-A336-39272FD5B119}" dt="2021-09-20T16:38:23.538" v="21463" actId="165"/>
          <ac:grpSpMkLst>
            <pc:docMk/>
            <pc:sldMk cId="755792576" sldId="607"/>
            <ac:grpSpMk id="39" creationId="{8846AA7F-6FB5-4470-AF17-136FE0425C88}"/>
          </ac:grpSpMkLst>
        </pc:grpChg>
        <pc:grpChg chg="del">
          <ac:chgData name="Minesh Patel" userId="a66d4990ec83ac90" providerId="LiveId" clId="{B97F8FE2-9461-4CFE-A336-39272FD5B119}" dt="2021-09-21T12:15:19.982" v="58970" actId="478"/>
          <ac:grpSpMkLst>
            <pc:docMk/>
            <pc:sldMk cId="755792576" sldId="607"/>
            <ac:grpSpMk id="44" creationId="{878FDA8E-53F1-4823-905B-B4A29CBE4C50}"/>
          </ac:grpSpMkLst>
        </pc:grpChg>
        <pc:grpChg chg="add del mod">
          <ac:chgData name="Minesh Patel" userId="a66d4990ec83ac90" providerId="LiveId" clId="{B97F8FE2-9461-4CFE-A336-39272FD5B119}" dt="2021-09-20T17:32:05.941" v="23113" actId="478"/>
          <ac:grpSpMkLst>
            <pc:docMk/>
            <pc:sldMk cId="755792576" sldId="607"/>
            <ac:grpSpMk id="55" creationId="{24E5B81E-096D-4494-B733-A18181A354B0}"/>
          </ac:grpSpMkLst>
        </pc:grpChg>
        <pc:grpChg chg="mod">
          <ac:chgData name="Minesh Patel" userId="a66d4990ec83ac90" providerId="LiveId" clId="{B97F8FE2-9461-4CFE-A336-39272FD5B119}" dt="2021-09-20T17:25:22.184" v="22994" actId="571"/>
          <ac:grpSpMkLst>
            <pc:docMk/>
            <pc:sldMk cId="755792576" sldId="607"/>
            <ac:grpSpMk id="56" creationId="{9CED0D65-681C-42FB-8CAD-BBF023A652AC}"/>
          </ac:grpSpMkLst>
        </pc:grpChg>
        <pc:grpChg chg="add del mod">
          <ac:chgData name="Minesh Patel" userId="a66d4990ec83ac90" providerId="LiveId" clId="{B97F8FE2-9461-4CFE-A336-39272FD5B119}" dt="2021-09-20T17:32:05.941" v="23113" actId="478"/>
          <ac:grpSpMkLst>
            <pc:docMk/>
            <pc:sldMk cId="755792576" sldId="607"/>
            <ac:grpSpMk id="63" creationId="{DEE9CC7E-04AD-4A60-B4C1-6CDD0A2F1F8C}"/>
          </ac:grpSpMkLst>
        </pc:grpChg>
        <pc:grpChg chg="add del mod">
          <ac:chgData name="Minesh Patel" userId="a66d4990ec83ac90" providerId="LiveId" clId="{B97F8FE2-9461-4CFE-A336-39272FD5B119}" dt="2021-09-21T12:28:46.752" v="60831" actId="165"/>
          <ac:grpSpMkLst>
            <pc:docMk/>
            <pc:sldMk cId="755792576" sldId="607"/>
            <ac:grpSpMk id="77" creationId="{672019F8-4924-45AE-AF42-517BEC6914B0}"/>
          </ac:grpSpMkLst>
        </pc:grpChg>
        <pc:grpChg chg="del mod topLvl">
          <ac:chgData name="Minesh Patel" userId="a66d4990ec83ac90" providerId="LiveId" clId="{B97F8FE2-9461-4CFE-A336-39272FD5B119}" dt="2021-09-21T12:29:16.404" v="60841" actId="165"/>
          <ac:grpSpMkLst>
            <pc:docMk/>
            <pc:sldMk cId="755792576" sldId="607"/>
            <ac:grpSpMk id="78" creationId="{930107AF-E129-4F12-90CE-51C5C5594485}"/>
          </ac:grpSpMkLst>
        </pc:grpChg>
        <pc:grpChg chg="add mod topLvl">
          <ac:chgData name="Minesh Patel" userId="a66d4990ec83ac90" providerId="LiveId" clId="{B97F8FE2-9461-4CFE-A336-39272FD5B119}" dt="2021-09-21T12:29:24.644" v="60842" actId="164"/>
          <ac:grpSpMkLst>
            <pc:docMk/>
            <pc:sldMk cId="755792576" sldId="607"/>
            <ac:grpSpMk id="84" creationId="{BF52AAD7-4511-4901-9C96-14D4D3363E15}"/>
          </ac:grpSpMkLst>
        </pc:grpChg>
        <pc:cxnChg chg="del mod topLvl">
          <ac:chgData name="Minesh Patel" userId="a66d4990ec83ac90" providerId="LiveId" clId="{B97F8FE2-9461-4CFE-A336-39272FD5B119}" dt="2021-09-20T16:41:52.789" v="21603" actId="478"/>
          <ac:cxnSpMkLst>
            <pc:docMk/>
            <pc:sldMk cId="755792576" sldId="607"/>
            <ac:cxnSpMk id="41" creationId="{3972538C-E33D-4A49-A3E8-565A37B0CB31}"/>
          </ac:cxnSpMkLst>
        </pc:cxnChg>
        <pc:cxnChg chg="add del mod">
          <ac:chgData name="Minesh Patel" userId="a66d4990ec83ac90" providerId="LiveId" clId="{B97F8FE2-9461-4CFE-A336-39272FD5B119}" dt="2021-09-20T16:41:51.969" v="21602" actId="478"/>
          <ac:cxnSpMkLst>
            <pc:docMk/>
            <pc:sldMk cId="755792576" sldId="607"/>
            <ac:cxnSpMk id="51" creationId="{C0EA1273-7F06-4685-AAA5-7FB30502BFF3}"/>
          </ac:cxnSpMkLst>
        </pc:cxnChg>
        <pc:cxnChg chg="add del mod">
          <ac:chgData name="Minesh Patel" userId="a66d4990ec83ac90" providerId="LiveId" clId="{B97F8FE2-9461-4CFE-A336-39272FD5B119}" dt="2021-09-20T16:41:33.906" v="21592" actId="478"/>
          <ac:cxnSpMkLst>
            <pc:docMk/>
            <pc:sldMk cId="755792576" sldId="607"/>
            <ac:cxnSpMk id="53" creationId="{2C2DACF0-F8DE-474C-9581-B433562988FF}"/>
          </ac:cxnSpMkLst>
        </pc:cxnChg>
        <pc:cxnChg chg="mod">
          <ac:chgData name="Minesh Patel" userId="a66d4990ec83ac90" providerId="LiveId" clId="{B97F8FE2-9461-4CFE-A336-39272FD5B119}" dt="2021-09-20T17:30:52.962" v="23077" actId="14100"/>
          <ac:cxnSpMkLst>
            <pc:docMk/>
            <pc:sldMk cId="755792576" sldId="607"/>
            <ac:cxnSpMk id="58" creationId="{B524F0E7-C733-42AB-AE71-FCE118137B9C}"/>
          </ac:cxnSpMkLst>
        </pc:cxnChg>
        <pc:cxnChg chg="add del mod">
          <ac:chgData name="Minesh Patel" userId="a66d4990ec83ac90" providerId="LiveId" clId="{B97F8FE2-9461-4CFE-A336-39272FD5B119}" dt="2021-09-20T17:32:05.941" v="23113" actId="478"/>
          <ac:cxnSpMkLst>
            <pc:docMk/>
            <pc:sldMk cId="755792576" sldId="607"/>
            <ac:cxnSpMk id="62" creationId="{B9550861-D713-4215-BAE1-73118165F1E5}"/>
          </ac:cxnSpMkLst>
        </pc:cxnChg>
        <pc:cxnChg chg="add del mod">
          <ac:chgData name="Minesh Patel" userId="a66d4990ec83ac90" providerId="LiveId" clId="{B97F8FE2-9461-4CFE-A336-39272FD5B119}" dt="2021-09-20T17:32:05.941" v="23113" actId="478"/>
          <ac:cxnSpMkLst>
            <pc:docMk/>
            <pc:sldMk cId="755792576" sldId="607"/>
            <ac:cxnSpMk id="67" creationId="{B7BB76B3-7F89-46EF-ABBC-1A23D0E93643}"/>
          </ac:cxnSpMkLst>
        </pc:cxnChg>
        <pc:cxnChg chg="add del mod">
          <ac:chgData name="Minesh Patel" userId="a66d4990ec83ac90" providerId="LiveId" clId="{B97F8FE2-9461-4CFE-A336-39272FD5B119}" dt="2021-09-20T17:25:51.362" v="23003" actId="478"/>
          <ac:cxnSpMkLst>
            <pc:docMk/>
            <pc:sldMk cId="755792576" sldId="607"/>
            <ac:cxnSpMk id="68" creationId="{ED68A917-FE1D-4200-B047-62928AFD1D35}"/>
          </ac:cxnSpMkLst>
        </pc:cxnChg>
        <pc:cxnChg chg="add del mod">
          <ac:chgData name="Minesh Patel" userId="a66d4990ec83ac90" providerId="LiveId" clId="{B97F8FE2-9461-4CFE-A336-39272FD5B119}" dt="2021-09-20T17:25:18.545" v="22992" actId="478"/>
          <ac:cxnSpMkLst>
            <pc:docMk/>
            <pc:sldMk cId="755792576" sldId="607"/>
            <ac:cxnSpMk id="70" creationId="{081B31D9-EB5D-4DD5-A5C4-59B2BBED71AA}"/>
          </ac:cxnSpMkLst>
        </pc:cxnChg>
        <pc:cxnChg chg="add del mod">
          <ac:chgData name="Minesh Patel" userId="a66d4990ec83ac90" providerId="LiveId" clId="{B97F8FE2-9461-4CFE-A336-39272FD5B119}" dt="2021-09-20T17:30:19.106" v="23069" actId="478"/>
          <ac:cxnSpMkLst>
            <pc:docMk/>
            <pc:sldMk cId="755792576" sldId="607"/>
            <ac:cxnSpMk id="71" creationId="{B9F54879-7954-4816-A5A6-1963863FA127}"/>
          </ac:cxnSpMkLst>
        </pc:cxnChg>
        <pc:cxnChg chg="add del mod">
          <ac:chgData name="Minesh Patel" userId="a66d4990ec83ac90" providerId="LiveId" clId="{B97F8FE2-9461-4CFE-A336-39272FD5B119}" dt="2021-09-20T17:32:05.941" v="23113" actId="478"/>
          <ac:cxnSpMkLst>
            <pc:docMk/>
            <pc:sldMk cId="755792576" sldId="607"/>
            <ac:cxnSpMk id="73" creationId="{4673B55D-5D1E-4A5C-9390-F28E5E280397}"/>
          </ac:cxnSpMkLst>
        </pc:cxnChg>
        <pc:cxnChg chg="mod topLvl">
          <ac:chgData name="Minesh Patel" userId="a66d4990ec83ac90" providerId="LiveId" clId="{B97F8FE2-9461-4CFE-A336-39272FD5B119}" dt="2021-09-21T12:29:24.644" v="60842" actId="164"/>
          <ac:cxnSpMkLst>
            <pc:docMk/>
            <pc:sldMk cId="755792576" sldId="607"/>
            <ac:cxnSpMk id="80" creationId="{441C054A-8BAE-40DA-B8FE-EFF93AF2CE0D}"/>
          </ac:cxnSpMkLst>
        </pc:cxnChg>
        <pc:cxnChg chg="add mod topLvl">
          <ac:chgData name="Minesh Patel" userId="a66d4990ec83ac90" providerId="LiveId" clId="{B97F8FE2-9461-4CFE-A336-39272FD5B119}" dt="2021-09-21T12:29:24.644" v="60842" actId="164"/>
          <ac:cxnSpMkLst>
            <pc:docMk/>
            <pc:sldMk cId="755792576" sldId="607"/>
            <ac:cxnSpMk id="83" creationId="{1F1297DD-5EB3-4DD9-A844-0905CCC60576}"/>
          </ac:cxnSpMkLst>
        </pc:cxnChg>
        <pc:cxnChg chg="add mod">
          <ac:chgData name="Minesh Patel" userId="a66d4990ec83ac90" providerId="LiveId" clId="{B97F8FE2-9461-4CFE-A336-39272FD5B119}" dt="2021-09-21T12:29:30.335" v="60844" actId="164"/>
          <ac:cxnSpMkLst>
            <pc:docMk/>
            <pc:sldMk cId="755792576" sldId="607"/>
            <ac:cxnSpMk id="88" creationId="{DA6BC219-B715-49B8-ACC5-E70D9729FD0F}"/>
          </ac:cxnSpMkLst>
        </pc:cxnChg>
        <pc:cxnChg chg="add mod">
          <ac:chgData name="Minesh Patel" userId="a66d4990ec83ac90" providerId="LiveId" clId="{B97F8FE2-9461-4CFE-A336-39272FD5B119}" dt="2021-09-21T12:29:35.718" v="60846" actId="164"/>
          <ac:cxnSpMkLst>
            <pc:docMk/>
            <pc:sldMk cId="755792576" sldId="607"/>
            <ac:cxnSpMk id="89" creationId="{FEA4EF2C-6F49-49D5-8DDE-BC6D974CCA4C}"/>
          </ac:cxnSpMkLst>
        </pc:cxnChg>
        <pc:cxnChg chg="add del mod">
          <ac:chgData name="Minesh Patel" userId="a66d4990ec83ac90" providerId="LiveId" clId="{B97F8FE2-9461-4CFE-A336-39272FD5B119}" dt="2021-09-20T17:32:08.825" v="23115" actId="478"/>
          <ac:cxnSpMkLst>
            <pc:docMk/>
            <pc:sldMk cId="755792576" sldId="607"/>
            <ac:cxnSpMk id="91" creationId="{AEEC2FC7-4A67-4BEB-9389-0E0B8AD3718F}"/>
          </ac:cxnSpMkLst>
        </pc:cxnChg>
      </pc:sldChg>
      <pc:sldChg chg="addSp delSp modSp add mod addAnim delAnim modAnim modNotesTx">
        <pc:chgData name="Minesh Patel" userId="a66d4990ec83ac90" providerId="LiveId" clId="{B97F8FE2-9461-4CFE-A336-39272FD5B119}" dt="2021-09-21T12:47:35.855" v="63863" actId="5793"/>
        <pc:sldMkLst>
          <pc:docMk/>
          <pc:sldMk cId="2360929470" sldId="608"/>
        </pc:sldMkLst>
        <pc:spChg chg="mod">
          <ac:chgData name="Minesh Patel" userId="a66d4990ec83ac90" providerId="LiveId" clId="{B97F8FE2-9461-4CFE-A336-39272FD5B119}" dt="2021-09-20T16:18:55.890" v="20541" actId="20577"/>
          <ac:spMkLst>
            <pc:docMk/>
            <pc:sldMk cId="2360929470" sldId="608"/>
            <ac:spMk id="2" creationId="{00000000-0000-0000-0000-000000000000}"/>
          </ac:spMkLst>
        </pc:spChg>
        <pc:spChg chg="add mod">
          <ac:chgData name="Minesh Patel" userId="a66d4990ec83ac90" providerId="LiveId" clId="{B97F8FE2-9461-4CFE-A336-39272FD5B119}" dt="2021-09-20T17:06:58.040" v="22205" actId="313"/>
          <ac:spMkLst>
            <pc:docMk/>
            <pc:sldMk cId="2360929470" sldId="608"/>
            <ac:spMk id="11" creationId="{59682BC8-817A-4AFC-8210-E000BD665098}"/>
          </ac:spMkLst>
        </pc:spChg>
        <pc:spChg chg="add del mod">
          <ac:chgData name="Minesh Patel" userId="a66d4990ec83ac90" providerId="LiveId" clId="{B97F8FE2-9461-4CFE-A336-39272FD5B119}" dt="2021-09-20T17:00:10.006" v="21930" actId="478"/>
          <ac:spMkLst>
            <pc:docMk/>
            <pc:sldMk cId="2360929470" sldId="608"/>
            <ac:spMk id="12" creationId="{0873A51F-C1AA-4300-84F5-3BAF3F231E5E}"/>
          </ac:spMkLst>
        </pc:spChg>
        <pc:spChg chg="mod">
          <ac:chgData name="Minesh Patel" userId="a66d4990ec83ac90" providerId="LiveId" clId="{B97F8FE2-9461-4CFE-A336-39272FD5B119}" dt="2021-09-20T17:00:25.843" v="21937" actId="1076"/>
          <ac:spMkLst>
            <pc:docMk/>
            <pc:sldMk cId="2360929470" sldId="608"/>
            <ac:spMk id="15" creationId="{771B98D3-C35A-4829-ABB1-ED82E7B42A45}"/>
          </ac:spMkLst>
        </pc:spChg>
        <pc:spChg chg="mod">
          <ac:chgData name="Minesh Patel" userId="a66d4990ec83ac90" providerId="LiveId" clId="{B97F8FE2-9461-4CFE-A336-39272FD5B119}" dt="2021-09-20T17:01:37.241" v="21997" actId="1076"/>
          <ac:spMkLst>
            <pc:docMk/>
            <pc:sldMk cId="2360929470" sldId="608"/>
            <ac:spMk id="17" creationId="{062BCC39-3A57-4859-A1FF-596107DEB342}"/>
          </ac:spMkLst>
        </pc:spChg>
        <pc:spChg chg="mod">
          <ac:chgData name="Minesh Patel" userId="a66d4990ec83ac90" providerId="LiveId" clId="{B97F8FE2-9461-4CFE-A336-39272FD5B119}" dt="2021-09-20T17:01:06.072" v="21982" actId="1076"/>
          <ac:spMkLst>
            <pc:docMk/>
            <pc:sldMk cId="2360929470" sldId="608"/>
            <ac:spMk id="18" creationId="{C9B91D98-0161-4403-89EB-8842C42DFD2F}"/>
          </ac:spMkLst>
        </pc:spChg>
        <pc:spChg chg="mod">
          <ac:chgData name="Minesh Patel" userId="a66d4990ec83ac90" providerId="LiveId" clId="{B97F8FE2-9461-4CFE-A336-39272FD5B119}" dt="2021-09-20T16:55:48.786" v="21754"/>
          <ac:spMkLst>
            <pc:docMk/>
            <pc:sldMk cId="2360929470" sldId="608"/>
            <ac:spMk id="21" creationId="{642BAAB5-D042-41B4-A0C2-63171122863F}"/>
          </ac:spMkLst>
        </pc:spChg>
        <pc:spChg chg="mod">
          <ac:chgData name="Minesh Patel" userId="a66d4990ec83ac90" providerId="LiveId" clId="{B97F8FE2-9461-4CFE-A336-39272FD5B119}" dt="2021-09-20T16:55:48.786" v="21754"/>
          <ac:spMkLst>
            <pc:docMk/>
            <pc:sldMk cId="2360929470" sldId="608"/>
            <ac:spMk id="24" creationId="{4E774ADD-B371-48F6-AFB0-409D92CACFFC}"/>
          </ac:spMkLst>
        </pc:spChg>
        <pc:spChg chg="mod">
          <ac:chgData name="Minesh Patel" userId="a66d4990ec83ac90" providerId="LiveId" clId="{B97F8FE2-9461-4CFE-A336-39272FD5B119}" dt="2021-09-20T16:55:48.786" v="21754"/>
          <ac:spMkLst>
            <pc:docMk/>
            <pc:sldMk cId="2360929470" sldId="608"/>
            <ac:spMk id="27" creationId="{4847A164-702E-4A93-A8F8-6499EA09DEBB}"/>
          </ac:spMkLst>
        </pc:spChg>
        <pc:spChg chg="mod">
          <ac:chgData name="Minesh Patel" userId="a66d4990ec83ac90" providerId="LiveId" clId="{B97F8FE2-9461-4CFE-A336-39272FD5B119}" dt="2021-09-21T12:15:36.248" v="58983"/>
          <ac:spMkLst>
            <pc:docMk/>
            <pc:sldMk cId="2360929470" sldId="608"/>
            <ac:spMk id="28" creationId="{C3BB0DD0-114E-42C6-B6E0-D6C74B481EB2}"/>
          </ac:spMkLst>
        </pc:spChg>
        <pc:spChg chg="mod">
          <ac:chgData name="Minesh Patel" userId="a66d4990ec83ac90" providerId="LiveId" clId="{B97F8FE2-9461-4CFE-A336-39272FD5B119}" dt="2021-09-21T12:15:36.248" v="58983"/>
          <ac:spMkLst>
            <pc:docMk/>
            <pc:sldMk cId="2360929470" sldId="608"/>
            <ac:spMk id="29" creationId="{3658B0BF-58BB-4098-AF93-9263AAF2D4ED}"/>
          </ac:spMkLst>
        </pc:spChg>
        <pc:spChg chg="mod">
          <ac:chgData name="Minesh Patel" userId="a66d4990ec83ac90" providerId="LiveId" clId="{B97F8FE2-9461-4CFE-A336-39272FD5B119}" dt="2021-09-21T12:15:36.248" v="58983"/>
          <ac:spMkLst>
            <pc:docMk/>
            <pc:sldMk cId="2360929470" sldId="608"/>
            <ac:spMk id="30" creationId="{088918DD-4DDF-4F52-AABD-8C7F9E8B9605}"/>
          </ac:spMkLst>
        </pc:spChg>
        <pc:spChg chg="mod">
          <ac:chgData name="Minesh Patel" userId="a66d4990ec83ac90" providerId="LiveId" clId="{B97F8FE2-9461-4CFE-A336-39272FD5B119}" dt="2021-09-20T16:55:48.786" v="21754"/>
          <ac:spMkLst>
            <pc:docMk/>
            <pc:sldMk cId="2360929470" sldId="608"/>
            <ac:spMk id="30" creationId="{D8D24CF5-D609-4539-B9BB-C7421792804C}"/>
          </ac:spMkLst>
        </pc:spChg>
        <pc:spChg chg="mod">
          <ac:chgData name="Minesh Patel" userId="a66d4990ec83ac90" providerId="LiveId" clId="{B97F8FE2-9461-4CFE-A336-39272FD5B119}" dt="2021-09-21T12:15:36.248" v="58983"/>
          <ac:spMkLst>
            <pc:docMk/>
            <pc:sldMk cId="2360929470" sldId="608"/>
            <ac:spMk id="31" creationId="{5104BA1F-CA84-4F9B-AB04-2619AD5207DC}"/>
          </ac:spMkLst>
        </pc:spChg>
        <pc:spChg chg="mod">
          <ac:chgData name="Minesh Patel" userId="a66d4990ec83ac90" providerId="LiveId" clId="{B97F8FE2-9461-4CFE-A336-39272FD5B119}" dt="2021-09-21T12:15:36.248" v="58983"/>
          <ac:spMkLst>
            <pc:docMk/>
            <pc:sldMk cId="2360929470" sldId="608"/>
            <ac:spMk id="32" creationId="{44776FE5-15C6-437F-B8BD-F08765805103}"/>
          </ac:spMkLst>
        </pc:spChg>
        <pc:spChg chg="mod">
          <ac:chgData name="Minesh Patel" userId="a66d4990ec83ac90" providerId="LiveId" clId="{B97F8FE2-9461-4CFE-A336-39272FD5B119}" dt="2021-09-21T12:15:36.248" v="58983"/>
          <ac:spMkLst>
            <pc:docMk/>
            <pc:sldMk cId="2360929470" sldId="608"/>
            <ac:spMk id="33" creationId="{4BCF99C8-89B5-42BB-A128-624B7777A1E2}"/>
          </ac:spMkLst>
        </pc:spChg>
        <pc:spChg chg="mod">
          <ac:chgData name="Minesh Patel" userId="a66d4990ec83ac90" providerId="LiveId" clId="{B97F8FE2-9461-4CFE-A336-39272FD5B119}" dt="2021-09-20T16:55:48.786" v="21754"/>
          <ac:spMkLst>
            <pc:docMk/>
            <pc:sldMk cId="2360929470" sldId="608"/>
            <ac:spMk id="33" creationId="{805B9493-8C8E-47C6-B14E-448CAFF69446}"/>
          </ac:spMkLst>
        </pc:spChg>
        <pc:spChg chg="mod">
          <ac:chgData name="Minesh Patel" userId="a66d4990ec83ac90" providerId="LiveId" clId="{B97F8FE2-9461-4CFE-A336-39272FD5B119}" dt="2021-09-20T16:55:48.786" v="21754"/>
          <ac:spMkLst>
            <pc:docMk/>
            <pc:sldMk cId="2360929470" sldId="608"/>
            <ac:spMk id="36" creationId="{AED1E0D4-6E92-441F-9741-844D7379820E}"/>
          </ac:spMkLst>
        </pc:spChg>
        <pc:spChg chg="add mod">
          <ac:chgData name="Minesh Patel" userId="a66d4990ec83ac90" providerId="LiveId" clId="{B97F8FE2-9461-4CFE-A336-39272FD5B119}" dt="2021-09-21T12:46:45.151" v="63676" actId="164"/>
          <ac:spMkLst>
            <pc:docMk/>
            <pc:sldMk cId="2360929470" sldId="608"/>
            <ac:spMk id="37" creationId="{D1F2937A-2B0D-4A33-9B68-9B96DD5601EE}"/>
          </ac:spMkLst>
        </pc:spChg>
        <pc:spChg chg="del mod">
          <ac:chgData name="Minesh Patel" userId="a66d4990ec83ac90" providerId="LiveId" clId="{B97F8FE2-9461-4CFE-A336-39272FD5B119}" dt="2021-09-20T16:56:14.200" v="21767" actId="478"/>
          <ac:spMkLst>
            <pc:docMk/>
            <pc:sldMk cId="2360929470" sldId="608"/>
            <ac:spMk id="51" creationId="{5A7E50FC-686D-4379-A26C-FC96BFD213FA}"/>
          </ac:spMkLst>
        </pc:spChg>
        <pc:spChg chg="del mod">
          <ac:chgData name="Minesh Patel" userId="a66d4990ec83ac90" providerId="LiveId" clId="{B97F8FE2-9461-4CFE-A336-39272FD5B119}" dt="2021-09-20T16:56:13.069" v="21766" actId="478"/>
          <ac:spMkLst>
            <pc:docMk/>
            <pc:sldMk cId="2360929470" sldId="608"/>
            <ac:spMk id="52" creationId="{AD69AD98-4CAE-487E-AD68-475EE7AC340F}"/>
          </ac:spMkLst>
        </pc:spChg>
        <pc:spChg chg="mod">
          <ac:chgData name="Minesh Patel" userId="a66d4990ec83ac90" providerId="LiveId" clId="{B97F8FE2-9461-4CFE-A336-39272FD5B119}" dt="2021-09-20T17:02:17.927" v="22006" actId="208"/>
          <ac:spMkLst>
            <pc:docMk/>
            <pc:sldMk cId="2360929470" sldId="608"/>
            <ac:spMk id="53" creationId="{1D1A6C3A-DBF3-4A6A-ACB6-92EF038EC35E}"/>
          </ac:spMkLst>
        </pc:spChg>
        <pc:spChg chg="mod">
          <ac:chgData name="Minesh Patel" userId="a66d4990ec83ac90" providerId="LiveId" clId="{B97F8FE2-9461-4CFE-A336-39272FD5B119}" dt="2021-09-20T17:02:17.927" v="22006" actId="208"/>
          <ac:spMkLst>
            <pc:docMk/>
            <pc:sldMk cId="2360929470" sldId="608"/>
            <ac:spMk id="54" creationId="{B657911E-4D0D-4992-ADA5-580A7B5AFD08}"/>
          </ac:spMkLst>
        </pc:spChg>
        <pc:spChg chg="del mod topLvl">
          <ac:chgData name="Minesh Patel" userId="a66d4990ec83ac90" providerId="LiveId" clId="{B97F8FE2-9461-4CFE-A336-39272FD5B119}" dt="2021-09-20T16:56:16.696" v="21769" actId="478"/>
          <ac:spMkLst>
            <pc:docMk/>
            <pc:sldMk cId="2360929470" sldId="608"/>
            <ac:spMk id="55" creationId="{D9B125AA-1B66-4D78-AE3F-0E614FBB5242}"/>
          </ac:spMkLst>
        </pc:spChg>
        <pc:spChg chg="del mod">
          <ac:chgData name="Minesh Patel" userId="a66d4990ec83ac90" providerId="LiveId" clId="{B97F8FE2-9461-4CFE-A336-39272FD5B119}" dt="2021-09-20T16:56:15.606" v="21768" actId="478"/>
          <ac:spMkLst>
            <pc:docMk/>
            <pc:sldMk cId="2360929470" sldId="608"/>
            <ac:spMk id="56" creationId="{30D2FCEF-28E9-428A-BDA6-319AD24C3C26}"/>
          </ac:spMkLst>
        </pc:spChg>
        <pc:spChg chg="del mod topLvl">
          <ac:chgData name="Minesh Patel" userId="a66d4990ec83ac90" providerId="LiveId" clId="{B97F8FE2-9461-4CFE-A336-39272FD5B119}" dt="2021-09-20T16:57:59.880" v="21847" actId="478"/>
          <ac:spMkLst>
            <pc:docMk/>
            <pc:sldMk cId="2360929470" sldId="608"/>
            <ac:spMk id="59" creationId="{DAC625F8-14CD-462F-BCDC-7A9496255210}"/>
          </ac:spMkLst>
        </pc:spChg>
        <pc:spChg chg="mod topLvl">
          <ac:chgData name="Minesh Patel" userId="a66d4990ec83ac90" providerId="LiveId" clId="{B97F8FE2-9461-4CFE-A336-39272FD5B119}" dt="2021-09-21T12:46:45.151" v="63676" actId="164"/>
          <ac:spMkLst>
            <pc:docMk/>
            <pc:sldMk cId="2360929470" sldId="608"/>
            <ac:spMk id="60" creationId="{849BD8E0-5A19-4931-B6C6-D1232F223B02}"/>
          </ac:spMkLst>
        </pc:spChg>
        <pc:spChg chg="add mod">
          <ac:chgData name="Minesh Patel" userId="a66d4990ec83ac90" providerId="LiveId" clId="{B97F8FE2-9461-4CFE-A336-39272FD5B119}" dt="2021-09-21T12:46:45.151" v="63676" actId="164"/>
          <ac:spMkLst>
            <pc:docMk/>
            <pc:sldMk cId="2360929470" sldId="608"/>
            <ac:spMk id="65" creationId="{4BE6C9BA-0E58-48F8-B211-35DADE7C4D83}"/>
          </ac:spMkLst>
        </pc:spChg>
        <pc:grpChg chg="add mod">
          <ac:chgData name="Minesh Patel" userId="a66d4990ec83ac90" providerId="LiveId" clId="{B97F8FE2-9461-4CFE-A336-39272FD5B119}" dt="2021-09-21T12:46:45.151" v="63676" actId="164"/>
          <ac:grpSpMkLst>
            <pc:docMk/>
            <pc:sldMk cId="2360929470" sldId="608"/>
            <ac:grpSpMk id="3" creationId="{2D84D090-8ADA-4D38-8C44-DDD5868F7E03}"/>
          </ac:grpSpMkLst>
        </pc:grpChg>
        <pc:grpChg chg="add mod">
          <ac:chgData name="Minesh Patel" userId="a66d4990ec83ac90" providerId="LiveId" clId="{B97F8FE2-9461-4CFE-A336-39272FD5B119}" dt="2021-09-21T12:46:45.151" v="63676" actId="164"/>
          <ac:grpSpMkLst>
            <pc:docMk/>
            <pc:sldMk cId="2360929470" sldId="608"/>
            <ac:grpSpMk id="13" creationId="{F6F13F89-6EE2-43F8-877B-3032681D633D}"/>
          </ac:grpSpMkLst>
        </pc:grpChg>
        <pc:grpChg chg="mod">
          <ac:chgData name="Minesh Patel" userId="a66d4990ec83ac90" providerId="LiveId" clId="{B97F8FE2-9461-4CFE-A336-39272FD5B119}" dt="2021-09-20T16:55:48.786" v="21754"/>
          <ac:grpSpMkLst>
            <pc:docMk/>
            <pc:sldMk cId="2360929470" sldId="608"/>
            <ac:grpSpMk id="14" creationId="{370312F7-FEFB-4234-87F2-50CD3D202D2A}"/>
          </ac:grpSpMkLst>
        </pc:grpChg>
        <pc:grpChg chg="add del mod">
          <ac:chgData name="Minesh Patel" userId="a66d4990ec83ac90" providerId="LiveId" clId="{B97F8FE2-9461-4CFE-A336-39272FD5B119}" dt="2021-09-20T16:56:05.276" v="21759" actId="478"/>
          <ac:grpSpMkLst>
            <pc:docMk/>
            <pc:sldMk cId="2360929470" sldId="608"/>
            <ac:grpSpMk id="19" creationId="{21B2CBFC-5E4C-4BC4-8699-5F37F752C4C8}"/>
          </ac:grpSpMkLst>
        </pc:grpChg>
        <pc:grpChg chg="mod">
          <ac:chgData name="Minesh Patel" userId="a66d4990ec83ac90" providerId="LiveId" clId="{B97F8FE2-9461-4CFE-A336-39272FD5B119}" dt="2021-09-20T16:55:48.786" v="21754"/>
          <ac:grpSpMkLst>
            <pc:docMk/>
            <pc:sldMk cId="2360929470" sldId="608"/>
            <ac:grpSpMk id="22" creationId="{9F718089-E561-4F46-A520-ACD74F20BB48}"/>
          </ac:grpSpMkLst>
        </pc:grpChg>
        <pc:grpChg chg="add del mod">
          <ac:chgData name="Minesh Patel" userId="a66d4990ec83ac90" providerId="LiveId" clId="{B97F8FE2-9461-4CFE-A336-39272FD5B119}" dt="2021-09-20T16:56:06.424" v="21760" actId="478"/>
          <ac:grpSpMkLst>
            <pc:docMk/>
            <pc:sldMk cId="2360929470" sldId="608"/>
            <ac:grpSpMk id="25" creationId="{3E0AE5B5-31A6-4E87-8B33-F140BDC12CF0}"/>
          </ac:grpSpMkLst>
        </pc:grpChg>
        <pc:grpChg chg="add mod">
          <ac:chgData name="Minesh Patel" userId="a66d4990ec83ac90" providerId="LiveId" clId="{B97F8FE2-9461-4CFE-A336-39272FD5B119}" dt="2021-09-21T12:15:36.248" v="58983"/>
          <ac:grpSpMkLst>
            <pc:docMk/>
            <pc:sldMk cId="2360929470" sldId="608"/>
            <ac:grpSpMk id="27" creationId="{5B5A310B-A72C-4EC3-A8D4-34EE92890458}"/>
          </ac:grpSpMkLst>
        </pc:grpChg>
        <pc:grpChg chg="mod">
          <ac:chgData name="Minesh Patel" userId="a66d4990ec83ac90" providerId="LiveId" clId="{B97F8FE2-9461-4CFE-A336-39272FD5B119}" dt="2021-09-20T16:55:48.786" v="21754"/>
          <ac:grpSpMkLst>
            <pc:docMk/>
            <pc:sldMk cId="2360929470" sldId="608"/>
            <ac:grpSpMk id="28" creationId="{FAAA2A2E-621A-42EC-A3DB-0596BA884601}"/>
          </ac:grpSpMkLst>
        </pc:grpChg>
        <pc:grpChg chg="add del mod">
          <ac:chgData name="Minesh Patel" userId="a66d4990ec83ac90" providerId="LiveId" clId="{B97F8FE2-9461-4CFE-A336-39272FD5B119}" dt="2021-09-20T16:56:07.014" v="21761" actId="478"/>
          <ac:grpSpMkLst>
            <pc:docMk/>
            <pc:sldMk cId="2360929470" sldId="608"/>
            <ac:grpSpMk id="31" creationId="{6539BCBB-4FA3-48D9-814D-D505F74143A0}"/>
          </ac:grpSpMkLst>
        </pc:grpChg>
        <pc:grpChg chg="mod">
          <ac:chgData name="Minesh Patel" userId="a66d4990ec83ac90" providerId="LiveId" clId="{B97F8FE2-9461-4CFE-A336-39272FD5B119}" dt="2021-09-20T16:55:48.786" v="21754"/>
          <ac:grpSpMkLst>
            <pc:docMk/>
            <pc:sldMk cId="2360929470" sldId="608"/>
            <ac:grpSpMk id="34" creationId="{DA6E974E-6FFF-4B68-A2F8-F70ED37337A3}"/>
          </ac:grpSpMkLst>
        </pc:grpChg>
        <pc:grpChg chg="add del mod">
          <ac:chgData name="Minesh Patel" userId="a66d4990ec83ac90" providerId="LiveId" clId="{B97F8FE2-9461-4CFE-A336-39272FD5B119}" dt="2021-09-20T16:56:16.696" v="21769" actId="478"/>
          <ac:grpSpMkLst>
            <pc:docMk/>
            <pc:sldMk cId="2360929470" sldId="608"/>
            <ac:grpSpMk id="40" creationId="{4D9E1BC9-F09B-4E3A-9BC6-05AF66A5AAD4}"/>
          </ac:grpSpMkLst>
        </pc:grpChg>
        <pc:grpChg chg="del mod">
          <ac:chgData name="Minesh Patel" userId="a66d4990ec83ac90" providerId="LiveId" clId="{B97F8FE2-9461-4CFE-A336-39272FD5B119}" dt="2021-09-20T16:56:15.606" v="21768" actId="478"/>
          <ac:grpSpMkLst>
            <pc:docMk/>
            <pc:sldMk cId="2360929470" sldId="608"/>
            <ac:grpSpMk id="41" creationId="{B6867D16-1F92-4986-A609-FCC516F7FC27}"/>
          </ac:grpSpMkLst>
        </pc:grpChg>
        <pc:grpChg chg="mod topLvl">
          <ac:chgData name="Minesh Patel" userId="a66d4990ec83ac90" providerId="LiveId" clId="{B97F8FE2-9461-4CFE-A336-39272FD5B119}" dt="2021-09-21T12:46:45.151" v="63676" actId="164"/>
          <ac:grpSpMkLst>
            <pc:docMk/>
            <pc:sldMk cId="2360929470" sldId="608"/>
            <ac:grpSpMk id="42" creationId="{CB347332-8008-4A29-B873-9B58485D2614}"/>
          </ac:grpSpMkLst>
        </pc:grpChg>
        <pc:grpChg chg="del mod">
          <ac:chgData name="Minesh Patel" userId="a66d4990ec83ac90" providerId="LiveId" clId="{B97F8FE2-9461-4CFE-A336-39272FD5B119}" dt="2021-09-20T16:56:13.069" v="21766" actId="478"/>
          <ac:grpSpMkLst>
            <pc:docMk/>
            <pc:sldMk cId="2360929470" sldId="608"/>
            <ac:grpSpMk id="43" creationId="{48637BCE-D377-4DF1-B6AD-11E6D092B221}"/>
          </ac:grpSpMkLst>
        </pc:grpChg>
        <pc:grpChg chg="del">
          <ac:chgData name="Minesh Patel" userId="a66d4990ec83ac90" providerId="LiveId" clId="{B97F8FE2-9461-4CFE-A336-39272FD5B119}" dt="2021-09-21T12:15:35.934" v="58982" actId="478"/>
          <ac:grpSpMkLst>
            <pc:docMk/>
            <pc:sldMk cId="2360929470" sldId="608"/>
            <ac:grpSpMk id="44" creationId="{878FDA8E-53F1-4823-905B-B4A29CBE4C50}"/>
          </ac:grpSpMkLst>
        </pc:grpChg>
        <pc:grpChg chg="add del mod">
          <ac:chgData name="Minesh Patel" userId="a66d4990ec83ac90" providerId="LiveId" clId="{B97F8FE2-9461-4CFE-A336-39272FD5B119}" dt="2021-09-20T16:57:59.880" v="21847" actId="478"/>
          <ac:grpSpMkLst>
            <pc:docMk/>
            <pc:sldMk cId="2360929470" sldId="608"/>
            <ac:grpSpMk id="57" creationId="{05C6A997-9109-405E-9B6E-9F5DC3E4E5F4}"/>
          </ac:grpSpMkLst>
        </pc:grpChg>
        <pc:grpChg chg="del mod topLvl">
          <ac:chgData name="Minesh Patel" userId="a66d4990ec83ac90" providerId="LiveId" clId="{B97F8FE2-9461-4CFE-A336-39272FD5B119}" dt="2021-09-20T16:58:02.442" v="21848" actId="478"/>
          <ac:grpSpMkLst>
            <pc:docMk/>
            <pc:sldMk cId="2360929470" sldId="608"/>
            <ac:grpSpMk id="58" creationId="{320B676A-0C6D-42B5-A773-2F722C85614C}"/>
          </ac:grpSpMkLst>
        </pc:grpChg>
        <pc:picChg chg="mod">
          <ac:chgData name="Minesh Patel" userId="a66d4990ec83ac90" providerId="LiveId" clId="{B97F8FE2-9461-4CFE-A336-39272FD5B119}" dt="2021-09-20T16:55:48.786" v="21754"/>
          <ac:picMkLst>
            <pc:docMk/>
            <pc:sldMk cId="2360929470" sldId="608"/>
            <ac:picMk id="23" creationId="{05E98E37-C5E1-439E-A895-4ACB7183A928}"/>
          </ac:picMkLst>
        </pc:picChg>
        <pc:picChg chg="mod">
          <ac:chgData name="Minesh Patel" userId="a66d4990ec83ac90" providerId="LiveId" clId="{B97F8FE2-9461-4CFE-A336-39272FD5B119}" dt="2021-09-20T16:55:59.271" v="21757" actId="1076"/>
          <ac:picMkLst>
            <pc:docMk/>
            <pc:sldMk cId="2360929470" sldId="608"/>
            <ac:picMk id="29" creationId="{EC08F8CC-ABCE-46DF-9C39-41054E828D22}"/>
          </ac:picMkLst>
        </pc:picChg>
        <pc:picChg chg="mod">
          <ac:chgData name="Minesh Patel" userId="a66d4990ec83ac90" providerId="LiveId" clId="{B97F8FE2-9461-4CFE-A336-39272FD5B119}" dt="2021-09-20T16:55:48.786" v="21754"/>
          <ac:picMkLst>
            <pc:docMk/>
            <pc:sldMk cId="2360929470" sldId="608"/>
            <ac:picMk id="35" creationId="{E749D009-5D52-4632-ADB6-96A308E1C77F}"/>
          </ac:picMkLst>
        </pc:picChg>
        <pc:cxnChg chg="add mod">
          <ac:chgData name="Minesh Patel" userId="a66d4990ec83ac90" providerId="LiveId" clId="{B97F8FE2-9461-4CFE-A336-39272FD5B119}" dt="2021-09-21T12:46:45.151" v="63676" actId="164"/>
          <ac:cxnSpMkLst>
            <pc:docMk/>
            <pc:sldMk cId="2360929470" sldId="608"/>
            <ac:cxnSpMk id="10" creationId="{9B4360E6-4A3C-4B4A-A521-6DC16AC7E709}"/>
          </ac:cxnSpMkLst>
        </pc:cxnChg>
        <pc:cxnChg chg="mod">
          <ac:chgData name="Minesh Patel" userId="a66d4990ec83ac90" providerId="LiveId" clId="{B97F8FE2-9461-4CFE-A336-39272FD5B119}" dt="2021-09-20T17:01:40.155" v="21998" actId="14100"/>
          <ac:cxnSpMkLst>
            <pc:docMk/>
            <pc:sldMk cId="2360929470" sldId="608"/>
            <ac:cxnSpMk id="16" creationId="{2D7CADDC-FA38-44F3-9E31-71E8A83CD22C}"/>
          </ac:cxnSpMkLst>
        </pc:cxnChg>
        <pc:cxnChg chg="mod">
          <ac:chgData name="Minesh Patel" userId="a66d4990ec83ac90" providerId="LiveId" clId="{B97F8FE2-9461-4CFE-A336-39272FD5B119}" dt="2021-09-20T16:56:05.276" v="21759" actId="478"/>
          <ac:cxnSpMkLst>
            <pc:docMk/>
            <pc:sldMk cId="2360929470" sldId="608"/>
            <ac:cxnSpMk id="20" creationId="{BBE67F6D-0E15-476A-85A7-44ED49770965}"/>
          </ac:cxnSpMkLst>
        </pc:cxnChg>
        <pc:cxnChg chg="mod">
          <ac:chgData name="Minesh Patel" userId="a66d4990ec83ac90" providerId="LiveId" clId="{B97F8FE2-9461-4CFE-A336-39272FD5B119}" dt="2021-09-20T16:55:48.786" v="21754"/>
          <ac:cxnSpMkLst>
            <pc:docMk/>
            <pc:sldMk cId="2360929470" sldId="608"/>
            <ac:cxnSpMk id="26" creationId="{793515D2-EA21-483D-931C-455221003345}"/>
          </ac:cxnSpMkLst>
        </pc:cxnChg>
        <pc:cxnChg chg="mod">
          <ac:chgData name="Minesh Patel" userId="a66d4990ec83ac90" providerId="LiveId" clId="{B97F8FE2-9461-4CFE-A336-39272FD5B119}" dt="2021-09-20T16:55:48.786" v="21754"/>
          <ac:cxnSpMkLst>
            <pc:docMk/>
            <pc:sldMk cId="2360929470" sldId="608"/>
            <ac:cxnSpMk id="32" creationId="{6AD9753D-AF94-4F21-A788-C04DE0E6A442}"/>
          </ac:cxnSpMkLst>
        </pc:cxnChg>
        <pc:cxnChg chg="add mod">
          <ac:chgData name="Minesh Patel" userId="a66d4990ec83ac90" providerId="LiveId" clId="{B97F8FE2-9461-4CFE-A336-39272FD5B119}" dt="2021-09-21T12:46:45.151" v="63676" actId="164"/>
          <ac:cxnSpMkLst>
            <pc:docMk/>
            <pc:sldMk cId="2360929470" sldId="608"/>
            <ac:cxnSpMk id="38" creationId="{F208F6DC-1D7F-4C07-BBDE-C1179CFAAFDE}"/>
          </ac:cxnSpMkLst>
        </pc:cxnChg>
        <pc:cxnChg chg="add del mod">
          <ac:chgData name="Minesh Patel" userId="a66d4990ec83ac90" providerId="LiveId" clId="{B97F8FE2-9461-4CFE-A336-39272FD5B119}" dt="2021-09-20T16:56:08.146" v="21762" actId="478"/>
          <ac:cxnSpMkLst>
            <pc:docMk/>
            <pc:sldMk cId="2360929470" sldId="608"/>
            <ac:cxnSpMk id="39" creationId="{ABA13226-C467-47B3-8F93-D689706A50EF}"/>
          </ac:cxnSpMkLst>
        </pc:cxnChg>
        <pc:cxnChg chg="del mod topLvl">
          <ac:chgData name="Minesh Patel" userId="a66d4990ec83ac90" providerId="LiveId" clId="{B97F8FE2-9461-4CFE-A336-39272FD5B119}" dt="2021-09-20T16:58:02.442" v="21848" actId="478"/>
          <ac:cxnSpMkLst>
            <pc:docMk/>
            <pc:sldMk cId="2360929470" sldId="608"/>
            <ac:cxnSpMk id="61" creationId="{BE060110-F8B3-48E6-B7FC-184C1DA148B9}"/>
          </ac:cxnSpMkLst>
        </pc:cxnChg>
        <pc:cxnChg chg="add mod">
          <ac:chgData name="Minesh Patel" userId="a66d4990ec83ac90" providerId="LiveId" clId="{B97F8FE2-9461-4CFE-A336-39272FD5B119}" dt="2021-09-21T12:46:45.151" v="63676" actId="164"/>
          <ac:cxnSpMkLst>
            <pc:docMk/>
            <pc:sldMk cId="2360929470" sldId="608"/>
            <ac:cxnSpMk id="63" creationId="{209B2FF7-6C33-4611-A524-EDE5957AF1F9}"/>
          </ac:cxnSpMkLst>
        </pc:cxnChg>
      </pc:sldChg>
      <pc:sldChg chg="addSp delSp modSp add mod modAnim modNotesTx">
        <pc:chgData name="Minesh Patel" userId="a66d4990ec83ac90" providerId="LiveId" clId="{B97F8FE2-9461-4CFE-A336-39272FD5B119}" dt="2021-09-21T12:55:27.965" v="64953" actId="20577"/>
        <pc:sldMkLst>
          <pc:docMk/>
          <pc:sldMk cId="2640403054" sldId="609"/>
        </pc:sldMkLst>
        <pc:spChg chg="mod">
          <ac:chgData name="Minesh Patel" userId="a66d4990ec83ac90" providerId="LiveId" clId="{B97F8FE2-9461-4CFE-A336-39272FD5B119}" dt="2021-09-20T19:13:32.020" v="26776" actId="20577"/>
          <ac:spMkLst>
            <pc:docMk/>
            <pc:sldMk cId="2640403054" sldId="609"/>
            <ac:spMk id="2" creationId="{00000000-0000-0000-0000-000000000000}"/>
          </ac:spMkLst>
        </pc:spChg>
        <pc:spChg chg="add mod topLvl">
          <ac:chgData name="Minesh Patel" userId="a66d4990ec83ac90" providerId="LiveId" clId="{B97F8FE2-9461-4CFE-A336-39272FD5B119}" dt="2021-09-21T12:52:31.703" v="64300" actId="164"/>
          <ac:spMkLst>
            <pc:docMk/>
            <pc:sldMk cId="2640403054" sldId="609"/>
            <ac:spMk id="3" creationId="{17C84406-9E02-4A76-9415-7A4130963104}"/>
          </ac:spMkLst>
        </pc:spChg>
        <pc:spChg chg="add mod topLvl">
          <ac:chgData name="Minesh Patel" userId="a66d4990ec83ac90" providerId="LiveId" clId="{B97F8FE2-9461-4CFE-A336-39272FD5B119}" dt="2021-09-21T12:52:38.816" v="64302" actId="164"/>
          <ac:spMkLst>
            <pc:docMk/>
            <pc:sldMk cId="2640403054" sldId="609"/>
            <ac:spMk id="5" creationId="{9CBD86A5-CBA4-4C80-BEC6-63E83170328C}"/>
          </ac:spMkLst>
        </pc:spChg>
        <pc:spChg chg="add mod topLvl">
          <ac:chgData name="Minesh Patel" userId="a66d4990ec83ac90" providerId="LiveId" clId="{B97F8FE2-9461-4CFE-A336-39272FD5B119}" dt="2021-09-21T12:52:31.703" v="64300" actId="164"/>
          <ac:spMkLst>
            <pc:docMk/>
            <pc:sldMk cId="2640403054" sldId="609"/>
            <ac:spMk id="11" creationId="{DEA19B83-6890-4DFC-A2FC-6CF8D8F94896}"/>
          </ac:spMkLst>
        </pc:spChg>
        <pc:spChg chg="add mod topLvl">
          <ac:chgData name="Minesh Patel" userId="a66d4990ec83ac90" providerId="LiveId" clId="{B97F8FE2-9461-4CFE-A336-39272FD5B119}" dt="2021-09-21T12:52:31.703" v="64300" actId="164"/>
          <ac:spMkLst>
            <pc:docMk/>
            <pc:sldMk cId="2640403054" sldId="609"/>
            <ac:spMk id="12" creationId="{34871CE8-3082-4CD5-A753-841E043A57E9}"/>
          </ac:spMkLst>
        </pc:spChg>
        <pc:spChg chg="add mod topLvl">
          <ac:chgData name="Minesh Patel" userId="a66d4990ec83ac90" providerId="LiveId" clId="{B97F8FE2-9461-4CFE-A336-39272FD5B119}" dt="2021-09-21T12:52:31.703" v="64300" actId="164"/>
          <ac:spMkLst>
            <pc:docMk/>
            <pc:sldMk cId="2640403054" sldId="609"/>
            <ac:spMk id="14" creationId="{0D89180F-2456-437D-8271-594E1DFC41A6}"/>
          </ac:spMkLst>
        </pc:spChg>
        <pc:spChg chg="add mod topLvl">
          <ac:chgData name="Minesh Patel" userId="a66d4990ec83ac90" providerId="LiveId" clId="{B97F8FE2-9461-4CFE-A336-39272FD5B119}" dt="2021-09-21T12:52:31.703" v="64300" actId="164"/>
          <ac:spMkLst>
            <pc:docMk/>
            <pc:sldMk cId="2640403054" sldId="609"/>
            <ac:spMk id="15" creationId="{E12BCE95-31A3-423A-A320-6C3A6B72C7FE}"/>
          </ac:spMkLst>
        </pc:spChg>
        <pc:spChg chg="add mod topLvl">
          <ac:chgData name="Minesh Patel" userId="a66d4990ec83ac90" providerId="LiveId" clId="{B97F8FE2-9461-4CFE-A336-39272FD5B119}" dt="2021-09-21T12:52:31.703" v="64300" actId="164"/>
          <ac:spMkLst>
            <pc:docMk/>
            <pc:sldMk cId="2640403054" sldId="609"/>
            <ac:spMk id="16" creationId="{7D80FC79-C1CD-4E4D-946E-E2098B50BAC3}"/>
          </ac:spMkLst>
        </pc:spChg>
        <pc:spChg chg="add mod topLvl">
          <ac:chgData name="Minesh Patel" userId="a66d4990ec83ac90" providerId="LiveId" clId="{B97F8FE2-9461-4CFE-A336-39272FD5B119}" dt="2021-09-21T12:52:31.703" v="64300" actId="164"/>
          <ac:spMkLst>
            <pc:docMk/>
            <pc:sldMk cId="2640403054" sldId="609"/>
            <ac:spMk id="17" creationId="{7E9CE0A5-0A6D-47CB-9161-B856273E45A2}"/>
          </ac:spMkLst>
        </pc:spChg>
        <pc:spChg chg="add mod">
          <ac:chgData name="Minesh Patel" userId="a66d4990ec83ac90" providerId="LiveId" clId="{B97F8FE2-9461-4CFE-A336-39272FD5B119}" dt="2021-09-21T12:52:38.816" v="64302" actId="164"/>
          <ac:spMkLst>
            <pc:docMk/>
            <pc:sldMk cId="2640403054" sldId="609"/>
            <ac:spMk id="18" creationId="{8E28163C-1876-413F-8C06-736F6B7F40E2}"/>
          </ac:spMkLst>
        </pc:spChg>
        <pc:spChg chg="add mod">
          <ac:chgData name="Minesh Patel" userId="a66d4990ec83ac90" providerId="LiveId" clId="{B97F8FE2-9461-4CFE-A336-39272FD5B119}" dt="2021-09-21T12:52:38.816" v="64302" actId="164"/>
          <ac:spMkLst>
            <pc:docMk/>
            <pc:sldMk cId="2640403054" sldId="609"/>
            <ac:spMk id="19" creationId="{41FB7548-9727-4E5E-869F-730110C74194}"/>
          </ac:spMkLst>
        </pc:spChg>
        <pc:spChg chg="add mod">
          <ac:chgData name="Minesh Patel" userId="a66d4990ec83ac90" providerId="LiveId" clId="{B97F8FE2-9461-4CFE-A336-39272FD5B119}" dt="2021-09-21T12:52:38.816" v="64302" actId="164"/>
          <ac:spMkLst>
            <pc:docMk/>
            <pc:sldMk cId="2640403054" sldId="609"/>
            <ac:spMk id="20" creationId="{29ED2D5F-9B7C-4A53-BE71-334165EFB5FF}"/>
          </ac:spMkLst>
        </pc:spChg>
        <pc:spChg chg="add mod">
          <ac:chgData name="Minesh Patel" userId="a66d4990ec83ac90" providerId="LiveId" clId="{B97F8FE2-9461-4CFE-A336-39272FD5B119}" dt="2021-09-21T12:52:38.816" v="64302" actId="164"/>
          <ac:spMkLst>
            <pc:docMk/>
            <pc:sldMk cId="2640403054" sldId="609"/>
            <ac:spMk id="21" creationId="{FC51C9FA-F551-4116-AE77-4FC373D55C59}"/>
          </ac:spMkLst>
        </pc:spChg>
        <pc:spChg chg="add mod">
          <ac:chgData name="Minesh Patel" userId="a66d4990ec83ac90" providerId="LiveId" clId="{B97F8FE2-9461-4CFE-A336-39272FD5B119}" dt="2021-09-21T12:52:38.816" v="64302" actId="164"/>
          <ac:spMkLst>
            <pc:docMk/>
            <pc:sldMk cId="2640403054" sldId="609"/>
            <ac:spMk id="23" creationId="{FAF354AE-C2C4-4AA4-B1C8-8B7EDB947666}"/>
          </ac:spMkLst>
        </pc:spChg>
        <pc:spChg chg="add mod topLvl">
          <ac:chgData name="Minesh Patel" userId="a66d4990ec83ac90" providerId="LiveId" clId="{B97F8FE2-9461-4CFE-A336-39272FD5B119}" dt="2021-09-21T12:52:38.816" v="64302" actId="164"/>
          <ac:spMkLst>
            <pc:docMk/>
            <pc:sldMk cId="2640403054" sldId="609"/>
            <ac:spMk id="24" creationId="{8E5A239D-1ED0-4353-BFFC-0B095EE300CA}"/>
          </ac:spMkLst>
        </pc:spChg>
        <pc:spChg chg="add mod">
          <ac:chgData name="Minesh Patel" userId="a66d4990ec83ac90" providerId="LiveId" clId="{B97F8FE2-9461-4CFE-A336-39272FD5B119}" dt="2021-09-21T12:52:38.816" v="64302" actId="164"/>
          <ac:spMkLst>
            <pc:docMk/>
            <pc:sldMk cId="2640403054" sldId="609"/>
            <ac:spMk id="25" creationId="{A19C0080-5AFB-4DE8-8CD8-A119360C0241}"/>
          </ac:spMkLst>
        </pc:spChg>
        <pc:spChg chg="add mod">
          <ac:chgData name="Minesh Patel" userId="a66d4990ec83ac90" providerId="LiveId" clId="{B97F8FE2-9461-4CFE-A336-39272FD5B119}" dt="2021-09-21T12:52:38.816" v="64302" actId="164"/>
          <ac:spMkLst>
            <pc:docMk/>
            <pc:sldMk cId="2640403054" sldId="609"/>
            <ac:spMk id="26" creationId="{7C654BB0-8E6D-4CE6-BD65-8D93BF16AA87}"/>
          </ac:spMkLst>
        </pc:spChg>
        <pc:spChg chg="add mod">
          <ac:chgData name="Minesh Patel" userId="a66d4990ec83ac90" providerId="LiveId" clId="{B97F8FE2-9461-4CFE-A336-39272FD5B119}" dt="2021-09-20T19:25:14.990" v="27820" actId="404"/>
          <ac:spMkLst>
            <pc:docMk/>
            <pc:sldMk cId="2640403054" sldId="609"/>
            <ac:spMk id="27" creationId="{6090B712-0C50-4C6E-BFF3-D4A348135E97}"/>
          </ac:spMkLst>
        </pc:spChg>
        <pc:spChg chg="mod">
          <ac:chgData name="Minesh Patel" userId="a66d4990ec83ac90" providerId="LiveId" clId="{B97F8FE2-9461-4CFE-A336-39272FD5B119}" dt="2021-09-21T12:15:44.974" v="58989"/>
          <ac:spMkLst>
            <pc:docMk/>
            <pc:sldMk cId="2640403054" sldId="609"/>
            <ac:spMk id="29" creationId="{4BC87F73-4AFA-470F-98FE-E1A60755B37B}"/>
          </ac:spMkLst>
        </pc:spChg>
        <pc:spChg chg="mod">
          <ac:chgData name="Minesh Patel" userId="a66d4990ec83ac90" providerId="LiveId" clId="{B97F8FE2-9461-4CFE-A336-39272FD5B119}" dt="2021-09-21T12:15:44.974" v="58989"/>
          <ac:spMkLst>
            <pc:docMk/>
            <pc:sldMk cId="2640403054" sldId="609"/>
            <ac:spMk id="30" creationId="{5B25EB1E-5864-4D30-9F96-5145070CA631}"/>
          </ac:spMkLst>
        </pc:spChg>
        <pc:spChg chg="mod">
          <ac:chgData name="Minesh Patel" userId="a66d4990ec83ac90" providerId="LiveId" clId="{B97F8FE2-9461-4CFE-A336-39272FD5B119}" dt="2021-09-21T12:15:44.974" v="58989"/>
          <ac:spMkLst>
            <pc:docMk/>
            <pc:sldMk cId="2640403054" sldId="609"/>
            <ac:spMk id="31" creationId="{76BE45F7-F37E-41E3-ACAA-5CE4A6436D41}"/>
          </ac:spMkLst>
        </pc:spChg>
        <pc:spChg chg="mod">
          <ac:chgData name="Minesh Patel" userId="a66d4990ec83ac90" providerId="LiveId" clId="{B97F8FE2-9461-4CFE-A336-39272FD5B119}" dt="2021-09-21T12:15:44.974" v="58989"/>
          <ac:spMkLst>
            <pc:docMk/>
            <pc:sldMk cId="2640403054" sldId="609"/>
            <ac:spMk id="32" creationId="{49587CF7-03C2-4E0B-BE3A-3DA47A5DB499}"/>
          </ac:spMkLst>
        </pc:spChg>
        <pc:spChg chg="mod">
          <ac:chgData name="Minesh Patel" userId="a66d4990ec83ac90" providerId="LiveId" clId="{B97F8FE2-9461-4CFE-A336-39272FD5B119}" dt="2021-09-21T12:15:44.974" v="58989"/>
          <ac:spMkLst>
            <pc:docMk/>
            <pc:sldMk cId="2640403054" sldId="609"/>
            <ac:spMk id="33" creationId="{B0D2BE32-BB9C-497F-8591-4544E7E6CE84}"/>
          </ac:spMkLst>
        </pc:spChg>
        <pc:spChg chg="mod">
          <ac:chgData name="Minesh Patel" userId="a66d4990ec83ac90" providerId="LiveId" clId="{B97F8FE2-9461-4CFE-A336-39272FD5B119}" dt="2021-09-21T12:15:44.974" v="58989"/>
          <ac:spMkLst>
            <pc:docMk/>
            <pc:sldMk cId="2640403054" sldId="609"/>
            <ac:spMk id="34" creationId="{405B11B4-4F02-4743-8BBF-509F3A47853D}"/>
          </ac:spMkLst>
        </pc:spChg>
        <pc:grpChg chg="add del mod ord">
          <ac:chgData name="Minesh Patel" userId="a66d4990ec83ac90" providerId="LiveId" clId="{B97F8FE2-9461-4CFE-A336-39272FD5B119}" dt="2021-09-21T12:52:26.929" v="64299" actId="165"/>
          <ac:grpSpMkLst>
            <pc:docMk/>
            <pc:sldMk cId="2640403054" sldId="609"/>
            <ac:grpSpMk id="6" creationId="{1F9EA7A3-49EE-4DE9-8F31-8B51A940C8E6}"/>
          </ac:grpSpMkLst>
        </pc:grpChg>
        <pc:grpChg chg="add mod">
          <ac:chgData name="Minesh Patel" userId="a66d4990ec83ac90" providerId="LiveId" clId="{B97F8FE2-9461-4CFE-A336-39272FD5B119}" dt="2021-09-21T12:52:31.703" v="64300" actId="164"/>
          <ac:grpSpMkLst>
            <pc:docMk/>
            <pc:sldMk cId="2640403054" sldId="609"/>
            <ac:grpSpMk id="7" creationId="{397DE277-037B-4CB6-85FF-FBE2489CDAA3}"/>
          </ac:grpSpMkLst>
        </pc:grpChg>
        <pc:grpChg chg="add mod">
          <ac:chgData name="Minesh Patel" userId="a66d4990ec83ac90" providerId="LiveId" clId="{B97F8FE2-9461-4CFE-A336-39272FD5B119}" dt="2021-09-21T12:52:38.816" v="64302" actId="164"/>
          <ac:grpSpMkLst>
            <pc:docMk/>
            <pc:sldMk cId="2640403054" sldId="609"/>
            <ac:grpSpMk id="8" creationId="{3CE654A8-9BF0-4146-8A8B-F094C34846B3}"/>
          </ac:grpSpMkLst>
        </pc:grpChg>
        <pc:grpChg chg="add mod">
          <ac:chgData name="Minesh Patel" userId="a66d4990ec83ac90" providerId="LiveId" clId="{B97F8FE2-9461-4CFE-A336-39272FD5B119}" dt="2021-09-21T12:15:44.974" v="58989"/>
          <ac:grpSpMkLst>
            <pc:docMk/>
            <pc:sldMk cId="2640403054" sldId="609"/>
            <ac:grpSpMk id="28" creationId="{54CE5814-82C8-462F-AF62-4C26EA36B4FF}"/>
          </ac:grpSpMkLst>
        </pc:grpChg>
        <pc:grpChg chg="del">
          <ac:chgData name="Minesh Patel" userId="a66d4990ec83ac90" providerId="LiveId" clId="{B97F8FE2-9461-4CFE-A336-39272FD5B119}" dt="2021-09-21T12:15:44.662" v="58988" actId="478"/>
          <ac:grpSpMkLst>
            <pc:docMk/>
            <pc:sldMk cId="2640403054" sldId="609"/>
            <ac:grpSpMk id="44" creationId="{878FDA8E-53F1-4823-905B-B4A29CBE4C50}"/>
          </ac:grpSpMkLst>
        </pc:grpChg>
      </pc:sldChg>
      <pc:sldChg chg="addSp delSp modSp add mod delAnim modAnim modNotesTx">
        <pc:chgData name="Minesh Patel" userId="a66d4990ec83ac90" providerId="LiveId" clId="{B97F8FE2-9461-4CFE-A336-39272FD5B119}" dt="2021-09-21T12:40:56.954" v="62707"/>
        <pc:sldMkLst>
          <pc:docMk/>
          <pc:sldMk cId="1322446679" sldId="610"/>
        </pc:sldMkLst>
        <pc:spChg chg="mod">
          <ac:chgData name="Minesh Patel" userId="a66d4990ec83ac90" providerId="LiveId" clId="{B97F8FE2-9461-4CFE-A336-39272FD5B119}" dt="2021-09-20T18:39:25.803" v="25177" actId="27636"/>
          <ac:spMkLst>
            <pc:docMk/>
            <pc:sldMk cId="1322446679" sldId="610"/>
            <ac:spMk id="2" creationId="{00000000-0000-0000-0000-000000000000}"/>
          </ac:spMkLst>
        </pc:spChg>
        <pc:spChg chg="del mod">
          <ac:chgData name="Minesh Patel" userId="a66d4990ec83ac90" providerId="LiveId" clId="{B97F8FE2-9461-4CFE-A336-39272FD5B119}" dt="2021-09-20T17:41:28.164" v="23729" actId="478"/>
          <ac:spMkLst>
            <pc:docMk/>
            <pc:sldMk cId="1322446679" sldId="610"/>
            <ac:spMk id="6" creationId="{4C589297-E60F-4480-A143-E068C0251546}"/>
          </ac:spMkLst>
        </pc:spChg>
        <pc:spChg chg="del">
          <ac:chgData name="Minesh Patel" userId="a66d4990ec83ac90" providerId="LiveId" clId="{B97F8FE2-9461-4CFE-A336-39272FD5B119}" dt="2021-09-20T17:10:02.176" v="22457" actId="478"/>
          <ac:spMkLst>
            <pc:docMk/>
            <pc:sldMk cId="1322446679" sldId="610"/>
            <ac:spMk id="11" creationId="{4E796DC9-CCC2-4C41-B22F-CA82EC6ABD07}"/>
          </ac:spMkLst>
        </pc:spChg>
        <pc:spChg chg="add del mod ord">
          <ac:chgData name="Minesh Patel" userId="a66d4990ec83ac90" providerId="LiveId" clId="{B97F8FE2-9461-4CFE-A336-39272FD5B119}" dt="2021-09-20T17:49:10.293" v="24056" actId="478"/>
          <ac:spMkLst>
            <pc:docMk/>
            <pc:sldMk cId="1322446679" sldId="610"/>
            <ac:spMk id="20" creationId="{F1EA04E5-BA5D-49A8-8B2F-2711777473AC}"/>
          </ac:spMkLst>
        </pc:spChg>
        <pc:spChg chg="add del mod">
          <ac:chgData name="Minesh Patel" userId="a66d4990ec83ac90" providerId="LiveId" clId="{B97F8FE2-9461-4CFE-A336-39272FD5B119}" dt="2021-09-20T17:49:52.054" v="24116" actId="478"/>
          <ac:spMkLst>
            <pc:docMk/>
            <pc:sldMk cId="1322446679" sldId="610"/>
            <ac:spMk id="22" creationId="{51C25301-95A8-406C-9545-8F1B01F513C3}"/>
          </ac:spMkLst>
        </pc:spChg>
        <pc:spChg chg="del mod">
          <ac:chgData name="Minesh Patel" userId="a66d4990ec83ac90" providerId="LiveId" clId="{B97F8FE2-9461-4CFE-A336-39272FD5B119}" dt="2021-09-20T17:10:04.597" v="22460" actId="478"/>
          <ac:spMkLst>
            <pc:docMk/>
            <pc:sldMk cId="1322446679" sldId="610"/>
            <ac:spMk id="24" creationId="{3B360810-3804-48F8-9648-CBBB53445836}"/>
          </ac:spMkLst>
        </pc:spChg>
        <pc:spChg chg="add mod">
          <ac:chgData name="Minesh Patel" userId="a66d4990ec83ac90" providerId="LiveId" clId="{B97F8FE2-9461-4CFE-A336-39272FD5B119}" dt="2021-09-21T12:40:36.519" v="62701" actId="164"/>
          <ac:spMkLst>
            <pc:docMk/>
            <pc:sldMk cId="1322446679" sldId="610"/>
            <ac:spMk id="25" creationId="{45EAF598-1C78-499C-BE03-6CE9B7488141}"/>
          </ac:spMkLst>
        </pc:spChg>
        <pc:spChg chg="del mod">
          <ac:chgData name="Minesh Patel" userId="a66d4990ec83ac90" providerId="LiveId" clId="{B97F8FE2-9461-4CFE-A336-39272FD5B119}" dt="2021-09-20T17:10:30.884" v="22487" actId="478"/>
          <ac:spMkLst>
            <pc:docMk/>
            <pc:sldMk cId="1322446679" sldId="610"/>
            <ac:spMk id="26" creationId="{FB3314B8-69B0-479C-B05B-3F0FDBB26AEE}"/>
          </ac:spMkLst>
        </pc:spChg>
        <pc:spChg chg="mod">
          <ac:chgData name="Minesh Patel" userId="a66d4990ec83ac90" providerId="LiveId" clId="{B97F8FE2-9461-4CFE-A336-39272FD5B119}" dt="2021-09-21T12:40:36.519" v="62701" actId="164"/>
          <ac:spMkLst>
            <pc:docMk/>
            <pc:sldMk cId="1322446679" sldId="610"/>
            <ac:spMk id="27" creationId="{23166639-14B6-4943-9DA6-F26DAC182EC2}"/>
          </ac:spMkLst>
        </pc:spChg>
        <pc:spChg chg="add del mod">
          <ac:chgData name="Minesh Patel" userId="a66d4990ec83ac90" providerId="LiveId" clId="{B97F8FE2-9461-4CFE-A336-39272FD5B119}" dt="2021-09-20T17:42:25.268" v="23764" actId="478"/>
          <ac:spMkLst>
            <pc:docMk/>
            <pc:sldMk cId="1322446679" sldId="610"/>
            <ac:spMk id="28" creationId="{84839095-1E1E-48B0-9A0D-28D9385091D2}"/>
          </ac:spMkLst>
        </pc:spChg>
        <pc:spChg chg="add del mod">
          <ac:chgData name="Minesh Patel" userId="a66d4990ec83ac90" providerId="LiveId" clId="{B97F8FE2-9461-4CFE-A336-39272FD5B119}" dt="2021-09-20T17:44:28.410" v="23799" actId="478"/>
          <ac:spMkLst>
            <pc:docMk/>
            <pc:sldMk cId="1322446679" sldId="610"/>
            <ac:spMk id="36" creationId="{D506B988-48DE-4508-B55C-314284323245}"/>
          </ac:spMkLst>
        </pc:spChg>
        <pc:spChg chg="add del mod">
          <ac:chgData name="Minesh Patel" userId="a66d4990ec83ac90" providerId="LiveId" clId="{B97F8FE2-9461-4CFE-A336-39272FD5B119}" dt="2021-09-20T17:49:10.293" v="24056" actId="478"/>
          <ac:spMkLst>
            <pc:docMk/>
            <pc:sldMk cId="1322446679" sldId="610"/>
            <ac:spMk id="37" creationId="{91CC58E1-288D-47C3-83BF-08BEAD939C0D}"/>
          </ac:spMkLst>
        </pc:spChg>
        <pc:spChg chg="del mod">
          <ac:chgData name="Minesh Patel" userId="a66d4990ec83ac90" providerId="LiveId" clId="{B97F8FE2-9461-4CFE-A336-39272FD5B119}" dt="2021-09-20T17:11:46.534" v="22591" actId="478"/>
          <ac:spMkLst>
            <pc:docMk/>
            <pc:sldMk cId="1322446679" sldId="610"/>
            <ac:spMk id="38" creationId="{E863014E-42E8-4E81-84F5-EE1F5F9625E1}"/>
          </ac:spMkLst>
        </pc:spChg>
        <pc:spChg chg="add del mod">
          <ac:chgData name="Minesh Patel" userId="a66d4990ec83ac90" providerId="LiveId" clId="{B97F8FE2-9461-4CFE-A336-39272FD5B119}" dt="2021-09-20T17:58:20.280" v="24431" actId="478"/>
          <ac:spMkLst>
            <pc:docMk/>
            <pc:sldMk cId="1322446679" sldId="610"/>
            <ac:spMk id="40" creationId="{4D1AA4DA-F71E-4311-A378-F8CE4C741F1A}"/>
          </ac:spMkLst>
        </pc:spChg>
        <pc:spChg chg="mod">
          <ac:chgData name="Minesh Patel" userId="a66d4990ec83ac90" providerId="LiveId" clId="{B97F8FE2-9461-4CFE-A336-39272FD5B119}" dt="2021-09-21T12:15:25.173" v="58975"/>
          <ac:spMkLst>
            <pc:docMk/>
            <pc:sldMk cId="1322446679" sldId="610"/>
            <ac:spMk id="40" creationId="{D4DEF29A-1B23-455A-8778-FFA865A9A0A6}"/>
          </ac:spMkLst>
        </pc:spChg>
        <pc:spChg chg="mod">
          <ac:chgData name="Minesh Patel" userId="a66d4990ec83ac90" providerId="LiveId" clId="{B97F8FE2-9461-4CFE-A336-39272FD5B119}" dt="2021-09-21T12:15:25.173" v="58975"/>
          <ac:spMkLst>
            <pc:docMk/>
            <pc:sldMk cId="1322446679" sldId="610"/>
            <ac:spMk id="41" creationId="{7314817C-430E-4B01-9A00-0AE1693B558B}"/>
          </ac:spMkLst>
        </pc:spChg>
        <pc:spChg chg="add del mod">
          <ac:chgData name="Minesh Patel" userId="a66d4990ec83ac90" providerId="LiveId" clId="{B97F8FE2-9461-4CFE-A336-39272FD5B119}" dt="2021-09-20T18:17:59.504" v="24688" actId="478"/>
          <ac:spMkLst>
            <pc:docMk/>
            <pc:sldMk cId="1322446679" sldId="610"/>
            <ac:spMk id="43" creationId="{1B6371AD-4742-4131-98A1-AC0777CD69AD}"/>
          </ac:spMkLst>
        </pc:spChg>
        <pc:spChg chg="mod">
          <ac:chgData name="Minesh Patel" userId="a66d4990ec83ac90" providerId="LiveId" clId="{B97F8FE2-9461-4CFE-A336-39272FD5B119}" dt="2021-09-21T12:15:25.173" v="58975"/>
          <ac:spMkLst>
            <pc:docMk/>
            <pc:sldMk cId="1322446679" sldId="610"/>
            <ac:spMk id="43" creationId="{E2BD0CB3-45ED-4690-B70D-8CF1762C3A67}"/>
          </ac:spMkLst>
        </pc:spChg>
        <pc:spChg chg="mod">
          <ac:chgData name="Minesh Patel" userId="a66d4990ec83ac90" providerId="LiveId" clId="{B97F8FE2-9461-4CFE-A336-39272FD5B119}" dt="2021-09-21T12:15:25.173" v="58975"/>
          <ac:spMkLst>
            <pc:docMk/>
            <pc:sldMk cId="1322446679" sldId="610"/>
            <ac:spMk id="51" creationId="{8BD6F60F-1928-443B-9378-E85DCEFAFBD8}"/>
          </ac:spMkLst>
        </pc:spChg>
        <pc:spChg chg="add del mod">
          <ac:chgData name="Minesh Patel" userId="a66d4990ec83ac90" providerId="LiveId" clId="{B97F8FE2-9461-4CFE-A336-39272FD5B119}" dt="2021-09-20T17:49:10.293" v="24056" actId="478"/>
          <ac:spMkLst>
            <pc:docMk/>
            <pc:sldMk cId="1322446679" sldId="610"/>
            <ac:spMk id="52" creationId="{E245D668-FCB6-48FA-B337-E051E67BCC7C}"/>
          </ac:spMkLst>
        </pc:spChg>
        <pc:spChg chg="mod">
          <ac:chgData name="Minesh Patel" userId="a66d4990ec83ac90" providerId="LiveId" clId="{B97F8FE2-9461-4CFE-A336-39272FD5B119}" dt="2021-09-21T12:15:25.173" v="58975"/>
          <ac:spMkLst>
            <pc:docMk/>
            <pc:sldMk cId="1322446679" sldId="610"/>
            <ac:spMk id="52" creationId="{F89322B2-D44F-42F9-ABB9-472544E895AE}"/>
          </ac:spMkLst>
        </pc:spChg>
        <pc:spChg chg="add mod">
          <ac:chgData name="Minesh Patel" userId="a66d4990ec83ac90" providerId="LiveId" clId="{B97F8FE2-9461-4CFE-A336-39272FD5B119}" dt="2021-09-21T12:40:44.593" v="62703" actId="164"/>
          <ac:spMkLst>
            <pc:docMk/>
            <pc:sldMk cId="1322446679" sldId="610"/>
            <ac:spMk id="53" creationId="{18C37422-B2D7-4A9E-B5A1-8B8B5D4FE8B3}"/>
          </ac:spMkLst>
        </pc:spChg>
        <pc:spChg chg="mod">
          <ac:chgData name="Minesh Patel" userId="a66d4990ec83ac90" providerId="LiveId" clId="{B97F8FE2-9461-4CFE-A336-39272FD5B119}" dt="2021-09-21T12:15:25.173" v="58975"/>
          <ac:spMkLst>
            <pc:docMk/>
            <pc:sldMk cId="1322446679" sldId="610"/>
            <ac:spMk id="54" creationId="{5690DDB8-0C59-4536-9031-B8D39F5363E2}"/>
          </ac:spMkLst>
        </pc:spChg>
        <pc:spChg chg="del">
          <ac:chgData name="Minesh Patel" userId="a66d4990ec83ac90" providerId="LiveId" clId="{B97F8FE2-9461-4CFE-A336-39272FD5B119}" dt="2021-09-20T17:10:00.338" v="22456" actId="478"/>
          <ac:spMkLst>
            <pc:docMk/>
            <pc:sldMk cId="1322446679" sldId="610"/>
            <ac:spMk id="54" creationId="{F6AEFDC8-E492-4249-9C57-0571731FFAEB}"/>
          </ac:spMkLst>
        </pc:spChg>
        <pc:spChg chg="add mod">
          <ac:chgData name="Minesh Patel" userId="a66d4990ec83ac90" providerId="LiveId" clId="{B97F8FE2-9461-4CFE-A336-39272FD5B119}" dt="2021-09-21T12:34:40.053" v="61365" actId="164"/>
          <ac:spMkLst>
            <pc:docMk/>
            <pc:sldMk cId="1322446679" sldId="610"/>
            <ac:spMk id="55" creationId="{0DD8987C-99C5-4C43-9F05-70A4AC9DB344}"/>
          </ac:spMkLst>
        </pc:spChg>
        <pc:spChg chg="add del">
          <ac:chgData name="Minesh Patel" userId="a66d4990ec83ac90" providerId="LiveId" clId="{B97F8FE2-9461-4CFE-A336-39272FD5B119}" dt="2021-09-20T17:47:21.905" v="23918" actId="22"/>
          <ac:spMkLst>
            <pc:docMk/>
            <pc:sldMk cId="1322446679" sldId="610"/>
            <ac:spMk id="56" creationId="{B3D409AF-9B16-4FF4-832D-A79AE958639E}"/>
          </ac:spMkLst>
        </pc:spChg>
        <pc:spChg chg="add del">
          <ac:chgData name="Minesh Patel" userId="a66d4990ec83ac90" providerId="LiveId" clId="{B97F8FE2-9461-4CFE-A336-39272FD5B119}" dt="2021-09-20T17:47:23.199" v="23920" actId="22"/>
          <ac:spMkLst>
            <pc:docMk/>
            <pc:sldMk cId="1322446679" sldId="610"/>
            <ac:spMk id="57" creationId="{9C16F627-3BC4-443E-B8EF-E30587A2E25C}"/>
          </ac:spMkLst>
        </pc:spChg>
        <pc:spChg chg="add del mod">
          <ac:chgData name="Minesh Patel" userId="a66d4990ec83ac90" providerId="LiveId" clId="{B97F8FE2-9461-4CFE-A336-39272FD5B119}" dt="2021-09-20T17:58:17.636" v="24430" actId="478"/>
          <ac:spMkLst>
            <pc:docMk/>
            <pc:sldMk cId="1322446679" sldId="610"/>
            <ac:spMk id="58" creationId="{EFBAC547-BFA2-4957-B4C3-C859199C370D}"/>
          </ac:spMkLst>
        </pc:spChg>
        <pc:spChg chg="add mod topLvl">
          <ac:chgData name="Minesh Patel" userId="a66d4990ec83ac90" providerId="LiveId" clId="{B97F8FE2-9461-4CFE-A336-39272FD5B119}" dt="2021-09-21T12:40:30.507" v="62699" actId="164"/>
          <ac:spMkLst>
            <pc:docMk/>
            <pc:sldMk cId="1322446679" sldId="610"/>
            <ac:spMk id="59" creationId="{AE525E36-AA54-488D-851A-8215D474C0A8}"/>
          </ac:spMkLst>
        </pc:spChg>
        <pc:spChg chg="add del mod">
          <ac:chgData name="Minesh Patel" userId="a66d4990ec83ac90" providerId="LiveId" clId="{B97F8FE2-9461-4CFE-A336-39272FD5B119}" dt="2021-09-20T17:49:50.427" v="24115" actId="478"/>
          <ac:spMkLst>
            <pc:docMk/>
            <pc:sldMk cId="1322446679" sldId="610"/>
            <ac:spMk id="60" creationId="{29AD048D-AE17-4F50-95F7-11F4D58BAAD0}"/>
          </ac:spMkLst>
        </pc:spChg>
        <pc:spChg chg="add mod">
          <ac:chgData name="Minesh Patel" userId="a66d4990ec83ac90" providerId="LiveId" clId="{B97F8FE2-9461-4CFE-A336-39272FD5B119}" dt="2021-09-21T12:40:44.593" v="62703" actId="164"/>
          <ac:spMkLst>
            <pc:docMk/>
            <pc:sldMk cId="1322446679" sldId="610"/>
            <ac:spMk id="61" creationId="{E16EFA4E-EFFF-45DA-AEF1-5D07BD0CA576}"/>
          </ac:spMkLst>
        </pc:spChg>
        <pc:spChg chg="add mod">
          <ac:chgData name="Minesh Patel" userId="a66d4990ec83ac90" providerId="LiveId" clId="{B97F8FE2-9461-4CFE-A336-39272FD5B119}" dt="2021-09-20T17:50:06.561" v="24150" actId="571"/>
          <ac:spMkLst>
            <pc:docMk/>
            <pc:sldMk cId="1322446679" sldId="610"/>
            <ac:spMk id="62" creationId="{30DA56C2-52C5-419B-87CE-61E2FCEB3357}"/>
          </ac:spMkLst>
        </pc:spChg>
        <pc:spChg chg="add del mod">
          <ac:chgData name="Minesh Patel" userId="a66d4990ec83ac90" providerId="LiveId" clId="{B97F8FE2-9461-4CFE-A336-39272FD5B119}" dt="2021-09-20T18:11:34.308" v="24623" actId="478"/>
          <ac:spMkLst>
            <pc:docMk/>
            <pc:sldMk cId="1322446679" sldId="610"/>
            <ac:spMk id="63" creationId="{B3450CF5-53A3-4556-82A3-18FE660D0BC7}"/>
          </ac:spMkLst>
        </pc:spChg>
        <pc:spChg chg="add mod topLvl">
          <ac:chgData name="Minesh Patel" userId="a66d4990ec83ac90" providerId="LiveId" clId="{B97F8FE2-9461-4CFE-A336-39272FD5B119}" dt="2021-09-21T12:40:52.465" v="62705" actId="164"/>
          <ac:spMkLst>
            <pc:docMk/>
            <pc:sldMk cId="1322446679" sldId="610"/>
            <ac:spMk id="64" creationId="{C0774A9A-4C87-4A39-88C8-33BA7BD00608}"/>
          </ac:spMkLst>
        </pc:spChg>
        <pc:spChg chg="add mod">
          <ac:chgData name="Minesh Patel" userId="a66d4990ec83ac90" providerId="LiveId" clId="{B97F8FE2-9461-4CFE-A336-39272FD5B119}" dt="2021-09-21T12:40:44.593" v="62703" actId="164"/>
          <ac:spMkLst>
            <pc:docMk/>
            <pc:sldMk cId="1322446679" sldId="610"/>
            <ac:spMk id="65" creationId="{3F48227C-9034-4829-9E2E-38FB7B95969D}"/>
          </ac:spMkLst>
        </pc:spChg>
        <pc:spChg chg="add mod">
          <ac:chgData name="Minesh Patel" userId="a66d4990ec83ac90" providerId="LiveId" clId="{B97F8FE2-9461-4CFE-A336-39272FD5B119}" dt="2021-09-21T12:40:36.519" v="62701" actId="164"/>
          <ac:spMkLst>
            <pc:docMk/>
            <pc:sldMk cId="1322446679" sldId="610"/>
            <ac:spMk id="66" creationId="{EC81B507-7F2F-4E25-9F4F-3E5AAED9F1E0}"/>
          </ac:spMkLst>
        </pc:spChg>
        <pc:spChg chg="add del mod">
          <ac:chgData name="Minesh Patel" userId="a66d4990ec83ac90" providerId="LiveId" clId="{B97F8FE2-9461-4CFE-A336-39272FD5B119}" dt="2021-09-20T18:11:04.467" v="24570" actId="478"/>
          <ac:spMkLst>
            <pc:docMk/>
            <pc:sldMk cId="1322446679" sldId="610"/>
            <ac:spMk id="67" creationId="{1F815F22-6D04-49C5-9160-FB46C30C1FEE}"/>
          </ac:spMkLst>
        </pc:spChg>
        <pc:spChg chg="add mod topLvl">
          <ac:chgData name="Minesh Patel" userId="a66d4990ec83ac90" providerId="LiveId" clId="{B97F8FE2-9461-4CFE-A336-39272FD5B119}" dt="2021-09-21T12:40:30.507" v="62699" actId="164"/>
          <ac:spMkLst>
            <pc:docMk/>
            <pc:sldMk cId="1322446679" sldId="610"/>
            <ac:spMk id="68" creationId="{ECF8B054-D0F0-46EF-AEEC-4ADB56EC2B40}"/>
          </ac:spMkLst>
        </pc:spChg>
        <pc:spChg chg="add del mod">
          <ac:chgData name="Minesh Patel" userId="a66d4990ec83ac90" providerId="LiveId" clId="{B97F8FE2-9461-4CFE-A336-39272FD5B119}" dt="2021-09-20T18:00:42.289" v="24470" actId="478"/>
          <ac:spMkLst>
            <pc:docMk/>
            <pc:sldMk cId="1322446679" sldId="610"/>
            <ac:spMk id="72" creationId="{67197B03-0F79-4966-AF12-9C97A3D004FF}"/>
          </ac:spMkLst>
        </pc:spChg>
        <pc:spChg chg="add mod">
          <ac:chgData name="Minesh Patel" userId="a66d4990ec83ac90" providerId="LiveId" clId="{B97F8FE2-9461-4CFE-A336-39272FD5B119}" dt="2021-09-21T12:40:36.519" v="62701" actId="164"/>
          <ac:spMkLst>
            <pc:docMk/>
            <pc:sldMk cId="1322446679" sldId="610"/>
            <ac:spMk id="80" creationId="{A041431C-498B-48FE-849D-1C761B527925}"/>
          </ac:spMkLst>
        </pc:spChg>
        <pc:spChg chg="add mod topLvl">
          <ac:chgData name="Minesh Patel" userId="a66d4990ec83ac90" providerId="LiveId" clId="{B97F8FE2-9461-4CFE-A336-39272FD5B119}" dt="2021-09-21T12:40:30.507" v="62699" actId="164"/>
          <ac:spMkLst>
            <pc:docMk/>
            <pc:sldMk cId="1322446679" sldId="610"/>
            <ac:spMk id="81" creationId="{3DF41D22-88AC-48A7-A026-397524E5B14D}"/>
          </ac:spMkLst>
        </pc:spChg>
        <pc:spChg chg="add mod topLvl">
          <ac:chgData name="Minesh Patel" userId="a66d4990ec83ac90" providerId="LiveId" clId="{B97F8FE2-9461-4CFE-A336-39272FD5B119}" dt="2021-09-21T12:40:52.465" v="62705" actId="164"/>
          <ac:spMkLst>
            <pc:docMk/>
            <pc:sldMk cId="1322446679" sldId="610"/>
            <ac:spMk id="84" creationId="{BA954E10-8382-4AC9-982C-43B3150AB4B6}"/>
          </ac:spMkLst>
        </pc:spChg>
        <pc:spChg chg="add mod topLvl">
          <ac:chgData name="Minesh Patel" userId="a66d4990ec83ac90" providerId="LiveId" clId="{B97F8FE2-9461-4CFE-A336-39272FD5B119}" dt="2021-09-21T12:40:52.465" v="62705" actId="164"/>
          <ac:spMkLst>
            <pc:docMk/>
            <pc:sldMk cId="1322446679" sldId="610"/>
            <ac:spMk id="85" creationId="{F5B25810-775A-44BD-8C69-20C4A56170E9}"/>
          </ac:spMkLst>
        </pc:spChg>
        <pc:spChg chg="add mod">
          <ac:chgData name="Minesh Patel" userId="a66d4990ec83ac90" providerId="LiveId" clId="{B97F8FE2-9461-4CFE-A336-39272FD5B119}" dt="2021-09-21T12:34:40.053" v="61365" actId="164"/>
          <ac:spMkLst>
            <pc:docMk/>
            <pc:sldMk cId="1322446679" sldId="610"/>
            <ac:spMk id="86" creationId="{BAD3779E-E81E-4CB5-892A-A496A487F755}"/>
          </ac:spMkLst>
        </pc:spChg>
        <pc:spChg chg="add mod">
          <ac:chgData name="Minesh Patel" userId="a66d4990ec83ac90" providerId="LiveId" clId="{B97F8FE2-9461-4CFE-A336-39272FD5B119}" dt="2021-09-21T12:34:40.053" v="61365" actId="164"/>
          <ac:spMkLst>
            <pc:docMk/>
            <pc:sldMk cId="1322446679" sldId="610"/>
            <ac:spMk id="88" creationId="{328168FD-BC64-4FA4-AF80-8B9C69DF1191}"/>
          </ac:spMkLst>
        </pc:spChg>
        <pc:spChg chg="add mod">
          <ac:chgData name="Minesh Patel" userId="a66d4990ec83ac90" providerId="LiveId" clId="{B97F8FE2-9461-4CFE-A336-39272FD5B119}" dt="2021-09-21T12:34:40.053" v="61365" actId="164"/>
          <ac:spMkLst>
            <pc:docMk/>
            <pc:sldMk cId="1322446679" sldId="610"/>
            <ac:spMk id="89" creationId="{2FB2BA2A-8432-4840-8C3B-3697D3E39D06}"/>
          </ac:spMkLst>
        </pc:spChg>
        <pc:spChg chg="add mod">
          <ac:chgData name="Minesh Patel" userId="a66d4990ec83ac90" providerId="LiveId" clId="{B97F8FE2-9461-4CFE-A336-39272FD5B119}" dt="2021-09-21T12:40:52.465" v="62705" actId="164"/>
          <ac:spMkLst>
            <pc:docMk/>
            <pc:sldMk cId="1322446679" sldId="610"/>
            <ac:spMk id="90" creationId="{E753A7DA-010A-430C-B0D7-EECF74F42214}"/>
          </ac:spMkLst>
        </pc:spChg>
        <pc:spChg chg="add del mod topLvl">
          <ac:chgData name="Minesh Patel" userId="a66d4990ec83ac90" providerId="LiveId" clId="{B97F8FE2-9461-4CFE-A336-39272FD5B119}" dt="2021-09-21T12:40:52.465" v="62705" actId="164"/>
          <ac:spMkLst>
            <pc:docMk/>
            <pc:sldMk cId="1322446679" sldId="610"/>
            <ac:spMk id="91" creationId="{DC826B4A-A81E-46C1-A309-A0B7091C848E}"/>
          </ac:spMkLst>
        </pc:spChg>
        <pc:spChg chg="add mod topLvl">
          <ac:chgData name="Minesh Patel" userId="a66d4990ec83ac90" providerId="LiveId" clId="{B97F8FE2-9461-4CFE-A336-39272FD5B119}" dt="2021-09-21T12:40:30.507" v="62699" actId="164"/>
          <ac:spMkLst>
            <pc:docMk/>
            <pc:sldMk cId="1322446679" sldId="610"/>
            <ac:spMk id="92" creationId="{AC88C5FD-8FA4-440D-9BBC-23F83A35B626}"/>
          </ac:spMkLst>
        </pc:spChg>
        <pc:spChg chg="add mod">
          <ac:chgData name="Minesh Patel" userId="a66d4990ec83ac90" providerId="LiveId" clId="{B97F8FE2-9461-4CFE-A336-39272FD5B119}" dt="2021-09-20T18:16:56.658" v="24680" actId="571"/>
          <ac:spMkLst>
            <pc:docMk/>
            <pc:sldMk cId="1322446679" sldId="610"/>
            <ac:spMk id="93" creationId="{DDE211E0-3F75-4FC5-A113-11CB5B932DF6}"/>
          </ac:spMkLst>
        </pc:spChg>
        <pc:spChg chg="add mod">
          <ac:chgData name="Minesh Patel" userId="a66d4990ec83ac90" providerId="LiveId" clId="{B97F8FE2-9461-4CFE-A336-39272FD5B119}" dt="2021-09-20T18:16:56.658" v="24680" actId="571"/>
          <ac:spMkLst>
            <pc:docMk/>
            <pc:sldMk cId="1322446679" sldId="610"/>
            <ac:spMk id="95" creationId="{5FC36840-A9CF-43AD-96C4-10A7F98C6AED}"/>
          </ac:spMkLst>
        </pc:spChg>
        <pc:spChg chg="add mod">
          <ac:chgData name="Minesh Patel" userId="a66d4990ec83ac90" providerId="LiveId" clId="{B97F8FE2-9461-4CFE-A336-39272FD5B119}" dt="2021-09-20T18:16:56.658" v="24680" actId="571"/>
          <ac:spMkLst>
            <pc:docMk/>
            <pc:sldMk cId="1322446679" sldId="610"/>
            <ac:spMk id="96" creationId="{599B2C77-54CF-43C4-9863-3B5D16025203}"/>
          </ac:spMkLst>
        </pc:spChg>
        <pc:spChg chg="add mod">
          <ac:chgData name="Minesh Patel" userId="a66d4990ec83ac90" providerId="LiveId" clId="{B97F8FE2-9461-4CFE-A336-39272FD5B119}" dt="2021-09-20T18:16:56.658" v="24680" actId="571"/>
          <ac:spMkLst>
            <pc:docMk/>
            <pc:sldMk cId="1322446679" sldId="610"/>
            <ac:spMk id="97" creationId="{F65D93FF-3BE3-4A94-9317-E3D998C04F16}"/>
          </ac:spMkLst>
        </pc:spChg>
        <pc:spChg chg="add del mod">
          <ac:chgData name="Minesh Patel" userId="a66d4990ec83ac90" providerId="LiveId" clId="{B97F8FE2-9461-4CFE-A336-39272FD5B119}" dt="2021-09-20T18:21:40.358" v="24724" actId="478"/>
          <ac:spMkLst>
            <pc:docMk/>
            <pc:sldMk cId="1322446679" sldId="610"/>
            <ac:spMk id="98" creationId="{EE045AD8-04B3-443B-BFC0-45B0566AA71E}"/>
          </ac:spMkLst>
        </pc:spChg>
        <pc:spChg chg="add mod">
          <ac:chgData name="Minesh Patel" userId="a66d4990ec83ac90" providerId="LiveId" clId="{B97F8FE2-9461-4CFE-A336-39272FD5B119}" dt="2021-09-21T12:40:44.593" v="62703" actId="164"/>
          <ac:spMkLst>
            <pc:docMk/>
            <pc:sldMk cId="1322446679" sldId="610"/>
            <ac:spMk id="99" creationId="{A3E81D26-88BC-498E-8687-BC6F58CDE8DA}"/>
          </ac:spMkLst>
        </pc:spChg>
        <pc:spChg chg="add mod">
          <ac:chgData name="Minesh Patel" userId="a66d4990ec83ac90" providerId="LiveId" clId="{B97F8FE2-9461-4CFE-A336-39272FD5B119}" dt="2021-09-20T18:21:37.196" v="24721" actId="571"/>
          <ac:spMkLst>
            <pc:docMk/>
            <pc:sldMk cId="1322446679" sldId="610"/>
            <ac:spMk id="100" creationId="{B44D3277-D831-4C16-97E1-7F8440E51073}"/>
          </ac:spMkLst>
        </pc:spChg>
        <pc:spChg chg="add mod">
          <ac:chgData name="Minesh Patel" userId="a66d4990ec83ac90" providerId="LiveId" clId="{B97F8FE2-9461-4CFE-A336-39272FD5B119}" dt="2021-09-20T18:21:37.196" v="24721" actId="571"/>
          <ac:spMkLst>
            <pc:docMk/>
            <pc:sldMk cId="1322446679" sldId="610"/>
            <ac:spMk id="101" creationId="{93B8E3F5-FCD9-47A6-B560-FEC69EEABEA8}"/>
          </ac:spMkLst>
        </pc:spChg>
        <pc:spChg chg="add mod topLvl">
          <ac:chgData name="Minesh Patel" userId="a66d4990ec83ac90" providerId="LiveId" clId="{B97F8FE2-9461-4CFE-A336-39272FD5B119}" dt="2021-09-21T12:40:52.465" v="62705" actId="164"/>
          <ac:spMkLst>
            <pc:docMk/>
            <pc:sldMk cId="1322446679" sldId="610"/>
            <ac:spMk id="102" creationId="{4FA94A87-B369-4575-9DE2-0EA6C7DABD23}"/>
          </ac:spMkLst>
        </pc:spChg>
        <pc:spChg chg="add mod ord">
          <ac:chgData name="Minesh Patel" userId="a66d4990ec83ac90" providerId="LiveId" clId="{B97F8FE2-9461-4CFE-A336-39272FD5B119}" dt="2021-09-21T12:34:10.201" v="61340" actId="164"/>
          <ac:spMkLst>
            <pc:docMk/>
            <pc:sldMk cId="1322446679" sldId="610"/>
            <ac:spMk id="113" creationId="{4DF38012-FC00-4985-8F63-B95780F53384}"/>
          </ac:spMkLst>
        </pc:spChg>
        <pc:spChg chg="add mod">
          <ac:chgData name="Minesh Patel" userId="a66d4990ec83ac90" providerId="LiveId" clId="{B97F8FE2-9461-4CFE-A336-39272FD5B119}" dt="2021-09-21T12:34:10.201" v="61340" actId="164"/>
          <ac:spMkLst>
            <pc:docMk/>
            <pc:sldMk cId="1322446679" sldId="610"/>
            <ac:spMk id="114" creationId="{2201D2A6-190B-4AB4-908B-827DABBFAEF9}"/>
          </ac:spMkLst>
        </pc:spChg>
        <pc:grpChg chg="add mod ord">
          <ac:chgData name="Minesh Patel" userId="a66d4990ec83ac90" providerId="LiveId" clId="{B97F8FE2-9461-4CFE-A336-39272FD5B119}" dt="2021-09-21T12:34:12.454" v="61341" actId="167"/>
          <ac:grpSpMkLst>
            <pc:docMk/>
            <pc:sldMk cId="1322446679" sldId="610"/>
            <ac:grpSpMk id="3" creationId="{E9C5D602-00C2-418A-906D-663E10F1BF44}"/>
          </ac:grpSpMkLst>
        </pc:grpChg>
        <pc:grpChg chg="add mod">
          <ac:chgData name="Minesh Patel" userId="a66d4990ec83ac90" providerId="LiveId" clId="{B97F8FE2-9461-4CFE-A336-39272FD5B119}" dt="2021-09-21T12:34:40.053" v="61365" actId="164"/>
          <ac:grpSpMkLst>
            <pc:docMk/>
            <pc:sldMk cId="1322446679" sldId="610"/>
            <ac:grpSpMk id="5" creationId="{97DA7EFE-B80D-42F7-BF4A-5183576E5F44}"/>
          </ac:grpSpMkLst>
        </pc:grpChg>
        <pc:grpChg chg="add mod">
          <ac:chgData name="Minesh Patel" userId="a66d4990ec83ac90" providerId="LiveId" clId="{B97F8FE2-9461-4CFE-A336-39272FD5B119}" dt="2021-09-21T12:36:07.239" v="61600" actId="164"/>
          <ac:grpSpMkLst>
            <pc:docMk/>
            <pc:sldMk cId="1322446679" sldId="610"/>
            <ac:grpSpMk id="6" creationId="{9E7700FE-51BE-413B-B88F-16B78FF6AEF2}"/>
          </ac:grpSpMkLst>
        </pc:grpChg>
        <pc:grpChg chg="add del mod">
          <ac:chgData name="Minesh Patel" userId="a66d4990ec83ac90" providerId="LiveId" clId="{B97F8FE2-9461-4CFE-A336-39272FD5B119}" dt="2021-09-21T12:40:20.608" v="62698" actId="165"/>
          <ac:grpSpMkLst>
            <pc:docMk/>
            <pc:sldMk cId="1322446679" sldId="610"/>
            <ac:grpSpMk id="7" creationId="{B3709CBF-4E85-4C1D-9F4D-FBAF7CA07217}"/>
          </ac:grpSpMkLst>
        </pc:grpChg>
        <pc:grpChg chg="add mod">
          <ac:chgData name="Minesh Patel" userId="a66d4990ec83ac90" providerId="LiveId" clId="{B97F8FE2-9461-4CFE-A336-39272FD5B119}" dt="2021-09-21T12:40:30.507" v="62699" actId="164"/>
          <ac:grpSpMkLst>
            <pc:docMk/>
            <pc:sldMk cId="1322446679" sldId="610"/>
            <ac:grpSpMk id="8" creationId="{2DB53119-21E0-4B5B-B802-09AF405E431F}"/>
          </ac:grpSpMkLst>
        </pc:grpChg>
        <pc:grpChg chg="add mod">
          <ac:chgData name="Minesh Patel" userId="a66d4990ec83ac90" providerId="LiveId" clId="{B97F8FE2-9461-4CFE-A336-39272FD5B119}" dt="2021-09-21T12:40:36.519" v="62701" actId="164"/>
          <ac:grpSpMkLst>
            <pc:docMk/>
            <pc:sldMk cId="1322446679" sldId="610"/>
            <ac:grpSpMk id="9" creationId="{FA752E50-05C9-4223-8681-E1D39506B487}"/>
          </ac:grpSpMkLst>
        </pc:grpChg>
        <pc:grpChg chg="add mod">
          <ac:chgData name="Minesh Patel" userId="a66d4990ec83ac90" providerId="LiveId" clId="{B97F8FE2-9461-4CFE-A336-39272FD5B119}" dt="2021-09-21T12:40:44.593" v="62703" actId="164"/>
          <ac:grpSpMkLst>
            <pc:docMk/>
            <pc:sldMk cId="1322446679" sldId="610"/>
            <ac:grpSpMk id="10" creationId="{0CA3363A-4AFF-475F-8B62-799E5AA19030}"/>
          </ac:grpSpMkLst>
        </pc:grpChg>
        <pc:grpChg chg="add mod">
          <ac:chgData name="Minesh Patel" userId="a66d4990ec83ac90" providerId="LiveId" clId="{B97F8FE2-9461-4CFE-A336-39272FD5B119}" dt="2021-09-21T12:40:52.465" v="62705" actId="164"/>
          <ac:grpSpMkLst>
            <pc:docMk/>
            <pc:sldMk cId="1322446679" sldId="610"/>
            <ac:grpSpMk id="11" creationId="{157B4517-07FF-4F45-8BD7-037E12243B22}"/>
          </ac:grpSpMkLst>
        </pc:grpChg>
        <pc:grpChg chg="add mod">
          <ac:chgData name="Minesh Patel" userId="a66d4990ec83ac90" providerId="LiveId" clId="{B97F8FE2-9461-4CFE-A336-39272FD5B119}" dt="2021-09-21T12:15:25.173" v="58975"/>
          <ac:grpSpMkLst>
            <pc:docMk/>
            <pc:sldMk cId="1322446679" sldId="610"/>
            <ac:grpSpMk id="39" creationId="{013E8C03-469A-47B6-BF11-44A00CB517A0}"/>
          </ac:grpSpMkLst>
        </pc:grpChg>
        <pc:grpChg chg="del">
          <ac:chgData name="Minesh Patel" userId="a66d4990ec83ac90" providerId="LiveId" clId="{B97F8FE2-9461-4CFE-A336-39272FD5B119}" dt="2021-09-21T12:15:24.829" v="58974" actId="478"/>
          <ac:grpSpMkLst>
            <pc:docMk/>
            <pc:sldMk cId="1322446679" sldId="610"/>
            <ac:grpSpMk id="44" creationId="{878FDA8E-53F1-4823-905B-B4A29CBE4C50}"/>
          </ac:grpSpMkLst>
        </pc:grpChg>
        <pc:cxnChg chg="add del mod">
          <ac:chgData name="Minesh Patel" userId="a66d4990ec83ac90" providerId="LiveId" clId="{B97F8FE2-9461-4CFE-A336-39272FD5B119}" dt="2021-09-20T17:49:10.293" v="24056" actId="478"/>
          <ac:cxnSpMkLst>
            <pc:docMk/>
            <pc:sldMk cId="1322446679" sldId="610"/>
            <ac:cxnSpMk id="19" creationId="{60F1F96C-75DA-4700-AAF6-1B3C24F7A32D}"/>
          </ac:cxnSpMkLst>
        </pc:cxnChg>
        <pc:cxnChg chg="add del mod">
          <ac:chgData name="Minesh Patel" userId="a66d4990ec83ac90" providerId="LiveId" clId="{B97F8FE2-9461-4CFE-A336-39272FD5B119}" dt="2021-09-20T17:49:10.293" v="24056" actId="478"/>
          <ac:cxnSpMkLst>
            <pc:docMk/>
            <pc:sldMk cId="1322446679" sldId="610"/>
            <ac:cxnSpMk id="29" creationId="{1A2FF120-7EBC-4E58-BABD-EA236EDC202A}"/>
          </ac:cxnSpMkLst>
        </pc:cxnChg>
        <pc:cxnChg chg="add del mod">
          <ac:chgData name="Minesh Patel" userId="a66d4990ec83ac90" providerId="LiveId" clId="{B97F8FE2-9461-4CFE-A336-39272FD5B119}" dt="2021-09-20T17:49:10.293" v="24056" actId="478"/>
          <ac:cxnSpMkLst>
            <pc:docMk/>
            <pc:sldMk cId="1322446679" sldId="610"/>
            <ac:cxnSpMk id="30" creationId="{AE736D4C-C873-4C5C-A31F-989473C5EB97}"/>
          </ac:cxnSpMkLst>
        </pc:cxnChg>
        <pc:cxnChg chg="add del mod">
          <ac:chgData name="Minesh Patel" userId="a66d4990ec83ac90" providerId="LiveId" clId="{B97F8FE2-9461-4CFE-A336-39272FD5B119}" dt="2021-09-20T17:42:32.983" v="23770" actId="478"/>
          <ac:cxnSpMkLst>
            <pc:docMk/>
            <pc:sldMk cId="1322446679" sldId="610"/>
            <ac:cxnSpMk id="32" creationId="{390758E5-2609-45C7-B821-B4C5414D8380}"/>
          </ac:cxnSpMkLst>
        </pc:cxnChg>
        <pc:cxnChg chg="add mod">
          <ac:chgData name="Minesh Patel" userId="a66d4990ec83ac90" providerId="LiveId" clId="{B97F8FE2-9461-4CFE-A336-39272FD5B119}" dt="2021-09-21T12:40:44.593" v="62703" actId="164"/>
          <ac:cxnSpMkLst>
            <pc:docMk/>
            <pc:sldMk cId="1322446679" sldId="610"/>
            <ac:cxnSpMk id="42" creationId="{4B932352-3904-4FE8-A01D-BD99C4BF40D9}"/>
          </ac:cxnSpMkLst>
        </pc:cxnChg>
        <pc:cxnChg chg="add del mod">
          <ac:chgData name="Minesh Patel" userId="a66d4990ec83ac90" providerId="LiveId" clId="{B97F8FE2-9461-4CFE-A336-39272FD5B119}" dt="2021-09-20T17:46:12.721" v="23876" actId="478"/>
          <ac:cxnSpMkLst>
            <pc:docMk/>
            <pc:sldMk cId="1322446679" sldId="610"/>
            <ac:cxnSpMk id="51" creationId="{41DAC93C-2CD0-4B8C-8104-A205D0AD1044}"/>
          </ac:cxnSpMkLst>
        </pc:cxnChg>
        <pc:cxnChg chg="add del mod">
          <ac:chgData name="Minesh Patel" userId="a66d4990ec83ac90" providerId="LiveId" clId="{B97F8FE2-9461-4CFE-A336-39272FD5B119}" dt="2021-09-20T17:49:10.293" v="24056" actId="478"/>
          <ac:cxnSpMkLst>
            <pc:docMk/>
            <pc:sldMk cId="1322446679" sldId="610"/>
            <ac:cxnSpMk id="55" creationId="{9F2CD1AA-7352-4D15-86DE-DB8B798F6242}"/>
          </ac:cxnSpMkLst>
        </pc:cxnChg>
        <pc:cxnChg chg="add mod">
          <ac:chgData name="Minesh Patel" userId="a66d4990ec83ac90" providerId="LiveId" clId="{B97F8FE2-9461-4CFE-A336-39272FD5B119}" dt="2021-09-21T12:40:36.519" v="62701" actId="164"/>
          <ac:cxnSpMkLst>
            <pc:docMk/>
            <pc:sldMk cId="1322446679" sldId="610"/>
            <ac:cxnSpMk id="71" creationId="{F94268E0-176B-424D-BFB5-8BE26DB51918}"/>
          </ac:cxnSpMkLst>
        </pc:cxnChg>
        <pc:cxnChg chg="add mod topLvl">
          <ac:chgData name="Minesh Patel" userId="a66d4990ec83ac90" providerId="LiveId" clId="{B97F8FE2-9461-4CFE-A336-39272FD5B119}" dt="2021-09-21T12:40:30.507" v="62699" actId="164"/>
          <ac:cxnSpMkLst>
            <pc:docMk/>
            <pc:sldMk cId="1322446679" sldId="610"/>
            <ac:cxnSpMk id="82" creationId="{F64097AF-7792-4DCE-B0D9-4826F24139B5}"/>
          </ac:cxnSpMkLst>
        </pc:cxnChg>
        <pc:cxnChg chg="add mod topLvl">
          <ac:chgData name="Minesh Patel" userId="a66d4990ec83ac90" providerId="LiveId" clId="{B97F8FE2-9461-4CFE-A336-39272FD5B119}" dt="2021-09-21T12:40:52.465" v="62705" actId="164"/>
          <ac:cxnSpMkLst>
            <pc:docMk/>
            <pc:sldMk cId="1322446679" sldId="610"/>
            <ac:cxnSpMk id="83" creationId="{4ABB6631-98DC-4115-A7F2-FBE4572BCEB8}"/>
          </ac:cxnSpMkLst>
        </pc:cxnChg>
        <pc:cxnChg chg="add mod">
          <ac:chgData name="Minesh Patel" userId="a66d4990ec83ac90" providerId="LiveId" clId="{B97F8FE2-9461-4CFE-A336-39272FD5B119}" dt="2021-09-21T12:34:40.053" v="61365" actId="164"/>
          <ac:cxnSpMkLst>
            <pc:docMk/>
            <pc:sldMk cId="1322446679" sldId="610"/>
            <ac:cxnSpMk id="87" creationId="{674D6B30-E447-42A2-9761-81E7295CB038}"/>
          </ac:cxnSpMkLst>
        </pc:cxnChg>
        <pc:cxnChg chg="add mod">
          <ac:chgData name="Minesh Patel" userId="a66d4990ec83ac90" providerId="LiveId" clId="{B97F8FE2-9461-4CFE-A336-39272FD5B119}" dt="2021-09-20T18:16:56.658" v="24680" actId="571"/>
          <ac:cxnSpMkLst>
            <pc:docMk/>
            <pc:sldMk cId="1322446679" sldId="610"/>
            <ac:cxnSpMk id="94" creationId="{3A76ADA7-8351-41D2-8961-165D66DAC21A}"/>
          </ac:cxnSpMkLst>
        </pc:cxnChg>
      </pc:sldChg>
      <pc:sldChg chg="add del">
        <pc:chgData name="Minesh Patel" userId="a66d4990ec83ac90" providerId="LiveId" clId="{B97F8FE2-9461-4CFE-A336-39272FD5B119}" dt="2021-09-20T17:38:38.656" v="23577" actId="2696"/>
        <pc:sldMkLst>
          <pc:docMk/>
          <pc:sldMk cId="175438037" sldId="611"/>
        </pc:sldMkLst>
      </pc:sldChg>
      <pc:sldChg chg="add">
        <pc:chgData name="Minesh Patel" userId="a66d4990ec83ac90" providerId="LiveId" clId="{B97F8FE2-9461-4CFE-A336-39272FD5B119}" dt="2021-09-20T17:38:41.165" v="23578"/>
        <pc:sldMkLst>
          <pc:docMk/>
          <pc:sldMk cId="338608435" sldId="611"/>
        </pc:sldMkLst>
      </pc:sldChg>
      <pc:sldChg chg="addSp delSp modSp add mod ord modAnim modNotesTx">
        <pc:chgData name="Minesh Patel" userId="a66d4990ec83ac90" providerId="LiveId" clId="{B97F8FE2-9461-4CFE-A336-39272FD5B119}" dt="2021-09-21T12:51:07.875" v="64238"/>
        <pc:sldMkLst>
          <pc:docMk/>
          <pc:sldMk cId="3024554661" sldId="612"/>
        </pc:sldMkLst>
        <pc:spChg chg="mod">
          <ac:chgData name="Minesh Patel" userId="a66d4990ec83ac90" providerId="LiveId" clId="{B97F8FE2-9461-4CFE-A336-39272FD5B119}" dt="2021-09-21T12:15:33.570" v="58981"/>
          <ac:spMkLst>
            <pc:docMk/>
            <pc:sldMk cId="3024554661" sldId="612"/>
            <ac:spMk id="21" creationId="{8BB9B9D4-C315-44AF-808F-93796F219759}"/>
          </ac:spMkLst>
        </pc:spChg>
        <pc:spChg chg="mod">
          <ac:chgData name="Minesh Patel" userId="a66d4990ec83ac90" providerId="LiveId" clId="{B97F8FE2-9461-4CFE-A336-39272FD5B119}" dt="2021-09-21T12:15:33.570" v="58981"/>
          <ac:spMkLst>
            <pc:docMk/>
            <pc:sldMk cId="3024554661" sldId="612"/>
            <ac:spMk id="22" creationId="{D4C041B3-3B8D-4358-A21D-A9178CEBF839}"/>
          </ac:spMkLst>
        </pc:spChg>
        <pc:spChg chg="mod">
          <ac:chgData name="Minesh Patel" userId="a66d4990ec83ac90" providerId="LiveId" clId="{B97F8FE2-9461-4CFE-A336-39272FD5B119}" dt="2021-09-21T12:15:33.570" v="58981"/>
          <ac:spMkLst>
            <pc:docMk/>
            <pc:sldMk cId="3024554661" sldId="612"/>
            <ac:spMk id="23" creationId="{A8B60819-404A-48A9-AFC1-450625E5B769}"/>
          </ac:spMkLst>
        </pc:spChg>
        <pc:spChg chg="mod">
          <ac:chgData name="Minesh Patel" userId="a66d4990ec83ac90" providerId="LiveId" clId="{B97F8FE2-9461-4CFE-A336-39272FD5B119}" dt="2021-09-21T12:15:33.570" v="58981"/>
          <ac:spMkLst>
            <pc:docMk/>
            <pc:sldMk cId="3024554661" sldId="612"/>
            <ac:spMk id="24" creationId="{6D6B75FE-677D-4384-9475-A220965C5EF3}"/>
          </ac:spMkLst>
        </pc:spChg>
        <pc:spChg chg="mod">
          <ac:chgData name="Minesh Patel" userId="a66d4990ec83ac90" providerId="LiveId" clId="{B97F8FE2-9461-4CFE-A336-39272FD5B119}" dt="2021-09-21T12:15:33.570" v="58981"/>
          <ac:spMkLst>
            <pc:docMk/>
            <pc:sldMk cId="3024554661" sldId="612"/>
            <ac:spMk id="25" creationId="{AAD43A43-ECCD-4312-A695-FC2F82F9C9DF}"/>
          </ac:spMkLst>
        </pc:spChg>
        <pc:spChg chg="mod">
          <ac:chgData name="Minesh Patel" userId="a66d4990ec83ac90" providerId="LiveId" clId="{B97F8FE2-9461-4CFE-A336-39272FD5B119}" dt="2021-09-21T12:15:33.570" v="58981"/>
          <ac:spMkLst>
            <pc:docMk/>
            <pc:sldMk cId="3024554661" sldId="612"/>
            <ac:spMk id="26" creationId="{04DA9D7F-E66F-4A7E-A836-24269FAB40B8}"/>
          </ac:spMkLst>
        </pc:spChg>
        <pc:spChg chg="mod">
          <ac:chgData name="Minesh Patel" userId="a66d4990ec83ac90" providerId="LiveId" clId="{B97F8FE2-9461-4CFE-A336-39272FD5B119}" dt="2021-09-20T18:59:37.775" v="26024" actId="108"/>
          <ac:spMkLst>
            <pc:docMk/>
            <pc:sldMk cId="3024554661" sldId="612"/>
            <ac:spMk id="29" creationId="{AFB44191-499A-4AB3-8D26-461865A81429}"/>
          </ac:spMkLst>
        </pc:spChg>
        <pc:spChg chg="mod">
          <ac:chgData name="Minesh Patel" userId="a66d4990ec83ac90" providerId="LiveId" clId="{B97F8FE2-9461-4CFE-A336-39272FD5B119}" dt="2021-09-20T18:59:34.943" v="26023" actId="108"/>
          <ac:spMkLst>
            <pc:docMk/>
            <pc:sldMk cId="3024554661" sldId="612"/>
            <ac:spMk id="32" creationId="{8026E1AB-D50E-4DD3-944D-E158EA073F8E}"/>
          </ac:spMkLst>
        </pc:spChg>
        <pc:spChg chg="mod">
          <ac:chgData name="Minesh Patel" userId="a66d4990ec83ac90" providerId="LiveId" clId="{B97F8FE2-9461-4CFE-A336-39272FD5B119}" dt="2021-09-20T18:59:43.330" v="26025" actId="207"/>
          <ac:spMkLst>
            <pc:docMk/>
            <pc:sldMk cId="3024554661" sldId="612"/>
            <ac:spMk id="33" creationId="{BE996362-21C5-441E-A587-40882D7733B7}"/>
          </ac:spMkLst>
        </pc:spChg>
        <pc:spChg chg="mod">
          <ac:chgData name="Minesh Patel" userId="a66d4990ec83ac90" providerId="LiveId" clId="{B97F8FE2-9461-4CFE-A336-39272FD5B119}" dt="2021-09-21T12:49:13.400" v="64234" actId="20577"/>
          <ac:spMkLst>
            <pc:docMk/>
            <pc:sldMk cId="3024554661" sldId="612"/>
            <ac:spMk id="37" creationId="{C7C6E374-9423-4898-9CA8-51307EEDCD49}"/>
          </ac:spMkLst>
        </pc:spChg>
        <pc:grpChg chg="add mod">
          <ac:chgData name="Minesh Patel" userId="a66d4990ec83ac90" providerId="LiveId" clId="{B97F8FE2-9461-4CFE-A336-39272FD5B119}" dt="2021-09-21T12:15:33.570" v="58981"/>
          <ac:grpSpMkLst>
            <pc:docMk/>
            <pc:sldMk cId="3024554661" sldId="612"/>
            <ac:grpSpMk id="20" creationId="{818A4AAB-138A-47E8-9F9A-3E5A2073ABD8}"/>
          </ac:grpSpMkLst>
        </pc:grpChg>
        <pc:grpChg chg="del">
          <ac:chgData name="Minesh Patel" userId="a66d4990ec83ac90" providerId="LiveId" clId="{B97F8FE2-9461-4CFE-A336-39272FD5B119}" dt="2021-09-21T12:15:33.309" v="58980" actId="478"/>
          <ac:grpSpMkLst>
            <pc:docMk/>
            <pc:sldMk cId="3024554661" sldId="612"/>
            <ac:grpSpMk id="44" creationId="{878FDA8E-53F1-4823-905B-B4A29CBE4C50}"/>
          </ac:grpSpMkLst>
        </pc:grpChg>
      </pc:sldChg>
      <pc:sldChg chg="addSp delSp modSp add del mod">
        <pc:chgData name="Minesh Patel" userId="a66d4990ec83ac90" providerId="LiveId" clId="{B97F8FE2-9461-4CFE-A336-39272FD5B119}" dt="2021-09-20T17:30:56.841" v="23078" actId="47"/>
        <pc:sldMkLst>
          <pc:docMk/>
          <pc:sldMk cId="2537787804" sldId="613"/>
        </pc:sldMkLst>
        <pc:spChg chg="add del mod">
          <ac:chgData name="Minesh Patel" userId="a66d4990ec83ac90" providerId="LiveId" clId="{B97F8FE2-9461-4CFE-A336-39272FD5B119}" dt="2021-09-20T17:29:22.051" v="23057" actId="478"/>
          <ac:spMkLst>
            <pc:docMk/>
            <pc:sldMk cId="2537787804" sldId="613"/>
            <ac:spMk id="5" creationId="{31A89F05-A987-43BC-92C0-4B628F8D03C1}"/>
          </ac:spMkLst>
        </pc:spChg>
        <pc:spChg chg="del">
          <ac:chgData name="Minesh Patel" userId="a66d4990ec83ac90" providerId="LiveId" clId="{B97F8FE2-9461-4CFE-A336-39272FD5B119}" dt="2021-09-20T17:29:20.519" v="23056" actId="478"/>
          <ac:spMkLst>
            <pc:docMk/>
            <pc:sldMk cId="2537787804" sldId="613"/>
            <ac:spMk id="6" creationId="{4C589297-E60F-4480-A143-E068C0251546}"/>
          </ac:spMkLst>
        </pc:spChg>
      </pc:sldChg>
      <pc:sldChg chg="addSp delSp modSp add mod delAnim modAnim modNotesTx">
        <pc:chgData name="Minesh Patel" userId="a66d4990ec83ac90" providerId="LiveId" clId="{B97F8FE2-9461-4CFE-A336-39272FD5B119}" dt="2021-09-21T12:33:35.176" v="61231" actId="113"/>
        <pc:sldMkLst>
          <pc:docMk/>
          <pc:sldMk cId="2588246434" sldId="613"/>
        </pc:sldMkLst>
        <pc:spChg chg="mod">
          <ac:chgData name="Minesh Patel" userId="a66d4990ec83ac90" providerId="LiveId" clId="{B97F8FE2-9461-4CFE-A336-39272FD5B119}" dt="2021-09-20T17:35:22.450" v="23345" actId="20577"/>
          <ac:spMkLst>
            <pc:docMk/>
            <pc:sldMk cId="2588246434" sldId="613"/>
            <ac:spMk id="2" creationId="{00000000-0000-0000-0000-000000000000}"/>
          </ac:spMkLst>
        </pc:spChg>
        <pc:spChg chg="del mod">
          <ac:chgData name="Minesh Patel" userId="a66d4990ec83ac90" providerId="LiveId" clId="{B97F8FE2-9461-4CFE-A336-39272FD5B119}" dt="2021-09-20T17:32:28.368" v="23117" actId="478"/>
          <ac:spMkLst>
            <pc:docMk/>
            <pc:sldMk cId="2588246434" sldId="613"/>
            <ac:spMk id="6" creationId="{4C589297-E60F-4480-A143-E068C0251546}"/>
          </ac:spMkLst>
        </pc:spChg>
        <pc:spChg chg="add del mod">
          <ac:chgData name="Minesh Patel" userId="a66d4990ec83ac90" providerId="LiveId" clId="{B97F8FE2-9461-4CFE-A336-39272FD5B119}" dt="2021-09-20T17:32:30.293" v="23118" actId="478"/>
          <ac:spMkLst>
            <pc:docMk/>
            <pc:sldMk cId="2588246434" sldId="613"/>
            <ac:spMk id="10" creationId="{C30FD32D-0C10-4B6B-9993-A90B9CF10D95}"/>
          </ac:spMkLst>
        </pc:spChg>
        <pc:spChg chg="add del mod">
          <ac:chgData name="Minesh Patel" userId="a66d4990ec83ac90" providerId="LiveId" clId="{B97F8FE2-9461-4CFE-A336-39272FD5B119}" dt="2021-09-20T17:31:09.746" v="23082" actId="478"/>
          <ac:spMkLst>
            <pc:docMk/>
            <pc:sldMk cId="2588246434" sldId="613"/>
            <ac:spMk id="28" creationId="{417ACEAC-EEA4-4AD9-AA15-31BD44C2880A}"/>
          </ac:spMkLst>
        </pc:spChg>
        <pc:spChg chg="add mod">
          <ac:chgData name="Minesh Patel" userId="a66d4990ec83ac90" providerId="LiveId" clId="{B97F8FE2-9461-4CFE-A336-39272FD5B119}" dt="2021-09-21T12:31:21.076" v="60854" actId="164"/>
          <ac:spMkLst>
            <pc:docMk/>
            <pc:sldMk cId="2588246434" sldId="613"/>
            <ac:spMk id="32" creationId="{B1F13B05-F263-4AD5-B10E-7487F69E6122}"/>
          </ac:spMkLst>
        </pc:spChg>
        <pc:spChg chg="mod">
          <ac:chgData name="Minesh Patel" userId="a66d4990ec83ac90" providerId="LiveId" clId="{B97F8FE2-9461-4CFE-A336-39272FD5B119}" dt="2021-09-21T12:15:22.596" v="58973"/>
          <ac:spMkLst>
            <pc:docMk/>
            <pc:sldMk cId="2588246434" sldId="613"/>
            <ac:spMk id="33" creationId="{C7F3BB5D-5196-4CE7-BBDB-4E5BB2255EBB}"/>
          </ac:spMkLst>
        </pc:spChg>
        <pc:spChg chg="mod">
          <ac:chgData name="Minesh Patel" userId="a66d4990ec83ac90" providerId="LiveId" clId="{B97F8FE2-9461-4CFE-A336-39272FD5B119}" dt="2021-09-21T12:15:22.596" v="58973"/>
          <ac:spMkLst>
            <pc:docMk/>
            <pc:sldMk cId="2588246434" sldId="613"/>
            <ac:spMk id="34" creationId="{584CDC53-FBF4-439C-9C1A-B816A00154B6}"/>
          </ac:spMkLst>
        </pc:spChg>
        <pc:spChg chg="mod">
          <ac:chgData name="Minesh Patel" userId="a66d4990ec83ac90" providerId="LiveId" clId="{B97F8FE2-9461-4CFE-A336-39272FD5B119}" dt="2021-09-21T12:15:22.596" v="58973"/>
          <ac:spMkLst>
            <pc:docMk/>
            <pc:sldMk cId="2588246434" sldId="613"/>
            <ac:spMk id="35" creationId="{CDABA6AF-3AE6-4EDB-A10C-433533D9B68B}"/>
          </ac:spMkLst>
        </pc:spChg>
        <pc:spChg chg="mod">
          <ac:chgData name="Minesh Patel" userId="a66d4990ec83ac90" providerId="LiveId" clId="{B97F8FE2-9461-4CFE-A336-39272FD5B119}" dt="2021-09-21T12:15:22.596" v="58973"/>
          <ac:spMkLst>
            <pc:docMk/>
            <pc:sldMk cId="2588246434" sldId="613"/>
            <ac:spMk id="36" creationId="{92414F09-F65C-4469-BE43-AABF84C3B8DD}"/>
          </ac:spMkLst>
        </pc:spChg>
        <pc:spChg chg="mod">
          <ac:chgData name="Minesh Patel" userId="a66d4990ec83ac90" providerId="LiveId" clId="{B97F8FE2-9461-4CFE-A336-39272FD5B119}" dt="2021-09-21T12:15:22.596" v="58973"/>
          <ac:spMkLst>
            <pc:docMk/>
            <pc:sldMk cId="2588246434" sldId="613"/>
            <ac:spMk id="37" creationId="{F75F672E-91D6-4B84-BAE3-5387BBD73B9D}"/>
          </ac:spMkLst>
        </pc:spChg>
        <pc:spChg chg="add mod">
          <ac:chgData name="Minesh Patel" userId="a66d4990ec83ac90" providerId="LiveId" clId="{B97F8FE2-9461-4CFE-A336-39272FD5B119}" dt="2021-09-21T12:31:24.058" v="60855" actId="164"/>
          <ac:spMkLst>
            <pc:docMk/>
            <pc:sldMk cId="2588246434" sldId="613"/>
            <ac:spMk id="39" creationId="{70207B71-58F2-40F7-BD2D-3FE32E45C963}"/>
          </ac:spMkLst>
        </pc:spChg>
        <pc:spChg chg="add del mod">
          <ac:chgData name="Minesh Patel" userId="a66d4990ec83ac90" providerId="LiveId" clId="{B97F8FE2-9461-4CFE-A336-39272FD5B119}" dt="2021-09-21T12:30:45.537" v="60850" actId="478"/>
          <ac:spMkLst>
            <pc:docMk/>
            <pc:sldMk cId="2588246434" sldId="613"/>
            <ac:spMk id="40" creationId="{E6EB3B37-61D3-425F-ADDC-CC73ECE63343}"/>
          </ac:spMkLst>
        </pc:spChg>
        <pc:spChg chg="add del mod">
          <ac:chgData name="Minesh Patel" userId="a66d4990ec83ac90" providerId="LiveId" clId="{B97F8FE2-9461-4CFE-A336-39272FD5B119}" dt="2021-09-20T18:57:32.325" v="25858" actId="21"/>
          <ac:spMkLst>
            <pc:docMk/>
            <pc:sldMk cId="2588246434" sldId="613"/>
            <ac:spMk id="41" creationId="{BD68E429-1997-4EB8-ACEE-553B16C0683F}"/>
          </ac:spMkLst>
        </pc:spChg>
        <pc:spChg chg="mod">
          <ac:chgData name="Minesh Patel" userId="a66d4990ec83ac90" providerId="LiveId" clId="{B97F8FE2-9461-4CFE-A336-39272FD5B119}" dt="2021-09-21T12:15:22.596" v="58973"/>
          <ac:spMkLst>
            <pc:docMk/>
            <pc:sldMk cId="2588246434" sldId="613"/>
            <ac:spMk id="41" creationId="{EA35BEE6-5216-48CB-A1C9-57A1D5A1DC94}"/>
          </ac:spMkLst>
        </pc:spChg>
        <pc:spChg chg="mod">
          <ac:chgData name="Minesh Patel" userId="a66d4990ec83ac90" providerId="LiveId" clId="{B97F8FE2-9461-4CFE-A336-39272FD5B119}" dt="2021-09-20T17:32:33.534" v="23119" actId="1076"/>
          <ac:spMkLst>
            <pc:docMk/>
            <pc:sldMk cId="2588246434" sldId="613"/>
            <ac:spMk id="61" creationId="{739F1854-ED6D-41B0-A8FE-A602098D68F0}"/>
          </ac:spMkLst>
        </pc:spChg>
        <pc:spChg chg="mod">
          <ac:chgData name="Minesh Patel" userId="a66d4990ec83ac90" providerId="LiveId" clId="{B97F8FE2-9461-4CFE-A336-39272FD5B119}" dt="2021-09-20T17:32:33.534" v="23119" actId="1076"/>
          <ac:spMkLst>
            <pc:docMk/>
            <pc:sldMk cId="2588246434" sldId="613"/>
            <ac:spMk id="66" creationId="{6E2FB47A-9C07-4F9D-9740-74E14C981BA0}"/>
          </ac:spMkLst>
        </pc:spChg>
        <pc:spChg chg="mod">
          <ac:chgData name="Minesh Patel" userId="a66d4990ec83ac90" providerId="LiveId" clId="{B97F8FE2-9461-4CFE-A336-39272FD5B119}" dt="2021-09-21T12:31:08.739" v="60853" actId="207"/>
          <ac:spMkLst>
            <pc:docMk/>
            <pc:sldMk cId="2588246434" sldId="613"/>
            <ac:spMk id="72" creationId="{14B72837-2CF6-47AD-8ECE-7A6BFF549046}"/>
          </ac:spMkLst>
        </pc:spChg>
        <pc:spChg chg="mod">
          <ac:chgData name="Minesh Patel" userId="a66d4990ec83ac90" providerId="LiveId" clId="{B97F8FE2-9461-4CFE-A336-39272FD5B119}" dt="2021-09-20T17:32:33.534" v="23119" actId="1076"/>
          <ac:spMkLst>
            <pc:docMk/>
            <pc:sldMk cId="2588246434" sldId="613"/>
            <ac:spMk id="74" creationId="{E1FF6E3C-98C1-482A-B13E-DF0335785206}"/>
          </ac:spMkLst>
        </pc:spChg>
        <pc:grpChg chg="add mod">
          <ac:chgData name="Minesh Patel" userId="a66d4990ec83ac90" providerId="LiveId" clId="{B97F8FE2-9461-4CFE-A336-39272FD5B119}" dt="2021-09-21T12:31:21.076" v="60854" actId="164"/>
          <ac:grpSpMkLst>
            <pc:docMk/>
            <pc:sldMk cId="2588246434" sldId="613"/>
            <ac:grpSpMk id="3" creationId="{2FEA9FC7-CEA9-44F2-AAB0-E283CD944526}"/>
          </ac:grpSpMkLst>
        </pc:grpChg>
        <pc:grpChg chg="add mod">
          <ac:chgData name="Minesh Patel" userId="a66d4990ec83ac90" providerId="LiveId" clId="{B97F8FE2-9461-4CFE-A336-39272FD5B119}" dt="2021-09-21T12:31:24.058" v="60855" actId="164"/>
          <ac:grpSpMkLst>
            <pc:docMk/>
            <pc:sldMk cId="2588246434" sldId="613"/>
            <ac:grpSpMk id="5" creationId="{A6EF9622-F1BB-4A4D-9C8E-2C392DB3C73E}"/>
          </ac:grpSpMkLst>
        </pc:grpChg>
        <pc:grpChg chg="add mod">
          <ac:chgData name="Minesh Patel" userId="a66d4990ec83ac90" providerId="LiveId" clId="{B97F8FE2-9461-4CFE-A336-39272FD5B119}" dt="2021-09-21T12:15:22.596" v="58973"/>
          <ac:grpSpMkLst>
            <pc:docMk/>
            <pc:sldMk cId="2588246434" sldId="613"/>
            <ac:grpSpMk id="31" creationId="{788E233C-3BAF-4405-8FF1-5168F41FF400}"/>
          </ac:grpSpMkLst>
        </pc:grpChg>
        <pc:grpChg chg="del">
          <ac:chgData name="Minesh Patel" userId="a66d4990ec83ac90" providerId="LiveId" clId="{B97F8FE2-9461-4CFE-A336-39272FD5B119}" dt="2021-09-21T12:15:22.221" v="58972" actId="478"/>
          <ac:grpSpMkLst>
            <pc:docMk/>
            <pc:sldMk cId="2588246434" sldId="613"/>
            <ac:grpSpMk id="44" creationId="{878FDA8E-53F1-4823-905B-B4A29CBE4C50}"/>
          </ac:grpSpMkLst>
        </pc:grpChg>
        <pc:grpChg chg="mod">
          <ac:chgData name="Minesh Patel" userId="a66d4990ec83ac90" providerId="LiveId" clId="{B97F8FE2-9461-4CFE-A336-39272FD5B119}" dt="2021-09-20T17:32:33.534" v="23119" actId="1076"/>
          <ac:grpSpMkLst>
            <pc:docMk/>
            <pc:sldMk cId="2588246434" sldId="613"/>
            <ac:grpSpMk id="55" creationId="{24E5B81E-096D-4494-B733-A18181A354B0}"/>
          </ac:grpSpMkLst>
        </pc:grpChg>
        <pc:grpChg chg="mod">
          <ac:chgData name="Minesh Patel" userId="a66d4990ec83ac90" providerId="LiveId" clId="{B97F8FE2-9461-4CFE-A336-39272FD5B119}" dt="2021-09-20T17:32:33.534" v="23119" actId="1076"/>
          <ac:grpSpMkLst>
            <pc:docMk/>
            <pc:sldMk cId="2588246434" sldId="613"/>
            <ac:grpSpMk id="63" creationId="{DEE9CC7E-04AD-4A60-B4C1-6CDD0A2F1F8C}"/>
          </ac:grpSpMkLst>
        </pc:grpChg>
        <pc:cxnChg chg="add mod">
          <ac:chgData name="Minesh Patel" userId="a66d4990ec83ac90" providerId="LiveId" clId="{B97F8FE2-9461-4CFE-A336-39272FD5B119}" dt="2021-09-21T12:31:21.076" v="60854" actId="164"/>
          <ac:cxnSpMkLst>
            <pc:docMk/>
            <pc:sldMk cId="2588246434" sldId="613"/>
            <ac:cxnSpMk id="27" creationId="{EBCDD8DE-95B2-40AC-A21D-361579C5C114}"/>
          </ac:cxnSpMkLst>
        </pc:cxnChg>
        <pc:cxnChg chg="add mod">
          <ac:chgData name="Minesh Patel" userId="a66d4990ec83ac90" providerId="LiveId" clId="{B97F8FE2-9461-4CFE-A336-39272FD5B119}" dt="2021-09-21T12:31:24.058" v="60855" actId="164"/>
          <ac:cxnSpMkLst>
            <pc:docMk/>
            <pc:sldMk cId="2588246434" sldId="613"/>
            <ac:cxnSpMk id="38" creationId="{F073E3BE-EE66-4322-9FDA-F2ED46F552BD}"/>
          </ac:cxnSpMkLst>
        </pc:cxnChg>
        <pc:cxnChg chg="mod">
          <ac:chgData name="Minesh Patel" userId="a66d4990ec83ac90" providerId="LiveId" clId="{B97F8FE2-9461-4CFE-A336-39272FD5B119}" dt="2021-09-20T17:31:30.039" v="23088" actId="14100"/>
          <ac:cxnSpMkLst>
            <pc:docMk/>
            <pc:sldMk cId="2588246434" sldId="613"/>
            <ac:cxnSpMk id="58" creationId="{B524F0E7-C733-42AB-AE71-FCE118137B9C}"/>
          </ac:cxnSpMkLst>
        </pc:cxnChg>
        <pc:cxnChg chg="mod">
          <ac:chgData name="Minesh Patel" userId="a66d4990ec83ac90" providerId="LiveId" clId="{B97F8FE2-9461-4CFE-A336-39272FD5B119}" dt="2021-09-20T17:32:33.534" v="23119" actId="1076"/>
          <ac:cxnSpMkLst>
            <pc:docMk/>
            <pc:sldMk cId="2588246434" sldId="613"/>
            <ac:cxnSpMk id="62" creationId="{B9550861-D713-4215-BAE1-73118165F1E5}"/>
          </ac:cxnSpMkLst>
        </pc:cxnChg>
        <pc:cxnChg chg="mod">
          <ac:chgData name="Minesh Patel" userId="a66d4990ec83ac90" providerId="LiveId" clId="{B97F8FE2-9461-4CFE-A336-39272FD5B119}" dt="2021-09-20T17:32:33.534" v="23119" actId="1076"/>
          <ac:cxnSpMkLst>
            <pc:docMk/>
            <pc:sldMk cId="2588246434" sldId="613"/>
            <ac:cxnSpMk id="67" creationId="{B7BB76B3-7F89-46EF-ABBC-1A23D0E93643}"/>
          </ac:cxnSpMkLst>
        </pc:cxnChg>
        <pc:cxnChg chg="mod">
          <ac:chgData name="Minesh Patel" userId="a66d4990ec83ac90" providerId="LiveId" clId="{B97F8FE2-9461-4CFE-A336-39272FD5B119}" dt="2021-09-20T17:32:33.534" v="23119" actId="1076"/>
          <ac:cxnSpMkLst>
            <pc:docMk/>
            <pc:sldMk cId="2588246434" sldId="613"/>
            <ac:cxnSpMk id="73" creationId="{4673B55D-5D1E-4A5C-9390-F28E5E280397}"/>
          </ac:cxnSpMkLst>
        </pc:cxnChg>
      </pc:sldChg>
      <pc:sldChg chg="addSp delSp modSp add mod delAnim modAnim modNotesTx">
        <pc:chgData name="Minesh Patel" userId="a66d4990ec83ac90" providerId="LiveId" clId="{B97F8FE2-9461-4CFE-A336-39272FD5B119}" dt="2021-09-21T12:46:13.976" v="63619" actId="5793"/>
        <pc:sldMkLst>
          <pc:docMk/>
          <pc:sldMk cId="83052230" sldId="614"/>
        </pc:sldMkLst>
        <pc:spChg chg="mod">
          <ac:chgData name="Minesh Patel" userId="a66d4990ec83ac90" providerId="LiveId" clId="{B97F8FE2-9461-4CFE-A336-39272FD5B119}" dt="2021-09-20T20:56:28.366" v="29488" actId="27636"/>
          <ac:spMkLst>
            <pc:docMk/>
            <pc:sldMk cId="83052230" sldId="614"/>
            <ac:spMk id="2" creationId="{00000000-0000-0000-0000-000000000000}"/>
          </ac:spMkLst>
        </pc:spChg>
        <pc:spChg chg="add del mod">
          <ac:chgData name="Minesh Patel" userId="a66d4990ec83ac90" providerId="LiveId" clId="{B97F8FE2-9461-4CFE-A336-39272FD5B119}" dt="2021-09-20T20:56:31.200" v="29489" actId="478"/>
          <ac:spMkLst>
            <pc:docMk/>
            <pc:sldMk cId="83052230" sldId="614"/>
            <ac:spMk id="3" creationId="{DADC94F4-857C-4720-AAE1-A570D12A1B6B}"/>
          </ac:spMkLst>
        </pc:spChg>
        <pc:spChg chg="mod">
          <ac:chgData name="Minesh Patel" userId="a66d4990ec83ac90" providerId="LiveId" clId="{B97F8FE2-9461-4CFE-A336-39272FD5B119}" dt="2021-09-21T12:15:31.151" v="58979"/>
          <ac:spMkLst>
            <pc:docMk/>
            <pc:sldMk cId="83052230" sldId="614"/>
            <ac:spMk id="14" creationId="{D66E3E2B-599F-45D0-8D11-BF72C2627956}"/>
          </ac:spMkLst>
        </pc:spChg>
        <pc:spChg chg="mod">
          <ac:chgData name="Minesh Patel" userId="a66d4990ec83ac90" providerId="LiveId" clId="{B97F8FE2-9461-4CFE-A336-39272FD5B119}" dt="2021-09-21T12:15:31.151" v="58979"/>
          <ac:spMkLst>
            <pc:docMk/>
            <pc:sldMk cId="83052230" sldId="614"/>
            <ac:spMk id="15" creationId="{DB10ABB6-9B6A-4467-9E60-A52E98C68A72}"/>
          </ac:spMkLst>
        </pc:spChg>
        <pc:spChg chg="mod">
          <ac:chgData name="Minesh Patel" userId="a66d4990ec83ac90" providerId="LiveId" clId="{B97F8FE2-9461-4CFE-A336-39272FD5B119}" dt="2021-09-21T12:15:31.151" v="58979"/>
          <ac:spMkLst>
            <pc:docMk/>
            <pc:sldMk cId="83052230" sldId="614"/>
            <ac:spMk id="16" creationId="{D0FF8F94-1329-4D58-A44D-69D2B90F6304}"/>
          </ac:spMkLst>
        </pc:spChg>
        <pc:spChg chg="mod">
          <ac:chgData name="Minesh Patel" userId="a66d4990ec83ac90" providerId="LiveId" clId="{B97F8FE2-9461-4CFE-A336-39272FD5B119}" dt="2021-09-21T12:15:31.151" v="58979"/>
          <ac:spMkLst>
            <pc:docMk/>
            <pc:sldMk cId="83052230" sldId="614"/>
            <ac:spMk id="17" creationId="{7A866B41-881B-499C-AA9A-7B0CDE671A4D}"/>
          </ac:spMkLst>
        </pc:spChg>
        <pc:spChg chg="mod">
          <ac:chgData name="Minesh Patel" userId="a66d4990ec83ac90" providerId="LiveId" clId="{B97F8FE2-9461-4CFE-A336-39272FD5B119}" dt="2021-09-21T12:15:31.151" v="58979"/>
          <ac:spMkLst>
            <pc:docMk/>
            <pc:sldMk cId="83052230" sldId="614"/>
            <ac:spMk id="18" creationId="{618659F8-DB7E-4A1C-9CD3-46FB8073D248}"/>
          </ac:spMkLst>
        </pc:spChg>
        <pc:spChg chg="mod">
          <ac:chgData name="Minesh Patel" userId="a66d4990ec83ac90" providerId="LiveId" clId="{B97F8FE2-9461-4CFE-A336-39272FD5B119}" dt="2021-09-21T12:15:31.151" v="58979"/>
          <ac:spMkLst>
            <pc:docMk/>
            <pc:sldMk cId="83052230" sldId="614"/>
            <ac:spMk id="19" creationId="{92107AE4-B87A-4976-BC2B-F19385DEC4B1}"/>
          </ac:spMkLst>
        </pc:spChg>
        <pc:spChg chg="add del mod">
          <ac:chgData name="Minesh Patel" userId="a66d4990ec83ac90" providerId="LiveId" clId="{B97F8FE2-9461-4CFE-A336-39272FD5B119}" dt="2021-09-21T12:45:55.910" v="63566"/>
          <ac:spMkLst>
            <pc:docMk/>
            <pc:sldMk cId="83052230" sldId="614"/>
            <ac:spMk id="20" creationId="{6826244B-957D-4520-9D05-34EC91AF4138}"/>
          </ac:spMkLst>
        </pc:spChg>
        <pc:spChg chg="del">
          <ac:chgData name="Minesh Patel" userId="a66d4990ec83ac90" providerId="LiveId" clId="{B97F8FE2-9461-4CFE-A336-39272FD5B119}" dt="2021-09-20T18:40:45.299" v="25207" actId="478"/>
          <ac:spMkLst>
            <pc:docMk/>
            <pc:sldMk cId="83052230" sldId="614"/>
            <ac:spMk id="20" creationId="{F1EA04E5-BA5D-49A8-8B2F-2711777473AC}"/>
          </ac:spMkLst>
        </pc:spChg>
        <pc:spChg chg="del">
          <ac:chgData name="Minesh Patel" userId="a66d4990ec83ac90" providerId="LiveId" clId="{B97F8FE2-9461-4CFE-A336-39272FD5B119}" dt="2021-09-20T18:40:45.299" v="25207" actId="478"/>
          <ac:spMkLst>
            <pc:docMk/>
            <pc:sldMk cId="83052230" sldId="614"/>
            <ac:spMk id="22" creationId="{51C25301-95A8-406C-9545-8F1B01F513C3}"/>
          </ac:spMkLst>
        </pc:spChg>
        <pc:spChg chg="add del mod">
          <ac:chgData name="Minesh Patel" userId="a66d4990ec83ac90" providerId="LiveId" clId="{B97F8FE2-9461-4CFE-A336-39272FD5B119}" dt="2021-09-20T20:56:31.200" v="29489" actId="478"/>
          <ac:spMkLst>
            <pc:docMk/>
            <pc:sldMk cId="83052230" sldId="614"/>
            <ac:spMk id="23" creationId="{01F522C1-DAA5-455C-ADAA-3564B70005B4}"/>
          </ac:spMkLst>
        </pc:spChg>
        <pc:spChg chg="add del mod">
          <ac:chgData name="Minesh Patel" userId="a66d4990ec83ac90" providerId="LiveId" clId="{B97F8FE2-9461-4CFE-A336-39272FD5B119}" dt="2021-09-20T20:56:31.200" v="29489" actId="478"/>
          <ac:spMkLst>
            <pc:docMk/>
            <pc:sldMk cId="83052230" sldId="614"/>
            <ac:spMk id="24" creationId="{7E023328-5C6E-4642-9149-8B6173238CBC}"/>
          </ac:spMkLst>
        </pc:spChg>
        <pc:spChg chg="del">
          <ac:chgData name="Minesh Patel" userId="a66d4990ec83ac90" providerId="LiveId" clId="{B97F8FE2-9461-4CFE-A336-39272FD5B119}" dt="2021-09-20T18:40:45.299" v="25207" actId="478"/>
          <ac:spMkLst>
            <pc:docMk/>
            <pc:sldMk cId="83052230" sldId="614"/>
            <ac:spMk id="25" creationId="{45EAF598-1C78-499C-BE03-6CE9B7488141}"/>
          </ac:spMkLst>
        </pc:spChg>
        <pc:spChg chg="add del mod">
          <ac:chgData name="Minesh Patel" userId="a66d4990ec83ac90" providerId="LiveId" clId="{B97F8FE2-9461-4CFE-A336-39272FD5B119}" dt="2021-09-20T20:56:31.200" v="29489" actId="478"/>
          <ac:spMkLst>
            <pc:docMk/>
            <pc:sldMk cId="83052230" sldId="614"/>
            <ac:spMk id="26" creationId="{C63EA480-F154-472D-A32D-2A2B3C4EEFC6}"/>
          </ac:spMkLst>
        </pc:spChg>
        <pc:spChg chg="del">
          <ac:chgData name="Minesh Patel" userId="a66d4990ec83ac90" providerId="LiveId" clId="{B97F8FE2-9461-4CFE-A336-39272FD5B119}" dt="2021-09-20T18:40:45.299" v="25207" actId="478"/>
          <ac:spMkLst>
            <pc:docMk/>
            <pc:sldMk cId="83052230" sldId="614"/>
            <ac:spMk id="27" creationId="{23166639-14B6-4943-9DA6-F26DAC182EC2}"/>
          </ac:spMkLst>
        </pc:spChg>
        <pc:spChg chg="add del mod">
          <ac:chgData name="Minesh Patel" userId="a66d4990ec83ac90" providerId="LiveId" clId="{B97F8FE2-9461-4CFE-A336-39272FD5B119}" dt="2021-09-20T18:53:21.264" v="25791" actId="478"/>
          <ac:spMkLst>
            <pc:docMk/>
            <pc:sldMk cId="83052230" sldId="614"/>
            <ac:spMk id="28" creationId="{0163D439-0F97-4BD5-B3B5-A54D4B75E6CB}"/>
          </ac:spMkLst>
        </pc:spChg>
        <pc:spChg chg="add del mod">
          <ac:chgData name="Minesh Patel" userId="a66d4990ec83ac90" providerId="LiveId" clId="{B97F8FE2-9461-4CFE-A336-39272FD5B119}" dt="2021-09-20T20:56:31.200" v="29489" actId="478"/>
          <ac:spMkLst>
            <pc:docMk/>
            <pc:sldMk cId="83052230" sldId="614"/>
            <ac:spMk id="31" creationId="{046EF6EF-21EA-4F84-ABE7-8F9E6F85A023}"/>
          </ac:spMkLst>
        </pc:spChg>
        <pc:spChg chg="add del mod">
          <ac:chgData name="Minesh Patel" userId="a66d4990ec83ac90" providerId="LiveId" clId="{B97F8FE2-9461-4CFE-A336-39272FD5B119}" dt="2021-09-20T20:56:31.200" v="29489" actId="478"/>
          <ac:spMkLst>
            <pc:docMk/>
            <pc:sldMk cId="83052230" sldId="614"/>
            <ac:spMk id="32" creationId="{4FBF3758-0DCB-4FDB-B398-DCD168894452}"/>
          </ac:spMkLst>
        </pc:spChg>
        <pc:spChg chg="add del mod">
          <ac:chgData name="Minesh Patel" userId="a66d4990ec83ac90" providerId="LiveId" clId="{B97F8FE2-9461-4CFE-A336-39272FD5B119}" dt="2021-09-20T20:56:31.200" v="29489" actId="478"/>
          <ac:spMkLst>
            <pc:docMk/>
            <pc:sldMk cId="83052230" sldId="614"/>
            <ac:spMk id="33" creationId="{CF59E875-2E3A-4DDD-A98C-7EA5D945E414}"/>
          </ac:spMkLst>
        </pc:spChg>
        <pc:spChg chg="add mod">
          <ac:chgData name="Minesh Patel" userId="a66d4990ec83ac90" providerId="LiveId" clId="{B97F8FE2-9461-4CFE-A336-39272FD5B119}" dt="2021-09-20T18:45:10.516" v="25297" actId="571"/>
          <ac:spMkLst>
            <pc:docMk/>
            <pc:sldMk cId="83052230" sldId="614"/>
            <ac:spMk id="34" creationId="{F323984B-71C3-4E80-82B1-685B9CCBD9AE}"/>
          </ac:spMkLst>
        </pc:spChg>
        <pc:spChg chg="add mod">
          <ac:chgData name="Minesh Patel" userId="a66d4990ec83ac90" providerId="LiveId" clId="{B97F8FE2-9461-4CFE-A336-39272FD5B119}" dt="2021-09-20T18:45:10.516" v="25297" actId="571"/>
          <ac:spMkLst>
            <pc:docMk/>
            <pc:sldMk cId="83052230" sldId="614"/>
            <ac:spMk id="35" creationId="{7EA3F574-DFC9-45C4-AE83-7FA5A25734C5}"/>
          </ac:spMkLst>
        </pc:spChg>
        <pc:spChg chg="add del mod">
          <ac:chgData name="Minesh Patel" userId="a66d4990ec83ac90" providerId="LiveId" clId="{B97F8FE2-9461-4CFE-A336-39272FD5B119}" dt="2021-09-20T18:53:11.196" v="25787" actId="478"/>
          <ac:spMkLst>
            <pc:docMk/>
            <pc:sldMk cId="83052230" sldId="614"/>
            <ac:spMk id="36" creationId="{88E2238D-A6AA-4286-912F-46E1311F7FC2}"/>
          </ac:spMkLst>
        </pc:spChg>
        <pc:spChg chg="del">
          <ac:chgData name="Minesh Patel" userId="a66d4990ec83ac90" providerId="LiveId" clId="{B97F8FE2-9461-4CFE-A336-39272FD5B119}" dt="2021-09-20T18:40:45.299" v="25207" actId="478"/>
          <ac:spMkLst>
            <pc:docMk/>
            <pc:sldMk cId="83052230" sldId="614"/>
            <ac:spMk id="37" creationId="{91CC58E1-288D-47C3-83BF-08BEAD939C0D}"/>
          </ac:spMkLst>
        </pc:spChg>
        <pc:spChg chg="add del mod">
          <ac:chgData name="Minesh Patel" userId="a66d4990ec83ac90" providerId="LiveId" clId="{B97F8FE2-9461-4CFE-A336-39272FD5B119}" dt="2021-09-20T20:56:31.200" v="29489" actId="478"/>
          <ac:spMkLst>
            <pc:docMk/>
            <pc:sldMk cId="83052230" sldId="614"/>
            <ac:spMk id="38" creationId="{20FA50F7-729C-4534-BEE0-0005DA31B349}"/>
          </ac:spMkLst>
        </pc:spChg>
        <pc:spChg chg="add mod">
          <ac:chgData name="Minesh Patel" userId="a66d4990ec83ac90" providerId="LiveId" clId="{B97F8FE2-9461-4CFE-A336-39272FD5B119}" dt="2021-09-20T18:46:09.888" v="25394" actId="571"/>
          <ac:spMkLst>
            <pc:docMk/>
            <pc:sldMk cId="83052230" sldId="614"/>
            <ac:spMk id="39" creationId="{EA0326F7-1B8D-458D-AB3C-16F976D79AA6}"/>
          </ac:spMkLst>
        </pc:spChg>
        <pc:spChg chg="add mod">
          <ac:chgData name="Minesh Patel" userId="a66d4990ec83ac90" providerId="LiveId" clId="{B97F8FE2-9461-4CFE-A336-39272FD5B119}" dt="2021-09-20T18:46:09.888" v="25394" actId="571"/>
          <ac:spMkLst>
            <pc:docMk/>
            <pc:sldMk cId="83052230" sldId="614"/>
            <ac:spMk id="40" creationId="{4067E829-CB44-42C0-9457-86BD482A5AB6}"/>
          </ac:spMkLst>
        </pc:spChg>
        <pc:spChg chg="add del mod">
          <ac:chgData name="Minesh Patel" userId="a66d4990ec83ac90" providerId="LiveId" clId="{B97F8FE2-9461-4CFE-A336-39272FD5B119}" dt="2021-09-20T20:56:31.200" v="29489" actId="478"/>
          <ac:spMkLst>
            <pc:docMk/>
            <pc:sldMk cId="83052230" sldId="614"/>
            <ac:spMk id="41" creationId="{D05152A6-D142-4487-8B04-DE7BA6E0BD84}"/>
          </ac:spMkLst>
        </pc:spChg>
        <pc:spChg chg="add del mod">
          <ac:chgData name="Minesh Patel" userId="a66d4990ec83ac90" providerId="LiveId" clId="{B97F8FE2-9461-4CFE-A336-39272FD5B119}" dt="2021-09-20T20:56:31.200" v="29489" actId="478"/>
          <ac:spMkLst>
            <pc:docMk/>
            <pc:sldMk cId="83052230" sldId="614"/>
            <ac:spMk id="42" creationId="{8452360C-7C3D-4675-B2F7-9CEB5DC640DB}"/>
          </ac:spMkLst>
        </pc:spChg>
        <pc:spChg chg="add del mod">
          <ac:chgData name="Minesh Patel" userId="a66d4990ec83ac90" providerId="LiveId" clId="{B97F8FE2-9461-4CFE-A336-39272FD5B119}" dt="2021-09-20T20:56:31.200" v="29489" actId="478"/>
          <ac:spMkLst>
            <pc:docMk/>
            <pc:sldMk cId="83052230" sldId="614"/>
            <ac:spMk id="43" creationId="{0576B335-90D0-4078-94B1-1E9761DE495B}"/>
          </ac:spMkLst>
        </pc:spChg>
        <pc:spChg chg="add del mod">
          <ac:chgData name="Minesh Patel" userId="a66d4990ec83ac90" providerId="LiveId" clId="{B97F8FE2-9461-4CFE-A336-39272FD5B119}" dt="2021-09-20T20:56:31.200" v="29489" actId="478"/>
          <ac:spMkLst>
            <pc:docMk/>
            <pc:sldMk cId="83052230" sldId="614"/>
            <ac:spMk id="51" creationId="{4C97E7BD-5ECA-470A-A212-D067F5A1E155}"/>
          </ac:spMkLst>
        </pc:spChg>
        <pc:spChg chg="del">
          <ac:chgData name="Minesh Patel" userId="a66d4990ec83ac90" providerId="LiveId" clId="{B97F8FE2-9461-4CFE-A336-39272FD5B119}" dt="2021-09-20T18:40:45.299" v="25207" actId="478"/>
          <ac:spMkLst>
            <pc:docMk/>
            <pc:sldMk cId="83052230" sldId="614"/>
            <ac:spMk id="52" creationId="{E245D668-FCB6-48FA-B337-E051E67BCC7C}"/>
          </ac:spMkLst>
        </pc:spChg>
        <pc:spChg chg="del">
          <ac:chgData name="Minesh Patel" userId="a66d4990ec83ac90" providerId="LiveId" clId="{B97F8FE2-9461-4CFE-A336-39272FD5B119}" dt="2021-09-20T18:40:45.299" v="25207" actId="478"/>
          <ac:spMkLst>
            <pc:docMk/>
            <pc:sldMk cId="83052230" sldId="614"/>
            <ac:spMk id="53" creationId="{18C37422-B2D7-4A9E-B5A1-8B8B5D4FE8B3}"/>
          </ac:spMkLst>
        </pc:spChg>
        <pc:spChg chg="add del mod">
          <ac:chgData name="Minesh Patel" userId="a66d4990ec83ac90" providerId="LiveId" clId="{B97F8FE2-9461-4CFE-A336-39272FD5B119}" dt="2021-09-20T20:56:31.200" v="29489" actId="478"/>
          <ac:spMkLst>
            <pc:docMk/>
            <pc:sldMk cId="83052230" sldId="614"/>
            <ac:spMk id="54" creationId="{968F4692-D086-4F89-B855-0FCC9B1447A4}"/>
          </ac:spMkLst>
        </pc:spChg>
        <pc:spChg chg="add del mod">
          <ac:chgData name="Minesh Patel" userId="a66d4990ec83ac90" providerId="LiveId" clId="{B97F8FE2-9461-4CFE-A336-39272FD5B119}" dt="2021-09-20T20:56:18.499" v="29449" actId="478"/>
          <ac:spMkLst>
            <pc:docMk/>
            <pc:sldMk cId="83052230" sldId="614"/>
            <ac:spMk id="56" creationId="{26B55AE8-08A3-4987-9E84-A740AC617D3A}"/>
          </ac:spMkLst>
        </pc:spChg>
        <pc:spChg chg="add mod">
          <ac:chgData name="Minesh Patel" userId="a66d4990ec83ac90" providerId="LiveId" clId="{B97F8FE2-9461-4CFE-A336-39272FD5B119}" dt="2021-09-20T22:09:42.813" v="34724" actId="1076"/>
          <ac:spMkLst>
            <pc:docMk/>
            <pc:sldMk cId="83052230" sldId="614"/>
            <ac:spMk id="57" creationId="{B29F7BAD-1451-4B13-BFA4-9B3D5E173A85}"/>
          </ac:spMkLst>
        </pc:spChg>
        <pc:spChg chg="mod">
          <ac:chgData name="Minesh Patel" userId="a66d4990ec83ac90" providerId="LiveId" clId="{B97F8FE2-9461-4CFE-A336-39272FD5B119}" dt="2021-09-20T22:06:17.701" v="34490" actId="14100"/>
          <ac:spMkLst>
            <pc:docMk/>
            <pc:sldMk cId="83052230" sldId="614"/>
            <ac:spMk id="58" creationId="{EFBAC547-BFA2-4957-B4C3-C859199C370D}"/>
          </ac:spMkLst>
        </pc:spChg>
        <pc:grpChg chg="add mod">
          <ac:chgData name="Minesh Patel" userId="a66d4990ec83ac90" providerId="LiveId" clId="{B97F8FE2-9461-4CFE-A336-39272FD5B119}" dt="2021-09-21T12:15:31.151" v="58979"/>
          <ac:grpSpMkLst>
            <pc:docMk/>
            <pc:sldMk cId="83052230" sldId="614"/>
            <ac:grpSpMk id="13" creationId="{390D9D5B-6EF6-4D74-948B-36A25031B724}"/>
          </ac:grpSpMkLst>
        </pc:grpChg>
        <pc:grpChg chg="del">
          <ac:chgData name="Minesh Patel" userId="a66d4990ec83ac90" providerId="LiveId" clId="{B97F8FE2-9461-4CFE-A336-39272FD5B119}" dt="2021-09-21T12:15:30.816" v="58978" actId="478"/>
          <ac:grpSpMkLst>
            <pc:docMk/>
            <pc:sldMk cId="83052230" sldId="614"/>
            <ac:grpSpMk id="44" creationId="{878FDA8E-53F1-4823-905B-B4A29CBE4C50}"/>
          </ac:grpSpMkLst>
        </pc:grpChg>
        <pc:cxnChg chg="del">
          <ac:chgData name="Minesh Patel" userId="a66d4990ec83ac90" providerId="LiveId" clId="{B97F8FE2-9461-4CFE-A336-39272FD5B119}" dt="2021-09-20T18:40:45.299" v="25207" actId="478"/>
          <ac:cxnSpMkLst>
            <pc:docMk/>
            <pc:sldMk cId="83052230" sldId="614"/>
            <ac:cxnSpMk id="19" creationId="{60F1F96C-75DA-4700-AAF6-1B3C24F7A32D}"/>
          </ac:cxnSpMkLst>
        </pc:cxnChg>
        <pc:cxnChg chg="del">
          <ac:chgData name="Minesh Patel" userId="a66d4990ec83ac90" providerId="LiveId" clId="{B97F8FE2-9461-4CFE-A336-39272FD5B119}" dt="2021-09-20T18:40:45.299" v="25207" actId="478"/>
          <ac:cxnSpMkLst>
            <pc:docMk/>
            <pc:sldMk cId="83052230" sldId="614"/>
            <ac:cxnSpMk id="29" creationId="{1A2FF120-7EBC-4E58-BABD-EA236EDC202A}"/>
          </ac:cxnSpMkLst>
        </pc:cxnChg>
        <pc:cxnChg chg="del">
          <ac:chgData name="Minesh Patel" userId="a66d4990ec83ac90" providerId="LiveId" clId="{B97F8FE2-9461-4CFE-A336-39272FD5B119}" dt="2021-09-20T18:40:45.299" v="25207" actId="478"/>
          <ac:cxnSpMkLst>
            <pc:docMk/>
            <pc:sldMk cId="83052230" sldId="614"/>
            <ac:cxnSpMk id="30" creationId="{AE736D4C-C873-4C5C-A31F-989473C5EB97}"/>
          </ac:cxnSpMkLst>
        </pc:cxnChg>
        <pc:cxnChg chg="del">
          <ac:chgData name="Minesh Patel" userId="a66d4990ec83ac90" providerId="LiveId" clId="{B97F8FE2-9461-4CFE-A336-39272FD5B119}" dt="2021-09-20T18:40:45.299" v="25207" actId="478"/>
          <ac:cxnSpMkLst>
            <pc:docMk/>
            <pc:sldMk cId="83052230" sldId="614"/>
            <ac:cxnSpMk id="55" creationId="{9F2CD1AA-7352-4D15-86DE-DB8B798F6242}"/>
          </ac:cxnSpMkLst>
        </pc:cxnChg>
      </pc:sldChg>
      <pc:sldChg chg="addSp delSp modSp add mod modAnim modNotesTx">
        <pc:chgData name="Minesh Patel" userId="a66d4990ec83ac90" providerId="LiveId" clId="{B97F8FE2-9461-4CFE-A336-39272FD5B119}" dt="2021-09-21T12:51:29.305" v="64290" actId="20577"/>
        <pc:sldMkLst>
          <pc:docMk/>
          <pc:sldMk cId="1278780267" sldId="615"/>
        </pc:sldMkLst>
        <pc:spChg chg="mod">
          <ac:chgData name="Minesh Patel" userId="a66d4990ec83ac90" providerId="LiveId" clId="{B97F8FE2-9461-4CFE-A336-39272FD5B119}" dt="2021-09-21T12:15:41.540" v="58987"/>
          <ac:spMkLst>
            <pc:docMk/>
            <pc:sldMk cId="1278780267" sldId="615"/>
            <ac:spMk id="21" creationId="{2632BBE2-50B3-4FCD-B79C-09E95D8AF3F1}"/>
          </ac:spMkLst>
        </pc:spChg>
        <pc:spChg chg="mod">
          <ac:chgData name="Minesh Patel" userId="a66d4990ec83ac90" providerId="LiveId" clId="{B97F8FE2-9461-4CFE-A336-39272FD5B119}" dt="2021-09-21T12:15:41.540" v="58987"/>
          <ac:spMkLst>
            <pc:docMk/>
            <pc:sldMk cId="1278780267" sldId="615"/>
            <ac:spMk id="22" creationId="{2DC9F54E-BF2B-4C21-BD7F-78DA381FE1E9}"/>
          </ac:spMkLst>
        </pc:spChg>
        <pc:spChg chg="mod">
          <ac:chgData name="Minesh Patel" userId="a66d4990ec83ac90" providerId="LiveId" clId="{B97F8FE2-9461-4CFE-A336-39272FD5B119}" dt="2021-09-21T12:15:41.540" v="58987"/>
          <ac:spMkLst>
            <pc:docMk/>
            <pc:sldMk cId="1278780267" sldId="615"/>
            <ac:spMk id="23" creationId="{36931AC3-ACE8-48B5-8E69-A26DBD63F314}"/>
          </ac:spMkLst>
        </pc:spChg>
        <pc:spChg chg="mod">
          <ac:chgData name="Minesh Patel" userId="a66d4990ec83ac90" providerId="LiveId" clId="{B97F8FE2-9461-4CFE-A336-39272FD5B119}" dt="2021-09-21T12:15:41.540" v="58987"/>
          <ac:spMkLst>
            <pc:docMk/>
            <pc:sldMk cId="1278780267" sldId="615"/>
            <ac:spMk id="24" creationId="{3B43694D-0E00-433A-A747-9B6AE1ADDDE2}"/>
          </ac:spMkLst>
        </pc:spChg>
        <pc:spChg chg="mod">
          <ac:chgData name="Minesh Patel" userId="a66d4990ec83ac90" providerId="LiveId" clId="{B97F8FE2-9461-4CFE-A336-39272FD5B119}" dt="2021-09-21T12:15:41.540" v="58987"/>
          <ac:spMkLst>
            <pc:docMk/>
            <pc:sldMk cId="1278780267" sldId="615"/>
            <ac:spMk id="25" creationId="{7BA776B7-D044-4979-A12E-82F1FF788869}"/>
          </ac:spMkLst>
        </pc:spChg>
        <pc:spChg chg="mod">
          <ac:chgData name="Minesh Patel" userId="a66d4990ec83ac90" providerId="LiveId" clId="{B97F8FE2-9461-4CFE-A336-39272FD5B119}" dt="2021-09-21T12:15:41.540" v="58987"/>
          <ac:spMkLst>
            <pc:docMk/>
            <pc:sldMk cId="1278780267" sldId="615"/>
            <ac:spMk id="26" creationId="{08591833-153F-4DE7-8B66-B41A5A2CA9C8}"/>
          </ac:spMkLst>
        </pc:spChg>
        <pc:spChg chg="mod">
          <ac:chgData name="Minesh Patel" userId="a66d4990ec83ac90" providerId="LiveId" clId="{B97F8FE2-9461-4CFE-A336-39272FD5B119}" dt="2021-09-20T19:03:26.468" v="26032" actId="108"/>
          <ac:spMkLst>
            <pc:docMk/>
            <pc:sldMk cId="1278780267" sldId="615"/>
            <ac:spMk id="32" creationId="{8026E1AB-D50E-4DD3-944D-E158EA073F8E}"/>
          </ac:spMkLst>
        </pc:spChg>
        <pc:spChg chg="mod">
          <ac:chgData name="Minesh Patel" userId="a66d4990ec83ac90" providerId="LiveId" clId="{B97F8FE2-9461-4CFE-A336-39272FD5B119}" dt="2021-09-20T19:03:29.711" v="26033" actId="108"/>
          <ac:spMkLst>
            <pc:docMk/>
            <pc:sldMk cId="1278780267" sldId="615"/>
            <ac:spMk id="33" creationId="{BE996362-21C5-441E-A587-40882D7733B7}"/>
          </ac:spMkLst>
        </pc:spChg>
        <pc:spChg chg="mod">
          <ac:chgData name="Minesh Patel" userId="a66d4990ec83ac90" providerId="LiveId" clId="{B97F8FE2-9461-4CFE-A336-39272FD5B119}" dt="2021-09-21T12:49:10.602" v="64232" actId="20577"/>
          <ac:spMkLst>
            <pc:docMk/>
            <pc:sldMk cId="1278780267" sldId="615"/>
            <ac:spMk id="37" creationId="{C7C6E374-9423-4898-9CA8-51307EEDCD49}"/>
          </ac:spMkLst>
        </pc:spChg>
        <pc:spChg chg="mod">
          <ac:chgData name="Minesh Patel" userId="a66d4990ec83ac90" providerId="LiveId" clId="{B97F8FE2-9461-4CFE-A336-39272FD5B119}" dt="2021-09-20T19:03:21.613" v="26030" actId="108"/>
          <ac:spMkLst>
            <pc:docMk/>
            <pc:sldMk cId="1278780267" sldId="615"/>
            <ac:spMk id="42" creationId="{F076044B-2A2F-41CF-A2E6-35ECB5381298}"/>
          </ac:spMkLst>
        </pc:spChg>
        <pc:grpChg chg="add mod">
          <ac:chgData name="Minesh Patel" userId="a66d4990ec83ac90" providerId="LiveId" clId="{B97F8FE2-9461-4CFE-A336-39272FD5B119}" dt="2021-09-21T12:15:41.540" v="58987"/>
          <ac:grpSpMkLst>
            <pc:docMk/>
            <pc:sldMk cId="1278780267" sldId="615"/>
            <ac:grpSpMk id="20" creationId="{883805A5-9BEA-4D01-9010-03AE91095A0A}"/>
          </ac:grpSpMkLst>
        </pc:grpChg>
        <pc:grpChg chg="del">
          <ac:chgData name="Minesh Patel" userId="a66d4990ec83ac90" providerId="LiveId" clId="{B97F8FE2-9461-4CFE-A336-39272FD5B119}" dt="2021-09-21T12:15:41.221" v="58986" actId="478"/>
          <ac:grpSpMkLst>
            <pc:docMk/>
            <pc:sldMk cId="1278780267" sldId="615"/>
            <ac:grpSpMk id="44" creationId="{878FDA8E-53F1-4823-905B-B4A29CBE4C50}"/>
          </ac:grpSpMkLst>
        </pc:grpChg>
      </pc:sldChg>
      <pc:sldChg chg="add del">
        <pc:chgData name="Minesh Patel" userId="a66d4990ec83ac90" providerId="LiveId" clId="{B97F8FE2-9461-4CFE-A336-39272FD5B119}" dt="2021-09-20T18:40:21.785" v="25179" actId="47"/>
        <pc:sldMkLst>
          <pc:docMk/>
          <pc:sldMk cId="1679179676" sldId="615"/>
        </pc:sldMkLst>
      </pc:sldChg>
      <pc:sldChg chg="addSp delSp modSp add mod delAnim modNotesTx">
        <pc:chgData name="Minesh Patel" userId="a66d4990ec83ac90" providerId="LiveId" clId="{B97F8FE2-9461-4CFE-A336-39272FD5B119}" dt="2021-09-21T12:48:55.399" v="64179" actId="113"/>
        <pc:sldMkLst>
          <pc:docMk/>
          <pc:sldMk cId="250289670" sldId="616"/>
        </pc:sldMkLst>
        <pc:spChg chg="mod">
          <ac:chgData name="Minesh Patel" userId="a66d4990ec83ac90" providerId="LiveId" clId="{B97F8FE2-9461-4CFE-A336-39272FD5B119}" dt="2021-09-20T19:04:21.074" v="26123" actId="20577"/>
          <ac:spMkLst>
            <pc:docMk/>
            <pc:sldMk cId="250289670" sldId="616"/>
            <ac:spMk id="2" creationId="{00000000-0000-0000-0000-000000000000}"/>
          </ac:spMkLst>
        </pc:spChg>
        <pc:spChg chg="del mod">
          <ac:chgData name="Minesh Patel" userId="a66d4990ec83ac90" providerId="LiveId" clId="{B97F8FE2-9461-4CFE-A336-39272FD5B119}" dt="2021-09-20T20:57:52.334" v="29495" actId="478"/>
          <ac:spMkLst>
            <pc:docMk/>
            <pc:sldMk cId="250289670" sldId="616"/>
            <ac:spMk id="3" creationId="{DADC94F4-857C-4720-AAE1-A570D12A1B6B}"/>
          </ac:spMkLst>
        </pc:spChg>
        <pc:spChg chg="mod">
          <ac:chgData name="Minesh Patel" userId="a66d4990ec83ac90" providerId="LiveId" clId="{B97F8FE2-9461-4CFE-A336-39272FD5B119}" dt="2021-09-20T20:57:59.877" v="29496" actId="1076"/>
          <ac:spMkLst>
            <pc:docMk/>
            <pc:sldMk cId="250289670" sldId="616"/>
            <ac:spMk id="23" creationId="{01F522C1-DAA5-455C-ADAA-3564B70005B4}"/>
          </ac:spMkLst>
        </pc:spChg>
        <pc:spChg chg="mod">
          <ac:chgData name="Minesh Patel" userId="a66d4990ec83ac90" providerId="LiveId" clId="{B97F8FE2-9461-4CFE-A336-39272FD5B119}" dt="2021-09-20T20:57:59.877" v="29496" actId="1076"/>
          <ac:spMkLst>
            <pc:docMk/>
            <pc:sldMk cId="250289670" sldId="616"/>
            <ac:spMk id="24" creationId="{7E023328-5C6E-4642-9149-8B6173238CBC}"/>
          </ac:spMkLst>
        </pc:spChg>
        <pc:spChg chg="mod">
          <ac:chgData name="Minesh Patel" userId="a66d4990ec83ac90" providerId="LiveId" clId="{B97F8FE2-9461-4CFE-A336-39272FD5B119}" dt="2021-09-20T20:57:59.877" v="29496" actId="1076"/>
          <ac:spMkLst>
            <pc:docMk/>
            <pc:sldMk cId="250289670" sldId="616"/>
            <ac:spMk id="26" creationId="{C63EA480-F154-472D-A32D-2A2B3C4EEFC6}"/>
          </ac:spMkLst>
        </pc:spChg>
        <pc:spChg chg="add mod">
          <ac:chgData name="Minesh Patel" userId="a66d4990ec83ac90" providerId="LiveId" clId="{B97F8FE2-9461-4CFE-A336-39272FD5B119}" dt="2021-09-20T20:57:59.877" v="29496" actId="1076"/>
          <ac:spMkLst>
            <pc:docMk/>
            <pc:sldMk cId="250289670" sldId="616"/>
            <ac:spMk id="27" creationId="{8DB20E39-6137-488F-80E6-E8D77D23124B}"/>
          </ac:spMkLst>
        </pc:spChg>
        <pc:spChg chg="add mod">
          <ac:chgData name="Minesh Patel" userId="a66d4990ec83ac90" providerId="LiveId" clId="{B97F8FE2-9461-4CFE-A336-39272FD5B119}" dt="2021-09-20T20:57:59.877" v="29496" actId="1076"/>
          <ac:spMkLst>
            <pc:docMk/>
            <pc:sldMk cId="250289670" sldId="616"/>
            <ac:spMk id="28" creationId="{96941DD4-7308-4B84-A275-6BB0931C1398}"/>
          </ac:spMkLst>
        </pc:spChg>
        <pc:spChg chg="add mod">
          <ac:chgData name="Minesh Patel" userId="a66d4990ec83ac90" providerId="LiveId" clId="{B97F8FE2-9461-4CFE-A336-39272FD5B119}" dt="2021-09-20T20:57:59.877" v="29496" actId="1076"/>
          <ac:spMkLst>
            <pc:docMk/>
            <pc:sldMk cId="250289670" sldId="616"/>
            <ac:spMk id="29" creationId="{B358DC93-7407-4C54-AE02-51C16B4D1F6D}"/>
          </ac:spMkLst>
        </pc:spChg>
        <pc:spChg chg="add mod">
          <ac:chgData name="Minesh Patel" userId="a66d4990ec83ac90" providerId="LiveId" clId="{B97F8FE2-9461-4CFE-A336-39272FD5B119}" dt="2021-09-20T20:57:59.877" v="29496" actId="1076"/>
          <ac:spMkLst>
            <pc:docMk/>
            <pc:sldMk cId="250289670" sldId="616"/>
            <ac:spMk id="30" creationId="{30F98F14-EC15-4C0E-AF2A-9A79EE3D61A5}"/>
          </ac:spMkLst>
        </pc:spChg>
        <pc:spChg chg="mod">
          <ac:chgData name="Minesh Patel" userId="a66d4990ec83ac90" providerId="LiveId" clId="{B97F8FE2-9461-4CFE-A336-39272FD5B119}" dt="2021-09-20T20:57:59.877" v="29496" actId="1076"/>
          <ac:spMkLst>
            <pc:docMk/>
            <pc:sldMk cId="250289670" sldId="616"/>
            <ac:spMk id="31" creationId="{046EF6EF-21EA-4F84-ABE7-8F9E6F85A023}"/>
          </ac:spMkLst>
        </pc:spChg>
        <pc:spChg chg="del mod">
          <ac:chgData name="Minesh Patel" userId="a66d4990ec83ac90" providerId="LiveId" clId="{B97F8FE2-9461-4CFE-A336-39272FD5B119}" dt="2021-09-20T20:57:52.334" v="29495" actId="478"/>
          <ac:spMkLst>
            <pc:docMk/>
            <pc:sldMk cId="250289670" sldId="616"/>
            <ac:spMk id="32" creationId="{4FBF3758-0DCB-4FDB-B398-DCD168894452}"/>
          </ac:spMkLst>
        </pc:spChg>
        <pc:spChg chg="mod">
          <ac:chgData name="Minesh Patel" userId="a66d4990ec83ac90" providerId="LiveId" clId="{B97F8FE2-9461-4CFE-A336-39272FD5B119}" dt="2021-09-20T20:57:59.877" v="29496" actId="1076"/>
          <ac:spMkLst>
            <pc:docMk/>
            <pc:sldMk cId="250289670" sldId="616"/>
            <ac:spMk id="33" creationId="{CF59E875-2E3A-4DDD-A98C-7EA5D945E414}"/>
          </ac:spMkLst>
        </pc:spChg>
        <pc:spChg chg="add mod">
          <ac:chgData name="Minesh Patel" userId="a66d4990ec83ac90" providerId="LiveId" clId="{B97F8FE2-9461-4CFE-A336-39272FD5B119}" dt="2021-09-20T20:57:59.877" v="29496" actId="1076"/>
          <ac:spMkLst>
            <pc:docMk/>
            <pc:sldMk cId="250289670" sldId="616"/>
            <ac:spMk id="34" creationId="{093D011C-270B-4024-A682-AB761945AD2E}"/>
          </ac:spMkLst>
        </pc:spChg>
        <pc:spChg chg="add mod">
          <ac:chgData name="Minesh Patel" userId="a66d4990ec83ac90" providerId="LiveId" clId="{B97F8FE2-9461-4CFE-A336-39272FD5B119}" dt="2021-09-20T20:57:59.877" v="29496" actId="1076"/>
          <ac:spMkLst>
            <pc:docMk/>
            <pc:sldMk cId="250289670" sldId="616"/>
            <ac:spMk id="35" creationId="{9F801C20-AB3E-4152-963C-973E74C7E3BA}"/>
          </ac:spMkLst>
        </pc:spChg>
        <pc:spChg chg="mod">
          <ac:chgData name="Minesh Patel" userId="a66d4990ec83ac90" providerId="LiveId" clId="{B97F8FE2-9461-4CFE-A336-39272FD5B119}" dt="2021-09-21T12:15:38.434" v="58985"/>
          <ac:spMkLst>
            <pc:docMk/>
            <pc:sldMk cId="250289670" sldId="616"/>
            <ac:spMk id="36" creationId="{637D105E-6F1E-4074-9019-73D2451259EF}"/>
          </ac:spMkLst>
        </pc:spChg>
        <pc:spChg chg="mod">
          <ac:chgData name="Minesh Patel" userId="a66d4990ec83ac90" providerId="LiveId" clId="{B97F8FE2-9461-4CFE-A336-39272FD5B119}" dt="2021-09-21T12:15:38.434" v="58985"/>
          <ac:spMkLst>
            <pc:docMk/>
            <pc:sldMk cId="250289670" sldId="616"/>
            <ac:spMk id="37" creationId="{C153A8DA-2FEC-492E-A4FF-B991C0D71653}"/>
          </ac:spMkLst>
        </pc:spChg>
        <pc:spChg chg="mod">
          <ac:chgData name="Minesh Patel" userId="a66d4990ec83ac90" providerId="LiveId" clId="{B97F8FE2-9461-4CFE-A336-39272FD5B119}" dt="2021-09-20T20:57:59.877" v="29496" actId="1076"/>
          <ac:spMkLst>
            <pc:docMk/>
            <pc:sldMk cId="250289670" sldId="616"/>
            <ac:spMk id="38" creationId="{20FA50F7-729C-4534-BEE0-0005DA31B349}"/>
          </ac:spMkLst>
        </pc:spChg>
        <pc:spChg chg="mod">
          <ac:chgData name="Minesh Patel" userId="a66d4990ec83ac90" providerId="LiveId" clId="{B97F8FE2-9461-4CFE-A336-39272FD5B119}" dt="2021-09-21T12:15:38.434" v="58985"/>
          <ac:spMkLst>
            <pc:docMk/>
            <pc:sldMk cId="250289670" sldId="616"/>
            <ac:spMk id="39" creationId="{D3D2B50A-0BB5-4693-9248-622E04203845}"/>
          </ac:spMkLst>
        </pc:spChg>
        <pc:spChg chg="mod">
          <ac:chgData name="Minesh Patel" userId="a66d4990ec83ac90" providerId="LiveId" clId="{B97F8FE2-9461-4CFE-A336-39272FD5B119}" dt="2021-09-21T12:15:38.434" v="58985"/>
          <ac:spMkLst>
            <pc:docMk/>
            <pc:sldMk cId="250289670" sldId="616"/>
            <ac:spMk id="40" creationId="{FAF8EA6E-D9EC-4DFD-B657-C9AD47720F5E}"/>
          </ac:spMkLst>
        </pc:spChg>
        <pc:spChg chg="mod">
          <ac:chgData name="Minesh Patel" userId="a66d4990ec83ac90" providerId="LiveId" clId="{B97F8FE2-9461-4CFE-A336-39272FD5B119}" dt="2021-09-20T20:57:59.877" v="29496" actId="1076"/>
          <ac:spMkLst>
            <pc:docMk/>
            <pc:sldMk cId="250289670" sldId="616"/>
            <ac:spMk id="41" creationId="{D05152A6-D142-4487-8B04-DE7BA6E0BD84}"/>
          </ac:spMkLst>
        </pc:spChg>
        <pc:spChg chg="mod">
          <ac:chgData name="Minesh Patel" userId="a66d4990ec83ac90" providerId="LiveId" clId="{B97F8FE2-9461-4CFE-A336-39272FD5B119}" dt="2021-09-20T20:57:59.877" v="29496" actId="1076"/>
          <ac:spMkLst>
            <pc:docMk/>
            <pc:sldMk cId="250289670" sldId="616"/>
            <ac:spMk id="42" creationId="{8452360C-7C3D-4675-B2F7-9CEB5DC640DB}"/>
          </ac:spMkLst>
        </pc:spChg>
        <pc:spChg chg="mod">
          <ac:chgData name="Minesh Patel" userId="a66d4990ec83ac90" providerId="LiveId" clId="{B97F8FE2-9461-4CFE-A336-39272FD5B119}" dt="2021-09-20T20:57:59.877" v="29496" actId="1076"/>
          <ac:spMkLst>
            <pc:docMk/>
            <pc:sldMk cId="250289670" sldId="616"/>
            <ac:spMk id="43" creationId="{0576B335-90D0-4078-94B1-1E9761DE495B}"/>
          </ac:spMkLst>
        </pc:spChg>
        <pc:spChg chg="mod">
          <ac:chgData name="Minesh Patel" userId="a66d4990ec83ac90" providerId="LiveId" clId="{B97F8FE2-9461-4CFE-A336-39272FD5B119}" dt="2021-09-20T20:57:59.877" v="29496" actId="1076"/>
          <ac:spMkLst>
            <pc:docMk/>
            <pc:sldMk cId="250289670" sldId="616"/>
            <ac:spMk id="51" creationId="{4C97E7BD-5ECA-470A-A212-D067F5A1E155}"/>
          </ac:spMkLst>
        </pc:spChg>
        <pc:spChg chg="mod">
          <ac:chgData name="Minesh Patel" userId="a66d4990ec83ac90" providerId="LiveId" clId="{B97F8FE2-9461-4CFE-A336-39272FD5B119}" dt="2021-09-21T12:15:38.434" v="58985"/>
          <ac:spMkLst>
            <pc:docMk/>
            <pc:sldMk cId="250289670" sldId="616"/>
            <ac:spMk id="52" creationId="{FA8C2096-B303-4562-B485-6297CCF3A864}"/>
          </ac:spMkLst>
        </pc:spChg>
        <pc:spChg chg="mod">
          <ac:chgData name="Minesh Patel" userId="a66d4990ec83ac90" providerId="LiveId" clId="{B97F8FE2-9461-4CFE-A336-39272FD5B119}" dt="2021-09-21T12:15:38.434" v="58985"/>
          <ac:spMkLst>
            <pc:docMk/>
            <pc:sldMk cId="250289670" sldId="616"/>
            <ac:spMk id="53" creationId="{5DB95250-2E9F-4BF5-9B00-13A5C7ACD4AD}"/>
          </ac:spMkLst>
        </pc:spChg>
        <pc:spChg chg="mod">
          <ac:chgData name="Minesh Patel" userId="a66d4990ec83ac90" providerId="LiveId" clId="{B97F8FE2-9461-4CFE-A336-39272FD5B119}" dt="2021-09-20T20:57:59.877" v="29496" actId="1076"/>
          <ac:spMkLst>
            <pc:docMk/>
            <pc:sldMk cId="250289670" sldId="616"/>
            <ac:spMk id="54" creationId="{968F4692-D086-4F89-B855-0FCC9B1447A4}"/>
          </ac:spMkLst>
        </pc:spChg>
        <pc:spChg chg="del">
          <ac:chgData name="Minesh Patel" userId="a66d4990ec83ac90" providerId="LiveId" clId="{B97F8FE2-9461-4CFE-A336-39272FD5B119}" dt="2021-09-20T19:03:45.707" v="26035" actId="478"/>
          <ac:spMkLst>
            <pc:docMk/>
            <pc:sldMk cId="250289670" sldId="616"/>
            <ac:spMk id="56" creationId="{26B55AE8-08A3-4987-9E84-A740AC617D3A}"/>
          </ac:spMkLst>
        </pc:spChg>
        <pc:spChg chg="mod">
          <ac:chgData name="Minesh Patel" userId="a66d4990ec83ac90" providerId="LiveId" clId="{B97F8FE2-9461-4CFE-A336-39272FD5B119}" dt="2021-09-20T22:09:23.446" v="34722" actId="113"/>
          <ac:spMkLst>
            <pc:docMk/>
            <pc:sldMk cId="250289670" sldId="616"/>
            <ac:spMk id="58" creationId="{EFBAC547-BFA2-4957-B4C3-C859199C370D}"/>
          </ac:spMkLst>
        </pc:spChg>
        <pc:grpChg chg="add mod">
          <ac:chgData name="Minesh Patel" userId="a66d4990ec83ac90" providerId="LiveId" clId="{B97F8FE2-9461-4CFE-A336-39272FD5B119}" dt="2021-09-21T12:15:38.434" v="58985"/>
          <ac:grpSpMkLst>
            <pc:docMk/>
            <pc:sldMk cId="250289670" sldId="616"/>
            <ac:grpSpMk id="32" creationId="{F56CC9A5-5A61-4079-936F-3BB1D7A86C94}"/>
          </ac:grpSpMkLst>
        </pc:grpChg>
        <pc:grpChg chg="del">
          <ac:chgData name="Minesh Patel" userId="a66d4990ec83ac90" providerId="LiveId" clId="{B97F8FE2-9461-4CFE-A336-39272FD5B119}" dt="2021-09-21T12:15:38.142" v="58984" actId="478"/>
          <ac:grpSpMkLst>
            <pc:docMk/>
            <pc:sldMk cId="250289670" sldId="616"/>
            <ac:grpSpMk id="44" creationId="{878FDA8E-53F1-4823-905B-B4A29CBE4C50}"/>
          </ac:grpSpMkLst>
        </pc:grpChg>
      </pc:sldChg>
      <pc:sldChg chg="addSp delSp modSp add mod delAnim modAnim modNotesTx">
        <pc:chgData name="Minesh Patel" userId="a66d4990ec83ac90" providerId="LiveId" clId="{B97F8FE2-9461-4CFE-A336-39272FD5B119}" dt="2021-09-21T12:58:33.448" v="65746"/>
        <pc:sldMkLst>
          <pc:docMk/>
          <pc:sldMk cId="784717133" sldId="617"/>
        </pc:sldMkLst>
        <pc:spChg chg="mod">
          <ac:chgData name="Minesh Patel" userId="a66d4990ec83ac90" providerId="LiveId" clId="{B97F8FE2-9461-4CFE-A336-39272FD5B119}" dt="2021-09-20T19:14:11.908" v="26845" actId="20577"/>
          <ac:spMkLst>
            <pc:docMk/>
            <pc:sldMk cId="784717133" sldId="617"/>
            <ac:spMk id="2" creationId="{00000000-0000-0000-0000-000000000000}"/>
          </ac:spMkLst>
        </pc:spChg>
        <pc:spChg chg="del">
          <ac:chgData name="Minesh Patel" userId="a66d4990ec83ac90" providerId="LiveId" clId="{B97F8FE2-9461-4CFE-A336-39272FD5B119}" dt="2021-09-20T19:16:41.179" v="27080" actId="478"/>
          <ac:spMkLst>
            <pc:docMk/>
            <pc:sldMk cId="784717133" sldId="617"/>
            <ac:spMk id="3" creationId="{17C84406-9E02-4A76-9415-7A4130963104}"/>
          </ac:spMkLst>
        </pc:spChg>
        <pc:spChg chg="del">
          <ac:chgData name="Minesh Patel" userId="a66d4990ec83ac90" providerId="LiveId" clId="{B97F8FE2-9461-4CFE-A336-39272FD5B119}" dt="2021-09-20T19:16:41.179" v="27080" actId="478"/>
          <ac:spMkLst>
            <pc:docMk/>
            <pc:sldMk cId="784717133" sldId="617"/>
            <ac:spMk id="5" creationId="{9CBD86A5-CBA4-4C80-BEC6-63E83170328C}"/>
          </ac:spMkLst>
        </pc:spChg>
        <pc:spChg chg="del">
          <ac:chgData name="Minesh Patel" userId="a66d4990ec83ac90" providerId="LiveId" clId="{B97F8FE2-9461-4CFE-A336-39272FD5B119}" dt="2021-09-20T19:16:41.179" v="27080" actId="478"/>
          <ac:spMkLst>
            <pc:docMk/>
            <pc:sldMk cId="784717133" sldId="617"/>
            <ac:spMk id="11" creationId="{DEA19B83-6890-4DFC-A2FC-6CF8D8F94896}"/>
          </ac:spMkLst>
        </pc:spChg>
        <pc:spChg chg="del">
          <ac:chgData name="Minesh Patel" userId="a66d4990ec83ac90" providerId="LiveId" clId="{B97F8FE2-9461-4CFE-A336-39272FD5B119}" dt="2021-09-20T19:16:41.179" v="27080" actId="478"/>
          <ac:spMkLst>
            <pc:docMk/>
            <pc:sldMk cId="784717133" sldId="617"/>
            <ac:spMk id="12" creationId="{34871CE8-3082-4CD5-A753-841E043A57E9}"/>
          </ac:spMkLst>
        </pc:spChg>
        <pc:spChg chg="del">
          <ac:chgData name="Minesh Patel" userId="a66d4990ec83ac90" providerId="LiveId" clId="{B97F8FE2-9461-4CFE-A336-39272FD5B119}" dt="2021-09-20T19:16:41.179" v="27080" actId="478"/>
          <ac:spMkLst>
            <pc:docMk/>
            <pc:sldMk cId="784717133" sldId="617"/>
            <ac:spMk id="14" creationId="{0D89180F-2456-437D-8271-594E1DFC41A6}"/>
          </ac:spMkLst>
        </pc:spChg>
        <pc:spChg chg="del">
          <ac:chgData name="Minesh Patel" userId="a66d4990ec83ac90" providerId="LiveId" clId="{B97F8FE2-9461-4CFE-A336-39272FD5B119}" dt="2021-09-20T19:16:41.179" v="27080" actId="478"/>
          <ac:spMkLst>
            <pc:docMk/>
            <pc:sldMk cId="784717133" sldId="617"/>
            <ac:spMk id="15" creationId="{E12BCE95-31A3-423A-A320-6C3A6B72C7FE}"/>
          </ac:spMkLst>
        </pc:spChg>
        <pc:spChg chg="del">
          <ac:chgData name="Minesh Patel" userId="a66d4990ec83ac90" providerId="LiveId" clId="{B97F8FE2-9461-4CFE-A336-39272FD5B119}" dt="2021-09-20T19:16:41.179" v="27080" actId="478"/>
          <ac:spMkLst>
            <pc:docMk/>
            <pc:sldMk cId="784717133" sldId="617"/>
            <ac:spMk id="16" creationId="{7D80FC79-C1CD-4E4D-946E-E2098B50BAC3}"/>
          </ac:spMkLst>
        </pc:spChg>
        <pc:spChg chg="del">
          <ac:chgData name="Minesh Patel" userId="a66d4990ec83ac90" providerId="LiveId" clId="{B97F8FE2-9461-4CFE-A336-39272FD5B119}" dt="2021-09-20T19:16:41.179" v="27080" actId="478"/>
          <ac:spMkLst>
            <pc:docMk/>
            <pc:sldMk cId="784717133" sldId="617"/>
            <ac:spMk id="17" creationId="{7E9CE0A5-0A6D-47CB-9161-B856273E45A2}"/>
          </ac:spMkLst>
        </pc:spChg>
        <pc:spChg chg="del">
          <ac:chgData name="Minesh Patel" userId="a66d4990ec83ac90" providerId="LiveId" clId="{B97F8FE2-9461-4CFE-A336-39272FD5B119}" dt="2021-09-20T19:16:41.179" v="27080" actId="478"/>
          <ac:spMkLst>
            <pc:docMk/>
            <pc:sldMk cId="784717133" sldId="617"/>
            <ac:spMk id="18" creationId="{8E28163C-1876-413F-8C06-736F6B7F40E2}"/>
          </ac:spMkLst>
        </pc:spChg>
        <pc:spChg chg="del">
          <ac:chgData name="Minesh Patel" userId="a66d4990ec83ac90" providerId="LiveId" clId="{B97F8FE2-9461-4CFE-A336-39272FD5B119}" dt="2021-09-20T19:16:41.179" v="27080" actId="478"/>
          <ac:spMkLst>
            <pc:docMk/>
            <pc:sldMk cId="784717133" sldId="617"/>
            <ac:spMk id="19" creationId="{41FB7548-9727-4E5E-869F-730110C74194}"/>
          </ac:spMkLst>
        </pc:spChg>
        <pc:spChg chg="del">
          <ac:chgData name="Minesh Patel" userId="a66d4990ec83ac90" providerId="LiveId" clId="{B97F8FE2-9461-4CFE-A336-39272FD5B119}" dt="2021-09-20T19:16:41.179" v="27080" actId="478"/>
          <ac:spMkLst>
            <pc:docMk/>
            <pc:sldMk cId="784717133" sldId="617"/>
            <ac:spMk id="20" creationId="{29ED2D5F-9B7C-4A53-BE71-334165EFB5FF}"/>
          </ac:spMkLst>
        </pc:spChg>
        <pc:spChg chg="del">
          <ac:chgData name="Minesh Patel" userId="a66d4990ec83ac90" providerId="LiveId" clId="{B97F8FE2-9461-4CFE-A336-39272FD5B119}" dt="2021-09-20T19:16:41.179" v="27080" actId="478"/>
          <ac:spMkLst>
            <pc:docMk/>
            <pc:sldMk cId="784717133" sldId="617"/>
            <ac:spMk id="21" creationId="{FC51C9FA-F551-4116-AE77-4FC373D55C59}"/>
          </ac:spMkLst>
        </pc:spChg>
        <pc:spChg chg="del">
          <ac:chgData name="Minesh Patel" userId="a66d4990ec83ac90" providerId="LiveId" clId="{B97F8FE2-9461-4CFE-A336-39272FD5B119}" dt="2021-09-20T19:16:41.179" v="27080" actId="478"/>
          <ac:spMkLst>
            <pc:docMk/>
            <pc:sldMk cId="784717133" sldId="617"/>
            <ac:spMk id="23" creationId="{FAF354AE-C2C4-4AA4-B1C8-8B7EDB947666}"/>
          </ac:spMkLst>
        </pc:spChg>
        <pc:spChg chg="del">
          <ac:chgData name="Minesh Patel" userId="a66d4990ec83ac90" providerId="LiveId" clId="{B97F8FE2-9461-4CFE-A336-39272FD5B119}" dt="2021-09-20T19:16:41.179" v="27080" actId="478"/>
          <ac:spMkLst>
            <pc:docMk/>
            <pc:sldMk cId="784717133" sldId="617"/>
            <ac:spMk id="24" creationId="{8E5A239D-1ED0-4353-BFFC-0B095EE300CA}"/>
          </ac:spMkLst>
        </pc:spChg>
        <pc:spChg chg="del">
          <ac:chgData name="Minesh Patel" userId="a66d4990ec83ac90" providerId="LiveId" clId="{B97F8FE2-9461-4CFE-A336-39272FD5B119}" dt="2021-09-20T19:16:41.179" v="27080" actId="478"/>
          <ac:spMkLst>
            <pc:docMk/>
            <pc:sldMk cId="784717133" sldId="617"/>
            <ac:spMk id="25" creationId="{A19C0080-5AFB-4DE8-8CD8-A119360C0241}"/>
          </ac:spMkLst>
        </pc:spChg>
        <pc:spChg chg="del">
          <ac:chgData name="Minesh Patel" userId="a66d4990ec83ac90" providerId="LiveId" clId="{B97F8FE2-9461-4CFE-A336-39272FD5B119}" dt="2021-09-20T19:16:41.179" v="27080" actId="478"/>
          <ac:spMkLst>
            <pc:docMk/>
            <pc:sldMk cId="784717133" sldId="617"/>
            <ac:spMk id="26" creationId="{7C654BB0-8E6D-4CE6-BD65-8D93BF16AA87}"/>
          </ac:spMkLst>
        </pc:spChg>
        <pc:spChg chg="mod">
          <ac:chgData name="Minesh Patel" userId="a66d4990ec83ac90" providerId="LiveId" clId="{B97F8FE2-9461-4CFE-A336-39272FD5B119}" dt="2021-09-20T19:25:57.607" v="27851" actId="14100"/>
          <ac:spMkLst>
            <pc:docMk/>
            <pc:sldMk cId="784717133" sldId="617"/>
            <ac:spMk id="27" creationId="{6090B712-0C50-4C6E-BFF3-D4A348135E97}"/>
          </ac:spMkLst>
        </pc:spChg>
        <pc:spChg chg="add del mod">
          <ac:chgData name="Minesh Patel" userId="a66d4990ec83ac90" providerId="LiveId" clId="{B97F8FE2-9461-4CFE-A336-39272FD5B119}" dt="2021-09-20T19:23:13.569" v="27756" actId="478"/>
          <ac:spMkLst>
            <pc:docMk/>
            <pc:sldMk cId="784717133" sldId="617"/>
            <ac:spMk id="28" creationId="{85CB2810-4F7D-41B8-9C9C-5E53E8E165C4}"/>
          </ac:spMkLst>
        </pc:spChg>
        <pc:spChg chg="mod">
          <ac:chgData name="Minesh Patel" userId="a66d4990ec83ac90" providerId="LiveId" clId="{B97F8FE2-9461-4CFE-A336-39272FD5B119}" dt="2021-09-21T12:15:46.919" v="58991"/>
          <ac:spMkLst>
            <pc:docMk/>
            <pc:sldMk cId="784717133" sldId="617"/>
            <ac:spMk id="28" creationId="{F6CB8749-57C9-4403-A8B7-E96FEBD7A4E9}"/>
          </ac:spMkLst>
        </pc:spChg>
        <pc:spChg chg="add mod">
          <ac:chgData name="Minesh Patel" userId="a66d4990ec83ac90" providerId="LiveId" clId="{B97F8FE2-9461-4CFE-A336-39272FD5B119}" dt="2021-09-21T12:58:22.119" v="65742" actId="164"/>
          <ac:spMkLst>
            <pc:docMk/>
            <pc:sldMk cId="784717133" sldId="617"/>
            <ac:spMk id="29" creationId="{486DF13B-C116-4972-BB0F-C7CA98260A75}"/>
          </ac:spMkLst>
        </pc:spChg>
        <pc:spChg chg="mod">
          <ac:chgData name="Minesh Patel" userId="a66d4990ec83ac90" providerId="LiveId" clId="{B97F8FE2-9461-4CFE-A336-39272FD5B119}" dt="2021-09-21T12:15:46.919" v="58991"/>
          <ac:spMkLst>
            <pc:docMk/>
            <pc:sldMk cId="784717133" sldId="617"/>
            <ac:spMk id="30" creationId="{97534797-FACC-4496-B10E-7E0D2D53DAA5}"/>
          </ac:spMkLst>
        </pc:spChg>
        <pc:spChg chg="add del mod">
          <ac:chgData name="Minesh Patel" userId="a66d4990ec83ac90" providerId="LiveId" clId="{B97F8FE2-9461-4CFE-A336-39272FD5B119}" dt="2021-09-20T19:21:58.560" v="27593" actId="478"/>
          <ac:spMkLst>
            <pc:docMk/>
            <pc:sldMk cId="784717133" sldId="617"/>
            <ac:spMk id="30" creationId="{AD5130D8-8583-4699-86F4-ADDC6D439DBE}"/>
          </ac:spMkLst>
        </pc:spChg>
        <pc:spChg chg="add mod">
          <ac:chgData name="Minesh Patel" userId="a66d4990ec83ac90" providerId="LiveId" clId="{B97F8FE2-9461-4CFE-A336-39272FD5B119}" dt="2021-09-21T12:58:22.119" v="65742" actId="164"/>
          <ac:spMkLst>
            <pc:docMk/>
            <pc:sldMk cId="784717133" sldId="617"/>
            <ac:spMk id="31" creationId="{13345523-177A-4FB8-AC0E-2D19728970A6}"/>
          </ac:spMkLst>
        </pc:spChg>
        <pc:spChg chg="mod">
          <ac:chgData name="Minesh Patel" userId="a66d4990ec83ac90" providerId="LiveId" clId="{B97F8FE2-9461-4CFE-A336-39272FD5B119}" dt="2021-09-21T12:15:46.919" v="58991"/>
          <ac:spMkLst>
            <pc:docMk/>
            <pc:sldMk cId="784717133" sldId="617"/>
            <ac:spMk id="32" creationId="{8AB8BA67-A88B-48FF-924A-FFB5273584FF}"/>
          </ac:spMkLst>
        </pc:spChg>
        <pc:spChg chg="mod">
          <ac:chgData name="Minesh Patel" userId="a66d4990ec83ac90" providerId="LiveId" clId="{B97F8FE2-9461-4CFE-A336-39272FD5B119}" dt="2021-09-21T12:15:46.919" v="58991"/>
          <ac:spMkLst>
            <pc:docMk/>
            <pc:sldMk cId="784717133" sldId="617"/>
            <ac:spMk id="33" creationId="{4AAF3326-8531-471F-A879-95E7B91C1934}"/>
          </ac:spMkLst>
        </pc:spChg>
        <pc:spChg chg="add mod">
          <ac:chgData name="Minesh Patel" userId="a66d4990ec83ac90" providerId="LiveId" clId="{B97F8FE2-9461-4CFE-A336-39272FD5B119}" dt="2021-09-21T12:58:26.028" v="65743" actId="164"/>
          <ac:spMkLst>
            <pc:docMk/>
            <pc:sldMk cId="784717133" sldId="617"/>
            <ac:spMk id="34" creationId="{E092EF3E-E79C-486E-BCE7-86D19F28C56B}"/>
          </ac:spMkLst>
        </pc:spChg>
        <pc:spChg chg="add mod">
          <ac:chgData name="Minesh Patel" userId="a66d4990ec83ac90" providerId="LiveId" clId="{B97F8FE2-9461-4CFE-A336-39272FD5B119}" dt="2021-09-21T12:58:22.119" v="65742" actId="164"/>
          <ac:spMkLst>
            <pc:docMk/>
            <pc:sldMk cId="784717133" sldId="617"/>
            <ac:spMk id="35" creationId="{C4876FEF-6387-4A4A-9B44-579C715B9DE3}"/>
          </ac:spMkLst>
        </pc:spChg>
        <pc:spChg chg="mod">
          <ac:chgData name="Minesh Patel" userId="a66d4990ec83ac90" providerId="LiveId" clId="{B97F8FE2-9461-4CFE-A336-39272FD5B119}" dt="2021-09-21T12:15:46.919" v="58991"/>
          <ac:spMkLst>
            <pc:docMk/>
            <pc:sldMk cId="784717133" sldId="617"/>
            <ac:spMk id="37" creationId="{F0E3FE28-CEF0-47F6-8DB7-57D389FFAD82}"/>
          </ac:spMkLst>
        </pc:spChg>
        <pc:spChg chg="mod">
          <ac:chgData name="Minesh Patel" userId="a66d4990ec83ac90" providerId="LiveId" clId="{B97F8FE2-9461-4CFE-A336-39272FD5B119}" dt="2021-09-21T12:15:46.919" v="58991"/>
          <ac:spMkLst>
            <pc:docMk/>
            <pc:sldMk cId="784717133" sldId="617"/>
            <ac:spMk id="38" creationId="{4AC71560-974C-4879-B1E2-78C4B8DE13AA}"/>
          </ac:spMkLst>
        </pc:spChg>
        <pc:spChg chg="add mod">
          <ac:chgData name="Minesh Patel" userId="a66d4990ec83ac90" providerId="LiveId" clId="{B97F8FE2-9461-4CFE-A336-39272FD5B119}" dt="2021-09-21T12:58:15.817" v="65741" actId="164"/>
          <ac:spMkLst>
            <pc:docMk/>
            <pc:sldMk cId="784717133" sldId="617"/>
            <ac:spMk id="39" creationId="{5BC5DB71-C66D-4E60-A8B0-A8DF3A27921C}"/>
          </ac:spMkLst>
        </pc:spChg>
        <pc:spChg chg="add mod">
          <ac:chgData name="Minesh Patel" userId="a66d4990ec83ac90" providerId="LiveId" clId="{B97F8FE2-9461-4CFE-A336-39272FD5B119}" dt="2021-09-20T20:58:17.477" v="29501" actId="164"/>
          <ac:spMkLst>
            <pc:docMk/>
            <pc:sldMk cId="784717133" sldId="617"/>
            <ac:spMk id="40" creationId="{355791F5-ED23-4177-94F6-8FD8E6E093BB}"/>
          </ac:spMkLst>
        </pc:spChg>
        <pc:spChg chg="add mod">
          <ac:chgData name="Minesh Patel" userId="a66d4990ec83ac90" providerId="LiveId" clId="{B97F8FE2-9461-4CFE-A336-39272FD5B119}" dt="2021-09-20T20:58:17.477" v="29501" actId="164"/>
          <ac:spMkLst>
            <pc:docMk/>
            <pc:sldMk cId="784717133" sldId="617"/>
            <ac:spMk id="41" creationId="{42D7C25C-E417-4AB6-8901-9CBAEEF5E3FF}"/>
          </ac:spMkLst>
        </pc:spChg>
        <pc:spChg chg="add mod">
          <ac:chgData name="Minesh Patel" userId="a66d4990ec83ac90" providerId="LiveId" clId="{B97F8FE2-9461-4CFE-A336-39272FD5B119}" dt="2021-09-20T20:58:17.477" v="29501" actId="164"/>
          <ac:spMkLst>
            <pc:docMk/>
            <pc:sldMk cId="784717133" sldId="617"/>
            <ac:spMk id="42" creationId="{DBBD997E-05E0-49B2-A6D6-F4F8BF468555}"/>
          </ac:spMkLst>
        </pc:spChg>
        <pc:spChg chg="add mod">
          <ac:chgData name="Minesh Patel" userId="a66d4990ec83ac90" providerId="LiveId" clId="{B97F8FE2-9461-4CFE-A336-39272FD5B119}" dt="2021-09-20T20:58:17.477" v="29501" actId="164"/>
          <ac:spMkLst>
            <pc:docMk/>
            <pc:sldMk cId="784717133" sldId="617"/>
            <ac:spMk id="43" creationId="{E8518BEB-F0F9-41D2-A13F-49A4FB25EE80}"/>
          </ac:spMkLst>
        </pc:spChg>
        <pc:spChg chg="add mod">
          <ac:chgData name="Minesh Patel" userId="a66d4990ec83ac90" providerId="LiveId" clId="{B97F8FE2-9461-4CFE-A336-39272FD5B119}" dt="2021-09-20T20:58:17.477" v="29501" actId="164"/>
          <ac:spMkLst>
            <pc:docMk/>
            <pc:sldMk cId="784717133" sldId="617"/>
            <ac:spMk id="51" creationId="{4CCB8AE6-017F-4191-8B2E-D2A9DF04E2EA}"/>
          </ac:spMkLst>
        </pc:spChg>
        <pc:spChg chg="add mod">
          <ac:chgData name="Minesh Patel" userId="a66d4990ec83ac90" providerId="LiveId" clId="{B97F8FE2-9461-4CFE-A336-39272FD5B119}" dt="2021-09-20T20:58:17.477" v="29501" actId="164"/>
          <ac:spMkLst>
            <pc:docMk/>
            <pc:sldMk cId="784717133" sldId="617"/>
            <ac:spMk id="52" creationId="{42D9CBBD-CA45-4EC8-9B04-02178A9C5B73}"/>
          </ac:spMkLst>
        </pc:spChg>
        <pc:grpChg chg="add mod">
          <ac:chgData name="Minesh Patel" userId="a66d4990ec83ac90" providerId="LiveId" clId="{B97F8FE2-9461-4CFE-A336-39272FD5B119}" dt="2021-09-21T12:58:15.817" v="65741" actId="164"/>
          <ac:grpSpMkLst>
            <pc:docMk/>
            <pc:sldMk cId="784717133" sldId="617"/>
            <ac:grpSpMk id="3" creationId="{4EFE6594-E626-443E-8A84-67E15C13B3B6}"/>
          </ac:grpSpMkLst>
        </pc:grpChg>
        <pc:grpChg chg="add mod">
          <ac:chgData name="Minesh Patel" userId="a66d4990ec83ac90" providerId="LiveId" clId="{B97F8FE2-9461-4CFE-A336-39272FD5B119}" dt="2021-09-21T12:58:22.119" v="65742" actId="164"/>
          <ac:grpSpMkLst>
            <pc:docMk/>
            <pc:sldMk cId="784717133" sldId="617"/>
            <ac:grpSpMk id="5" creationId="{3D58455B-5382-466C-B370-2A578BAB2A35}"/>
          </ac:grpSpMkLst>
        </pc:grpChg>
        <pc:grpChg chg="add mod">
          <ac:chgData name="Minesh Patel" userId="a66d4990ec83ac90" providerId="LiveId" clId="{B97F8FE2-9461-4CFE-A336-39272FD5B119}" dt="2021-09-21T12:58:26.028" v="65743" actId="164"/>
          <ac:grpSpMkLst>
            <pc:docMk/>
            <pc:sldMk cId="784717133" sldId="617"/>
            <ac:grpSpMk id="6" creationId="{1E0D64EE-0F5E-4834-9C06-B4D816F5B3CA}"/>
          </ac:grpSpMkLst>
        </pc:grpChg>
        <pc:grpChg chg="add mod">
          <ac:chgData name="Minesh Patel" userId="a66d4990ec83ac90" providerId="LiveId" clId="{B97F8FE2-9461-4CFE-A336-39272FD5B119}" dt="2021-09-21T12:58:15.817" v="65741" actId="164"/>
          <ac:grpSpMkLst>
            <pc:docMk/>
            <pc:sldMk cId="784717133" sldId="617"/>
            <ac:grpSpMk id="10" creationId="{4234C831-2C0E-42BB-BF9E-8E6D42363DF7}"/>
          </ac:grpSpMkLst>
        </pc:grpChg>
        <pc:grpChg chg="add mod">
          <ac:chgData name="Minesh Patel" userId="a66d4990ec83ac90" providerId="LiveId" clId="{B97F8FE2-9461-4CFE-A336-39272FD5B119}" dt="2021-09-21T12:15:46.919" v="58991"/>
          <ac:grpSpMkLst>
            <pc:docMk/>
            <pc:sldMk cId="784717133" sldId="617"/>
            <ac:grpSpMk id="26" creationId="{06E29524-FDFF-4D30-A958-1E86906424A6}"/>
          </ac:grpSpMkLst>
        </pc:grpChg>
        <pc:grpChg chg="del">
          <ac:chgData name="Minesh Patel" userId="a66d4990ec83ac90" providerId="LiveId" clId="{B97F8FE2-9461-4CFE-A336-39272FD5B119}" dt="2021-09-21T12:15:46.636" v="58990" actId="478"/>
          <ac:grpSpMkLst>
            <pc:docMk/>
            <pc:sldMk cId="784717133" sldId="617"/>
            <ac:grpSpMk id="44" creationId="{878FDA8E-53F1-4823-905B-B4A29CBE4C50}"/>
          </ac:grpSpMkLst>
        </pc:grpChg>
        <pc:picChg chg="add mod">
          <ac:chgData name="Minesh Patel" userId="a66d4990ec83ac90" providerId="LiveId" clId="{B97F8FE2-9461-4CFE-A336-39272FD5B119}" dt="2021-09-21T12:58:26.028" v="65743" actId="164"/>
          <ac:picMkLst>
            <pc:docMk/>
            <pc:sldMk cId="784717133" sldId="617"/>
            <ac:picMk id="7" creationId="{2DAAC22C-7251-4A53-B235-808D05BCA701}"/>
          </ac:picMkLst>
        </pc:picChg>
        <pc:cxnChg chg="add mod">
          <ac:chgData name="Minesh Patel" userId="a66d4990ec83ac90" providerId="LiveId" clId="{B97F8FE2-9461-4CFE-A336-39272FD5B119}" dt="2021-09-21T12:58:15.817" v="65741" actId="164"/>
          <ac:cxnSpMkLst>
            <pc:docMk/>
            <pc:sldMk cId="784717133" sldId="617"/>
            <ac:cxnSpMk id="36" creationId="{63A72F9B-2D4C-4482-8C0D-6833F75BF028}"/>
          </ac:cxnSpMkLst>
        </pc:cxnChg>
      </pc:sldChg>
      <pc:sldChg chg="addSp delSp modSp add mod ord delAnim modAnim modNotesTx">
        <pc:chgData name="Minesh Patel" userId="a66d4990ec83ac90" providerId="LiveId" clId="{B97F8FE2-9461-4CFE-A336-39272FD5B119}" dt="2021-09-21T13:06:22.552" v="67264"/>
        <pc:sldMkLst>
          <pc:docMk/>
          <pc:sldMk cId="1964059046" sldId="618"/>
        </pc:sldMkLst>
        <pc:spChg chg="mod">
          <ac:chgData name="Minesh Patel" userId="a66d4990ec83ac90" providerId="LiveId" clId="{B97F8FE2-9461-4CFE-A336-39272FD5B119}" dt="2021-09-20T19:28:56.054" v="27999" actId="20577"/>
          <ac:spMkLst>
            <pc:docMk/>
            <pc:sldMk cId="1964059046" sldId="618"/>
            <ac:spMk id="2" creationId="{00000000-0000-0000-0000-000000000000}"/>
          </ac:spMkLst>
        </pc:spChg>
        <pc:spChg chg="add del mod">
          <ac:chgData name="Minesh Patel" userId="a66d4990ec83ac90" providerId="LiveId" clId="{B97F8FE2-9461-4CFE-A336-39272FD5B119}" dt="2021-09-20T19:29:16.504" v="28001" actId="478"/>
          <ac:spMkLst>
            <pc:docMk/>
            <pc:sldMk cId="1964059046" sldId="618"/>
            <ac:spMk id="5" creationId="{698EDE15-FEA0-42D3-A446-24F72F9D16B8}"/>
          </ac:spMkLst>
        </pc:spChg>
        <pc:spChg chg="add mod">
          <ac:chgData name="Minesh Patel" userId="a66d4990ec83ac90" providerId="LiveId" clId="{B97F8FE2-9461-4CFE-A336-39272FD5B119}" dt="2021-09-21T13:05:14.916" v="66877" actId="164"/>
          <ac:spMkLst>
            <pc:docMk/>
            <pc:sldMk cId="1964059046" sldId="618"/>
            <ac:spMk id="6" creationId="{B2FEDEE0-2FA9-428F-859C-98EAEAD3E35C}"/>
          </ac:spMkLst>
        </pc:spChg>
        <pc:spChg chg="add mod">
          <ac:chgData name="Minesh Patel" userId="a66d4990ec83ac90" providerId="LiveId" clId="{B97F8FE2-9461-4CFE-A336-39272FD5B119}" dt="2021-09-21T13:05:14.916" v="66877" actId="164"/>
          <ac:spMkLst>
            <pc:docMk/>
            <pc:sldMk cId="1964059046" sldId="618"/>
            <ac:spMk id="21" creationId="{F9C780A4-9623-4DFC-8052-257CEAA0344D}"/>
          </ac:spMkLst>
        </pc:spChg>
        <pc:spChg chg="add mod">
          <ac:chgData name="Minesh Patel" userId="a66d4990ec83ac90" providerId="LiveId" clId="{B97F8FE2-9461-4CFE-A336-39272FD5B119}" dt="2021-09-21T13:05:14.916" v="66877" actId="164"/>
          <ac:spMkLst>
            <pc:docMk/>
            <pc:sldMk cId="1964059046" sldId="618"/>
            <ac:spMk id="22" creationId="{DF95D600-1871-4B12-B84C-3581E4B30495}"/>
          </ac:spMkLst>
        </pc:spChg>
        <pc:spChg chg="add mod">
          <ac:chgData name="Minesh Patel" userId="a66d4990ec83ac90" providerId="LiveId" clId="{B97F8FE2-9461-4CFE-A336-39272FD5B119}" dt="2021-09-21T13:05:14.916" v="66877" actId="164"/>
          <ac:spMkLst>
            <pc:docMk/>
            <pc:sldMk cId="1964059046" sldId="618"/>
            <ac:spMk id="23" creationId="{97A73973-DFED-4284-ADEF-352FEFFBDC98}"/>
          </ac:spMkLst>
        </pc:spChg>
        <pc:spChg chg="add mod">
          <ac:chgData name="Minesh Patel" userId="a66d4990ec83ac90" providerId="LiveId" clId="{B97F8FE2-9461-4CFE-A336-39272FD5B119}" dt="2021-09-21T13:05:14.916" v="66877" actId="164"/>
          <ac:spMkLst>
            <pc:docMk/>
            <pc:sldMk cId="1964059046" sldId="618"/>
            <ac:spMk id="24" creationId="{E8745CEA-D0DD-4A09-B4D7-D5178FB48169}"/>
          </ac:spMkLst>
        </pc:spChg>
        <pc:spChg chg="add mod">
          <ac:chgData name="Minesh Patel" userId="a66d4990ec83ac90" providerId="LiveId" clId="{B97F8FE2-9461-4CFE-A336-39272FD5B119}" dt="2021-09-21T13:05:14.916" v="66877" actId="164"/>
          <ac:spMkLst>
            <pc:docMk/>
            <pc:sldMk cId="1964059046" sldId="618"/>
            <ac:spMk id="25" creationId="{37A6B6D7-C379-40AB-96F8-B968043D4D41}"/>
          </ac:spMkLst>
        </pc:spChg>
        <pc:spChg chg="add mod">
          <ac:chgData name="Minesh Patel" userId="a66d4990ec83ac90" providerId="LiveId" clId="{B97F8FE2-9461-4CFE-A336-39272FD5B119}" dt="2021-09-21T13:05:14.916" v="66877" actId="164"/>
          <ac:spMkLst>
            <pc:docMk/>
            <pc:sldMk cId="1964059046" sldId="618"/>
            <ac:spMk id="26" creationId="{2E1D5796-3982-4700-B943-F73C29B619B8}"/>
          </ac:spMkLst>
        </pc:spChg>
        <pc:spChg chg="del">
          <ac:chgData name="Minesh Patel" userId="a66d4990ec83ac90" providerId="LiveId" clId="{B97F8FE2-9461-4CFE-A336-39272FD5B119}" dt="2021-09-20T19:29:14.355" v="28000" actId="478"/>
          <ac:spMkLst>
            <pc:docMk/>
            <pc:sldMk cId="1964059046" sldId="618"/>
            <ac:spMk id="27" creationId="{6090B712-0C50-4C6E-BFF3-D4A348135E97}"/>
          </ac:spMkLst>
        </pc:spChg>
        <pc:spChg chg="add mod">
          <ac:chgData name="Minesh Patel" userId="a66d4990ec83ac90" providerId="LiveId" clId="{B97F8FE2-9461-4CFE-A336-39272FD5B119}" dt="2021-09-21T13:05:14.916" v="66877" actId="164"/>
          <ac:spMkLst>
            <pc:docMk/>
            <pc:sldMk cId="1964059046" sldId="618"/>
            <ac:spMk id="28" creationId="{B9E30246-9F02-48CC-90AB-3A5B8F37C232}"/>
          </ac:spMkLst>
        </pc:spChg>
        <pc:spChg chg="del">
          <ac:chgData name="Minesh Patel" userId="a66d4990ec83ac90" providerId="LiveId" clId="{B97F8FE2-9461-4CFE-A336-39272FD5B119}" dt="2021-09-20T19:29:14.355" v="28000" actId="478"/>
          <ac:spMkLst>
            <pc:docMk/>
            <pc:sldMk cId="1964059046" sldId="618"/>
            <ac:spMk id="29" creationId="{486DF13B-C116-4972-BB0F-C7CA98260A75}"/>
          </ac:spMkLst>
        </pc:spChg>
        <pc:spChg chg="add mod">
          <ac:chgData name="Minesh Patel" userId="a66d4990ec83ac90" providerId="LiveId" clId="{B97F8FE2-9461-4CFE-A336-39272FD5B119}" dt="2021-09-21T13:05:14.916" v="66877" actId="164"/>
          <ac:spMkLst>
            <pc:docMk/>
            <pc:sldMk cId="1964059046" sldId="618"/>
            <ac:spMk id="30" creationId="{38456ED5-4749-49CB-A8C3-5864A7C97F26}"/>
          </ac:spMkLst>
        </pc:spChg>
        <pc:spChg chg="del">
          <ac:chgData name="Minesh Patel" userId="a66d4990ec83ac90" providerId="LiveId" clId="{B97F8FE2-9461-4CFE-A336-39272FD5B119}" dt="2021-09-20T19:29:14.355" v="28000" actId="478"/>
          <ac:spMkLst>
            <pc:docMk/>
            <pc:sldMk cId="1964059046" sldId="618"/>
            <ac:spMk id="31" creationId="{13345523-177A-4FB8-AC0E-2D19728970A6}"/>
          </ac:spMkLst>
        </pc:spChg>
        <pc:spChg chg="add mod">
          <ac:chgData name="Minesh Patel" userId="a66d4990ec83ac90" providerId="LiveId" clId="{B97F8FE2-9461-4CFE-A336-39272FD5B119}" dt="2021-09-21T13:05:14.916" v="66877" actId="164"/>
          <ac:spMkLst>
            <pc:docMk/>
            <pc:sldMk cId="1964059046" sldId="618"/>
            <ac:spMk id="32" creationId="{071ED053-32C6-4A0F-85EB-A75F5B4AEB5A}"/>
          </ac:spMkLst>
        </pc:spChg>
        <pc:spChg chg="add mod">
          <ac:chgData name="Minesh Patel" userId="a66d4990ec83ac90" providerId="LiveId" clId="{B97F8FE2-9461-4CFE-A336-39272FD5B119}" dt="2021-09-21T13:05:14.916" v="66877" actId="164"/>
          <ac:spMkLst>
            <pc:docMk/>
            <pc:sldMk cId="1964059046" sldId="618"/>
            <ac:spMk id="33" creationId="{2245A47E-04CF-4988-87F9-E435C205A7A6}"/>
          </ac:spMkLst>
        </pc:spChg>
        <pc:spChg chg="mod">
          <ac:chgData name="Minesh Patel" userId="a66d4990ec83ac90" providerId="LiveId" clId="{B97F8FE2-9461-4CFE-A336-39272FD5B119}" dt="2021-09-21T12:15:54.694" v="58998"/>
          <ac:spMkLst>
            <pc:docMk/>
            <pc:sldMk cId="1964059046" sldId="618"/>
            <ac:spMk id="34" creationId="{129F0DF5-2CC4-47B5-B324-11419B6CAD6A}"/>
          </ac:spMkLst>
        </pc:spChg>
        <pc:spChg chg="del">
          <ac:chgData name="Minesh Patel" userId="a66d4990ec83ac90" providerId="LiveId" clId="{B97F8FE2-9461-4CFE-A336-39272FD5B119}" dt="2021-09-20T19:29:14.355" v="28000" actId="478"/>
          <ac:spMkLst>
            <pc:docMk/>
            <pc:sldMk cId="1964059046" sldId="618"/>
            <ac:spMk id="34" creationId="{E092EF3E-E79C-486E-BCE7-86D19F28C56B}"/>
          </ac:spMkLst>
        </pc:spChg>
        <pc:spChg chg="mod">
          <ac:chgData name="Minesh Patel" userId="a66d4990ec83ac90" providerId="LiveId" clId="{B97F8FE2-9461-4CFE-A336-39272FD5B119}" dt="2021-09-21T12:15:54.694" v="58998"/>
          <ac:spMkLst>
            <pc:docMk/>
            <pc:sldMk cId="1964059046" sldId="618"/>
            <ac:spMk id="35" creationId="{0F0F730F-A63D-44A2-9023-F7565E995CFC}"/>
          </ac:spMkLst>
        </pc:spChg>
        <pc:spChg chg="del">
          <ac:chgData name="Minesh Patel" userId="a66d4990ec83ac90" providerId="LiveId" clId="{B97F8FE2-9461-4CFE-A336-39272FD5B119}" dt="2021-09-20T19:29:14.355" v="28000" actId="478"/>
          <ac:spMkLst>
            <pc:docMk/>
            <pc:sldMk cId="1964059046" sldId="618"/>
            <ac:spMk id="35" creationId="{C4876FEF-6387-4A4A-9B44-579C715B9DE3}"/>
          </ac:spMkLst>
        </pc:spChg>
        <pc:spChg chg="mod">
          <ac:chgData name="Minesh Patel" userId="a66d4990ec83ac90" providerId="LiveId" clId="{B97F8FE2-9461-4CFE-A336-39272FD5B119}" dt="2021-09-21T12:15:54.694" v="58998"/>
          <ac:spMkLst>
            <pc:docMk/>
            <pc:sldMk cId="1964059046" sldId="618"/>
            <ac:spMk id="36" creationId="{F8D570A9-0277-4BBF-93F4-9EE281B3706C}"/>
          </ac:spMkLst>
        </pc:spChg>
        <pc:spChg chg="add mod">
          <ac:chgData name="Minesh Patel" userId="a66d4990ec83ac90" providerId="LiveId" clId="{B97F8FE2-9461-4CFE-A336-39272FD5B119}" dt="2021-09-21T13:05:14.916" v="66877" actId="164"/>
          <ac:spMkLst>
            <pc:docMk/>
            <pc:sldMk cId="1964059046" sldId="618"/>
            <ac:spMk id="37" creationId="{01A96E7E-0738-4D2D-B367-95A2A9B49673}"/>
          </ac:spMkLst>
        </pc:spChg>
        <pc:spChg chg="add mod">
          <ac:chgData name="Minesh Patel" userId="a66d4990ec83ac90" providerId="LiveId" clId="{B97F8FE2-9461-4CFE-A336-39272FD5B119}" dt="2021-09-21T13:05:14.916" v="66877" actId="164"/>
          <ac:spMkLst>
            <pc:docMk/>
            <pc:sldMk cId="1964059046" sldId="618"/>
            <ac:spMk id="38" creationId="{005B0140-C0B2-4A66-BF51-967ECAF05C86}"/>
          </ac:spMkLst>
        </pc:spChg>
        <pc:spChg chg="mod">
          <ac:chgData name="Minesh Patel" userId="a66d4990ec83ac90" providerId="LiveId" clId="{B97F8FE2-9461-4CFE-A336-39272FD5B119}" dt="2021-09-21T12:15:54.694" v="58998"/>
          <ac:spMkLst>
            <pc:docMk/>
            <pc:sldMk cId="1964059046" sldId="618"/>
            <ac:spMk id="39" creationId="{1A5FE864-DFB6-49BE-B133-53F1C8F6A05C}"/>
          </ac:spMkLst>
        </pc:spChg>
        <pc:spChg chg="del">
          <ac:chgData name="Minesh Patel" userId="a66d4990ec83ac90" providerId="LiveId" clId="{B97F8FE2-9461-4CFE-A336-39272FD5B119}" dt="2021-09-20T19:29:14.355" v="28000" actId="478"/>
          <ac:spMkLst>
            <pc:docMk/>
            <pc:sldMk cId="1964059046" sldId="618"/>
            <ac:spMk id="39" creationId="{5BC5DB71-C66D-4E60-A8B0-A8DF3A27921C}"/>
          </ac:spMkLst>
        </pc:spChg>
        <pc:spChg chg="add mod">
          <ac:chgData name="Minesh Patel" userId="a66d4990ec83ac90" providerId="LiveId" clId="{B97F8FE2-9461-4CFE-A336-39272FD5B119}" dt="2021-09-21T13:05:14.916" v="66877" actId="164"/>
          <ac:spMkLst>
            <pc:docMk/>
            <pc:sldMk cId="1964059046" sldId="618"/>
            <ac:spMk id="40" creationId="{94E1741A-BA0E-48A8-AD93-99099FC9DED2}"/>
          </ac:spMkLst>
        </pc:spChg>
        <pc:spChg chg="add mod">
          <ac:chgData name="Minesh Patel" userId="a66d4990ec83ac90" providerId="LiveId" clId="{B97F8FE2-9461-4CFE-A336-39272FD5B119}" dt="2021-09-20T21:12:47.953" v="31146" actId="6549"/>
          <ac:spMkLst>
            <pc:docMk/>
            <pc:sldMk cId="1964059046" sldId="618"/>
            <ac:spMk id="41" creationId="{2CDE8771-FF6C-4B2C-8D35-9826801EAD0B}"/>
          </ac:spMkLst>
        </pc:spChg>
        <pc:spChg chg="add mod">
          <ac:chgData name="Minesh Patel" userId="a66d4990ec83ac90" providerId="LiveId" clId="{B97F8FE2-9461-4CFE-A336-39272FD5B119}" dt="2021-09-21T13:05:14.916" v="66877" actId="164"/>
          <ac:spMkLst>
            <pc:docMk/>
            <pc:sldMk cId="1964059046" sldId="618"/>
            <ac:spMk id="42" creationId="{8C6FC100-9C53-4F32-8531-EF8EF67EEB48}"/>
          </ac:spMkLst>
        </pc:spChg>
        <pc:spChg chg="add mod">
          <ac:chgData name="Minesh Patel" userId="a66d4990ec83ac90" providerId="LiveId" clId="{B97F8FE2-9461-4CFE-A336-39272FD5B119}" dt="2021-09-21T13:05:14.916" v="66877" actId="164"/>
          <ac:spMkLst>
            <pc:docMk/>
            <pc:sldMk cId="1964059046" sldId="618"/>
            <ac:spMk id="43" creationId="{76825CB0-8737-400E-85E7-4A8573C4AE41}"/>
          </ac:spMkLst>
        </pc:spChg>
        <pc:spChg chg="add mod">
          <ac:chgData name="Minesh Patel" userId="a66d4990ec83ac90" providerId="LiveId" clId="{B97F8FE2-9461-4CFE-A336-39272FD5B119}" dt="2021-09-21T13:05:14.916" v="66877" actId="164"/>
          <ac:spMkLst>
            <pc:docMk/>
            <pc:sldMk cId="1964059046" sldId="618"/>
            <ac:spMk id="51" creationId="{EEBB0CA6-9A50-4FE6-A042-E25312F2DC39}"/>
          </ac:spMkLst>
        </pc:spChg>
        <pc:spChg chg="add mod">
          <ac:chgData name="Minesh Patel" userId="a66d4990ec83ac90" providerId="LiveId" clId="{B97F8FE2-9461-4CFE-A336-39272FD5B119}" dt="2021-09-21T13:05:14.916" v="66877" actId="164"/>
          <ac:spMkLst>
            <pc:docMk/>
            <pc:sldMk cId="1964059046" sldId="618"/>
            <ac:spMk id="52" creationId="{E05C6980-658B-4000-B123-CE836001C4B6}"/>
          </ac:spMkLst>
        </pc:spChg>
        <pc:spChg chg="add mod">
          <ac:chgData name="Minesh Patel" userId="a66d4990ec83ac90" providerId="LiveId" clId="{B97F8FE2-9461-4CFE-A336-39272FD5B119}" dt="2021-09-21T13:05:14.916" v="66877" actId="164"/>
          <ac:spMkLst>
            <pc:docMk/>
            <pc:sldMk cId="1964059046" sldId="618"/>
            <ac:spMk id="53" creationId="{1E250A91-7825-4D16-8131-461D08ECE9B2}"/>
          </ac:spMkLst>
        </pc:spChg>
        <pc:spChg chg="mod">
          <ac:chgData name="Minesh Patel" userId="a66d4990ec83ac90" providerId="LiveId" clId="{B97F8FE2-9461-4CFE-A336-39272FD5B119}" dt="2021-09-21T12:15:54.694" v="58998"/>
          <ac:spMkLst>
            <pc:docMk/>
            <pc:sldMk cId="1964059046" sldId="618"/>
            <ac:spMk id="54" creationId="{9E46834F-303F-4AB7-BCB3-BD5CB79E6B4B}"/>
          </ac:spMkLst>
        </pc:spChg>
        <pc:spChg chg="mod">
          <ac:chgData name="Minesh Patel" userId="a66d4990ec83ac90" providerId="LiveId" clId="{B97F8FE2-9461-4CFE-A336-39272FD5B119}" dt="2021-09-21T12:15:54.694" v="58998"/>
          <ac:spMkLst>
            <pc:docMk/>
            <pc:sldMk cId="1964059046" sldId="618"/>
            <ac:spMk id="55" creationId="{93C5ACFD-7E4C-44D4-B780-521607672E5F}"/>
          </ac:spMkLst>
        </pc:spChg>
        <pc:grpChg chg="add mod">
          <ac:chgData name="Minesh Patel" userId="a66d4990ec83ac90" providerId="LiveId" clId="{B97F8FE2-9461-4CFE-A336-39272FD5B119}" dt="2021-09-21T13:05:14.916" v="66877" actId="164"/>
          <ac:grpSpMkLst>
            <pc:docMk/>
            <pc:sldMk cId="1964059046" sldId="618"/>
            <ac:grpSpMk id="3" creationId="{7950127E-F33A-4685-8CCD-7B651AC0887B}"/>
          </ac:grpSpMkLst>
        </pc:grpChg>
        <pc:grpChg chg="add mod">
          <ac:chgData name="Minesh Patel" userId="a66d4990ec83ac90" providerId="LiveId" clId="{B97F8FE2-9461-4CFE-A336-39272FD5B119}" dt="2021-09-21T12:15:54.694" v="58998"/>
          <ac:grpSpMkLst>
            <pc:docMk/>
            <pc:sldMk cId="1964059046" sldId="618"/>
            <ac:grpSpMk id="31" creationId="{7289C972-ACF8-4CC3-8812-989A11290977}"/>
          </ac:grpSpMkLst>
        </pc:grpChg>
        <pc:grpChg chg="del">
          <ac:chgData name="Minesh Patel" userId="a66d4990ec83ac90" providerId="LiveId" clId="{B97F8FE2-9461-4CFE-A336-39272FD5B119}" dt="2021-09-21T12:15:54.426" v="58997" actId="478"/>
          <ac:grpSpMkLst>
            <pc:docMk/>
            <pc:sldMk cId="1964059046" sldId="618"/>
            <ac:grpSpMk id="44" creationId="{878FDA8E-53F1-4823-905B-B4A29CBE4C50}"/>
          </ac:grpSpMkLst>
        </pc:grpChg>
        <pc:picChg chg="del">
          <ac:chgData name="Minesh Patel" userId="a66d4990ec83ac90" providerId="LiveId" clId="{B97F8FE2-9461-4CFE-A336-39272FD5B119}" dt="2021-09-20T19:29:14.355" v="28000" actId="478"/>
          <ac:picMkLst>
            <pc:docMk/>
            <pc:sldMk cId="1964059046" sldId="618"/>
            <ac:picMk id="7" creationId="{2DAAC22C-7251-4A53-B235-808D05BCA701}"/>
          </ac:picMkLst>
        </pc:picChg>
        <pc:cxnChg chg="del">
          <ac:chgData name="Minesh Patel" userId="a66d4990ec83ac90" providerId="LiveId" clId="{B97F8FE2-9461-4CFE-A336-39272FD5B119}" dt="2021-09-20T19:29:14.355" v="28000" actId="478"/>
          <ac:cxnSpMkLst>
            <pc:docMk/>
            <pc:sldMk cId="1964059046" sldId="618"/>
            <ac:cxnSpMk id="36" creationId="{63A72F9B-2D4C-4482-8C0D-6833F75BF028}"/>
          </ac:cxnSpMkLst>
        </pc:cxnChg>
      </pc:sldChg>
      <pc:sldChg chg="new del">
        <pc:chgData name="Minesh Patel" userId="a66d4990ec83ac90" providerId="LiveId" clId="{B97F8FE2-9461-4CFE-A336-39272FD5B119}" dt="2021-09-20T19:32:34.661" v="28333" actId="680"/>
        <pc:sldMkLst>
          <pc:docMk/>
          <pc:sldMk cId="493644023" sldId="619"/>
        </pc:sldMkLst>
      </pc:sldChg>
      <pc:sldChg chg="addSp delSp modSp add mod ord modNotesTx">
        <pc:chgData name="Minesh Patel" userId="a66d4990ec83ac90" providerId="LiveId" clId="{B97F8FE2-9461-4CFE-A336-39272FD5B119}" dt="2021-09-21T13:14:06.311" v="67527" actId="20577"/>
        <pc:sldMkLst>
          <pc:docMk/>
          <pc:sldMk cId="710251539" sldId="619"/>
        </pc:sldMkLst>
        <pc:spChg chg="mod">
          <ac:chgData name="Minesh Patel" userId="a66d4990ec83ac90" providerId="LiveId" clId="{B97F8FE2-9461-4CFE-A336-39272FD5B119}" dt="2021-09-20T19:45:24.979" v="28646" actId="20577"/>
          <ac:spMkLst>
            <pc:docMk/>
            <pc:sldMk cId="710251539" sldId="619"/>
            <ac:spMk id="2" creationId="{00000000-0000-0000-0000-000000000000}"/>
          </ac:spMkLst>
        </pc:spChg>
        <pc:spChg chg="del">
          <ac:chgData name="Minesh Patel" userId="a66d4990ec83ac90" providerId="LiveId" clId="{B97F8FE2-9461-4CFE-A336-39272FD5B119}" dt="2021-09-20T19:46:44.499" v="28647" actId="478"/>
          <ac:spMkLst>
            <pc:docMk/>
            <pc:sldMk cId="710251539" sldId="619"/>
            <ac:spMk id="6" creationId="{B2FEDEE0-2FA9-428F-859C-98EAEAD3E35C}"/>
          </ac:spMkLst>
        </pc:spChg>
        <pc:spChg chg="mod">
          <ac:chgData name="Minesh Patel" userId="a66d4990ec83ac90" providerId="LiveId" clId="{B97F8FE2-9461-4CFE-A336-39272FD5B119}" dt="2021-09-21T12:15:57.741" v="59001"/>
          <ac:spMkLst>
            <pc:docMk/>
            <pc:sldMk cId="710251539" sldId="619"/>
            <ac:spMk id="13" creationId="{3F74EE71-1D4E-4F93-9523-8ED3ADC8DBF8}"/>
          </ac:spMkLst>
        </pc:spChg>
        <pc:spChg chg="mod">
          <ac:chgData name="Minesh Patel" userId="a66d4990ec83ac90" providerId="LiveId" clId="{B97F8FE2-9461-4CFE-A336-39272FD5B119}" dt="2021-09-21T12:15:57.741" v="59001"/>
          <ac:spMkLst>
            <pc:docMk/>
            <pc:sldMk cId="710251539" sldId="619"/>
            <ac:spMk id="14" creationId="{05DA0160-95D7-4CC5-A54A-241FDC1CA349}"/>
          </ac:spMkLst>
        </pc:spChg>
        <pc:spChg chg="mod">
          <ac:chgData name="Minesh Patel" userId="a66d4990ec83ac90" providerId="LiveId" clId="{B97F8FE2-9461-4CFE-A336-39272FD5B119}" dt="2021-09-21T12:15:57.741" v="59001"/>
          <ac:spMkLst>
            <pc:docMk/>
            <pc:sldMk cId="710251539" sldId="619"/>
            <ac:spMk id="15" creationId="{976D548A-6199-4D91-83E1-8C264417C316}"/>
          </ac:spMkLst>
        </pc:spChg>
        <pc:spChg chg="mod">
          <ac:chgData name="Minesh Patel" userId="a66d4990ec83ac90" providerId="LiveId" clId="{B97F8FE2-9461-4CFE-A336-39272FD5B119}" dt="2021-09-21T12:15:57.741" v="59001"/>
          <ac:spMkLst>
            <pc:docMk/>
            <pc:sldMk cId="710251539" sldId="619"/>
            <ac:spMk id="16" creationId="{BA0DE2AE-3649-482D-9297-A1B5298ED0D7}"/>
          </ac:spMkLst>
        </pc:spChg>
        <pc:spChg chg="mod">
          <ac:chgData name="Minesh Patel" userId="a66d4990ec83ac90" providerId="LiveId" clId="{B97F8FE2-9461-4CFE-A336-39272FD5B119}" dt="2021-09-21T12:15:57.741" v="59001"/>
          <ac:spMkLst>
            <pc:docMk/>
            <pc:sldMk cId="710251539" sldId="619"/>
            <ac:spMk id="17" creationId="{33CB5637-9C65-41F8-8DDB-7CB536C888CD}"/>
          </ac:spMkLst>
        </pc:spChg>
        <pc:spChg chg="mod">
          <ac:chgData name="Minesh Patel" userId="a66d4990ec83ac90" providerId="LiveId" clId="{B97F8FE2-9461-4CFE-A336-39272FD5B119}" dt="2021-09-21T12:15:57.741" v="59001"/>
          <ac:spMkLst>
            <pc:docMk/>
            <pc:sldMk cId="710251539" sldId="619"/>
            <ac:spMk id="18" creationId="{ADB97A19-0028-4DD7-9CF7-7E8DAA1BEABE}"/>
          </ac:spMkLst>
        </pc:spChg>
        <pc:spChg chg="del">
          <ac:chgData name="Minesh Patel" userId="a66d4990ec83ac90" providerId="LiveId" clId="{B97F8FE2-9461-4CFE-A336-39272FD5B119}" dt="2021-09-20T19:46:44.499" v="28647" actId="478"/>
          <ac:spMkLst>
            <pc:docMk/>
            <pc:sldMk cId="710251539" sldId="619"/>
            <ac:spMk id="21" creationId="{F9C780A4-9623-4DFC-8052-257CEAA0344D}"/>
          </ac:spMkLst>
        </pc:spChg>
        <pc:spChg chg="del">
          <ac:chgData name="Minesh Patel" userId="a66d4990ec83ac90" providerId="LiveId" clId="{B97F8FE2-9461-4CFE-A336-39272FD5B119}" dt="2021-09-20T19:46:44.499" v="28647" actId="478"/>
          <ac:spMkLst>
            <pc:docMk/>
            <pc:sldMk cId="710251539" sldId="619"/>
            <ac:spMk id="22" creationId="{DF95D600-1871-4B12-B84C-3581E4B30495}"/>
          </ac:spMkLst>
        </pc:spChg>
        <pc:spChg chg="del">
          <ac:chgData name="Minesh Patel" userId="a66d4990ec83ac90" providerId="LiveId" clId="{B97F8FE2-9461-4CFE-A336-39272FD5B119}" dt="2021-09-20T19:46:44.499" v="28647" actId="478"/>
          <ac:spMkLst>
            <pc:docMk/>
            <pc:sldMk cId="710251539" sldId="619"/>
            <ac:spMk id="23" creationId="{97A73973-DFED-4284-ADEF-352FEFFBDC98}"/>
          </ac:spMkLst>
        </pc:spChg>
        <pc:spChg chg="del">
          <ac:chgData name="Minesh Patel" userId="a66d4990ec83ac90" providerId="LiveId" clId="{B97F8FE2-9461-4CFE-A336-39272FD5B119}" dt="2021-09-20T19:46:44.499" v="28647" actId="478"/>
          <ac:spMkLst>
            <pc:docMk/>
            <pc:sldMk cId="710251539" sldId="619"/>
            <ac:spMk id="24" creationId="{E8745CEA-D0DD-4A09-B4D7-D5178FB48169}"/>
          </ac:spMkLst>
        </pc:spChg>
        <pc:spChg chg="del">
          <ac:chgData name="Minesh Patel" userId="a66d4990ec83ac90" providerId="LiveId" clId="{B97F8FE2-9461-4CFE-A336-39272FD5B119}" dt="2021-09-20T19:46:44.499" v="28647" actId="478"/>
          <ac:spMkLst>
            <pc:docMk/>
            <pc:sldMk cId="710251539" sldId="619"/>
            <ac:spMk id="25" creationId="{37A6B6D7-C379-40AB-96F8-B968043D4D41}"/>
          </ac:spMkLst>
        </pc:spChg>
        <pc:spChg chg="del">
          <ac:chgData name="Minesh Patel" userId="a66d4990ec83ac90" providerId="LiveId" clId="{B97F8FE2-9461-4CFE-A336-39272FD5B119}" dt="2021-09-20T19:46:44.499" v="28647" actId="478"/>
          <ac:spMkLst>
            <pc:docMk/>
            <pc:sldMk cId="710251539" sldId="619"/>
            <ac:spMk id="26" creationId="{2E1D5796-3982-4700-B943-F73C29B619B8}"/>
          </ac:spMkLst>
        </pc:spChg>
        <pc:spChg chg="del">
          <ac:chgData name="Minesh Patel" userId="a66d4990ec83ac90" providerId="LiveId" clId="{B97F8FE2-9461-4CFE-A336-39272FD5B119}" dt="2021-09-20T19:46:44.499" v="28647" actId="478"/>
          <ac:spMkLst>
            <pc:docMk/>
            <pc:sldMk cId="710251539" sldId="619"/>
            <ac:spMk id="28" creationId="{B9E30246-9F02-48CC-90AB-3A5B8F37C232}"/>
          </ac:spMkLst>
        </pc:spChg>
        <pc:spChg chg="del">
          <ac:chgData name="Minesh Patel" userId="a66d4990ec83ac90" providerId="LiveId" clId="{B97F8FE2-9461-4CFE-A336-39272FD5B119}" dt="2021-09-20T19:46:44.499" v="28647" actId="478"/>
          <ac:spMkLst>
            <pc:docMk/>
            <pc:sldMk cId="710251539" sldId="619"/>
            <ac:spMk id="30" creationId="{38456ED5-4749-49CB-A8C3-5864A7C97F26}"/>
          </ac:spMkLst>
        </pc:spChg>
        <pc:spChg chg="del">
          <ac:chgData name="Minesh Patel" userId="a66d4990ec83ac90" providerId="LiveId" clId="{B97F8FE2-9461-4CFE-A336-39272FD5B119}" dt="2021-09-20T19:46:44.499" v="28647" actId="478"/>
          <ac:spMkLst>
            <pc:docMk/>
            <pc:sldMk cId="710251539" sldId="619"/>
            <ac:spMk id="32" creationId="{071ED053-32C6-4A0F-85EB-A75F5B4AEB5A}"/>
          </ac:spMkLst>
        </pc:spChg>
        <pc:spChg chg="del">
          <ac:chgData name="Minesh Patel" userId="a66d4990ec83ac90" providerId="LiveId" clId="{B97F8FE2-9461-4CFE-A336-39272FD5B119}" dt="2021-09-20T19:46:44.499" v="28647" actId="478"/>
          <ac:spMkLst>
            <pc:docMk/>
            <pc:sldMk cId="710251539" sldId="619"/>
            <ac:spMk id="33" creationId="{2245A47E-04CF-4988-87F9-E435C205A7A6}"/>
          </ac:spMkLst>
        </pc:spChg>
        <pc:spChg chg="del">
          <ac:chgData name="Minesh Patel" userId="a66d4990ec83ac90" providerId="LiveId" clId="{B97F8FE2-9461-4CFE-A336-39272FD5B119}" dt="2021-09-20T19:46:44.499" v="28647" actId="478"/>
          <ac:spMkLst>
            <pc:docMk/>
            <pc:sldMk cId="710251539" sldId="619"/>
            <ac:spMk id="37" creationId="{01A96E7E-0738-4D2D-B367-95A2A9B49673}"/>
          </ac:spMkLst>
        </pc:spChg>
        <pc:spChg chg="del">
          <ac:chgData name="Minesh Patel" userId="a66d4990ec83ac90" providerId="LiveId" clId="{B97F8FE2-9461-4CFE-A336-39272FD5B119}" dt="2021-09-20T19:46:44.499" v="28647" actId="478"/>
          <ac:spMkLst>
            <pc:docMk/>
            <pc:sldMk cId="710251539" sldId="619"/>
            <ac:spMk id="38" creationId="{005B0140-C0B2-4A66-BF51-967ECAF05C86}"/>
          </ac:spMkLst>
        </pc:spChg>
        <pc:spChg chg="del">
          <ac:chgData name="Minesh Patel" userId="a66d4990ec83ac90" providerId="LiveId" clId="{B97F8FE2-9461-4CFE-A336-39272FD5B119}" dt="2021-09-20T19:46:44.499" v="28647" actId="478"/>
          <ac:spMkLst>
            <pc:docMk/>
            <pc:sldMk cId="710251539" sldId="619"/>
            <ac:spMk id="40" creationId="{94E1741A-BA0E-48A8-AD93-99099FC9DED2}"/>
          </ac:spMkLst>
        </pc:spChg>
        <pc:spChg chg="mod">
          <ac:chgData name="Minesh Patel" userId="a66d4990ec83ac90" providerId="LiveId" clId="{B97F8FE2-9461-4CFE-A336-39272FD5B119}" dt="2021-09-21T13:14:06.311" v="67527" actId="20577"/>
          <ac:spMkLst>
            <pc:docMk/>
            <pc:sldMk cId="710251539" sldId="619"/>
            <ac:spMk id="41" creationId="{2CDE8771-FF6C-4B2C-8D35-9826801EAD0B}"/>
          </ac:spMkLst>
        </pc:spChg>
        <pc:spChg chg="del">
          <ac:chgData name="Minesh Patel" userId="a66d4990ec83ac90" providerId="LiveId" clId="{B97F8FE2-9461-4CFE-A336-39272FD5B119}" dt="2021-09-20T19:46:44.499" v="28647" actId="478"/>
          <ac:spMkLst>
            <pc:docMk/>
            <pc:sldMk cId="710251539" sldId="619"/>
            <ac:spMk id="42" creationId="{8C6FC100-9C53-4F32-8531-EF8EF67EEB48}"/>
          </ac:spMkLst>
        </pc:spChg>
        <pc:spChg chg="del">
          <ac:chgData name="Minesh Patel" userId="a66d4990ec83ac90" providerId="LiveId" clId="{B97F8FE2-9461-4CFE-A336-39272FD5B119}" dt="2021-09-20T19:46:44.499" v="28647" actId="478"/>
          <ac:spMkLst>
            <pc:docMk/>
            <pc:sldMk cId="710251539" sldId="619"/>
            <ac:spMk id="43" creationId="{76825CB0-8737-400E-85E7-4A8573C4AE41}"/>
          </ac:spMkLst>
        </pc:spChg>
        <pc:spChg chg="del">
          <ac:chgData name="Minesh Patel" userId="a66d4990ec83ac90" providerId="LiveId" clId="{B97F8FE2-9461-4CFE-A336-39272FD5B119}" dt="2021-09-20T19:46:44.499" v="28647" actId="478"/>
          <ac:spMkLst>
            <pc:docMk/>
            <pc:sldMk cId="710251539" sldId="619"/>
            <ac:spMk id="51" creationId="{EEBB0CA6-9A50-4FE6-A042-E25312F2DC39}"/>
          </ac:spMkLst>
        </pc:spChg>
        <pc:spChg chg="del">
          <ac:chgData name="Minesh Patel" userId="a66d4990ec83ac90" providerId="LiveId" clId="{B97F8FE2-9461-4CFE-A336-39272FD5B119}" dt="2021-09-20T19:46:44.499" v="28647" actId="478"/>
          <ac:spMkLst>
            <pc:docMk/>
            <pc:sldMk cId="710251539" sldId="619"/>
            <ac:spMk id="52" creationId="{E05C6980-658B-4000-B123-CE836001C4B6}"/>
          </ac:spMkLst>
        </pc:spChg>
        <pc:spChg chg="del">
          <ac:chgData name="Minesh Patel" userId="a66d4990ec83ac90" providerId="LiveId" clId="{B97F8FE2-9461-4CFE-A336-39272FD5B119}" dt="2021-09-20T19:46:44.499" v="28647" actId="478"/>
          <ac:spMkLst>
            <pc:docMk/>
            <pc:sldMk cId="710251539" sldId="619"/>
            <ac:spMk id="53" creationId="{1E250A91-7825-4D16-8131-461D08ECE9B2}"/>
          </ac:spMkLst>
        </pc:spChg>
        <pc:grpChg chg="add mod">
          <ac:chgData name="Minesh Patel" userId="a66d4990ec83ac90" providerId="LiveId" clId="{B97F8FE2-9461-4CFE-A336-39272FD5B119}" dt="2021-09-21T12:15:57.741" v="59001"/>
          <ac:grpSpMkLst>
            <pc:docMk/>
            <pc:sldMk cId="710251539" sldId="619"/>
            <ac:grpSpMk id="12" creationId="{94E03CD8-F042-40D3-BA98-2FD44BAA00C5}"/>
          </ac:grpSpMkLst>
        </pc:grpChg>
        <pc:grpChg chg="del">
          <ac:chgData name="Minesh Patel" userId="a66d4990ec83ac90" providerId="LiveId" clId="{B97F8FE2-9461-4CFE-A336-39272FD5B119}" dt="2021-09-21T12:15:57.411" v="59000" actId="478"/>
          <ac:grpSpMkLst>
            <pc:docMk/>
            <pc:sldMk cId="710251539" sldId="619"/>
            <ac:grpSpMk id="44" creationId="{878FDA8E-53F1-4823-905B-B4A29CBE4C50}"/>
          </ac:grpSpMkLst>
        </pc:grpChg>
      </pc:sldChg>
      <pc:sldChg chg="add del">
        <pc:chgData name="Minesh Patel" userId="a66d4990ec83ac90" providerId="LiveId" clId="{B97F8FE2-9461-4CFE-A336-39272FD5B119}" dt="2021-09-20T19:44:06.611" v="28612" actId="47"/>
        <pc:sldMkLst>
          <pc:docMk/>
          <pc:sldMk cId="1210821802" sldId="619"/>
        </pc:sldMkLst>
      </pc:sldChg>
      <pc:sldChg chg="addSp delSp modSp add mod ord delAnim modAnim modNotesTx">
        <pc:chgData name="Minesh Patel" userId="a66d4990ec83ac90" providerId="LiveId" clId="{B97F8FE2-9461-4CFE-A336-39272FD5B119}" dt="2021-09-21T13:03:13.111" v="66374" actId="20577"/>
        <pc:sldMkLst>
          <pc:docMk/>
          <pc:sldMk cId="743131227" sldId="620"/>
        </pc:sldMkLst>
        <pc:spChg chg="mod">
          <ac:chgData name="Minesh Patel" userId="a66d4990ec83ac90" providerId="LiveId" clId="{B97F8FE2-9461-4CFE-A336-39272FD5B119}" dt="2021-09-20T20:41:11.902" v="28899" actId="20577"/>
          <ac:spMkLst>
            <pc:docMk/>
            <pc:sldMk cId="743131227" sldId="620"/>
            <ac:spMk id="2" creationId="{00000000-0000-0000-0000-000000000000}"/>
          </ac:spMkLst>
        </pc:spChg>
        <pc:spChg chg="mod">
          <ac:chgData name="Minesh Patel" userId="a66d4990ec83ac90" providerId="LiveId" clId="{B97F8FE2-9461-4CFE-A336-39272FD5B119}" dt="2021-09-20T20:41:34.087" v="28901"/>
          <ac:spMkLst>
            <pc:docMk/>
            <pc:sldMk cId="743131227" sldId="620"/>
            <ac:spMk id="14" creationId="{44FA2566-F9FA-47A6-8C18-14F7F52DEAC7}"/>
          </ac:spMkLst>
        </pc:spChg>
        <pc:spChg chg="mod">
          <ac:chgData name="Minesh Patel" userId="a66d4990ec83ac90" providerId="LiveId" clId="{B97F8FE2-9461-4CFE-A336-39272FD5B119}" dt="2021-09-20T20:41:42.296" v="28903" actId="14100"/>
          <ac:spMkLst>
            <pc:docMk/>
            <pc:sldMk cId="743131227" sldId="620"/>
            <ac:spMk id="17" creationId="{44424052-04DC-45B9-A268-0CB9A0F1A2F5}"/>
          </ac:spMkLst>
        </pc:spChg>
        <pc:spChg chg="mod">
          <ac:chgData name="Minesh Patel" userId="a66d4990ec83ac90" providerId="LiveId" clId="{B97F8FE2-9461-4CFE-A336-39272FD5B119}" dt="2021-09-20T20:45:23.950" v="29005" actId="20577"/>
          <ac:spMkLst>
            <pc:docMk/>
            <pc:sldMk cId="743131227" sldId="620"/>
            <ac:spMk id="34" creationId="{247D365F-2267-4307-94F2-B983E1C8873A}"/>
          </ac:spMkLst>
        </pc:spChg>
        <pc:spChg chg="mod">
          <ac:chgData name="Minesh Patel" userId="a66d4990ec83ac90" providerId="LiveId" clId="{B97F8FE2-9461-4CFE-A336-39272FD5B119}" dt="2021-09-20T20:41:51.046" v="28906" actId="14100"/>
          <ac:spMkLst>
            <pc:docMk/>
            <pc:sldMk cId="743131227" sldId="620"/>
            <ac:spMk id="35" creationId="{0B299EF0-1F68-4C8A-8DBB-77F47236CF66}"/>
          </ac:spMkLst>
        </pc:spChg>
        <pc:spChg chg="mod">
          <ac:chgData name="Minesh Patel" userId="a66d4990ec83ac90" providerId="LiveId" clId="{B97F8FE2-9461-4CFE-A336-39272FD5B119}" dt="2021-09-20T20:41:34.087" v="28901"/>
          <ac:spMkLst>
            <pc:docMk/>
            <pc:sldMk cId="743131227" sldId="620"/>
            <ac:spMk id="36" creationId="{96629ACF-246F-4F23-9A62-7EDB389A7BA7}"/>
          </ac:spMkLst>
        </pc:spChg>
        <pc:spChg chg="mod">
          <ac:chgData name="Minesh Patel" userId="a66d4990ec83ac90" providerId="LiveId" clId="{B97F8FE2-9461-4CFE-A336-39272FD5B119}" dt="2021-09-20T20:41:34.087" v="28901"/>
          <ac:spMkLst>
            <pc:docMk/>
            <pc:sldMk cId="743131227" sldId="620"/>
            <ac:spMk id="37" creationId="{B38F1508-8A48-4446-BC01-CE50FFF216C1}"/>
          </ac:spMkLst>
        </pc:spChg>
        <pc:spChg chg="mod">
          <ac:chgData name="Minesh Patel" userId="a66d4990ec83ac90" providerId="LiveId" clId="{B97F8FE2-9461-4CFE-A336-39272FD5B119}" dt="2021-09-20T20:41:34.087" v="28901"/>
          <ac:spMkLst>
            <pc:docMk/>
            <pc:sldMk cId="743131227" sldId="620"/>
            <ac:spMk id="38" creationId="{60E82C1D-A4C3-4F54-8F3E-A7E7099307D5}"/>
          </ac:spMkLst>
        </pc:spChg>
        <pc:spChg chg="mod">
          <ac:chgData name="Minesh Patel" userId="a66d4990ec83ac90" providerId="LiveId" clId="{B97F8FE2-9461-4CFE-A336-39272FD5B119}" dt="2021-09-20T20:41:34.087" v="28901"/>
          <ac:spMkLst>
            <pc:docMk/>
            <pc:sldMk cId="743131227" sldId="620"/>
            <ac:spMk id="39" creationId="{6712FF1E-C60A-43B5-A8B1-9CFBCC9DC1F1}"/>
          </ac:spMkLst>
        </pc:spChg>
        <pc:spChg chg="mod">
          <ac:chgData name="Minesh Patel" userId="a66d4990ec83ac90" providerId="LiveId" clId="{B97F8FE2-9461-4CFE-A336-39272FD5B119}" dt="2021-09-20T20:41:34.087" v="28901"/>
          <ac:spMkLst>
            <pc:docMk/>
            <pc:sldMk cId="743131227" sldId="620"/>
            <ac:spMk id="40" creationId="{EB4496B8-DAFE-4745-BFB3-6C3CDA7D6122}"/>
          </ac:spMkLst>
        </pc:spChg>
        <pc:spChg chg="mod">
          <ac:chgData name="Minesh Patel" userId="a66d4990ec83ac90" providerId="LiveId" clId="{B97F8FE2-9461-4CFE-A336-39272FD5B119}" dt="2021-09-20T21:01:58.845" v="29782" actId="14100"/>
          <ac:spMkLst>
            <pc:docMk/>
            <pc:sldMk cId="743131227" sldId="620"/>
            <ac:spMk id="41" creationId="{2CDE8771-FF6C-4B2C-8D35-9826801EAD0B}"/>
          </ac:spMkLst>
        </pc:spChg>
        <pc:spChg chg="mod">
          <ac:chgData name="Minesh Patel" userId="a66d4990ec83ac90" providerId="LiveId" clId="{B97F8FE2-9461-4CFE-A336-39272FD5B119}" dt="2021-09-20T20:41:34.087" v="28901"/>
          <ac:spMkLst>
            <pc:docMk/>
            <pc:sldMk cId="743131227" sldId="620"/>
            <ac:spMk id="42" creationId="{4448A7A0-DA0F-4A76-90AE-926F3D7CEE1E}"/>
          </ac:spMkLst>
        </pc:spChg>
        <pc:spChg chg="mod">
          <ac:chgData name="Minesh Patel" userId="a66d4990ec83ac90" providerId="LiveId" clId="{B97F8FE2-9461-4CFE-A336-39272FD5B119}" dt="2021-09-20T20:41:34.087" v="28901"/>
          <ac:spMkLst>
            <pc:docMk/>
            <pc:sldMk cId="743131227" sldId="620"/>
            <ac:spMk id="51" creationId="{019607C6-7610-46BB-9227-8BD4EBB98B53}"/>
          </ac:spMkLst>
        </pc:spChg>
        <pc:spChg chg="mod">
          <ac:chgData name="Minesh Patel" userId="a66d4990ec83ac90" providerId="LiveId" clId="{B97F8FE2-9461-4CFE-A336-39272FD5B119}" dt="2021-09-20T20:41:34.087" v="28901"/>
          <ac:spMkLst>
            <pc:docMk/>
            <pc:sldMk cId="743131227" sldId="620"/>
            <ac:spMk id="52" creationId="{537DF810-0B15-48AE-962D-38CCA75FB171}"/>
          </ac:spMkLst>
        </pc:spChg>
        <pc:spChg chg="mod">
          <ac:chgData name="Minesh Patel" userId="a66d4990ec83ac90" providerId="LiveId" clId="{B97F8FE2-9461-4CFE-A336-39272FD5B119}" dt="2021-09-20T20:41:34.087" v="28901"/>
          <ac:spMkLst>
            <pc:docMk/>
            <pc:sldMk cId="743131227" sldId="620"/>
            <ac:spMk id="53" creationId="{E9C49AED-31CC-43BB-891D-0A544BAD96A3}"/>
          </ac:spMkLst>
        </pc:spChg>
        <pc:spChg chg="mod">
          <ac:chgData name="Minesh Patel" userId="a66d4990ec83ac90" providerId="LiveId" clId="{B97F8FE2-9461-4CFE-A336-39272FD5B119}" dt="2021-09-20T20:41:34.087" v="28901"/>
          <ac:spMkLst>
            <pc:docMk/>
            <pc:sldMk cId="743131227" sldId="620"/>
            <ac:spMk id="54" creationId="{65ACFCA6-17B3-445D-A9A6-04F24D5CF4F9}"/>
          </ac:spMkLst>
        </pc:spChg>
        <pc:spChg chg="mod">
          <ac:chgData name="Minesh Patel" userId="a66d4990ec83ac90" providerId="LiveId" clId="{B97F8FE2-9461-4CFE-A336-39272FD5B119}" dt="2021-09-20T20:41:34.087" v="28901"/>
          <ac:spMkLst>
            <pc:docMk/>
            <pc:sldMk cId="743131227" sldId="620"/>
            <ac:spMk id="55" creationId="{86B30284-8426-4699-9850-5DB8EA79F0D7}"/>
          </ac:spMkLst>
        </pc:spChg>
        <pc:spChg chg="mod">
          <ac:chgData name="Minesh Patel" userId="a66d4990ec83ac90" providerId="LiveId" clId="{B97F8FE2-9461-4CFE-A336-39272FD5B119}" dt="2021-09-20T20:42:08.986" v="28910" actId="1076"/>
          <ac:spMkLst>
            <pc:docMk/>
            <pc:sldMk cId="743131227" sldId="620"/>
            <ac:spMk id="58" creationId="{E178D44F-64F8-4BC3-891D-31B4CC6FE4D5}"/>
          </ac:spMkLst>
        </pc:spChg>
        <pc:spChg chg="mod">
          <ac:chgData name="Minesh Patel" userId="a66d4990ec83ac90" providerId="LiveId" clId="{B97F8FE2-9461-4CFE-A336-39272FD5B119}" dt="2021-09-20T20:45:34.890" v="29006" actId="1076"/>
          <ac:spMkLst>
            <pc:docMk/>
            <pc:sldMk cId="743131227" sldId="620"/>
            <ac:spMk id="60" creationId="{0E757124-5F0B-4E24-AFEF-F782C3477BB2}"/>
          </ac:spMkLst>
        </pc:spChg>
        <pc:spChg chg="mod">
          <ac:chgData name="Minesh Patel" userId="a66d4990ec83ac90" providerId="LiveId" clId="{B97F8FE2-9461-4CFE-A336-39272FD5B119}" dt="2021-09-21T12:15:49.805" v="58994"/>
          <ac:spMkLst>
            <pc:docMk/>
            <pc:sldMk cId="743131227" sldId="620"/>
            <ac:spMk id="60" creationId="{A49CA3BC-1F59-4CA4-AD4D-1F7A9FBA24F2}"/>
          </ac:spMkLst>
        </pc:spChg>
        <pc:spChg chg="mod">
          <ac:chgData name="Minesh Patel" userId="a66d4990ec83ac90" providerId="LiveId" clId="{B97F8FE2-9461-4CFE-A336-39272FD5B119}" dt="2021-09-21T12:15:49.805" v="58994"/>
          <ac:spMkLst>
            <pc:docMk/>
            <pc:sldMk cId="743131227" sldId="620"/>
            <ac:spMk id="61" creationId="{CDEB6890-B1BA-4B63-8994-51863A27EC0E}"/>
          </ac:spMkLst>
        </pc:spChg>
        <pc:spChg chg="mod">
          <ac:chgData name="Minesh Patel" userId="a66d4990ec83ac90" providerId="LiveId" clId="{B97F8FE2-9461-4CFE-A336-39272FD5B119}" dt="2021-09-21T12:15:49.805" v="58994"/>
          <ac:spMkLst>
            <pc:docMk/>
            <pc:sldMk cId="743131227" sldId="620"/>
            <ac:spMk id="62" creationId="{3EF814D1-9B8A-4B4D-8BA9-8635A45F0B52}"/>
          </ac:spMkLst>
        </pc:spChg>
        <pc:spChg chg="mod">
          <ac:chgData name="Minesh Patel" userId="a66d4990ec83ac90" providerId="LiveId" clId="{B97F8FE2-9461-4CFE-A336-39272FD5B119}" dt="2021-09-20T20:42:11.572" v="28911" actId="1076"/>
          <ac:spMkLst>
            <pc:docMk/>
            <pc:sldMk cId="743131227" sldId="620"/>
            <ac:spMk id="62" creationId="{FEECD4E7-CEF9-45C9-8051-78DB9AB5A911}"/>
          </ac:spMkLst>
        </pc:spChg>
        <pc:spChg chg="mod">
          <ac:chgData name="Minesh Patel" userId="a66d4990ec83ac90" providerId="LiveId" clId="{B97F8FE2-9461-4CFE-A336-39272FD5B119}" dt="2021-09-21T12:15:49.805" v="58994"/>
          <ac:spMkLst>
            <pc:docMk/>
            <pc:sldMk cId="743131227" sldId="620"/>
            <ac:spMk id="63" creationId="{46EACC13-CCCF-489E-8803-766A6D62B47A}"/>
          </ac:spMkLst>
        </pc:spChg>
        <pc:spChg chg="add del mod">
          <ac:chgData name="Minesh Patel" userId="a66d4990ec83ac90" providerId="LiveId" clId="{B97F8FE2-9461-4CFE-A336-39272FD5B119}" dt="2021-09-20T20:44:11.101" v="28954" actId="478"/>
          <ac:spMkLst>
            <pc:docMk/>
            <pc:sldMk cId="743131227" sldId="620"/>
            <ac:spMk id="63" creationId="{CC7571FE-2607-4DE9-8A8B-785BB475B538}"/>
          </ac:spMkLst>
        </pc:spChg>
        <pc:spChg chg="add mod">
          <ac:chgData name="Minesh Patel" userId="a66d4990ec83ac90" providerId="LiveId" clId="{B97F8FE2-9461-4CFE-A336-39272FD5B119}" dt="2021-09-20T20:48:31.608" v="29251" actId="207"/>
          <ac:spMkLst>
            <pc:docMk/>
            <pc:sldMk cId="743131227" sldId="620"/>
            <ac:spMk id="64" creationId="{302A1F1B-E196-4190-AF52-D7EA96277D7E}"/>
          </ac:spMkLst>
        </pc:spChg>
        <pc:spChg chg="mod">
          <ac:chgData name="Minesh Patel" userId="a66d4990ec83ac90" providerId="LiveId" clId="{B97F8FE2-9461-4CFE-A336-39272FD5B119}" dt="2021-09-21T12:15:49.805" v="58994"/>
          <ac:spMkLst>
            <pc:docMk/>
            <pc:sldMk cId="743131227" sldId="620"/>
            <ac:spMk id="65" creationId="{E6B8D658-4875-49D6-82DA-A8B89871BAA6}"/>
          </ac:spMkLst>
        </pc:spChg>
        <pc:spChg chg="mod">
          <ac:chgData name="Minesh Patel" userId="a66d4990ec83ac90" providerId="LiveId" clId="{B97F8FE2-9461-4CFE-A336-39272FD5B119}" dt="2021-09-21T12:15:49.805" v="58994"/>
          <ac:spMkLst>
            <pc:docMk/>
            <pc:sldMk cId="743131227" sldId="620"/>
            <ac:spMk id="66" creationId="{7EFCBC49-D255-405A-8982-75AD4E9EF988}"/>
          </ac:spMkLst>
        </pc:spChg>
        <pc:grpChg chg="add mod">
          <ac:chgData name="Minesh Patel" userId="a66d4990ec83ac90" providerId="LiveId" clId="{B97F8FE2-9461-4CFE-A336-39272FD5B119}" dt="2021-09-20T20:45:58.357" v="29017" actId="1076"/>
          <ac:grpSpMkLst>
            <pc:docMk/>
            <pc:sldMk cId="743131227" sldId="620"/>
            <ac:grpSpMk id="12" creationId="{268379DF-5088-4DCB-B975-EF612515C88B}"/>
          </ac:grpSpMkLst>
        </pc:grpChg>
        <pc:grpChg chg="mod">
          <ac:chgData name="Minesh Patel" userId="a66d4990ec83ac90" providerId="LiveId" clId="{B97F8FE2-9461-4CFE-A336-39272FD5B119}" dt="2021-09-20T20:41:34.087" v="28901"/>
          <ac:grpSpMkLst>
            <pc:docMk/>
            <pc:sldMk cId="743131227" sldId="620"/>
            <ac:grpSpMk id="13" creationId="{2DC06204-603F-4D66-8190-DA1DC7A7173D}"/>
          </ac:grpSpMkLst>
        </pc:grpChg>
        <pc:grpChg chg="mod">
          <ac:chgData name="Minesh Patel" userId="a66d4990ec83ac90" providerId="LiveId" clId="{B97F8FE2-9461-4CFE-A336-39272FD5B119}" dt="2021-09-20T20:41:34.087" v="28901"/>
          <ac:grpSpMkLst>
            <pc:docMk/>
            <pc:sldMk cId="743131227" sldId="620"/>
            <ac:grpSpMk id="15" creationId="{A5383CDE-481F-43DB-96B7-61A8A491F1A4}"/>
          </ac:grpSpMkLst>
        </pc:grpChg>
        <pc:grpChg chg="mod">
          <ac:chgData name="Minesh Patel" userId="a66d4990ec83ac90" providerId="LiveId" clId="{B97F8FE2-9461-4CFE-A336-39272FD5B119}" dt="2021-09-20T20:41:34.087" v="28901"/>
          <ac:grpSpMkLst>
            <pc:docMk/>
            <pc:sldMk cId="743131227" sldId="620"/>
            <ac:grpSpMk id="16" creationId="{E07E6D05-E6A1-436C-BF52-6D14B33BFC86}"/>
          </ac:grpSpMkLst>
        </pc:grpChg>
        <pc:grpChg chg="add mod">
          <ac:chgData name="Minesh Patel" userId="a66d4990ec83ac90" providerId="LiveId" clId="{B97F8FE2-9461-4CFE-A336-39272FD5B119}" dt="2021-09-20T20:45:58.357" v="29017" actId="1076"/>
          <ac:grpSpMkLst>
            <pc:docMk/>
            <pc:sldMk cId="743131227" sldId="620"/>
            <ac:grpSpMk id="32" creationId="{66D8E289-8C05-474B-9600-0B61A6F30725}"/>
          </ac:grpSpMkLst>
        </pc:grpChg>
        <pc:grpChg chg="mod">
          <ac:chgData name="Minesh Patel" userId="a66d4990ec83ac90" providerId="LiveId" clId="{B97F8FE2-9461-4CFE-A336-39272FD5B119}" dt="2021-09-20T20:41:34.087" v="28901"/>
          <ac:grpSpMkLst>
            <pc:docMk/>
            <pc:sldMk cId="743131227" sldId="620"/>
            <ac:grpSpMk id="33" creationId="{5F6CE446-4901-474C-AB1E-0F4340FF2893}"/>
          </ac:grpSpMkLst>
        </pc:grpChg>
        <pc:grpChg chg="mod">
          <ac:chgData name="Minesh Patel" userId="a66d4990ec83ac90" providerId="LiveId" clId="{B97F8FE2-9461-4CFE-A336-39272FD5B119}" dt="2021-09-20T20:41:34.087" v="28901"/>
          <ac:grpSpMkLst>
            <pc:docMk/>
            <pc:sldMk cId="743131227" sldId="620"/>
            <ac:grpSpMk id="43" creationId="{D81E89E9-9B17-4200-8275-92984FF6B241}"/>
          </ac:grpSpMkLst>
        </pc:grpChg>
        <pc:grpChg chg="del">
          <ac:chgData name="Minesh Patel" userId="a66d4990ec83ac90" providerId="LiveId" clId="{B97F8FE2-9461-4CFE-A336-39272FD5B119}" dt="2021-09-21T12:15:49.532" v="58993" actId="478"/>
          <ac:grpSpMkLst>
            <pc:docMk/>
            <pc:sldMk cId="743131227" sldId="620"/>
            <ac:grpSpMk id="44" creationId="{878FDA8E-53F1-4823-905B-B4A29CBE4C50}"/>
          </ac:grpSpMkLst>
        </pc:grpChg>
        <pc:grpChg chg="add mod">
          <ac:chgData name="Minesh Patel" userId="a66d4990ec83ac90" providerId="LiveId" clId="{B97F8FE2-9461-4CFE-A336-39272FD5B119}" dt="2021-09-20T20:45:58.357" v="29017" actId="1076"/>
          <ac:grpSpMkLst>
            <pc:docMk/>
            <pc:sldMk cId="743131227" sldId="620"/>
            <ac:grpSpMk id="56" creationId="{0AF9FADE-F0D9-402F-B2AB-E710477E113A}"/>
          </ac:grpSpMkLst>
        </pc:grpChg>
        <pc:grpChg chg="add mod">
          <ac:chgData name="Minesh Patel" userId="a66d4990ec83ac90" providerId="LiveId" clId="{B97F8FE2-9461-4CFE-A336-39272FD5B119}" dt="2021-09-21T12:15:49.805" v="58994"/>
          <ac:grpSpMkLst>
            <pc:docMk/>
            <pc:sldMk cId="743131227" sldId="620"/>
            <ac:grpSpMk id="59" creationId="{0F849703-5CA8-442D-B773-965F91C013DA}"/>
          </ac:grpSpMkLst>
        </pc:grpChg>
        <pc:grpChg chg="add del mod">
          <ac:chgData name="Minesh Patel" userId="a66d4990ec83ac90" providerId="LiveId" clId="{B97F8FE2-9461-4CFE-A336-39272FD5B119}" dt="2021-09-20T20:45:36.528" v="29007" actId="478"/>
          <ac:grpSpMkLst>
            <pc:docMk/>
            <pc:sldMk cId="743131227" sldId="620"/>
            <ac:grpSpMk id="59" creationId="{73CEB65A-6434-4BB2-AD96-26B031875412}"/>
          </ac:grpSpMkLst>
        </pc:grpChg>
        <pc:cxnChg chg="mod">
          <ac:chgData name="Minesh Patel" userId="a66d4990ec83ac90" providerId="LiveId" clId="{B97F8FE2-9461-4CFE-A336-39272FD5B119}" dt="2021-09-20T20:41:34.087" v="28901"/>
          <ac:cxnSpMkLst>
            <pc:docMk/>
            <pc:sldMk cId="743131227" sldId="620"/>
            <ac:cxnSpMk id="18" creationId="{07BAC0D3-A04E-4FAA-8A14-2F0230BB7D58}"/>
          </ac:cxnSpMkLst>
        </pc:cxnChg>
        <pc:cxnChg chg="mod">
          <ac:chgData name="Minesh Patel" userId="a66d4990ec83ac90" providerId="LiveId" clId="{B97F8FE2-9461-4CFE-A336-39272FD5B119}" dt="2021-09-20T20:41:34.087" v="28901"/>
          <ac:cxnSpMkLst>
            <pc:docMk/>
            <pc:sldMk cId="743131227" sldId="620"/>
            <ac:cxnSpMk id="19" creationId="{A15599BC-7BA2-4FFB-81E4-A8538A8459EA}"/>
          </ac:cxnSpMkLst>
        </pc:cxnChg>
        <pc:cxnChg chg="mod">
          <ac:chgData name="Minesh Patel" userId="a66d4990ec83ac90" providerId="LiveId" clId="{B97F8FE2-9461-4CFE-A336-39272FD5B119}" dt="2021-09-20T20:41:34.087" v="28901"/>
          <ac:cxnSpMkLst>
            <pc:docMk/>
            <pc:sldMk cId="743131227" sldId="620"/>
            <ac:cxnSpMk id="20" creationId="{EAF419A1-8A02-4DA9-97DC-CDD575FDCA46}"/>
          </ac:cxnSpMkLst>
        </pc:cxnChg>
        <pc:cxnChg chg="mod">
          <ac:chgData name="Minesh Patel" userId="a66d4990ec83ac90" providerId="LiveId" clId="{B97F8FE2-9461-4CFE-A336-39272FD5B119}" dt="2021-09-20T20:41:34.087" v="28901"/>
          <ac:cxnSpMkLst>
            <pc:docMk/>
            <pc:sldMk cId="743131227" sldId="620"/>
            <ac:cxnSpMk id="21" creationId="{6A50F626-7FE5-4E3A-AF96-BB96A8515098}"/>
          </ac:cxnSpMkLst>
        </pc:cxnChg>
        <pc:cxnChg chg="mod">
          <ac:chgData name="Minesh Patel" userId="a66d4990ec83ac90" providerId="LiveId" clId="{B97F8FE2-9461-4CFE-A336-39272FD5B119}" dt="2021-09-20T20:41:34.087" v="28901"/>
          <ac:cxnSpMkLst>
            <pc:docMk/>
            <pc:sldMk cId="743131227" sldId="620"/>
            <ac:cxnSpMk id="22" creationId="{D56CF7D2-F275-4517-8345-D44D9BCA11E6}"/>
          </ac:cxnSpMkLst>
        </pc:cxnChg>
        <pc:cxnChg chg="mod">
          <ac:chgData name="Minesh Patel" userId="a66d4990ec83ac90" providerId="LiveId" clId="{B97F8FE2-9461-4CFE-A336-39272FD5B119}" dt="2021-09-20T20:41:34.087" v="28901"/>
          <ac:cxnSpMkLst>
            <pc:docMk/>
            <pc:sldMk cId="743131227" sldId="620"/>
            <ac:cxnSpMk id="23" creationId="{7D6B1546-0EA2-4CD1-B204-F26DA2510CB1}"/>
          </ac:cxnSpMkLst>
        </pc:cxnChg>
        <pc:cxnChg chg="mod">
          <ac:chgData name="Minesh Patel" userId="a66d4990ec83ac90" providerId="LiveId" clId="{B97F8FE2-9461-4CFE-A336-39272FD5B119}" dt="2021-09-20T20:41:34.087" v="28901"/>
          <ac:cxnSpMkLst>
            <pc:docMk/>
            <pc:sldMk cId="743131227" sldId="620"/>
            <ac:cxnSpMk id="24" creationId="{4A886412-4BE4-46EE-90C7-038CD0A0768D}"/>
          </ac:cxnSpMkLst>
        </pc:cxnChg>
        <pc:cxnChg chg="mod">
          <ac:chgData name="Minesh Patel" userId="a66d4990ec83ac90" providerId="LiveId" clId="{B97F8FE2-9461-4CFE-A336-39272FD5B119}" dt="2021-09-20T20:41:34.087" v="28901"/>
          <ac:cxnSpMkLst>
            <pc:docMk/>
            <pc:sldMk cId="743131227" sldId="620"/>
            <ac:cxnSpMk id="25" creationId="{C3B78F25-A8E8-4E17-9DD3-84511E8E73BE}"/>
          </ac:cxnSpMkLst>
        </pc:cxnChg>
        <pc:cxnChg chg="mod">
          <ac:chgData name="Minesh Patel" userId="a66d4990ec83ac90" providerId="LiveId" clId="{B97F8FE2-9461-4CFE-A336-39272FD5B119}" dt="2021-09-20T20:41:34.087" v="28901"/>
          <ac:cxnSpMkLst>
            <pc:docMk/>
            <pc:sldMk cId="743131227" sldId="620"/>
            <ac:cxnSpMk id="26" creationId="{74F5A816-5148-4F53-BBAA-7BA4B354C30F}"/>
          </ac:cxnSpMkLst>
        </pc:cxnChg>
        <pc:cxnChg chg="mod">
          <ac:chgData name="Minesh Patel" userId="a66d4990ec83ac90" providerId="LiveId" clId="{B97F8FE2-9461-4CFE-A336-39272FD5B119}" dt="2021-09-20T20:41:34.087" v="28901"/>
          <ac:cxnSpMkLst>
            <pc:docMk/>
            <pc:sldMk cId="743131227" sldId="620"/>
            <ac:cxnSpMk id="27" creationId="{69C3E884-8D4A-43C8-BA00-9AC925EF2800}"/>
          </ac:cxnSpMkLst>
        </pc:cxnChg>
        <pc:cxnChg chg="mod">
          <ac:chgData name="Minesh Patel" userId="a66d4990ec83ac90" providerId="LiveId" clId="{B97F8FE2-9461-4CFE-A336-39272FD5B119}" dt="2021-09-20T20:41:34.087" v="28901"/>
          <ac:cxnSpMkLst>
            <pc:docMk/>
            <pc:sldMk cId="743131227" sldId="620"/>
            <ac:cxnSpMk id="28" creationId="{5E32F41F-4790-447D-A6AE-AE0F35DFB244}"/>
          </ac:cxnSpMkLst>
        </pc:cxnChg>
        <pc:cxnChg chg="mod">
          <ac:chgData name="Minesh Patel" userId="a66d4990ec83ac90" providerId="LiveId" clId="{B97F8FE2-9461-4CFE-A336-39272FD5B119}" dt="2021-09-20T20:41:34.087" v="28901"/>
          <ac:cxnSpMkLst>
            <pc:docMk/>
            <pc:sldMk cId="743131227" sldId="620"/>
            <ac:cxnSpMk id="29" creationId="{28386F41-470C-4E33-B278-AAB6C8CE961E}"/>
          </ac:cxnSpMkLst>
        </pc:cxnChg>
        <pc:cxnChg chg="mod">
          <ac:chgData name="Minesh Patel" userId="a66d4990ec83ac90" providerId="LiveId" clId="{B97F8FE2-9461-4CFE-A336-39272FD5B119}" dt="2021-09-20T20:41:34.087" v="28901"/>
          <ac:cxnSpMkLst>
            <pc:docMk/>
            <pc:sldMk cId="743131227" sldId="620"/>
            <ac:cxnSpMk id="30" creationId="{66A47ABE-BA54-4C6C-B953-3E9BDF5D43C4}"/>
          </ac:cxnSpMkLst>
        </pc:cxnChg>
        <pc:cxnChg chg="mod">
          <ac:chgData name="Minesh Patel" userId="a66d4990ec83ac90" providerId="LiveId" clId="{B97F8FE2-9461-4CFE-A336-39272FD5B119}" dt="2021-09-20T20:41:34.087" v="28901"/>
          <ac:cxnSpMkLst>
            <pc:docMk/>
            <pc:sldMk cId="743131227" sldId="620"/>
            <ac:cxnSpMk id="31" creationId="{94584ABD-5B4B-4926-9ABA-59B07662F0BD}"/>
          </ac:cxnSpMkLst>
        </pc:cxnChg>
        <pc:cxnChg chg="mod">
          <ac:chgData name="Minesh Patel" userId="a66d4990ec83ac90" providerId="LiveId" clId="{B97F8FE2-9461-4CFE-A336-39272FD5B119}" dt="2021-09-20T20:41:34.087" v="28901"/>
          <ac:cxnSpMkLst>
            <pc:docMk/>
            <pc:sldMk cId="743131227" sldId="620"/>
            <ac:cxnSpMk id="57" creationId="{25111941-680B-45F5-A498-72A3B700253E}"/>
          </ac:cxnSpMkLst>
        </pc:cxnChg>
        <pc:cxnChg chg="mod">
          <ac:chgData name="Minesh Patel" userId="a66d4990ec83ac90" providerId="LiveId" clId="{B97F8FE2-9461-4CFE-A336-39272FD5B119}" dt="2021-09-20T20:45:36.528" v="29007" actId="478"/>
          <ac:cxnSpMkLst>
            <pc:docMk/>
            <pc:sldMk cId="743131227" sldId="620"/>
            <ac:cxnSpMk id="61" creationId="{CCC05034-2AF5-4914-9605-7E0D7B05539C}"/>
          </ac:cxnSpMkLst>
        </pc:cxnChg>
      </pc:sldChg>
      <pc:sldChg chg="addSp delSp modSp add mod modAnim modNotesTx">
        <pc:chgData name="Minesh Patel" userId="a66d4990ec83ac90" providerId="LiveId" clId="{B97F8FE2-9461-4CFE-A336-39272FD5B119}" dt="2021-09-21T12:44:47.943" v="63374" actId="20577"/>
        <pc:sldMkLst>
          <pc:docMk/>
          <pc:sldMk cId="637798469" sldId="621"/>
        </pc:sldMkLst>
        <pc:spChg chg="mod">
          <ac:chgData name="Minesh Patel" userId="a66d4990ec83ac90" providerId="LiveId" clId="{B97F8FE2-9461-4CFE-A336-39272FD5B119}" dt="2021-09-20T20:53:45.760" v="29322" actId="313"/>
          <ac:spMkLst>
            <pc:docMk/>
            <pc:sldMk cId="637798469" sldId="621"/>
            <ac:spMk id="2" creationId="{00000000-0000-0000-0000-000000000000}"/>
          </ac:spMkLst>
        </pc:spChg>
        <pc:spChg chg="add del mod">
          <ac:chgData name="Minesh Patel" userId="a66d4990ec83ac90" providerId="LiveId" clId="{B97F8FE2-9461-4CFE-A336-39272FD5B119}" dt="2021-09-20T20:54:23.187" v="29341" actId="478"/>
          <ac:spMkLst>
            <pc:docMk/>
            <pc:sldMk cId="637798469" sldId="621"/>
            <ac:spMk id="31" creationId="{BCB5F08A-C43C-4044-9831-3C4C65BF86F4}"/>
          </ac:spMkLst>
        </pc:spChg>
        <pc:spChg chg="mod">
          <ac:chgData name="Minesh Patel" userId="a66d4990ec83ac90" providerId="LiveId" clId="{B97F8FE2-9461-4CFE-A336-39272FD5B119}" dt="2021-09-21T12:15:28.064" v="58977"/>
          <ac:spMkLst>
            <pc:docMk/>
            <pc:sldMk cId="637798469" sldId="621"/>
            <ac:spMk id="34" creationId="{C23307F6-D25A-4535-B4EA-71E20B2E1C77}"/>
          </ac:spMkLst>
        </pc:spChg>
        <pc:spChg chg="add del mod">
          <ac:chgData name="Minesh Patel" userId="a66d4990ec83ac90" providerId="LiveId" clId="{B97F8FE2-9461-4CFE-A336-39272FD5B119}" dt="2021-09-20T20:56:13.176" v="29447"/>
          <ac:spMkLst>
            <pc:docMk/>
            <pc:sldMk cId="637798469" sldId="621"/>
            <ac:spMk id="34" creationId="{D9B32713-1FB7-44CA-A4F7-95125204D583}"/>
          </ac:spMkLst>
        </pc:spChg>
        <pc:spChg chg="mod">
          <ac:chgData name="Minesh Patel" userId="a66d4990ec83ac90" providerId="LiveId" clId="{B97F8FE2-9461-4CFE-A336-39272FD5B119}" dt="2021-09-21T12:15:28.064" v="58977"/>
          <ac:spMkLst>
            <pc:docMk/>
            <pc:sldMk cId="637798469" sldId="621"/>
            <ac:spMk id="35" creationId="{408A5761-875B-4D46-A41A-90E6FBBB89AA}"/>
          </ac:spMkLst>
        </pc:spChg>
        <pc:spChg chg="mod">
          <ac:chgData name="Minesh Patel" userId="a66d4990ec83ac90" providerId="LiveId" clId="{B97F8FE2-9461-4CFE-A336-39272FD5B119}" dt="2021-09-21T12:15:28.064" v="58977"/>
          <ac:spMkLst>
            <pc:docMk/>
            <pc:sldMk cId="637798469" sldId="621"/>
            <ac:spMk id="36" creationId="{C1116F52-CFD4-4453-AFDE-7521D4C126E4}"/>
          </ac:spMkLst>
        </pc:spChg>
        <pc:spChg chg="mod">
          <ac:chgData name="Minesh Patel" userId="a66d4990ec83ac90" providerId="LiveId" clId="{B97F8FE2-9461-4CFE-A336-39272FD5B119}" dt="2021-09-21T12:15:28.064" v="58977"/>
          <ac:spMkLst>
            <pc:docMk/>
            <pc:sldMk cId="637798469" sldId="621"/>
            <ac:spMk id="39" creationId="{377F5392-F06B-460E-B390-D2FA501FCA11}"/>
          </ac:spMkLst>
        </pc:spChg>
        <pc:spChg chg="mod">
          <ac:chgData name="Minesh Patel" userId="a66d4990ec83ac90" providerId="LiveId" clId="{B97F8FE2-9461-4CFE-A336-39272FD5B119}" dt="2021-09-20T22:03:44.399" v="34289" actId="20577"/>
          <ac:spMkLst>
            <pc:docMk/>
            <pc:sldMk cId="637798469" sldId="621"/>
            <ac:spMk id="41" creationId="{2CDE8771-FF6C-4B2C-8D35-9826801EAD0B}"/>
          </ac:spMkLst>
        </pc:spChg>
        <pc:spChg chg="mod">
          <ac:chgData name="Minesh Patel" userId="a66d4990ec83ac90" providerId="LiveId" clId="{B97F8FE2-9461-4CFE-A336-39272FD5B119}" dt="2021-09-21T12:15:28.064" v="58977"/>
          <ac:spMkLst>
            <pc:docMk/>
            <pc:sldMk cId="637798469" sldId="621"/>
            <ac:spMk id="54" creationId="{442D70B9-382E-491E-829B-7E1DB6C6CC04}"/>
          </ac:spMkLst>
        </pc:spChg>
        <pc:spChg chg="mod">
          <ac:chgData name="Minesh Patel" userId="a66d4990ec83ac90" providerId="LiveId" clId="{B97F8FE2-9461-4CFE-A336-39272FD5B119}" dt="2021-09-21T12:15:28.064" v="58977"/>
          <ac:spMkLst>
            <pc:docMk/>
            <pc:sldMk cId="637798469" sldId="621"/>
            <ac:spMk id="55" creationId="{3DE36394-6763-46A2-B756-5EEEA69D254C}"/>
          </ac:spMkLst>
        </pc:spChg>
        <pc:grpChg chg="add mod">
          <ac:chgData name="Minesh Patel" userId="a66d4990ec83ac90" providerId="LiveId" clId="{B97F8FE2-9461-4CFE-A336-39272FD5B119}" dt="2021-09-21T12:15:28.064" v="58977"/>
          <ac:grpSpMkLst>
            <pc:docMk/>
            <pc:sldMk cId="637798469" sldId="621"/>
            <ac:grpSpMk id="31" creationId="{B8F5E85C-15C7-4DA6-B77D-7B92FC9A59C7}"/>
          </ac:grpSpMkLst>
        </pc:grpChg>
        <pc:grpChg chg="del">
          <ac:chgData name="Minesh Patel" userId="a66d4990ec83ac90" providerId="LiveId" clId="{B97F8FE2-9461-4CFE-A336-39272FD5B119}" dt="2021-09-21T12:15:27.677" v="58976" actId="478"/>
          <ac:grpSpMkLst>
            <pc:docMk/>
            <pc:sldMk cId="637798469" sldId="621"/>
            <ac:grpSpMk id="44" creationId="{878FDA8E-53F1-4823-905B-B4A29CBE4C50}"/>
          </ac:grpSpMkLst>
        </pc:grpChg>
      </pc:sldChg>
      <pc:sldChg chg="addSp delSp modSp add mod modAnim modNotesTx">
        <pc:chgData name="Minesh Patel" userId="a66d4990ec83ac90" providerId="LiveId" clId="{B97F8FE2-9461-4CFE-A336-39272FD5B119}" dt="2021-09-21T13:04:57.520" v="66875"/>
        <pc:sldMkLst>
          <pc:docMk/>
          <pc:sldMk cId="3219019509" sldId="622"/>
        </pc:sldMkLst>
        <pc:spChg chg="mod">
          <ac:chgData name="Minesh Patel" userId="a66d4990ec83ac90" providerId="LiveId" clId="{B97F8FE2-9461-4CFE-A336-39272FD5B119}" dt="2021-09-20T21:00:13.536" v="29629" actId="20577"/>
          <ac:spMkLst>
            <pc:docMk/>
            <pc:sldMk cId="3219019509" sldId="622"/>
            <ac:spMk id="2" creationId="{00000000-0000-0000-0000-000000000000}"/>
          </ac:spMkLst>
        </pc:spChg>
        <pc:spChg chg="mod">
          <ac:chgData name="Minesh Patel" userId="a66d4990ec83ac90" providerId="LiveId" clId="{B97F8FE2-9461-4CFE-A336-39272FD5B119}" dt="2021-09-21T12:15:51.638" v="58996"/>
          <ac:spMkLst>
            <pc:docMk/>
            <pc:sldMk cId="3219019509" sldId="622"/>
            <ac:spMk id="14" creationId="{5654D2E6-E748-40C6-987C-469D1DB21D1D}"/>
          </ac:spMkLst>
        </pc:spChg>
        <pc:spChg chg="mod">
          <ac:chgData name="Minesh Patel" userId="a66d4990ec83ac90" providerId="LiveId" clId="{B97F8FE2-9461-4CFE-A336-39272FD5B119}" dt="2021-09-21T12:15:51.638" v="58996"/>
          <ac:spMkLst>
            <pc:docMk/>
            <pc:sldMk cId="3219019509" sldId="622"/>
            <ac:spMk id="15" creationId="{B7A6BA5E-6AF7-4E70-BF67-3210EE00B5ED}"/>
          </ac:spMkLst>
        </pc:spChg>
        <pc:spChg chg="mod">
          <ac:chgData name="Minesh Patel" userId="a66d4990ec83ac90" providerId="LiveId" clId="{B97F8FE2-9461-4CFE-A336-39272FD5B119}" dt="2021-09-21T12:15:51.638" v="58996"/>
          <ac:spMkLst>
            <pc:docMk/>
            <pc:sldMk cId="3219019509" sldId="622"/>
            <ac:spMk id="16" creationId="{2391569B-1BD2-4523-8738-73EC7120E224}"/>
          </ac:spMkLst>
        </pc:spChg>
        <pc:spChg chg="mod">
          <ac:chgData name="Minesh Patel" userId="a66d4990ec83ac90" providerId="LiveId" clId="{B97F8FE2-9461-4CFE-A336-39272FD5B119}" dt="2021-09-21T12:15:51.638" v="58996"/>
          <ac:spMkLst>
            <pc:docMk/>
            <pc:sldMk cId="3219019509" sldId="622"/>
            <ac:spMk id="17" creationId="{195A3885-CD78-4FDF-91C3-DA057849DE13}"/>
          </ac:spMkLst>
        </pc:spChg>
        <pc:spChg chg="mod">
          <ac:chgData name="Minesh Patel" userId="a66d4990ec83ac90" providerId="LiveId" clId="{B97F8FE2-9461-4CFE-A336-39272FD5B119}" dt="2021-09-21T12:15:51.638" v="58996"/>
          <ac:spMkLst>
            <pc:docMk/>
            <pc:sldMk cId="3219019509" sldId="622"/>
            <ac:spMk id="18" creationId="{AE869329-4CCA-4C73-8C71-6F749398812C}"/>
          </ac:spMkLst>
        </pc:spChg>
        <pc:spChg chg="mod">
          <ac:chgData name="Minesh Patel" userId="a66d4990ec83ac90" providerId="LiveId" clId="{B97F8FE2-9461-4CFE-A336-39272FD5B119}" dt="2021-09-21T12:15:51.638" v="58996"/>
          <ac:spMkLst>
            <pc:docMk/>
            <pc:sldMk cId="3219019509" sldId="622"/>
            <ac:spMk id="19" creationId="{598FAA72-D19D-4AB4-91B5-E8FC79E5AF49}"/>
          </ac:spMkLst>
        </pc:spChg>
        <pc:spChg chg="mod">
          <ac:chgData name="Minesh Patel" userId="a66d4990ec83ac90" providerId="LiveId" clId="{B97F8FE2-9461-4CFE-A336-39272FD5B119}" dt="2021-09-20T21:10:57.757" v="31013" actId="14100"/>
          <ac:spMkLst>
            <pc:docMk/>
            <pc:sldMk cId="3219019509" sldId="622"/>
            <ac:spMk id="41" creationId="{2CDE8771-FF6C-4B2C-8D35-9826801EAD0B}"/>
          </ac:spMkLst>
        </pc:spChg>
        <pc:spChg chg="add mod">
          <ac:chgData name="Minesh Patel" userId="a66d4990ec83ac90" providerId="LiveId" clId="{B97F8FE2-9461-4CFE-A336-39272FD5B119}" dt="2021-09-20T21:12:06.589" v="31120" actId="113"/>
          <ac:spMkLst>
            <pc:docMk/>
            <pc:sldMk cId="3219019509" sldId="622"/>
            <ac:spMk id="59" creationId="{78BA2D3D-789F-4DDB-89D5-749F88946E34}"/>
          </ac:spMkLst>
        </pc:spChg>
        <pc:spChg chg="del">
          <ac:chgData name="Minesh Patel" userId="a66d4990ec83ac90" providerId="LiveId" clId="{B97F8FE2-9461-4CFE-A336-39272FD5B119}" dt="2021-09-20T21:00:19.276" v="29630" actId="478"/>
          <ac:spMkLst>
            <pc:docMk/>
            <pc:sldMk cId="3219019509" sldId="622"/>
            <ac:spMk id="64" creationId="{302A1F1B-E196-4190-AF52-D7EA96277D7E}"/>
          </ac:spMkLst>
        </pc:spChg>
        <pc:grpChg chg="del">
          <ac:chgData name="Minesh Patel" userId="a66d4990ec83ac90" providerId="LiveId" clId="{B97F8FE2-9461-4CFE-A336-39272FD5B119}" dt="2021-09-20T21:00:19.276" v="29630" actId="478"/>
          <ac:grpSpMkLst>
            <pc:docMk/>
            <pc:sldMk cId="3219019509" sldId="622"/>
            <ac:grpSpMk id="12" creationId="{268379DF-5088-4DCB-B975-EF612515C88B}"/>
          </ac:grpSpMkLst>
        </pc:grpChg>
        <pc:grpChg chg="add mod">
          <ac:chgData name="Minesh Patel" userId="a66d4990ec83ac90" providerId="LiveId" clId="{B97F8FE2-9461-4CFE-A336-39272FD5B119}" dt="2021-09-21T12:15:51.638" v="58996"/>
          <ac:grpSpMkLst>
            <pc:docMk/>
            <pc:sldMk cId="3219019509" sldId="622"/>
            <ac:grpSpMk id="13" creationId="{DFCCF596-72C7-4051-995B-ED9CE9448DC8}"/>
          </ac:grpSpMkLst>
        </pc:grpChg>
        <pc:grpChg chg="del">
          <ac:chgData name="Minesh Patel" userId="a66d4990ec83ac90" providerId="LiveId" clId="{B97F8FE2-9461-4CFE-A336-39272FD5B119}" dt="2021-09-20T21:00:19.276" v="29630" actId="478"/>
          <ac:grpSpMkLst>
            <pc:docMk/>
            <pc:sldMk cId="3219019509" sldId="622"/>
            <ac:grpSpMk id="32" creationId="{66D8E289-8C05-474B-9600-0B61A6F30725}"/>
          </ac:grpSpMkLst>
        </pc:grpChg>
        <pc:grpChg chg="del">
          <ac:chgData name="Minesh Patel" userId="a66d4990ec83ac90" providerId="LiveId" clId="{B97F8FE2-9461-4CFE-A336-39272FD5B119}" dt="2021-09-21T12:15:51.372" v="58995" actId="478"/>
          <ac:grpSpMkLst>
            <pc:docMk/>
            <pc:sldMk cId="3219019509" sldId="622"/>
            <ac:grpSpMk id="44" creationId="{878FDA8E-53F1-4823-905B-B4A29CBE4C50}"/>
          </ac:grpSpMkLst>
        </pc:grpChg>
        <pc:grpChg chg="del">
          <ac:chgData name="Minesh Patel" userId="a66d4990ec83ac90" providerId="LiveId" clId="{B97F8FE2-9461-4CFE-A336-39272FD5B119}" dt="2021-09-20T21:00:19.276" v="29630" actId="478"/>
          <ac:grpSpMkLst>
            <pc:docMk/>
            <pc:sldMk cId="3219019509" sldId="622"/>
            <ac:grpSpMk id="56" creationId="{0AF9FADE-F0D9-402F-B2AB-E710477E113A}"/>
          </ac:grpSpMkLst>
        </pc:grpChg>
      </pc:sldChg>
      <pc:sldChg chg="addSp delSp modSp add mod modAnim modNotesTx">
        <pc:chgData name="Minesh Patel" userId="a66d4990ec83ac90" providerId="LiveId" clId="{B97F8FE2-9461-4CFE-A336-39272FD5B119}" dt="2021-09-21T13:15:45.158" v="67893" actId="20577"/>
        <pc:sldMkLst>
          <pc:docMk/>
          <pc:sldMk cId="3342681650" sldId="623"/>
        </pc:sldMkLst>
        <pc:spChg chg="mod">
          <ac:chgData name="Minesh Patel" userId="a66d4990ec83ac90" providerId="LiveId" clId="{B97F8FE2-9461-4CFE-A336-39272FD5B119}" dt="2021-09-20T21:19:05.695" v="32004" actId="20577"/>
          <ac:spMkLst>
            <pc:docMk/>
            <pc:sldMk cId="3342681650" sldId="623"/>
            <ac:spMk id="2" creationId="{00000000-0000-0000-0000-000000000000}"/>
          </ac:spMkLst>
        </pc:spChg>
        <pc:spChg chg="add mod topLvl">
          <ac:chgData name="Minesh Patel" userId="a66d4990ec83ac90" providerId="LiveId" clId="{B97F8FE2-9461-4CFE-A336-39272FD5B119}" dt="2021-09-20T21:20:14.510" v="32026" actId="113"/>
          <ac:spMkLst>
            <pc:docMk/>
            <pc:sldMk cId="3342681650" sldId="623"/>
            <ac:spMk id="12" creationId="{9404F582-833C-4E8C-9C05-FFF300AB80E0}"/>
          </ac:spMkLst>
        </pc:spChg>
        <pc:spChg chg="add mod topLvl">
          <ac:chgData name="Minesh Patel" userId="a66d4990ec83ac90" providerId="LiveId" clId="{B97F8FE2-9461-4CFE-A336-39272FD5B119}" dt="2021-09-20T21:20:01.296" v="32023" actId="207"/>
          <ac:spMkLst>
            <pc:docMk/>
            <pc:sldMk cId="3342681650" sldId="623"/>
            <ac:spMk id="13" creationId="{03441B32-4364-4598-9C75-D30145565B63}"/>
          </ac:spMkLst>
        </pc:spChg>
        <pc:spChg chg="add mod topLvl">
          <ac:chgData name="Minesh Patel" userId="a66d4990ec83ac90" providerId="LiveId" clId="{B97F8FE2-9461-4CFE-A336-39272FD5B119}" dt="2021-09-20T21:20:14.510" v="32026" actId="113"/>
          <ac:spMkLst>
            <pc:docMk/>
            <pc:sldMk cId="3342681650" sldId="623"/>
            <ac:spMk id="14" creationId="{9BA070ED-2159-4B12-813E-8385EAAEB538}"/>
          </ac:spMkLst>
        </pc:spChg>
        <pc:spChg chg="add mod topLvl">
          <ac:chgData name="Minesh Patel" userId="a66d4990ec83ac90" providerId="LiveId" clId="{B97F8FE2-9461-4CFE-A336-39272FD5B119}" dt="2021-09-20T21:19:47.744" v="32021" actId="164"/>
          <ac:spMkLst>
            <pc:docMk/>
            <pc:sldMk cId="3342681650" sldId="623"/>
            <ac:spMk id="15" creationId="{6DF6D27A-37CB-42E2-8C1D-9149B795FEC0}"/>
          </ac:spMkLst>
        </pc:spChg>
        <pc:spChg chg="add mod topLvl">
          <ac:chgData name="Minesh Patel" userId="a66d4990ec83ac90" providerId="LiveId" clId="{B97F8FE2-9461-4CFE-A336-39272FD5B119}" dt="2021-09-20T21:20:14.510" v="32026" actId="113"/>
          <ac:spMkLst>
            <pc:docMk/>
            <pc:sldMk cId="3342681650" sldId="623"/>
            <ac:spMk id="16" creationId="{FA9EF9A7-344E-41F7-A07A-8423EC9B12C7}"/>
          </ac:spMkLst>
        </pc:spChg>
        <pc:spChg chg="add mod topLvl">
          <ac:chgData name="Minesh Patel" userId="a66d4990ec83ac90" providerId="LiveId" clId="{B97F8FE2-9461-4CFE-A336-39272FD5B119}" dt="2021-09-20T21:20:14.510" v="32026" actId="113"/>
          <ac:spMkLst>
            <pc:docMk/>
            <pc:sldMk cId="3342681650" sldId="623"/>
            <ac:spMk id="17" creationId="{72AA2C20-645C-4E45-82D2-7FD32518D6C4}"/>
          </ac:spMkLst>
        </pc:spChg>
        <pc:spChg chg="add mod topLvl">
          <ac:chgData name="Minesh Patel" userId="a66d4990ec83ac90" providerId="LiveId" clId="{B97F8FE2-9461-4CFE-A336-39272FD5B119}" dt="2021-09-20T21:19:47.744" v="32021" actId="164"/>
          <ac:spMkLst>
            <pc:docMk/>
            <pc:sldMk cId="3342681650" sldId="623"/>
            <ac:spMk id="18" creationId="{93318047-FAE7-4281-8377-C51F6671F4F1}"/>
          </ac:spMkLst>
        </pc:spChg>
        <pc:spChg chg="add mod topLvl">
          <ac:chgData name="Minesh Patel" userId="a66d4990ec83ac90" providerId="LiveId" clId="{B97F8FE2-9461-4CFE-A336-39272FD5B119}" dt="2021-09-20T21:19:47.744" v="32021" actId="164"/>
          <ac:spMkLst>
            <pc:docMk/>
            <pc:sldMk cId="3342681650" sldId="623"/>
            <ac:spMk id="19" creationId="{1F609D55-2008-4985-AD99-C6DEA4031342}"/>
          </ac:spMkLst>
        </pc:spChg>
        <pc:spChg chg="add mod topLvl">
          <ac:chgData name="Minesh Patel" userId="a66d4990ec83ac90" providerId="LiveId" clId="{B97F8FE2-9461-4CFE-A336-39272FD5B119}" dt="2021-09-20T21:19:47.744" v="32021" actId="164"/>
          <ac:spMkLst>
            <pc:docMk/>
            <pc:sldMk cId="3342681650" sldId="623"/>
            <ac:spMk id="20" creationId="{8671E0D1-B8E7-4BA1-BC84-1954E8FC57EF}"/>
          </ac:spMkLst>
        </pc:spChg>
        <pc:spChg chg="add mod topLvl">
          <ac:chgData name="Minesh Patel" userId="a66d4990ec83ac90" providerId="LiveId" clId="{B97F8FE2-9461-4CFE-A336-39272FD5B119}" dt="2021-09-20T21:19:47.744" v="32021" actId="164"/>
          <ac:spMkLst>
            <pc:docMk/>
            <pc:sldMk cId="3342681650" sldId="623"/>
            <ac:spMk id="21" creationId="{97D04FCA-DA3F-41F5-9007-E9A751B9202A}"/>
          </ac:spMkLst>
        </pc:spChg>
        <pc:spChg chg="add mod topLvl">
          <ac:chgData name="Minesh Patel" userId="a66d4990ec83ac90" providerId="LiveId" clId="{B97F8FE2-9461-4CFE-A336-39272FD5B119}" dt="2021-09-20T21:19:47.744" v="32021" actId="164"/>
          <ac:spMkLst>
            <pc:docMk/>
            <pc:sldMk cId="3342681650" sldId="623"/>
            <ac:spMk id="22" creationId="{EA61BFDA-1A9E-4503-B3C2-3EA6AB77C525}"/>
          </ac:spMkLst>
        </pc:spChg>
        <pc:spChg chg="add mod topLvl">
          <ac:chgData name="Minesh Patel" userId="a66d4990ec83ac90" providerId="LiveId" clId="{B97F8FE2-9461-4CFE-A336-39272FD5B119}" dt="2021-09-20T21:19:47.744" v="32021" actId="164"/>
          <ac:spMkLst>
            <pc:docMk/>
            <pc:sldMk cId="3342681650" sldId="623"/>
            <ac:spMk id="23" creationId="{9FD5D503-DC25-4A69-B592-2263B7EAA068}"/>
          </ac:spMkLst>
        </pc:spChg>
        <pc:spChg chg="add mod topLvl">
          <ac:chgData name="Minesh Patel" userId="a66d4990ec83ac90" providerId="LiveId" clId="{B97F8FE2-9461-4CFE-A336-39272FD5B119}" dt="2021-09-20T21:19:47.744" v="32021" actId="164"/>
          <ac:spMkLst>
            <pc:docMk/>
            <pc:sldMk cId="3342681650" sldId="623"/>
            <ac:spMk id="24" creationId="{72D0282C-F36D-4D39-A543-17DA60449FB8}"/>
          </ac:spMkLst>
        </pc:spChg>
        <pc:spChg chg="add mod topLvl">
          <ac:chgData name="Minesh Patel" userId="a66d4990ec83ac90" providerId="LiveId" clId="{B97F8FE2-9461-4CFE-A336-39272FD5B119}" dt="2021-09-20T21:19:47.744" v="32021" actId="164"/>
          <ac:spMkLst>
            <pc:docMk/>
            <pc:sldMk cId="3342681650" sldId="623"/>
            <ac:spMk id="25" creationId="{91322575-8C0B-49E2-9FF7-30F37755F2FB}"/>
          </ac:spMkLst>
        </pc:spChg>
        <pc:spChg chg="add mod topLvl">
          <ac:chgData name="Minesh Patel" userId="a66d4990ec83ac90" providerId="LiveId" clId="{B97F8FE2-9461-4CFE-A336-39272FD5B119}" dt="2021-09-20T21:19:47.744" v="32021" actId="164"/>
          <ac:spMkLst>
            <pc:docMk/>
            <pc:sldMk cId="3342681650" sldId="623"/>
            <ac:spMk id="26" creationId="{8CDE5E55-EB12-474C-BEBE-DD8E3FABA664}"/>
          </ac:spMkLst>
        </pc:spChg>
        <pc:spChg chg="add mod topLvl">
          <ac:chgData name="Minesh Patel" userId="a66d4990ec83ac90" providerId="LiveId" clId="{B97F8FE2-9461-4CFE-A336-39272FD5B119}" dt="2021-09-20T21:19:47.744" v="32021" actId="164"/>
          <ac:spMkLst>
            <pc:docMk/>
            <pc:sldMk cId="3342681650" sldId="623"/>
            <ac:spMk id="27" creationId="{1F85A48D-D6D3-46D2-9FC6-0960A2FAC067}"/>
          </ac:spMkLst>
        </pc:spChg>
        <pc:spChg chg="add mod topLvl">
          <ac:chgData name="Minesh Patel" userId="a66d4990ec83ac90" providerId="LiveId" clId="{B97F8FE2-9461-4CFE-A336-39272FD5B119}" dt="2021-09-20T21:19:47.744" v="32021" actId="164"/>
          <ac:spMkLst>
            <pc:docMk/>
            <pc:sldMk cId="3342681650" sldId="623"/>
            <ac:spMk id="28" creationId="{505AB2A6-EB03-44F0-9160-27529028D6FA}"/>
          </ac:spMkLst>
        </pc:spChg>
        <pc:spChg chg="add mod">
          <ac:chgData name="Minesh Patel" userId="a66d4990ec83ac90" providerId="LiveId" clId="{B97F8FE2-9461-4CFE-A336-39272FD5B119}" dt="2021-09-21T13:14:49.516" v="67612" actId="164"/>
          <ac:spMkLst>
            <pc:docMk/>
            <pc:sldMk cId="3342681650" sldId="623"/>
            <ac:spMk id="32" creationId="{BC2E4440-4508-4FA2-AAE6-A35BCE3BAD02}"/>
          </ac:spMkLst>
        </pc:spChg>
        <pc:spChg chg="add mod">
          <ac:chgData name="Minesh Patel" userId="a66d4990ec83ac90" providerId="LiveId" clId="{B97F8FE2-9461-4CFE-A336-39272FD5B119}" dt="2021-09-21T13:14:49.516" v="67612" actId="164"/>
          <ac:spMkLst>
            <pc:docMk/>
            <pc:sldMk cId="3342681650" sldId="623"/>
            <ac:spMk id="33" creationId="{0C725364-9F79-4D1B-A6B7-73452946A175}"/>
          </ac:spMkLst>
        </pc:spChg>
        <pc:spChg chg="mod">
          <ac:chgData name="Minesh Patel" userId="a66d4990ec83ac90" providerId="LiveId" clId="{B97F8FE2-9461-4CFE-A336-39272FD5B119}" dt="2021-09-21T12:16:01.080" v="59003"/>
          <ac:spMkLst>
            <pc:docMk/>
            <pc:sldMk cId="3342681650" sldId="623"/>
            <ac:spMk id="35" creationId="{EF1CBF1C-1E76-4D78-AEFD-53069A7D533E}"/>
          </ac:spMkLst>
        </pc:spChg>
        <pc:spChg chg="mod">
          <ac:chgData name="Minesh Patel" userId="a66d4990ec83ac90" providerId="LiveId" clId="{B97F8FE2-9461-4CFE-A336-39272FD5B119}" dt="2021-09-21T12:16:01.080" v="59003"/>
          <ac:spMkLst>
            <pc:docMk/>
            <pc:sldMk cId="3342681650" sldId="623"/>
            <ac:spMk id="36" creationId="{7FCEE4BE-F33C-41C0-8B41-07ACE612BDED}"/>
          </ac:spMkLst>
        </pc:spChg>
        <pc:spChg chg="mod">
          <ac:chgData name="Minesh Patel" userId="a66d4990ec83ac90" providerId="LiveId" clId="{B97F8FE2-9461-4CFE-A336-39272FD5B119}" dt="2021-09-21T12:16:01.080" v="59003"/>
          <ac:spMkLst>
            <pc:docMk/>
            <pc:sldMk cId="3342681650" sldId="623"/>
            <ac:spMk id="37" creationId="{D161A810-22E4-4490-A708-59DF03BFCAA6}"/>
          </ac:spMkLst>
        </pc:spChg>
        <pc:spChg chg="mod">
          <ac:chgData name="Minesh Patel" userId="a66d4990ec83ac90" providerId="LiveId" clId="{B97F8FE2-9461-4CFE-A336-39272FD5B119}" dt="2021-09-21T12:16:01.080" v="59003"/>
          <ac:spMkLst>
            <pc:docMk/>
            <pc:sldMk cId="3342681650" sldId="623"/>
            <ac:spMk id="38" creationId="{06B80491-1FDF-4F27-B0C8-88C73D1E1DE8}"/>
          </ac:spMkLst>
        </pc:spChg>
        <pc:spChg chg="mod">
          <ac:chgData name="Minesh Patel" userId="a66d4990ec83ac90" providerId="LiveId" clId="{B97F8FE2-9461-4CFE-A336-39272FD5B119}" dt="2021-09-21T12:16:01.080" v="59003"/>
          <ac:spMkLst>
            <pc:docMk/>
            <pc:sldMk cId="3342681650" sldId="623"/>
            <ac:spMk id="39" creationId="{92F405C1-7027-434D-9941-33208B35EE62}"/>
          </ac:spMkLst>
        </pc:spChg>
        <pc:spChg chg="mod">
          <ac:chgData name="Minesh Patel" userId="a66d4990ec83ac90" providerId="LiveId" clId="{B97F8FE2-9461-4CFE-A336-39272FD5B119}" dt="2021-09-21T12:16:01.080" v="59003"/>
          <ac:spMkLst>
            <pc:docMk/>
            <pc:sldMk cId="3342681650" sldId="623"/>
            <ac:spMk id="40" creationId="{668D0EDD-9D96-46D5-BDE5-9394BD896531}"/>
          </ac:spMkLst>
        </pc:spChg>
        <pc:spChg chg="mod">
          <ac:chgData name="Minesh Patel" userId="a66d4990ec83ac90" providerId="LiveId" clId="{B97F8FE2-9461-4CFE-A336-39272FD5B119}" dt="2021-09-20T21:27:55.520" v="32640" actId="14100"/>
          <ac:spMkLst>
            <pc:docMk/>
            <pc:sldMk cId="3342681650" sldId="623"/>
            <ac:spMk id="41" creationId="{2CDE8771-FF6C-4B2C-8D35-9826801EAD0B}"/>
          </ac:spMkLst>
        </pc:spChg>
        <pc:grpChg chg="add mod">
          <ac:chgData name="Minesh Patel" userId="a66d4990ec83ac90" providerId="LiveId" clId="{B97F8FE2-9461-4CFE-A336-39272FD5B119}" dt="2021-09-21T13:14:49.516" v="67612" actId="164"/>
          <ac:grpSpMkLst>
            <pc:docMk/>
            <pc:sldMk cId="3342681650" sldId="623"/>
            <ac:grpSpMk id="3" creationId="{705E6080-2F8B-4B3E-8825-3AA4DF451197}"/>
          </ac:grpSpMkLst>
        </pc:grpChg>
        <pc:grpChg chg="add del mod">
          <ac:chgData name="Minesh Patel" userId="a66d4990ec83ac90" providerId="LiveId" clId="{B97F8FE2-9461-4CFE-A336-39272FD5B119}" dt="2021-09-20T21:19:39.203" v="32019" actId="165"/>
          <ac:grpSpMkLst>
            <pc:docMk/>
            <pc:sldMk cId="3342681650" sldId="623"/>
            <ac:grpSpMk id="3" creationId="{89C7B471-9783-4707-A7C1-8D2C2BA20333}"/>
          </ac:grpSpMkLst>
        </pc:grpChg>
        <pc:grpChg chg="add mod">
          <ac:chgData name="Minesh Patel" userId="a66d4990ec83ac90" providerId="LiveId" clId="{B97F8FE2-9461-4CFE-A336-39272FD5B119}" dt="2021-09-20T21:20:49.549" v="32111" actId="1076"/>
          <ac:grpSpMkLst>
            <pc:docMk/>
            <pc:sldMk cId="3342681650" sldId="623"/>
            <ac:grpSpMk id="5" creationId="{688781BE-664C-473A-BB87-9532A9E0F3E7}"/>
          </ac:grpSpMkLst>
        </pc:grpChg>
        <pc:grpChg chg="add mod">
          <ac:chgData name="Minesh Patel" userId="a66d4990ec83ac90" providerId="LiveId" clId="{B97F8FE2-9461-4CFE-A336-39272FD5B119}" dt="2021-09-21T12:16:01.080" v="59003"/>
          <ac:grpSpMkLst>
            <pc:docMk/>
            <pc:sldMk cId="3342681650" sldId="623"/>
            <ac:grpSpMk id="34" creationId="{CAA71023-25EE-4335-AF71-016E33BC0FFA}"/>
          </ac:grpSpMkLst>
        </pc:grpChg>
        <pc:grpChg chg="del">
          <ac:chgData name="Minesh Patel" userId="a66d4990ec83ac90" providerId="LiveId" clId="{B97F8FE2-9461-4CFE-A336-39272FD5B119}" dt="2021-09-21T12:16:00.789" v="59002" actId="478"/>
          <ac:grpSpMkLst>
            <pc:docMk/>
            <pc:sldMk cId="3342681650" sldId="623"/>
            <ac:grpSpMk id="44" creationId="{878FDA8E-53F1-4823-905B-B4A29CBE4C50}"/>
          </ac:grpSpMkLst>
        </pc:grpChg>
      </pc:sldChg>
      <pc:sldChg chg="addSp delSp modSp add mod modAnim modNotesTx">
        <pc:chgData name="Minesh Patel" userId="a66d4990ec83ac90" providerId="LiveId" clId="{B97F8FE2-9461-4CFE-A336-39272FD5B119}" dt="2021-09-21T13:19:33.994" v="68497"/>
        <pc:sldMkLst>
          <pc:docMk/>
          <pc:sldMk cId="2105259561" sldId="624"/>
        </pc:sldMkLst>
        <pc:spChg chg="mod">
          <ac:chgData name="Minesh Patel" userId="a66d4990ec83ac90" providerId="LiveId" clId="{B97F8FE2-9461-4CFE-A336-39272FD5B119}" dt="2021-09-21T13:16:09.799" v="67936" actId="20577"/>
          <ac:spMkLst>
            <pc:docMk/>
            <pc:sldMk cId="2105259561" sldId="624"/>
            <ac:spMk id="2" creationId="{00000000-0000-0000-0000-000000000000}"/>
          </ac:spMkLst>
        </pc:spChg>
        <pc:spChg chg="mod">
          <ac:chgData name="Minesh Patel" userId="a66d4990ec83ac90" providerId="LiveId" clId="{B97F8FE2-9461-4CFE-A336-39272FD5B119}" dt="2021-09-20T21:28:03.640" v="32642" actId="108"/>
          <ac:spMkLst>
            <pc:docMk/>
            <pc:sldMk cId="2105259561" sldId="624"/>
            <ac:spMk id="12" creationId="{9404F582-833C-4E8C-9C05-FFF300AB80E0}"/>
          </ac:spMkLst>
        </pc:spChg>
        <pc:spChg chg="mod">
          <ac:chgData name="Minesh Patel" userId="a66d4990ec83ac90" providerId="LiveId" clId="{B97F8FE2-9461-4CFE-A336-39272FD5B119}" dt="2021-09-20T21:28:07.014" v="32643" actId="108"/>
          <ac:spMkLst>
            <pc:docMk/>
            <pc:sldMk cId="2105259561" sldId="624"/>
            <ac:spMk id="13" creationId="{03441B32-4364-4598-9C75-D30145565B63}"/>
          </ac:spMkLst>
        </pc:spChg>
        <pc:spChg chg="mod">
          <ac:chgData name="Minesh Patel" userId="a66d4990ec83ac90" providerId="LiveId" clId="{B97F8FE2-9461-4CFE-A336-39272FD5B119}" dt="2021-09-21T13:15:57.728" v="67895" actId="164"/>
          <ac:spMkLst>
            <pc:docMk/>
            <pc:sldMk cId="2105259561" sldId="624"/>
            <ac:spMk id="32" creationId="{BC2E4440-4508-4FA2-AAE6-A35BCE3BAD02}"/>
          </ac:spMkLst>
        </pc:spChg>
        <pc:spChg chg="mod">
          <ac:chgData name="Minesh Patel" userId="a66d4990ec83ac90" providerId="LiveId" clId="{B97F8FE2-9461-4CFE-A336-39272FD5B119}" dt="2021-09-21T13:15:57.728" v="67895" actId="164"/>
          <ac:spMkLst>
            <pc:docMk/>
            <pc:sldMk cId="2105259561" sldId="624"/>
            <ac:spMk id="33" creationId="{0C725364-9F79-4D1B-A6B7-73452946A175}"/>
          </ac:spMkLst>
        </pc:spChg>
        <pc:spChg chg="mod">
          <ac:chgData name="Minesh Patel" userId="a66d4990ec83ac90" providerId="LiveId" clId="{B97F8FE2-9461-4CFE-A336-39272FD5B119}" dt="2021-09-21T12:16:03.863" v="59005"/>
          <ac:spMkLst>
            <pc:docMk/>
            <pc:sldMk cId="2105259561" sldId="624"/>
            <ac:spMk id="35" creationId="{A76FB2DC-0B98-4AB6-84EC-AC39720D532A}"/>
          </ac:spMkLst>
        </pc:spChg>
        <pc:spChg chg="mod">
          <ac:chgData name="Minesh Patel" userId="a66d4990ec83ac90" providerId="LiveId" clId="{B97F8FE2-9461-4CFE-A336-39272FD5B119}" dt="2021-09-21T12:16:03.863" v="59005"/>
          <ac:spMkLst>
            <pc:docMk/>
            <pc:sldMk cId="2105259561" sldId="624"/>
            <ac:spMk id="36" creationId="{DCF67F4B-E872-4C7B-BF91-CFD82E6D17D6}"/>
          </ac:spMkLst>
        </pc:spChg>
        <pc:spChg chg="mod">
          <ac:chgData name="Minesh Patel" userId="a66d4990ec83ac90" providerId="LiveId" clId="{B97F8FE2-9461-4CFE-A336-39272FD5B119}" dt="2021-09-21T12:16:03.863" v="59005"/>
          <ac:spMkLst>
            <pc:docMk/>
            <pc:sldMk cId="2105259561" sldId="624"/>
            <ac:spMk id="37" creationId="{189E741A-5593-4FFD-AFD1-F0237D804238}"/>
          </ac:spMkLst>
        </pc:spChg>
        <pc:spChg chg="mod">
          <ac:chgData name="Minesh Patel" userId="a66d4990ec83ac90" providerId="LiveId" clId="{B97F8FE2-9461-4CFE-A336-39272FD5B119}" dt="2021-09-21T12:16:03.863" v="59005"/>
          <ac:spMkLst>
            <pc:docMk/>
            <pc:sldMk cId="2105259561" sldId="624"/>
            <ac:spMk id="38" creationId="{E1C48648-CC73-4899-BCDC-6ECFB417D0FD}"/>
          </ac:spMkLst>
        </pc:spChg>
        <pc:spChg chg="mod">
          <ac:chgData name="Minesh Patel" userId="a66d4990ec83ac90" providerId="LiveId" clId="{B97F8FE2-9461-4CFE-A336-39272FD5B119}" dt="2021-09-21T12:16:03.863" v="59005"/>
          <ac:spMkLst>
            <pc:docMk/>
            <pc:sldMk cId="2105259561" sldId="624"/>
            <ac:spMk id="39" creationId="{C3868485-25D6-4F29-BAF0-B4084E462958}"/>
          </ac:spMkLst>
        </pc:spChg>
        <pc:spChg chg="mod">
          <ac:chgData name="Minesh Patel" userId="a66d4990ec83ac90" providerId="LiveId" clId="{B97F8FE2-9461-4CFE-A336-39272FD5B119}" dt="2021-09-21T12:16:03.863" v="59005"/>
          <ac:spMkLst>
            <pc:docMk/>
            <pc:sldMk cId="2105259561" sldId="624"/>
            <ac:spMk id="40" creationId="{F6F698C7-B5E1-4AB8-BA3F-89F338F4A352}"/>
          </ac:spMkLst>
        </pc:spChg>
        <pc:spChg chg="mod">
          <ac:chgData name="Minesh Patel" userId="a66d4990ec83ac90" providerId="LiveId" clId="{B97F8FE2-9461-4CFE-A336-39272FD5B119}" dt="2021-09-21T13:18:36.108" v="68290" actId="14100"/>
          <ac:spMkLst>
            <pc:docMk/>
            <pc:sldMk cId="2105259561" sldId="624"/>
            <ac:spMk id="41" creationId="{2CDE8771-FF6C-4B2C-8D35-9826801EAD0B}"/>
          </ac:spMkLst>
        </pc:spChg>
        <pc:grpChg chg="add mod">
          <ac:chgData name="Minesh Patel" userId="a66d4990ec83ac90" providerId="LiveId" clId="{B97F8FE2-9461-4CFE-A336-39272FD5B119}" dt="2021-09-21T13:15:57.728" v="67895" actId="164"/>
          <ac:grpSpMkLst>
            <pc:docMk/>
            <pc:sldMk cId="2105259561" sldId="624"/>
            <ac:grpSpMk id="3" creationId="{BA040035-0F1E-432C-A0BB-785FB8174BFF}"/>
          </ac:grpSpMkLst>
        </pc:grpChg>
        <pc:grpChg chg="add mod">
          <ac:chgData name="Minesh Patel" userId="a66d4990ec83ac90" providerId="LiveId" clId="{B97F8FE2-9461-4CFE-A336-39272FD5B119}" dt="2021-09-21T12:16:03.863" v="59005"/>
          <ac:grpSpMkLst>
            <pc:docMk/>
            <pc:sldMk cId="2105259561" sldId="624"/>
            <ac:grpSpMk id="34" creationId="{260C0B2C-55A8-43E3-B360-31534DD037F0}"/>
          </ac:grpSpMkLst>
        </pc:grpChg>
        <pc:grpChg chg="del">
          <ac:chgData name="Minesh Patel" userId="a66d4990ec83ac90" providerId="LiveId" clId="{B97F8FE2-9461-4CFE-A336-39272FD5B119}" dt="2021-09-21T12:16:03.550" v="59004" actId="478"/>
          <ac:grpSpMkLst>
            <pc:docMk/>
            <pc:sldMk cId="2105259561" sldId="624"/>
            <ac:grpSpMk id="44" creationId="{878FDA8E-53F1-4823-905B-B4A29CBE4C50}"/>
          </ac:grpSpMkLst>
        </pc:grpChg>
      </pc:sldChg>
      <pc:sldChg chg="addSp delSp modSp add mod modAnim modNotesTx">
        <pc:chgData name="Minesh Patel" userId="a66d4990ec83ac90" providerId="LiveId" clId="{B97F8FE2-9461-4CFE-A336-39272FD5B119}" dt="2021-09-21T13:24:33.433" v="68899" actId="20577"/>
        <pc:sldMkLst>
          <pc:docMk/>
          <pc:sldMk cId="3256455421" sldId="625"/>
        </pc:sldMkLst>
        <pc:spChg chg="mod">
          <ac:chgData name="Minesh Patel" userId="a66d4990ec83ac90" providerId="LiveId" clId="{B97F8FE2-9461-4CFE-A336-39272FD5B119}" dt="2021-09-21T13:16:22.168" v="67971" actId="20577"/>
          <ac:spMkLst>
            <pc:docMk/>
            <pc:sldMk cId="3256455421" sldId="625"/>
            <ac:spMk id="2" creationId="{00000000-0000-0000-0000-000000000000}"/>
          </ac:spMkLst>
        </pc:spChg>
        <pc:spChg chg="mod">
          <ac:chgData name="Minesh Patel" userId="a66d4990ec83ac90" providerId="LiveId" clId="{B97F8FE2-9461-4CFE-A336-39272FD5B119}" dt="2021-09-20T21:39:45.362" v="33429" actId="108"/>
          <ac:spMkLst>
            <pc:docMk/>
            <pc:sldMk cId="3256455421" sldId="625"/>
            <ac:spMk id="12" creationId="{9404F582-833C-4E8C-9C05-FFF300AB80E0}"/>
          </ac:spMkLst>
        </pc:spChg>
        <pc:spChg chg="mod">
          <ac:chgData name="Minesh Patel" userId="a66d4990ec83ac90" providerId="LiveId" clId="{B97F8FE2-9461-4CFE-A336-39272FD5B119}" dt="2021-09-20T21:40:06.583" v="33431" actId="108"/>
          <ac:spMkLst>
            <pc:docMk/>
            <pc:sldMk cId="3256455421" sldId="625"/>
            <ac:spMk id="14" creationId="{9BA070ED-2159-4B12-813E-8385EAAEB538}"/>
          </ac:spMkLst>
        </pc:spChg>
        <pc:spChg chg="mod">
          <ac:chgData name="Minesh Patel" userId="a66d4990ec83ac90" providerId="LiveId" clId="{B97F8FE2-9461-4CFE-A336-39272FD5B119}" dt="2021-09-20T21:41:05.977" v="33581" actId="108"/>
          <ac:spMkLst>
            <pc:docMk/>
            <pc:sldMk cId="3256455421" sldId="625"/>
            <ac:spMk id="16" creationId="{FA9EF9A7-344E-41F7-A07A-8423EC9B12C7}"/>
          </ac:spMkLst>
        </pc:spChg>
        <pc:spChg chg="mod">
          <ac:chgData name="Minesh Patel" userId="a66d4990ec83ac90" providerId="LiveId" clId="{B97F8FE2-9461-4CFE-A336-39272FD5B119}" dt="2021-09-20T21:40:01.510" v="33430" actId="207"/>
          <ac:spMkLst>
            <pc:docMk/>
            <pc:sldMk cId="3256455421" sldId="625"/>
            <ac:spMk id="17" creationId="{72AA2C20-645C-4E45-82D2-7FD32518D6C4}"/>
          </ac:spMkLst>
        </pc:spChg>
        <pc:spChg chg="mod">
          <ac:chgData name="Minesh Patel" userId="a66d4990ec83ac90" providerId="LiveId" clId="{B97F8FE2-9461-4CFE-A336-39272FD5B119}" dt="2021-09-21T13:23:09.537" v="68611" actId="164"/>
          <ac:spMkLst>
            <pc:docMk/>
            <pc:sldMk cId="3256455421" sldId="625"/>
            <ac:spMk id="32" creationId="{BC2E4440-4508-4FA2-AAE6-A35BCE3BAD02}"/>
          </ac:spMkLst>
        </pc:spChg>
        <pc:spChg chg="mod">
          <ac:chgData name="Minesh Patel" userId="a66d4990ec83ac90" providerId="LiveId" clId="{B97F8FE2-9461-4CFE-A336-39272FD5B119}" dt="2021-09-21T13:23:09.537" v="68611" actId="164"/>
          <ac:spMkLst>
            <pc:docMk/>
            <pc:sldMk cId="3256455421" sldId="625"/>
            <ac:spMk id="33" creationId="{0C725364-9F79-4D1B-A6B7-73452946A175}"/>
          </ac:spMkLst>
        </pc:spChg>
        <pc:spChg chg="mod">
          <ac:chgData name="Minesh Patel" userId="a66d4990ec83ac90" providerId="LiveId" clId="{B97F8FE2-9461-4CFE-A336-39272FD5B119}" dt="2021-09-21T12:16:06.192" v="59007"/>
          <ac:spMkLst>
            <pc:docMk/>
            <pc:sldMk cId="3256455421" sldId="625"/>
            <ac:spMk id="35" creationId="{4499A3B6-32CB-4958-A357-A5F48503A3E0}"/>
          </ac:spMkLst>
        </pc:spChg>
        <pc:spChg chg="mod">
          <ac:chgData name="Minesh Patel" userId="a66d4990ec83ac90" providerId="LiveId" clId="{B97F8FE2-9461-4CFE-A336-39272FD5B119}" dt="2021-09-21T12:16:06.192" v="59007"/>
          <ac:spMkLst>
            <pc:docMk/>
            <pc:sldMk cId="3256455421" sldId="625"/>
            <ac:spMk id="36" creationId="{18B075E2-D9F3-4F3A-83F7-E80D897C59CE}"/>
          </ac:spMkLst>
        </pc:spChg>
        <pc:spChg chg="mod">
          <ac:chgData name="Minesh Patel" userId="a66d4990ec83ac90" providerId="LiveId" clId="{B97F8FE2-9461-4CFE-A336-39272FD5B119}" dt="2021-09-21T12:16:06.192" v="59007"/>
          <ac:spMkLst>
            <pc:docMk/>
            <pc:sldMk cId="3256455421" sldId="625"/>
            <ac:spMk id="37" creationId="{F0EC57CD-099F-4CB2-B665-A2FDBEEED5AB}"/>
          </ac:spMkLst>
        </pc:spChg>
        <pc:spChg chg="mod">
          <ac:chgData name="Minesh Patel" userId="a66d4990ec83ac90" providerId="LiveId" clId="{B97F8FE2-9461-4CFE-A336-39272FD5B119}" dt="2021-09-21T12:16:06.192" v="59007"/>
          <ac:spMkLst>
            <pc:docMk/>
            <pc:sldMk cId="3256455421" sldId="625"/>
            <ac:spMk id="38" creationId="{B28E5ADA-58E1-4592-BC98-A6E04EB71DB8}"/>
          </ac:spMkLst>
        </pc:spChg>
        <pc:spChg chg="mod">
          <ac:chgData name="Minesh Patel" userId="a66d4990ec83ac90" providerId="LiveId" clId="{B97F8FE2-9461-4CFE-A336-39272FD5B119}" dt="2021-09-21T12:16:06.192" v="59007"/>
          <ac:spMkLst>
            <pc:docMk/>
            <pc:sldMk cId="3256455421" sldId="625"/>
            <ac:spMk id="39" creationId="{AE2AB65A-19A8-41CE-B2F2-E68DC507B95A}"/>
          </ac:spMkLst>
        </pc:spChg>
        <pc:spChg chg="mod">
          <ac:chgData name="Minesh Patel" userId="a66d4990ec83ac90" providerId="LiveId" clId="{B97F8FE2-9461-4CFE-A336-39272FD5B119}" dt="2021-09-21T12:16:06.192" v="59007"/>
          <ac:spMkLst>
            <pc:docMk/>
            <pc:sldMk cId="3256455421" sldId="625"/>
            <ac:spMk id="40" creationId="{AF6C39DF-120E-4A8B-8CC7-49537A9D7A0E}"/>
          </ac:spMkLst>
        </pc:spChg>
        <pc:spChg chg="mod">
          <ac:chgData name="Minesh Patel" userId="a66d4990ec83ac90" providerId="LiveId" clId="{B97F8FE2-9461-4CFE-A336-39272FD5B119}" dt="2021-09-21T13:23:37.139" v="68619" actId="207"/>
          <ac:spMkLst>
            <pc:docMk/>
            <pc:sldMk cId="3256455421" sldId="625"/>
            <ac:spMk id="41" creationId="{2CDE8771-FF6C-4B2C-8D35-9826801EAD0B}"/>
          </ac:spMkLst>
        </pc:spChg>
        <pc:grpChg chg="add mod">
          <ac:chgData name="Minesh Patel" userId="a66d4990ec83ac90" providerId="LiveId" clId="{B97F8FE2-9461-4CFE-A336-39272FD5B119}" dt="2021-09-21T13:23:09.537" v="68611" actId="164"/>
          <ac:grpSpMkLst>
            <pc:docMk/>
            <pc:sldMk cId="3256455421" sldId="625"/>
            <ac:grpSpMk id="3" creationId="{6B94D910-09A2-48FD-AD16-BF46808627BF}"/>
          </ac:grpSpMkLst>
        </pc:grpChg>
        <pc:grpChg chg="add mod">
          <ac:chgData name="Minesh Patel" userId="a66d4990ec83ac90" providerId="LiveId" clId="{B97F8FE2-9461-4CFE-A336-39272FD5B119}" dt="2021-09-21T12:16:06.192" v="59007"/>
          <ac:grpSpMkLst>
            <pc:docMk/>
            <pc:sldMk cId="3256455421" sldId="625"/>
            <ac:grpSpMk id="34" creationId="{47A29289-916B-4640-B529-151EF9FFF4F4}"/>
          </ac:grpSpMkLst>
        </pc:grpChg>
        <pc:grpChg chg="del">
          <ac:chgData name="Minesh Patel" userId="a66d4990ec83ac90" providerId="LiveId" clId="{B97F8FE2-9461-4CFE-A336-39272FD5B119}" dt="2021-09-21T12:16:05.885" v="59006" actId="478"/>
          <ac:grpSpMkLst>
            <pc:docMk/>
            <pc:sldMk cId="3256455421" sldId="625"/>
            <ac:grpSpMk id="44" creationId="{878FDA8E-53F1-4823-905B-B4A29CBE4C50}"/>
          </ac:grpSpMkLst>
        </pc:grpChg>
      </pc:sldChg>
      <pc:sldChg chg="add">
        <pc:chgData name="Minesh Patel" userId="a66d4990ec83ac90" providerId="LiveId" clId="{B97F8FE2-9461-4CFE-A336-39272FD5B119}" dt="2021-09-20T22:24:54.190" v="34727"/>
        <pc:sldMkLst>
          <pc:docMk/>
          <pc:sldMk cId="441724958" sldId="626"/>
        </pc:sldMkLst>
      </pc:sldChg>
      <pc:sldChg chg="modSp add del mod">
        <pc:chgData name="Minesh Patel" userId="a66d4990ec83ac90" providerId="LiveId" clId="{B97F8FE2-9461-4CFE-A336-39272FD5B119}" dt="2021-09-20T21:44:25.885" v="34074" actId="47"/>
        <pc:sldMkLst>
          <pc:docMk/>
          <pc:sldMk cId="4165175349" sldId="626"/>
        </pc:sldMkLst>
        <pc:spChg chg="mod">
          <ac:chgData name="Minesh Patel" userId="a66d4990ec83ac90" providerId="LiveId" clId="{B97F8FE2-9461-4CFE-A336-39272FD5B119}" dt="2021-09-20T21:44:23.810" v="34073" actId="20577"/>
          <ac:spMkLst>
            <pc:docMk/>
            <pc:sldMk cId="4165175349" sldId="626"/>
            <ac:spMk id="2" creationId="{00000000-0000-0000-0000-000000000000}"/>
          </ac:spMkLst>
        </pc:spChg>
      </pc:sldChg>
      <pc:sldChg chg="add del">
        <pc:chgData name="Minesh Patel" userId="a66d4990ec83ac90" providerId="LiveId" clId="{B97F8FE2-9461-4CFE-A336-39272FD5B119}" dt="2021-09-20T23:12:13.200" v="35947" actId="47"/>
        <pc:sldMkLst>
          <pc:docMk/>
          <pc:sldMk cId="449658404" sldId="627"/>
        </pc:sldMkLst>
      </pc:sldChg>
      <pc:sldChg chg="delSp modSp add del mod delAnim">
        <pc:chgData name="Minesh Patel" userId="a66d4990ec83ac90" providerId="LiveId" clId="{B97F8FE2-9461-4CFE-A336-39272FD5B119}" dt="2021-09-20T23:05:11.671" v="35717" actId="47"/>
        <pc:sldMkLst>
          <pc:docMk/>
          <pc:sldMk cId="969123435" sldId="627"/>
        </pc:sldMkLst>
        <pc:spChg chg="del">
          <ac:chgData name="Minesh Patel" userId="a66d4990ec83ac90" providerId="LiveId" clId="{B97F8FE2-9461-4CFE-A336-39272FD5B119}" dt="2021-09-20T23:04:22.640" v="35710" actId="478"/>
          <ac:spMkLst>
            <pc:docMk/>
            <pc:sldMk cId="969123435" sldId="627"/>
            <ac:spMk id="3" creationId="{32B2CAF2-01D8-487F-96E6-698727839A37}"/>
          </ac:spMkLst>
        </pc:spChg>
        <pc:spChg chg="del">
          <ac:chgData name="Minesh Patel" userId="a66d4990ec83ac90" providerId="LiveId" clId="{B97F8FE2-9461-4CFE-A336-39272FD5B119}" dt="2021-09-20T23:04:22.640" v="35710" actId="478"/>
          <ac:spMkLst>
            <pc:docMk/>
            <pc:sldMk cId="969123435" sldId="627"/>
            <ac:spMk id="5" creationId="{6F046F93-5854-40C8-B9BA-E67DD24BCBF0}"/>
          </ac:spMkLst>
        </pc:spChg>
        <pc:spChg chg="del">
          <ac:chgData name="Minesh Patel" userId="a66d4990ec83ac90" providerId="LiveId" clId="{B97F8FE2-9461-4CFE-A336-39272FD5B119}" dt="2021-09-20T23:04:22.640" v="35710" actId="478"/>
          <ac:spMkLst>
            <pc:docMk/>
            <pc:sldMk cId="969123435" sldId="627"/>
            <ac:spMk id="6" creationId="{4D29EBEA-37AD-40B4-9C2F-37D61B648D04}"/>
          </ac:spMkLst>
        </pc:spChg>
        <pc:spChg chg="del">
          <ac:chgData name="Minesh Patel" userId="a66d4990ec83ac90" providerId="LiveId" clId="{B97F8FE2-9461-4CFE-A336-39272FD5B119}" dt="2021-09-20T23:04:22.640" v="35710" actId="478"/>
          <ac:spMkLst>
            <pc:docMk/>
            <pc:sldMk cId="969123435" sldId="627"/>
            <ac:spMk id="168" creationId="{9AB12FF1-3F65-473C-AC89-2402C1865B9E}"/>
          </ac:spMkLst>
        </pc:spChg>
        <pc:spChg chg="del">
          <ac:chgData name="Minesh Patel" userId="a66d4990ec83ac90" providerId="LiveId" clId="{B97F8FE2-9461-4CFE-A336-39272FD5B119}" dt="2021-09-20T23:04:25.928" v="35712" actId="478"/>
          <ac:spMkLst>
            <pc:docMk/>
            <pc:sldMk cId="969123435" sldId="627"/>
            <ac:spMk id="169" creationId="{B30954F4-637E-47EE-B3AE-B100A030D23E}"/>
          </ac:spMkLst>
        </pc:spChg>
        <pc:spChg chg="del">
          <ac:chgData name="Minesh Patel" userId="a66d4990ec83ac90" providerId="LiveId" clId="{B97F8FE2-9461-4CFE-A336-39272FD5B119}" dt="2021-09-20T23:04:28.483" v="35714" actId="478"/>
          <ac:spMkLst>
            <pc:docMk/>
            <pc:sldMk cId="969123435" sldId="627"/>
            <ac:spMk id="170" creationId="{8A785909-D38F-4197-AE77-203B8EF26786}"/>
          </ac:spMkLst>
        </pc:spChg>
        <pc:spChg chg="del">
          <ac:chgData name="Minesh Patel" userId="a66d4990ec83ac90" providerId="LiveId" clId="{B97F8FE2-9461-4CFE-A336-39272FD5B119}" dt="2021-09-20T23:04:26.477" v="35713" actId="478"/>
          <ac:spMkLst>
            <pc:docMk/>
            <pc:sldMk cId="969123435" sldId="627"/>
            <ac:spMk id="171" creationId="{BBE2C66B-E020-4C98-8EA6-FEB0565CE4B0}"/>
          </ac:spMkLst>
        </pc:spChg>
        <pc:spChg chg="del">
          <ac:chgData name="Minesh Patel" userId="a66d4990ec83ac90" providerId="LiveId" clId="{B97F8FE2-9461-4CFE-A336-39272FD5B119}" dt="2021-09-20T23:04:22.640" v="35710" actId="478"/>
          <ac:spMkLst>
            <pc:docMk/>
            <pc:sldMk cId="969123435" sldId="627"/>
            <ac:spMk id="199" creationId="{74AA1B99-3F4F-4464-ADE2-9D419C834048}"/>
          </ac:spMkLst>
        </pc:spChg>
        <pc:spChg chg="del">
          <ac:chgData name="Minesh Patel" userId="a66d4990ec83ac90" providerId="LiveId" clId="{B97F8FE2-9461-4CFE-A336-39272FD5B119}" dt="2021-09-20T23:04:24.233" v="35711" actId="478"/>
          <ac:spMkLst>
            <pc:docMk/>
            <pc:sldMk cId="969123435" sldId="627"/>
            <ac:spMk id="200" creationId="{4571B747-72B3-481F-B042-0A35E23F8AA1}"/>
          </ac:spMkLst>
        </pc:spChg>
        <pc:spChg chg="del">
          <ac:chgData name="Minesh Patel" userId="a66d4990ec83ac90" providerId="LiveId" clId="{B97F8FE2-9461-4CFE-A336-39272FD5B119}" dt="2021-09-20T23:04:29.513" v="35715" actId="478"/>
          <ac:spMkLst>
            <pc:docMk/>
            <pc:sldMk cId="969123435" sldId="627"/>
            <ac:spMk id="201" creationId="{D56C6734-4260-41E3-BBB0-1C3D2667CC2F}"/>
          </ac:spMkLst>
        </pc:spChg>
        <pc:grpChg chg="mod">
          <ac:chgData name="Minesh Patel" userId="a66d4990ec83ac90" providerId="LiveId" clId="{B97F8FE2-9461-4CFE-A336-39272FD5B119}" dt="2021-09-20T23:04:35.078" v="35716" actId="1076"/>
          <ac:grpSpMkLst>
            <pc:docMk/>
            <pc:sldMk cId="969123435" sldId="627"/>
            <ac:grpSpMk id="39" creationId="{19F898E9-82A6-4E18-8DBD-ADF5C772BBEF}"/>
          </ac:grpSpMkLst>
        </pc:grpChg>
        <pc:grpChg chg="mod">
          <ac:chgData name="Minesh Patel" userId="a66d4990ec83ac90" providerId="LiveId" clId="{B97F8FE2-9461-4CFE-A336-39272FD5B119}" dt="2021-09-20T23:04:35.078" v="35716" actId="1076"/>
          <ac:grpSpMkLst>
            <pc:docMk/>
            <pc:sldMk cId="969123435" sldId="627"/>
            <ac:grpSpMk id="45" creationId="{E9B86B98-52CA-4498-BD03-09259835F6A3}"/>
          </ac:grpSpMkLst>
        </pc:grpChg>
        <pc:grpChg chg="mod">
          <ac:chgData name="Minesh Patel" userId="a66d4990ec83ac90" providerId="LiveId" clId="{B97F8FE2-9461-4CFE-A336-39272FD5B119}" dt="2021-09-20T23:04:35.078" v="35716" actId="1076"/>
          <ac:grpSpMkLst>
            <pc:docMk/>
            <pc:sldMk cId="969123435" sldId="627"/>
            <ac:grpSpMk id="68" creationId="{AF5A0E72-B433-4567-9BA2-8B60241E4491}"/>
          </ac:grpSpMkLst>
        </pc:grpChg>
        <pc:grpChg chg="mod">
          <ac:chgData name="Minesh Patel" userId="a66d4990ec83ac90" providerId="LiveId" clId="{B97F8FE2-9461-4CFE-A336-39272FD5B119}" dt="2021-09-20T23:04:35.078" v="35716" actId="1076"/>
          <ac:grpSpMkLst>
            <pc:docMk/>
            <pc:sldMk cId="969123435" sldId="627"/>
            <ac:grpSpMk id="112" creationId="{F5FF68BC-9872-4A4E-8240-6B10D00B33D1}"/>
          </ac:grpSpMkLst>
        </pc:grpChg>
        <pc:grpChg chg="mod">
          <ac:chgData name="Minesh Patel" userId="a66d4990ec83ac90" providerId="LiveId" clId="{B97F8FE2-9461-4CFE-A336-39272FD5B119}" dt="2021-09-20T23:04:35.078" v="35716" actId="1076"/>
          <ac:grpSpMkLst>
            <pc:docMk/>
            <pc:sldMk cId="969123435" sldId="627"/>
            <ac:grpSpMk id="120" creationId="{90CDAF87-EE13-4D91-9642-C07E2E157359}"/>
          </ac:grpSpMkLst>
        </pc:grpChg>
        <pc:grpChg chg="mod">
          <ac:chgData name="Minesh Patel" userId="a66d4990ec83ac90" providerId="LiveId" clId="{B97F8FE2-9461-4CFE-A336-39272FD5B119}" dt="2021-09-20T23:04:35.078" v="35716" actId="1076"/>
          <ac:grpSpMkLst>
            <pc:docMk/>
            <pc:sldMk cId="969123435" sldId="627"/>
            <ac:grpSpMk id="128" creationId="{6FF9811D-F68D-4637-8686-D04877A96DA9}"/>
          </ac:grpSpMkLst>
        </pc:grpChg>
        <pc:grpChg chg="del">
          <ac:chgData name="Minesh Patel" userId="a66d4990ec83ac90" providerId="LiveId" clId="{B97F8FE2-9461-4CFE-A336-39272FD5B119}" dt="2021-09-20T23:04:22.640" v="35710" actId="478"/>
          <ac:grpSpMkLst>
            <pc:docMk/>
            <pc:sldMk cId="969123435" sldId="627"/>
            <ac:grpSpMk id="136" creationId="{DF40349A-082E-41B3-B567-783913D3D4C1}"/>
          </ac:grpSpMkLst>
        </pc:grpChg>
        <pc:grpChg chg="del">
          <ac:chgData name="Minesh Patel" userId="a66d4990ec83ac90" providerId="LiveId" clId="{B97F8FE2-9461-4CFE-A336-39272FD5B119}" dt="2021-09-20T23:04:22.640" v="35710" actId="478"/>
          <ac:grpSpMkLst>
            <pc:docMk/>
            <pc:sldMk cId="969123435" sldId="627"/>
            <ac:grpSpMk id="144" creationId="{31D79390-F600-4097-AC1A-5A0728DD1DEC}"/>
          </ac:grpSpMkLst>
        </pc:grpChg>
        <pc:grpChg chg="del">
          <ac:chgData name="Minesh Patel" userId="a66d4990ec83ac90" providerId="LiveId" clId="{B97F8FE2-9461-4CFE-A336-39272FD5B119}" dt="2021-09-20T23:04:22.640" v="35710" actId="478"/>
          <ac:grpSpMkLst>
            <pc:docMk/>
            <pc:sldMk cId="969123435" sldId="627"/>
            <ac:grpSpMk id="152" creationId="{D22F1F35-8B03-495B-9840-8557F96FA88F}"/>
          </ac:grpSpMkLst>
        </pc:grpChg>
        <pc:grpChg chg="del">
          <ac:chgData name="Minesh Patel" userId="a66d4990ec83ac90" providerId="LiveId" clId="{B97F8FE2-9461-4CFE-A336-39272FD5B119}" dt="2021-09-20T23:04:22.640" v="35710" actId="478"/>
          <ac:grpSpMkLst>
            <pc:docMk/>
            <pc:sldMk cId="969123435" sldId="627"/>
            <ac:grpSpMk id="160" creationId="{307AED8A-0477-4C23-A736-3131AE22C3B8}"/>
          </ac:grpSpMkLst>
        </pc:grpChg>
        <pc:grpChg chg="mod">
          <ac:chgData name="Minesh Patel" userId="a66d4990ec83ac90" providerId="LiveId" clId="{B97F8FE2-9461-4CFE-A336-39272FD5B119}" dt="2021-09-20T23:04:35.078" v="35716" actId="1076"/>
          <ac:grpSpMkLst>
            <pc:docMk/>
            <pc:sldMk cId="969123435" sldId="627"/>
            <ac:grpSpMk id="172" creationId="{236E8F56-BBD7-44AF-B6F2-2BE8E7B2425D}"/>
          </ac:grpSpMkLst>
        </pc:grpChg>
        <pc:grpChg chg="mod">
          <ac:chgData name="Minesh Patel" userId="a66d4990ec83ac90" providerId="LiveId" clId="{B97F8FE2-9461-4CFE-A336-39272FD5B119}" dt="2021-09-20T23:04:35.078" v="35716" actId="1076"/>
          <ac:grpSpMkLst>
            <pc:docMk/>
            <pc:sldMk cId="969123435" sldId="627"/>
            <ac:grpSpMk id="177" creationId="{09615D21-CC45-4F26-8074-B1B1AB379A2F}"/>
          </ac:grpSpMkLst>
        </pc:grpChg>
        <pc:grpChg chg="mod">
          <ac:chgData name="Minesh Patel" userId="a66d4990ec83ac90" providerId="LiveId" clId="{B97F8FE2-9461-4CFE-A336-39272FD5B119}" dt="2021-09-20T23:04:35.078" v="35716" actId="1076"/>
          <ac:grpSpMkLst>
            <pc:docMk/>
            <pc:sldMk cId="969123435" sldId="627"/>
            <ac:grpSpMk id="181" creationId="{783A42C8-57C4-4E59-971F-A97B0EFD4DC3}"/>
          </ac:grpSpMkLst>
        </pc:grpChg>
        <pc:grpChg chg="mod">
          <ac:chgData name="Minesh Patel" userId="a66d4990ec83ac90" providerId="LiveId" clId="{B97F8FE2-9461-4CFE-A336-39272FD5B119}" dt="2021-09-20T23:04:35.078" v="35716" actId="1076"/>
          <ac:grpSpMkLst>
            <pc:docMk/>
            <pc:sldMk cId="969123435" sldId="627"/>
            <ac:grpSpMk id="186" creationId="{D99E0C7F-7335-49B1-9227-19492187FDC4}"/>
          </ac:grpSpMkLst>
        </pc:grpChg>
        <pc:grpChg chg="mod">
          <ac:chgData name="Minesh Patel" userId="a66d4990ec83ac90" providerId="LiveId" clId="{B97F8FE2-9461-4CFE-A336-39272FD5B119}" dt="2021-09-20T23:04:35.078" v="35716" actId="1076"/>
          <ac:grpSpMkLst>
            <pc:docMk/>
            <pc:sldMk cId="969123435" sldId="627"/>
            <ac:grpSpMk id="190" creationId="{BBB7BAA6-1359-4C36-A35E-9693897DC56D}"/>
          </ac:grpSpMkLst>
        </pc:grpChg>
        <pc:grpChg chg="mod">
          <ac:chgData name="Minesh Patel" userId="a66d4990ec83ac90" providerId="LiveId" clId="{B97F8FE2-9461-4CFE-A336-39272FD5B119}" dt="2021-09-20T23:04:35.078" v="35716" actId="1076"/>
          <ac:grpSpMkLst>
            <pc:docMk/>
            <pc:sldMk cId="969123435" sldId="627"/>
            <ac:grpSpMk id="195" creationId="{4F2DF4E0-5D49-43DC-B36E-7F0F5F5F0871}"/>
          </ac:grpSpMkLst>
        </pc:grpChg>
      </pc:sldChg>
      <pc:sldChg chg="addSp delSp modSp new del mod modClrScheme chgLayout">
        <pc:chgData name="Minesh Patel" userId="a66d4990ec83ac90" providerId="LiveId" clId="{B97F8FE2-9461-4CFE-A336-39272FD5B119}" dt="2021-09-20T23:07:12.711" v="35808" actId="47"/>
        <pc:sldMkLst>
          <pc:docMk/>
          <pc:sldMk cId="850771521" sldId="628"/>
        </pc:sldMkLst>
        <pc:spChg chg="del mod ord">
          <ac:chgData name="Minesh Patel" userId="a66d4990ec83ac90" providerId="LiveId" clId="{B97F8FE2-9461-4CFE-A336-39272FD5B119}" dt="2021-09-20T23:06:19.046" v="35728" actId="700"/>
          <ac:spMkLst>
            <pc:docMk/>
            <pc:sldMk cId="850771521" sldId="628"/>
            <ac:spMk id="2" creationId="{8416384E-64E1-4F54-9E52-8BE79D2BB646}"/>
          </ac:spMkLst>
        </pc:spChg>
        <pc:spChg chg="del mod ord">
          <ac:chgData name="Minesh Patel" userId="a66d4990ec83ac90" providerId="LiveId" clId="{B97F8FE2-9461-4CFE-A336-39272FD5B119}" dt="2021-09-20T23:06:19.046" v="35728" actId="700"/>
          <ac:spMkLst>
            <pc:docMk/>
            <pc:sldMk cId="850771521" sldId="628"/>
            <ac:spMk id="3" creationId="{30A9A67A-FCE8-4696-9852-557946143150}"/>
          </ac:spMkLst>
        </pc:spChg>
        <pc:spChg chg="mod ord">
          <ac:chgData name="Minesh Patel" userId="a66d4990ec83ac90" providerId="LiveId" clId="{B97F8FE2-9461-4CFE-A336-39272FD5B119}" dt="2021-09-20T23:06:19.046" v="35728" actId="700"/>
          <ac:spMkLst>
            <pc:docMk/>
            <pc:sldMk cId="850771521" sldId="628"/>
            <ac:spMk id="4" creationId="{5A53518E-8878-4764-AC34-21480D798767}"/>
          </ac:spMkLst>
        </pc:spChg>
        <pc:spChg chg="add mod ord">
          <ac:chgData name="Minesh Patel" userId="a66d4990ec83ac90" providerId="LiveId" clId="{B97F8FE2-9461-4CFE-A336-39272FD5B119}" dt="2021-09-20T23:06:36.950" v="35770" actId="403"/>
          <ac:spMkLst>
            <pc:docMk/>
            <pc:sldMk cId="850771521" sldId="628"/>
            <ac:spMk id="5" creationId="{66550533-61C9-41CD-9E3E-6CF426F01F83}"/>
          </ac:spMkLst>
        </pc:spChg>
        <pc:spChg chg="add mod ord">
          <ac:chgData name="Minesh Patel" userId="a66d4990ec83ac90" providerId="LiveId" clId="{B97F8FE2-9461-4CFE-A336-39272FD5B119}" dt="2021-09-20T23:06:19.046" v="35728" actId="700"/>
          <ac:spMkLst>
            <pc:docMk/>
            <pc:sldMk cId="850771521" sldId="628"/>
            <ac:spMk id="6" creationId="{509362F2-3D50-4939-83C9-B75ACD9FAF6D}"/>
          </ac:spMkLst>
        </pc:spChg>
      </pc:sldChg>
      <pc:sldChg chg="modSp add mod">
        <pc:chgData name="Minesh Patel" userId="a66d4990ec83ac90" providerId="LiveId" clId="{B97F8FE2-9461-4CFE-A336-39272FD5B119}" dt="2021-09-21T11:51:40.057" v="58211" actId="404"/>
        <pc:sldMkLst>
          <pc:docMk/>
          <pc:sldMk cId="1611208051" sldId="629"/>
        </pc:sldMkLst>
        <pc:spChg chg="mod">
          <ac:chgData name="Minesh Patel" userId="a66d4990ec83ac90" providerId="LiveId" clId="{B97F8FE2-9461-4CFE-A336-39272FD5B119}" dt="2021-09-21T11:51:40.057" v="58211" actId="404"/>
          <ac:spMkLst>
            <pc:docMk/>
            <pc:sldMk cId="1611208051" sldId="629"/>
            <ac:spMk id="5" creationId="{66550533-61C9-41CD-9E3E-6CF426F01F83}"/>
          </ac:spMkLst>
        </pc:spChg>
        <pc:spChg chg="mod">
          <ac:chgData name="Minesh Patel" userId="a66d4990ec83ac90" providerId="LiveId" clId="{B97F8FE2-9461-4CFE-A336-39272FD5B119}" dt="2021-09-20T23:06:58.589" v="35795" actId="404"/>
          <ac:spMkLst>
            <pc:docMk/>
            <pc:sldMk cId="1611208051" sldId="629"/>
            <ac:spMk id="6" creationId="{509362F2-3D50-4939-83C9-B75ACD9FAF6D}"/>
          </ac:spMkLst>
        </pc:spChg>
      </pc:sldChg>
      <pc:sldChg chg="modSp add mod">
        <pc:chgData name="Minesh Patel" userId="a66d4990ec83ac90" providerId="LiveId" clId="{B97F8FE2-9461-4CFE-A336-39272FD5B119}" dt="2021-09-20T23:07:14.843" v="35812" actId="20577"/>
        <pc:sldMkLst>
          <pc:docMk/>
          <pc:sldMk cId="3278768320" sldId="630"/>
        </pc:sldMkLst>
        <pc:spChg chg="mod">
          <ac:chgData name="Minesh Patel" userId="a66d4990ec83ac90" providerId="LiveId" clId="{B97F8FE2-9461-4CFE-A336-39272FD5B119}" dt="2021-09-20T23:07:14.843" v="35812" actId="20577"/>
          <ac:spMkLst>
            <pc:docMk/>
            <pc:sldMk cId="3278768320" sldId="630"/>
            <ac:spMk id="5" creationId="{66550533-61C9-41CD-9E3E-6CF426F01F83}"/>
          </ac:spMkLst>
        </pc:spChg>
      </pc:sldChg>
      <pc:sldChg chg="modSp add mod">
        <pc:chgData name="Minesh Patel" userId="a66d4990ec83ac90" providerId="LiveId" clId="{B97F8FE2-9461-4CFE-A336-39272FD5B119}" dt="2021-09-20T23:07:31.388" v="35822" actId="20577"/>
        <pc:sldMkLst>
          <pc:docMk/>
          <pc:sldMk cId="1035203863" sldId="631"/>
        </pc:sldMkLst>
        <pc:spChg chg="mod">
          <ac:chgData name="Minesh Patel" userId="a66d4990ec83ac90" providerId="LiveId" clId="{B97F8FE2-9461-4CFE-A336-39272FD5B119}" dt="2021-09-20T23:07:31.388" v="35822" actId="20577"/>
          <ac:spMkLst>
            <pc:docMk/>
            <pc:sldMk cId="1035203863" sldId="631"/>
            <ac:spMk id="5" creationId="{66550533-61C9-41CD-9E3E-6CF426F01F83}"/>
          </ac:spMkLst>
        </pc:spChg>
      </pc:sldChg>
      <pc:sldChg chg="add">
        <pc:chgData name="Minesh Patel" userId="a66d4990ec83ac90" providerId="LiveId" clId="{B97F8FE2-9461-4CFE-A336-39272FD5B119}" dt="2021-09-20T23:17:54.610" v="36255"/>
        <pc:sldMkLst>
          <pc:docMk/>
          <pc:sldMk cId="2115901391" sldId="632"/>
        </pc:sldMkLst>
      </pc:sldChg>
      <pc:sldChg chg="addSp delSp modSp new del mod">
        <pc:chgData name="Minesh Patel" userId="a66d4990ec83ac90" providerId="LiveId" clId="{B97F8FE2-9461-4CFE-A336-39272FD5B119}" dt="2021-09-20T23:17:52.091" v="36254" actId="2696"/>
        <pc:sldMkLst>
          <pc:docMk/>
          <pc:sldMk cId="3705993683" sldId="632"/>
        </pc:sldMkLst>
        <pc:spChg chg="mod">
          <ac:chgData name="Minesh Patel" userId="a66d4990ec83ac90" providerId="LiveId" clId="{B97F8FE2-9461-4CFE-A336-39272FD5B119}" dt="2021-09-20T23:17:50.730" v="36253" actId="20577"/>
          <ac:spMkLst>
            <pc:docMk/>
            <pc:sldMk cId="3705993683" sldId="632"/>
            <ac:spMk id="2" creationId="{CF3702C2-1AA8-4808-B62A-B0C89E7FA117}"/>
          </ac:spMkLst>
        </pc:spChg>
        <pc:spChg chg="del">
          <ac:chgData name="Minesh Patel" userId="a66d4990ec83ac90" providerId="LiveId" clId="{B97F8FE2-9461-4CFE-A336-39272FD5B119}" dt="2021-09-20T23:17:42.746" v="36217" actId="478"/>
          <ac:spMkLst>
            <pc:docMk/>
            <pc:sldMk cId="3705993683" sldId="632"/>
            <ac:spMk id="3" creationId="{7907374F-866D-427A-9B3A-F4B402752EC7}"/>
          </ac:spMkLst>
        </pc:spChg>
        <pc:picChg chg="add">
          <ac:chgData name="Minesh Patel" userId="a66d4990ec83ac90" providerId="LiveId" clId="{B97F8FE2-9461-4CFE-A336-39272FD5B119}" dt="2021-09-20T23:17:43.124" v="36218" actId="22"/>
          <ac:picMkLst>
            <pc:docMk/>
            <pc:sldMk cId="3705993683" sldId="632"/>
            <ac:picMk id="6" creationId="{84901C79-B712-4A74-9DF0-C3D8AD48F9EC}"/>
          </ac:picMkLst>
        </pc:picChg>
      </pc:sldChg>
      <pc:sldChg chg="addSp modSp new del modAnim">
        <pc:chgData name="Minesh Patel" userId="a66d4990ec83ac90" providerId="LiveId" clId="{B97F8FE2-9461-4CFE-A336-39272FD5B119}" dt="2021-09-20T23:55:49.985" v="37065" actId="47"/>
        <pc:sldMkLst>
          <pc:docMk/>
          <pc:sldMk cId="337037048" sldId="633"/>
        </pc:sldMkLst>
        <pc:spChg chg="mod">
          <ac:chgData name="Minesh Patel" userId="a66d4990ec83ac90" providerId="LiveId" clId="{B97F8FE2-9461-4CFE-A336-39272FD5B119}" dt="2021-09-20T23:27:29.316" v="36387"/>
          <ac:spMkLst>
            <pc:docMk/>
            <pc:sldMk cId="337037048" sldId="633"/>
            <ac:spMk id="6" creationId="{F632EBE0-3DAE-4BAB-A58D-53FA9C84904C}"/>
          </ac:spMkLst>
        </pc:spChg>
        <pc:spChg chg="mod">
          <ac:chgData name="Minesh Patel" userId="a66d4990ec83ac90" providerId="LiveId" clId="{B97F8FE2-9461-4CFE-A336-39272FD5B119}" dt="2021-09-20T23:27:29.316" v="36387"/>
          <ac:spMkLst>
            <pc:docMk/>
            <pc:sldMk cId="337037048" sldId="633"/>
            <ac:spMk id="7" creationId="{71845EE7-6EF1-4C9A-92F6-1D19EADD41C8}"/>
          </ac:spMkLst>
        </pc:spChg>
        <pc:spChg chg="mod">
          <ac:chgData name="Minesh Patel" userId="a66d4990ec83ac90" providerId="LiveId" clId="{B97F8FE2-9461-4CFE-A336-39272FD5B119}" dt="2021-09-20T23:27:29.316" v="36387"/>
          <ac:spMkLst>
            <pc:docMk/>
            <pc:sldMk cId="337037048" sldId="633"/>
            <ac:spMk id="8" creationId="{CF792A55-89D0-4CE3-B047-A007CBB62C7D}"/>
          </ac:spMkLst>
        </pc:spChg>
        <pc:spChg chg="mod">
          <ac:chgData name="Minesh Patel" userId="a66d4990ec83ac90" providerId="LiveId" clId="{B97F8FE2-9461-4CFE-A336-39272FD5B119}" dt="2021-09-20T23:27:29.316" v="36387"/>
          <ac:spMkLst>
            <pc:docMk/>
            <pc:sldMk cId="337037048" sldId="633"/>
            <ac:spMk id="9" creationId="{7022B27B-8D85-464C-8A85-2DB82D68EE7C}"/>
          </ac:spMkLst>
        </pc:spChg>
        <pc:spChg chg="mod">
          <ac:chgData name="Minesh Patel" userId="a66d4990ec83ac90" providerId="LiveId" clId="{B97F8FE2-9461-4CFE-A336-39272FD5B119}" dt="2021-09-20T23:27:29.316" v="36387"/>
          <ac:spMkLst>
            <pc:docMk/>
            <pc:sldMk cId="337037048" sldId="633"/>
            <ac:spMk id="11" creationId="{EE829D06-93FC-46AE-8E4B-346B0CF23576}"/>
          </ac:spMkLst>
        </pc:spChg>
        <pc:spChg chg="mod">
          <ac:chgData name="Minesh Patel" userId="a66d4990ec83ac90" providerId="LiveId" clId="{B97F8FE2-9461-4CFE-A336-39272FD5B119}" dt="2021-09-20T23:27:29.316" v="36387"/>
          <ac:spMkLst>
            <pc:docMk/>
            <pc:sldMk cId="337037048" sldId="633"/>
            <ac:spMk id="13" creationId="{40B13445-7742-41B7-8094-F6DEF32BBB39}"/>
          </ac:spMkLst>
        </pc:spChg>
        <pc:spChg chg="mod">
          <ac:chgData name="Minesh Patel" userId="a66d4990ec83ac90" providerId="LiveId" clId="{B97F8FE2-9461-4CFE-A336-39272FD5B119}" dt="2021-09-20T23:27:29.316" v="36387"/>
          <ac:spMkLst>
            <pc:docMk/>
            <pc:sldMk cId="337037048" sldId="633"/>
            <ac:spMk id="14" creationId="{EB3F89BD-B859-4EDD-947A-91989687A8A0}"/>
          </ac:spMkLst>
        </pc:spChg>
        <pc:spChg chg="mod">
          <ac:chgData name="Minesh Patel" userId="a66d4990ec83ac90" providerId="LiveId" clId="{B97F8FE2-9461-4CFE-A336-39272FD5B119}" dt="2021-09-20T23:27:29.316" v="36387"/>
          <ac:spMkLst>
            <pc:docMk/>
            <pc:sldMk cId="337037048" sldId="633"/>
            <ac:spMk id="16" creationId="{7F284758-2255-435E-9221-6D8D8DE73C85}"/>
          </ac:spMkLst>
        </pc:spChg>
        <pc:spChg chg="mod">
          <ac:chgData name="Minesh Patel" userId="a66d4990ec83ac90" providerId="LiveId" clId="{B97F8FE2-9461-4CFE-A336-39272FD5B119}" dt="2021-09-20T23:27:29.316" v="36387"/>
          <ac:spMkLst>
            <pc:docMk/>
            <pc:sldMk cId="337037048" sldId="633"/>
            <ac:spMk id="17" creationId="{AEABA489-5C10-4A13-AD67-F96FB3A61A54}"/>
          </ac:spMkLst>
        </pc:spChg>
        <pc:grpChg chg="add mod">
          <ac:chgData name="Minesh Patel" userId="a66d4990ec83ac90" providerId="LiveId" clId="{B97F8FE2-9461-4CFE-A336-39272FD5B119}" dt="2021-09-20T23:27:29.316" v="36387"/>
          <ac:grpSpMkLst>
            <pc:docMk/>
            <pc:sldMk cId="337037048" sldId="633"/>
            <ac:grpSpMk id="5" creationId="{59A76E02-B5C5-4B45-9F52-7421CD3EFBF3}"/>
          </ac:grpSpMkLst>
        </pc:grpChg>
        <pc:grpChg chg="add mod">
          <ac:chgData name="Minesh Patel" userId="a66d4990ec83ac90" providerId="LiveId" clId="{B97F8FE2-9461-4CFE-A336-39272FD5B119}" dt="2021-09-20T23:27:29.316" v="36387"/>
          <ac:grpSpMkLst>
            <pc:docMk/>
            <pc:sldMk cId="337037048" sldId="633"/>
            <ac:grpSpMk id="12" creationId="{6B969793-E7B3-4E9A-987C-026CCF97C58B}"/>
          </ac:grpSpMkLst>
        </pc:grpChg>
        <pc:cxnChg chg="mod">
          <ac:chgData name="Minesh Patel" userId="a66d4990ec83ac90" providerId="LiveId" clId="{B97F8FE2-9461-4CFE-A336-39272FD5B119}" dt="2021-09-20T23:27:29.316" v="36387"/>
          <ac:cxnSpMkLst>
            <pc:docMk/>
            <pc:sldMk cId="337037048" sldId="633"/>
            <ac:cxnSpMk id="10" creationId="{02ED4396-4218-44B7-9619-29050B3E89CF}"/>
          </ac:cxnSpMkLst>
        </pc:cxnChg>
        <pc:cxnChg chg="mod">
          <ac:chgData name="Minesh Patel" userId="a66d4990ec83ac90" providerId="LiveId" clId="{B97F8FE2-9461-4CFE-A336-39272FD5B119}" dt="2021-09-20T23:27:29.316" v="36387"/>
          <ac:cxnSpMkLst>
            <pc:docMk/>
            <pc:sldMk cId="337037048" sldId="633"/>
            <ac:cxnSpMk id="15" creationId="{272C5C99-4720-49DD-912F-1B706EB2D274}"/>
          </ac:cxnSpMkLst>
        </pc:cxnChg>
        <pc:cxnChg chg="mod">
          <ac:chgData name="Minesh Patel" userId="a66d4990ec83ac90" providerId="LiveId" clId="{B97F8FE2-9461-4CFE-A336-39272FD5B119}" dt="2021-09-20T23:27:29.316" v="36387"/>
          <ac:cxnSpMkLst>
            <pc:docMk/>
            <pc:sldMk cId="337037048" sldId="633"/>
            <ac:cxnSpMk id="18" creationId="{55B8FD51-5D6F-4EE9-AABE-C192D73A3347}"/>
          </ac:cxnSpMkLst>
        </pc:cxnChg>
        <pc:cxnChg chg="mod">
          <ac:chgData name="Minesh Patel" userId="a66d4990ec83ac90" providerId="LiveId" clId="{B97F8FE2-9461-4CFE-A336-39272FD5B119}" dt="2021-09-20T23:27:29.316" v="36387"/>
          <ac:cxnSpMkLst>
            <pc:docMk/>
            <pc:sldMk cId="337037048" sldId="633"/>
            <ac:cxnSpMk id="19" creationId="{CF32B5C6-5357-4015-91F0-AB7572DABB75}"/>
          </ac:cxnSpMkLst>
        </pc:cxnChg>
      </pc:sldChg>
      <pc:sldChg chg="addSp delSp modSp add mod delAnim modAnim modNotesTx">
        <pc:chgData name="Minesh Patel" userId="a66d4990ec83ac90" providerId="LiveId" clId="{B97F8FE2-9461-4CFE-A336-39272FD5B119}" dt="2021-09-21T13:57:02.394" v="71004"/>
        <pc:sldMkLst>
          <pc:docMk/>
          <pc:sldMk cId="2372320854" sldId="634"/>
        </pc:sldMkLst>
        <pc:spChg chg="mod">
          <ac:chgData name="Minesh Patel" userId="a66d4990ec83ac90" providerId="LiveId" clId="{B97F8FE2-9461-4CFE-A336-39272FD5B119}" dt="2021-09-20T23:38:04.154" v="36705" actId="20577"/>
          <ac:spMkLst>
            <pc:docMk/>
            <pc:sldMk cId="2372320854" sldId="634"/>
            <ac:spMk id="2" creationId="{00000000-0000-0000-0000-000000000000}"/>
          </ac:spMkLst>
        </pc:spChg>
        <pc:spChg chg="del">
          <ac:chgData name="Minesh Patel" userId="a66d4990ec83ac90" providerId="LiveId" clId="{B97F8FE2-9461-4CFE-A336-39272FD5B119}" dt="2021-09-20T23:38:08.076" v="36707" actId="478"/>
          <ac:spMkLst>
            <pc:docMk/>
            <pc:sldMk cId="2372320854" sldId="634"/>
            <ac:spMk id="14" creationId="{AACA7B37-A9AC-4B68-98DB-F013607F129B}"/>
          </ac:spMkLst>
        </pc:spChg>
        <pc:spChg chg="del">
          <ac:chgData name="Minesh Patel" userId="a66d4990ec83ac90" providerId="LiveId" clId="{B97F8FE2-9461-4CFE-A336-39272FD5B119}" dt="2021-09-20T23:40:15.952" v="36768" actId="478"/>
          <ac:spMkLst>
            <pc:docMk/>
            <pc:sldMk cId="2372320854" sldId="634"/>
            <ac:spMk id="24" creationId="{F5A897AE-9571-413E-9328-503D3A3ACAEA}"/>
          </ac:spMkLst>
        </pc:spChg>
        <pc:spChg chg="del">
          <ac:chgData name="Minesh Patel" userId="a66d4990ec83ac90" providerId="LiveId" clId="{B97F8FE2-9461-4CFE-A336-39272FD5B119}" dt="2021-09-20T23:40:15.952" v="36768" actId="478"/>
          <ac:spMkLst>
            <pc:docMk/>
            <pc:sldMk cId="2372320854" sldId="634"/>
            <ac:spMk id="25" creationId="{C215510C-DFE8-47B1-AB69-EACF6D7E387F}"/>
          </ac:spMkLst>
        </pc:spChg>
        <pc:spChg chg="del">
          <ac:chgData name="Minesh Patel" userId="a66d4990ec83ac90" providerId="LiveId" clId="{B97F8FE2-9461-4CFE-A336-39272FD5B119}" dt="2021-09-20T23:40:15.952" v="36768" actId="478"/>
          <ac:spMkLst>
            <pc:docMk/>
            <pc:sldMk cId="2372320854" sldId="634"/>
            <ac:spMk id="28" creationId="{435D0C4A-B8C3-4186-8E5E-AB02F058ECB4}"/>
          </ac:spMkLst>
        </pc:spChg>
        <pc:spChg chg="del">
          <ac:chgData name="Minesh Patel" userId="a66d4990ec83ac90" providerId="LiveId" clId="{B97F8FE2-9461-4CFE-A336-39272FD5B119}" dt="2021-09-20T23:40:15.952" v="36768" actId="478"/>
          <ac:spMkLst>
            <pc:docMk/>
            <pc:sldMk cId="2372320854" sldId="634"/>
            <ac:spMk id="29" creationId="{EE83DF6A-3B21-4390-9069-3ED4DB160524}"/>
          </ac:spMkLst>
        </pc:spChg>
        <pc:spChg chg="add mod topLvl">
          <ac:chgData name="Minesh Patel" userId="a66d4990ec83ac90" providerId="LiveId" clId="{B97F8FE2-9461-4CFE-A336-39272FD5B119}" dt="2021-09-21T13:48:16.413" v="70777" actId="164"/>
          <ac:spMkLst>
            <pc:docMk/>
            <pc:sldMk cId="2372320854" sldId="634"/>
            <ac:spMk id="30" creationId="{CAB45E24-F190-48A2-9959-46D543A3304D}"/>
          </ac:spMkLst>
        </pc:spChg>
        <pc:spChg chg="add mod topLvl">
          <ac:chgData name="Minesh Patel" userId="a66d4990ec83ac90" providerId="LiveId" clId="{B97F8FE2-9461-4CFE-A336-39272FD5B119}" dt="2021-09-21T13:48:16.413" v="70777" actId="164"/>
          <ac:spMkLst>
            <pc:docMk/>
            <pc:sldMk cId="2372320854" sldId="634"/>
            <ac:spMk id="37" creationId="{87142BB6-C96C-48E9-94F8-25A17FAEF20C}"/>
          </ac:spMkLst>
        </pc:spChg>
        <pc:spChg chg="del">
          <ac:chgData name="Minesh Patel" userId="a66d4990ec83ac90" providerId="LiveId" clId="{B97F8FE2-9461-4CFE-A336-39272FD5B119}" dt="2021-09-20T23:40:15.952" v="36768" actId="478"/>
          <ac:spMkLst>
            <pc:docMk/>
            <pc:sldMk cId="2372320854" sldId="634"/>
            <ac:spMk id="38" creationId="{72BEDBBE-203E-45B4-875B-1D62C2C518D7}"/>
          </ac:spMkLst>
        </pc:spChg>
        <pc:spChg chg="add mod topLvl">
          <ac:chgData name="Minesh Patel" userId="a66d4990ec83ac90" providerId="LiveId" clId="{B97F8FE2-9461-4CFE-A336-39272FD5B119}" dt="2021-09-21T13:48:16.413" v="70777" actId="164"/>
          <ac:spMkLst>
            <pc:docMk/>
            <pc:sldMk cId="2372320854" sldId="634"/>
            <ac:spMk id="39" creationId="{8E5CE2EC-61C1-454C-AF6F-597CC3F7F37C}"/>
          </ac:spMkLst>
        </pc:spChg>
        <pc:spChg chg="add mod topLvl">
          <ac:chgData name="Minesh Patel" userId="a66d4990ec83ac90" providerId="LiveId" clId="{B97F8FE2-9461-4CFE-A336-39272FD5B119}" dt="2021-09-21T13:48:16.413" v="70777" actId="164"/>
          <ac:spMkLst>
            <pc:docMk/>
            <pc:sldMk cId="2372320854" sldId="634"/>
            <ac:spMk id="40" creationId="{512C2211-EB83-4AAF-902D-55D9017DF394}"/>
          </ac:spMkLst>
        </pc:spChg>
        <pc:spChg chg="del">
          <ac:chgData name="Minesh Patel" userId="a66d4990ec83ac90" providerId="LiveId" clId="{B97F8FE2-9461-4CFE-A336-39272FD5B119}" dt="2021-09-20T23:40:15.952" v="36768" actId="478"/>
          <ac:spMkLst>
            <pc:docMk/>
            <pc:sldMk cId="2372320854" sldId="634"/>
            <ac:spMk id="43" creationId="{53AD8FD2-AC44-40B4-BAD2-0585DCDA4C29}"/>
          </ac:spMkLst>
        </pc:spChg>
        <pc:spChg chg="del">
          <ac:chgData name="Minesh Patel" userId="a66d4990ec83ac90" providerId="LiveId" clId="{B97F8FE2-9461-4CFE-A336-39272FD5B119}" dt="2021-09-20T23:40:15.952" v="36768" actId="478"/>
          <ac:spMkLst>
            <pc:docMk/>
            <pc:sldMk cId="2372320854" sldId="634"/>
            <ac:spMk id="44" creationId="{646FE126-71C9-4E1B-BCB1-32156DCB54F6}"/>
          </ac:spMkLst>
        </pc:spChg>
        <pc:spChg chg="del">
          <ac:chgData name="Minesh Patel" userId="a66d4990ec83ac90" providerId="LiveId" clId="{B97F8FE2-9461-4CFE-A336-39272FD5B119}" dt="2021-09-20T23:40:15.952" v="36768" actId="478"/>
          <ac:spMkLst>
            <pc:docMk/>
            <pc:sldMk cId="2372320854" sldId="634"/>
            <ac:spMk id="47" creationId="{896819FC-9085-4AFA-A958-9128D02C4136}"/>
          </ac:spMkLst>
        </pc:spChg>
        <pc:spChg chg="add mod">
          <ac:chgData name="Minesh Patel" userId="a66d4990ec83ac90" providerId="LiveId" clId="{B97F8FE2-9461-4CFE-A336-39272FD5B119}" dt="2021-09-21T11:31:28.804" v="55380" actId="571"/>
          <ac:spMkLst>
            <pc:docMk/>
            <pc:sldMk cId="2372320854" sldId="634"/>
            <ac:spMk id="48" creationId="{82BE1570-6E5B-456E-A85B-CB9A478DB426}"/>
          </ac:spMkLst>
        </pc:spChg>
        <pc:spChg chg="del">
          <ac:chgData name="Minesh Patel" userId="a66d4990ec83ac90" providerId="LiveId" clId="{B97F8FE2-9461-4CFE-A336-39272FD5B119}" dt="2021-09-20T23:40:15.952" v="36768" actId="478"/>
          <ac:spMkLst>
            <pc:docMk/>
            <pc:sldMk cId="2372320854" sldId="634"/>
            <ac:spMk id="48" creationId="{8B40C6C4-850D-43BF-A88F-89E4E9C7ED53}"/>
          </ac:spMkLst>
        </pc:spChg>
        <pc:spChg chg="add mod">
          <ac:chgData name="Minesh Patel" userId="a66d4990ec83ac90" providerId="LiveId" clId="{B97F8FE2-9461-4CFE-A336-39272FD5B119}" dt="2021-09-21T11:32:06.594" v="55387" actId="164"/>
          <ac:spMkLst>
            <pc:docMk/>
            <pc:sldMk cId="2372320854" sldId="634"/>
            <ac:spMk id="49" creationId="{18F27DA2-9D2F-4190-8E5C-CB25B075E07A}"/>
          </ac:spMkLst>
        </pc:spChg>
        <pc:spChg chg="add mod topLvl">
          <ac:chgData name="Minesh Patel" userId="a66d4990ec83ac90" providerId="LiveId" clId="{B97F8FE2-9461-4CFE-A336-39272FD5B119}" dt="2021-09-21T13:48:16.413" v="70777" actId="164"/>
          <ac:spMkLst>
            <pc:docMk/>
            <pc:sldMk cId="2372320854" sldId="634"/>
            <ac:spMk id="54" creationId="{58DADE9B-A81D-4F02-9150-95DE990E5AF2}"/>
          </ac:spMkLst>
        </pc:spChg>
        <pc:spChg chg="add mod topLvl">
          <ac:chgData name="Minesh Patel" userId="a66d4990ec83ac90" providerId="LiveId" clId="{B97F8FE2-9461-4CFE-A336-39272FD5B119}" dt="2021-09-21T13:48:16.413" v="70777" actId="164"/>
          <ac:spMkLst>
            <pc:docMk/>
            <pc:sldMk cId="2372320854" sldId="634"/>
            <ac:spMk id="55" creationId="{865AC7C6-684D-4C22-AB14-531B77859D73}"/>
          </ac:spMkLst>
        </pc:spChg>
        <pc:spChg chg="del">
          <ac:chgData name="Minesh Patel" userId="a66d4990ec83ac90" providerId="LiveId" clId="{B97F8FE2-9461-4CFE-A336-39272FD5B119}" dt="2021-09-20T23:40:15.952" v="36768" actId="478"/>
          <ac:spMkLst>
            <pc:docMk/>
            <pc:sldMk cId="2372320854" sldId="634"/>
            <ac:spMk id="56" creationId="{A6ADF06F-459F-45CB-B3F6-B9FFF308DF6F}"/>
          </ac:spMkLst>
        </pc:spChg>
        <pc:spChg chg="add mod topLvl">
          <ac:chgData name="Minesh Patel" userId="a66d4990ec83ac90" providerId="LiveId" clId="{B97F8FE2-9461-4CFE-A336-39272FD5B119}" dt="2021-09-21T13:48:16.413" v="70777" actId="164"/>
          <ac:spMkLst>
            <pc:docMk/>
            <pc:sldMk cId="2372320854" sldId="634"/>
            <ac:spMk id="59" creationId="{976A9140-83C2-4D12-AD5B-B95E4765BBF0}"/>
          </ac:spMkLst>
        </pc:spChg>
        <pc:spChg chg="add mod topLvl">
          <ac:chgData name="Minesh Patel" userId="a66d4990ec83ac90" providerId="LiveId" clId="{B97F8FE2-9461-4CFE-A336-39272FD5B119}" dt="2021-09-21T13:48:16.413" v="70777" actId="164"/>
          <ac:spMkLst>
            <pc:docMk/>
            <pc:sldMk cId="2372320854" sldId="634"/>
            <ac:spMk id="60" creationId="{7C8599E1-4CC2-4E97-AB05-463F0DF1F591}"/>
          </ac:spMkLst>
        </pc:spChg>
        <pc:spChg chg="mod">
          <ac:chgData name="Minesh Patel" userId="a66d4990ec83ac90" providerId="LiveId" clId="{B97F8FE2-9461-4CFE-A336-39272FD5B119}" dt="2021-09-21T13:57:02.394" v="71004"/>
          <ac:spMkLst>
            <pc:docMk/>
            <pc:sldMk cId="2372320854" sldId="634"/>
            <ac:spMk id="61" creationId="{EF02908D-90DF-4D65-A16D-BADE6B79133B}"/>
          </ac:spMkLst>
        </pc:spChg>
        <pc:spChg chg="del">
          <ac:chgData name="Minesh Patel" userId="a66d4990ec83ac90" providerId="LiveId" clId="{B97F8FE2-9461-4CFE-A336-39272FD5B119}" dt="2021-09-20T23:38:07.034" v="36706" actId="478"/>
          <ac:spMkLst>
            <pc:docMk/>
            <pc:sldMk cId="2372320854" sldId="634"/>
            <ac:spMk id="61" creationId="{F266B59E-BD4D-4753-BDF6-1C51AB0745D7}"/>
          </ac:spMkLst>
        </pc:spChg>
        <pc:spChg chg="add mod">
          <ac:chgData name="Minesh Patel" userId="a66d4990ec83ac90" providerId="LiveId" clId="{B97F8FE2-9461-4CFE-A336-39272FD5B119}" dt="2021-09-21T13:48:16.413" v="70777" actId="164"/>
          <ac:spMkLst>
            <pc:docMk/>
            <pc:sldMk cId="2372320854" sldId="634"/>
            <ac:spMk id="65" creationId="{7B44FA47-3F9B-46EE-AC4B-E445467F732A}"/>
          </ac:spMkLst>
        </pc:spChg>
        <pc:spChg chg="add mod">
          <ac:chgData name="Minesh Patel" userId="a66d4990ec83ac90" providerId="LiveId" clId="{B97F8FE2-9461-4CFE-A336-39272FD5B119}" dt="2021-09-21T11:32:06.594" v="55387" actId="164"/>
          <ac:spMkLst>
            <pc:docMk/>
            <pc:sldMk cId="2372320854" sldId="634"/>
            <ac:spMk id="66" creationId="{BE2D8DC9-DECB-4ADA-B44C-9EE6D613E9D0}"/>
          </ac:spMkLst>
        </pc:spChg>
        <pc:spChg chg="add mod topLvl">
          <ac:chgData name="Minesh Patel" userId="a66d4990ec83ac90" providerId="LiveId" clId="{B97F8FE2-9461-4CFE-A336-39272FD5B119}" dt="2021-09-21T13:48:16.413" v="70777" actId="164"/>
          <ac:spMkLst>
            <pc:docMk/>
            <pc:sldMk cId="2372320854" sldId="634"/>
            <ac:spMk id="69" creationId="{C8C2FDDF-3D29-4C38-979C-42189F682D4E}"/>
          </ac:spMkLst>
        </pc:spChg>
        <pc:spChg chg="add mod topLvl">
          <ac:chgData name="Minesh Patel" userId="a66d4990ec83ac90" providerId="LiveId" clId="{B97F8FE2-9461-4CFE-A336-39272FD5B119}" dt="2021-09-21T13:48:16.413" v="70777" actId="164"/>
          <ac:spMkLst>
            <pc:docMk/>
            <pc:sldMk cId="2372320854" sldId="634"/>
            <ac:spMk id="72" creationId="{0B5FF0DD-EAFE-473F-A39A-C9117FF42FC1}"/>
          </ac:spMkLst>
        </pc:spChg>
        <pc:spChg chg="mod">
          <ac:chgData name="Minesh Patel" userId="a66d4990ec83ac90" providerId="LiveId" clId="{B97F8FE2-9461-4CFE-A336-39272FD5B119}" dt="2021-09-21T13:57:02.394" v="71004"/>
          <ac:spMkLst>
            <pc:docMk/>
            <pc:sldMk cId="2372320854" sldId="634"/>
            <ac:spMk id="75" creationId="{5BEA8F0A-CE8E-4495-9526-3B00900939A6}"/>
          </ac:spMkLst>
        </pc:spChg>
        <pc:spChg chg="mod">
          <ac:chgData name="Minesh Patel" userId="a66d4990ec83ac90" providerId="LiveId" clId="{B97F8FE2-9461-4CFE-A336-39272FD5B119}" dt="2021-09-21T13:57:02.394" v="71004"/>
          <ac:spMkLst>
            <pc:docMk/>
            <pc:sldMk cId="2372320854" sldId="634"/>
            <ac:spMk id="76" creationId="{B24D046C-35D3-42A4-A26E-4DF1A14DC997}"/>
          </ac:spMkLst>
        </pc:spChg>
        <pc:spChg chg="add mod">
          <ac:chgData name="Minesh Patel" userId="a66d4990ec83ac90" providerId="LiveId" clId="{B97F8FE2-9461-4CFE-A336-39272FD5B119}" dt="2021-09-21T11:32:06.594" v="55387" actId="164"/>
          <ac:spMkLst>
            <pc:docMk/>
            <pc:sldMk cId="2372320854" sldId="634"/>
            <ac:spMk id="77" creationId="{E5F3752C-A4B1-4A53-B3D9-41DFD3582DDE}"/>
          </ac:spMkLst>
        </pc:spChg>
        <pc:spChg chg="add del mod">
          <ac:chgData name="Minesh Patel" userId="a66d4990ec83ac90" providerId="LiveId" clId="{B97F8FE2-9461-4CFE-A336-39272FD5B119}" dt="2021-09-20T23:49:18.509" v="36969" actId="478"/>
          <ac:spMkLst>
            <pc:docMk/>
            <pc:sldMk cId="2372320854" sldId="634"/>
            <ac:spMk id="78" creationId="{65046A1D-15AC-45B6-A9CA-DDD52FA67962}"/>
          </ac:spMkLst>
        </pc:spChg>
        <pc:spChg chg="mod">
          <ac:chgData name="Minesh Patel" userId="a66d4990ec83ac90" providerId="LiveId" clId="{B97F8FE2-9461-4CFE-A336-39272FD5B119}" dt="2021-09-21T13:57:02.394" v="71004"/>
          <ac:spMkLst>
            <pc:docMk/>
            <pc:sldMk cId="2372320854" sldId="634"/>
            <ac:spMk id="78" creationId="{8D80E3CE-4259-4C68-88D2-704E432D962E}"/>
          </ac:spMkLst>
        </pc:spChg>
        <pc:spChg chg="add mod">
          <ac:chgData name="Minesh Patel" userId="a66d4990ec83ac90" providerId="LiveId" clId="{B97F8FE2-9461-4CFE-A336-39272FD5B119}" dt="2021-09-21T11:32:06.594" v="55387" actId="164"/>
          <ac:spMkLst>
            <pc:docMk/>
            <pc:sldMk cId="2372320854" sldId="634"/>
            <ac:spMk id="79" creationId="{A8F4B867-69B2-48BE-B47E-BB300A9F6B92}"/>
          </ac:spMkLst>
        </pc:spChg>
        <pc:spChg chg="mod">
          <ac:chgData name="Minesh Patel" userId="a66d4990ec83ac90" providerId="LiveId" clId="{B97F8FE2-9461-4CFE-A336-39272FD5B119}" dt="2021-09-20T23:51:47.665" v="37016" actId="14100"/>
          <ac:spMkLst>
            <pc:docMk/>
            <pc:sldMk cId="2372320854" sldId="634"/>
            <ac:spMk id="81" creationId="{D5003960-2D38-4547-B7CD-ED25646AA77B}"/>
          </ac:spMkLst>
        </pc:spChg>
        <pc:spChg chg="mod">
          <ac:chgData name="Minesh Patel" userId="a66d4990ec83ac90" providerId="LiveId" clId="{B97F8FE2-9461-4CFE-A336-39272FD5B119}" dt="2021-09-20T23:53:53.688" v="37045" actId="207"/>
          <ac:spMkLst>
            <pc:docMk/>
            <pc:sldMk cId="2372320854" sldId="634"/>
            <ac:spMk id="82" creationId="{FEE02B46-BE6B-4416-B4A3-61100AF45AAE}"/>
          </ac:spMkLst>
        </pc:spChg>
        <pc:spChg chg="mod">
          <ac:chgData name="Minesh Patel" userId="a66d4990ec83ac90" providerId="LiveId" clId="{B97F8FE2-9461-4CFE-A336-39272FD5B119}" dt="2021-09-20T23:54:02.458" v="37049" actId="207"/>
          <ac:spMkLst>
            <pc:docMk/>
            <pc:sldMk cId="2372320854" sldId="634"/>
            <ac:spMk id="83" creationId="{6B0665DE-BD19-4EB6-9746-BE6159B454A7}"/>
          </ac:spMkLst>
        </pc:spChg>
        <pc:spChg chg="mod">
          <ac:chgData name="Minesh Patel" userId="a66d4990ec83ac90" providerId="LiveId" clId="{B97F8FE2-9461-4CFE-A336-39272FD5B119}" dt="2021-09-20T23:50:51.874" v="37001"/>
          <ac:spMkLst>
            <pc:docMk/>
            <pc:sldMk cId="2372320854" sldId="634"/>
            <ac:spMk id="85" creationId="{94057026-1D0A-4D7F-BB46-180E2CC48112}"/>
          </ac:spMkLst>
        </pc:spChg>
        <pc:spChg chg="mod">
          <ac:chgData name="Minesh Patel" userId="a66d4990ec83ac90" providerId="LiveId" clId="{B97F8FE2-9461-4CFE-A336-39272FD5B119}" dt="2021-09-20T23:51:32.091" v="37009" actId="1076"/>
          <ac:spMkLst>
            <pc:docMk/>
            <pc:sldMk cId="2372320854" sldId="634"/>
            <ac:spMk id="86" creationId="{1D794F9B-6D56-45A8-B2C6-5317B629F5A0}"/>
          </ac:spMkLst>
        </pc:spChg>
        <pc:spChg chg="mod">
          <ac:chgData name="Minesh Patel" userId="a66d4990ec83ac90" providerId="LiveId" clId="{B97F8FE2-9461-4CFE-A336-39272FD5B119}" dt="2021-09-20T23:52:36.096" v="37030" actId="207"/>
          <ac:spMkLst>
            <pc:docMk/>
            <pc:sldMk cId="2372320854" sldId="634"/>
            <ac:spMk id="87" creationId="{AA59EECF-91D3-4CA6-8B7B-899600DD9BE2}"/>
          </ac:spMkLst>
        </pc:spChg>
        <pc:spChg chg="mod">
          <ac:chgData name="Minesh Patel" userId="a66d4990ec83ac90" providerId="LiveId" clId="{B97F8FE2-9461-4CFE-A336-39272FD5B119}" dt="2021-09-21T13:57:02.394" v="71004"/>
          <ac:spMkLst>
            <pc:docMk/>
            <pc:sldMk cId="2372320854" sldId="634"/>
            <ac:spMk id="88" creationId="{49D90C6F-66C3-4BA2-B4E4-A70A0FBB84FF}"/>
          </ac:spMkLst>
        </pc:spChg>
        <pc:spChg chg="add mod">
          <ac:chgData name="Minesh Patel" userId="a66d4990ec83ac90" providerId="LiveId" clId="{B97F8FE2-9461-4CFE-A336-39272FD5B119}" dt="2021-09-20T23:54:29.536" v="37055" actId="571"/>
          <ac:spMkLst>
            <pc:docMk/>
            <pc:sldMk cId="2372320854" sldId="634"/>
            <ac:spMk id="90" creationId="{BE4B974F-E3D5-42BB-B4EA-FB69249C2D5A}"/>
          </ac:spMkLst>
        </pc:spChg>
        <pc:spChg chg="add del mod">
          <ac:chgData name="Minesh Patel" userId="a66d4990ec83ac90" providerId="LiveId" clId="{B97F8FE2-9461-4CFE-A336-39272FD5B119}" dt="2021-09-20T23:56:33.672" v="37068"/>
          <ac:spMkLst>
            <pc:docMk/>
            <pc:sldMk cId="2372320854" sldId="634"/>
            <ac:spMk id="93" creationId="{429F0F13-606F-403F-A84A-E07CBA746010}"/>
          </ac:spMkLst>
        </pc:spChg>
        <pc:spChg chg="add del mod">
          <ac:chgData name="Minesh Patel" userId="a66d4990ec83ac90" providerId="LiveId" clId="{B97F8FE2-9461-4CFE-A336-39272FD5B119}" dt="2021-09-21T00:32:14.015" v="39084" actId="21"/>
          <ac:spMkLst>
            <pc:docMk/>
            <pc:sldMk cId="2372320854" sldId="634"/>
            <ac:spMk id="94" creationId="{1AFD5428-D336-44A3-81B0-67D3FF45FF79}"/>
          </ac:spMkLst>
        </pc:spChg>
        <pc:grpChg chg="add del mod ord">
          <ac:chgData name="Minesh Patel" userId="a66d4990ec83ac90" providerId="LiveId" clId="{B97F8FE2-9461-4CFE-A336-39272FD5B119}" dt="2021-09-21T13:48:12.087" v="70776" actId="165"/>
          <ac:grpSpMkLst>
            <pc:docMk/>
            <pc:sldMk cId="2372320854" sldId="634"/>
            <ac:grpSpMk id="6" creationId="{C6F699CF-F3FC-4E5C-8755-9D8C21953D5A}"/>
          </ac:grpSpMkLst>
        </pc:grpChg>
        <pc:grpChg chg="add mod">
          <ac:chgData name="Minesh Patel" userId="a66d4990ec83ac90" providerId="LiveId" clId="{B97F8FE2-9461-4CFE-A336-39272FD5B119}" dt="2021-09-21T11:32:06.594" v="55387" actId="164"/>
          <ac:grpSpMkLst>
            <pc:docMk/>
            <pc:sldMk cId="2372320854" sldId="634"/>
            <ac:grpSpMk id="7" creationId="{79B9F9FE-5231-4479-8868-E69131B0648C}"/>
          </ac:grpSpMkLst>
        </pc:grpChg>
        <pc:grpChg chg="add mod">
          <ac:chgData name="Minesh Patel" userId="a66d4990ec83ac90" providerId="LiveId" clId="{B97F8FE2-9461-4CFE-A336-39272FD5B119}" dt="2021-09-21T13:48:16.413" v="70777" actId="164"/>
          <ac:grpSpMkLst>
            <pc:docMk/>
            <pc:sldMk cId="2372320854" sldId="634"/>
            <ac:grpSpMk id="8" creationId="{8D044CD3-D288-4385-8187-61F6D7989794}"/>
          </ac:grpSpMkLst>
        </pc:grpChg>
        <pc:grpChg chg="del">
          <ac:chgData name="Minesh Patel" userId="a66d4990ec83ac90" providerId="LiveId" clId="{B97F8FE2-9461-4CFE-A336-39272FD5B119}" dt="2021-09-21T13:57:01.968" v="71003" actId="478"/>
          <ac:grpSpMkLst>
            <pc:docMk/>
            <pc:sldMk cId="2372320854" sldId="634"/>
            <ac:grpSpMk id="31" creationId="{AA5D1D8F-EA8A-46B3-A0C1-970C129BEC23}"/>
          </ac:grpSpMkLst>
        </pc:grpChg>
        <pc:grpChg chg="add mod">
          <ac:chgData name="Minesh Patel" userId="a66d4990ec83ac90" providerId="LiveId" clId="{B97F8FE2-9461-4CFE-A336-39272FD5B119}" dt="2021-09-21T13:57:02.394" v="71004"/>
          <ac:grpSpMkLst>
            <pc:docMk/>
            <pc:sldMk cId="2372320854" sldId="634"/>
            <ac:grpSpMk id="56" creationId="{EB5E98FA-4149-4A17-AAB3-EDCDA745D369}"/>
          </ac:grpSpMkLst>
        </pc:grpChg>
        <pc:grpChg chg="add mod">
          <ac:chgData name="Minesh Patel" userId="a66d4990ec83ac90" providerId="LiveId" clId="{B97F8FE2-9461-4CFE-A336-39272FD5B119}" dt="2021-09-20T23:52:20.625" v="37025" actId="14100"/>
          <ac:grpSpMkLst>
            <pc:docMk/>
            <pc:sldMk cId="2372320854" sldId="634"/>
            <ac:grpSpMk id="80" creationId="{14985537-F4B2-47A0-8C34-948699044381}"/>
          </ac:grpSpMkLst>
        </pc:grpChg>
        <pc:grpChg chg="add mod">
          <ac:chgData name="Minesh Patel" userId="a66d4990ec83ac90" providerId="LiveId" clId="{B97F8FE2-9461-4CFE-A336-39272FD5B119}" dt="2021-09-20T23:52:20.625" v="37025" actId="14100"/>
          <ac:grpSpMkLst>
            <pc:docMk/>
            <pc:sldMk cId="2372320854" sldId="634"/>
            <ac:grpSpMk id="84" creationId="{DAD3420F-1F43-41CB-873B-8BD3437D49E7}"/>
          </ac:grpSpMkLst>
        </pc:grpChg>
        <pc:cxnChg chg="del">
          <ac:chgData name="Minesh Patel" userId="a66d4990ec83ac90" providerId="LiveId" clId="{B97F8FE2-9461-4CFE-A336-39272FD5B119}" dt="2021-09-20T23:40:15.952" v="36768" actId="478"/>
          <ac:cxnSpMkLst>
            <pc:docMk/>
            <pc:sldMk cId="2372320854" sldId="634"/>
            <ac:cxnSpMk id="26" creationId="{D4149C03-F9A0-4FCD-A00C-EC644378372B}"/>
          </ac:cxnSpMkLst>
        </pc:cxnChg>
        <pc:cxnChg chg="del">
          <ac:chgData name="Minesh Patel" userId="a66d4990ec83ac90" providerId="LiveId" clId="{B97F8FE2-9461-4CFE-A336-39272FD5B119}" dt="2021-09-20T23:40:15.952" v="36768" actId="478"/>
          <ac:cxnSpMkLst>
            <pc:docMk/>
            <pc:sldMk cId="2372320854" sldId="634"/>
            <ac:cxnSpMk id="41" creationId="{41C78334-F144-47EF-A657-8F1FCF8309F6}"/>
          </ac:cxnSpMkLst>
        </pc:cxnChg>
        <pc:cxnChg chg="del">
          <ac:chgData name="Minesh Patel" userId="a66d4990ec83ac90" providerId="LiveId" clId="{B97F8FE2-9461-4CFE-A336-39272FD5B119}" dt="2021-09-20T23:40:15.952" v="36768" actId="478"/>
          <ac:cxnSpMkLst>
            <pc:docMk/>
            <pc:sldMk cId="2372320854" sldId="634"/>
            <ac:cxnSpMk id="42" creationId="{1EF6CCED-B8C7-4A69-A825-4023C35D9110}"/>
          </ac:cxnSpMkLst>
        </pc:cxnChg>
        <pc:cxnChg chg="del">
          <ac:chgData name="Minesh Patel" userId="a66d4990ec83ac90" providerId="LiveId" clId="{B97F8FE2-9461-4CFE-A336-39272FD5B119}" dt="2021-09-20T23:40:15.952" v="36768" actId="478"/>
          <ac:cxnSpMkLst>
            <pc:docMk/>
            <pc:sldMk cId="2372320854" sldId="634"/>
            <ac:cxnSpMk id="45" creationId="{28513F79-157E-4EA9-A709-CE867CE15EDE}"/>
          </ac:cxnSpMkLst>
        </pc:cxnChg>
        <pc:cxnChg chg="del">
          <ac:chgData name="Minesh Patel" userId="a66d4990ec83ac90" providerId="LiveId" clId="{B97F8FE2-9461-4CFE-A336-39272FD5B119}" dt="2021-09-20T23:40:15.952" v="36768" actId="478"/>
          <ac:cxnSpMkLst>
            <pc:docMk/>
            <pc:sldMk cId="2372320854" sldId="634"/>
            <ac:cxnSpMk id="46" creationId="{2405A412-CDD1-4717-ACF9-C49FBC9D3DAA}"/>
          </ac:cxnSpMkLst>
        </pc:cxnChg>
        <pc:cxnChg chg="add mod">
          <ac:chgData name="Minesh Patel" userId="a66d4990ec83ac90" providerId="LiveId" clId="{B97F8FE2-9461-4CFE-A336-39272FD5B119}" dt="2021-09-21T11:31:28.804" v="55380" actId="571"/>
          <ac:cxnSpMkLst>
            <pc:docMk/>
            <pc:sldMk cId="2372320854" sldId="634"/>
            <ac:cxnSpMk id="47" creationId="{40B2B46E-33D7-4C2B-A09C-409A9764E4C1}"/>
          </ac:cxnSpMkLst>
        </pc:cxnChg>
        <pc:cxnChg chg="add mod">
          <ac:chgData name="Minesh Patel" userId="a66d4990ec83ac90" providerId="LiveId" clId="{B97F8FE2-9461-4CFE-A336-39272FD5B119}" dt="2021-09-21T11:32:06.594" v="55387" actId="164"/>
          <ac:cxnSpMkLst>
            <pc:docMk/>
            <pc:sldMk cId="2372320854" sldId="634"/>
            <ac:cxnSpMk id="50" creationId="{F737B5B2-F42C-4D32-8536-3FEDC846F5E8}"/>
          </ac:cxnSpMkLst>
        </pc:cxnChg>
        <pc:cxnChg chg="del">
          <ac:chgData name="Minesh Patel" userId="a66d4990ec83ac90" providerId="LiveId" clId="{B97F8FE2-9461-4CFE-A336-39272FD5B119}" dt="2021-09-20T23:40:15.952" v="36768" actId="478"/>
          <ac:cxnSpMkLst>
            <pc:docMk/>
            <pc:sldMk cId="2372320854" sldId="634"/>
            <ac:cxnSpMk id="51" creationId="{816903CA-D334-42BE-9344-F8EB8214CF44}"/>
          </ac:cxnSpMkLst>
        </pc:cxnChg>
        <pc:cxnChg chg="add mod">
          <ac:chgData name="Minesh Patel" userId="a66d4990ec83ac90" providerId="LiveId" clId="{B97F8FE2-9461-4CFE-A336-39272FD5B119}" dt="2021-09-21T11:32:06.594" v="55387" actId="164"/>
          <ac:cxnSpMkLst>
            <pc:docMk/>
            <pc:sldMk cId="2372320854" sldId="634"/>
            <ac:cxnSpMk id="51" creationId="{CACC0823-A976-4DCD-8352-2988F7D3B559}"/>
          </ac:cxnSpMkLst>
        </pc:cxnChg>
        <pc:cxnChg chg="del">
          <ac:chgData name="Minesh Patel" userId="a66d4990ec83ac90" providerId="LiveId" clId="{B97F8FE2-9461-4CFE-A336-39272FD5B119}" dt="2021-09-20T23:40:15.952" v="36768" actId="478"/>
          <ac:cxnSpMkLst>
            <pc:docMk/>
            <pc:sldMk cId="2372320854" sldId="634"/>
            <ac:cxnSpMk id="52" creationId="{B39A11E4-D113-45F1-BE81-61592D0030C2}"/>
          </ac:cxnSpMkLst>
        </pc:cxnChg>
        <pc:cxnChg chg="add mod">
          <ac:chgData name="Minesh Patel" userId="a66d4990ec83ac90" providerId="LiveId" clId="{B97F8FE2-9461-4CFE-A336-39272FD5B119}" dt="2021-09-21T11:32:06.594" v="55387" actId="164"/>
          <ac:cxnSpMkLst>
            <pc:docMk/>
            <pc:sldMk cId="2372320854" sldId="634"/>
            <ac:cxnSpMk id="53" creationId="{176B4C5F-F1EE-4752-B0FA-9E5C888657C4}"/>
          </ac:cxnSpMkLst>
        </pc:cxnChg>
        <pc:cxnChg chg="add mod topLvl">
          <ac:chgData name="Minesh Patel" userId="a66d4990ec83ac90" providerId="LiveId" clId="{B97F8FE2-9461-4CFE-A336-39272FD5B119}" dt="2021-09-21T13:48:16.413" v="70777" actId="164"/>
          <ac:cxnSpMkLst>
            <pc:docMk/>
            <pc:sldMk cId="2372320854" sldId="634"/>
            <ac:cxnSpMk id="57" creationId="{D6ED1432-4504-475C-B372-9FBD814DD9CA}"/>
          </ac:cxnSpMkLst>
        </pc:cxnChg>
        <pc:cxnChg chg="add mod topLvl">
          <ac:chgData name="Minesh Patel" userId="a66d4990ec83ac90" providerId="LiveId" clId="{B97F8FE2-9461-4CFE-A336-39272FD5B119}" dt="2021-09-21T13:48:16.413" v="70777" actId="164"/>
          <ac:cxnSpMkLst>
            <pc:docMk/>
            <pc:sldMk cId="2372320854" sldId="634"/>
            <ac:cxnSpMk id="58" creationId="{C05C4BDF-2EE5-42A0-A517-B277F9151C18}"/>
          </ac:cxnSpMkLst>
        </pc:cxnChg>
        <pc:cxnChg chg="add mod topLvl">
          <ac:chgData name="Minesh Patel" userId="a66d4990ec83ac90" providerId="LiveId" clId="{B97F8FE2-9461-4CFE-A336-39272FD5B119}" dt="2021-09-21T13:48:16.413" v="70777" actId="164"/>
          <ac:cxnSpMkLst>
            <pc:docMk/>
            <pc:sldMk cId="2372320854" sldId="634"/>
            <ac:cxnSpMk id="62" creationId="{CE328495-A9D5-4D2A-A7D8-52C028FBE2B2}"/>
          </ac:cxnSpMkLst>
        </pc:cxnChg>
        <pc:cxnChg chg="add mod topLvl">
          <ac:chgData name="Minesh Patel" userId="a66d4990ec83ac90" providerId="LiveId" clId="{B97F8FE2-9461-4CFE-A336-39272FD5B119}" dt="2021-09-21T13:48:16.413" v="70777" actId="164"/>
          <ac:cxnSpMkLst>
            <pc:docMk/>
            <pc:sldMk cId="2372320854" sldId="634"/>
            <ac:cxnSpMk id="63" creationId="{3C9C0412-23C2-4222-BAA2-D5A4B2DFF0E4}"/>
          </ac:cxnSpMkLst>
        </pc:cxnChg>
        <pc:cxnChg chg="add mod topLvl">
          <ac:chgData name="Minesh Patel" userId="a66d4990ec83ac90" providerId="LiveId" clId="{B97F8FE2-9461-4CFE-A336-39272FD5B119}" dt="2021-09-21T13:48:16.413" v="70777" actId="164"/>
          <ac:cxnSpMkLst>
            <pc:docMk/>
            <pc:sldMk cId="2372320854" sldId="634"/>
            <ac:cxnSpMk id="64" creationId="{0986CD32-9410-4B71-B6F8-CD0E72505B8B}"/>
          </ac:cxnSpMkLst>
        </pc:cxnChg>
        <pc:cxnChg chg="add mod">
          <ac:chgData name="Minesh Patel" userId="a66d4990ec83ac90" providerId="LiveId" clId="{B97F8FE2-9461-4CFE-A336-39272FD5B119}" dt="2021-09-21T11:32:06.594" v="55387" actId="164"/>
          <ac:cxnSpMkLst>
            <pc:docMk/>
            <pc:sldMk cId="2372320854" sldId="634"/>
            <ac:cxnSpMk id="67" creationId="{45B7C376-AA77-4629-8299-1C2855332C68}"/>
          </ac:cxnSpMkLst>
        </pc:cxnChg>
        <pc:cxnChg chg="add mod">
          <ac:chgData name="Minesh Patel" userId="a66d4990ec83ac90" providerId="LiveId" clId="{B97F8FE2-9461-4CFE-A336-39272FD5B119}" dt="2021-09-21T11:32:06.594" v="55387" actId="164"/>
          <ac:cxnSpMkLst>
            <pc:docMk/>
            <pc:sldMk cId="2372320854" sldId="634"/>
            <ac:cxnSpMk id="68" creationId="{92AE1DDA-1CE9-41D9-851C-7AC643CCFA43}"/>
          </ac:cxnSpMkLst>
        </pc:cxnChg>
        <pc:cxnChg chg="add mod topLvl">
          <ac:chgData name="Minesh Patel" userId="a66d4990ec83ac90" providerId="LiveId" clId="{B97F8FE2-9461-4CFE-A336-39272FD5B119}" dt="2021-09-21T13:48:16.413" v="70777" actId="164"/>
          <ac:cxnSpMkLst>
            <pc:docMk/>
            <pc:sldMk cId="2372320854" sldId="634"/>
            <ac:cxnSpMk id="70" creationId="{25A022FA-E5F4-4CF6-B3EC-FE792AB49B63}"/>
          </ac:cxnSpMkLst>
        </pc:cxnChg>
        <pc:cxnChg chg="add mod topLvl">
          <ac:chgData name="Minesh Patel" userId="a66d4990ec83ac90" providerId="LiveId" clId="{B97F8FE2-9461-4CFE-A336-39272FD5B119}" dt="2021-09-21T13:48:16.413" v="70777" actId="164"/>
          <ac:cxnSpMkLst>
            <pc:docMk/>
            <pc:sldMk cId="2372320854" sldId="634"/>
            <ac:cxnSpMk id="71" creationId="{8227121A-B5BF-4177-96D3-873C06CF298E}"/>
          </ac:cxnSpMkLst>
        </pc:cxnChg>
        <pc:cxnChg chg="add mod topLvl">
          <ac:chgData name="Minesh Patel" userId="a66d4990ec83ac90" providerId="LiveId" clId="{B97F8FE2-9461-4CFE-A336-39272FD5B119}" dt="2021-09-21T13:48:16.413" v="70777" actId="164"/>
          <ac:cxnSpMkLst>
            <pc:docMk/>
            <pc:sldMk cId="2372320854" sldId="634"/>
            <ac:cxnSpMk id="73" creationId="{19E31BB8-78A4-4270-BF0C-8298706555E7}"/>
          </ac:cxnSpMkLst>
        </pc:cxnChg>
        <pc:cxnChg chg="add mod topLvl">
          <ac:chgData name="Minesh Patel" userId="a66d4990ec83ac90" providerId="LiveId" clId="{B97F8FE2-9461-4CFE-A336-39272FD5B119}" dt="2021-09-21T13:48:16.413" v="70777" actId="164"/>
          <ac:cxnSpMkLst>
            <pc:docMk/>
            <pc:sldMk cId="2372320854" sldId="634"/>
            <ac:cxnSpMk id="74" creationId="{DFA0FFAB-6934-404E-A87D-092BA937BB57}"/>
          </ac:cxnSpMkLst>
        </pc:cxnChg>
        <pc:cxnChg chg="add mod">
          <ac:chgData name="Minesh Patel" userId="a66d4990ec83ac90" providerId="LiveId" clId="{B97F8FE2-9461-4CFE-A336-39272FD5B119}" dt="2021-09-20T23:54:29.536" v="37055" actId="571"/>
          <ac:cxnSpMkLst>
            <pc:docMk/>
            <pc:sldMk cId="2372320854" sldId="634"/>
            <ac:cxnSpMk id="89" creationId="{D14D3E13-C563-488A-AF1F-3EEC52FB21F0}"/>
          </ac:cxnSpMkLst>
        </pc:cxnChg>
        <pc:cxnChg chg="add mod">
          <ac:chgData name="Minesh Patel" userId="a66d4990ec83ac90" providerId="LiveId" clId="{B97F8FE2-9461-4CFE-A336-39272FD5B119}" dt="2021-09-20T23:54:49.305" v="37063" actId="571"/>
          <ac:cxnSpMkLst>
            <pc:docMk/>
            <pc:sldMk cId="2372320854" sldId="634"/>
            <ac:cxnSpMk id="91" creationId="{EFE11AF7-26EF-4F6A-941B-5FFBFE125159}"/>
          </ac:cxnSpMkLst>
        </pc:cxnChg>
      </pc:sldChg>
      <pc:sldChg chg="addSp delSp modSp add mod delAnim modAnim modNotesTx">
        <pc:chgData name="Minesh Patel" userId="a66d4990ec83ac90" providerId="LiveId" clId="{B97F8FE2-9461-4CFE-A336-39272FD5B119}" dt="2021-09-21T13:57:17.467" v="71013"/>
        <pc:sldMkLst>
          <pc:docMk/>
          <pc:sldMk cId="889819999" sldId="635"/>
        </pc:sldMkLst>
        <pc:spChg chg="mod">
          <ac:chgData name="Minesh Patel" userId="a66d4990ec83ac90" providerId="LiveId" clId="{B97F8FE2-9461-4CFE-A336-39272FD5B119}" dt="2021-09-21T00:19:58.825" v="38534" actId="20577"/>
          <ac:spMkLst>
            <pc:docMk/>
            <pc:sldMk cId="889819999" sldId="635"/>
            <ac:spMk id="2" creationId="{00000000-0000-0000-0000-000000000000}"/>
          </ac:spMkLst>
        </pc:spChg>
        <pc:spChg chg="del mod">
          <ac:chgData name="Minesh Patel" userId="a66d4990ec83ac90" providerId="LiveId" clId="{B97F8FE2-9461-4CFE-A336-39272FD5B119}" dt="2021-09-21T00:23:23.713" v="38970" actId="478"/>
          <ac:spMkLst>
            <pc:docMk/>
            <pc:sldMk cId="889819999" sldId="635"/>
            <ac:spMk id="9" creationId="{95091EC7-66EB-4177-9255-700B45EC2EB6}"/>
          </ac:spMkLst>
        </pc:spChg>
        <pc:spChg chg="add del mod">
          <ac:chgData name="Minesh Patel" userId="a66d4990ec83ac90" providerId="LiveId" clId="{B97F8FE2-9461-4CFE-A336-39272FD5B119}" dt="2021-09-21T00:23:27.628" v="38972" actId="478"/>
          <ac:spMkLst>
            <pc:docMk/>
            <pc:sldMk cId="889819999" sldId="635"/>
            <ac:spMk id="14" creationId="{4BE9E457-0D37-4451-A2DD-36DFD247E7D6}"/>
          </ac:spMkLst>
        </pc:spChg>
        <pc:spChg chg="mod">
          <ac:chgData name="Minesh Patel" userId="a66d4990ec83ac90" providerId="LiveId" clId="{B97F8FE2-9461-4CFE-A336-39272FD5B119}" dt="2021-09-21T13:57:17.467" v="71013"/>
          <ac:spMkLst>
            <pc:docMk/>
            <pc:sldMk cId="889819999" sldId="635"/>
            <ac:spMk id="22" creationId="{A6C7DB61-CFE7-4568-B0A8-F18C20E8814A}"/>
          </ac:spMkLst>
        </pc:spChg>
        <pc:spChg chg="mod">
          <ac:chgData name="Minesh Patel" userId="a66d4990ec83ac90" providerId="LiveId" clId="{B97F8FE2-9461-4CFE-A336-39272FD5B119}" dt="2021-09-21T13:57:17.467" v="71013"/>
          <ac:spMkLst>
            <pc:docMk/>
            <pc:sldMk cId="889819999" sldId="635"/>
            <ac:spMk id="23" creationId="{C0FBC93A-0450-4AC5-876D-D16EC97429BF}"/>
          </ac:spMkLst>
        </pc:spChg>
        <pc:spChg chg="mod">
          <ac:chgData name="Minesh Patel" userId="a66d4990ec83ac90" providerId="LiveId" clId="{B97F8FE2-9461-4CFE-A336-39272FD5B119}" dt="2021-09-21T13:57:17.467" v="71013"/>
          <ac:spMkLst>
            <pc:docMk/>
            <pc:sldMk cId="889819999" sldId="635"/>
            <ac:spMk id="24" creationId="{E8E8416B-CE62-4459-BDD0-BA9141661D94}"/>
          </ac:spMkLst>
        </pc:spChg>
        <pc:spChg chg="mod">
          <ac:chgData name="Minesh Patel" userId="a66d4990ec83ac90" providerId="LiveId" clId="{B97F8FE2-9461-4CFE-A336-39272FD5B119}" dt="2021-09-21T13:57:17.467" v="71013"/>
          <ac:spMkLst>
            <pc:docMk/>
            <pc:sldMk cId="889819999" sldId="635"/>
            <ac:spMk id="25" creationId="{F1108B00-994D-4345-8118-A32854AFC487}"/>
          </ac:spMkLst>
        </pc:spChg>
        <pc:spChg chg="mod">
          <ac:chgData name="Minesh Patel" userId="a66d4990ec83ac90" providerId="LiveId" clId="{B97F8FE2-9461-4CFE-A336-39272FD5B119}" dt="2021-09-21T13:57:17.467" v="71013"/>
          <ac:spMkLst>
            <pc:docMk/>
            <pc:sldMk cId="889819999" sldId="635"/>
            <ac:spMk id="26" creationId="{7D6C6A01-9F2F-4C43-A68E-A4B005562FA7}"/>
          </ac:spMkLst>
        </pc:spChg>
        <pc:spChg chg="add mod">
          <ac:chgData name="Minesh Patel" userId="a66d4990ec83ac90" providerId="LiveId" clId="{B97F8FE2-9461-4CFE-A336-39272FD5B119}" dt="2021-09-21T11:42:28.879" v="57258" actId="164"/>
          <ac:spMkLst>
            <pc:docMk/>
            <pc:sldMk cId="889819999" sldId="635"/>
            <ac:spMk id="43" creationId="{A77027C0-C0E5-4F40-990E-44712FE0C834}"/>
          </ac:spMkLst>
        </pc:spChg>
        <pc:spChg chg="add mod">
          <ac:chgData name="Minesh Patel" userId="a66d4990ec83ac90" providerId="LiveId" clId="{B97F8FE2-9461-4CFE-A336-39272FD5B119}" dt="2021-09-21T11:42:28.879" v="57258" actId="164"/>
          <ac:spMkLst>
            <pc:docMk/>
            <pc:sldMk cId="889819999" sldId="635"/>
            <ac:spMk id="44" creationId="{5D9BD7B6-2F39-44D2-A13A-98D2EF5E824D}"/>
          </ac:spMkLst>
        </pc:spChg>
        <pc:spChg chg="add del mod">
          <ac:chgData name="Minesh Patel" userId="a66d4990ec83ac90" providerId="LiveId" clId="{B97F8FE2-9461-4CFE-A336-39272FD5B119}" dt="2021-09-21T00:14:53.342" v="38119" actId="478"/>
          <ac:spMkLst>
            <pc:docMk/>
            <pc:sldMk cId="889819999" sldId="635"/>
            <ac:spMk id="55" creationId="{85529B34-CB16-4897-88BB-7B90B40EBCB5}"/>
          </ac:spMkLst>
        </pc:spChg>
        <pc:spChg chg="add del mod">
          <ac:chgData name="Minesh Patel" userId="a66d4990ec83ac90" providerId="LiveId" clId="{B97F8FE2-9461-4CFE-A336-39272FD5B119}" dt="2021-09-21T00:14:54.280" v="38120" actId="478"/>
          <ac:spMkLst>
            <pc:docMk/>
            <pc:sldMk cId="889819999" sldId="635"/>
            <ac:spMk id="56" creationId="{57453B3B-5F55-4E4B-AE23-D46AB9C74774}"/>
          </ac:spMkLst>
        </pc:spChg>
        <pc:spChg chg="del">
          <ac:chgData name="Minesh Patel" userId="a66d4990ec83ac90" providerId="LiveId" clId="{B97F8FE2-9461-4CFE-A336-39272FD5B119}" dt="2021-09-21T00:11:04.178" v="37965" actId="478"/>
          <ac:spMkLst>
            <pc:docMk/>
            <pc:sldMk cId="889819999" sldId="635"/>
            <ac:spMk id="57" creationId="{F981713A-6FC1-430D-B914-F837CD443502}"/>
          </ac:spMkLst>
        </pc:spChg>
        <pc:spChg chg="del">
          <ac:chgData name="Minesh Patel" userId="a66d4990ec83ac90" providerId="LiveId" clId="{B97F8FE2-9461-4CFE-A336-39272FD5B119}" dt="2021-09-21T00:11:04.178" v="37965" actId="478"/>
          <ac:spMkLst>
            <pc:docMk/>
            <pc:sldMk cId="889819999" sldId="635"/>
            <ac:spMk id="58" creationId="{DB8F915A-00BB-4038-909F-D2CADF354314}"/>
          </ac:spMkLst>
        </pc:spChg>
        <pc:spChg chg="add mod">
          <ac:chgData name="Minesh Patel" userId="a66d4990ec83ac90" providerId="LiveId" clId="{B97F8FE2-9461-4CFE-A336-39272FD5B119}" dt="2021-09-21T11:42:28.879" v="57258" actId="164"/>
          <ac:spMkLst>
            <pc:docMk/>
            <pc:sldMk cId="889819999" sldId="635"/>
            <ac:spMk id="69" creationId="{EA182298-CC1B-4433-93E0-84E7A1464452}"/>
          </ac:spMkLst>
        </pc:spChg>
        <pc:spChg chg="add del mod">
          <ac:chgData name="Minesh Patel" userId="a66d4990ec83ac90" providerId="LiveId" clId="{B97F8FE2-9461-4CFE-A336-39272FD5B119}" dt="2021-09-21T00:14:59.752" v="38122" actId="478"/>
          <ac:spMkLst>
            <pc:docMk/>
            <pc:sldMk cId="889819999" sldId="635"/>
            <ac:spMk id="70" creationId="{1BA66A5A-5CC5-48F3-B0AA-754F0995DDE1}"/>
          </ac:spMkLst>
        </pc:spChg>
        <pc:spChg chg="add mod">
          <ac:chgData name="Minesh Patel" userId="a66d4990ec83ac90" providerId="LiveId" clId="{B97F8FE2-9461-4CFE-A336-39272FD5B119}" dt="2021-09-21T11:42:28.879" v="57258" actId="164"/>
          <ac:spMkLst>
            <pc:docMk/>
            <pc:sldMk cId="889819999" sldId="635"/>
            <ac:spMk id="71" creationId="{DE64E8D7-4C39-47F9-AFF7-D9AD8FB67F25}"/>
          </ac:spMkLst>
        </pc:spChg>
        <pc:spChg chg="add mod">
          <ac:chgData name="Minesh Patel" userId="a66d4990ec83ac90" providerId="LiveId" clId="{B97F8FE2-9461-4CFE-A336-39272FD5B119}" dt="2021-09-21T11:42:28.879" v="57258" actId="164"/>
          <ac:spMkLst>
            <pc:docMk/>
            <pc:sldMk cId="889819999" sldId="635"/>
            <ac:spMk id="74" creationId="{DCB49E2E-E514-433D-8E85-93D481089C2D}"/>
          </ac:spMkLst>
        </pc:spChg>
        <pc:spChg chg="add mod">
          <ac:chgData name="Minesh Patel" userId="a66d4990ec83ac90" providerId="LiveId" clId="{B97F8FE2-9461-4CFE-A336-39272FD5B119}" dt="2021-09-21T11:42:28.879" v="57258" actId="164"/>
          <ac:spMkLst>
            <pc:docMk/>
            <pc:sldMk cId="889819999" sldId="635"/>
            <ac:spMk id="75" creationId="{CBA1E031-0771-402C-8A31-44866E62C2D0}"/>
          </ac:spMkLst>
        </pc:spChg>
        <pc:spChg chg="del">
          <ac:chgData name="Minesh Patel" userId="a66d4990ec83ac90" providerId="LiveId" clId="{B97F8FE2-9461-4CFE-A336-39272FD5B119}" dt="2021-09-21T00:11:04.178" v="37965" actId="478"/>
          <ac:spMkLst>
            <pc:docMk/>
            <pc:sldMk cId="889819999" sldId="635"/>
            <ac:spMk id="76" creationId="{7FED9070-16C3-452E-B09D-11A67570C245}"/>
          </ac:spMkLst>
        </pc:spChg>
        <pc:spChg chg="del">
          <ac:chgData name="Minesh Patel" userId="a66d4990ec83ac90" providerId="LiveId" clId="{B97F8FE2-9461-4CFE-A336-39272FD5B119}" dt="2021-09-21T00:11:04.178" v="37965" actId="478"/>
          <ac:spMkLst>
            <pc:docMk/>
            <pc:sldMk cId="889819999" sldId="635"/>
            <ac:spMk id="77" creationId="{F1E62D54-5E60-4508-91F3-5CBC2175FD92}"/>
          </ac:spMkLst>
        </pc:spChg>
        <pc:spChg chg="del">
          <ac:chgData name="Minesh Patel" userId="a66d4990ec83ac90" providerId="LiveId" clId="{B97F8FE2-9461-4CFE-A336-39272FD5B119}" dt="2021-09-21T00:11:04.178" v="37965" actId="478"/>
          <ac:spMkLst>
            <pc:docMk/>
            <pc:sldMk cId="889819999" sldId="635"/>
            <ac:spMk id="78" creationId="{AA0957D4-A1B2-4787-9774-BB7345663DF0}"/>
          </ac:spMkLst>
        </pc:spChg>
        <pc:spChg chg="add mod">
          <ac:chgData name="Minesh Patel" userId="a66d4990ec83ac90" providerId="LiveId" clId="{B97F8FE2-9461-4CFE-A336-39272FD5B119}" dt="2021-09-21T11:42:28.879" v="57258" actId="164"/>
          <ac:spMkLst>
            <pc:docMk/>
            <pc:sldMk cId="889819999" sldId="635"/>
            <ac:spMk id="79" creationId="{87B91C15-50F3-4D69-9684-C11195A031C2}"/>
          </ac:spMkLst>
        </pc:spChg>
        <pc:spChg chg="add del mod">
          <ac:chgData name="Minesh Patel" userId="a66d4990ec83ac90" providerId="LiveId" clId="{B97F8FE2-9461-4CFE-A336-39272FD5B119}" dt="2021-09-21T00:17:04.138" v="38207" actId="478"/>
          <ac:spMkLst>
            <pc:docMk/>
            <pc:sldMk cId="889819999" sldId="635"/>
            <ac:spMk id="80" creationId="{F1477E36-EFA9-4469-8BE8-74C85F99381F}"/>
          </ac:spMkLst>
        </pc:spChg>
        <pc:spChg chg="add mod">
          <ac:chgData name="Minesh Patel" userId="a66d4990ec83ac90" providerId="LiveId" clId="{B97F8FE2-9461-4CFE-A336-39272FD5B119}" dt="2021-09-21T13:57:14.916" v="71011" actId="20577"/>
          <ac:spMkLst>
            <pc:docMk/>
            <pc:sldMk cId="889819999" sldId="635"/>
            <ac:spMk id="81" creationId="{E43BD31F-73D7-4932-952A-DA9FF0D11F28}"/>
          </ac:spMkLst>
        </pc:spChg>
        <pc:grpChg chg="add mod">
          <ac:chgData name="Minesh Patel" userId="a66d4990ec83ac90" providerId="LiveId" clId="{B97F8FE2-9461-4CFE-A336-39272FD5B119}" dt="2021-09-21T11:42:28.879" v="57258" actId="164"/>
          <ac:grpSpMkLst>
            <pc:docMk/>
            <pc:sldMk cId="889819999" sldId="635"/>
            <ac:grpSpMk id="3" creationId="{7EDC6210-1C2E-4903-BCB1-F04995384BF8}"/>
          </ac:grpSpMkLst>
        </pc:grpChg>
        <pc:grpChg chg="add mod">
          <ac:chgData name="Minesh Patel" userId="a66d4990ec83ac90" providerId="LiveId" clId="{B97F8FE2-9461-4CFE-A336-39272FD5B119}" dt="2021-09-21T13:57:17.467" v="71013"/>
          <ac:grpSpMkLst>
            <pc:docMk/>
            <pc:sldMk cId="889819999" sldId="635"/>
            <ac:grpSpMk id="21" creationId="{29F2C40F-7436-4D94-90A7-9D4BD86311A5}"/>
          </ac:grpSpMkLst>
        </pc:grpChg>
        <pc:grpChg chg="del">
          <ac:chgData name="Minesh Patel" userId="a66d4990ec83ac90" providerId="LiveId" clId="{B97F8FE2-9461-4CFE-A336-39272FD5B119}" dt="2021-09-21T00:11:04.178" v="37965" actId="478"/>
          <ac:grpSpMkLst>
            <pc:docMk/>
            <pc:sldMk cId="889819999" sldId="635"/>
            <ac:grpSpMk id="27" creationId="{F65FBCCC-B2AE-4AC7-AAE4-F88F1B22E156}"/>
          </ac:grpSpMkLst>
        </pc:grpChg>
        <pc:grpChg chg="del">
          <ac:chgData name="Minesh Patel" userId="a66d4990ec83ac90" providerId="LiveId" clId="{B97F8FE2-9461-4CFE-A336-39272FD5B119}" dt="2021-09-21T13:57:17.102" v="71012" actId="478"/>
          <ac:grpSpMkLst>
            <pc:docMk/>
            <pc:sldMk cId="889819999" sldId="635"/>
            <ac:grpSpMk id="31" creationId="{AA5D1D8F-EA8A-46B3-A0C1-970C129BEC23}"/>
          </ac:grpSpMkLst>
        </pc:grpChg>
        <pc:grpChg chg="del">
          <ac:chgData name="Minesh Patel" userId="a66d4990ec83ac90" providerId="LiveId" clId="{B97F8FE2-9461-4CFE-A336-39272FD5B119}" dt="2021-09-21T00:11:04.178" v="37965" actId="478"/>
          <ac:grpSpMkLst>
            <pc:docMk/>
            <pc:sldMk cId="889819999" sldId="635"/>
            <ac:grpSpMk id="39" creationId="{3CF2DD08-23D6-490F-819B-5C4110562392}"/>
          </ac:grpSpMkLst>
        </pc:grpChg>
        <pc:grpChg chg="del">
          <ac:chgData name="Minesh Patel" userId="a66d4990ec83ac90" providerId="LiveId" clId="{B97F8FE2-9461-4CFE-A336-39272FD5B119}" dt="2021-09-21T00:11:04.178" v="37965" actId="478"/>
          <ac:grpSpMkLst>
            <pc:docMk/>
            <pc:sldMk cId="889819999" sldId="635"/>
            <ac:grpSpMk id="45" creationId="{8CE16438-6396-44A3-B7CB-D742B7277AD4}"/>
          </ac:grpSpMkLst>
        </pc:grpChg>
        <pc:grpChg chg="del">
          <ac:chgData name="Minesh Patel" userId="a66d4990ec83ac90" providerId="LiveId" clId="{B97F8FE2-9461-4CFE-A336-39272FD5B119}" dt="2021-09-21T00:11:04.178" v="37965" actId="478"/>
          <ac:grpSpMkLst>
            <pc:docMk/>
            <pc:sldMk cId="889819999" sldId="635"/>
            <ac:grpSpMk id="60" creationId="{EF871BAA-5E3E-46EA-BCDA-6AB15AB677F3}"/>
          </ac:grpSpMkLst>
        </pc:grpChg>
        <pc:cxnChg chg="add del mod">
          <ac:chgData name="Minesh Patel" userId="a66d4990ec83ac90" providerId="LiveId" clId="{B97F8FE2-9461-4CFE-A336-39272FD5B119}" dt="2021-09-21T00:14:58.344" v="38121" actId="478"/>
          <ac:cxnSpMkLst>
            <pc:docMk/>
            <pc:sldMk cId="889819999" sldId="635"/>
            <ac:cxnSpMk id="53" creationId="{37BF0120-38F8-4DC2-806B-64708EAB250B}"/>
          </ac:cxnSpMkLst>
        </pc:cxnChg>
        <pc:cxnChg chg="add del mod">
          <ac:chgData name="Minesh Patel" userId="a66d4990ec83ac90" providerId="LiveId" clId="{B97F8FE2-9461-4CFE-A336-39272FD5B119}" dt="2021-09-21T00:14:58.344" v="38121" actId="478"/>
          <ac:cxnSpMkLst>
            <pc:docMk/>
            <pc:sldMk cId="889819999" sldId="635"/>
            <ac:cxnSpMk id="54" creationId="{B76AB1ED-786C-4B52-B3AB-02AE085478DE}"/>
          </ac:cxnSpMkLst>
        </pc:cxnChg>
        <pc:cxnChg chg="add mod">
          <ac:chgData name="Minesh Patel" userId="a66d4990ec83ac90" providerId="LiveId" clId="{B97F8FE2-9461-4CFE-A336-39272FD5B119}" dt="2021-09-21T11:42:28.879" v="57258" actId="164"/>
          <ac:cxnSpMkLst>
            <pc:docMk/>
            <pc:sldMk cId="889819999" sldId="635"/>
            <ac:cxnSpMk id="59" creationId="{09D95D41-ACC2-47AB-B266-568DC42206B4}"/>
          </ac:cxnSpMkLst>
        </pc:cxnChg>
        <pc:cxnChg chg="add del mod">
          <ac:chgData name="Minesh Patel" userId="a66d4990ec83ac90" providerId="LiveId" clId="{B97F8FE2-9461-4CFE-A336-39272FD5B119}" dt="2021-09-21T00:16:02.571" v="38157" actId="478"/>
          <ac:cxnSpMkLst>
            <pc:docMk/>
            <pc:sldMk cId="889819999" sldId="635"/>
            <ac:cxnSpMk id="65" creationId="{6C1B504B-3153-4843-AA83-9DE92F0A6DEC}"/>
          </ac:cxnSpMkLst>
        </pc:cxnChg>
        <pc:cxnChg chg="del">
          <ac:chgData name="Minesh Patel" userId="a66d4990ec83ac90" providerId="LiveId" clId="{B97F8FE2-9461-4CFE-A336-39272FD5B119}" dt="2021-09-21T00:11:04.178" v="37965" actId="478"/>
          <ac:cxnSpMkLst>
            <pc:docMk/>
            <pc:sldMk cId="889819999" sldId="635"/>
            <ac:cxnSpMk id="66" creationId="{138D6411-DB6C-43F6-BE80-B6888AF6446F}"/>
          </ac:cxnSpMkLst>
        </pc:cxnChg>
        <pc:cxnChg chg="del">
          <ac:chgData name="Minesh Patel" userId="a66d4990ec83ac90" providerId="LiveId" clId="{B97F8FE2-9461-4CFE-A336-39272FD5B119}" dt="2021-09-21T00:11:04.178" v="37965" actId="478"/>
          <ac:cxnSpMkLst>
            <pc:docMk/>
            <pc:sldMk cId="889819999" sldId="635"/>
            <ac:cxnSpMk id="67" creationId="{ACA548C1-B6A8-428A-98BD-A3618725B6A4}"/>
          </ac:cxnSpMkLst>
        </pc:cxnChg>
        <pc:cxnChg chg="del">
          <ac:chgData name="Minesh Patel" userId="a66d4990ec83ac90" providerId="LiveId" clId="{B97F8FE2-9461-4CFE-A336-39272FD5B119}" dt="2021-09-21T00:11:04.178" v="37965" actId="478"/>
          <ac:cxnSpMkLst>
            <pc:docMk/>
            <pc:sldMk cId="889819999" sldId="635"/>
            <ac:cxnSpMk id="68" creationId="{82F2F069-2A4D-4924-8BF4-1DD617689599}"/>
          </ac:cxnSpMkLst>
        </pc:cxnChg>
        <pc:cxnChg chg="add mod ord">
          <ac:chgData name="Minesh Patel" userId="a66d4990ec83ac90" providerId="LiveId" clId="{B97F8FE2-9461-4CFE-A336-39272FD5B119}" dt="2021-09-21T11:42:28.879" v="57258" actId="164"/>
          <ac:cxnSpMkLst>
            <pc:docMk/>
            <pc:sldMk cId="889819999" sldId="635"/>
            <ac:cxnSpMk id="72" creationId="{DED75857-E12D-47C7-959D-3834E8208113}"/>
          </ac:cxnSpMkLst>
        </pc:cxnChg>
        <pc:cxnChg chg="add del mod ord">
          <ac:chgData name="Minesh Patel" userId="a66d4990ec83ac90" providerId="LiveId" clId="{B97F8FE2-9461-4CFE-A336-39272FD5B119}" dt="2021-09-21T00:16:02.571" v="38157" actId="478"/>
          <ac:cxnSpMkLst>
            <pc:docMk/>
            <pc:sldMk cId="889819999" sldId="635"/>
            <ac:cxnSpMk id="73" creationId="{06DF6B5F-D0B9-4904-BF10-EADD904C9E5A}"/>
          </ac:cxnSpMkLst>
        </pc:cxnChg>
      </pc:sldChg>
      <pc:sldChg chg="add">
        <pc:chgData name="Minesh Patel" userId="a66d4990ec83ac90" providerId="LiveId" clId="{B97F8FE2-9461-4CFE-A336-39272FD5B119}" dt="2021-09-21T00:27:24.825" v="39020"/>
        <pc:sldMkLst>
          <pc:docMk/>
          <pc:sldMk cId="183486007" sldId="636"/>
        </pc:sldMkLst>
      </pc:sldChg>
      <pc:sldChg chg="addSp delSp modSp new mod ord delAnim modAnim">
        <pc:chgData name="Minesh Patel" userId="a66d4990ec83ac90" providerId="LiveId" clId="{B97F8FE2-9461-4CFE-A336-39272FD5B119}" dt="2021-09-21T13:57:25.120" v="71017"/>
        <pc:sldMkLst>
          <pc:docMk/>
          <pc:sldMk cId="3534374452" sldId="637"/>
        </pc:sldMkLst>
        <pc:spChg chg="mod">
          <ac:chgData name="Minesh Patel" userId="a66d4990ec83ac90" providerId="LiveId" clId="{B97F8FE2-9461-4CFE-A336-39272FD5B119}" dt="2021-09-21T00:42:54.808" v="39456" actId="20577"/>
          <ac:spMkLst>
            <pc:docMk/>
            <pc:sldMk cId="3534374452" sldId="637"/>
            <ac:spMk id="2" creationId="{21C17079-4006-4246-B06A-8A3F63F186B3}"/>
          </ac:spMkLst>
        </pc:spChg>
        <pc:spChg chg="mod">
          <ac:chgData name="Minesh Patel" userId="a66d4990ec83ac90" providerId="LiveId" clId="{B97F8FE2-9461-4CFE-A336-39272FD5B119}" dt="2021-09-21T13:54:10.585" v="70894" actId="27636"/>
          <ac:spMkLst>
            <pc:docMk/>
            <pc:sldMk cId="3534374452" sldId="637"/>
            <ac:spMk id="3" creationId="{8FE23BD6-ADEE-468C-A46A-8EDDD0E86F03}"/>
          </ac:spMkLst>
        </pc:spChg>
        <pc:spChg chg="add del mod">
          <ac:chgData name="Minesh Patel" userId="a66d4990ec83ac90" providerId="LiveId" clId="{B97F8FE2-9461-4CFE-A336-39272FD5B119}" dt="2021-09-21T00:57:15.338" v="40356" actId="478"/>
          <ac:spMkLst>
            <pc:docMk/>
            <pc:sldMk cId="3534374452" sldId="637"/>
            <ac:spMk id="7" creationId="{205A5835-690C-4858-94C5-6CEDB9A0D77E}"/>
          </ac:spMkLst>
        </pc:spChg>
        <pc:spChg chg="add del mod">
          <ac:chgData name="Minesh Patel" userId="a66d4990ec83ac90" providerId="LiveId" clId="{B97F8FE2-9461-4CFE-A336-39272FD5B119}" dt="2021-09-21T13:51:49.559" v="70790" actId="478"/>
          <ac:spMkLst>
            <pc:docMk/>
            <pc:sldMk cId="3534374452" sldId="637"/>
            <ac:spMk id="7" creationId="{788BAB35-003F-4F8C-A5B2-0A5C3B334A32}"/>
          </ac:spMkLst>
        </pc:spChg>
        <pc:spChg chg="add del mod">
          <ac:chgData name="Minesh Patel" userId="a66d4990ec83ac90" providerId="LiveId" clId="{B97F8FE2-9461-4CFE-A336-39272FD5B119}" dt="2021-09-21T00:57:11.561" v="40355" actId="478"/>
          <ac:spMkLst>
            <pc:docMk/>
            <pc:sldMk cId="3534374452" sldId="637"/>
            <ac:spMk id="8" creationId="{181A4FCA-AD49-482C-8AA6-6367F68E73AD}"/>
          </ac:spMkLst>
        </pc:spChg>
        <pc:spChg chg="mod">
          <ac:chgData name="Minesh Patel" userId="a66d4990ec83ac90" providerId="LiveId" clId="{B97F8FE2-9461-4CFE-A336-39272FD5B119}" dt="2021-09-21T13:57:25.120" v="71017"/>
          <ac:spMkLst>
            <pc:docMk/>
            <pc:sldMk cId="3534374452" sldId="637"/>
            <ac:spMk id="9" creationId="{DD97B820-419B-4CA4-AF5F-1FCEBA79C634}"/>
          </ac:spMkLst>
        </pc:spChg>
        <pc:spChg chg="add del mod">
          <ac:chgData name="Minesh Patel" userId="a66d4990ec83ac90" providerId="LiveId" clId="{B97F8FE2-9461-4CFE-A336-39272FD5B119}" dt="2021-09-21T00:57:11.192" v="40354" actId="478"/>
          <ac:spMkLst>
            <pc:docMk/>
            <pc:sldMk cId="3534374452" sldId="637"/>
            <ac:spMk id="9" creationId="{F679C0E0-B3DA-4F92-A6AE-357E02A82A36}"/>
          </ac:spMkLst>
        </pc:spChg>
        <pc:spChg chg="mod">
          <ac:chgData name="Minesh Patel" userId="a66d4990ec83ac90" providerId="LiveId" clId="{B97F8FE2-9461-4CFE-A336-39272FD5B119}" dt="2021-09-21T13:57:25.120" v="71017"/>
          <ac:spMkLst>
            <pc:docMk/>
            <pc:sldMk cId="3534374452" sldId="637"/>
            <ac:spMk id="10" creationId="{B6870F14-9483-4F30-9EC4-5605A95DC119}"/>
          </ac:spMkLst>
        </pc:spChg>
        <pc:spChg chg="mod">
          <ac:chgData name="Minesh Patel" userId="a66d4990ec83ac90" providerId="LiveId" clId="{B97F8FE2-9461-4CFE-A336-39272FD5B119}" dt="2021-09-21T13:57:25.120" v="71017"/>
          <ac:spMkLst>
            <pc:docMk/>
            <pc:sldMk cId="3534374452" sldId="637"/>
            <ac:spMk id="11" creationId="{4616D2F3-E228-4F07-87E1-44DE0BEA8E79}"/>
          </ac:spMkLst>
        </pc:spChg>
        <pc:spChg chg="mod">
          <ac:chgData name="Minesh Patel" userId="a66d4990ec83ac90" providerId="LiveId" clId="{B97F8FE2-9461-4CFE-A336-39272FD5B119}" dt="2021-09-21T13:57:25.120" v="71017"/>
          <ac:spMkLst>
            <pc:docMk/>
            <pc:sldMk cId="3534374452" sldId="637"/>
            <ac:spMk id="12" creationId="{9140DDAC-E4AF-4EB2-AA34-BC0B49DEEDBB}"/>
          </ac:spMkLst>
        </pc:spChg>
        <pc:spChg chg="mod">
          <ac:chgData name="Minesh Patel" userId="a66d4990ec83ac90" providerId="LiveId" clId="{B97F8FE2-9461-4CFE-A336-39272FD5B119}" dt="2021-09-21T13:57:25.120" v="71017"/>
          <ac:spMkLst>
            <pc:docMk/>
            <pc:sldMk cId="3534374452" sldId="637"/>
            <ac:spMk id="13" creationId="{ED24F81D-18AD-4DB6-9CB7-EBF67D7E8C96}"/>
          </ac:spMkLst>
        </pc:spChg>
        <pc:grpChg chg="add mod">
          <ac:chgData name="Minesh Patel" userId="a66d4990ec83ac90" providerId="LiveId" clId="{B97F8FE2-9461-4CFE-A336-39272FD5B119}" dt="2021-09-21T13:57:25.120" v="71017"/>
          <ac:grpSpMkLst>
            <pc:docMk/>
            <pc:sldMk cId="3534374452" sldId="637"/>
            <ac:grpSpMk id="8" creationId="{4F31F0B2-A997-43A7-85AD-E600BEFCBEF0}"/>
          </ac:grpSpMkLst>
        </pc:grpChg>
        <pc:picChg chg="add mod">
          <ac:chgData name="Minesh Patel" userId="a66d4990ec83ac90" providerId="LiveId" clId="{B97F8FE2-9461-4CFE-A336-39272FD5B119}" dt="2021-09-21T13:54:03.685" v="70888" actId="1076"/>
          <ac:picMkLst>
            <pc:docMk/>
            <pc:sldMk cId="3534374452" sldId="637"/>
            <ac:picMk id="6" creationId="{FB12FB0C-3D78-40F9-83F6-D8779D0F0425}"/>
          </ac:picMkLst>
        </pc:picChg>
      </pc:sldChg>
      <pc:sldChg chg="addSp modSp new mod ord modAnim modNotesTx">
        <pc:chgData name="Minesh Patel" userId="a66d4990ec83ac90" providerId="LiveId" clId="{B97F8FE2-9461-4CFE-A336-39272FD5B119}" dt="2021-09-21T13:57:23.858" v="71016"/>
        <pc:sldMkLst>
          <pc:docMk/>
          <pc:sldMk cId="2104783950" sldId="638"/>
        </pc:sldMkLst>
        <pc:spChg chg="mod">
          <ac:chgData name="Minesh Patel" userId="a66d4990ec83ac90" providerId="LiveId" clId="{B97F8FE2-9461-4CFE-A336-39272FD5B119}" dt="2021-09-21T00:54:58.185" v="40336" actId="20577"/>
          <ac:spMkLst>
            <pc:docMk/>
            <pc:sldMk cId="2104783950" sldId="638"/>
            <ac:spMk id="2" creationId="{B571D97D-F36B-4A6A-9DCD-1E99183CB228}"/>
          </ac:spMkLst>
        </pc:spChg>
        <pc:spChg chg="mod">
          <ac:chgData name="Minesh Patel" userId="a66d4990ec83ac90" providerId="LiveId" clId="{B97F8FE2-9461-4CFE-A336-39272FD5B119}" dt="2021-09-21T11:45:53.096" v="57818" actId="6549"/>
          <ac:spMkLst>
            <pc:docMk/>
            <pc:sldMk cId="2104783950" sldId="638"/>
            <ac:spMk id="3" creationId="{63F3922A-C85B-4212-AF43-07BE666F8C17}"/>
          </ac:spMkLst>
        </pc:spChg>
        <pc:spChg chg="mod">
          <ac:chgData name="Minesh Patel" userId="a66d4990ec83ac90" providerId="LiveId" clId="{B97F8FE2-9461-4CFE-A336-39272FD5B119}" dt="2021-09-21T13:57:23.858" v="71016"/>
          <ac:spMkLst>
            <pc:docMk/>
            <pc:sldMk cId="2104783950" sldId="638"/>
            <ac:spMk id="6" creationId="{FB58800C-07C6-49D6-8041-C675D2C38D8C}"/>
          </ac:spMkLst>
        </pc:spChg>
        <pc:spChg chg="mod">
          <ac:chgData name="Minesh Patel" userId="a66d4990ec83ac90" providerId="LiveId" clId="{B97F8FE2-9461-4CFE-A336-39272FD5B119}" dt="2021-09-21T13:57:23.858" v="71016"/>
          <ac:spMkLst>
            <pc:docMk/>
            <pc:sldMk cId="2104783950" sldId="638"/>
            <ac:spMk id="7" creationId="{E20CDBDD-1C0F-42DE-BB93-519ABF7829D7}"/>
          </ac:spMkLst>
        </pc:spChg>
        <pc:spChg chg="mod">
          <ac:chgData name="Minesh Patel" userId="a66d4990ec83ac90" providerId="LiveId" clId="{B97F8FE2-9461-4CFE-A336-39272FD5B119}" dt="2021-09-21T13:57:23.858" v="71016"/>
          <ac:spMkLst>
            <pc:docMk/>
            <pc:sldMk cId="2104783950" sldId="638"/>
            <ac:spMk id="8" creationId="{271CBA0D-74D0-4DB0-BCF2-C970E3C2C120}"/>
          </ac:spMkLst>
        </pc:spChg>
        <pc:spChg chg="mod">
          <ac:chgData name="Minesh Patel" userId="a66d4990ec83ac90" providerId="LiveId" clId="{B97F8FE2-9461-4CFE-A336-39272FD5B119}" dt="2021-09-21T13:57:23.858" v="71016"/>
          <ac:spMkLst>
            <pc:docMk/>
            <pc:sldMk cId="2104783950" sldId="638"/>
            <ac:spMk id="9" creationId="{B406BFBF-5AB4-43AF-A9F4-F2BC192315EA}"/>
          </ac:spMkLst>
        </pc:spChg>
        <pc:spChg chg="mod">
          <ac:chgData name="Minesh Patel" userId="a66d4990ec83ac90" providerId="LiveId" clId="{B97F8FE2-9461-4CFE-A336-39272FD5B119}" dt="2021-09-21T13:57:23.858" v="71016"/>
          <ac:spMkLst>
            <pc:docMk/>
            <pc:sldMk cId="2104783950" sldId="638"/>
            <ac:spMk id="10" creationId="{3FADB933-2290-4F42-B13B-404B896D0190}"/>
          </ac:spMkLst>
        </pc:spChg>
        <pc:grpChg chg="add mod">
          <ac:chgData name="Minesh Patel" userId="a66d4990ec83ac90" providerId="LiveId" clId="{B97F8FE2-9461-4CFE-A336-39272FD5B119}" dt="2021-09-21T13:57:23.858" v="71016"/>
          <ac:grpSpMkLst>
            <pc:docMk/>
            <pc:sldMk cId="2104783950" sldId="638"/>
            <ac:grpSpMk id="5" creationId="{699D4FE9-731F-4483-8A75-8A1C29F10E16}"/>
          </ac:grpSpMkLst>
        </pc:grpChg>
      </pc:sldChg>
      <pc:sldChg chg="addSp delSp modSp new mod delAnim modAnim modNotesTx">
        <pc:chgData name="Minesh Patel" userId="a66d4990ec83ac90" providerId="LiveId" clId="{B97F8FE2-9461-4CFE-A336-39272FD5B119}" dt="2021-09-21T13:57:19.723" v="71014"/>
        <pc:sldMkLst>
          <pc:docMk/>
          <pc:sldMk cId="1892087644" sldId="639"/>
        </pc:sldMkLst>
        <pc:spChg chg="mod">
          <ac:chgData name="Minesh Patel" userId="a66d4990ec83ac90" providerId="LiveId" clId="{B97F8FE2-9461-4CFE-A336-39272FD5B119}" dt="2021-09-21T00:43:59.416" v="39554" actId="20577"/>
          <ac:spMkLst>
            <pc:docMk/>
            <pc:sldMk cId="1892087644" sldId="639"/>
            <ac:spMk id="2" creationId="{FEA1C2FF-65EB-43F2-BD50-FAA51780D28D}"/>
          </ac:spMkLst>
        </pc:spChg>
        <pc:spChg chg="mod">
          <ac:chgData name="Minesh Patel" userId="a66d4990ec83ac90" providerId="LiveId" clId="{B97F8FE2-9461-4CFE-A336-39272FD5B119}" dt="2021-09-21T00:54:16.836" v="40207" actId="207"/>
          <ac:spMkLst>
            <pc:docMk/>
            <pc:sldMk cId="1892087644" sldId="639"/>
            <ac:spMk id="3" creationId="{0E2EC248-7BF8-451B-BB29-ACAAF97F97E0}"/>
          </ac:spMkLst>
        </pc:spChg>
        <pc:spChg chg="mod ord">
          <ac:chgData name="Minesh Patel" userId="a66d4990ec83ac90" providerId="LiveId" clId="{B97F8FE2-9461-4CFE-A336-39272FD5B119}" dt="2021-09-21T00:50:06.824" v="39880" actId="20577"/>
          <ac:spMkLst>
            <pc:docMk/>
            <pc:sldMk cId="1892087644" sldId="639"/>
            <ac:spMk id="6" creationId="{D2BF7F49-9EC4-4F67-9DC3-728724E48098}"/>
          </ac:spMkLst>
        </pc:spChg>
        <pc:spChg chg="mod">
          <ac:chgData name="Minesh Patel" userId="a66d4990ec83ac90" providerId="LiveId" clId="{B97F8FE2-9461-4CFE-A336-39272FD5B119}" dt="2021-09-21T00:47:06.912" v="39827" actId="207"/>
          <ac:spMkLst>
            <pc:docMk/>
            <pc:sldMk cId="1892087644" sldId="639"/>
            <ac:spMk id="7" creationId="{F13D45FD-19BF-462E-8B3C-1BA7ADEA3298}"/>
          </ac:spMkLst>
        </pc:spChg>
        <pc:spChg chg="mod">
          <ac:chgData name="Minesh Patel" userId="a66d4990ec83ac90" providerId="LiveId" clId="{B97F8FE2-9461-4CFE-A336-39272FD5B119}" dt="2021-09-21T00:50:05.720" v="39879" actId="20577"/>
          <ac:spMkLst>
            <pc:docMk/>
            <pc:sldMk cId="1892087644" sldId="639"/>
            <ac:spMk id="8" creationId="{F4F40110-6AF8-42DA-A415-956718716B48}"/>
          </ac:spMkLst>
        </pc:spChg>
        <pc:spChg chg="mod">
          <ac:chgData name="Minesh Patel" userId="a66d4990ec83ac90" providerId="LiveId" clId="{B97F8FE2-9461-4CFE-A336-39272FD5B119}" dt="2021-09-21T00:47:21.436" v="39835" actId="108"/>
          <ac:spMkLst>
            <pc:docMk/>
            <pc:sldMk cId="1892087644" sldId="639"/>
            <ac:spMk id="9" creationId="{F77681B9-F189-43D8-AA74-21DA29F111D5}"/>
          </ac:spMkLst>
        </pc:spChg>
        <pc:spChg chg="mod">
          <ac:chgData name="Minesh Patel" userId="a66d4990ec83ac90" providerId="LiveId" clId="{B97F8FE2-9461-4CFE-A336-39272FD5B119}" dt="2021-09-21T00:46:50.162" v="39820"/>
          <ac:spMkLst>
            <pc:docMk/>
            <pc:sldMk cId="1892087644" sldId="639"/>
            <ac:spMk id="11" creationId="{34CA7736-BDE6-48CE-8D0A-51A73B70D2AA}"/>
          </ac:spMkLst>
        </pc:spChg>
        <pc:spChg chg="mod">
          <ac:chgData name="Minesh Patel" userId="a66d4990ec83ac90" providerId="LiveId" clId="{B97F8FE2-9461-4CFE-A336-39272FD5B119}" dt="2021-09-21T00:46:50.162" v="39820"/>
          <ac:spMkLst>
            <pc:docMk/>
            <pc:sldMk cId="1892087644" sldId="639"/>
            <ac:spMk id="15" creationId="{0B6398AE-8B03-4E88-91F8-2B01319F23C6}"/>
          </ac:spMkLst>
        </pc:spChg>
        <pc:spChg chg="mod ord">
          <ac:chgData name="Minesh Patel" userId="a66d4990ec83ac90" providerId="LiveId" clId="{B97F8FE2-9461-4CFE-A336-39272FD5B119}" dt="2021-09-21T00:48:31.389" v="39860" actId="166"/>
          <ac:spMkLst>
            <pc:docMk/>
            <pc:sldMk cId="1892087644" sldId="639"/>
            <ac:spMk id="16" creationId="{E00CC093-752C-4482-B1DF-688BEFF628FB}"/>
          </ac:spMkLst>
        </pc:spChg>
        <pc:spChg chg="mod">
          <ac:chgData name="Minesh Patel" userId="a66d4990ec83ac90" providerId="LiveId" clId="{B97F8FE2-9461-4CFE-A336-39272FD5B119}" dt="2021-09-21T00:47:59.027" v="39848"/>
          <ac:spMkLst>
            <pc:docMk/>
            <pc:sldMk cId="1892087644" sldId="639"/>
            <ac:spMk id="17" creationId="{8AC6F23B-4D37-4DC3-84F9-2B7FF0974718}"/>
          </ac:spMkLst>
        </pc:spChg>
        <pc:spChg chg="mod">
          <ac:chgData name="Minesh Patel" userId="a66d4990ec83ac90" providerId="LiveId" clId="{B97F8FE2-9461-4CFE-A336-39272FD5B119}" dt="2021-09-21T00:49:34.924" v="39870" actId="1076"/>
          <ac:spMkLst>
            <pc:docMk/>
            <pc:sldMk cId="1892087644" sldId="639"/>
            <ac:spMk id="18" creationId="{064F6D35-A05E-4E52-849D-F4F5E8030A70}"/>
          </ac:spMkLst>
        </pc:spChg>
        <pc:spChg chg="mod">
          <ac:chgData name="Minesh Patel" userId="a66d4990ec83ac90" providerId="LiveId" clId="{B97F8FE2-9461-4CFE-A336-39272FD5B119}" dt="2021-09-21T00:46:50.162" v="39820"/>
          <ac:spMkLst>
            <pc:docMk/>
            <pc:sldMk cId="1892087644" sldId="639"/>
            <ac:spMk id="19" creationId="{E7CB3FFD-1534-4603-AB6C-2B60AF73E62D}"/>
          </ac:spMkLst>
        </pc:spChg>
        <pc:spChg chg="mod">
          <ac:chgData name="Minesh Patel" userId="a66d4990ec83ac90" providerId="LiveId" clId="{B97F8FE2-9461-4CFE-A336-39272FD5B119}" dt="2021-09-21T00:48:04.881" v="39853" actId="108"/>
          <ac:spMkLst>
            <pc:docMk/>
            <pc:sldMk cId="1892087644" sldId="639"/>
            <ac:spMk id="20" creationId="{7F001E38-55F4-4060-B1CC-752D1A490645}"/>
          </ac:spMkLst>
        </pc:spChg>
        <pc:spChg chg="mod">
          <ac:chgData name="Minesh Patel" userId="a66d4990ec83ac90" providerId="LiveId" clId="{B97F8FE2-9461-4CFE-A336-39272FD5B119}" dt="2021-09-21T13:57:19.723" v="71014"/>
          <ac:spMkLst>
            <pc:docMk/>
            <pc:sldMk cId="1892087644" sldId="639"/>
            <ac:spMk id="21" creationId="{6256ADE0-BE25-45F2-A3A6-941DB848313E}"/>
          </ac:spMkLst>
        </pc:spChg>
        <pc:spChg chg="mod">
          <ac:chgData name="Minesh Patel" userId="a66d4990ec83ac90" providerId="LiveId" clId="{B97F8FE2-9461-4CFE-A336-39272FD5B119}" dt="2021-09-21T00:48:05.138" v="39854" actId="108"/>
          <ac:spMkLst>
            <pc:docMk/>
            <pc:sldMk cId="1892087644" sldId="639"/>
            <ac:spMk id="21" creationId="{B79D404D-83EE-40A8-8D88-18E9134877A6}"/>
          </ac:spMkLst>
        </pc:spChg>
        <pc:spChg chg="add del mod">
          <ac:chgData name="Minesh Patel" userId="a66d4990ec83ac90" providerId="LiveId" clId="{B97F8FE2-9461-4CFE-A336-39272FD5B119}" dt="2021-09-21T00:49:59.146" v="39876" actId="478"/>
          <ac:spMkLst>
            <pc:docMk/>
            <pc:sldMk cId="1892087644" sldId="639"/>
            <ac:spMk id="22" creationId="{4D346680-0221-4564-9F75-98A132F8D331}"/>
          </ac:spMkLst>
        </pc:spChg>
        <pc:spChg chg="mod">
          <ac:chgData name="Minesh Patel" userId="a66d4990ec83ac90" providerId="LiveId" clId="{B97F8FE2-9461-4CFE-A336-39272FD5B119}" dt="2021-09-21T13:57:19.723" v="71014"/>
          <ac:spMkLst>
            <pc:docMk/>
            <pc:sldMk cId="1892087644" sldId="639"/>
            <ac:spMk id="22" creationId="{D973C966-7919-4D27-9109-36D9EDCECB50}"/>
          </ac:spMkLst>
        </pc:spChg>
        <pc:spChg chg="add del mod">
          <ac:chgData name="Minesh Patel" userId="a66d4990ec83ac90" providerId="LiveId" clId="{B97F8FE2-9461-4CFE-A336-39272FD5B119}" dt="2021-09-21T00:49:59.146" v="39876" actId="478"/>
          <ac:spMkLst>
            <pc:docMk/>
            <pc:sldMk cId="1892087644" sldId="639"/>
            <ac:spMk id="23" creationId="{2DCC0318-7477-4043-9257-096EEFA8BDB9}"/>
          </ac:spMkLst>
        </pc:spChg>
        <pc:spChg chg="mod">
          <ac:chgData name="Minesh Patel" userId="a66d4990ec83ac90" providerId="LiveId" clId="{B97F8FE2-9461-4CFE-A336-39272FD5B119}" dt="2021-09-21T13:57:19.723" v="71014"/>
          <ac:spMkLst>
            <pc:docMk/>
            <pc:sldMk cId="1892087644" sldId="639"/>
            <ac:spMk id="23" creationId="{ACFE9542-6EA2-4E68-BF1F-F0BE7EFF8354}"/>
          </ac:spMkLst>
        </pc:spChg>
        <pc:spChg chg="mod">
          <ac:chgData name="Minesh Patel" userId="a66d4990ec83ac90" providerId="LiveId" clId="{B97F8FE2-9461-4CFE-A336-39272FD5B119}" dt="2021-09-21T13:57:19.723" v="71014"/>
          <ac:spMkLst>
            <pc:docMk/>
            <pc:sldMk cId="1892087644" sldId="639"/>
            <ac:spMk id="24" creationId="{38BD0B0E-C385-4716-BBC6-D6C0F0C9E708}"/>
          </ac:spMkLst>
        </pc:spChg>
        <pc:spChg chg="mod">
          <ac:chgData name="Minesh Patel" userId="a66d4990ec83ac90" providerId="LiveId" clId="{B97F8FE2-9461-4CFE-A336-39272FD5B119}" dt="2021-09-21T13:57:19.723" v="71014"/>
          <ac:spMkLst>
            <pc:docMk/>
            <pc:sldMk cId="1892087644" sldId="639"/>
            <ac:spMk id="25" creationId="{EA510B20-42B2-4A06-8938-02034AB495F8}"/>
          </ac:spMkLst>
        </pc:spChg>
        <pc:spChg chg="add del">
          <ac:chgData name="Minesh Patel" userId="a66d4990ec83ac90" providerId="LiveId" clId="{B97F8FE2-9461-4CFE-A336-39272FD5B119}" dt="2021-09-21T00:48:01.280" v="39851" actId="22"/>
          <ac:spMkLst>
            <pc:docMk/>
            <pc:sldMk cId="1892087644" sldId="639"/>
            <ac:spMk id="28" creationId="{9AF2A92B-A57E-4B82-A567-52368E81EBBF}"/>
          </ac:spMkLst>
        </pc:spChg>
        <pc:spChg chg="add mod">
          <ac:chgData name="Minesh Patel" userId="a66d4990ec83ac90" providerId="LiveId" clId="{B97F8FE2-9461-4CFE-A336-39272FD5B119}" dt="2021-09-21T11:44:39.259" v="57742" actId="164"/>
          <ac:spMkLst>
            <pc:docMk/>
            <pc:sldMk cId="1892087644" sldId="639"/>
            <ac:spMk id="29" creationId="{54C09A9E-B35A-41C1-AB66-0F96F52C0094}"/>
          </ac:spMkLst>
        </pc:spChg>
        <pc:spChg chg="add mod">
          <ac:chgData name="Minesh Patel" userId="a66d4990ec83ac90" providerId="LiveId" clId="{B97F8FE2-9461-4CFE-A336-39272FD5B119}" dt="2021-09-21T11:44:39.259" v="57742" actId="164"/>
          <ac:spMkLst>
            <pc:docMk/>
            <pc:sldMk cId="1892087644" sldId="639"/>
            <ac:spMk id="30" creationId="{1CBCABB3-8436-4674-95E4-BE98172CABF2}"/>
          </ac:spMkLst>
        </pc:spChg>
        <pc:spChg chg="add mod">
          <ac:chgData name="Minesh Patel" userId="a66d4990ec83ac90" providerId="LiveId" clId="{B97F8FE2-9461-4CFE-A336-39272FD5B119}" dt="2021-09-21T11:44:39.259" v="57742" actId="164"/>
          <ac:spMkLst>
            <pc:docMk/>
            <pc:sldMk cId="1892087644" sldId="639"/>
            <ac:spMk id="31" creationId="{D3A92743-EF90-4D29-8C49-B7341C1743A3}"/>
          </ac:spMkLst>
        </pc:spChg>
        <pc:spChg chg="add mod">
          <ac:chgData name="Minesh Patel" userId="a66d4990ec83ac90" providerId="LiveId" clId="{B97F8FE2-9461-4CFE-A336-39272FD5B119}" dt="2021-09-21T11:44:39.259" v="57742" actId="164"/>
          <ac:spMkLst>
            <pc:docMk/>
            <pc:sldMk cId="1892087644" sldId="639"/>
            <ac:spMk id="32" creationId="{E0154FC0-6977-4F23-9391-4EE3866225BB}"/>
          </ac:spMkLst>
        </pc:spChg>
        <pc:spChg chg="add mod">
          <ac:chgData name="Minesh Patel" userId="a66d4990ec83ac90" providerId="LiveId" clId="{B97F8FE2-9461-4CFE-A336-39272FD5B119}" dt="2021-09-21T11:44:44.335" v="57743" actId="164"/>
          <ac:spMkLst>
            <pc:docMk/>
            <pc:sldMk cId="1892087644" sldId="639"/>
            <ac:spMk id="33" creationId="{019783AD-F1D3-42F0-903E-719477F47523}"/>
          </ac:spMkLst>
        </pc:spChg>
        <pc:spChg chg="add mod">
          <ac:chgData name="Minesh Patel" userId="a66d4990ec83ac90" providerId="LiveId" clId="{B97F8FE2-9461-4CFE-A336-39272FD5B119}" dt="2021-09-21T11:44:44.335" v="57743" actId="164"/>
          <ac:spMkLst>
            <pc:docMk/>
            <pc:sldMk cId="1892087644" sldId="639"/>
            <ac:spMk id="34" creationId="{A939025E-B173-4C1F-85C4-DED67F98A1C5}"/>
          </ac:spMkLst>
        </pc:spChg>
        <pc:spChg chg="add mod">
          <ac:chgData name="Minesh Patel" userId="a66d4990ec83ac90" providerId="LiveId" clId="{B97F8FE2-9461-4CFE-A336-39272FD5B119}" dt="2021-09-21T11:44:44.335" v="57743" actId="164"/>
          <ac:spMkLst>
            <pc:docMk/>
            <pc:sldMk cId="1892087644" sldId="639"/>
            <ac:spMk id="35" creationId="{82D80B2F-D6E9-45A1-96DD-53C9F2A9F15F}"/>
          </ac:spMkLst>
        </pc:spChg>
        <pc:spChg chg="add mod">
          <ac:chgData name="Minesh Patel" userId="a66d4990ec83ac90" providerId="LiveId" clId="{B97F8FE2-9461-4CFE-A336-39272FD5B119}" dt="2021-09-21T00:54:49.723" v="40325" actId="20577"/>
          <ac:spMkLst>
            <pc:docMk/>
            <pc:sldMk cId="1892087644" sldId="639"/>
            <ac:spMk id="36" creationId="{1FC24043-03A1-4581-B656-BBC7B517AA41}"/>
          </ac:spMkLst>
        </pc:spChg>
        <pc:spChg chg="add mod">
          <ac:chgData name="Minesh Patel" userId="a66d4990ec83ac90" providerId="LiveId" clId="{B97F8FE2-9461-4CFE-A336-39272FD5B119}" dt="2021-09-21T00:52:37.985" v="40071" actId="571"/>
          <ac:spMkLst>
            <pc:docMk/>
            <pc:sldMk cId="1892087644" sldId="639"/>
            <ac:spMk id="37" creationId="{F778C771-190D-4214-988D-2816F06130A7}"/>
          </ac:spMkLst>
        </pc:spChg>
        <pc:spChg chg="add mod">
          <ac:chgData name="Minesh Patel" userId="a66d4990ec83ac90" providerId="LiveId" clId="{B97F8FE2-9461-4CFE-A336-39272FD5B119}" dt="2021-09-21T00:52:37.985" v="40071" actId="571"/>
          <ac:spMkLst>
            <pc:docMk/>
            <pc:sldMk cId="1892087644" sldId="639"/>
            <ac:spMk id="38" creationId="{F404F174-9560-40C9-9438-DAA65AA6B1A1}"/>
          </ac:spMkLst>
        </pc:spChg>
        <pc:grpChg chg="add mod">
          <ac:chgData name="Minesh Patel" userId="a66d4990ec83ac90" providerId="LiveId" clId="{B97F8FE2-9461-4CFE-A336-39272FD5B119}" dt="2021-09-21T11:44:39.259" v="57742" actId="164"/>
          <ac:grpSpMkLst>
            <pc:docMk/>
            <pc:sldMk cId="1892087644" sldId="639"/>
            <ac:grpSpMk id="5" creationId="{02935F03-B979-4F49-83F6-FA53DF6296C6}"/>
          </ac:grpSpMkLst>
        </pc:grpChg>
        <pc:grpChg chg="add del mod">
          <ac:chgData name="Minesh Patel" userId="a66d4990ec83ac90" providerId="LiveId" clId="{B97F8FE2-9461-4CFE-A336-39272FD5B119}" dt="2021-09-21T00:50:00.515" v="39877" actId="478"/>
          <ac:grpSpMkLst>
            <pc:docMk/>
            <pc:sldMk cId="1892087644" sldId="639"/>
            <ac:grpSpMk id="10" creationId="{41DE6686-634B-4869-83FB-CA6BE5BF026B}"/>
          </ac:grpSpMkLst>
        </pc:grpChg>
        <pc:grpChg chg="add mod">
          <ac:chgData name="Minesh Patel" userId="a66d4990ec83ac90" providerId="LiveId" clId="{B97F8FE2-9461-4CFE-A336-39272FD5B119}" dt="2021-09-21T11:44:39.259" v="57742" actId="164"/>
          <ac:grpSpMkLst>
            <pc:docMk/>
            <pc:sldMk cId="1892087644" sldId="639"/>
            <ac:grpSpMk id="10" creationId="{51A22E00-9615-4B76-A059-719E54DCC5E0}"/>
          </ac:grpSpMkLst>
        </pc:grpChg>
        <pc:grpChg chg="add mod">
          <ac:chgData name="Minesh Patel" userId="a66d4990ec83ac90" providerId="LiveId" clId="{B97F8FE2-9461-4CFE-A336-39272FD5B119}" dt="2021-09-21T11:44:44.335" v="57743" actId="164"/>
          <ac:grpSpMkLst>
            <pc:docMk/>
            <pc:sldMk cId="1892087644" sldId="639"/>
            <ac:grpSpMk id="11" creationId="{2A74B2F8-0AC7-432F-87E8-0E0003E1E1CC}"/>
          </ac:grpSpMkLst>
        </pc:grpChg>
        <pc:grpChg chg="add del mod">
          <ac:chgData name="Minesh Patel" userId="a66d4990ec83ac90" providerId="LiveId" clId="{B97F8FE2-9461-4CFE-A336-39272FD5B119}" dt="2021-09-21T00:49:59.146" v="39876" actId="478"/>
          <ac:grpSpMkLst>
            <pc:docMk/>
            <pc:sldMk cId="1892087644" sldId="639"/>
            <ac:grpSpMk id="14" creationId="{2B92653E-D14E-494D-B73F-385DEC3114FF}"/>
          </ac:grpSpMkLst>
        </pc:grpChg>
        <pc:grpChg chg="add mod">
          <ac:chgData name="Minesh Patel" userId="a66d4990ec83ac90" providerId="LiveId" clId="{B97F8FE2-9461-4CFE-A336-39272FD5B119}" dt="2021-09-21T13:57:19.723" v="71014"/>
          <ac:grpSpMkLst>
            <pc:docMk/>
            <pc:sldMk cId="1892087644" sldId="639"/>
            <ac:grpSpMk id="20" creationId="{46B3D56B-6B73-4869-AC96-88273600EB4B}"/>
          </ac:grpSpMkLst>
        </pc:grpChg>
        <pc:cxnChg chg="mod">
          <ac:chgData name="Minesh Patel" userId="a66d4990ec83ac90" providerId="LiveId" clId="{B97F8FE2-9461-4CFE-A336-39272FD5B119}" dt="2021-09-21T00:46:50.162" v="39820"/>
          <ac:cxnSpMkLst>
            <pc:docMk/>
            <pc:sldMk cId="1892087644" sldId="639"/>
            <ac:cxnSpMk id="12" creationId="{DAA50C22-5EE8-44E4-90DC-B2C69FFFFCEB}"/>
          </ac:cxnSpMkLst>
        </pc:cxnChg>
        <pc:cxnChg chg="mod">
          <ac:chgData name="Minesh Patel" userId="a66d4990ec83ac90" providerId="LiveId" clId="{B97F8FE2-9461-4CFE-A336-39272FD5B119}" dt="2021-09-21T00:46:50.162" v="39820"/>
          <ac:cxnSpMkLst>
            <pc:docMk/>
            <pc:sldMk cId="1892087644" sldId="639"/>
            <ac:cxnSpMk id="13" creationId="{91887301-8C46-4A12-8B16-1499E98875A6}"/>
          </ac:cxnSpMkLst>
        </pc:cxnChg>
        <pc:cxnChg chg="add del mod">
          <ac:chgData name="Minesh Patel" userId="a66d4990ec83ac90" providerId="LiveId" clId="{B97F8FE2-9461-4CFE-A336-39272FD5B119}" dt="2021-09-21T00:46:53.323" v="39822" actId="478"/>
          <ac:cxnSpMkLst>
            <pc:docMk/>
            <pc:sldMk cId="1892087644" sldId="639"/>
            <ac:cxnSpMk id="24" creationId="{66D84891-E69A-46D6-A965-D4B9F52D6458}"/>
          </ac:cxnSpMkLst>
        </pc:cxnChg>
        <pc:cxnChg chg="add del mod">
          <ac:chgData name="Minesh Patel" userId="a66d4990ec83ac90" providerId="LiveId" clId="{B97F8FE2-9461-4CFE-A336-39272FD5B119}" dt="2021-09-21T00:46:54.089" v="39823" actId="478"/>
          <ac:cxnSpMkLst>
            <pc:docMk/>
            <pc:sldMk cId="1892087644" sldId="639"/>
            <ac:cxnSpMk id="25" creationId="{B653EFE9-DDD9-47C4-AF6A-96AB58FFC259}"/>
          </ac:cxnSpMkLst>
        </pc:cxnChg>
        <pc:cxnChg chg="add del mod">
          <ac:chgData name="Minesh Patel" userId="a66d4990ec83ac90" providerId="LiveId" clId="{B97F8FE2-9461-4CFE-A336-39272FD5B119}" dt="2021-09-21T00:46:52.649" v="39821" actId="478"/>
          <ac:cxnSpMkLst>
            <pc:docMk/>
            <pc:sldMk cId="1892087644" sldId="639"/>
            <ac:cxnSpMk id="26" creationId="{AAB509DF-BDC5-4CCF-A3AC-115A6A9ED59A}"/>
          </ac:cxnSpMkLst>
        </pc:cxnChg>
      </pc:sldChg>
      <pc:sldChg chg="add">
        <pc:chgData name="Minesh Patel" userId="a66d4990ec83ac90" providerId="LiveId" clId="{B97F8FE2-9461-4CFE-A336-39272FD5B119}" dt="2021-09-21T11:51:06.753" v="58186"/>
        <pc:sldMkLst>
          <pc:docMk/>
          <pc:sldMk cId="498289566" sldId="640"/>
        </pc:sldMkLst>
      </pc:sldChg>
      <pc:sldChg chg="addSp delSp modSp new del mod">
        <pc:chgData name="Minesh Patel" userId="a66d4990ec83ac90" providerId="LiveId" clId="{B97F8FE2-9461-4CFE-A336-39272FD5B119}" dt="2021-09-21T11:51:00.393" v="58185" actId="2696"/>
        <pc:sldMkLst>
          <pc:docMk/>
          <pc:sldMk cId="1401158190" sldId="640"/>
        </pc:sldMkLst>
        <pc:spChg chg="mod">
          <ac:chgData name="Minesh Patel" userId="a66d4990ec83ac90" providerId="LiveId" clId="{B97F8FE2-9461-4CFE-A336-39272FD5B119}" dt="2021-09-21T01:22:56.088" v="40614" actId="20577"/>
          <ac:spMkLst>
            <pc:docMk/>
            <pc:sldMk cId="1401158190" sldId="640"/>
            <ac:spMk id="2" creationId="{E1E378EA-6FAD-416B-9347-F3AFFB35C7C7}"/>
          </ac:spMkLst>
        </pc:spChg>
        <pc:spChg chg="mod">
          <ac:chgData name="Minesh Patel" userId="a66d4990ec83ac90" providerId="LiveId" clId="{B97F8FE2-9461-4CFE-A336-39272FD5B119}" dt="2021-09-21T01:37:41.101" v="42057" actId="12"/>
          <ac:spMkLst>
            <pc:docMk/>
            <pc:sldMk cId="1401158190" sldId="640"/>
            <ac:spMk id="3" creationId="{0F913B56-3883-4A58-86A3-7ECDA2B4450A}"/>
          </ac:spMkLst>
        </pc:spChg>
        <pc:spChg chg="add mod">
          <ac:chgData name="Minesh Patel" userId="a66d4990ec83ac90" providerId="LiveId" clId="{B97F8FE2-9461-4CFE-A336-39272FD5B119}" dt="2021-09-21T01:40:00.407" v="42273" actId="14100"/>
          <ac:spMkLst>
            <pc:docMk/>
            <pc:sldMk cId="1401158190" sldId="640"/>
            <ac:spMk id="5" creationId="{88C4FC87-34C6-469A-B895-AD33BDD1B070}"/>
          </ac:spMkLst>
        </pc:spChg>
        <pc:spChg chg="add del mod">
          <ac:chgData name="Minesh Patel" userId="a66d4990ec83ac90" providerId="LiveId" clId="{B97F8FE2-9461-4CFE-A336-39272FD5B119}" dt="2021-09-21T01:39:57.271" v="42272" actId="478"/>
          <ac:spMkLst>
            <pc:docMk/>
            <pc:sldMk cId="1401158190" sldId="640"/>
            <ac:spMk id="7" creationId="{254D524E-69A8-4E8F-93F7-D9A8C42C2FA0}"/>
          </ac:spMkLst>
        </pc:spChg>
        <pc:picChg chg="add mod">
          <ac:chgData name="Minesh Patel" userId="a66d4990ec83ac90" providerId="LiveId" clId="{B97F8FE2-9461-4CFE-A336-39272FD5B119}" dt="2021-09-21T01:37:32.873" v="42052" actId="1076"/>
          <ac:picMkLst>
            <pc:docMk/>
            <pc:sldMk cId="1401158190" sldId="640"/>
            <ac:picMk id="6" creationId="{A3DBE929-E653-406D-A516-A478F1DAA9E9}"/>
          </ac:picMkLst>
        </pc:picChg>
      </pc:sldChg>
      <pc:sldChg chg="addSp delSp modSp new mod ord">
        <pc:chgData name="Minesh Patel" userId="a66d4990ec83ac90" providerId="LiveId" clId="{B97F8FE2-9461-4CFE-A336-39272FD5B119}" dt="2021-09-21T12:04:34.040" v="58466"/>
        <pc:sldMkLst>
          <pc:docMk/>
          <pc:sldMk cId="2843765525" sldId="641"/>
        </pc:sldMkLst>
        <pc:spChg chg="mod">
          <ac:chgData name="Minesh Patel" userId="a66d4990ec83ac90" providerId="LiveId" clId="{B97F8FE2-9461-4CFE-A336-39272FD5B119}" dt="2021-09-21T01:23:47.086" v="40710" actId="20577"/>
          <ac:spMkLst>
            <pc:docMk/>
            <pc:sldMk cId="2843765525" sldId="641"/>
            <ac:spMk id="2" creationId="{F1B647E1-C9C1-46C3-B1C1-3C78CF731366}"/>
          </ac:spMkLst>
        </pc:spChg>
        <pc:spChg chg="mod">
          <ac:chgData name="Minesh Patel" userId="a66d4990ec83ac90" providerId="LiveId" clId="{B97F8FE2-9461-4CFE-A336-39272FD5B119}" dt="2021-09-21T01:24:13.528" v="40711" actId="14100"/>
          <ac:spMkLst>
            <pc:docMk/>
            <pc:sldMk cId="2843765525" sldId="641"/>
            <ac:spMk id="3" creationId="{2F6EF3E2-1571-4F19-B174-97E1D6D613E1}"/>
          </ac:spMkLst>
        </pc:spChg>
        <pc:picChg chg="add mod">
          <ac:chgData name="Minesh Patel" userId="a66d4990ec83ac90" providerId="LiveId" clId="{B97F8FE2-9461-4CFE-A336-39272FD5B119}" dt="2021-09-21T01:37:09.833" v="42041" actId="1076"/>
          <ac:picMkLst>
            <pc:docMk/>
            <pc:sldMk cId="2843765525" sldId="641"/>
            <ac:picMk id="6" creationId="{DCFC749C-05A4-422F-A5F7-98CD565AB2C3}"/>
          </ac:picMkLst>
        </pc:picChg>
        <pc:cxnChg chg="add del mod">
          <ac:chgData name="Minesh Patel" userId="a66d4990ec83ac90" providerId="LiveId" clId="{B97F8FE2-9461-4CFE-A336-39272FD5B119}" dt="2021-09-21T01:40:56.953" v="42279" actId="478"/>
          <ac:cxnSpMkLst>
            <pc:docMk/>
            <pc:sldMk cId="2843765525" sldId="641"/>
            <ac:cxnSpMk id="8" creationId="{666AD622-9978-4B8F-B28A-6949F5A818B7}"/>
          </ac:cxnSpMkLst>
        </pc:cxnChg>
      </pc:sldChg>
      <pc:sldChg chg="addSp delSp modSp add mod chgLayout">
        <pc:chgData name="Minesh Patel" userId="a66d4990ec83ac90" providerId="LiveId" clId="{B97F8FE2-9461-4CFE-A336-39272FD5B119}" dt="2021-09-21T10:06:41.906" v="43327"/>
        <pc:sldMkLst>
          <pc:docMk/>
          <pc:sldMk cId="3395986460" sldId="642"/>
        </pc:sldMkLst>
        <pc:spChg chg="add del mod">
          <ac:chgData name="Minesh Patel" userId="a66d4990ec83ac90" providerId="LiveId" clId="{B97F8FE2-9461-4CFE-A336-39272FD5B119}" dt="2021-09-21T09:14:21.326" v="42786" actId="6264"/>
          <ac:spMkLst>
            <pc:docMk/>
            <pc:sldMk cId="3395986460" sldId="642"/>
            <ac:spMk id="2" creationId="{566DE5B7-AD6B-4B46-B84A-16F2A5A8E3EC}"/>
          </ac:spMkLst>
        </pc:spChg>
        <pc:spChg chg="add mod ord">
          <ac:chgData name="Minesh Patel" userId="a66d4990ec83ac90" providerId="LiveId" clId="{B97F8FE2-9461-4CFE-A336-39272FD5B119}" dt="2021-09-21T09:14:56.551" v="42800" actId="700"/>
          <ac:spMkLst>
            <pc:docMk/>
            <pc:sldMk cId="3395986460" sldId="642"/>
            <ac:spMk id="3" creationId="{D6499F3F-6749-46E6-9889-65AB1742B847}"/>
          </ac:spMkLst>
        </pc:spChg>
        <pc:spChg chg="add del mod">
          <ac:chgData name="Minesh Patel" userId="a66d4990ec83ac90" providerId="LiveId" clId="{B97F8FE2-9461-4CFE-A336-39272FD5B119}" dt="2021-09-21T09:14:51.181" v="42799" actId="6264"/>
          <ac:spMkLst>
            <pc:docMk/>
            <pc:sldMk cId="3395986460" sldId="642"/>
            <ac:spMk id="4" creationId="{181F446D-601B-40CB-9B1A-D29C0D66C3F4}"/>
          </ac:spMkLst>
        </pc:spChg>
        <pc:spChg chg="mod ord">
          <ac:chgData name="Minesh Patel" userId="a66d4990ec83ac90" providerId="LiveId" clId="{B97F8FE2-9461-4CFE-A336-39272FD5B119}" dt="2021-09-21T09:53:52.612" v="43144" actId="113"/>
          <ac:spMkLst>
            <pc:docMk/>
            <pc:sldMk cId="3395986460" sldId="642"/>
            <ac:spMk id="5" creationId="{00000000-0000-0000-0000-000000000000}"/>
          </ac:spMkLst>
        </pc:spChg>
        <pc:spChg chg="add del mod">
          <ac:chgData name="Minesh Patel" userId="a66d4990ec83ac90" providerId="LiveId" clId="{B97F8FE2-9461-4CFE-A336-39272FD5B119}" dt="2021-09-21T09:14:51.181" v="42799" actId="6264"/>
          <ac:spMkLst>
            <pc:docMk/>
            <pc:sldMk cId="3395986460" sldId="642"/>
            <ac:spMk id="6" creationId="{01DEE1A3-0924-408B-8573-75F84201A45F}"/>
          </ac:spMkLst>
        </pc:spChg>
        <pc:spChg chg="mod">
          <ac:chgData name="Minesh Patel" userId="a66d4990ec83ac90" providerId="LiveId" clId="{B97F8FE2-9461-4CFE-A336-39272FD5B119}" dt="2021-09-21T09:53:48.559" v="43141"/>
          <ac:spMkLst>
            <pc:docMk/>
            <pc:sldMk cId="3395986460" sldId="642"/>
            <ac:spMk id="9" creationId="{8C5A25B1-E614-4406-AD89-6BBD2FB22806}"/>
          </ac:spMkLst>
        </pc:spChg>
        <pc:spChg chg="mod">
          <ac:chgData name="Minesh Patel" userId="a66d4990ec83ac90" providerId="LiveId" clId="{B97F8FE2-9461-4CFE-A336-39272FD5B119}" dt="2021-09-21T09:53:48.559" v="43141"/>
          <ac:spMkLst>
            <pc:docMk/>
            <pc:sldMk cId="3395986460" sldId="642"/>
            <ac:spMk id="10" creationId="{C69E0534-F387-47A1-983B-F080DA4A20B9}"/>
          </ac:spMkLst>
        </pc:spChg>
        <pc:spChg chg="mod">
          <ac:chgData name="Minesh Patel" userId="a66d4990ec83ac90" providerId="LiveId" clId="{B97F8FE2-9461-4CFE-A336-39272FD5B119}" dt="2021-09-21T09:53:48.559" v="43141"/>
          <ac:spMkLst>
            <pc:docMk/>
            <pc:sldMk cId="3395986460" sldId="642"/>
            <ac:spMk id="11" creationId="{58E01809-51CF-4D6A-8E54-D93A5CB1B9FB}"/>
          </ac:spMkLst>
        </pc:spChg>
        <pc:spChg chg="mod">
          <ac:chgData name="Minesh Patel" userId="a66d4990ec83ac90" providerId="LiveId" clId="{B97F8FE2-9461-4CFE-A336-39272FD5B119}" dt="2021-09-21T09:53:48.559" v="43141"/>
          <ac:spMkLst>
            <pc:docMk/>
            <pc:sldMk cId="3395986460" sldId="642"/>
            <ac:spMk id="12" creationId="{E1DA74AB-243A-41C0-9533-A71A52556C9E}"/>
          </ac:spMkLst>
        </pc:spChg>
        <pc:spChg chg="mod">
          <ac:chgData name="Minesh Patel" userId="a66d4990ec83ac90" providerId="LiveId" clId="{B97F8FE2-9461-4CFE-A336-39272FD5B119}" dt="2021-09-21T09:53:48.559" v="43141"/>
          <ac:spMkLst>
            <pc:docMk/>
            <pc:sldMk cId="3395986460" sldId="642"/>
            <ac:spMk id="13" creationId="{B82E834D-30B7-4FC5-87D8-973D18127244}"/>
          </ac:spMkLst>
        </pc:spChg>
        <pc:spChg chg="add mod">
          <ac:chgData name="Minesh Patel" userId="a66d4990ec83ac90" providerId="LiveId" clId="{B97F8FE2-9461-4CFE-A336-39272FD5B119}" dt="2021-09-21T10:06:41.906" v="43327"/>
          <ac:spMkLst>
            <pc:docMk/>
            <pc:sldMk cId="3395986460" sldId="642"/>
            <ac:spMk id="14" creationId="{9B7E2929-AA5B-43F7-B3CC-751A1C5306E9}"/>
          </ac:spMkLst>
        </pc:spChg>
        <pc:spChg chg="del mod">
          <ac:chgData name="Minesh Patel" userId="a66d4990ec83ac90" providerId="LiveId" clId="{B97F8FE2-9461-4CFE-A336-39272FD5B119}" dt="2021-09-21T09:14:48.649" v="42798" actId="478"/>
          <ac:spMkLst>
            <pc:docMk/>
            <pc:sldMk cId="3395986460" sldId="642"/>
            <ac:spMk id="22" creationId="{00000000-0000-0000-0000-000000000000}"/>
          </ac:spMkLst>
        </pc:spChg>
        <pc:grpChg chg="add mod">
          <ac:chgData name="Minesh Patel" userId="a66d4990ec83ac90" providerId="LiveId" clId="{B97F8FE2-9461-4CFE-A336-39272FD5B119}" dt="2021-09-21T09:53:48.559" v="43141"/>
          <ac:grpSpMkLst>
            <pc:docMk/>
            <pc:sldMk cId="3395986460" sldId="642"/>
            <ac:grpSpMk id="8" creationId="{A9616347-48FB-4352-BB76-8A278F6F0A06}"/>
          </ac:grpSpMkLst>
        </pc:grpChg>
      </pc:sldChg>
      <pc:sldChg chg="addSp modSp add mod">
        <pc:chgData name="Minesh Patel" userId="a66d4990ec83ac90" providerId="LiveId" clId="{B97F8FE2-9461-4CFE-A336-39272FD5B119}" dt="2021-09-21T10:06:47.313" v="43332"/>
        <pc:sldMkLst>
          <pc:docMk/>
          <pc:sldMk cId="176672081" sldId="643"/>
        </pc:sldMkLst>
        <pc:spChg chg="mod">
          <ac:chgData name="Minesh Patel" userId="a66d4990ec83ac90" providerId="LiveId" clId="{B97F8FE2-9461-4CFE-A336-39272FD5B119}" dt="2021-09-21T09:17:35.406" v="42829" actId="2711"/>
          <ac:spMkLst>
            <pc:docMk/>
            <pc:sldMk cId="176672081" sldId="643"/>
            <ac:spMk id="5" creationId="{00000000-0000-0000-0000-000000000000}"/>
          </ac:spMkLst>
        </pc:spChg>
        <pc:spChg chg="mod">
          <ac:chgData name="Minesh Patel" userId="a66d4990ec83ac90" providerId="LiveId" clId="{B97F8FE2-9461-4CFE-A336-39272FD5B119}" dt="2021-09-21T09:18:01.769" v="42839" actId="113"/>
          <ac:spMkLst>
            <pc:docMk/>
            <pc:sldMk cId="176672081" sldId="643"/>
            <ac:spMk id="6" creationId="{00000000-0000-0000-0000-000000000000}"/>
          </ac:spMkLst>
        </pc:spChg>
        <pc:spChg chg="mod">
          <ac:chgData name="Minesh Patel" userId="a66d4990ec83ac90" providerId="LiveId" clId="{B97F8FE2-9461-4CFE-A336-39272FD5B119}" dt="2021-09-21T09:17:56.068" v="42835" actId="207"/>
          <ac:spMkLst>
            <pc:docMk/>
            <pc:sldMk cId="176672081" sldId="643"/>
            <ac:spMk id="8" creationId="{00000000-0000-0000-0000-000000000000}"/>
          </ac:spMkLst>
        </pc:spChg>
        <pc:spChg chg="mod">
          <ac:chgData name="Minesh Patel" userId="a66d4990ec83ac90" providerId="LiveId" clId="{B97F8FE2-9461-4CFE-A336-39272FD5B119}" dt="2021-09-21T09:54:06.874" v="43149"/>
          <ac:spMkLst>
            <pc:docMk/>
            <pc:sldMk cId="176672081" sldId="643"/>
            <ac:spMk id="9" creationId="{C3C2B87C-AEDC-45CA-B78A-09F35A6D5000}"/>
          </ac:spMkLst>
        </pc:spChg>
        <pc:spChg chg="mod">
          <ac:chgData name="Minesh Patel" userId="a66d4990ec83ac90" providerId="LiveId" clId="{B97F8FE2-9461-4CFE-A336-39272FD5B119}" dt="2021-09-21T09:54:06.874" v="43149"/>
          <ac:spMkLst>
            <pc:docMk/>
            <pc:sldMk cId="176672081" sldId="643"/>
            <ac:spMk id="10" creationId="{F31C3780-F5F1-401F-9371-FA130DD2915B}"/>
          </ac:spMkLst>
        </pc:spChg>
        <pc:spChg chg="mod">
          <ac:chgData name="Minesh Patel" userId="a66d4990ec83ac90" providerId="LiveId" clId="{B97F8FE2-9461-4CFE-A336-39272FD5B119}" dt="2021-09-21T09:54:06.874" v="43149"/>
          <ac:spMkLst>
            <pc:docMk/>
            <pc:sldMk cId="176672081" sldId="643"/>
            <ac:spMk id="11" creationId="{26F2F1F1-133C-4423-A6BD-EE725D3217A4}"/>
          </ac:spMkLst>
        </pc:spChg>
        <pc:spChg chg="mod">
          <ac:chgData name="Minesh Patel" userId="a66d4990ec83ac90" providerId="LiveId" clId="{B97F8FE2-9461-4CFE-A336-39272FD5B119}" dt="2021-09-21T09:54:06.874" v="43149"/>
          <ac:spMkLst>
            <pc:docMk/>
            <pc:sldMk cId="176672081" sldId="643"/>
            <ac:spMk id="12" creationId="{B7192B7C-64EC-4243-9EB3-470CF88AE8AB}"/>
          </ac:spMkLst>
        </pc:spChg>
        <pc:spChg chg="mod">
          <ac:chgData name="Minesh Patel" userId="a66d4990ec83ac90" providerId="LiveId" clId="{B97F8FE2-9461-4CFE-A336-39272FD5B119}" dt="2021-09-21T09:54:06.874" v="43149"/>
          <ac:spMkLst>
            <pc:docMk/>
            <pc:sldMk cId="176672081" sldId="643"/>
            <ac:spMk id="13" creationId="{51803488-85DD-47AB-9C0D-1BC9DADCC966}"/>
          </ac:spMkLst>
        </pc:spChg>
        <pc:spChg chg="add mod">
          <ac:chgData name="Minesh Patel" userId="a66d4990ec83ac90" providerId="LiveId" clId="{B97F8FE2-9461-4CFE-A336-39272FD5B119}" dt="2021-09-21T10:06:47.313" v="43332"/>
          <ac:spMkLst>
            <pc:docMk/>
            <pc:sldMk cId="176672081" sldId="643"/>
            <ac:spMk id="14" creationId="{81BD639B-1028-4BDA-9FE1-F6EB9FE17F00}"/>
          </ac:spMkLst>
        </pc:spChg>
        <pc:spChg chg="mod">
          <ac:chgData name="Minesh Patel" userId="a66d4990ec83ac90" providerId="LiveId" clId="{B97F8FE2-9461-4CFE-A336-39272FD5B119}" dt="2021-09-21T09:17:50.345" v="42834" actId="207"/>
          <ac:spMkLst>
            <pc:docMk/>
            <pc:sldMk cId="176672081" sldId="643"/>
            <ac:spMk id="22" creationId="{00000000-0000-0000-0000-000000000000}"/>
          </ac:spMkLst>
        </pc:spChg>
        <pc:grpChg chg="add mod">
          <ac:chgData name="Minesh Patel" userId="a66d4990ec83ac90" providerId="LiveId" clId="{B97F8FE2-9461-4CFE-A336-39272FD5B119}" dt="2021-09-21T09:54:06.874" v="43149"/>
          <ac:grpSpMkLst>
            <pc:docMk/>
            <pc:sldMk cId="176672081" sldId="643"/>
            <ac:grpSpMk id="7" creationId="{127F4C4C-7FA0-47AD-B9D0-47FD86755724}"/>
          </ac:grpSpMkLst>
        </pc:grpChg>
      </pc:sldChg>
      <pc:sldChg chg="addSp delSp modSp add mod chgLayout">
        <pc:chgData name="Minesh Patel" userId="a66d4990ec83ac90" providerId="LiveId" clId="{B97F8FE2-9461-4CFE-A336-39272FD5B119}" dt="2021-09-21T10:06:48.537" v="43334"/>
        <pc:sldMkLst>
          <pc:docMk/>
          <pc:sldMk cId="606000551" sldId="644"/>
        </pc:sldMkLst>
        <pc:spChg chg="add del mod">
          <ac:chgData name="Minesh Patel" userId="a66d4990ec83ac90" providerId="LiveId" clId="{B97F8FE2-9461-4CFE-A336-39272FD5B119}" dt="2021-09-21T09:18:15.705" v="42841" actId="6264"/>
          <ac:spMkLst>
            <pc:docMk/>
            <pc:sldMk cId="606000551" sldId="644"/>
            <ac:spMk id="2" creationId="{5590A9B7-8032-4F8B-B191-F0A28A5302BC}"/>
          </ac:spMkLst>
        </pc:spChg>
        <pc:spChg chg="add mod ord">
          <ac:chgData name="Minesh Patel" userId="a66d4990ec83ac90" providerId="LiveId" clId="{B97F8FE2-9461-4CFE-A336-39272FD5B119}" dt="2021-09-21T09:18:29.500" v="42848" actId="27636"/>
          <ac:spMkLst>
            <pc:docMk/>
            <pc:sldMk cId="606000551" sldId="644"/>
            <ac:spMk id="3" creationId="{61FAD31E-7B92-4CB1-9695-27CC574083AE}"/>
          </ac:spMkLst>
        </pc:spChg>
        <pc:spChg chg="mod ord">
          <ac:chgData name="Minesh Patel" userId="a66d4990ec83ac90" providerId="LiveId" clId="{B97F8FE2-9461-4CFE-A336-39272FD5B119}" dt="2021-09-21T09:18:27.694" v="42846" actId="6264"/>
          <ac:spMkLst>
            <pc:docMk/>
            <pc:sldMk cId="606000551" sldId="644"/>
            <ac:spMk id="4" creationId="{00000000-0000-0000-0000-000000000000}"/>
          </ac:spMkLst>
        </pc:spChg>
        <pc:spChg chg="add del mod">
          <ac:chgData name="Minesh Patel" userId="a66d4990ec83ac90" providerId="LiveId" clId="{B97F8FE2-9461-4CFE-A336-39272FD5B119}" dt="2021-09-21T09:18:27.694" v="42846" actId="6264"/>
          <ac:spMkLst>
            <pc:docMk/>
            <pc:sldMk cId="606000551" sldId="644"/>
            <ac:spMk id="5" creationId="{738A15D4-5D4F-4013-A7C0-398018E36A6A}"/>
          </ac:spMkLst>
        </pc:spChg>
        <pc:spChg chg="add del mod">
          <ac:chgData name="Minesh Patel" userId="a66d4990ec83ac90" providerId="LiveId" clId="{B97F8FE2-9461-4CFE-A336-39272FD5B119}" dt="2021-09-21T09:18:27.694" v="42846" actId="6264"/>
          <ac:spMkLst>
            <pc:docMk/>
            <pc:sldMk cId="606000551" sldId="644"/>
            <ac:spMk id="6" creationId="{06EBEA53-9611-425B-A11B-9B4E815F21DD}"/>
          </ac:spMkLst>
        </pc:spChg>
        <pc:spChg chg="mod">
          <ac:chgData name="Minesh Patel" userId="a66d4990ec83ac90" providerId="LiveId" clId="{B97F8FE2-9461-4CFE-A336-39272FD5B119}" dt="2021-09-21T09:54:09.822" v="43151"/>
          <ac:spMkLst>
            <pc:docMk/>
            <pc:sldMk cId="606000551" sldId="644"/>
            <ac:spMk id="9" creationId="{66A040F2-1E04-4827-82D9-B18DE3F4EA5B}"/>
          </ac:spMkLst>
        </pc:spChg>
        <pc:spChg chg="mod">
          <ac:chgData name="Minesh Patel" userId="a66d4990ec83ac90" providerId="LiveId" clId="{B97F8FE2-9461-4CFE-A336-39272FD5B119}" dt="2021-09-21T09:54:09.822" v="43151"/>
          <ac:spMkLst>
            <pc:docMk/>
            <pc:sldMk cId="606000551" sldId="644"/>
            <ac:spMk id="10" creationId="{8116AE69-9F63-427A-A2E6-68F1C8D8B9B7}"/>
          </ac:spMkLst>
        </pc:spChg>
        <pc:spChg chg="mod">
          <ac:chgData name="Minesh Patel" userId="a66d4990ec83ac90" providerId="LiveId" clId="{B97F8FE2-9461-4CFE-A336-39272FD5B119}" dt="2021-09-21T09:54:09.822" v="43151"/>
          <ac:spMkLst>
            <pc:docMk/>
            <pc:sldMk cId="606000551" sldId="644"/>
            <ac:spMk id="11" creationId="{7A57C8AC-4236-4131-9232-D917FB898348}"/>
          </ac:spMkLst>
        </pc:spChg>
        <pc:spChg chg="mod">
          <ac:chgData name="Minesh Patel" userId="a66d4990ec83ac90" providerId="LiveId" clId="{B97F8FE2-9461-4CFE-A336-39272FD5B119}" dt="2021-09-21T09:54:09.822" v="43151"/>
          <ac:spMkLst>
            <pc:docMk/>
            <pc:sldMk cId="606000551" sldId="644"/>
            <ac:spMk id="12" creationId="{162C4301-BE9F-4B45-A54E-0FCF6DB64C34}"/>
          </ac:spMkLst>
        </pc:spChg>
        <pc:spChg chg="mod">
          <ac:chgData name="Minesh Patel" userId="a66d4990ec83ac90" providerId="LiveId" clId="{B97F8FE2-9461-4CFE-A336-39272FD5B119}" dt="2021-09-21T09:54:09.822" v="43151"/>
          <ac:spMkLst>
            <pc:docMk/>
            <pc:sldMk cId="606000551" sldId="644"/>
            <ac:spMk id="13" creationId="{AD3F12E5-463E-4744-8234-54AB0689EF55}"/>
          </ac:spMkLst>
        </pc:spChg>
        <pc:spChg chg="add mod">
          <ac:chgData name="Minesh Patel" userId="a66d4990ec83ac90" providerId="LiveId" clId="{B97F8FE2-9461-4CFE-A336-39272FD5B119}" dt="2021-09-21T10:06:48.537" v="43334"/>
          <ac:spMkLst>
            <pc:docMk/>
            <pc:sldMk cId="606000551" sldId="644"/>
            <ac:spMk id="14" creationId="{4C58CAF2-524D-48E7-8FB0-1DCA0BEA2893}"/>
          </ac:spMkLst>
        </pc:spChg>
        <pc:spChg chg="del">
          <ac:chgData name="Minesh Patel" userId="a66d4990ec83ac90" providerId="LiveId" clId="{B97F8FE2-9461-4CFE-A336-39272FD5B119}" dt="2021-09-21T09:18:25.533" v="42845" actId="478"/>
          <ac:spMkLst>
            <pc:docMk/>
            <pc:sldMk cId="606000551" sldId="644"/>
            <ac:spMk id="22" creationId="{00000000-0000-0000-0000-000000000000}"/>
          </ac:spMkLst>
        </pc:spChg>
        <pc:grpChg chg="add mod">
          <ac:chgData name="Minesh Patel" userId="a66d4990ec83ac90" providerId="LiveId" clId="{B97F8FE2-9461-4CFE-A336-39272FD5B119}" dt="2021-09-21T09:54:09.822" v="43151"/>
          <ac:grpSpMkLst>
            <pc:docMk/>
            <pc:sldMk cId="606000551" sldId="644"/>
            <ac:grpSpMk id="8" creationId="{01F2276E-C556-440E-8257-9DDDF0309994}"/>
          </ac:grpSpMkLst>
        </pc:grpChg>
      </pc:sldChg>
      <pc:sldChg chg="modSp add mod">
        <pc:chgData name="Minesh Patel" userId="a66d4990ec83ac90" providerId="LiveId" clId="{B97F8FE2-9461-4CFE-A336-39272FD5B119}" dt="2021-09-21T09:52:25.277" v="43121" actId="20577"/>
        <pc:sldMkLst>
          <pc:docMk/>
          <pc:sldMk cId="902988318" sldId="645"/>
        </pc:sldMkLst>
        <pc:spChg chg="mod">
          <ac:chgData name="Minesh Patel" userId="a66d4990ec83ac90" providerId="LiveId" clId="{B97F8FE2-9461-4CFE-A336-39272FD5B119}" dt="2021-09-21T09:52:25.277" v="43121" actId="20577"/>
          <ac:spMkLst>
            <pc:docMk/>
            <pc:sldMk cId="902988318" sldId="645"/>
            <ac:spMk id="49" creationId="{F2BB2686-9642-46B6-B60B-0E3E0884F5B4}"/>
          </ac:spMkLst>
        </pc:spChg>
        <pc:spChg chg="mod">
          <ac:chgData name="Minesh Patel" userId="a66d4990ec83ac90" providerId="LiveId" clId="{B97F8FE2-9461-4CFE-A336-39272FD5B119}" dt="2021-09-21T09:26:49.338" v="42923" actId="20577"/>
          <ac:spMkLst>
            <pc:docMk/>
            <pc:sldMk cId="902988318" sldId="645"/>
            <ac:spMk id="88" creationId="{AA37C788-23EA-4FF9-8385-D3B2B927CF14}"/>
          </ac:spMkLst>
        </pc:spChg>
      </pc:sldChg>
      <pc:sldChg chg="addSp delSp modSp add mod">
        <pc:chgData name="Minesh Patel" userId="a66d4990ec83ac90" providerId="LiveId" clId="{B97F8FE2-9461-4CFE-A336-39272FD5B119}" dt="2021-09-21T09:52:46.690" v="43123"/>
        <pc:sldMkLst>
          <pc:docMk/>
          <pc:sldMk cId="1320491770" sldId="646"/>
        </pc:sldMkLst>
        <pc:spChg chg="mod">
          <ac:chgData name="Minesh Patel" userId="a66d4990ec83ac90" providerId="LiveId" clId="{B97F8FE2-9461-4CFE-A336-39272FD5B119}" dt="2021-09-21T09:52:46.690" v="43123"/>
          <ac:spMkLst>
            <pc:docMk/>
            <pc:sldMk cId="1320491770" sldId="646"/>
            <ac:spMk id="12" creationId="{4F36FD72-D5D8-43AE-B1BF-3589565168E3}"/>
          </ac:spMkLst>
        </pc:spChg>
        <pc:spChg chg="mod">
          <ac:chgData name="Minesh Patel" userId="a66d4990ec83ac90" providerId="LiveId" clId="{B97F8FE2-9461-4CFE-A336-39272FD5B119}" dt="2021-09-21T09:52:46.690" v="43123"/>
          <ac:spMkLst>
            <pc:docMk/>
            <pc:sldMk cId="1320491770" sldId="646"/>
            <ac:spMk id="13" creationId="{1EC71C74-02A3-4BD0-872C-70DF6963AF43}"/>
          </ac:spMkLst>
        </pc:spChg>
        <pc:spChg chg="mod">
          <ac:chgData name="Minesh Patel" userId="a66d4990ec83ac90" providerId="LiveId" clId="{B97F8FE2-9461-4CFE-A336-39272FD5B119}" dt="2021-09-21T09:52:46.690" v="43123"/>
          <ac:spMkLst>
            <pc:docMk/>
            <pc:sldMk cId="1320491770" sldId="646"/>
            <ac:spMk id="14" creationId="{54AF538F-80A0-4A7C-9110-6080D7522855}"/>
          </ac:spMkLst>
        </pc:spChg>
        <pc:spChg chg="mod">
          <ac:chgData name="Minesh Patel" userId="a66d4990ec83ac90" providerId="LiveId" clId="{B97F8FE2-9461-4CFE-A336-39272FD5B119}" dt="2021-09-21T09:52:46.690" v="43123"/>
          <ac:spMkLst>
            <pc:docMk/>
            <pc:sldMk cId="1320491770" sldId="646"/>
            <ac:spMk id="15" creationId="{B0C1CB1B-E05E-494A-BBF2-A96844BF0657}"/>
          </ac:spMkLst>
        </pc:spChg>
        <pc:spChg chg="mod">
          <ac:chgData name="Minesh Patel" userId="a66d4990ec83ac90" providerId="LiveId" clId="{B97F8FE2-9461-4CFE-A336-39272FD5B119}" dt="2021-09-21T09:52:46.690" v="43123"/>
          <ac:spMkLst>
            <pc:docMk/>
            <pc:sldMk cId="1320491770" sldId="646"/>
            <ac:spMk id="16" creationId="{7FB8CF4B-E75A-4077-BBF3-04EE5AEF1CEB}"/>
          </ac:spMkLst>
        </pc:spChg>
        <pc:grpChg chg="add mod">
          <ac:chgData name="Minesh Patel" userId="a66d4990ec83ac90" providerId="LiveId" clId="{B97F8FE2-9461-4CFE-A336-39272FD5B119}" dt="2021-09-21T09:52:46.690" v="43123"/>
          <ac:grpSpMkLst>
            <pc:docMk/>
            <pc:sldMk cId="1320491770" sldId="646"/>
            <ac:grpSpMk id="11" creationId="{12B99A2A-44F6-4688-8A7F-46FC6835B486}"/>
          </ac:grpSpMkLst>
        </pc:grpChg>
        <pc:grpChg chg="del">
          <ac:chgData name="Minesh Patel" userId="a66d4990ec83ac90" providerId="LiveId" clId="{B97F8FE2-9461-4CFE-A336-39272FD5B119}" dt="2021-09-21T09:52:46.348" v="43122" actId="478"/>
          <ac:grpSpMkLst>
            <pc:docMk/>
            <pc:sldMk cId="1320491770" sldId="646"/>
            <ac:grpSpMk id="17" creationId="{E75775F1-0E18-44C0-A268-568DC1466BD1}"/>
          </ac:grpSpMkLst>
        </pc:grpChg>
      </pc:sldChg>
      <pc:sldChg chg="add">
        <pc:chgData name="Minesh Patel" userId="a66d4990ec83ac90" providerId="LiveId" clId="{B97F8FE2-9461-4CFE-A336-39272FD5B119}" dt="2021-09-21T09:03:15.862" v="42720"/>
        <pc:sldMkLst>
          <pc:docMk/>
          <pc:sldMk cId="2807313008" sldId="647"/>
        </pc:sldMkLst>
      </pc:sldChg>
      <pc:sldChg chg="addSp delSp modSp add mod">
        <pc:chgData name="Minesh Patel" userId="a66d4990ec83ac90" providerId="LiveId" clId="{B97F8FE2-9461-4CFE-A336-39272FD5B119}" dt="2021-09-21T10:07:09.089" v="43353"/>
        <pc:sldMkLst>
          <pc:docMk/>
          <pc:sldMk cId="1352361260" sldId="648"/>
        </pc:sldMkLst>
        <pc:spChg chg="add del mod">
          <ac:chgData name="Minesh Patel" userId="a66d4990ec83ac90" providerId="LiveId" clId="{B97F8FE2-9461-4CFE-A336-39272FD5B119}" dt="2021-09-21T10:07:09.089" v="43353"/>
          <ac:spMkLst>
            <pc:docMk/>
            <pc:sldMk cId="1352361260" sldId="648"/>
            <ac:spMk id="45" creationId="{A6C129D4-A3BB-4088-B9CF-214A8A18E1B6}"/>
          </ac:spMkLst>
        </pc:spChg>
        <pc:spChg chg="mod">
          <ac:chgData name="Minesh Patel" userId="a66d4990ec83ac90" providerId="LiveId" clId="{B97F8FE2-9461-4CFE-A336-39272FD5B119}" dt="2021-09-21T09:56:00.552" v="43186" actId="20577"/>
          <ac:spMkLst>
            <pc:docMk/>
            <pc:sldMk cId="1352361260" sldId="648"/>
            <ac:spMk id="49" creationId="{2F4EF508-70AA-4A9A-8C7B-20B1FF9CD8AC}"/>
          </ac:spMkLst>
        </pc:spChg>
        <pc:spChg chg="mod">
          <ac:chgData name="Minesh Patel" userId="a66d4990ec83ac90" providerId="LiveId" clId="{B97F8FE2-9461-4CFE-A336-39272FD5B119}" dt="2021-09-21T09:26:59.435" v="42925" actId="20577"/>
          <ac:spMkLst>
            <pc:docMk/>
            <pc:sldMk cId="1352361260" sldId="648"/>
            <ac:spMk id="88" creationId="{AA37C788-23EA-4FF9-8385-D3B2B927CF14}"/>
          </ac:spMkLst>
        </pc:spChg>
      </pc:sldChg>
      <pc:sldChg chg="addSp delSp modSp add mod modNotesTx">
        <pc:chgData name="Minesh Patel" userId="a66d4990ec83ac90" providerId="LiveId" clId="{B97F8FE2-9461-4CFE-A336-39272FD5B119}" dt="2021-09-21T14:24:56.279" v="71558" actId="20577"/>
        <pc:sldMkLst>
          <pc:docMk/>
          <pc:sldMk cId="4030768747" sldId="649"/>
        </pc:sldMkLst>
        <pc:spChg chg="mod">
          <ac:chgData name="Minesh Patel" userId="a66d4990ec83ac90" providerId="LiveId" clId="{B97F8FE2-9461-4CFE-A336-39272FD5B119}" dt="2021-09-21T09:56:06.730" v="43188"/>
          <ac:spMkLst>
            <pc:docMk/>
            <pc:sldMk cId="4030768747" sldId="649"/>
            <ac:spMk id="12" creationId="{480F7AAE-7563-4E0E-91C2-4427FFB74258}"/>
          </ac:spMkLst>
        </pc:spChg>
        <pc:spChg chg="mod">
          <ac:chgData name="Minesh Patel" userId="a66d4990ec83ac90" providerId="LiveId" clId="{B97F8FE2-9461-4CFE-A336-39272FD5B119}" dt="2021-09-21T09:56:06.730" v="43188"/>
          <ac:spMkLst>
            <pc:docMk/>
            <pc:sldMk cId="4030768747" sldId="649"/>
            <ac:spMk id="13" creationId="{F0748D68-D062-41D7-8EF4-9D1553E19A6B}"/>
          </ac:spMkLst>
        </pc:spChg>
        <pc:spChg chg="mod">
          <ac:chgData name="Minesh Patel" userId="a66d4990ec83ac90" providerId="LiveId" clId="{B97F8FE2-9461-4CFE-A336-39272FD5B119}" dt="2021-09-21T09:56:06.730" v="43188"/>
          <ac:spMkLst>
            <pc:docMk/>
            <pc:sldMk cId="4030768747" sldId="649"/>
            <ac:spMk id="14" creationId="{5B78CB7B-9903-44AC-A699-A9ACCBFD4122}"/>
          </ac:spMkLst>
        </pc:spChg>
        <pc:spChg chg="mod">
          <ac:chgData name="Minesh Patel" userId="a66d4990ec83ac90" providerId="LiveId" clId="{B97F8FE2-9461-4CFE-A336-39272FD5B119}" dt="2021-09-21T09:56:06.730" v="43188"/>
          <ac:spMkLst>
            <pc:docMk/>
            <pc:sldMk cId="4030768747" sldId="649"/>
            <ac:spMk id="15" creationId="{641F4C56-FCA0-4F32-8B32-62886C5F77B7}"/>
          </ac:spMkLst>
        </pc:spChg>
        <pc:spChg chg="mod">
          <ac:chgData name="Minesh Patel" userId="a66d4990ec83ac90" providerId="LiveId" clId="{B97F8FE2-9461-4CFE-A336-39272FD5B119}" dt="2021-09-21T09:56:06.730" v="43188"/>
          <ac:spMkLst>
            <pc:docMk/>
            <pc:sldMk cId="4030768747" sldId="649"/>
            <ac:spMk id="16" creationId="{085B25B0-884B-4E95-BC0E-19ED5D9750B3}"/>
          </ac:spMkLst>
        </pc:spChg>
        <pc:grpChg chg="add mod">
          <ac:chgData name="Minesh Patel" userId="a66d4990ec83ac90" providerId="LiveId" clId="{B97F8FE2-9461-4CFE-A336-39272FD5B119}" dt="2021-09-21T09:56:06.730" v="43188"/>
          <ac:grpSpMkLst>
            <pc:docMk/>
            <pc:sldMk cId="4030768747" sldId="649"/>
            <ac:grpSpMk id="11" creationId="{6B8A52A8-D95D-41B7-8BF0-4A3A5AF862C5}"/>
          </ac:grpSpMkLst>
        </pc:grpChg>
        <pc:grpChg chg="del">
          <ac:chgData name="Minesh Patel" userId="a66d4990ec83ac90" providerId="LiveId" clId="{B97F8FE2-9461-4CFE-A336-39272FD5B119}" dt="2021-09-21T09:56:06.312" v="43187" actId="478"/>
          <ac:grpSpMkLst>
            <pc:docMk/>
            <pc:sldMk cId="4030768747" sldId="649"/>
            <ac:grpSpMk id="18" creationId="{0137DF52-A799-4E3C-AB93-CAAD45A282D9}"/>
          </ac:grpSpMkLst>
        </pc:grpChg>
      </pc:sldChg>
      <pc:sldChg chg="addSp modSp add mod">
        <pc:chgData name="Minesh Patel" userId="a66d4990ec83ac90" providerId="LiveId" clId="{B97F8FE2-9461-4CFE-A336-39272FD5B119}" dt="2021-09-21T10:07:14.081" v="43355"/>
        <pc:sldMkLst>
          <pc:docMk/>
          <pc:sldMk cId="1985674061" sldId="650"/>
        </pc:sldMkLst>
        <pc:spChg chg="mod">
          <ac:chgData name="Minesh Patel" userId="a66d4990ec83ac90" providerId="LiveId" clId="{B97F8FE2-9461-4CFE-A336-39272FD5B119}" dt="2021-09-21T09:27:21.688" v="42926" actId="2711"/>
          <ac:spMkLst>
            <pc:docMk/>
            <pc:sldMk cId="1985674061" sldId="650"/>
            <ac:spMk id="2" creationId="{6FAF6D94-F2D1-4E88-A909-B4DF4E002525}"/>
          </ac:spMkLst>
        </pc:spChg>
        <pc:spChg chg="mod">
          <ac:chgData name="Minesh Patel" userId="a66d4990ec83ac90" providerId="LiveId" clId="{B97F8FE2-9461-4CFE-A336-39272FD5B119}" dt="2021-09-21T09:27:21.688" v="42926" actId="2711"/>
          <ac:spMkLst>
            <pc:docMk/>
            <pc:sldMk cId="1985674061" sldId="650"/>
            <ac:spMk id="49" creationId="{CD8A06E8-DFC7-423D-B137-EDC45C1B1AD4}"/>
          </ac:spMkLst>
        </pc:spChg>
        <pc:spChg chg="mod">
          <ac:chgData name="Minesh Patel" userId="a66d4990ec83ac90" providerId="LiveId" clId="{B97F8FE2-9461-4CFE-A336-39272FD5B119}" dt="2021-09-21T09:27:21.688" v="42926" actId="2711"/>
          <ac:spMkLst>
            <pc:docMk/>
            <pc:sldMk cId="1985674061" sldId="650"/>
            <ac:spMk id="50" creationId="{30E8EE1A-EB06-4931-B36B-EB15DA39B6CF}"/>
          </ac:spMkLst>
        </pc:spChg>
        <pc:spChg chg="mod">
          <ac:chgData name="Minesh Patel" userId="a66d4990ec83ac90" providerId="LiveId" clId="{B97F8FE2-9461-4CFE-A336-39272FD5B119}" dt="2021-09-21T09:27:21.688" v="42926" actId="2711"/>
          <ac:spMkLst>
            <pc:docMk/>
            <pc:sldMk cId="1985674061" sldId="650"/>
            <ac:spMk id="85" creationId="{3646A859-0D1A-442B-9237-C38520D2019C}"/>
          </ac:spMkLst>
        </pc:spChg>
        <pc:spChg chg="mod">
          <ac:chgData name="Minesh Patel" userId="a66d4990ec83ac90" providerId="LiveId" clId="{B97F8FE2-9461-4CFE-A336-39272FD5B119}" dt="2021-09-21T09:27:21.688" v="42926" actId="2711"/>
          <ac:spMkLst>
            <pc:docMk/>
            <pc:sldMk cId="1985674061" sldId="650"/>
            <ac:spMk id="97" creationId="{5532F03A-9141-40F7-841F-86291569D1C1}"/>
          </ac:spMkLst>
        </pc:spChg>
        <pc:spChg chg="mod">
          <ac:chgData name="Minesh Patel" userId="a66d4990ec83ac90" providerId="LiveId" clId="{B97F8FE2-9461-4CFE-A336-39272FD5B119}" dt="2021-09-21T09:27:21.688" v="42926" actId="2711"/>
          <ac:spMkLst>
            <pc:docMk/>
            <pc:sldMk cId="1985674061" sldId="650"/>
            <ac:spMk id="98" creationId="{D92324E9-2916-4DA5-8BD9-D7A99907CABF}"/>
          </ac:spMkLst>
        </pc:spChg>
        <pc:spChg chg="mod">
          <ac:chgData name="Minesh Patel" userId="a66d4990ec83ac90" providerId="LiveId" clId="{B97F8FE2-9461-4CFE-A336-39272FD5B119}" dt="2021-09-21T09:27:21.688" v="42926" actId="2711"/>
          <ac:spMkLst>
            <pc:docMk/>
            <pc:sldMk cId="1985674061" sldId="650"/>
            <ac:spMk id="99" creationId="{8A1553A6-DF73-4BB7-BDFA-BF7C4BF00EA3}"/>
          </ac:spMkLst>
        </pc:spChg>
        <pc:spChg chg="mod">
          <ac:chgData name="Minesh Patel" userId="a66d4990ec83ac90" providerId="LiveId" clId="{B97F8FE2-9461-4CFE-A336-39272FD5B119}" dt="2021-09-21T09:27:21.688" v="42926" actId="2711"/>
          <ac:spMkLst>
            <pc:docMk/>
            <pc:sldMk cId="1985674061" sldId="650"/>
            <ac:spMk id="100" creationId="{BA226651-3DBB-4C29-926D-37DE3D057128}"/>
          </ac:spMkLst>
        </pc:spChg>
        <pc:spChg chg="mod">
          <ac:chgData name="Minesh Patel" userId="a66d4990ec83ac90" providerId="LiveId" clId="{B97F8FE2-9461-4CFE-A336-39272FD5B119}" dt="2021-09-21T09:27:21.688" v="42926" actId="2711"/>
          <ac:spMkLst>
            <pc:docMk/>
            <pc:sldMk cId="1985674061" sldId="650"/>
            <ac:spMk id="101" creationId="{52F4C29A-6C11-40B8-AC53-F7CB8DDF3D7E}"/>
          </ac:spMkLst>
        </pc:spChg>
        <pc:spChg chg="mod">
          <ac:chgData name="Minesh Patel" userId="a66d4990ec83ac90" providerId="LiveId" clId="{B97F8FE2-9461-4CFE-A336-39272FD5B119}" dt="2021-09-21T09:56:09.010" v="43190"/>
          <ac:spMkLst>
            <pc:docMk/>
            <pc:sldMk cId="1985674061" sldId="650"/>
            <ac:spMk id="123" creationId="{F2623A00-CC2C-4D51-AF36-2A2F5E4BFA23}"/>
          </ac:spMkLst>
        </pc:spChg>
        <pc:spChg chg="mod">
          <ac:chgData name="Minesh Patel" userId="a66d4990ec83ac90" providerId="LiveId" clId="{B97F8FE2-9461-4CFE-A336-39272FD5B119}" dt="2021-09-21T09:56:09.010" v="43190"/>
          <ac:spMkLst>
            <pc:docMk/>
            <pc:sldMk cId="1985674061" sldId="650"/>
            <ac:spMk id="124" creationId="{57DB6962-2E76-4939-87C6-5B9B96EAAA8D}"/>
          </ac:spMkLst>
        </pc:spChg>
        <pc:spChg chg="mod">
          <ac:chgData name="Minesh Patel" userId="a66d4990ec83ac90" providerId="LiveId" clId="{B97F8FE2-9461-4CFE-A336-39272FD5B119}" dt="2021-09-21T09:56:09.010" v="43190"/>
          <ac:spMkLst>
            <pc:docMk/>
            <pc:sldMk cId="1985674061" sldId="650"/>
            <ac:spMk id="125" creationId="{4757BC53-E0A7-4822-ACD7-DE3F9E410AF5}"/>
          </ac:spMkLst>
        </pc:spChg>
        <pc:spChg chg="mod">
          <ac:chgData name="Minesh Patel" userId="a66d4990ec83ac90" providerId="LiveId" clId="{B97F8FE2-9461-4CFE-A336-39272FD5B119}" dt="2021-09-21T09:27:21.688" v="42926" actId="2711"/>
          <ac:spMkLst>
            <pc:docMk/>
            <pc:sldMk cId="1985674061" sldId="650"/>
            <ac:spMk id="128" creationId="{A4632E75-488D-4B39-917C-DC0282C6951C}"/>
          </ac:spMkLst>
        </pc:spChg>
        <pc:spChg chg="mod">
          <ac:chgData name="Minesh Patel" userId="a66d4990ec83ac90" providerId="LiveId" clId="{B97F8FE2-9461-4CFE-A336-39272FD5B119}" dt="2021-09-21T09:27:21.688" v="42926" actId="2711"/>
          <ac:spMkLst>
            <pc:docMk/>
            <pc:sldMk cId="1985674061" sldId="650"/>
            <ac:spMk id="129" creationId="{B5031F36-74A6-40F6-9DA2-186A02D5D086}"/>
          </ac:spMkLst>
        </pc:spChg>
        <pc:spChg chg="mod">
          <ac:chgData name="Minesh Patel" userId="a66d4990ec83ac90" providerId="LiveId" clId="{B97F8FE2-9461-4CFE-A336-39272FD5B119}" dt="2021-09-21T09:27:21.688" v="42926" actId="2711"/>
          <ac:spMkLst>
            <pc:docMk/>
            <pc:sldMk cId="1985674061" sldId="650"/>
            <ac:spMk id="138" creationId="{451B07B0-B8A2-470F-A462-2C8094A78D36}"/>
          </ac:spMkLst>
        </pc:spChg>
        <pc:spChg chg="mod">
          <ac:chgData name="Minesh Patel" userId="a66d4990ec83ac90" providerId="LiveId" clId="{B97F8FE2-9461-4CFE-A336-39272FD5B119}" dt="2021-09-21T09:27:21.688" v="42926" actId="2711"/>
          <ac:spMkLst>
            <pc:docMk/>
            <pc:sldMk cId="1985674061" sldId="650"/>
            <ac:spMk id="139" creationId="{F5E1D0AC-97BB-4EAD-AB1E-2F0653278C2D}"/>
          </ac:spMkLst>
        </pc:spChg>
        <pc:spChg chg="mod">
          <ac:chgData name="Minesh Patel" userId="a66d4990ec83ac90" providerId="LiveId" clId="{B97F8FE2-9461-4CFE-A336-39272FD5B119}" dt="2021-09-21T09:27:21.688" v="42926" actId="2711"/>
          <ac:spMkLst>
            <pc:docMk/>
            <pc:sldMk cId="1985674061" sldId="650"/>
            <ac:spMk id="140" creationId="{C6BF34AD-90AE-4501-8F9E-0F82288D3418}"/>
          </ac:spMkLst>
        </pc:spChg>
        <pc:spChg chg="mod">
          <ac:chgData name="Minesh Patel" userId="a66d4990ec83ac90" providerId="LiveId" clId="{B97F8FE2-9461-4CFE-A336-39272FD5B119}" dt="2021-09-21T09:27:21.688" v="42926" actId="2711"/>
          <ac:spMkLst>
            <pc:docMk/>
            <pc:sldMk cId="1985674061" sldId="650"/>
            <ac:spMk id="141" creationId="{C27F406C-952F-4998-998B-79FCB8C87319}"/>
          </ac:spMkLst>
        </pc:spChg>
        <pc:spChg chg="mod">
          <ac:chgData name="Minesh Patel" userId="a66d4990ec83ac90" providerId="LiveId" clId="{B97F8FE2-9461-4CFE-A336-39272FD5B119}" dt="2021-09-21T09:27:21.688" v="42926" actId="2711"/>
          <ac:spMkLst>
            <pc:docMk/>
            <pc:sldMk cId="1985674061" sldId="650"/>
            <ac:spMk id="142" creationId="{4B71D016-DB55-48D7-836F-423625A4833E}"/>
          </ac:spMkLst>
        </pc:spChg>
        <pc:spChg chg="mod">
          <ac:chgData name="Minesh Patel" userId="a66d4990ec83ac90" providerId="LiveId" clId="{B97F8FE2-9461-4CFE-A336-39272FD5B119}" dt="2021-09-21T09:27:21.688" v="42926" actId="2711"/>
          <ac:spMkLst>
            <pc:docMk/>
            <pc:sldMk cId="1985674061" sldId="650"/>
            <ac:spMk id="143" creationId="{29074BB4-7FFB-455B-8C82-5BE3C3A151F6}"/>
          </ac:spMkLst>
        </pc:spChg>
        <pc:spChg chg="mod">
          <ac:chgData name="Minesh Patel" userId="a66d4990ec83ac90" providerId="LiveId" clId="{B97F8FE2-9461-4CFE-A336-39272FD5B119}" dt="2021-09-21T09:27:21.688" v="42926" actId="2711"/>
          <ac:spMkLst>
            <pc:docMk/>
            <pc:sldMk cId="1985674061" sldId="650"/>
            <ac:spMk id="151" creationId="{ABD19EB7-CD1B-4AE2-9816-FB99BC54E8C7}"/>
          </ac:spMkLst>
        </pc:spChg>
        <pc:spChg chg="mod">
          <ac:chgData name="Minesh Patel" userId="a66d4990ec83ac90" providerId="LiveId" clId="{B97F8FE2-9461-4CFE-A336-39272FD5B119}" dt="2021-09-21T09:27:21.688" v="42926" actId="2711"/>
          <ac:spMkLst>
            <pc:docMk/>
            <pc:sldMk cId="1985674061" sldId="650"/>
            <ac:spMk id="152" creationId="{93CB1A77-8231-422B-9F7F-84864E6C75A4}"/>
          </ac:spMkLst>
        </pc:spChg>
        <pc:spChg chg="mod">
          <ac:chgData name="Minesh Patel" userId="a66d4990ec83ac90" providerId="LiveId" clId="{B97F8FE2-9461-4CFE-A336-39272FD5B119}" dt="2021-09-21T09:27:21.688" v="42926" actId="2711"/>
          <ac:spMkLst>
            <pc:docMk/>
            <pc:sldMk cId="1985674061" sldId="650"/>
            <ac:spMk id="153" creationId="{ED822894-1F16-4C23-8BE9-364BEF48FE5A}"/>
          </ac:spMkLst>
        </pc:spChg>
        <pc:spChg chg="mod">
          <ac:chgData name="Minesh Patel" userId="a66d4990ec83ac90" providerId="LiveId" clId="{B97F8FE2-9461-4CFE-A336-39272FD5B119}" dt="2021-09-21T09:27:21.688" v="42926" actId="2711"/>
          <ac:spMkLst>
            <pc:docMk/>
            <pc:sldMk cId="1985674061" sldId="650"/>
            <ac:spMk id="154" creationId="{00ADC2EC-9178-443A-9C3F-BB71C46A866D}"/>
          </ac:spMkLst>
        </pc:spChg>
        <pc:spChg chg="mod">
          <ac:chgData name="Minesh Patel" userId="a66d4990ec83ac90" providerId="LiveId" clId="{B97F8FE2-9461-4CFE-A336-39272FD5B119}" dt="2021-09-21T09:27:21.688" v="42926" actId="2711"/>
          <ac:spMkLst>
            <pc:docMk/>
            <pc:sldMk cId="1985674061" sldId="650"/>
            <ac:spMk id="155" creationId="{846CE35A-1406-4881-9639-69187E174F1E}"/>
          </ac:spMkLst>
        </pc:spChg>
        <pc:spChg chg="mod">
          <ac:chgData name="Minesh Patel" userId="a66d4990ec83ac90" providerId="LiveId" clId="{B97F8FE2-9461-4CFE-A336-39272FD5B119}" dt="2021-09-21T09:27:21.688" v="42926" actId="2711"/>
          <ac:spMkLst>
            <pc:docMk/>
            <pc:sldMk cId="1985674061" sldId="650"/>
            <ac:spMk id="156" creationId="{38DE0ABD-C0F9-4413-8A27-591DBF1CCFF9}"/>
          </ac:spMkLst>
        </pc:spChg>
        <pc:spChg chg="mod">
          <ac:chgData name="Minesh Patel" userId="a66d4990ec83ac90" providerId="LiveId" clId="{B97F8FE2-9461-4CFE-A336-39272FD5B119}" dt="2021-09-21T09:27:21.688" v="42926" actId="2711"/>
          <ac:spMkLst>
            <pc:docMk/>
            <pc:sldMk cId="1985674061" sldId="650"/>
            <ac:spMk id="157" creationId="{019BD9FE-4953-48F4-9B58-F7CE63B60CED}"/>
          </ac:spMkLst>
        </pc:spChg>
        <pc:spChg chg="mod">
          <ac:chgData name="Minesh Patel" userId="a66d4990ec83ac90" providerId="LiveId" clId="{B97F8FE2-9461-4CFE-A336-39272FD5B119}" dt="2021-09-21T09:27:21.688" v="42926" actId="2711"/>
          <ac:spMkLst>
            <pc:docMk/>
            <pc:sldMk cId="1985674061" sldId="650"/>
            <ac:spMk id="159" creationId="{90579ECF-37E9-4CE8-90DA-FF9C30DF8D61}"/>
          </ac:spMkLst>
        </pc:spChg>
        <pc:spChg chg="mod">
          <ac:chgData name="Minesh Patel" userId="a66d4990ec83ac90" providerId="LiveId" clId="{B97F8FE2-9461-4CFE-A336-39272FD5B119}" dt="2021-09-21T09:27:21.688" v="42926" actId="2711"/>
          <ac:spMkLst>
            <pc:docMk/>
            <pc:sldMk cId="1985674061" sldId="650"/>
            <ac:spMk id="160" creationId="{DD881C1D-0944-4EF9-82B8-BA9D869B50FB}"/>
          </ac:spMkLst>
        </pc:spChg>
        <pc:spChg chg="mod">
          <ac:chgData name="Minesh Patel" userId="a66d4990ec83ac90" providerId="LiveId" clId="{B97F8FE2-9461-4CFE-A336-39272FD5B119}" dt="2021-09-21T09:27:21.688" v="42926" actId="2711"/>
          <ac:spMkLst>
            <pc:docMk/>
            <pc:sldMk cId="1985674061" sldId="650"/>
            <ac:spMk id="161" creationId="{7CF3B153-BDC3-434A-BC24-A869B0A6154B}"/>
          </ac:spMkLst>
        </pc:spChg>
        <pc:spChg chg="mod">
          <ac:chgData name="Minesh Patel" userId="a66d4990ec83ac90" providerId="LiveId" clId="{B97F8FE2-9461-4CFE-A336-39272FD5B119}" dt="2021-09-21T09:27:21.688" v="42926" actId="2711"/>
          <ac:spMkLst>
            <pc:docMk/>
            <pc:sldMk cId="1985674061" sldId="650"/>
            <ac:spMk id="162" creationId="{0F09D36F-D480-4979-981E-F57701CE7134}"/>
          </ac:spMkLst>
        </pc:spChg>
        <pc:spChg chg="mod">
          <ac:chgData name="Minesh Patel" userId="a66d4990ec83ac90" providerId="LiveId" clId="{B97F8FE2-9461-4CFE-A336-39272FD5B119}" dt="2021-09-21T09:27:21.688" v="42926" actId="2711"/>
          <ac:spMkLst>
            <pc:docMk/>
            <pc:sldMk cId="1985674061" sldId="650"/>
            <ac:spMk id="163" creationId="{FEBEFA25-728F-4331-A549-9DD118D99FE7}"/>
          </ac:spMkLst>
        </pc:spChg>
        <pc:spChg chg="mod">
          <ac:chgData name="Minesh Patel" userId="a66d4990ec83ac90" providerId="LiveId" clId="{B97F8FE2-9461-4CFE-A336-39272FD5B119}" dt="2021-09-21T09:27:21.688" v="42926" actId="2711"/>
          <ac:spMkLst>
            <pc:docMk/>
            <pc:sldMk cId="1985674061" sldId="650"/>
            <ac:spMk id="164" creationId="{10B5F204-9E01-491D-B696-59E99631C9CA}"/>
          </ac:spMkLst>
        </pc:spChg>
        <pc:spChg chg="mod">
          <ac:chgData name="Minesh Patel" userId="a66d4990ec83ac90" providerId="LiveId" clId="{B97F8FE2-9461-4CFE-A336-39272FD5B119}" dt="2021-09-21T09:27:21.688" v="42926" actId="2711"/>
          <ac:spMkLst>
            <pc:docMk/>
            <pc:sldMk cId="1985674061" sldId="650"/>
            <ac:spMk id="165" creationId="{E6B5C5EF-B790-4243-8BBC-962BC39C9C6F}"/>
          </ac:spMkLst>
        </pc:spChg>
        <pc:spChg chg="mod">
          <ac:chgData name="Minesh Patel" userId="a66d4990ec83ac90" providerId="LiveId" clId="{B97F8FE2-9461-4CFE-A336-39272FD5B119}" dt="2021-09-21T09:27:21.688" v="42926" actId="2711"/>
          <ac:spMkLst>
            <pc:docMk/>
            <pc:sldMk cId="1985674061" sldId="650"/>
            <ac:spMk id="166" creationId="{02AF7AF4-C9ED-44F5-8798-5A17B084B323}"/>
          </ac:spMkLst>
        </pc:spChg>
        <pc:spChg chg="mod">
          <ac:chgData name="Minesh Patel" userId="a66d4990ec83ac90" providerId="LiveId" clId="{B97F8FE2-9461-4CFE-A336-39272FD5B119}" dt="2021-09-21T09:27:21.688" v="42926" actId="2711"/>
          <ac:spMkLst>
            <pc:docMk/>
            <pc:sldMk cId="1985674061" sldId="650"/>
            <ac:spMk id="167" creationId="{134E7015-E69E-455A-9569-96ECBD3BD9BE}"/>
          </ac:spMkLst>
        </pc:spChg>
        <pc:spChg chg="mod">
          <ac:chgData name="Minesh Patel" userId="a66d4990ec83ac90" providerId="LiveId" clId="{B97F8FE2-9461-4CFE-A336-39272FD5B119}" dt="2021-09-21T09:27:21.688" v="42926" actId="2711"/>
          <ac:spMkLst>
            <pc:docMk/>
            <pc:sldMk cId="1985674061" sldId="650"/>
            <ac:spMk id="171" creationId="{0C172059-076A-4BCB-88BB-CAFBE3D3A15E}"/>
          </ac:spMkLst>
        </pc:spChg>
        <pc:spChg chg="mod">
          <ac:chgData name="Minesh Patel" userId="a66d4990ec83ac90" providerId="LiveId" clId="{B97F8FE2-9461-4CFE-A336-39272FD5B119}" dt="2021-09-21T09:27:21.688" v="42926" actId="2711"/>
          <ac:spMkLst>
            <pc:docMk/>
            <pc:sldMk cId="1985674061" sldId="650"/>
            <ac:spMk id="186" creationId="{DAE26FE3-1B80-45B4-A59C-5670E39790FE}"/>
          </ac:spMkLst>
        </pc:spChg>
        <pc:spChg chg="mod">
          <ac:chgData name="Minesh Patel" userId="a66d4990ec83ac90" providerId="LiveId" clId="{B97F8FE2-9461-4CFE-A336-39272FD5B119}" dt="2021-09-21T09:27:21.688" v="42926" actId="2711"/>
          <ac:spMkLst>
            <pc:docMk/>
            <pc:sldMk cId="1985674061" sldId="650"/>
            <ac:spMk id="187" creationId="{C9E061DF-D742-4E83-9A63-157E862A82C1}"/>
          </ac:spMkLst>
        </pc:spChg>
        <pc:spChg chg="mod">
          <ac:chgData name="Minesh Patel" userId="a66d4990ec83ac90" providerId="LiveId" clId="{B97F8FE2-9461-4CFE-A336-39272FD5B119}" dt="2021-09-21T09:56:09.010" v="43190"/>
          <ac:spMkLst>
            <pc:docMk/>
            <pc:sldMk cId="1985674061" sldId="650"/>
            <ac:spMk id="189" creationId="{3D47B123-A0AE-487E-8F3C-E211B3CFEA7E}"/>
          </ac:spMkLst>
        </pc:spChg>
        <pc:spChg chg="mod">
          <ac:chgData name="Minesh Patel" userId="a66d4990ec83ac90" providerId="LiveId" clId="{B97F8FE2-9461-4CFE-A336-39272FD5B119}" dt="2021-09-21T09:56:09.010" v="43190"/>
          <ac:spMkLst>
            <pc:docMk/>
            <pc:sldMk cId="1985674061" sldId="650"/>
            <ac:spMk id="191" creationId="{BAC3AB91-D890-4CC7-986B-2DDD14F4A8B1}"/>
          </ac:spMkLst>
        </pc:spChg>
        <pc:spChg chg="add mod">
          <ac:chgData name="Minesh Patel" userId="a66d4990ec83ac90" providerId="LiveId" clId="{B97F8FE2-9461-4CFE-A336-39272FD5B119}" dt="2021-09-21T10:07:14.081" v="43355"/>
          <ac:spMkLst>
            <pc:docMk/>
            <pc:sldMk cId="1985674061" sldId="650"/>
            <ac:spMk id="192" creationId="{25D8492D-1CCA-4395-99AC-82EAB050EE9D}"/>
          </ac:spMkLst>
        </pc:spChg>
        <pc:grpChg chg="mod">
          <ac:chgData name="Minesh Patel" userId="a66d4990ec83ac90" providerId="LiveId" clId="{B97F8FE2-9461-4CFE-A336-39272FD5B119}" dt="2021-09-21T09:56:20.213" v="43191" actId="1076"/>
          <ac:grpSpMkLst>
            <pc:docMk/>
            <pc:sldMk cId="1985674061" sldId="650"/>
            <ac:grpSpMk id="4" creationId="{C216775E-980C-4D63-97DF-3008F6B0047F}"/>
          </ac:grpSpMkLst>
        </pc:grpChg>
        <pc:grpChg chg="mod">
          <ac:chgData name="Minesh Patel" userId="a66d4990ec83ac90" providerId="LiveId" clId="{B97F8FE2-9461-4CFE-A336-39272FD5B119}" dt="2021-09-21T09:56:20.213" v="43191" actId="1076"/>
          <ac:grpSpMkLst>
            <pc:docMk/>
            <pc:sldMk cId="1985674061" sldId="650"/>
            <ac:grpSpMk id="5" creationId="{F7A7F73C-AA3B-44E5-979E-F5724D9FEA11}"/>
          </ac:grpSpMkLst>
        </pc:grpChg>
        <pc:grpChg chg="mod">
          <ac:chgData name="Minesh Patel" userId="a66d4990ec83ac90" providerId="LiveId" clId="{B97F8FE2-9461-4CFE-A336-39272FD5B119}" dt="2021-09-21T09:56:20.213" v="43191" actId="1076"/>
          <ac:grpSpMkLst>
            <pc:docMk/>
            <pc:sldMk cId="1985674061" sldId="650"/>
            <ac:grpSpMk id="6" creationId="{2C794E5A-C7C7-4058-8A47-46D7BC61FD5E}"/>
          </ac:grpSpMkLst>
        </pc:grpChg>
        <pc:grpChg chg="mod">
          <ac:chgData name="Minesh Patel" userId="a66d4990ec83ac90" providerId="LiveId" clId="{B97F8FE2-9461-4CFE-A336-39272FD5B119}" dt="2021-09-21T09:56:20.213" v="43191" actId="1076"/>
          <ac:grpSpMkLst>
            <pc:docMk/>
            <pc:sldMk cId="1985674061" sldId="650"/>
            <ac:grpSpMk id="8" creationId="{BCB4E7F5-13C8-41CD-A91B-E3CC3458E0BD}"/>
          </ac:grpSpMkLst>
        </pc:grpChg>
        <pc:grpChg chg="mod">
          <ac:chgData name="Minesh Patel" userId="a66d4990ec83ac90" providerId="LiveId" clId="{B97F8FE2-9461-4CFE-A336-39272FD5B119}" dt="2021-09-21T09:56:20.213" v="43191" actId="1076"/>
          <ac:grpSpMkLst>
            <pc:docMk/>
            <pc:sldMk cId="1985674061" sldId="650"/>
            <ac:grpSpMk id="44" creationId="{7BFB25B3-858B-4DF7-B267-5B33D965A278}"/>
          </ac:grpSpMkLst>
        </pc:grpChg>
        <pc:grpChg chg="mod">
          <ac:chgData name="Minesh Patel" userId="a66d4990ec83ac90" providerId="LiveId" clId="{B97F8FE2-9461-4CFE-A336-39272FD5B119}" dt="2021-09-21T09:56:20.213" v="43191" actId="1076"/>
          <ac:grpSpMkLst>
            <pc:docMk/>
            <pc:sldMk cId="1985674061" sldId="650"/>
            <ac:grpSpMk id="47" creationId="{9A5C7986-2DBC-4E00-A108-8444B9497B8D}"/>
          </ac:grpSpMkLst>
        </pc:grpChg>
        <pc:grpChg chg="add mod">
          <ac:chgData name="Minesh Patel" userId="a66d4990ec83ac90" providerId="LiveId" clId="{B97F8FE2-9461-4CFE-A336-39272FD5B119}" dt="2021-09-21T09:56:09.010" v="43190"/>
          <ac:grpSpMkLst>
            <pc:docMk/>
            <pc:sldMk cId="1985674061" sldId="650"/>
            <ac:grpSpMk id="122" creationId="{730492AF-B365-46F3-B8EC-1D326491A489}"/>
          </ac:grpSpMkLst>
        </pc:grpChg>
      </pc:sldChg>
      <pc:sldChg chg="addSp modSp add mod">
        <pc:chgData name="Minesh Patel" userId="a66d4990ec83ac90" providerId="LiveId" clId="{B97F8FE2-9461-4CFE-A336-39272FD5B119}" dt="2021-09-21T10:07:16.787" v="43357"/>
        <pc:sldMkLst>
          <pc:docMk/>
          <pc:sldMk cId="357915793" sldId="651"/>
        </pc:sldMkLst>
        <pc:spChg chg="mod">
          <ac:chgData name="Minesh Patel" userId="a66d4990ec83ac90" providerId="LiveId" clId="{B97F8FE2-9461-4CFE-A336-39272FD5B119}" dt="2021-09-21T09:27:46.860" v="42931" actId="2711"/>
          <ac:spMkLst>
            <pc:docMk/>
            <pc:sldMk cId="357915793" sldId="651"/>
            <ac:spMk id="2" creationId="{00000000-0000-0000-0000-000000000000}"/>
          </ac:spMkLst>
        </pc:spChg>
        <pc:spChg chg="mod">
          <ac:chgData name="Minesh Patel" userId="a66d4990ec83ac90" providerId="LiveId" clId="{B97F8FE2-9461-4CFE-A336-39272FD5B119}" dt="2021-09-21T09:27:46.860" v="42931" actId="2711"/>
          <ac:spMkLst>
            <pc:docMk/>
            <pc:sldMk cId="357915793" sldId="651"/>
            <ac:spMk id="3" creationId="{00000000-0000-0000-0000-000000000000}"/>
          </ac:spMkLst>
        </pc:spChg>
        <pc:spChg chg="mod">
          <ac:chgData name="Minesh Patel" userId="a66d4990ec83ac90" providerId="LiveId" clId="{B97F8FE2-9461-4CFE-A336-39272FD5B119}" dt="2021-09-21T09:56:30.565" v="43194" actId="1076"/>
          <ac:spMkLst>
            <pc:docMk/>
            <pc:sldMk cId="357915793" sldId="651"/>
            <ac:spMk id="5" creationId="{F7595E6F-E2DA-43BB-A57A-6DD5F83BD74D}"/>
          </ac:spMkLst>
        </pc:spChg>
        <pc:spChg chg="mod">
          <ac:chgData name="Minesh Patel" userId="a66d4990ec83ac90" providerId="LiveId" clId="{B97F8FE2-9461-4CFE-A336-39272FD5B119}" dt="2021-09-21T09:56:30.565" v="43194" actId="1076"/>
          <ac:spMkLst>
            <pc:docMk/>
            <pc:sldMk cId="357915793" sldId="651"/>
            <ac:spMk id="16" creationId="{3E78F803-2567-4F69-80C2-2C0B79B694B0}"/>
          </ac:spMkLst>
        </pc:spChg>
        <pc:spChg chg="mod">
          <ac:chgData name="Minesh Patel" userId="a66d4990ec83ac90" providerId="LiveId" clId="{B97F8FE2-9461-4CFE-A336-39272FD5B119}" dt="2021-09-21T09:56:24.399" v="43193"/>
          <ac:spMkLst>
            <pc:docMk/>
            <pc:sldMk cId="357915793" sldId="651"/>
            <ac:spMk id="30" creationId="{84C08C30-F8D6-4F66-932F-B399ADF6A5B7}"/>
          </ac:spMkLst>
        </pc:spChg>
        <pc:spChg chg="mod">
          <ac:chgData name="Minesh Patel" userId="a66d4990ec83ac90" providerId="LiveId" clId="{B97F8FE2-9461-4CFE-A336-39272FD5B119}" dt="2021-09-21T09:56:24.399" v="43193"/>
          <ac:spMkLst>
            <pc:docMk/>
            <pc:sldMk cId="357915793" sldId="651"/>
            <ac:spMk id="31" creationId="{69904579-F2FF-44D4-B177-B6CB2E236FE6}"/>
          </ac:spMkLst>
        </pc:spChg>
        <pc:spChg chg="mod">
          <ac:chgData name="Minesh Patel" userId="a66d4990ec83ac90" providerId="LiveId" clId="{B97F8FE2-9461-4CFE-A336-39272FD5B119}" dt="2021-09-21T09:56:24.399" v="43193"/>
          <ac:spMkLst>
            <pc:docMk/>
            <pc:sldMk cId="357915793" sldId="651"/>
            <ac:spMk id="32" creationId="{D0835E85-8C31-4061-B62C-A4E689A8CEAC}"/>
          </ac:spMkLst>
        </pc:spChg>
        <pc:spChg chg="mod">
          <ac:chgData name="Minesh Patel" userId="a66d4990ec83ac90" providerId="LiveId" clId="{B97F8FE2-9461-4CFE-A336-39272FD5B119}" dt="2021-09-21T09:56:24.399" v="43193"/>
          <ac:spMkLst>
            <pc:docMk/>
            <pc:sldMk cId="357915793" sldId="651"/>
            <ac:spMk id="33" creationId="{6638772F-0617-4711-9595-69F4D95BE27A}"/>
          </ac:spMkLst>
        </pc:spChg>
        <pc:spChg chg="mod">
          <ac:chgData name="Minesh Patel" userId="a66d4990ec83ac90" providerId="LiveId" clId="{B97F8FE2-9461-4CFE-A336-39272FD5B119}" dt="2021-09-21T09:56:24.399" v="43193"/>
          <ac:spMkLst>
            <pc:docMk/>
            <pc:sldMk cId="357915793" sldId="651"/>
            <ac:spMk id="34" creationId="{F35F731D-EE2F-4B1A-8496-C5293453ACA0}"/>
          </ac:spMkLst>
        </pc:spChg>
        <pc:spChg chg="add mod">
          <ac:chgData name="Minesh Patel" userId="a66d4990ec83ac90" providerId="LiveId" clId="{B97F8FE2-9461-4CFE-A336-39272FD5B119}" dt="2021-09-21T10:07:16.787" v="43357"/>
          <ac:spMkLst>
            <pc:docMk/>
            <pc:sldMk cId="357915793" sldId="651"/>
            <ac:spMk id="35" creationId="{29601EEC-C65E-4A63-9E26-558DD4100C63}"/>
          </ac:spMkLst>
        </pc:spChg>
        <pc:grpChg chg="mod">
          <ac:chgData name="Minesh Patel" userId="a66d4990ec83ac90" providerId="LiveId" clId="{B97F8FE2-9461-4CFE-A336-39272FD5B119}" dt="2021-09-21T09:56:30.565" v="43194" actId="1076"/>
          <ac:grpSpMkLst>
            <pc:docMk/>
            <pc:sldMk cId="357915793" sldId="651"/>
            <ac:grpSpMk id="25" creationId="{D61B6163-85C0-4EA9-863B-DBB903CB0636}"/>
          </ac:grpSpMkLst>
        </pc:grpChg>
        <pc:grpChg chg="mod">
          <ac:chgData name="Minesh Patel" userId="a66d4990ec83ac90" providerId="LiveId" clId="{B97F8FE2-9461-4CFE-A336-39272FD5B119}" dt="2021-09-21T09:56:30.565" v="43194" actId="1076"/>
          <ac:grpSpMkLst>
            <pc:docMk/>
            <pc:sldMk cId="357915793" sldId="651"/>
            <ac:grpSpMk id="26" creationId="{55DD8372-5461-4C9B-B762-6C298F692E68}"/>
          </ac:grpSpMkLst>
        </pc:grpChg>
        <pc:grpChg chg="mod">
          <ac:chgData name="Minesh Patel" userId="a66d4990ec83ac90" providerId="LiveId" clId="{B97F8FE2-9461-4CFE-A336-39272FD5B119}" dt="2021-09-21T09:56:30.565" v="43194" actId="1076"/>
          <ac:grpSpMkLst>
            <pc:docMk/>
            <pc:sldMk cId="357915793" sldId="651"/>
            <ac:grpSpMk id="27" creationId="{E85C79FD-EC04-4ADA-8BF5-4DE917015BCC}"/>
          </ac:grpSpMkLst>
        </pc:grpChg>
        <pc:grpChg chg="mod">
          <ac:chgData name="Minesh Patel" userId="a66d4990ec83ac90" providerId="LiveId" clId="{B97F8FE2-9461-4CFE-A336-39272FD5B119}" dt="2021-09-21T09:56:30.565" v="43194" actId="1076"/>
          <ac:grpSpMkLst>
            <pc:docMk/>
            <pc:sldMk cId="357915793" sldId="651"/>
            <ac:grpSpMk id="28" creationId="{82D0D9CA-E392-4CE3-BE4F-3AE3F7932B1B}"/>
          </ac:grpSpMkLst>
        </pc:grpChg>
        <pc:grpChg chg="add mod">
          <ac:chgData name="Minesh Patel" userId="a66d4990ec83ac90" providerId="LiveId" clId="{B97F8FE2-9461-4CFE-A336-39272FD5B119}" dt="2021-09-21T09:56:24.399" v="43193"/>
          <ac:grpSpMkLst>
            <pc:docMk/>
            <pc:sldMk cId="357915793" sldId="651"/>
            <ac:grpSpMk id="29" creationId="{1E395CD6-DDEE-48CE-9D28-746985B6EF79}"/>
          </ac:grpSpMkLst>
        </pc:grpChg>
      </pc:sldChg>
      <pc:sldChg chg="addSp modSp add">
        <pc:chgData name="Minesh Patel" userId="a66d4990ec83ac90" providerId="LiveId" clId="{B97F8FE2-9461-4CFE-A336-39272FD5B119}" dt="2021-09-21T10:07:23.134" v="43362"/>
        <pc:sldMkLst>
          <pc:docMk/>
          <pc:sldMk cId="3442478098" sldId="652"/>
        </pc:sldMkLst>
        <pc:spChg chg="mod">
          <ac:chgData name="Minesh Patel" userId="a66d4990ec83ac90" providerId="LiveId" clId="{B97F8FE2-9461-4CFE-A336-39272FD5B119}" dt="2021-09-21T09:29:20.625" v="42941" actId="2711"/>
          <ac:spMkLst>
            <pc:docMk/>
            <pc:sldMk cId="3442478098" sldId="652"/>
            <ac:spMk id="2" creationId="{00000000-0000-0000-0000-000000000000}"/>
          </ac:spMkLst>
        </pc:spChg>
        <pc:spChg chg="mod">
          <ac:chgData name="Minesh Patel" userId="a66d4990ec83ac90" providerId="LiveId" clId="{B97F8FE2-9461-4CFE-A336-39272FD5B119}" dt="2021-09-21T09:29:20.625" v="42941" actId="2711"/>
          <ac:spMkLst>
            <pc:docMk/>
            <pc:sldMk cId="3442478098" sldId="652"/>
            <ac:spMk id="29" creationId="{1E0DAE84-58CD-4488-9B6F-DA1D1117A1B1}"/>
          </ac:spMkLst>
        </pc:spChg>
        <pc:spChg chg="mod">
          <ac:chgData name="Minesh Patel" userId="a66d4990ec83ac90" providerId="LiveId" clId="{B97F8FE2-9461-4CFE-A336-39272FD5B119}" dt="2021-09-21T09:29:20.625" v="42941" actId="2711"/>
          <ac:spMkLst>
            <pc:docMk/>
            <pc:sldMk cId="3442478098" sldId="652"/>
            <ac:spMk id="31" creationId="{6610E962-D3D2-4214-915C-BEA8EC958880}"/>
          </ac:spMkLst>
        </pc:spChg>
        <pc:spChg chg="mod">
          <ac:chgData name="Minesh Patel" userId="a66d4990ec83ac90" providerId="LiveId" clId="{B97F8FE2-9461-4CFE-A336-39272FD5B119}" dt="2021-09-21T09:58:00.718" v="43203"/>
          <ac:spMkLst>
            <pc:docMk/>
            <pc:sldMk cId="3442478098" sldId="652"/>
            <ac:spMk id="33" creationId="{F05717F5-7E98-434F-839A-C1C158F7A8A1}"/>
          </ac:spMkLst>
        </pc:spChg>
        <pc:spChg chg="mod">
          <ac:chgData name="Minesh Patel" userId="a66d4990ec83ac90" providerId="LiveId" clId="{B97F8FE2-9461-4CFE-A336-39272FD5B119}" dt="2021-09-21T09:58:00.718" v="43203"/>
          <ac:spMkLst>
            <pc:docMk/>
            <pc:sldMk cId="3442478098" sldId="652"/>
            <ac:spMk id="34" creationId="{874B3D07-DBAB-4EE8-B539-1BAE236B5A81}"/>
          </ac:spMkLst>
        </pc:spChg>
        <pc:spChg chg="mod">
          <ac:chgData name="Minesh Patel" userId="a66d4990ec83ac90" providerId="LiveId" clId="{B97F8FE2-9461-4CFE-A336-39272FD5B119}" dt="2021-09-21T09:58:00.718" v="43203"/>
          <ac:spMkLst>
            <pc:docMk/>
            <pc:sldMk cId="3442478098" sldId="652"/>
            <ac:spMk id="35" creationId="{C82FF0DD-9E2E-4624-B862-070D9F4BB02E}"/>
          </ac:spMkLst>
        </pc:spChg>
        <pc:spChg chg="mod">
          <ac:chgData name="Minesh Patel" userId="a66d4990ec83ac90" providerId="LiveId" clId="{B97F8FE2-9461-4CFE-A336-39272FD5B119}" dt="2021-09-21T09:58:00.718" v="43203"/>
          <ac:spMkLst>
            <pc:docMk/>
            <pc:sldMk cId="3442478098" sldId="652"/>
            <ac:spMk id="37" creationId="{00358D7F-1563-4635-A193-DA09800EEF9A}"/>
          </ac:spMkLst>
        </pc:spChg>
        <pc:spChg chg="mod">
          <ac:chgData name="Minesh Patel" userId="a66d4990ec83ac90" providerId="LiveId" clId="{B97F8FE2-9461-4CFE-A336-39272FD5B119}" dt="2021-09-21T09:58:00.718" v="43203"/>
          <ac:spMkLst>
            <pc:docMk/>
            <pc:sldMk cId="3442478098" sldId="652"/>
            <ac:spMk id="39" creationId="{E286BBB4-1EE3-4DB7-B9AF-E16690FC5AF2}"/>
          </ac:spMkLst>
        </pc:spChg>
        <pc:spChg chg="mod">
          <ac:chgData name="Minesh Patel" userId="a66d4990ec83ac90" providerId="LiveId" clId="{B97F8FE2-9461-4CFE-A336-39272FD5B119}" dt="2021-09-21T09:29:20.625" v="42941" actId="2711"/>
          <ac:spMkLst>
            <pc:docMk/>
            <pc:sldMk cId="3442478098" sldId="652"/>
            <ac:spMk id="40" creationId="{383A3F42-56C3-4CE4-BBB0-795E8E3F11C5}"/>
          </ac:spMkLst>
        </pc:spChg>
        <pc:spChg chg="add mod">
          <ac:chgData name="Minesh Patel" userId="a66d4990ec83ac90" providerId="LiveId" clId="{B97F8FE2-9461-4CFE-A336-39272FD5B119}" dt="2021-09-21T10:07:23.134" v="43362"/>
          <ac:spMkLst>
            <pc:docMk/>
            <pc:sldMk cId="3442478098" sldId="652"/>
            <ac:spMk id="41" creationId="{13EFE4D4-CD66-4070-9D35-DF1368A3CA40}"/>
          </ac:spMkLst>
        </pc:spChg>
        <pc:grpChg chg="mod">
          <ac:chgData name="Minesh Patel" userId="a66d4990ec83ac90" providerId="LiveId" clId="{B97F8FE2-9461-4CFE-A336-39272FD5B119}" dt="2021-09-21T09:29:20.625" v="42941" actId="2711"/>
          <ac:grpSpMkLst>
            <pc:docMk/>
            <pc:sldMk cId="3442478098" sldId="652"/>
            <ac:grpSpMk id="8" creationId="{D85E0949-214C-4327-825C-5C750DCA2E7B}"/>
          </ac:grpSpMkLst>
        </pc:grpChg>
        <pc:grpChg chg="mod">
          <ac:chgData name="Minesh Patel" userId="a66d4990ec83ac90" providerId="LiveId" clId="{B97F8FE2-9461-4CFE-A336-39272FD5B119}" dt="2021-09-21T09:29:20.625" v="42941" actId="2711"/>
          <ac:grpSpMkLst>
            <pc:docMk/>
            <pc:sldMk cId="3442478098" sldId="652"/>
            <ac:grpSpMk id="10" creationId="{57D83E7C-5BDF-4DC9-A33F-D61A9DAE1789}"/>
          </ac:grpSpMkLst>
        </pc:grpChg>
        <pc:grpChg chg="mod">
          <ac:chgData name="Minesh Patel" userId="a66d4990ec83ac90" providerId="LiveId" clId="{B97F8FE2-9461-4CFE-A336-39272FD5B119}" dt="2021-09-21T09:29:20.625" v="42941" actId="2711"/>
          <ac:grpSpMkLst>
            <pc:docMk/>
            <pc:sldMk cId="3442478098" sldId="652"/>
            <ac:grpSpMk id="12" creationId="{BC6C6926-D4B4-4002-9588-44561E9DE63C}"/>
          </ac:grpSpMkLst>
        </pc:grpChg>
        <pc:grpChg chg="mod">
          <ac:chgData name="Minesh Patel" userId="a66d4990ec83ac90" providerId="LiveId" clId="{B97F8FE2-9461-4CFE-A336-39272FD5B119}" dt="2021-09-21T09:29:20.625" v="42941" actId="2711"/>
          <ac:grpSpMkLst>
            <pc:docMk/>
            <pc:sldMk cId="3442478098" sldId="652"/>
            <ac:grpSpMk id="13" creationId="{56AC3465-79EF-4921-A24A-8F71C85C308C}"/>
          </ac:grpSpMkLst>
        </pc:grpChg>
        <pc:grpChg chg="mod">
          <ac:chgData name="Minesh Patel" userId="a66d4990ec83ac90" providerId="LiveId" clId="{B97F8FE2-9461-4CFE-A336-39272FD5B119}" dt="2021-09-21T09:29:20.625" v="42941" actId="2711"/>
          <ac:grpSpMkLst>
            <pc:docMk/>
            <pc:sldMk cId="3442478098" sldId="652"/>
            <ac:grpSpMk id="14" creationId="{59B9F506-9D60-4D17-B2DE-811BC64268CF}"/>
          </ac:grpSpMkLst>
        </pc:grpChg>
        <pc:grpChg chg="add mod">
          <ac:chgData name="Minesh Patel" userId="a66d4990ec83ac90" providerId="LiveId" clId="{B97F8FE2-9461-4CFE-A336-39272FD5B119}" dt="2021-09-21T09:58:00.718" v="43203"/>
          <ac:grpSpMkLst>
            <pc:docMk/>
            <pc:sldMk cId="3442478098" sldId="652"/>
            <ac:grpSpMk id="32" creationId="{F82E21B6-8842-4CCC-84D6-B88425AD0D9A}"/>
          </ac:grpSpMkLst>
        </pc:grpChg>
      </pc:sldChg>
      <pc:sldChg chg="addSp modSp add">
        <pc:chgData name="Minesh Patel" userId="a66d4990ec83ac90" providerId="LiveId" clId="{B97F8FE2-9461-4CFE-A336-39272FD5B119}" dt="2021-09-21T10:07:29.184" v="43366"/>
        <pc:sldMkLst>
          <pc:docMk/>
          <pc:sldMk cId="2428256225" sldId="653"/>
        </pc:sldMkLst>
        <pc:spChg chg="mod">
          <ac:chgData name="Minesh Patel" userId="a66d4990ec83ac90" providerId="LiveId" clId="{B97F8FE2-9461-4CFE-A336-39272FD5B119}" dt="2021-09-21T09:58:35.869" v="43208"/>
          <ac:spMkLst>
            <pc:docMk/>
            <pc:sldMk cId="2428256225" sldId="653"/>
            <ac:spMk id="5" creationId="{ECD56C40-05F2-4955-BE11-7713C0B93E61}"/>
          </ac:spMkLst>
        </pc:spChg>
        <pc:spChg chg="mod">
          <ac:chgData name="Minesh Patel" userId="a66d4990ec83ac90" providerId="LiveId" clId="{B97F8FE2-9461-4CFE-A336-39272FD5B119}" dt="2021-09-21T09:58:35.869" v="43208"/>
          <ac:spMkLst>
            <pc:docMk/>
            <pc:sldMk cId="2428256225" sldId="653"/>
            <ac:spMk id="6" creationId="{54B2D949-0118-49FF-9F50-DEB8616EF9E0}"/>
          </ac:spMkLst>
        </pc:spChg>
        <pc:spChg chg="mod">
          <ac:chgData name="Minesh Patel" userId="a66d4990ec83ac90" providerId="LiveId" clId="{B97F8FE2-9461-4CFE-A336-39272FD5B119}" dt="2021-09-21T09:58:35.869" v="43208"/>
          <ac:spMkLst>
            <pc:docMk/>
            <pc:sldMk cId="2428256225" sldId="653"/>
            <ac:spMk id="7" creationId="{A04CE78B-E40C-499E-8F69-1F92BA422D03}"/>
          </ac:spMkLst>
        </pc:spChg>
        <pc:spChg chg="mod">
          <ac:chgData name="Minesh Patel" userId="a66d4990ec83ac90" providerId="LiveId" clId="{B97F8FE2-9461-4CFE-A336-39272FD5B119}" dt="2021-09-21T09:58:35.869" v="43208"/>
          <ac:spMkLst>
            <pc:docMk/>
            <pc:sldMk cId="2428256225" sldId="653"/>
            <ac:spMk id="8" creationId="{A377F16D-A7A0-4FDB-9EC0-71A4F85075E5}"/>
          </ac:spMkLst>
        </pc:spChg>
        <pc:spChg chg="mod">
          <ac:chgData name="Minesh Patel" userId="a66d4990ec83ac90" providerId="LiveId" clId="{B97F8FE2-9461-4CFE-A336-39272FD5B119}" dt="2021-09-21T09:58:35.869" v="43208"/>
          <ac:spMkLst>
            <pc:docMk/>
            <pc:sldMk cId="2428256225" sldId="653"/>
            <ac:spMk id="9" creationId="{AD70E746-D2FB-4A7D-BB4F-D9D64F25846B}"/>
          </ac:spMkLst>
        </pc:spChg>
        <pc:spChg chg="add mod">
          <ac:chgData name="Minesh Patel" userId="a66d4990ec83ac90" providerId="LiveId" clId="{B97F8FE2-9461-4CFE-A336-39272FD5B119}" dt="2021-09-21T10:07:29.184" v="43366"/>
          <ac:spMkLst>
            <pc:docMk/>
            <pc:sldMk cId="2428256225" sldId="653"/>
            <ac:spMk id="10" creationId="{9F175527-3F96-476A-B914-0675018930DC}"/>
          </ac:spMkLst>
        </pc:spChg>
        <pc:grpChg chg="add mod">
          <ac:chgData name="Minesh Patel" userId="a66d4990ec83ac90" providerId="LiveId" clId="{B97F8FE2-9461-4CFE-A336-39272FD5B119}" dt="2021-09-21T09:58:35.869" v="43208"/>
          <ac:grpSpMkLst>
            <pc:docMk/>
            <pc:sldMk cId="2428256225" sldId="653"/>
            <ac:grpSpMk id="4" creationId="{EE54EDA0-B24A-4C2E-81B1-C790669B0071}"/>
          </ac:grpSpMkLst>
        </pc:grpChg>
      </pc:sldChg>
      <pc:sldChg chg="addSp modSp add mod">
        <pc:chgData name="Minesh Patel" userId="a66d4990ec83ac90" providerId="LiveId" clId="{B97F8FE2-9461-4CFE-A336-39272FD5B119}" dt="2021-09-21T10:07:31.899" v="43368"/>
        <pc:sldMkLst>
          <pc:docMk/>
          <pc:sldMk cId="733406140" sldId="654"/>
        </pc:sldMkLst>
        <pc:spChg chg="mod">
          <ac:chgData name="Minesh Patel" userId="a66d4990ec83ac90" providerId="LiveId" clId="{B97F8FE2-9461-4CFE-A336-39272FD5B119}" dt="2021-09-21T09:30:28.093" v="42946" actId="2711"/>
          <ac:spMkLst>
            <pc:docMk/>
            <pc:sldMk cId="733406140" sldId="654"/>
            <ac:spMk id="3" creationId="{00000000-0000-0000-0000-000000000000}"/>
          </ac:spMkLst>
        </pc:spChg>
        <pc:spChg chg="mod">
          <ac:chgData name="Minesh Patel" userId="a66d4990ec83ac90" providerId="LiveId" clId="{B97F8FE2-9461-4CFE-A336-39272FD5B119}" dt="2021-09-21T09:30:28.093" v="42946" actId="2711"/>
          <ac:spMkLst>
            <pc:docMk/>
            <pc:sldMk cId="733406140" sldId="654"/>
            <ac:spMk id="24" creationId="{F6D4FD44-EBD7-473D-B2BF-27855D4FD781}"/>
          </ac:spMkLst>
        </pc:spChg>
        <pc:spChg chg="mod">
          <ac:chgData name="Minesh Patel" userId="a66d4990ec83ac90" providerId="LiveId" clId="{B97F8FE2-9461-4CFE-A336-39272FD5B119}" dt="2021-09-21T09:30:28.093" v="42946" actId="2711"/>
          <ac:spMkLst>
            <pc:docMk/>
            <pc:sldMk cId="733406140" sldId="654"/>
            <ac:spMk id="26" creationId="{C90788F6-238C-4712-A55D-E8D34AE675DC}"/>
          </ac:spMkLst>
        </pc:spChg>
        <pc:spChg chg="mod">
          <ac:chgData name="Minesh Patel" userId="a66d4990ec83ac90" providerId="LiveId" clId="{B97F8FE2-9461-4CFE-A336-39272FD5B119}" dt="2021-09-21T09:30:28.093" v="42946" actId="2711"/>
          <ac:spMkLst>
            <pc:docMk/>
            <pc:sldMk cId="733406140" sldId="654"/>
            <ac:spMk id="27" creationId="{BF7D1451-D327-4C76-BB97-1A68844E12B2}"/>
          </ac:spMkLst>
        </pc:spChg>
        <pc:spChg chg="mod">
          <ac:chgData name="Minesh Patel" userId="a66d4990ec83ac90" providerId="LiveId" clId="{B97F8FE2-9461-4CFE-A336-39272FD5B119}" dt="2021-09-21T09:58:39.343" v="43210"/>
          <ac:spMkLst>
            <pc:docMk/>
            <pc:sldMk cId="733406140" sldId="654"/>
            <ac:spMk id="31" creationId="{4E1E078A-74BA-423E-B606-768B0EB352C7}"/>
          </ac:spMkLst>
        </pc:spChg>
        <pc:spChg chg="mod">
          <ac:chgData name="Minesh Patel" userId="a66d4990ec83ac90" providerId="LiveId" clId="{B97F8FE2-9461-4CFE-A336-39272FD5B119}" dt="2021-09-21T09:30:28.093" v="42946" actId="2711"/>
          <ac:spMkLst>
            <pc:docMk/>
            <pc:sldMk cId="733406140" sldId="654"/>
            <ac:spMk id="32" creationId="{AE9657CC-5502-45B2-AFAC-ACF9AE7893E2}"/>
          </ac:spMkLst>
        </pc:spChg>
        <pc:spChg chg="mod">
          <ac:chgData name="Minesh Patel" userId="a66d4990ec83ac90" providerId="LiveId" clId="{B97F8FE2-9461-4CFE-A336-39272FD5B119}" dt="2021-09-21T09:58:39.343" v="43210"/>
          <ac:spMkLst>
            <pc:docMk/>
            <pc:sldMk cId="733406140" sldId="654"/>
            <ac:spMk id="33" creationId="{AEF2107C-9E6C-45EC-9529-CC6B845FB444}"/>
          </ac:spMkLst>
        </pc:spChg>
        <pc:spChg chg="mod">
          <ac:chgData name="Minesh Patel" userId="a66d4990ec83ac90" providerId="LiveId" clId="{B97F8FE2-9461-4CFE-A336-39272FD5B119}" dt="2021-09-21T09:58:39.343" v="43210"/>
          <ac:spMkLst>
            <pc:docMk/>
            <pc:sldMk cId="733406140" sldId="654"/>
            <ac:spMk id="35" creationId="{6CCBCB4E-B1A8-40DC-88E8-51BCAD3DF592}"/>
          </ac:spMkLst>
        </pc:spChg>
        <pc:spChg chg="mod">
          <ac:chgData name="Minesh Patel" userId="a66d4990ec83ac90" providerId="LiveId" clId="{B97F8FE2-9461-4CFE-A336-39272FD5B119}" dt="2021-09-21T09:58:39.343" v="43210"/>
          <ac:spMkLst>
            <pc:docMk/>
            <pc:sldMk cId="733406140" sldId="654"/>
            <ac:spMk id="36" creationId="{3C0BD82D-66EE-4DC4-9692-BF1333A89047}"/>
          </ac:spMkLst>
        </pc:spChg>
        <pc:spChg chg="mod">
          <ac:chgData name="Minesh Patel" userId="a66d4990ec83ac90" providerId="LiveId" clId="{B97F8FE2-9461-4CFE-A336-39272FD5B119}" dt="2021-09-21T09:58:39.343" v="43210"/>
          <ac:spMkLst>
            <pc:docMk/>
            <pc:sldMk cId="733406140" sldId="654"/>
            <ac:spMk id="37" creationId="{DC2F4001-2140-4238-BE10-CA9D2394EF05}"/>
          </ac:spMkLst>
        </pc:spChg>
        <pc:spChg chg="add mod">
          <ac:chgData name="Minesh Patel" userId="a66d4990ec83ac90" providerId="LiveId" clId="{B97F8FE2-9461-4CFE-A336-39272FD5B119}" dt="2021-09-21T10:07:31.899" v="43368"/>
          <ac:spMkLst>
            <pc:docMk/>
            <pc:sldMk cId="733406140" sldId="654"/>
            <ac:spMk id="39" creationId="{42B85BBC-7F24-480F-942D-BB83FCED019A}"/>
          </ac:spMkLst>
        </pc:spChg>
        <pc:spChg chg="mod">
          <ac:chgData name="Minesh Patel" userId="a66d4990ec83ac90" providerId="LiveId" clId="{B97F8FE2-9461-4CFE-A336-39272FD5B119}" dt="2021-09-21T09:30:28.093" v="42946" actId="2711"/>
          <ac:spMkLst>
            <pc:docMk/>
            <pc:sldMk cId="733406140" sldId="654"/>
            <ac:spMk id="42" creationId="{AACB6F0E-D0F2-424E-B0A4-6801419CA461}"/>
          </ac:spMkLst>
        </pc:spChg>
        <pc:spChg chg="mod">
          <ac:chgData name="Minesh Patel" userId="a66d4990ec83ac90" providerId="LiveId" clId="{B97F8FE2-9461-4CFE-A336-39272FD5B119}" dt="2021-09-21T09:30:28.093" v="42946" actId="2711"/>
          <ac:spMkLst>
            <pc:docMk/>
            <pc:sldMk cId="733406140" sldId="654"/>
            <ac:spMk id="43" creationId="{9AAE86FD-5A0C-4C62-A8B6-4DB3E9F120B5}"/>
          </ac:spMkLst>
        </pc:spChg>
        <pc:spChg chg="mod">
          <ac:chgData name="Minesh Patel" userId="a66d4990ec83ac90" providerId="LiveId" clId="{B97F8FE2-9461-4CFE-A336-39272FD5B119}" dt="2021-09-21T09:30:28.093" v="42946" actId="2711"/>
          <ac:spMkLst>
            <pc:docMk/>
            <pc:sldMk cId="733406140" sldId="654"/>
            <ac:spMk id="46" creationId="{25D6FE8C-107A-42FA-9F35-5876409FEF92}"/>
          </ac:spMkLst>
        </pc:spChg>
        <pc:spChg chg="mod">
          <ac:chgData name="Minesh Patel" userId="a66d4990ec83ac90" providerId="LiveId" clId="{B97F8FE2-9461-4CFE-A336-39272FD5B119}" dt="2021-09-21T09:58:45.081" v="43211" actId="1076"/>
          <ac:spMkLst>
            <pc:docMk/>
            <pc:sldMk cId="733406140" sldId="654"/>
            <ac:spMk id="48" creationId="{CB5786E9-2F64-4A0B-A7AE-0092C0D71C68}"/>
          </ac:spMkLst>
        </pc:spChg>
        <pc:spChg chg="mod">
          <ac:chgData name="Minesh Patel" userId="a66d4990ec83ac90" providerId="LiveId" clId="{B97F8FE2-9461-4CFE-A336-39272FD5B119}" dt="2021-09-21T09:58:45.081" v="43211" actId="1076"/>
          <ac:spMkLst>
            <pc:docMk/>
            <pc:sldMk cId="733406140" sldId="654"/>
            <ac:spMk id="49" creationId="{C2DD1A82-4ACD-4323-B75B-DCFB6784BDBB}"/>
          </ac:spMkLst>
        </pc:spChg>
        <pc:spChg chg="mod">
          <ac:chgData name="Minesh Patel" userId="a66d4990ec83ac90" providerId="LiveId" clId="{B97F8FE2-9461-4CFE-A336-39272FD5B119}" dt="2021-09-21T09:58:45.081" v="43211" actId="1076"/>
          <ac:spMkLst>
            <pc:docMk/>
            <pc:sldMk cId="733406140" sldId="654"/>
            <ac:spMk id="51" creationId="{08A3DE9A-34EE-4AD2-BABF-2921C8134FF3}"/>
          </ac:spMkLst>
        </pc:spChg>
        <pc:spChg chg="mod">
          <ac:chgData name="Minesh Patel" userId="a66d4990ec83ac90" providerId="LiveId" clId="{B97F8FE2-9461-4CFE-A336-39272FD5B119}" dt="2021-09-21T09:58:45.081" v="43211" actId="1076"/>
          <ac:spMkLst>
            <pc:docMk/>
            <pc:sldMk cId="733406140" sldId="654"/>
            <ac:spMk id="61" creationId="{F361F97A-6E1D-42C6-928C-85D9979A30AB}"/>
          </ac:spMkLst>
        </pc:spChg>
        <pc:spChg chg="mod">
          <ac:chgData name="Minesh Patel" userId="a66d4990ec83ac90" providerId="LiveId" clId="{B97F8FE2-9461-4CFE-A336-39272FD5B119}" dt="2021-09-21T09:58:45.081" v="43211" actId="1076"/>
          <ac:spMkLst>
            <pc:docMk/>
            <pc:sldMk cId="733406140" sldId="654"/>
            <ac:spMk id="62" creationId="{257D2C72-DB4F-44BC-9313-64D226062978}"/>
          </ac:spMkLst>
        </pc:spChg>
        <pc:grpChg chg="mod">
          <ac:chgData name="Minesh Patel" userId="a66d4990ec83ac90" providerId="LiveId" clId="{B97F8FE2-9461-4CFE-A336-39272FD5B119}" dt="2021-09-21T09:58:45.081" v="43211" actId="1076"/>
          <ac:grpSpMkLst>
            <pc:docMk/>
            <pc:sldMk cId="733406140" sldId="654"/>
            <ac:grpSpMk id="21" creationId="{7A6C1953-F6C8-489E-B33C-1E0EB4FDB412}"/>
          </ac:grpSpMkLst>
        </pc:grpChg>
        <pc:grpChg chg="add mod">
          <ac:chgData name="Minesh Patel" userId="a66d4990ec83ac90" providerId="LiveId" clId="{B97F8FE2-9461-4CFE-A336-39272FD5B119}" dt="2021-09-21T09:58:39.343" v="43210"/>
          <ac:grpSpMkLst>
            <pc:docMk/>
            <pc:sldMk cId="733406140" sldId="654"/>
            <ac:grpSpMk id="30" creationId="{5DE78981-1112-41A4-A3DD-B2D6D99C55A4}"/>
          </ac:grpSpMkLst>
        </pc:grpChg>
        <pc:grpChg chg="mod">
          <ac:chgData name="Minesh Patel" userId="a66d4990ec83ac90" providerId="LiveId" clId="{B97F8FE2-9461-4CFE-A336-39272FD5B119}" dt="2021-09-21T09:58:45.081" v="43211" actId="1076"/>
          <ac:grpSpMkLst>
            <pc:docMk/>
            <pc:sldMk cId="733406140" sldId="654"/>
            <ac:grpSpMk id="52" creationId="{DCBE0F57-725F-4577-BCC2-0DC4A172CF84}"/>
          </ac:grpSpMkLst>
        </pc:grpChg>
        <pc:grpChg chg="mod">
          <ac:chgData name="Minesh Patel" userId="a66d4990ec83ac90" providerId="LiveId" clId="{B97F8FE2-9461-4CFE-A336-39272FD5B119}" dt="2021-09-21T09:58:45.081" v="43211" actId="1076"/>
          <ac:grpSpMkLst>
            <pc:docMk/>
            <pc:sldMk cId="733406140" sldId="654"/>
            <ac:grpSpMk id="55" creationId="{DFEF0F56-B3FF-4039-BB89-175F167EAA5E}"/>
          </ac:grpSpMkLst>
        </pc:grpChg>
        <pc:grpChg chg="mod">
          <ac:chgData name="Minesh Patel" userId="a66d4990ec83ac90" providerId="LiveId" clId="{B97F8FE2-9461-4CFE-A336-39272FD5B119}" dt="2021-09-21T09:58:45.081" v="43211" actId="1076"/>
          <ac:grpSpMkLst>
            <pc:docMk/>
            <pc:sldMk cId="733406140" sldId="654"/>
            <ac:grpSpMk id="58" creationId="{9199E48F-80B7-4ED8-B822-405D89AB6427}"/>
          </ac:grpSpMkLst>
        </pc:grpChg>
      </pc:sldChg>
      <pc:sldChg chg="addSp modSp add mod">
        <pc:chgData name="Minesh Patel" userId="a66d4990ec83ac90" providerId="LiveId" clId="{B97F8FE2-9461-4CFE-A336-39272FD5B119}" dt="2021-09-21T10:07:36.237" v="43372"/>
        <pc:sldMkLst>
          <pc:docMk/>
          <pc:sldMk cId="472673113" sldId="655"/>
        </pc:sldMkLst>
        <pc:spChg chg="mod">
          <ac:chgData name="Minesh Patel" userId="a66d4990ec83ac90" providerId="LiveId" clId="{B97F8FE2-9461-4CFE-A336-39272FD5B119}" dt="2021-09-21T09:04:00.534" v="42735" actId="27636"/>
          <ac:spMkLst>
            <pc:docMk/>
            <pc:sldMk cId="472673113" sldId="655"/>
            <ac:spMk id="2" creationId="{6FAF6D94-F2D1-4E88-A909-B4DF4E002525}"/>
          </ac:spMkLst>
        </pc:spChg>
        <pc:spChg chg="mod">
          <ac:chgData name="Minesh Patel" userId="a66d4990ec83ac90" providerId="LiveId" clId="{B97F8FE2-9461-4CFE-A336-39272FD5B119}" dt="2021-09-21T09:59:17.156" v="43219"/>
          <ac:spMkLst>
            <pc:docMk/>
            <pc:sldMk cId="472673113" sldId="655"/>
            <ac:spMk id="9" creationId="{FD64E64A-DDB7-40D6-BB5F-9D2DA5DAE4D1}"/>
          </ac:spMkLst>
        </pc:spChg>
        <pc:spChg chg="mod">
          <ac:chgData name="Minesh Patel" userId="a66d4990ec83ac90" providerId="LiveId" clId="{B97F8FE2-9461-4CFE-A336-39272FD5B119}" dt="2021-09-21T09:59:17.156" v="43219"/>
          <ac:spMkLst>
            <pc:docMk/>
            <pc:sldMk cId="472673113" sldId="655"/>
            <ac:spMk id="10" creationId="{643CB8DE-896F-455B-A6E8-2E9329418310}"/>
          </ac:spMkLst>
        </pc:spChg>
        <pc:spChg chg="mod">
          <ac:chgData name="Minesh Patel" userId="a66d4990ec83ac90" providerId="LiveId" clId="{B97F8FE2-9461-4CFE-A336-39272FD5B119}" dt="2021-09-21T09:59:17.156" v="43219"/>
          <ac:spMkLst>
            <pc:docMk/>
            <pc:sldMk cId="472673113" sldId="655"/>
            <ac:spMk id="11" creationId="{680373AB-AFFC-42D0-ABD4-1A61527660AA}"/>
          </ac:spMkLst>
        </pc:spChg>
        <pc:spChg chg="mod">
          <ac:chgData name="Minesh Patel" userId="a66d4990ec83ac90" providerId="LiveId" clId="{B97F8FE2-9461-4CFE-A336-39272FD5B119}" dt="2021-09-21T09:59:17.156" v="43219"/>
          <ac:spMkLst>
            <pc:docMk/>
            <pc:sldMk cId="472673113" sldId="655"/>
            <ac:spMk id="12" creationId="{09139CA7-B221-4507-B437-C36FA97E4740}"/>
          </ac:spMkLst>
        </pc:spChg>
        <pc:spChg chg="mod">
          <ac:chgData name="Minesh Patel" userId="a66d4990ec83ac90" providerId="LiveId" clId="{B97F8FE2-9461-4CFE-A336-39272FD5B119}" dt="2021-09-21T09:59:17.156" v="43219"/>
          <ac:spMkLst>
            <pc:docMk/>
            <pc:sldMk cId="472673113" sldId="655"/>
            <ac:spMk id="13" creationId="{E6C90B24-19F6-4269-BE07-75AA6298FDAB}"/>
          </ac:spMkLst>
        </pc:spChg>
        <pc:spChg chg="add mod">
          <ac:chgData name="Minesh Patel" userId="a66d4990ec83ac90" providerId="LiveId" clId="{B97F8FE2-9461-4CFE-A336-39272FD5B119}" dt="2021-09-21T10:07:36.237" v="43372"/>
          <ac:spMkLst>
            <pc:docMk/>
            <pc:sldMk cId="472673113" sldId="655"/>
            <ac:spMk id="14" creationId="{B025C7E2-99D5-4E16-865A-3362C1A6EA0A}"/>
          </ac:spMkLst>
        </pc:spChg>
        <pc:grpChg chg="add mod">
          <ac:chgData name="Minesh Patel" userId="a66d4990ec83ac90" providerId="LiveId" clId="{B97F8FE2-9461-4CFE-A336-39272FD5B119}" dt="2021-09-21T09:59:17.156" v="43219"/>
          <ac:grpSpMkLst>
            <pc:docMk/>
            <pc:sldMk cId="472673113" sldId="655"/>
            <ac:grpSpMk id="8" creationId="{54902478-7057-42DC-971F-9D8846D6DB3E}"/>
          </ac:grpSpMkLst>
        </pc:grpChg>
      </pc:sldChg>
      <pc:sldChg chg="modSp add del mod">
        <pc:chgData name="Minesh Patel" userId="a66d4990ec83ac90" providerId="LiveId" clId="{B97F8FE2-9461-4CFE-A336-39272FD5B119}" dt="2021-09-21T09:34:07.451" v="42964" actId="2696"/>
        <pc:sldMkLst>
          <pc:docMk/>
          <pc:sldMk cId="127262728" sldId="656"/>
        </pc:sldMkLst>
        <pc:spChg chg="mod">
          <ac:chgData name="Minesh Patel" userId="a66d4990ec83ac90" providerId="LiveId" clId="{B97F8FE2-9461-4CFE-A336-39272FD5B119}" dt="2021-09-21T09:31:37.924" v="42951" actId="2711"/>
          <ac:spMkLst>
            <pc:docMk/>
            <pc:sldMk cId="127262728" sldId="656"/>
            <ac:spMk id="2" creationId="{00000000-0000-0000-0000-000000000000}"/>
          </ac:spMkLst>
        </pc:spChg>
        <pc:spChg chg="mod">
          <ac:chgData name="Minesh Patel" userId="a66d4990ec83ac90" providerId="LiveId" clId="{B97F8FE2-9461-4CFE-A336-39272FD5B119}" dt="2021-09-21T09:31:37.924" v="42951" actId="2711"/>
          <ac:spMkLst>
            <pc:docMk/>
            <pc:sldMk cId="127262728" sldId="656"/>
            <ac:spMk id="5" creationId="{19D1596F-82AF-4E4F-B062-D29444FD6FC0}"/>
          </ac:spMkLst>
        </pc:spChg>
        <pc:spChg chg="mod">
          <ac:chgData name="Minesh Patel" userId="a66d4990ec83ac90" providerId="LiveId" clId="{B97F8FE2-9461-4CFE-A336-39272FD5B119}" dt="2021-09-21T09:31:37.924" v="42951" actId="2711"/>
          <ac:spMkLst>
            <pc:docMk/>
            <pc:sldMk cId="127262728" sldId="656"/>
            <ac:spMk id="16" creationId="{57B5DA9B-218D-4C05-953F-41E5D1FD328B}"/>
          </ac:spMkLst>
        </pc:spChg>
        <pc:spChg chg="mod">
          <ac:chgData name="Minesh Patel" userId="a66d4990ec83ac90" providerId="LiveId" clId="{B97F8FE2-9461-4CFE-A336-39272FD5B119}" dt="2021-09-21T09:31:37.924" v="42951" actId="2711"/>
          <ac:spMkLst>
            <pc:docMk/>
            <pc:sldMk cId="127262728" sldId="656"/>
            <ac:spMk id="49" creationId="{3999C2CF-34D9-43D2-9A30-814E14737647}"/>
          </ac:spMkLst>
        </pc:spChg>
        <pc:spChg chg="mod">
          <ac:chgData name="Minesh Patel" userId="a66d4990ec83ac90" providerId="LiveId" clId="{B97F8FE2-9461-4CFE-A336-39272FD5B119}" dt="2021-09-21T09:31:37.924" v="42951" actId="2711"/>
          <ac:spMkLst>
            <pc:docMk/>
            <pc:sldMk cId="127262728" sldId="656"/>
            <ac:spMk id="50" creationId="{7E7225C9-1B9A-46BD-B54D-4203B8E7E501}"/>
          </ac:spMkLst>
        </pc:spChg>
        <pc:spChg chg="mod">
          <ac:chgData name="Minesh Patel" userId="a66d4990ec83ac90" providerId="LiveId" clId="{B97F8FE2-9461-4CFE-A336-39272FD5B119}" dt="2021-09-21T09:31:37.924" v="42951" actId="2711"/>
          <ac:spMkLst>
            <pc:docMk/>
            <pc:sldMk cId="127262728" sldId="656"/>
            <ac:spMk id="51" creationId="{BF455FAC-0123-4C85-A4D1-28DDB828FB87}"/>
          </ac:spMkLst>
        </pc:spChg>
        <pc:spChg chg="mod">
          <ac:chgData name="Minesh Patel" userId="a66d4990ec83ac90" providerId="LiveId" clId="{B97F8FE2-9461-4CFE-A336-39272FD5B119}" dt="2021-09-21T09:31:37.924" v="42951" actId="2711"/>
          <ac:spMkLst>
            <pc:docMk/>
            <pc:sldMk cId="127262728" sldId="656"/>
            <ac:spMk id="52" creationId="{722DE7DC-46A0-436B-8DF9-97E5FC85ACBF}"/>
          </ac:spMkLst>
        </pc:spChg>
        <pc:spChg chg="mod">
          <ac:chgData name="Minesh Patel" userId="a66d4990ec83ac90" providerId="LiveId" clId="{B97F8FE2-9461-4CFE-A336-39272FD5B119}" dt="2021-09-21T09:31:37.924" v="42951" actId="2711"/>
          <ac:spMkLst>
            <pc:docMk/>
            <pc:sldMk cId="127262728" sldId="656"/>
            <ac:spMk id="53" creationId="{F13E7CC8-EFAF-4C22-8368-940B5C18E120}"/>
          </ac:spMkLst>
        </pc:spChg>
        <pc:spChg chg="mod">
          <ac:chgData name="Minesh Patel" userId="a66d4990ec83ac90" providerId="LiveId" clId="{B97F8FE2-9461-4CFE-A336-39272FD5B119}" dt="2021-09-21T09:31:37.924" v="42951" actId="2711"/>
          <ac:spMkLst>
            <pc:docMk/>
            <pc:sldMk cId="127262728" sldId="656"/>
            <ac:spMk id="54" creationId="{1AFF6BC0-CE10-4010-8CAA-A756213D1346}"/>
          </ac:spMkLst>
        </pc:spChg>
        <pc:spChg chg="mod">
          <ac:chgData name="Minesh Patel" userId="a66d4990ec83ac90" providerId="LiveId" clId="{B97F8FE2-9461-4CFE-A336-39272FD5B119}" dt="2021-09-21T09:31:37.924" v="42951" actId="2711"/>
          <ac:spMkLst>
            <pc:docMk/>
            <pc:sldMk cId="127262728" sldId="656"/>
            <ac:spMk id="55" creationId="{D154B2AA-7182-486B-88D8-010D56727C06}"/>
          </ac:spMkLst>
        </pc:spChg>
        <pc:spChg chg="mod">
          <ac:chgData name="Minesh Patel" userId="a66d4990ec83ac90" providerId="LiveId" clId="{B97F8FE2-9461-4CFE-A336-39272FD5B119}" dt="2021-09-21T09:31:37.924" v="42951" actId="2711"/>
          <ac:spMkLst>
            <pc:docMk/>
            <pc:sldMk cId="127262728" sldId="656"/>
            <ac:spMk id="57" creationId="{3EC04E25-6E32-49BF-B2A5-A54F6045B174}"/>
          </ac:spMkLst>
        </pc:spChg>
        <pc:spChg chg="mod">
          <ac:chgData name="Minesh Patel" userId="a66d4990ec83ac90" providerId="LiveId" clId="{B97F8FE2-9461-4CFE-A336-39272FD5B119}" dt="2021-09-21T09:31:37.924" v="42951" actId="2711"/>
          <ac:spMkLst>
            <pc:docMk/>
            <pc:sldMk cId="127262728" sldId="656"/>
            <ac:spMk id="58" creationId="{5BFFBBA0-9CD1-416C-8CBD-FFB2A814A4AC}"/>
          </ac:spMkLst>
        </pc:spChg>
        <pc:spChg chg="mod">
          <ac:chgData name="Minesh Patel" userId="a66d4990ec83ac90" providerId="LiveId" clId="{B97F8FE2-9461-4CFE-A336-39272FD5B119}" dt="2021-09-21T09:31:37.924" v="42951" actId="2711"/>
          <ac:spMkLst>
            <pc:docMk/>
            <pc:sldMk cId="127262728" sldId="656"/>
            <ac:spMk id="59" creationId="{7C4FA599-E5FB-4282-97BC-67EB020486D8}"/>
          </ac:spMkLst>
        </pc:spChg>
        <pc:spChg chg="mod">
          <ac:chgData name="Minesh Patel" userId="a66d4990ec83ac90" providerId="LiveId" clId="{B97F8FE2-9461-4CFE-A336-39272FD5B119}" dt="2021-09-21T09:31:37.924" v="42951" actId="2711"/>
          <ac:spMkLst>
            <pc:docMk/>
            <pc:sldMk cId="127262728" sldId="656"/>
            <ac:spMk id="60" creationId="{82710262-03BD-4794-870D-9047B5B517F3}"/>
          </ac:spMkLst>
        </pc:spChg>
        <pc:spChg chg="mod">
          <ac:chgData name="Minesh Patel" userId="a66d4990ec83ac90" providerId="LiveId" clId="{B97F8FE2-9461-4CFE-A336-39272FD5B119}" dt="2021-09-21T09:31:37.924" v="42951" actId="2711"/>
          <ac:spMkLst>
            <pc:docMk/>
            <pc:sldMk cId="127262728" sldId="656"/>
            <ac:spMk id="61" creationId="{532B9190-F0D4-4984-B742-566E4B0049BB}"/>
          </ac:spMkLst>
        </pc:spChg>
        <pc:spChg chg="mod">
          <ac:chgData name="Minesh Patel" userId="a66d4990ec83ac90" providerId="LiveId" clId="{B97F8FE2-9461-4CFE-A336-39272FD5B119}" dt="2021-09-21T09:31:37.924" v="42951" actId="2711"/>
          <ac:spMkLst>
            <pc:docMk/>
            <pc:sldMk cId="127262728" sldId="656"/>
            <ac:spMk id="62" creationId="{A57A104F-7542-485D-A495-CB067B3A3C0E}"/>
          </ac:spMkLst>
        </pc:spChg>
        <pc:spChg chg="mod">
          <ac:chgData name="Minesh Patel" userId="a66d4990ec83ac90" providerId="LiveId" clId="{B97F8FE2-9461-4CFE-A336-39272FD5B119}" dt="2021-09-21T09:31:37.924" v="42951" actId="2711"/>
          <ac:spMkLst>
            <pc:docMk/>
            <pc:sldMk cId="127262728" sldId="656"/>
            <ac:spMk id="63" creationId="{7C749EF7-10CB-411D-B64D-0D7985B4FB38}"/>
          </ac:spMkLst>
        </pc:spChg>
        <pc:spChg chg="mod">
          <ac:chgData name="Minesh Patel" userId="a66d4990ec83ac90" providerId="LiveId" clId="{B97F8FE2-9461-4CFE-A336-39272FD5B119}" dt="2021-09-21T09:31:37.924" v="42951" actId="2711"/>
          <ac:spMkLst>
            <pc:docMk/>
            <pc:sldMk cId="127262728" sldId="656"/>
            <ac:spMk id="64" creationId="{720FD5DF-833A-4C94-AF3C-2935AC8DB6DE}"/>
          </ac:spMkLst>
        </pc:spChg>
        <pc:spChg chg="mod">
          <ac:chgData name="Minesh Patel" userId="a66d4990ec83ac90" providerId="LiveId" clId="{B97F8FE2-9461-4CFE-A336-39272FD5B119}" dt="2021-09-21T09:31:37.924" v="42951" actId="2711"/>
          <ac:spMkLst>
            <pc:docMk/>
            <pc:sldMk cId="127262728" sldId="656"/>
            <ac:spMk id="65" creationId="{6B724A96-7434-495B-BCF4-448E73B680E3}"/>
          </ac:spMkLst>
        </pc:spChg>
        <pc:spChg chg="mod">
          <ac:chgData name="Minesh Patel" userId="a66d4990ec83ac90" providerId="LiveId" clId="{B97F8FE2-9461-4CFE-A336-39272FD5B119}" dt="2021-09-21T09:31:37.924" v="42951" actId="2711"/>
          <ac:spMkLst>
            <pc:docMk/>
            <pc:sldMk cId="127262728" sldId="656"/>
            <ac:spMk id="67" creationId="{D113F574-416E-4923-A6E7-0065CE599C34}"/>
          </ac:spMkLst>
        </pc:spChg>
        <pc:spChg chg="mod">
          <ac:chgData name="Minesh Patel" userId="a66d4990ec83ac90" providerId="LiveId" clId="{B97F8FE2-9461-4CFE-A336-39272FD5B119}" dt="2021-09-21T09:31:37.924" v="42951" actId="2711"/>
          <ac:spMkLst>
            <pc:docMk/>
            <pc:sldMk cId="127262728" sldId="656"/>
            <ac:spMk id="72" creationId="{E8E12DB7-1DD5-472A-86BF-2FF4C3A026E1}"/>
          </ac:spMkLst>
        </pc:spChg>
        <pc:spChg chg="mod">
          <ac:chgData name="Minesh Patel" userId="a66d4990ec83ac90" providerId="LiveId" clId="{B97F8FE2-9461-4CFE-A336-39272FD5B119}" dt="2021-09-21T09:31:37.924" v="42951" actId="2711"/>
          <ac:spMkLst>
            <pc:docMk/>
            <pc:sldMk cId="127262728" sldId="656"/>
            <ac:spMk id="75" creationId="{5537ACBA-1FDB-4E4F-B6F8-D57C05C1C502}"/>
          </ac:spMkLst>
        </pc:spChg>
        <pc:spChg chg="mod">
          <ac:chgData name="Minesh Patel" userId="a66d4990ec83ac90" providerId="LiveId" clId="{B97F8FE2-9461-4CFE-A336-39272FD5B119}" dt="2021-09-21T09:31:37.924" v="42951" actId="2711"/>
          <ac:spMkLst>
            <pc:docMk/>
            <pc:sldMk cId="127262728" sldId="656"/>
            <ac:spMk id="77" creationId="{2B744564-2B8F-4A4B-AE34-F1AD347D1D8F}"/>
          </ac:spMkLst>
        </pc:spChg>
        <pc:spChg chg="mod">
          <ac:chgData name="Minesh Patel" userId="a66d4990ec83ac90" providerId="LiveId" clId="{B97F8FE2-9461-4CFE-A336-39272FD5B119}" dt="2021-09-21T09:31:37.924" v="42951" actId="2711"/>
          <ac:spMkLst>
            <pc:docMk/>
            <pc:sldMk cId="127262728" sldId="656"/>
            <ac:spMk id="96" creationId="{24DC7B5A-41A9-431C-9880-5B7B4F210E68}"/>
          </ac:spMkLst>
        </pc:spChg>
        <pc:spChg chg="mod">
          <ac:chgData name="Minesh Patel" userId="a66d4990ec83ac90" providerId="LiveId" clId="{B97F8FE2-9461-4CFE-A336-39272FD5B119}" dt="2021-09-21T09:31:37.924" v="42951" actId="2711"/>
          <ac:spMkLst>
            <pc:docMk/>
            <pc:sldMk cId="127262728" sldId="656"/>
            <ac:spMk id="105" creationId="{D650E2AA-FAFF-42DA-ACC7-5A8FCD014B8A}"/>
          </ac:spMkLst>
        </pc:spChg>
        <pc:spChg chg="mod">
          <ac:chgData name="Minesh Patel" userId="a66d4990ec83ac90" providerId="LiveId" clId="{B97F8FE2-9461-4CFE-A336-39272FD5B119}" dt="2021-09-21T09:31:37.924" v="42951" actId="2711"/>
          <ac:spMkLst>
            <pc:docMk/>
            <pc:sldMk cId="127262728" sldId="656"/>
            <ac:spMk id="106" creationId="{8B9AC3E4-A5DE-4B75-B245-442ED2321CA9}"/>
          </ac:spMkLst>
        </pc:spChg>
        <pc:spChg chg="mod">
          <ac:chgData name="Minesh Patel" userId="a66d4990ec83ac90" providerId="LiveId" clId="{B97F8FE2-9461-4CFE-A336-39272FD5B119}" dt="2021-09-21T09:31:37.924" v="42951" actId="2711"/>
          <ac:spMkLst>
            <pc:docMk/>
            <pc:sldMk cId="127262728" sldId="656"/>
            <ac:spMk id="112" creationId="{B59E8A7D-E7FF-4307-A106-48DBB61EE48F}"/>
          </ac:spMkLst>
        </pc:spChg>
        <pc:spChg chg="mod">
          <ac:chgData name="Minesh Patel" userId="a66d4990ec83ac90" providerId="LiveId" clId="{B97F8FE2-9461-4CFE-A336-39272FD5B119}" dt="2021-09-21T09:31:37.924" v="42951" actId="2711"/>
          <ac:spMkLst>
            <pc:docMk/>
            <pc:sldMk cId="127262728" sldId="656"/>
            <ac:spMk id="113" creationId="{AD6547C1-6B55-4D94-BD6A-61EE4F316FF4}"/>
          </ac:spMkLst>
        </pc:spChg>
        <pc:spChg chg="mod">
          <ac:chgData name="Minesh Patel" userId="a66d4990ec83ac90" providerId="LiveId" clId="{B97F8FE2-9461-4CFE-A336-39272FD5B119}" dt="2021-09-21T09:31:37.924" v="42951" actId="2711"/>
          <ac:spMkLst>
            <pc:docMk/>
            <pc:sldMk cId="127262728" sldId="656"/>
            <ac:spMk id="129" creationId="{6F71CFC8-65DA-4B0B-9973-473D2C02714A}"/>
          </ac:spMkLst>
        </pc:spChg>
        <pc:spChg chg="mod">
          <ac:chgData name="Minesh Patel" userId="a66d4990ec83ac90" providerId="LiveId" clId="{B97F8FE2-9461-4CFE-A336-39272FD5B119}" dt="2021-09-21T09:31:37.924" v="42951" actId="2711"/>
          <ac:spMkLst>
            <pc:docMk/>
            <pc:sldMk cId="127262728" sldId="656"/>
            <ac:spMk id="130" creationId="{FE80D85C-08AB-4CBE-B68A-0DEBC6125F75}"/>
          </ac:spMkLst>
        </pc:spChg>
      </pc:sldChg>
      <pc:sldChg chg="add">
        <pc:chgData name="Minesh Patel" userId="a66d4990ec83ac90" providerId="LiveId" clId="{B97F8FE2-9461-4CFE-A336-39272FD5B119}" dt="2021-09-21T09:34:26.654" v="42967"/>
        <pc:sldMkLst>
          <pc:docMk/>
          <pc:sldMk cId="674954258" sldId="656"/>
        </pc:sldMkLst>
      </pc:sldChg>
      <pc:sldChg chg="add del">
        <pc:chgData name="Minesh Patel" userId="a66d4990ec83ac90" providerId="LiveId" clId="{B97F8FE2-9461-4CFE-A336-39272FD5B119}" dt="2021-09-21T09:34:19.727" v="42966" actId="2696"/>
        <pc:sldMkLst>
          <pc:docMk/>
          <pc:sldMk cId="2497642078" sldId="656"/>
        </pc:sldMkLst>
      </pc:sldChg>
      <pc:sldChg chg="addSp modSp add mod">
        <pc:chgData name="Minesh Patel" userId="a66d4990ec83ac90" providerId="LiveId" clId="{B97F8FE2-9461-4CFE-A336-39272FD5B119}" dt="2021-09-21T10:07:50.128" v="43382"/>
        <pc:sldMkLst>
          <pc:docMk/>
          <pc:sldMk cId="1677761546" sldId="657"/>
        </pc:sldMkLst>
        <pc:spChg chg="mod">
          <ac:chgData name="Minesh Patel" userId="a66d4990ec83ac90" providerId="LiveId" clId="{B97F8FE2-9461-4CFE-A336-39272FD5B119}" dt="2021-09-21T09:32:33.728" v="42956" actId="2711"/>
          <ac:spMkLst>
            <pc:docMk/>
            <pc:sldMk cId="1677761546" sldId="657"/>
            <ac:spMk id="2" creationId="{00000000-0000-0000-0000-000000000000}"/>
          </ac:spMkLst>
        </pc:spChg>
        <pc:spChg chg="mod">
          <ac:chgData name="Minesh Patel" userId="a66d4990ec83ac90" providerId="LiveId" clId="{B97F8FE2-9461-4CFE-A336-39272FD5B119}" dt="2021-09-21T09:32:33.728" v="42956" actId="2711"/>
          <ac:spMkLst>
            <pc:docMk/>
            <pc:sldMk cId="1677761546" sldId="657"/>
            <ac:spMk id="3" creationId="{6BE30CCA-87AC-469A-A1FC-D1D88530DE3F}"/>
          </ac:spMkLst>
        </pc:spChg>
        <pc:spChg chg="mod">
          <ac:chgData name="Minesh Patel" userId="a66d4990ec83ac90" providerId="LiveId" clId="{B97F8FE2-9461-4CFE-A336-39272FD5B119}" dt="2021-09-21T09:32:33.728" v="42956" actId="2711"/>
          <ac:spMkLst>
            <pc:docMk/>
            <pc:sldMk cId="1677761546" sldId="657"/>
            <ac:spMk id="4" creationId="{A879A821-59AF-4870-946E-52AEF5B65792}"/>
          </ac:spMkLst>
        </pc:spChg>
        <pc:spChg chg="mod">
          <ac:chgData name="Minesh Patel" userId="a66d4990ec83ac90" providerId="LiveId" clId="{B97F8FE2-9461-4CFE-A336-39272FD5B119}" dt="2021-09-21T09:32:33.728" v="42956" actId="2711"/>
          <ac:spMkLst>
            <pc:docMk/>
            <pc:sldMk cId="1677761546" sldId="657"/>
            <ac:spMk id="5" creationId="{FD108F91-F10E-42DB-AA07-501708A121BD}"/>
          </ac:spMkLst>
        </pc:spChg>
        <pc:spChg chg="mod">
          <ac:chgData name="Minesh Patel" userId="a66d4990ec83ac90" providerId="LiveId" clId="{B97F8FE2-9461-4CFE-A336-39272FD5B119}" dt="2021-09-21T09:32:33.728" v="42956" actId="2711"/>
          <ac:spMkLst>
            <pc:docMk/>
            <pc:sldMk cId="1677761546" sldId="657"/>
            <ac:spMk id="6" creationId="{D717B734-106C-4FF5-A0C0-8F1CE7FF5A89}"/>
          </ac:spMkLst>
        </pc:spChg>
        <pc:spChg chg="mod">
          <ac:chgData name="Minesh Patel" userId="a66d4990ec83ac90" providerId="LiveId" clId="{B97F8FE2-9461-4CFE-A336-39272FD5B119}" dt="2021-09-21T09:32:33.728" v="42956" actId="2711"/>
          <ac:spMkLst>
            <pc:docMk/>
            <pc:sldMk cId="1677761546" sldId="657"/>
            <ac:spMk id="8" creationId="{06D267C9-742D-40AB-AE93-084EC2EE5256}"/>
          </ac:spMkLst>
        </pc:spChg>
        <pc:spChg chg="mod">
          <ac:chgData name="Minesh Patel" userId="a66d4990ec83ac90" providerId="LiveId" clId="{B97F8FE2-9461-4CFE-A336-39272FD5B119}" dt="2021-09-21T09:32:33.728" v="42956" actId="2711"/>
          <ac:spMkLst>
            <pc:docMk/>
            <pc:sldMk cId="1677761546" sldId="657"/>
            <ac:spMk id="9" creationId="{01466386-3A8E-485F-AF77-6EB534EDF408}"/>
          </ac:spMkLst>
        </pc:spChg>
        <pc:spChg chg="mod">
          <ac:chgData name="Minesh Patel" userId="a66d4990ec83ac90" providerId="LiveId" clId="{B97F8FE2-9461-4CFE-A336-39272FD5B119}" dt="2021-09-21T09:32:33.728" v="42956" actId="2711"/>
          <ac:spMkLst>
            <pc:docMk/>
            <pc:sldMk cId="1677761546" sldId="657"/>
            <ac:spMk id="10" creationId="{6D13F569-12C5-420F-B861-43486D4CB9F1}"/>
          </ac:spMkLst>
        </pc:spChg>
        <pc:spChg chg="mod">
          <ac:chgData name="Minesh Patel" userId="a66d4990ec83ac90" providerId="LiveId" clId="{B97F8FE2-9461-4CFE-A336-39272FD5B119}" dt="2021-09-21T09:32:33.728" v="42956" actId="2711"/>
          <ac:spMkLst>
            <pc:docMk/>
            <pc:sldMk cId="1677761546" sldId="657"/>
            <ac:spMk id="11" creationId="{80461A66-B61A-4D77-A351-157355F58AD5}"/>
          </ac:spMkLst>
        </pc:spChg>
        <pc:spChg chg="mod">
          <ac:chgData name="Minesh Patel" userId="a66d4990ec83ac90" providerId="LiveId" clId="{B97F8FE2-9461-4CFE-A336-39272FD5B119}" dt="2021-09-21T09:32:33.728" v="42956" actId="2711"/>
          <ac:spMkLst>
            <pc:docMk/>
            <pc:sldMk cId="1677761546" sldId="657"/>
            <ac:spMk id="14" creationId="{54D3F223-98C8-4788-8E23-40413041B484}"/>
          </ac:spMkLst>
        </pc:spChg>
        <pc:spChg chg="mod">
          <ac:chgData name="Minesh Patel" userId="a66d4990ec83ac90" providerId="LiveId" clId="{B97F8FE2-9461-4CFE-A336-39272FD5B119}" dt="2021-09-21T09:32:33.728" v="42956" actId="2711"/>
          <ac:spMkLst>
            <pc:docMk/>
            <pc:sldMk cId="1677761546" sldId="657"/>
            <ac:spMk id="15" creationId="{37064378-5269-4A1A-B436-F42F61F516A2}"/>
          </ac:spMkLst>
        </pc:spChg>
        <pc:spChg chg="mod">
          <ac:chgData name="Minesh Patel" userId="a66d4990ec83ac90" providerId="LiveId" clId="{B97F8FE2-9461-4CFE-A336-39272FD5B119}" dt="2021-09-21T09:32:33.728" v="42956" actId="2711"/>
          <ac:spMkLst>
            <pc:docMk/>
            <pc:sldMk cId="1677761546" sldId="657"/>
            <ac:spMk id="17" creationId="{8B59F425-F004-4306-A344-55F7C0FB047C}"/>
          </ac:spMkLst>
        </pc:spChg>
        <pc:spChg chg="mod">
          <ac:chgData name="Minesh Patel" userId="a66d4990ec83ac90" providerId="LiveId" clId="{B97F8FE2-9461-4CFE-A336-39272FD5B119}" dt="2021-09-21T09:59:31.141" v="43229"/>
          <ac:spMkLst>
            <pc:docMk/>
            <pc:sldMk cId="1677761546" sldId="657"/>
            <ac:spMk id="34" creationId="{335D0875-E726-41A6-8DC5-1167AD2477EE}"/>
          </ac:spMkLst>
        </pc:spChg>
        <pc:spChg chg="mod">
          <ac:chgData name="Minesh Patel" userId="a66d4990ec83ac90" providerId="LiveId" clId="{B97F8FE2-9461-4CFE-A336-39272FD5B119}" dt="2021-09-21T09:59:31.141" v="43229"/>
          <ac:spMkLst>
            <pc:docMk/>
            <pc:sldMk cId="1677761546" sldId="657"/>
            <ac:spMk id="35" creationId="{AEAA6509-3AE8-43F7-8D40-AFA3354C6025}"/>
          </ac:spMkLst>
        </pc:spChg>
        <pc:spChg chg="mod">
          <ac:chgData name="Minesh Patel" userId="a66d4990ec83ac90" providerId="LiveId" clId="{B97F8FE2-9461-4CFE-A336-39272FD5B119}" dt="2021-09-21T09:59:31.141" v="43229"/>
          <ac:spMkLst>
            <pc:docMk/>
            <pc:sldMk cId="1677761546" sldId="657"/>
            <ac:spMk id="36" creationId="{1726D28E-FE0B-40B1-AE2C-9CE24B552891}"/>
          </ac:spMkLst>
        </pc:spChg>
        <pc:spChg chg="mod">
          <ac:chgData name="Minesh Patel" userId="a66d4990ec83ac90" providerId="LiveId" clId="{B97F8FE2-9461-4CFE-A336-39272FD5B119}" dt="2021-09-21T09:59:31.141" v="43229"/>
          <ac:spMkLst>
            <pc:docMk/>
            <pc:sldMk cId="1677761546" sldId="657"/>
            <ac:spMk id="37" creationId="{5F5B8F87-E7BB-4C22-9896-FCF86916942C}"/>
          </ac:spMkLst>
        </pc:spChg>
        <pc:spChg chg="mod">
          <ac:chgData name="Minesh Patel" userId="a66d4990ec83ac90" providerId="LiveId" clId="{B97F8FE2-9461-4CFE-A336-39272FD5B119}" dt="2021-09-21T09:32:33.728" v="42956" actId="2711"/>
          <ac:spMkLst>
            <pc:docMk/>
            <pc:sldMk cId="1677761546" sldId="657"/>
            <ac:spMk id="38" creationId="{E95FF578-D28A-4214-9C5B-ED8618BFE70D}"/>
          </ac:spMkLst>
        </pc:spChg>
        <pc:spChg chg="mod">
          <ac:chgData name="Minesh Patel" userId="a66d4990ec83ac90" providerId="LiveId" clId="{B97F8FE2-9461-4CFE-A336-39272FD5B119}" dt="2021-09-21T09:59:31.141" v="43229"/>
          <ac:spMkLst>
            <pc:docMk/>
            <pc:sldMk cId="1677761546" sldId="657"/>
            <ac:spMk id="39" creationId="{BE7E33FA-A000-40F3-9A8C-E4BB2C54654C}"/>
          </ac:spMkLst>
        </pc:spChg>
        <pc:spChg chg="add mod">
          <ac:chgData name="Minesh Patel" userId="a66d4990ec83ac90" providerId="LiveId" clId="{B97F8FE2-9461-4CFE-A336-39272FD5B119}" dt="2021-09-21T10:07:50.128" v="43382"/>
          <ac:spMkLst>
            <pc:docMk/>
            <pc:sldMk cId="1677761546" sldId="657"/>
            <ac:spMk id="40" creationId="{A012DF45-3EBA-4CC1-A1B5-FB6C728870B1}"/>
          </ac:spMkLst>
        </pc:spChg>
        <pc:spChg chg="mod">
          <ac:chgData name="Minesh Patel" userId="a66d4990ec83ac90" providerId="LiveId" clId="{B97F8FE2-9461-4CFE-A336-39272FD5B119}" dt="2021-09-21T09:32:33.728" v="42956" actId="2711"/>
          <ac:spMkLst>
            <pc:docMk/>
            <pc:sldMk cId="1677761546" sldId="657"/>
            <ac:spMk id="53" creationId="{94BBB814-4BF1-4E69-8CF4-C5D0AFA937A9}"/>
          </ac:spMkLst>
        </pc:spChg>
        <pc:spChg chg="mod">
          <ac:chgData name="Minesh Patel" userId="a66d4990ec83ac90" providerId="LiveId" clId="{B97F8FE2-9461-4CFE-A336-39272FD5B119}" dt="2021-09-21T09:32:33.728" v="42956" actId="2711"/>
          <ac:spMkLst>
            <pc:docMk/>
            <pc:sldMk cId="1677761546" sldId="657"/>
            <ac:spMk id="54" creationId="{1F640C73-6671-43B9-B216-7BBF68B8F855}"/>
          </ac:spMkLst>
        </pc:spChg>
        <pc:spChg chg="mod">
          <ac:chgData name="Minesh Patel" userId="a66d4990ec83ac90" providerId="LiveId" clId="{B97F8FE2-9461-4CFE-A336-39272FD5B119}" dt="2021-09-21T09:32:33.728" v="42956" actId="2711"/>
          <ac:spMkLst>
            <pc:docMk/>
            <pc:sldMk cId="1677761546" sldId="657"/>
            <ac:spMk id="59" creationId="{C9833677-9785-4D0D-B435-5D932B6CD297}"/>
          </ac:spMkLst>
        </pc:spChg>
        <pc:spChg chg="mod">
          <ac:chgData name="Minesh Patel" userId="a66d4990ec83ac90" providerId="LiveId" clId="{B97F8FE2-9461-4CFE-A336-39272FD5B119}" dt="2021-09-21T09:32:33.728" v="42956" actId="2711"/>
          <ac:spMkLst>
            <pc:docMk/>
            <pc:sldMk cId="1677761546" sldId="657"/>
            <ac:spMk id="60" creationId="{49EEB652-4A34-4949-A911-084E3ABF61FC}"/>
          </ac:spMkLst>
        </pc:spChg>
        <pc:spChg chg="mod">
          <ac:chgData name="Minesh Patel" userId="a66d4990ec83ac90" providerId="LiveId" clId="{B97F8FE2-9461-4CFE-A336-39272FD5B119}" dt="2021-09-21T09:32:45.890" v="42958" actId="1076"/>
          <ac:spMkLst>
            <pc:docMk/>
            <pc:sldMk cId="1677761546" sldId="657"/>
            <ac:spMk id="62" creationId="{4605A128-D230-43FE-B3D8-D5FA688A2FF7}"/>
          </ac:spMkLst>
        </pc:spChg>
        <pc:spChg chg="mod">
          <ac:chgData name="Minesh Patel" userId="a66d4990ec83ac90" providerId="LiveId" clId="{B97F8FE2-9461-4CFE-A336-39272FD5B119}" dt="2021-09-21T09:32:33.728" v="42956" actId="2711"/>
          <ac:spMkLst>
            <pc:docMk/>
            <pc:sldMk cId="1677761546" sldId="657"/>
            <ac:spMk id="65" creationId="{60BF255D-EBFA-4122-8B8D-7CC0FCEA513B}"/>
          </ac:spMkLst>
        </pc:spChg>
        <pc:grpChg chg="add mod">
          <ac:chgData name="Minesh Patel" userId="a66d4990ec83ac90" providerId="LiveId" clId="{B97F8FE2-9461-4CFE-A336-39272FD5B119}" dt="2021-09-21T09:59:31.141" v="43229"/>
          <ac:grpSpMkLst>
            <pc:docMk/>
            <pc:sldMk cId="1677761546" sldId="657"/>
            <ac:grpSpMk id="32" creationId="{69AD461C-F4C2-4728-A08B-7DECC645D87C}"/>
          </ac:grpSpMkLst>
        </pc:grpChg>
      </pc:sldChg>
      <pc:sldChg chg="addSp modSp add">
        <pc:chgData name="Minesh Patel" userId="a66d4990ec83ac90" providerId="LiveId" clId="{B97F8FE2-9461-4CFE-A336-39272FD5B119}" dt="2021-09-21T10:00:20.623" v="43251"/>
        <pc:sldMkLst>
          <pc:docMk/>
          <pc:sldMk cId="1991774179" sldId="658"/>
        </pc:sldMkLst>
        <pc:spChg chg="mod">
          <ac:chgData name="Minesh Patel" userId="a66d4990ec83ac90" providerId="LiveId" clId="{B97F8FE2-9461-4CFE-A336-39272FD5B119}" dt="2021-09-21T10:00:20.623" v="43251"/>
          <ac:spMkLst>
            <pc:docMk/>
            <pc:sldMk cId="1991774179" sldId="658"/>
            <ac:spMk id="6" creationId="{BF9278DE-0CB1-4056-9FDF-5E42BE60E1DB}"/>
          </ac:spMkLst>
        </pc:spChg>
        <pc:spChg chg="mod">
          <ac:chgData name="Minesh Patel" userId="a66d4990ec83ac90" providerId="LiveId" clId="{B97F8FE2-9461-4CFE-A336-39272FD5B119}" dt="2021-09-21T10:00:20.623" v="43251"/>
          <ac:spMkLst>
            <pc:docMk/>
            <pc:sldMk cId="1991774179" sldId="658"/>
            <ac:spMk id="7" creationId="{58CA8C6D-8187-4E1F-83D7-42E78BCC5333}"/>
          </ac:spMkLst>
        </pc:spChg>
        <pc:spChg chg="mod">
          <ac:chgData name="Minesh Patel" userId="a66d4990ec83ac90" providerId="LiveId" clId="{B97F8FE2-9461-4CFE-A336-39272FD5B119}" dt="2021-09-21T10:00:20.623" v="43251"/>
          <ac:spMkLst>
            <pc:docMk/>
            <pc:sldMk cId="1991774179" sldId="658"/>
            <ac:spMk id="8" creationId="{F228C9DA-E633-4C1D-AD7C-CF118043708A}"/>
          </ac:spMkLst>
        </pc:spChg>
        <pc:spChg chg="mod">
          <ac:chgData name="Minesh Patel" userId="a66d4990ec83ac90" providerId="LiveId" clId="{B97F8FE2-9461-4CFE-A336-39272FD5B119}" dt="2021-09-21T10:00:20.623" v="43251"/>
          <ac:spMkLst>
            <pc:docMk/>
            <pc:sldMk cId="1991774179" sldId="658"/>
            <ac:spMk id="9" creationId="{D5A7054E-7FA4-4CF6-8B3A-27099CAA91DA}"/>
          </ac:spMkLst>
        </pc:spChg>
        <pc:spChg chg="mod">
          <ac:chgData name="Minesh Patel" userId="a66d4990ec83ac90" providerId="LiveId" clId="{B97F8FE2-9461-4CFE-A336-39272FD5B119}" dt="2021-09-21T10:00:20.623" v="43251"/>
          <ac:spMkLst>
            <pc:docMk/>
            <pc:sldMk cId="1991774179" sldId="658"/>
            <ac:spMk id="10" creationId="{D5520C3E-085D-4271-ADCA-12B91F9B003C}"/>
          </ac:spMkLst>
        </pc:spChg>
        <pc:grpChg chg="add mod">
          <ac:chgData name="Minesh Patel" userId="a66d4990ec83ac90" providerId="LiveId" clId="{B97F8FE2-9461-4CFE-A336-39272FD5B119}" dt="2021-09-21T10:00:20.623" v="43251"/>
          <ac:grpSpMkLst>
            <pc:docMk/>
            <pc:sldMk cId="1991774179" sldId="658"/>
            <ac:grpSpMk id="5" creationId="{79BE3A18-70AA-4EEA-9155-93C7625A2B6C}"/>
          </ac:grpSpMkLst>
        </pc:grpChg>
      </pc:sldChg>
      <pc:sldChg chg="add">
        <pc:chgData name="Minesh Patel" userId="a66d4990ec83ac90" providerId="LiveId" clId="{B97F8FE2-9461-4CFE-A336-39272FD5B119}" dt="2021-09-21T10:00:55.523" v="43257"/>
        <pc:sldMkLst>
          <pc:docMk/>
          <pc:sldMk cId="2642141610" sldId="659"/>
        </pc:sldMkLst>
      </pc:sldChg>
      <pc:sldChg chg="addSp delSp modSp add del mod chgLayout">
        <pc:chgData name="Minesh Patel" userId="a66d4990ec83ac90" providerId="LiveId" clId="{B97F8FE2-9461-4CFE-A336-39272FD5B119}" dt="2021-09-21T10:00:48.953" v="43256" actId="2696"/>
        <pc:sldMkLst>
          <pc:docMk/>
          <pc:sldMk cId="3192769894" sldId="659"/>
        </pc:sldMkLst>
        <pc:spChg chg="mod ord">
          <ac:chgData name="Minesh Patel" userId="a66d4990ec83ac90" providerId="LiveId" clId="{B97F8FE2-9461-4CFE-A336-39272FD5B119}" dt="2021-09-21T09:39:10.235" v="42976" actId="2711"/>
          <ac:spMkLst>
            <pc:docMk/>
            <pc:sldMk cId="3192769894" sldId="659"/>
            <ac:spMk id="2" creationId="{00000000-0000-0000-0000-000000000000}"/>
          </ac:spMkLst>
        </pc:spChg>
        <pc:spChg chg="add del mod">
          <ac:chgData name="Minesh Patel" userId="a66d4990ec83ac90" providerId="LiveId" clId="{B97F8FE2-9461-4CFE-A336-39272FD5B119}" dt="2021-09-21T09:06:27.481" v="42747" actId="6264"/>
          <ac:spMkLst>
            <pc:docMk/>
            <pc:sldMk cId="3192769894" sldId="659"/>
            <ac:spMk id="6" creationId="{04C42A83-4150-4118-89D9-6C81215BD4D3}"/>
          </ac:spMkLst>
        </pc:spChg>
        <pc:spChg chg="add del mod">
          <ac:chgData name="Minesh Patel" userId="a66d4990ec83ac90" providerId="LiveId" clId="{B97F8FE2-9461-4CFE-A336-39272FD5B119}" dt="2021-09-21T09:06:27.481" v="42747" actId="6264"/>
          <ac:spMkLst>
            <pc:docMk/>
            <pc:sldMk cId="3192769894" sldId="659"/>
            <ac:spMk id="7" creationId="{38BD5B9C-4BE8-4E45-9140-171A5BFE11DD}"/>
          </ac:spMkLst>
        </pc:spChg>
        <pc:spChg chg="mod ord">
          <ac:chgData name="Minesh Patel" userId="a66d4990ec83ac90" providerId="LiveId" clId="{B97F8FE2-9461-4CFE-A336-39272FD5B119}" dt="2021-09-21T09:39:10.235" v="42976" actId="2711"/>
          <ac:spMkLst>
            <pc:docMk/>
            <pc:sldMk cId="3192769894" sldId="659"/>
            <ac:spMk id="8" creationId="{5103C8C6-59BD-4DDB-90C4-4B529A55CCE0}"/>
          </ac:spMkLst>
        </pc:spChg>
        <pc:spChg chg="add del mod ord">
          <ac:chgData name="Minesh Patel" userId="a66d4990ec83ac90" providerId="LiveId" clId="{B97F8FE2-9461-4CFE-A336-39272FD5B119}" dt="2021-09-21T09:06:29.804" v="42748" actId="478"/>
          <ac:spMkLst>
            <pc:docMk/>
            <pc:sldMk cId="3192769894" sldId="659"/>
            <ac:spMk id="9" creationId="{F1715318-3152-41F9-ACD3-0B1008706B95}"/>
          </ac:spMkLst>
        </pc:spChg>
        <pc:spChg chg="mod">
          <ac:chgData name="Minesh Patel" userId="a66d4990ec83ac90" providerId="LiveId" clId="{B97F8FE2-9461-4CFE-A336-39272FD5B119}" dt="2021-09-21T09:39:37.578" v="42982" actId="1076"/>
          <ac:spMkLst>
            <pc:docMk/>
            <pc:sldMk cId="3192769894" sldId="659"/>
            <ac:spMk id="11" creationId="{7A2E08EC-F9FF-4EFB-8944-18D6F170A511}"/>
          </ac:spMkLst>
        </pc:spChg>
        <pc:spChg chg="mod">
          <ac:chgData name="Minesh Patel" userId="a66d4990ec83ac90" providerId="LiveId" clId="{B97F8FE2-9461-4CFE-A336-39272FD5B119}" dt="2021-09-21T09:39:25.239" v="42978" actId="14100"/>
          <ac:spMkLst>
            <pc:docMk/>
            <pc:sldMk cId="3192769894" sldId="659"/>
            <ac:spMk id="29" creationId="{C4EEE0DD-6142-446B-8F04-7956AE2E78D2}"/>
          </ac:spMkLst>
        </pc:spChg>
        <pc:spChg chg="mod">
          <ac:chgData name="Minesh Patel" userId="a66d4990ec83ac90" providerId="LiveId" clId="{B97F8FE2-9461-4CFE-A336-39272FD5B119}" dt="2021-09-21T09:39:18.781" v="42977" actId="2711"/>
          <ac:spMkLst>
            <pc:docMk/>
            <pc:sldMk cId="3192769894" sldId="659"/>
            <ac:spMk id="32" creationId="{4720822E-AA6F-4986-8D67-BEC3D53F3E16}"/>
          </ac:spMkLst>
        </pc:spChg>
        <pc:spChg chg="mod">
          <ac:chgData name="Minesh Patel" userId="a66d4990ec83ac90" providerId="LiveId" clId="{B97F8FE2-9461-4CFE-A336-39272FD5B119}" dt="2021-09-21T09:39:27.467" v="42979" actId="14100"/>
          <ac:spMkLst>
            <pc:docMk/>
            <pc:sldMk cId="3192769894" sldId="659"/>
            <ac:spMk id="36" creationId="{9D7165EE-5E28-4055-B80F-5222941C17F1}"/>
          </ac:spMkLst>
        </pc:spChg>
        <pc:spChg chg="mod">
          <ac:chgData name="Minesh Patel" userId="a66d4990ec83ac90" providerId="LiveId" clId="{B97F8FE2-9461-4CFE-A336-39272FD5B119}" dt="2021-09-21T09:39:18.781" v="42977" actId="2711"/>
          <ac:spMkLst>
            <pc:docMk/>
            <pc:sldMk cId="3192769894" sldId="659"/>
            <ac:spMk id="38" creationId="{5A110B03-33AB-4277-9490-7D78D87AEC61}"/>
          </ac:spMkLst>
        </pc:spChg>
        <pc:spChg chg="mod">
          <ac:chgData name="Minesh Patel" userId="a66d4990ec83ac90" providerId="LiveId" clId="{B97F8FE2-9461-4CFE-A336-39272FD5B119}" dt="2021-09-21T09:39:18.781" v="42977" actId="2711"/>
          <ac:spMkLst>
            <pc:docMk/>
            <pc:sldMk cId="3192769894" sldId="659"/>
            <ac:spMk id="40" creationId="{0C7DAE69-0F47-40B5-9C7F-A82185DAEB1F}"/>
          </ac:spMkLst>
        </pc:spChg>
        <pc:spChg chg="mod">
          <ac:chgData name="Minesh Patel" userId="a66d4990ec83ac90" providerId="LiveId" clId="{B97F8FE2-9461-4CFE-A336-39272FD5B119}" dt="2021-09-21T09:39:18.781" v="42977" actId="2711"/>
          <ac:spMkLst>
            <pc:docMk/>
            <pc:sldMk cId="3192769894" sldId="659"/>
            <ac:spMk id="42" creationId="{2A3E6C3C-9B1B-4BCC-8FF2-9CA3ABCB0605}"/>
          </ac:spMkLst>
        </pc:spChg>
        <pc:spChg chg="mod">
          <ac:chgData name="Minesh Patel" userId="a66d4990ec83ac90" providerId="LiveId" clId="{B97F8FE2-9461-4CFE-A336-39272FD5B119}" dt="2021-09-21T09:39:18.781" v="42977" actId="2711"/>
          <ac:spMkLst>
            <pc:docMk/>
            <pc:sldMk cId="3192769894" sldId="659"/>
            <ac:spMk id="46" creationId="{03CCDA72-19BC-4E0D-8B83-641315976A86}"/>
          </ac:spMkLst>
        </pc:spChg>
        <pc:spChg chg="mod">
          <ac:chgData name="Minesh Patel" userId="a66d4990ec83ac90" providerId="LiveId" clId="{B97F8FE2-9461-4CFE-A336-39272FD5B119}" dt="2021-09-21T09:39:18.781" v="42977" actId="2711"/>
          <ac:spMkLst>
            <pc:docMk/>
            <pc:sldMk cId="3192769894" sldId="659"/>
            <ac:spMk id="57" creationId="{6E6C19D1-AAEB-44C9-81C7-C5E1F5C46FAA}"/>
          </ac:spMkLst>
        </pc:spChg>
        <pc:spChg chg="mod">
          <ac:chgData name="Minesh Patel" userId="a66d4990ec83ac90" providerId="LiveId" clId="{B97F8FE2-9461-4CFE-A336-39272FD5B119}" dt="2021-09-21T09:39:18.781" v="42977" actId="2711"/>
          <ac:spMkLst>
            <pc:docMk/>
            <pc:sldMk cId="3192769894" sldId="659"/>
            <ac:spMk id="62" creationId="{7F85C315-B2B8-46BE-8E40-5CC55E595159}"/>
          </ac:spMkLst>
        </pc:spChg>
        <pc:spChg chg="mod">
          <ac:chgData name="Minesh Patel" userId="a66d4990ec83ac90" providerId="LiveId" clId="{B97F8FE2-9461-4CFE-A336-39272FD5B119}" dt="2021-09-21T09:39:18.781" v="42977" actId="2711"/>
          <ac:spMkLst>
            <pc:docMk/>
            <pc:sldMk cId="3192769894" sldId="659"/>
            <ac:spMk id="68" creationId="{E1DDC305-F551-4C8C-AD64-630E1DDE512A}"/>
          </ac:spMkLst>
        </pc:spChg>
        <pc:spChg chg="add del mod">
          <ac:chgData name="Minesh Patel" userId="a66d4990ec83ac90" providerId="LiveId" clId="{B97F8FE2-9461-4CFE-A336-39272FD5B119}" dt="2021-09-21T09:06:23.434" v="42746"/>
          <ac:spMkLst>
            <pc:docMk/>
            <pc:sldMk cId="3192769894" sldId="659"/>
            <ac:spMk id="74" creationId="{28286F7C-9969-4C69-B087-D862C937A849}"/>
          </ac:spMkLst>
        </pc:spChg>
        <pc:spChg chg="mod">
          <ac:chgData name="Minesh Patel" userId="a66d4990ec83ac90" providerId="LiveId" clId="{B97F8FE2-9461-4CFE-A336-39272FD5B119}" dt="2021-09-21T09:39:18.781" v="42977" actId="2711"/>
          <ac:spMkLst>
            <pc:docMk/>
            <pc:sldMk cId="3192769894" sldId="659"/>
            <ac:spMk id="83" creationId="{93EE2133-4137-405B-8825-E831BB2B1BDD}"/>
          </ac:spMkLst>
        </pc:spChg>
        <pc:spChg chg="mod">
          <ac:chgData name="Minesh Patel" userId="a66d4990ec83ac90" providerId="LiveId" clId="{B97F8FE2-9461-4CFE-A336-39272FD5B119}" dt="2021-09-21T09:39:45.002" v="42984" actId="2711"/>
          <ac:spMkLst>
            <pc:docMk/>
            <pc:sldMk cId="3192769894" sldId="659"/>
            <ac:spMk id="84" creationId="{C182B551-5DA4-4EB4-A5B7-4B5B95215498}"/>
          </ac:spMkLst>
        </pc:spChg>
        <pc:spChg chg="mod">
          <ac:chgData name="Minesh Patel" userId="a66d4990ec83ac90" providerId="LiveId" clId="{B97F8FE2-9461-4CFE-A336-39272FD5B119}" dt="2021-09-21T09:39:45.002" v="42984" actId="2711"/>
          <ac:spMkLst>
            <pc:docMk/>
            <pc:sldMk cId="3192769894" sldId="659"/>
            <ac:spMk id="85" creationId="{EDD945C3-6ECB-48CF-A56A-87BF12793448}"/>
          </ac:spMkLst>
        </pc:spChg>
        <pc:spChg chg="mod">
          <ac:chgData name="Minesh Patel" userId="a66d4990ec83ac90" providerId="LiveId" clId="{B97F8FE2-9461-4CFE-A336-39272FD5B119}" dt="2021-09-21T09:39:45.002" v="42984" actId="2711"/>
          <ac:spMkLst>
            <pc:docMk/>
            <pc:sldMk cId="3192769894" sldId="659"/>
            <ac:spMk id="90" creationId="{0A0A27BC-2970-4FAB-8093-7460EA025B0C}"/>
          </ac:spMkLst>
        </pc:spChg>
        <pc:spChg chg="mod">
          <ac:chgData name="Minesh Patel" userId="a66d4990ec83ac90" providerId="LiveId" clId="{B97F8FE2-9461-4CFE-A336-39272FD5B119}" dt="2021-09-21T09:39:10.235" v="42976" actId="2711"/>
          <ac:spMkLst>
            <pc:docMk/>
            <pc:sldMk cId="3192769894" sldId="659"/>
            <ac:spMk id="91" creationId="{BC028E24-3CFD-40F9-8281-B03BA4245244}"/>
          </ac:spMkLst>
        </pc:spChg>
        <pc:spChg chg="mod">
          <ac:chgData name="Minesh Patel" userId="a66d4990ec83ac90" providerId="LiveId" clId="{B97F8FE2-9461-4CFE-A336-39272FD5B119}" dt="2021-09-21T09:39:10.235" v="42976" actId="2711"/>
          <ac:spMkLst>
            <pc:docMk/>
            <pc:sldMk cId="3192769894" sldId="659"/>
            <ac:spMk id="92" creationId="{2AC94D62-5C55-40A5-86CC-08FA69AB4264}"/>
          </ac:spMkLst>
        </pc:spChg>
        <pc:spChg chg="mod">
          <ac:chgData name="Minesh Patel" userId="a66d4990ec83ac90" providerId="LiveId" clId="{B97F8FE2-9461-4CFE-A336-39272FD5B119}" dt="2021-09-21T09:39:10.235" v="42976" actId="2711"/>
          <ac:spMkLst>
            <pc:docMk/>
            <pc:sldMk cId="3192769894" sldId="659"/>
            <ac:spMk id="93" creationId="{D0035080-E0FA-4C67-9DB4-8AFB11F97BB6}"/>
          </ac:spMkLst>
        </pc:spChg>
        <pc:spChg chg="mod">
          <ac:chgData name="Minesh Patel" userId="a66d4990ec83ac90" providerId="LiveId" clId="{B97F8FE2-9461-4CFE-A336-39272FD5B119}" dt="2021-09-21T09:39:10.235" v="42976" actId="2711"/>
          <ac:spMkLst>
            <pc:docMk/>
            <pc:sldMk cId="3192769894" sldId="659"/>
            <ac:spMk id="94" creationId="{369258F1-04E2-4D49-9D77-5C565F82939D}"/>
          </ac:spMkLst>
        </pc:spChg>
        <pc:spChg chg="mod">
          <ac:chgData name="Minesh Patel" userId="a66d4990ec83ac90" providerId="LiveId" clId="{B97F8FE2-9461-4CFE-A336-39272FD5B119}" dt="2021-09-21T09:39:10.235" v="42976" actId="2711"/>
          <ac:spMkLst>
            <pc:docMk/>
            <pc:sldMk cId="3192769894" sldId="659"/>
            <ac:spMk id="95" creationId="{8FA1E04C-BAFA-4BE3-8C71-0136C2E17588}"/>
          </ac:spMkLst>
        </pc:spChg>
        <pc:spChg chg="mod">
          <ac:chgData name="Minesh Patel" userId="a66d4990ec83ac90" providerId="LiveId" clId="{B97F8FE2-9461-4CFE-A336-39272FD5B119}" dt="2021-09-21T09:39:10.235" v="42976" actId="2711"/>
          <ac:spMkLst>
            <pc:docMk/>
            <pc:sldMk cId="3192769894" sldId="659"/>
            <ac:spMk id="96" creationId="{9C36B8A3-ABCF-4DCD-981C-83EFE92ADAFD}"/>
          </ac:spMkLst>
        </pc:spChg>
        <pc:spChg chg="mod">
          <ac:chgData name="Minesh Patel" userId="a66d4990ec83ac90" providerId="LiveId" clId="{B97F8FE2-9461-4CFE-A336-39272FD5B119}" dt="2021-09-21T09:39:10.235" v="42976" actId="2711"/>
          <ac:spMkLst>
            <pc:docMk/>
            <pc:sldMk cId="3192769894" sldId="659"/>
            <ac:spMk id="97" creationId="{C52C6E2D-0154-4C24-8390-A0D7695238E9}"/>
          </ac:spMkLst>
        </pc:spChg>
        <pc:spChg chg="mod">
          <ac:chgData name="Minesh Patel" userId="a66d4990ec83ac90" providerId="LiveId" clId="{B97F8FE2-9461-4CFE-A336-39272FD5B119}" dt="2021-09-21T09:39:10.235" v="42976" actId="2711"/>
          <ac:spMkLst>
            <pc:docMk/>
            <pc:sldMk cId="3192769894" sldId="659"/>
            <ac:spMk id="98" creationId="{023704CC-36B0-4673-BBE7-94E0FEC26C03}"/>
          </ac:spMkLst>
        </pc:spChg>
        <pc:spChg chg="mod">
          <ac:chgData name="Minesh Patel" userId="a66d4990ec83ac90" providerId="LiveId" clId="{B97F8FE2-9461-4CFE-A336-39272FD5B119}" dt="2021-09-21T09:39:10.235" v="42976" actId="2711"/>
          <ac:spMkLst>
            <pc:docMk/>
            <pc:sldMk cId="3192769894" sldId="659"/>
            <ac:spMk id="99" creationId="{B7EE8027-B5B0-40C0-A067-93B1E7CD8466}"/>
          </ac:spMkLst>
        </pc:spChg>
        <pc:spChg chg="mod">
          <ac:chgData name="Minesh Patel" userId="a66d4990ec83ac90" providerId="LiveId" clId="{B97F8FE2-9461-4CFE-A336-39272FD5B119}" dt="2021-09-21T09:39:57.194" v="42987" actId="2711"/>
          <ac:spMkLst>
            <pc:docMk/>
            <pc:sldMk cId="3192769894" sldId="659"/>
            <ac:spMk id="104" creationId="{B21E4902-7D82-4392-888C-F9412BA67755}"/>
          </ac:spMkLst>
        </pc:spChg>
        <pc:spChg chg="mod">
          <ac:chgData name="Minesh Patel" userId="a66d4990ec83ac90" providerId="LiveId" clId="{B97F8FE2-9461-4CFE-A336-39272FD5B119}" dt="2021-09-21T09:39:57.194" v="42987" actId="2711"/>
          <ac:spMkLst>
            <pc:docMk/>
            <pc:sldMk cId="3192769894" sldId="659"/>
            <ac:spMk id="105" creationId="{18142AB4-CF0A-4FCB-90A7-D06841078ED8}"/>
          </ac:spMkLst>
        </pc:spChg>
        <pc:spChg chg="mod">
          <ac:chgData name="Minesh Patel" userId="a66d4990ec83ac90" providerId="LiveId" clId="{B97F8FE2-9461-4CFE-A336-39272FD5B119}" dt="2021-09-21T09:39:10.235" v="42976" actId="2711"/>
          <ac:spMkLst>
            <pc:docMk/>
            <pc:sldMk cId="3192769894" sldId="659"/>
            <ac:spMk id="124" creationId="{B48AA4FB-7C61-4656-94C7-99ADBF6970E6}"/>
          </ac:spMkLst>
        </pc:spChg>
        <pc:spChg chg="mod">
          <ac:chgData name="Minesh Patel" userId="a66d4990ec83ac90" providerId="LiveId" clId="{B97F8FE2-9461-4CFE-A336-39272FD5B119}" dt="2021-09-21T09:39:10.235" v="42976" actId="2711"/>
          <ac:spMkLst>
            <pc:docMk/>
            <pc:sldMk cId="3192769894" sldId="659"/>
            <ac:spMk id="125" creationId="{60064774-C92C-47B4-BA09-7D8E356CB2F2}"/>
          </ac:spMkLst>
        </pc:spChg>
        <pc:spChg chg="mod">
          <ac:chgData name="Minesh Patel" userId="a66d4990ec83ac90" providerId="LiveId" clId="{B97F8FE2-9461-4CFE-A336-39272FD5B119}" dt="2021-09-21T09:39:10.235" v="42976" actId="2711"/>
          <ac:spMkLst>
            <pc:docMk/>
            <pc:sldMk cId="3192769894" sldId="659"/>
            <ac:spMk id="126" creationId="{70439799-FD8E-4956-B97B-3041B2789F09}"/>
          </ac:spMkLst>
        </pc:spChg>
        <pc:spChg chg="mod">
          <ac:chgData name="Minesh Patel" userId="a66d4990ec83ac90" providerId="LiveId" clId="{B97F8FE2-9461-4CFE-A336-39272FD5B119}" dt="2021-09-21T09:39:10.235" v="42976" actId="2711"/>
          <ac:spMkLst>
            <pc:docMk/>
            <pc:sldMk cId="3192769894" sldId="659"/>
            <ac:spMk id="127" creationId="{EA761164-006D-4D39-9060-C2D81E675D6B}"/>
          </ac:spMkLst>
        </pc:spChg>
        <pc:spChg chg="mod">
          <ac:chgData name="Minesh Patel" userId="a66d4990ec83ac90" providerId="LiveId" clId="{B97F8FE2-9461-4CFE-A336-39272FD5B119}" dt="2021-09-21T09:39:48.954" v="42985" actId="2711"/>
          <ac:spMkLst>
            <pc:docMk/>
            <pc:sldMk cId="3192769894" sldId="659"/>
            <ac:spMk id="129" creationId="{7F9C5789-A508-434B-B1F8-0EC39DB4224B}"/>
          </ac:spMkLst>
        </pc:spChg>
        <pc:spChg chg="mod">
          <ac:chgData name="Minesh Patel" userId="a66d4990ec83ac90" providerId="LiveId" clId="{B97F8FE2-9461-4CFE-A336-39272FD5B119}" dt="2021-09-21T09:39:10.235" v="42976" actId="2711"/>
          <ac:spMkLst>
            <pc:docMk/>
            <pc:sldMk cId="3192769894" sldId="659"/>
            <ac:spMk id="130" creationId="{C1F0DF18-6D65-4C77-B6C5-A376FEEA3764}"/>
          </ac:spMkLst>
        </pc:spChg>
        <pc:spChg chg="mod">
          <ac:chgData name="Minesh Patel" userId="a66d4990ec83ac90" providerId="LiveId" clId="{B97F8FE2-9461-4CFE-A336-39272FD5B119}" dt="2021-09-21T09:39:10.235" v="42976" actId="2711"/>
          <ac:spMkLst>
            <pc:docMk/>
            <pc:sldMk cId="3192769894" sldId="659"/>
            <ac:spMk id="132" creationId="{08B27A71-8BA0-4B96-9D00-221BB04D4967}"/>
          </ac:spMkLst>
        </pc:spChg>
        <pc:spChg chg="mod">
          <ac:chgData name="Minesh Patel" userId="a66d4990ec83ac90" providerId="LiveId" clId="{B97F8FE2-9461-4CFE-A336-39272FD5B119}" dt="2021-09-21T09:39:10.235" v="42976" actId="2711"/>
          <ac:spMkLst>
            <pc:docMk/>
            <pc:sldMk cId="3192769894" sldId="659"/>
            <ac:spMk id="133" creationId="{5EF3D177-ECAA-4E13-B403-125056C11706}"/>
          </ac:spMkLst>
        </pc:spChg>
        <pc:spChg chg="mod">
          <ac:chgData name="Minesh Patel" userId="a66d4990ec83ac90" providerId="LiveId" clId="{B97F8FE2-9461-4CFE-A336-39272FD5B119}" dt="2021-09-21T09:39:10.235" v="42976" actId="2711"/>
          <ac:spMkLst>
            <pc:docMk/>
            <pc:sldMk cId="3192769894" sldId="659"/>
            <ac:spMk id="134" creationId="{1DDF0384-5041-4BD7-9DEF-A186C913602C}"/>
          </ac:spMkLst>
        </pc:spChg>
        <pc:spChg chg="mod">
          <ac:chgData name="Minesh Patel" userId="a66d4990ec83ac90" providerId="LiveId" clId="{B97F8FE2-9461-4CFE-A336-39272FD5B119}" dt="2021-09-21T09:39:10.235" v="42976" actId="2711"/>
          <ac:spMkLst>
            <pc:docMk/>
            <pc:sldMk cId="3192769894" sldId="659"/>
            <ac:spMk id="135" creationId="{4135E874-2736-4C29-B411-36DA5C246C89}"/>
          </ac:spMkLst>
        </pc:spChg>
        <pc:spChg chg="mod">
          <ac:chgData name="Minesh Patel" userId="a66d4990ec83ac90" providerId="LiveId" clId="{B97F8FE2-9461-4CFE-A336-39272FD5B119}" dt="2021-09-21T09:39:10.235" v="42976" actId="2711"/>
          <ac:spMkLst>
            <pc:docMk/>
            <pc:sldMk cId="3192769894" sldId="659"/>
            <ac:spMk id="136" creationId="{38FDC123-B481-49D6-8E3C-8CBBFBB785A7}"/>
          </ac:spMkLst>
        </pc:spChg>
        <pc:spChg chg="mod">
          <ac:chgData name="Minesh Patel" userId="a66d4990ec83ac90" providerId="LiveId" clId="{B97F8FE2-9461-4CFE-A336-39272FD5B119}" dt="2021-09-21T09:39:10.235" v="42976" actId="2711"/>
          <ac:spMkLst>
            <pc:docMk/>
            <pc:sldMk cId="3192769894" sldId="659"/>
            <ac:spMk id="137" creationId="{2FEB399D-74B1-400B-9F6D-A325EE3957E3}"/>
          </ac:spMkLst>
        </pc:spChg>
        <pc:spChg chg="mod">
          <ac:chgData name="Minesh Patel" userId="a66d4990ec83ac90" providerId="LiveId" clId="{B97F8FE2-9461-4CFE-A336-39272FD5B119}" dt="2021-09-21T09:39:10.235" v="42976" actId="2711"/>
          <ac:spMkLst>
            <pc:docMk/>
            <pc:sldMk cId="3192769894" sldId="659"/>
            <ac:spMk id="138" creationId="{E22E7F9C-CC62-410A-ABDC-54D750AF92B1}"/>
          </ac:spMkLst>
        </pc:spChg>
        <pc:spChg chg="mod">
          <ac:chgData name="Minesh Patel" userId="a66d4990ec83ac90" providerId="LiveId" clId="{B97F8FE2-9461-4CFE-A336-39272FD5B119}" dt="2021-09-21T09:39:10.235" v="42976" actId="2711"/>
          <ac:spMkLst>
            <pc:docMk/>
            <pc:sldMk cId="3192769894" sldId="659"/>
            <ac:spMk id="139" creationId="{4F9F4EC6-D8FE-4596-AFD6-BD572475F6D0}"/>
          </ac:spMkLst>
        </pc:spChg>
        <pc:spChg chg="mod">
          <ac:chgData name="Minesh Patel" userId="a66d4990ec83ac90" providerId="LiveId" clId="{B97F8FE2-9461-4CFE-A336-39272FD5B119}" dt="2021-09-21T09:39:10.235" v="42976" actId="2711"/>
          <ac:spMkLst>
            <pc:docMk/>
            <pc:sldMk cId="3192769894" sldId="659"/>
            <ac:spMk id="140" creationId="{7C5CE91C-3E4B-4ABC-B577-AFC98ACDE735}"/>
          </ac:spMkLst>
        </pc:spChg>
        <pc:spChg chg="mod">
          <ac:chgData name="Minesh Patel" userId="a66d4990ec83ac90" providerId="LiveId" clId="{B97F8FE2-9461-4CFE-A336-39272FD5B119}" dt="2021-09-21T09:39:10.235" v="42976" actId="2711"/>
          <ac:spMkLst>
            <pc:docMk/>
            <pc:sldMk cId="3192769894" sldId="659"/>
            <ac:spMk id="141" creationId="{8D97102D-37E8-45C9-9B54-19B5593A00CB}"/>
          </ac:spMkLst>
        </pc:spChg>
        <pc:spChg chg="mod">
          <ac:chgData name="Minesh Patel" userId="a66d4990ec83ac90" providerId="LiveId" clId="{B97F8FE2-9461-4CFE-A336-39272FD5B119}" dt="2021-09-21T09:39:53.289" v="42986" actId="2711"/>
          <ac:spMkLst>
            <pc:docMk/>
            <pc:sldMk cId="3192769894" sldId="659"/>
            <ac:spMk id="143" creationId="{4B594E46-3CBF-4CB6-87AF-3DC3E2461F1E}"/>
          </ac:spMkLst>
        </pc:spChg>
        <pc:spChg chg="mod">
          <ac:chgData name="Minesh Patel" userId="a66d4990ec83ac90" providerId="LiveId" clId="{B97F8FE2-9461-4CFE-A336-39272FD5B119}" dt="2021-09-21T09:39:53.289" v="42986" actId="2711"/>
          <ac:spMkLst>
            <pc:docMk/>
            <pc:sldMk cId="3192769894" sldId="659"/>
            <ac:spMk id="146" creationId="{AAC663C4-2B74-4B8A-8917-95425252E10A}"/>
          </ac:spMkLst>
        </pc:spChg>
        <pc:grpChg chg="mod">
          <ac:chgData name="Minesh Patel" userId="a66d4990ec83ac90" providerId="LiveId" clId="{B97F8FE2-9461-4CFE-A336-39272FD5B119}" dt="2021-09-21T09:39:34.780" v="42980" actId="1076"/>
          <ac:grpSpMkLst>
            <pc:docMk/>
            <pc:sldMk cId="3192769894" sldId="659"/>
            <ac:grpSpMk id="3" creationId="{4659B28D-2A7C-4F79-B082-A9AC43936444}"/>
          </ac:grpSpMkLst>
        </pc:grpChg>
        <pc:grpChg chg="mod">
          <ac:chgData name="Minesh Patel" userId="a66d4990ec83ac90" providerId="LiveId" clId="{B97F8FE2-9461-4CFE-A336-39272FD5B119}" dt="2021-09-21T09:39:39.950" v="42983" actId="1076"/>
          <ac:grpSpMkLst>
            <pc:docMk/>
            <pc:sldMk cId="3192769894" sldId="659"/>
            <ac:grpSpMk id="4" creationId="{2346BA82-1F4E-447C-B494-54BEA5920052}"/>
          </ac:grpSpMkLst>
        </pc:grpChg>
        <pc:cxnChg chg="mod">
          <ac:chgData name="Minesh Patel" userId="a66d4990ec83ac90" providerId="LiveId" clId="{B97F8FE2-9461-4CFE-A336-39272FD5B119}" dt="2021-09-21T09:39:25.239" v="42978" actId="14100"/>
          <ac:cxnSpMkLst>
            <pc:docMk/>
            <pc:sldMk cId="3192769894" sldId="659"/>
            <ac:cxnSpMk id="55" creationId="{55B27A5F-7887-4E50-9A32-F0AD3A65F987}"/>
          </ac:cxnSpMkLst>
        </pc:cxnChg>
        <pc:cxnChg chg="mod">
          <ac:chgData name="Minesh Patel" userId="a66d4990ec83ac90" providerId="LiveId" clId="{B97F8FE2-9461-4CFE-A336-39272FD5B119}" dt="2021-09-21T09:39:27.467" v="42979" actId="14100"/>
          <ac:cxnSpMkLst>
            <pc:docMk/>
            <pc:sldMk cId="3192769894" sldId="659"/>
            <ac:cxnSpMk id="60" creationId="{06C7F991-6BB4-4C8B-A1A0-B68AC725EED2}"/>
          </ac:cxnSpMkLst>
        </pc:cxnChg>
      </pc:sldChg>
      <pc:sldChg chg="addSp modSp add mod">
        <pc:chgData name="Minesh Patel" userId="a66d4990ec83ac90" providerId="LiveId" clId="{B97F8FE2-9461-4CFE-A336-39272FD5B119}" dt="2021-09-21T10:02:49.474" v="43261"/>
        <pc:sldMkLst>
          <pc:docMk/>
          <pc:sldMk cId="2182428471" sldId="660"/>
        </pc:sldMkLst>
        <pc:spChg chg="mod">
          <ac:chgData name="Minesh Patel" userId="a66d4990ec83ac90" providerId="LiveId" clId="{B97F8FE2-9461-4CFE-A336-39272FD5B119}" dt="2021-09-21T09:40:51.151" v="42997" actId="2711"/>
          <ac:spMkLst>
            <pc:docMk/>
            <pc:sldMk cId="2182428471" sldId="660"/>
            <ac:spMk id="2" creationId="{00000000-0000-0000-0000-000000000000}"/>
          </ac:spMkLst>
        </pc:spChg>
        <pc:spChg chg="mod">
          <ac:chgData name="Minesh Patel" userId="a66d4990ec83ac90" providerId="LiveId" clId="{B97F8FE2-9461-4CFE-A336-39272FD5B119}" dt="2021-09-21T09:40:51.151" v="42997" actId="2711"/>
          <ac:spMkLst>
            <pc:docMk/>
            <pc:sldMk cId="2182428471" sldId="660"/>
            <ac:spMk id="6" creationId="{BE1CB986-6CFF-4F6B-8BFF-C4D85EC16BDC}"/>
          </ac:spMkLst>
        </pc:spChg>
        <pc:spChg chg="mod">
          <ac:chgData name="Minesh Patel" userId="a66d4990ec83ac90" providerId="LiveId" clId="{B97F8FE2-9461-4CFE-A336-39272FD5B119}" dt="2021-09-21T09:40:51.151" v="42997" actId="2711"/>
          <ac:spMkLst>
            <pc:docMk/>
            <pc:sldMk cId="2182428471" sldId="660"/>
            <ac:spMk id="7" creationId="{4899FAEF-935F-44FB-A0DA-13C11AA5EF42}"/>
          </ac:spMkLst>
        </pc:spChg>
        <pc:spChg chg="mod">
          <ac:chgData name="Minesh Patel" userId="a66d4990ec83ac90" providerId="LiveId" clId="{B97F8FE2-9461-4CFE-A336-39272FD5B119}" dt="2021-09-21T09:40:51.151" v="42997" actId="2711"/>
          <ac:spMkLst>
            <pc:docMk/>
            <pc:sldMk cId="2182428471" sldId="660"/>
            <ac:spMk id="9" creationId="{2C4F0FC0-0BFE-456D-A249-295EF53C7E06}"/>
          </ac:spMkLst>
        </pc:spChg>
        <pc:spChg chg="mod">
          <ac:chgData name="Minesh Patel" userId="a66d4990ec83ac90" providerId="LiveId" clId="{B97F8FE2-9461-4CFE-A336-39272FD5B119}" dt="2021-09-21T09:40:51.151" v="42997" actId="2711"/>
          <ac:spMkLst>
            <pc:docMk/>
            <pc:sldMk cId="2182428471" sldId="660"/>
            <ac:spMk id="10" creationId="{A529C5D8-C948-47CB-9D7B-489C50E318AC}"/>
          </ac:spMkLst>
        </pc:spChg>
        <pc:spChg chg="mod">
          <ac:chgData name="Minesh Patel" userId="a66d4990ec83ac90" providerId="LiveId" clId="{B97F8FE2-9461-4CFE-A336-39272FD5B119}" dt="2021-09-21T09:40:51.151" v="42997" actId="2711"/>
          <ac:spMkLst>
            <pc:docMk/>
            <pc:sldMk cId="2182428471" sldId="660"/>
            <ac:spMk id="12" creationId="{E7925C4F-97DC-48C2-B524-AD241E20BACB}"/>
          </ac:spMkLst>
        </pc:spChg>
        <pc:spChg chg="mod">
          <ac:chgData name="Minesh Patel" userId="a66d4990ec83ac90" providerId="LiveId" clId="{B97F8FE2-9461-4CFE-A336-39272FD5B119}" dt="2021-09-21T09:41:06.373" v="43003" actId="113"/>
          <ac:spMkLst>
            <pc:docMk/>
            <pc:sldMk cId="2182428471" sldId="660"/>
            <ac:spMk id="14" creationId="{163C0518-6083-40E7-A877-7599CF072BC3}"/>
          </ac:spMkLst>
        </pc:spChg>
        <pc:spChg chg="mod">
          <ac:chgData name="Minesh Patel" userId="a66d4990ec83ac90" providerId="LiveId" clId="{B97F8FE2-9461-4CFE-A336-39272FD5B119}" dt="2021-09-21T10:02:49.474" v="43261"/>
          <ac:spMkLst>
            <pc:docMk/>
            <pc:sldMk cId="2182428471" sldId="660"/>
            <ac:spMk id="17" creationId="{A535F271-65F3-4685-884E-E96D9ACE7BE6}"/>
          </ac:spMkLst>
        </pc:spChg>
        <pc:spChg chg="mod">
          <ac:chgData name="Minesh Patel" userId="a66d4990ec83ac90" providerId="LiveId" clId="{B97F8FE2-9461-4CFE-A336-39272FD5B119}" dt="2021-09-21T10:02:49.474" v="43261"/>
          <ac:spMkLst>
            <pc:docMk/>
            <pc:sldMk cId="2182428471" sldId="660"/>
            <ac:spMk id="18" creationId="{9F8B7685-9368-476E-A61A-07473F4DAFD1}"/>
          </ac:spMkLst>
        </pc:spChg>
        <pc:spChg chg="mod">
          <ac:chgData name="Minesh Patel" userId="a66d4990ec83ac90" providerId="LiveId" clId="{B97F8FE2-9461-4CFE-A336-39272FD5B119}" dt="2021-09-21T10:02:49.474" v="43261"/>
          <ac:spMkLst>
            <pc:docMk/>
            <pc:sldMk cId="2182428471" sldId="660"/>
            <ac:spMk id="19" creationId="{C616CD82-A224-4A7E-AEB5-A6C471A6BA91}"/>
          </ac:spMkLst>
        </pc:spChg>
        <pc:spChg chg="mod">
          <ac:chgData name="Minesh Patel" userId="a66d4990ec83ac90" providerId="LiveId" clId="{B97F8FE2-9461-4CFE-A336-39272FD5B119}" dt="2021-09-21T10:02:49.474" v="43261"/>
          <ac:spMkLst>
            <pc:docMk/>
            <pc:sldMk cId="2182428471" sldId="660"/>
            <ac:spMk id="20" creationId="{F0A3B60A-63FC-4F02-8A77-EDE20BE77666}"/>
          </ac:spMkLst>
        </pc:spChg>
        <pc:spChg chg="mod">
          <ac:chgData name="Minesh Patel" userId="a66d4990ec83ac90" providerId="LiveId" clId="{B97F8FE2-9461-4CFE-A336-39272FD5B119}" dt="2021-09-21T10:02:49.474" v="43261"/>
          <ac:spMkLst>
            <pc:docMk/>
            <pc:sldMk cId="2182428471" sldId="660"/>
            <ac:spMk id="21" creationId="{513E6AF3-AF11-4743-93EB-A39CAD02BE12}"/>
          </ac:spMkLst>
        </pc:spChg>
        <pc:grpChg chg="add mod">
          <ac:chgData name="Minesh Patel" userId="a66d4990ec83ac90" providerId="LiveId" clId="{B97F8FE2-9461-4CFE-A336-39272FD5B119}" dt="2021-09-21T10:02:49.474" v="43261"/>
          <ac:grpSpMkLst>
            <pc:docMk/>
            <pc:sldMk cId="2182428471" sldId="660"/>
            <ac:grpSpMk id="16" creationId="{4BA42C9E-9EF5-48BD-BE7B-6E4390FB971F}"/>
          </ac:grpSpMkLst>
        </pc:grpChg>
      </pc:sldChg>
      <pc:sldChg chg="addSp modSp add mod">
        <pc:chgData name="Minesh Patel" userId="a66d4990ec83ac90" providerId="LiveId" clId="{B97F8FE2-9461-4CFE-A336-39272FD5B119}" dt="2021-09-21T10:02:55.886" v="43264"/>
        <pc:sldMkLst>
          <pc:docMk/>
          <pc:sldMk cId="2702601189" sldId="661"/>
        </pc:sldMkLst>
        <pc:spChg chg="mod">
          <ac:chgData name="Minesh Patel" userId="a66d4990ec83ac90" providerId="LiveId" clId="{B97F8FE2-9461-4CFE-A336-39272FD5B119}" dt="2021-09-21T09:41:34.527" v="43006" actId="2711"/>
          <ac:spMkLst>
            <pc:docMk/>
            <pc:sldMk cId="2702601189" sldId="661"/>
            <ac:spMk id="2" creationId="{00000000-0000-0000-0000-000000000000}"/>
          </ac:spMkLst>
        </pc:spChg>
        <pc:spChg chg="mod">
          <ac:chgData name="Minesh Patel" userId="a66d4990ec83ac90" providerId="LiveId" clId="{B97F8FE2-9461-4CFE-A336-39272FD5B119}" dt="2021-09-21T09:41:34.527" v="43006" actId="2711"/>
          <ac:spMkLst>
            <pc:docMk/>
            <pc:sldMk cId="2702601189" sldId="661"/>
            <ac:spMk id="7" creationId="{20732A8D-4B35-40BF-B9AA-39226724E922}"/>
          </ac:spMkLst>
        </pc:spChg>
        <pc:spChg chg="mod">
          <ac:chgData name="Minesh Patel" userId="a66d4990ec83ac90" providerId="LiveId" clId="{B97F8FE2-9461-4CFE-A336-39272FD5B119}" dt="2021-09-21T09:41:34.527" v="43006" actId="2711"/>
          <ac:spMkLst>
            <pc:docMk/>
            <pc:sldMk cId="2702601189" sldId="661"/>
            <ac:spMk id="9" creationId="{C8CB8AF1-0075-41BE-A774-C1E3F41C3F58}"/>
          </ac:spMkLst>
        </pc:spChg>
        <pc:spChg chg="mod">
          <ac:chgData name="Minesh Patel" userId="a66d4990ec83ac90" providerId="LiveId" clId="{B97F8FE2-9461-4CFE-A336-39272FD5B119}" dt="2021-09-21T09:41:34.527" v="43006" actId="2711"/>
          <ac:spMkLst>
            <pc:docMk/>
            <pc:sldMk cId="2702601189" sldId="661"/>
            <ac:spMk id="10" creationId="{8DC3AD30-0065-40CA-827F-843F72D4C74D}"/>
          </ac:spMkLst>
        </pc:spChg>
        <pc:spChg chg="mod">
          <ac:chgData name="Minesh Patel" userId="a66d4990ec83ac90" providerId="LiveId" clId="{B97F8FE2-9461-4CFE-A336-39272FD5B119}" dt="2021-09-21T09:41:34.527" v="43006" actId="2711"/>
          <ac:spMkLst>
            <pc:docMk/>
            <pc:sldMk cId="2702601189" sldId="661"/>
            <ac:spMk id="11" creationId="{8D367F33-0072-4F4D-980A-F3DB048FFBD6}"/>
          </ac:spMkLst>
        </pc:spChg>
        <pc:spChg chg="mod">
          <ac:chgData name="Minesh Patel" userId="a66d4990ec83ac90" providerId="LiveId" clId="{B97F8FE2-9461-4CFE-A336-39272FD5B119}" dt="2021-09-21T09:41:34.527" v="43006" actId="2711"/>
          <ac:spMkLst>
            <pc:docMk/>
            <pc:sldMk cId="2702601189" sldId="661"/>
            <ac:spMk id="12" creationId="{CA4C6647-EB48-4B5F-8CA5-39AC4CF667BF}"/>
          </ac:spMkLst>
        </pc:spChg>
        <pc:spChg chg="mod">
          <ac:chgData name="Minesh Patel" userId="a66d4990ec83ac90" providerId="LiveId" clId="{B97F8FE2-9461-4CFE-A336-39272FD5B119}" dt="2021-09-21T09:41:34.527" v="43006" actId="2711"/>
          <ac:spMkLst>
            <pc:docMk/>
            <pc:sldMk cId="2702601189" sldId="661"/>
            <ac:spMk id="13" creationId="{1ADA5ED8-CB7B-498E-9B81-ECA07AA67E45}"/>
          </ac:spMkLst>
        </pc:spChg>
        <pc:spChg chg="mod">
          <ac:chgData name="Minesh Patel" userId="a66d4990ec83ac90" providerId="LiveId" clId="{B97F8FE2-9461-4CFE-A336-39272FD5B119}" dt="2021-09-21T09:41:34.527" v="43006" actId="2711"/>
          <ac:spMkLst>
            <pc:docMk/>
            <pc:sldMk cId="2702601189" sldId="661"/>
            <ac:spMk id="14" creationId="{38CCF82C-B233-48F9-8B31-5D92F9FC8117}"/>
          </ac:spMkLst>
        </pc:spChg>
        <pc:spChg chg="mod">
          <ac:chgData name="Minesh Patel" userId="a66d4990ec83ac90" providerId="LiveId" clId="{B97F8FE2-9461-4CFE-A336-39272FD5B119}" dt="2021-09-21T09:41:34.527" v="43006" actId="2711"/>
          <ac:spMkLst>
            <pc:docMk/>
            <pc:sldMk cId="2702601189" sldId="661"/>
            <ac:spMk id="15" creationId="{71F9197A-CCF5-4C3F-AFBB-06932116CE5C}"/>
          </ac:spMkLst>
        </pc:spChg>
        <pc:spChg chg="mod">
          <ac:chgData name="Minesh Patel" userId="a66d4990ec83ac90" providerId="LiveId" clId="{B97F8FE2-9461-4CFE-A336-39272FD5B119}" dt="2021-09-21T09:41:34.527" v="43006" actId="2711"/>
          <ac:spMkLst>
            <pc:docMk/>
            <pc:sldMk cId="2702601189" sldId="661"/>
            <ac:spMk id="16" creationId="{E42EDBBF-4969-4195-BE53-7D89B8A7FE35}"/>
          </ac:spMkLst>
        </pc:spChg>
        <pc:spChg chg="mod">
          <ac:chgData name="Minesh Patel" userId="a66d4990ec83ac90" providerId="LiveId" clId="{B97F8FE2-9461-4CFE-A336-39272FD5B119}" dt="2021-09-21T10:02:55.886" v="43264"/>
          <ac:spMkLst>
            <pc:docMk/>
            <pc:sldMk cId="2702601189" sldId="661"/>
            <ac:spMk id="18" creationId="{4CAD8F7F-3A1A-44AD-B9A7-D2419D4934A4}"/>
          </ac:spMkLst>
        </pc:spChg>
        <pc:spChg chg="mod">
          <ac:chgData name="Minesh Patel" userId="a66d4990ec83ac90" providerId="LiveId" clId="{B97F8FE2-9461-4CFE-A336-39272FD5B119}" dt="2021-09-21T10:02:55.886" v="43264"/>
          <ac:spMkLst>
            <pc:docMk/>
            <pc:sldMk cId="2702601189" sldId="661"/>
            <ac:spMk id="19" creationId="{8BE810E0-8FDE-4CBF-9834-82AFCF0C085D}"/>
          </ac:spMkLst>
        </pc:spChg>
        <pc:spChg chg="mod">
          <ac:chgData name="Minesh Patel" userId="a66d4990ec83ac90" providerId="LiveId" clId="{B97F8FE2-9461-4CFE-A336-39272FD5B119}" dt="2021-09-21T10:02:55.886" v="43264"/>
          <ac:spMkLst>
            <pc:docMk/>
            <pc:sldMk cId="2702601189" sldId="661"/>
            <ac:spMk id="20" creationId="{FCFB6AF6-179E-4C33-88A6-74F022CD2CA2}"/>
          </ac:spMkLst>
        </pc:spChg>
        <pc:spChg chg="mod">
          <ac:chgData name="Minesh Patel" userId="a66d4990ec83ac90" providerId="LiveId" clId="{B97F8FE2-9461-4CFE-A336-39272FD5B119}" dt="2021-09-21T10:02:55.886" v="43264"/>
          <ac:spMkLst>
            <pc:docMk/>
            <pc:sldMk cId="2702601189" sldId="661"/>
            <ac:spMk id="21" creationId="{697137ED-C69D-456D-910E-DAC021BD83DF}"/>
          </ac:spMkLst>
        </pc:spChg>
        <pc:spChg chg="mod">
          <ac:chgData name="Minesh Patel" userId="a66d4990ec83ac90" providerId="LiveId" clId="{B97F8FE2-9461-4CFE-A336-39272FD5B119}" dt="2021-09-21T10:02:55.886" v="43264"/>
          <ac:spMkLst>
            <pc:docMk/>
            <pc:sldMk cId="2702601189" sldId="661"/>
            <ac:spMk id="22" creationId="{00F83396-3F00-48FE-A751-386B89E22958}"/>
          </ac:spMkLst>
        </pc:spChg>
        <pc:grpChg chg="add mod">
          <ac:chgData name="Minesh Patel" userId="a66d4990ec83ac90" providerId="LiveId" clId="{B97F8FE2-9461-4CFE-A336-39272FD5B119}" dt="2021-09-21T10:02:55.886" v="43264"/>
          <ac:grpSpMkLst>
            <pc:docMk/>
            <pc:sldMk cId="2702601189" sldId="661"/>
            <ac:grpSpMk id="17" creationId="{CA86EAD4-D115-4D3F-82CB-AB15BD60AF95}"/>
          </ac:grpSpMkLst>
        </pc:grpChg>
      </pc:sldChg>
      <pc:sldChg chg="addSp modSp add">
        <pc:chgData name="Minesh Patel" userId="a66d4990ec83ac90" providerId="LiveId" clId="{B97F8FE2-9461-4CFE-A336-39272FD5B119}" dt="2021-09-21T10:03:00.975" v="43266"/>
        <pc:sldMkLst>
          <pc:docMk/>
          <pc:sldMk cId="4045219556" sldId="662"/>
        </pc:sldMkLst>
        <pc:spChg chg="mod">
          <ac:chgData name="Minesh Patel" userId="a66d4990ec83ac90" providerId="LiveId" clId="{B97F8FE2-9461-4CFE-A336-39272FD5B119}" dt="2021-09-21T10:03:00.975" v="43266"/>
          <ac:spMkLst>
            <pc:docMk/>
            <pc:sldMk cId="4045219556" sldId="662"/>
            <ac:spMk id="6" creationId="{D741EBC4-98D6-4DB1-BB68-33E416BCB977}"/>
          </ac:spMkLst>
        </pc:spChg>
        <pc:spChg chg="mod">
          <ac:chgData name="Minesh Patel" userId="a66d4990ec83ac90" providerId="LiveId" clId="{B97F8FE2-9461-4CFE-A336-39272FD5B119}" dt="2021-09-21T10:03:00.975" v="43266"/>
          <ac:spMkLst>
            <pc:docMk/>
            <pc:sldMk cId="4045219556" sldId="662"/>
            <ac:spMk id="7" creationId="{46A41808-2D29-4456-A8CB-689791583B87}"/>
          </ac:spMkLst>
        </pc:spChg>
        <pc:spChg chg="mod">
          <ac:chgData name="Minesh Patel" userId="a66d4990ec83ac90" providerId="LiveId" clId="{B97F8FE2-9461-4CFE-A336-39272FD5B119}" dt="2021-09-21T10:03:00.975" v="43266"/>
          <ac:spMkLst>
            <pc:docMk/>
            <pc:sldMk cId="4045219556" sldId="662"/>
            <ac:spMk id="8" creationId="{48CAA84B-4A50-4BC9-BFDD-3D2E52719A72}"/>
          </ac:spMkLst>
        </pc:spChg>
        <pc:spChg chg="mod">
          <ac:chgData name="Minesh Patel" userId="a66d4990ec83ac90" providerId="LiveId" clId="{B97F8FE2-9461-4CFE-A336-39272FD5B119}" dt="2021-09-21T10:03:00.975" v="43266"/>
          <ac:spMkLst>
            <pc:docMk/>
            <pc:sldMk cId="4045219556" sldId="662"/>
            <ac:spMk id="9" creationId="{727CF881-177B-42A7-9E3E-93D27B52A881}"/>
          </ac:spMkLst>
        </pc:spChg>
        <pc:spChg chg="mod">
          <ac:chgData name="Minesh Patel" userId="a66d4990ec83ac90" providerId="LiveId" clId="{B97F8FE2-9461-4CFE-A336-39272FD5B119}" dt="2021-09-21T10:03:00.975" v="43266"/>
          <ac:spMkLst>
            <pc:docMk/>
            <pc:sldMk cId="4045219556" sldId="662"/>
            <ac:spMk id="10" creationId="{70CED318-E9F5-4D83-9DFE-8CE9CF4FA61E}"/>
          </ac:spMkLst>
        </pc:spChg>
        <pc:grpChg chg="add mod">
          <ac:chgData name="Minesh Patel" userId="a66d4990ec83ac90" providerId="LiveId" clId="{B97F8FE2-9461-4CFE-A336-39272FD5B119}" dt="2021-09-21T10:03:00.975" v="43266"/>
          <ac:grpSpMkLst>
            <pc:docMk/>
            <pc:sldMk cId="4045219556" sldId="662"/>
            <ac:grpSpMk id="5" creationId="{91B0E565-B1ED-468F-BC79-8C30A3054D6E}"/>
          </ac:grpSpMkLst>
        </pc:grpChg>
      </pc:sldChg>
      <pc:sldChg chg="addSp modSp add mod">
        <pc:chgData name="Minesh Patel" userId="a66d4990ec83ac90" providerId="LiveId" clId="{B97F8FE2-9461-4CFE-A336-39272FD5B119}" dt="2021-09-21T10:03:28.798" v="43274"/>
        <pc:sldMkLst>
          <pc:docMk/>
          <pc:sldMk cId="3557054967" sldId="663"/>
        </pc:sldMkLst>
        <pc:spChg chg="mod">
          <ac:chgData name="Minesh Patel" userId="a66d4990ec83ac90" providerId="LiveId" clId="{B97F8FE2-9461-4CFE-A336-39272FD5B119}" dt="2021-09-21T09:42:34.374" v="43019" actId="2711"/>
          <ac:spMkLst>
            <pc:docMk/>
            <pc:sldMk cId="3557054967" sldId="663"/>
            <ac:spMk id="2" creationId="{00000000-0000-0000-0000-000000000000}"/>
          </ac:spMkLst>
        </pc:spChg>
        <pc:spChg chg="mod">
          <ac:chgData name="Minesh Patel" userId="a66d4990ec83ac90" providerId="LiveId" clId="{B97F8FE2-9461-4CFE-A336-39272FD5B119}" dt="2021-09-21T09:42:34.374" v="43019" actId="2711"/>
          <ac:spMkLst>
            <pc:docMk/>
            <pc:sldMk cId="3557054967" sldId="663"/>
            <ac:spMk id="3" creationId="{1568EFD1-DB44-4150-850D-BBF67016985B}"/>
          </ac:spMkLst>
        </pc:spChg>
        <pc:spChg chg="mod">
          <ac:chgData name="Minesh Patel" userId="a66d4990ec83ac90" providerId="LiveId" clId="{B97F8FE2-9461-4CFE-A336-39272FD5B119}" dt="2021-09-21T09:42:34.374" v="43019" actId="2711"/>
          <ac:spMkLst>
            <pc:docMk/>
            <pc:sldMk cId="3557054967" sldId="663"/>
            <ac:spMk id="4" creationId="{5E2FF22B-3DFB-407D-9EE5-8BA4D547C8B4}"/>
          </ac:spMkLst>
        </pc:spChg>
        <pc:spChg chg="mod">
          <ac:chgData name="Minesh Patel" userId="a66d4990ec83ac90" providerId="LiveId" clId="{B97F8FE2-9461-4CFE-A336-39272FD5B119}" dt="2021-09-21T09:42:34.374" v="43019" actId="2711"/>
          <ac:spMkLst>
            <pc:docMk/>
            <pc:sldMk cId="3557054967" sldId="663"/>
            <ac:spMk id="5" creationId="{BE744CD1-D43B-492A-B25B-9238E604165B}"/>
          </ac:spMkLst>
        </pc:spChg>
        <pc:spChg chg="mod">
          <ac:chgData name="Minesh Patel" userId="a66d4990ec83ac90" providerId="LiveId" clId="{B97F8FE2-9461-4CFE-A336-39272FD5B119}" dt="2021-09-21T09:42:34.374" v="43019" actId="2711"/>
          <ac:spMkLst>
            <pc:docMk/>
            <pc:sldMk cId="3557054967" sldId="663"/>
            <ac:spMk id="6" creationId="{44B6803E-9732-436A-BA63-3B38A6AEC35F}"/>
          </ac:spMkLst>
        </pc:spChg>
        <pc:spChg chg="mod">
          <ac:chgData name="Minesh Patel" userId="a66d4990ec83ac90" providerId="LiveId" clId="{B97F8FE2-9461-4CFE-A336-39272FD5B119}" dt="2021-09-21T09:42:34.374" v="43019" actId="2711"/>
          <ac:spMkLst>
            <pc:docMk/>
            <pc:sldMk cId="3557054967" sldId="663"/>
            <ac:spMk id="7" creationId="{3F074243-D206-4766-B2FA-75C31407F51A}"/>
          </ac:spMkLst>
        </pc:spChg>
        <pc:spChg chg="mod">
          <ac:chgData name="Minesh Patel" userId="a66d4990ec83ac90" providerId="LiveId" clId="{B97F8FE2-9461-4CFE-A336-39272FD5B119}" dt="2021-09-21T09:42:34.374" v="43019" actId="2711"/>
          <ac:spMkLst>
            <pc:docMk/>
            <pc:sldMk cId="3557054967" sldId="663"/>
            <ac:spMk id="8" creationId="{5103C8C6-59BD-4DDB-90C4-4B529A55CCE0}"/>
          </ac:spMkLst>
        </pc:spChg>
        <pc:spChg chg="mod">
          <ac:chgData name="Minesh Patel" userId="a66d4990ec83ac90" providerId="LiveId" clId="{B97F8FE2-9461-4CFE-A336-39272FD5B119}" dt="2021-09-21T09:42:34.374" v="43019" actId="2711"/>
          <ac:spMkLst>
            <pc:docMk/>
            <pc:sldMk cId="3557054967" sldId="663"/>
            <ac:spMk id="12" creationId="{16F0E8DF-F625-4A8C-8159-DA4D89B7FAB4}"/>
          </ac:spMkLst>
        </pc:spChg>
        <pc:spChg chg="mod">
          <ac:chgData name="Minesh Patel" userId="a66d4990ec83ac90" providerId="LiveId" clId="{B97F8FE2-9461-4CFE-A336-39272FD5B119}" dt="2021-09-21T09:42:34.374" v="43019" actId="2711"/>
          <ac:spMkLst>
            <pc:docMk/>
            <pc:sldMk cId="3557054967" sldId="663"/>
            <ac:spMk id="13" creationId="{E8771549-3A46-47CF-A952-C31E272DF7A6}"/>
          </ac:spMkLst>
        </pc:spChg>
        <pc:spChg chg="mod">
          <ac:chgData name="Minesh Patel" userId="a66d4990ec83ac90" providerId="LiveId" clId="{B97F8FE2-9461-4CFE-A336-39272FD5B119}" dt="2021-09-21T09:42:34.374" v="43019" actId="2711"/>
          <ac:spMkLst>
            <pc:docMk/>
            <pc:sldMk cId="3557054967" sldId="663"/>
            <ac:spMk id="14" creationId="{7D964F94-B162-4962-AD42-D6E40A2EFE09}"/>
          </ac:spMkLst>
        </pc:spChg>
        <pc:spChg chg="mod">
          <ac:chgData name="Minesh Patel" userId="a66d4990ec83ac90" providerId="LiveId" clId="{B97F8FE2-9461-4CFE-A336-39272FD5B119}" dt="2021-09-21T09:42:34.374" v="43019" actId="2711"/>
          <ac:spMkLst>
            <pc:docMk/>
            <pc:sldMk cId="3557054967" sldId="663"/>
            <ac:spMk id="15" creationId="{2888070E-262A-4FEE-91C5-CA3523E3D530}"/>
          </ac:spMkLst>
        </pc:spChg>
        <pc:spChg chg="mod">
          <ac:chgData name="Minesh Patel" userId="a66d4990ec83ac90" providerId="LiveId" clId="{B97F8FE2-9461-4CFE-A336-39272FD5B119}" dt="2021-09-21T09:42:34.374" v="43019" actId="2711"/>
          <ac:spMkLst>
            <pc:docMk/>
            <pc:sldMk cId="3557054967" sldId="663"/>
            <ac:spMk id="16" creationId="{79DCBE7D-F930-4134-85D6-6F195A8D4C51}"/>
          </ac:spMkLst>
        </pc:spChg>
        <pc:spChg chg="mod">
          <ac:chgData name="Minesh Patel" userId="a66d4990ec83ac90" providerId="LiveId" clId="{B97F8FE2-9461-4CFE-A336-39272FD5B119}" dt="2021-09-21T09:42:34.374" v="43019" actId="2711"/>
          <ac:spMkLst>
            <pc:docMk/>
            <pc:sldMk cId="3557054967" sldId="663"/>
            <ac:spMk id="19" creationId="{D10D789D-C1E5-4468-978E-6A700E9BA582}"/>
          </ac:spMkLst>
        </pc:spChg>
        <pc:spChg chg="mod">
          <ac:chgData name="Minesh Patel" userId="a66d4990ec83ac90" providerId="LiveId" clId="{B97F8FE2-9461-4CFE-A336-39272FD5B119}" dt="2021-09-21T09:42:34.374" v="43019" actId="2711"/>
          <ac:spMkLst>
            <pc:docMk/>
            <pc:sldMk cId="3557054967" sldId="663"/>
            <ac:spMk id="20" creationId="{F09AE5AD-19A0-47CF-B8BC-FD9B26C22CF9}"/>
          </ac:spMkLst>
        </pc:spChg>
        <pc:spChg chg="mod">
          <ac:chgData name="Minesh Patel" userId="a66d4990ec83ac90" providerId="LiveId" clId="{B97F8FE2-9461-4CFE-A336-39272FD5B119}" dt="2021-09-21T09:42:34.374" v="43019" actId="2711"/>
          <ac:spMkLst>
            <pc:docMk/>
            <pc:sldMk cId="3557054967" sldId="663"/>
            <ac:spMk id="21" creationId="{D8AFD28C-AC06-4EAF-97D5-60A6173F1D1C}"/>
          </ac:spMkLst>
        </pc:spChg>
        <pc:spChg chg="mod">
          <ac:chgData name="Minesh Patel" userId="a66d4990ec83ac90" providerId="LiveId" clId="{B97F8FE2-9461-4CFE-A336-39272FD5B119}" dt="2021-09-21T09:42:34.374" v="43019" actId="2711"/>
          <ac:spMkLst>
            <pc:docMk/>
            <pc:sldMk cId="3557054967" sldId="663"/>
            <ac:spMk id="26" creationId="{466BE35B-DE81-4DA0-8447-70D007FE077F}"/>
          </ac:spMkLst>
        </pc:spChg>
        <pc:spChg chg="mod">
          <ac:chgData name="Minesh Patel" userId="a66d4990ec83ac90" providerId="LiveId" clId="{B97F8FE2-9461-4CFE-A336-39272FD5B119}" dt="2021-09-21T09:42:34.374" v="43019" actId="2711"/>
          <ac:spMkLst>
            <pc:docMk/>
            <pc:sldMk cId="3557054967" sldId="663"/>
            <ac:spMk id="28" creationId="{D122A07F-B7D5-4729-B990-5E993D54AF1C}"/>
          </ac:spMkLst>
        </pc:spChg>
        <pc:spChg chg="mod">
          <ac:chgData name="Minesh Patel" userId="a66d4990ec83ac90" providerId="LiveId" clId="{B97F8FE2-9461-4CFE-A336-39272FD5B119}" dt="2021-09-21T09:42:34.374" v="43019" actId="2711"/>
          <ac:spMkLst>
            <pc:docMk/>
            <pc:sldMk cId="3557054967" sldId="663"/>
            <ac:spMk id="30" creationId="{02488C83-B852-468C-AC46-C15FB7F88128}"/>
          </ac:spMkLst>
        </pc:spChg>
        <pc:spChg chg="mod">
          <ac:chgData name="Minesh Patel" userId="a66d4990ec83ac90" providerId="LiveId" clId="{B97F8FE2-9461-4CFE-A336-39272FD5B119}" dt="2021-09-21T10:03:28.798" v="43274"/>
          <ac:spMkLst>
            <pc:docMk/>
            <pc:sldMk cId="3557054967" sldId="663"/>
            <ac:spMk id="34" creationId="{2676FDBC-2936-4328-9CDD-0C9BB9B5622B}"/>
          </ac:spMkLst>
        </pc:spChg>
        <pc:spChg chg="mod">
          <ac:chgData name="Minesh Patel" userId="a66d4990ec83ac90" providerId="LiveId" clId="{B97F8FE2-9461-4CFE-A336-39272FD5B119}" dt="2021-09-21T10:03:28.798" v="43274"/>
          <ac:spMkLst>
            <pc:docMk/>
            <pc:sldMk cId="3557054967" sldId="663"/>
            <ac:spMk id="35" creationId="{0914DEAB-E350-4D33-B729-9BBA4D50E54B}"/>
          </ac:spMkLst>
        </pc:spChg>
        <pc:spChg chg="mod">
          <ac:chgData name="Minesh Patel" userId="a66d4990ec83ac90" providerId="LiveId" clId="{B97F8FE2-9461-4CFE-A336-39272FD5B119}" dt="2021-09-21T10:03:28.798" v="43274"/>
          <ac:spMkLst>
            <pc:docMk/>
            <pc:sldMk cId="3557054967" sldId="663"/>
            <ac:spMk id="36" creationId="{2D5F955B-DDB7-4177-B0EF-8FD5C717CE53}"/>
          </ac:spMkLst>
        </pc:spChg>
        <pc:spChg chg="mod">
          <ac:chgData name="Minesh Patel" userId="a66d4990ec83ac90" providerId="LiveId" clId="{B97F8FE2-9461-4CFE-A336-39272FD5B119}" dt="2021-09-21T10:03:28.798" v="43274"/>
          <ac:spMkLst>
            <pc:docMk/>
            <pc:sldMk cId="3557054967" sldId="663"/>
            <ac:spMk id="37" creationId="{F19360B0-D32D-4179-8F2C-C0187614BD3D}"/>
          </ac:spMkLst>
        </pc:spChg>
        <pc:spChg chg="mod">
          <ac:chgData name="Minesh Patel" userId="a66d4990ec83ac90" providerId="LiveId" clId="{B97F8FE2-9461-4CFE-A336-39272FD5B119}" dt="2021-09-21T10:03:28.798" v="43274"/>
          <ac:spMkLst>
            <pc:docMk/>
            <pc:sldMk cId="3557054967" sldId="663"/>
            <ac:spMk id="38" creationId="{0597FC6D-82EA-48C6-A0C0-593AFBB97A33}"/>
          </ac:spMkLst>
        </pc:spChg>
        <pc:spChg chg="mod">
          <ac:chgData name="Minesh Patel" userId="a66d4990ec83ac90" providerId="LiveId" clId="{B97F8FE2-9461-4CFE-A336-39272FD5B119}" dt="2021-09-21T09:42:34.374" v="43019" actId="2711"/>
          <ac:spMkLst>
            <pc:docMk/>
            <pc:sldMk cId="3557054967" sldId="663"/>
            <ac:spMk id="39" creationId="{F17800CB-982B-4F47-B184-E0614C6EFA0F}"/>
          </ac:spMkLst>
        </pc:spChg>
        <pc:spChg chg="mod">
          <ac:chgData name="Minesh Patel" userId="a66d4990ec83ac90" providerId="LiveId" clId="{B97F8FE2-9461-4CFE-A336-39272FD5B119}" dt="2021-09-21T09:42:34.374" v="43019" actId="2711"/>
          <ac:spMkLst>
            <pc:docMk/>
            <pc:sldMk cId="3557054967" sldId="663"/>
            <ac:spMk id="41" creationId="{8D12E685-00B0-455E-8B79-91E707912CBA}"/>
          </ac:spMkLst>
        </pc:spChg>
        <pc:spChg chg="mod">
          <ac:chgData name="Minesh Patel" userId="a66d4990ec83ac90" providerId="LiveId" clId="{B97F8FE2-9461-4CFE-A336-39272FD5B119}" dt="2021-09-21T09:42:34.374" v="43019" actId="2711"/>
          <ac:spMkLst>
            <pc:docMk/>
            <pc:sldMk cId="3557054967" sldId="663"/>
            <ac:spMk id="65" creationId="{052FE41C-2653-44F9-88C7-E9C45FA75455}"/>
          </ac:spMkLst>
        </pc:spChg>
        <pc:grpChg chg="add mod">
          <ac:chgData name="Minesh Patel" userId="a66d4990ec83ac90" providerId="LiveId" clId="{B97F8FE2-9461-4CFE-A336-39272FD5B119}" dt="2021-09-21T10:03:28.798" v="43274"/>
          <ac:grpSpMkLst>
            <pc:docMk/>
            <pc:sldMk cId="3557054967" sldId="663"/>
            <ac:grpSpMk id="33" creationId="{53B0D012-7A3E-43FD-BD13-1C5C696CCEB7}"/>
          </ac:grpSpMkLst>
        </pc:grpChg>
      </pc:sldChg>
      <pc:sldChg chg="addSp modSp add mod">
        <pc:chgData name="Minesh Patel" userId="a66d4990ec83ac90" providerId="LiveId" clId="{B97F8FE2-9461-4CFE-A336-39272FD5B119}" dt="2021-09-21T10:04:52.752" v="43290"/>
        <pc:sldMkLst>
          <pc:docMk/>
          <pc:sldMk cId="218722158" sldId="664"/>
        </pc:sldMkLst>
        <pc:spChg chg="mod">
          <ac:chgData name="Minesh Patel" userId="a66d4990ec83ac90" providerId="LiveId" clId="{B97F8FE2-9461-4CFE-A336-39272FD5B119}" dt="2021-09-21T09:43:22.988" v="43025" actId="2711"/>
          <ac:spMkLst>
            <pc:docMk/>
            <pc:sldMk cId="218722158" sldId="664"/>
            <ac:spMk id="2" creationId="{00000000-0000-0000-0000-000000000000}"/>
          </ac:spMkLst>
        </pc:spChg>
        <pc:spChg chg="mod">
          <ac:chgData name="Minesh Patel" userId="a66d4990ec83ac90" providerId="LiveId" clId="{B97F8FE2-9461-4CFE-A336-39272FD5B119}" dt="2021-09-21T09:43:30.124" v="43026" actId="2711"/>
          <ac:spMkLst>
            <pc:docMk/>
            <pc:sldMk cId="218722158" sldId="664"/>
            <ac:spMk id="5" creationId="{9524B372-4F87-490F-8557-DE89FFAFB2D1}"/>
          </ac:spMkLst>
        </pc:spChg>
        <pc:spChg chg="mod">
          <ac:chgData name="Minesh Patel" userId="a66d4990ec83ac90" providerId="LiveId" clId="{B97F8FE2-9461-4CFE-A336-39272FD5B119}" dt="2021-09-21T09:43:22.988" v="43025" actId="2711"/>
          <ac:spMkLst>
            <pc:docMk/>
            <pc:sldMk cId="218722158" sldId="664"/>
            <ac:spMk id="7" creationId="{2A14E5FC-B5E3-4224-8DCE-167604A65A66}"/>
          </ac:spMkLst>
        </pc:spChg>
        <pc:spChg chg="mod">
          <ac:chgData name="Minesh Patel" userId="a66d4990ec83ac90" providerId="LiveId" clId="{B97F8FE2-9461-4CFE-A336-39272FD5B119}" dt="2021-09-21T09:43:22.988" v="43025" actId="2711"/>
          <ac:spMkLst>
            <pc:docMk/>
            <pc:sldMk cId="218722158" sldId="664"/>
            <ac:spMk id="9" creationId="{696BC9BD-3136-44A1-A54F-85F1F913A5A6}"/>
          </ac:spMkLst>
        </pc:spChg>
        <pc:spChg chg="mod">
          <ac:chgData name="Minesh Patel" userId="a66d4990ec83ac90" providerId="LiveId" clId="{B97F8FE2-9461-4CFE-A336-39272FD5B119}" dt="2021-09-21T09:43:22.988" v="43025" actId="2711"/>
          <ac:spMkLst>
            <pc:docMk/>
            <pc:sldMk cId="218722158" sldId="664"/>
            <ac:spMk id="10" creationId="{7D24FA79-9278-44ED-BC48-B4E9C123F83D}"/>
          </ac:spMkLst>
        </pc:spChg>
        <pc:spChg chg="mod">
          <ac:chgData name="Minesh Patel" userId="a66d4990ec83ac90" providerId="LiveId" clId="{B97F8FE2-9461-4CFE-A336-39272FD5B119}" dt="2021-09-21T09:43:22.988" v="43025" actId="2711"/>
          <ac:spMkLst>
            <pc:docMk/>
            <pc:sldMk cId="218722158" sldId="664"/>
            <ac:spMk id="11" creationId="{C898B966-9073-4107-8CCF-D843B6B838D2}"/>
          </ac:spMkLst>
        </pc:spChg>
        <pc:spChg chg="mod">
          <ac:chgData name="Minesh Patel" userId="a66d4990ec83ac90" providerId="LiveId" clId="{B97F8FE2-9461-4CFE-A336-39272FD5B119}" dt="2021-09-21T09:43:34.507" v="43027" actId="2711"/>
          <ac:spMkLst>
            <pc:docMk/>
            <pc:sldMk cId="218722158" sldId="664"/>
            <ac:spMk id="13" creationId="{21195F91-9EE4-49F3-90E8-745D330F61BE}"/>
          </ac:spMkLst>
        </pc:spChg>
        <pc:spChg chg="mod">
          <ac:chgData name="Minesh Patel" userId="a66d4990ec83ac90" providerId="LiveId" clId="{B97F8FE2-9461-4CFE-A336-39272FD5B119}" dt="2021-09-21T09:43:38.489" v="43028" actId="2711"/>
          <ac:spMkLst>
            <pc:docMk/>
            <pc:sldMk cId="218722158" sldId="664"/>
            <ac:spMk id="14" creationId="{E44569A2-71C8-42D1-A431-9340BF2592B2}"/>
          </ac:spMkLst>
        </pc:spChg>
        <pc:spChg chg="mod">
          <ac:chgData name="Minesh Patel" userId="a66d4990ec83ac90" providerId="LiveId" clId="{B97F8FE2-9461-4CFE-A336-39272FD5B119}" dt="2021-09-21T10:04:52.752" v="43290"/>
          <ac:spMkLst>
            <pc:docMk/>
            <pc:sldMk cId="218722158" sldId="664"/>
            <ac:spMk id="17" creationId="{A7AB1B15-4BF3-44A5-AA2E-48D2937C13FC}"/>
          </ac:spMkLst>
        </pc:spChg>
        <pc:spChg chg="mod">
          <ac:chgData name="Minesh Patel" userId="a66d4990ec83ac90" providerId="LiveId" clId="{B97F8FE2-9461-4CFE-A336-39272FD5B119}" dt="2021-09-21T10:04:52.752" v="43290"/>
          <ac:spMkLst>
            <pc:docMk/>
            <pc:sldMk cId="218722158" sldId="664"/>
            <ac:spMk id="18" creationId="{F5B5BBB6-90EB-43B8-A376-6E261F6209C2}"/>
          </ac:spMkLst>
        </pc:spChg>
        <pc:spChg chg="mod">
          <ac:chgData name="Minesh Patel" userId="a66d4990ec83ac90" providerId="LiveId" clId="{B97F8FE2-9461-4CFE-A336-39272FD5B119}" dt="2021-09-21T10:04:52.752" v="43290"/>
          <ac:spMkLst>
            <pc:docMk/>
            <pc:sldMk cId="218722158" sldId="664"/>
            <ac:spMk id="19" creationId="{DEB54D0B-1574-4CA7-9A0C-04C2A12C5CE0}"/>
          </ac:spMkLst>
        </pc:spChg>
        <pc:spChg chg="mod">
          <ac:chgData name="Minesh Patel" userId="a66d4990ec83ac90" providerId="LiveId" clId="{B97F8FE2-9461-4CFE-A336-39272FD5B119}" dt="2021-09-21T10:04:52.752" v="43290"/>
          <ac:spMkLst>
            <pc:docMk/>
            <pc:sldMk cId="218722158" sldId="664"/>
            <ac:spMk id="20" creationId="{790D1987-DA36-43F8-BF89-A1D0953C3FF0}"/>
          </ac:spMkLst>
        </pc:spChg>
        <pc:spChg chg="mod">
          <ac:chgData name="Minesh Patel" userId="a66d4990ec83ac90" providerId="LiveId" clId="{B97F8FE2-9461-4CFE-A336-39272FD5B119}" dt="2021-09-21T10:04:52.752" v="43290"/>
          <ac:spMkLst>
            <pc:docMk/>
            <pc:sldMk cId="218722158" sldId="664"/>
            <ac:spMk id="21" creationId="{D3652DE2-B3A3-439D-95BA-44F0224EBA9E}"/>
          </ac:spMkLst>
        </pc:spChg>
        <pc:grpChg chg="add mod">
          <ac:chgData name="Minesh Patel" userId="a66d4990ec83ac90" providerId="LiveId" clId="{B97F8FE2-9461-4CFE-A336-39272FD5B119}" dt="2021-09-21T10:04:52.752" v="43290"/>
          <ac:grpSpMkLst>
            <pc:docMk/>
            <pc:sldMk cId="218722158" sldId="664"/>
            <ac:grpSpMk id="16" creationId="{AA2818F0-16E5-4E1D-9583-C2ADCF8CEF65}"/>
          </ac:grpSpMkLst>
        </pc:grpChg>
      </pc:sldChg>
      <pc:sldChg chg="addSp modSp add">
        <pc:chgData name="Minesh Patel" userId="a66d4990ec83ac90" providerId="LiveId" clId="{B97F8FE2-9461-4CFE-A336-39272FD5B119}" dt="2021-09-21T10:04:55.781" v="43292"/>
        <pc:sldMkLst>
          <pc:docMk/>
          <pc:sldMk cId="3616706463" sldId="665"/>
        </pc:sldMkLst>
        <pc:spChg chg="mod">
          <ac:chgData name="Minesh Patel" userId="a66d4990ec83ac90" providerId="LiveId" clId="{B97F8FE2-9461-4CFE-A336-39272FD5B119}" dt="2021-09-21T10:04:55.781" v="43292"/>
          <ac:spMkLst>
            <pc:docMk/>
            <pc:sldMk cId="3616706463" sldId="665"/>
            <ac:spMk id="6" creationId="{873C8AAF-5C96-42BB-B679-16813E995503}"/>
          </ac:spMkLst>
        </pc:spChg>
        <pc:spChg chg="mod">
          <ac:chgData name="Minesh Patel" userId="a66d4990ec83ac90" providerId="LiveId" clId="{B97F8FE2-9461-4CFE-A336-39272FD5B119}" dt="2021-09-21T10:04:55.781" v="43292"/>
          <ac:spMkLst>
            <pc:docMk/>
            <pc:sldMk cId="3616706463" sldId="665"/>
            <ac:spMk id="7" creationId="{747AD74A-008D-4F01-B8C1-AAE93DFDBF73}"/>
          </ac:spMkLst>
        </pc:spChg>
        <pc:spChg chg="mod">
          <ac:chgData name="Minesh Patel" userId="a66d4990ec83ac90" providerId="LiveId" clId="{B97F8FE2-9461-4CFE-A336-39272FD5B119}" dt="2021-09-21T10:04:55.781" v="43292"/>
          <ac:spMkLst>
            <pc:docMk/>
            <pc:sldMk cId="3616706463" sldId="665"/>
            <ac:spMk id="8" creationId="{594505F0-6FD8-4C1D-BA49-6F25D855FA11}"/>
          </ac:spMkLst>
        </pc:spChg>
        <pc:spChg chg="mod">
          <ac:chgData name="Minesh Patel" userId="a66d4990ec83ac90" providerId="LiveId" clId="{B97F8FE2-9461-4CFE-A336-39272FD5B119}" dt="2021-09-21T10:04:55.781" v="43292"/>
          <ac:spMkLst>
            <pc:docMk/>
            <pc:sldMk cId="3616706463" sldId="665"/>
            <ac:spMk id="9" creationId="{85528400-FB4A-410A-B42C-4E3FF717F8D6}"/>
          </ac:spMkLst>
        </pc:spChg>
        <pc:spChg chg="mod">
          <ac:chgData name="Minesh Patel" userId="a66d4990ec83ac90" providerId="LiveId" clId="{B97F8FE2-9461-4CFE-A336-39272FD5B119}" dt="2021-09-21T10:04:55.781" v="43292"/>
          <ac:spMkLst>
            <pc:docMk/>
            <pc:sldMk cId="3616706463" sldId="665"/>
            <ac:spMk id="10" creationId="{70CD59B2-4FE1-4E3E-9159-FBAE77E7F658}"/>
          </ac:spMkLst>
        </pc:spChg>
        <pc:grpChg chg="add mod">
          <ac:chgData name="Minesh Patel" userId="a66d4990ec83ac90" providerId="LiveId" clId="{B97F8FE2-9461-4CFE-A336-39272FD5B119}" dt="2021-09-21T10:04:55.781" v="43292"/>
          <ac:grpSpMkLst>
            <pc:docMk/>
            <pc:sldMk cId="3616706463" sldId="665"/>
            <ac:grpSpMk id="5" creationId="{BC71EBB2-C3C1-42AE-B9F5-79BD94E7BD81}"/>
          </ac:grpSpMkLst>
        </pc:grpChg>
      </pc:sldChg>
      <pc:sldChg chg="addSp modSp add">
        <pc:chgData name="Minesh Patel" userId="a66d4990ec83ac90" providerId="LiveId" clId="{B97F8FE2-9461-4CFE-A336-39272FD5B119}" dt="2021-09-21T10:04:57.879" v="43293"/>
        <pc:sldMkLst>
          <pc:docMk/>
          <pc:sldMk cId="1594536866" sldId="666"/>
        </pc:sldMkLst>
        <pc:spChg chg="mod">
          <ac:chgData name="Minesh Patel" userId="a66d4990ec83ac90" providerId="LiveId" clId="{B97F8FE2-9461-4CFE-A336-39272FD5B119}" dt="2021-09-21T10:04:57.879" v="43293"/>
          <ac:spMkLst>
            <pc:docMk/>
            <pc:sldMk cId="1594536866" sldId="666"/>
            <ac:spMk id="7" creationId="{E127998A-57FA-40FD-A4D3-77674C6D4BAA}"/>
          </ac:spMkLst>
        </pc:spChg>
        <pc:spChg chg="mod">
          <ac:chgData name="Minesh Patel" userId="a66d4990ec83ac90" providerId="LiveId" clId="{B97F8FE2-9461-4CFE-A336-39272FD5B119}" dt="2021-09-21T10:04:57.879" v="43293"/>
          <ac:spMkLst>
            <pc:docMk/>
            <pc:sldMk cId="1594536866" sldId="666"/>
            <ac:spMk id="8" creationId="{6EBCC800-BA72-4CB0-A70F-89620FA6D82D}"/>
          </ac:spMkLst>
        </pc:spChg>
        <pc:spChg chg="mod">
          <ac:chgData name="Minesh Patel" userId="a66d4990ec83ac90" providerId="LiveId" clId="{B97F8FE2-9461-4CFE-A336-39272FD5B119}" dt="2021-09-21T10:04:57.879" v="43293"/>
          <ac:spMkLst>
            <pc:docMk/>
            <pc:sldMk cId="1594536866" sldId="666"/>
            <ac:spMk id="9" creationId="{07C19383-D51E-4874-8805-F1C737B6CB10}"/>
          </ac:spMkLst>
        </pc:spChg>
        <pc:spChg chg="mod">
          <ac:chgData name="Minesh Patel" userId="a66d4990ec83ac90" providerId="LiveId" clId="{B97F8FE2-9461-4CFE-A336-39272FD5B119}" dt="2021-09-21T10:04:57.879" v="43293"/>
          <ac:spMkLst>
            <pc:docMk/>
            <pc:sldMk cId="1594536866" sldId="666"/>
            <ac:spMk id="10" creationId="{7302EA55-3771-4B19-90DB-DCEC12605E70}"/>
          </ac:spMkLst>
        </pc:spChg>
        <pc:spChg chg="mod">
          <ac:chgData name="Minesh Patel" userId="a66d4990ec83ac90" providerId="LiveId" clId="{B97F8FE2-9461-4CFE-A336-39272FD5B119}" dt="2021-09-21T10:04:57.879" v="43293"/>
          <ac:spMkLst>
            <pc:docMk/>
            <pc:sldMk cId="1594536866" sldId="666"/>
            <ac:spMk id="11" creationId="{93A72C18-4572-4CF7-A176-0669F284669D}"/>
          </ac:spMkLst>
        </pc:spChg>
        <pc:grpChg chg="add mod">
          <ac:chgData name="Minesh Patel" userId="a66d4990ec83ac90" providerId="LiveId" clId="{B97F8FE2-9461-4CFE-A336-39272FD5B119}" dt="2021-09-21T10:04:57.879" v="43293"/>
          <ac:grpSpMkLst>
            <pc:docMk/>
            <pc:sldMk cId="1594536866" sldId="666"/>
            <ac:grpSpMk id="5" creationId="{90CF9DD8-6E77-4EF7-AC8C-61B4B4D02681}"/>
          </ac:grpSpMkLst>
        </pc:grpChg>
      </pc:sldChg>
      <pc:sldChg chg="addSp delSp modSp add mod">
        <pc:chgData name="Minesh Patel" userId="a66d4990ec83ac90" providerId="LiveId" clId="{B97F8FE2-9461-4CFE-A336-39272FD5B119}" dt="2021-09-21T10:05:23.956" v="43310"/>
        <pc:sldMkLst>
          <pc:docMk/>
          <pc:sldMk cId="723737410" sldId="667"/>
        </pc:sldMkLst>
        <pc:spChg chg="mod">
          <ac:chgData name="Minesh Patel" userId="a66d4990ec83ac90" providerId="LiveId" clId="{B97F8FE2-9461-4CFE-A336-39272FD5B119}" dt="2021-09-21T09:44:38.719" v="43038" actId="2711"/>
          <ac:spMkLst>
            <pc:docMk/>
            <pc:sldMk cId="723737410" sldId="667"/>
            <ac:spMk id="2" creationId="{00000000-0000-0000-0000-000000000000}"/>
          </ac:spMkLst>
        </pc:spChg>
        <pc:spChg chg="del mod">
          <ac:chgData name="Minesh Patel" userId="a66d4990ec83ac90" providerId="LiveId" clId="{B97F8FE2-9461-4CFE-A336-39272FD5B119}" dt="2021-09-21T10:05:23.436" v="43309" actId="478"/>
          <ac:spMkLst>
            <pc:docMk/>
            <pc:sldMk cId="723737410" sldId="667"/>
            <ac:spMk id="8" creationId="{5103C8C6-59BD-4DDB-90C4-4B529A55CCE0}"/>
          </ac:spMkLst>
        </pc:spChg>
        <pc:spChg chg="mod">
          <ac:chgData name="Minesh Patel" userId="a66d4990ec83ac90" providerId="LiveId" clId="{B97F8FE2-9461-4CFE-A336-39272FD5B119}" dt="2021-09-21T10:05:21.056" v="43307"/>
          <ac:spMkLst>
            <pc:docMk/>
            <pc:sldMk cId="723737410" sldId="667"/>
            <ac:spMk id="20" creationId="{35418501-7401-404E-8AA8-E6B01596CF89}"/>
          </ac:spMkLst>
        </pc:spChg>
        <pc:spChg chg="mod">
          <ac:chgData name="Minesh Patel" userId="a66d4990ec83ac90" providerId="LiveId" clId="{B97F8FE2-9461-4CFE-A336-39272FD5B119}" dt="2021-09-21T10:05:21.056" v="43307"/>
          <ac:spMkLst>
            <pc:docMk/>
            <pc:sldMk cId="723737410" sldId="667"/>
            <ac:spMk id="21" creationId="{34E5DAD3-319C-4AA2-807E-8E1B41E14C00}"/>
          </ac:spMkLst>
        </pc:spChg>
        <pc:spChg chg="mod">
          <ac:chgData name="Minesh Patel" userId="a66d4990ec83ac90" providerId="LiveId" clId="{B97F8FE2-9461-4CFE-A336-39272FD5B119}" dt="2021-09-21T10:05:21.056" v="43307"/>
          <ac:spMkLst>
            <pc:docMk/>
            <pc:sldMk cId="723737410" sldId="667"/>
            <ac:spMk id="22" creationId="{4246AE3E-FE9B-4B46-B998-44081DCF1D00}"/>
          </ac:spMkLst>
        </pc:spChg>
        <pc:spChg chg="mod">
          <ac:chgData name="Minesh Patel" userId="a66d4990ec83ac90" providerId="LiveId" clId="{B97F8FE2-9461-4CFE-A336-39272FD5B119}" dt="2021-09-21T10:05:21.056" v="43307"/>
          <ac:spMkLst>
            <pc:docMk/>
            <pc:sldMk cId="723737410" sldId="667"/>
            <ac:spMk id="23" creationId="{EDF1D030-F89B-48F6-9402-7AFCDDDD5D13}"/>
          </ac:spMkLst>
        </pc:spChg>
        <pc:spChg chg="mod">
          <ac:chgData name="Minesh Patel" userId="a66d4990ec83ac90" providerId="LiveId" clId="{B97F8FE2-9461-4CFE-A336-39272FD5B119}" dt="2021-09-21T10:05:21.056" v="43307"/>
          <ac:spMkLst>
            <pc:docMk/>
            <pc:sldMk cId="723737410" sldId="667"/>
            <ac:spMk id="24" creationId="{70ACF3F5-3011-4B38-8D9D-4DE7CAF6A2C7}"/>
          </ac:spMkLst>
        </pc:spChg>
        <pc:spChg chg="mod">
          <ac:chgData name="Minesh Patel" userId="a66d4990ec83ac90" providerId="LiveId" clId="{B97F8FE2-9461-4CFE-A336-39272FD5B119}" dt="2021-09-21T10:05:23.956" v="43310"/>
          <ac:spMkLst>
            <pc:docMk/>
            <pc:sldMk cId="723737410" sldId="667"/>
            <ac:spMk id="26" creationId="{20B2D9A1-BAF4-4E43-99E6-ED612EEAA307}"/>
          </ac:spMkLst>
        </pc:spChg>
        <pc:spChg chg="mod">
          <ac:chgData name="Minesh Patel" userId="a66d4990ec83ac90" providerId="LiveId" clId="{B97F8FE2-9461-4CFE-A336-39272FD5B119}" dt="2021-09-21T10:05:23.956" v="43310"/>
          <ac:spMkLst>
            <pc:docMk/>
            <pc:sldMk cId="723737410" sldId="667"/>
            <ac:spMk id="27" creationId="{0E2606A6-5DC8-4834-9344-38388B32A67D}"/>
          </ac:spMkLst>
        </pc:spChg>
        <pc:spChg chg="mod">
          <ac:chgData name="Minesh Patel" userId="a66d4990ec83ac90" providerId="LiveId" clId="{B97F8FE2-9461-4CFE-A336-39272FD5B119}" dt="2021-09-21T10:05:23.956" v="43310"/>
          <ac:spMkLst>
            <pc:docMk/>
            <pc:sldMk cId="723737410" sldId="667"/>
            <ac:spMk id="28" creationId="{8478CBCE-931F-4EA1-BF0B-5CAC1008AE28}"/>
          </ac:spMkLst>
        </pc:spChg>
        <pc:spChg chg="mod">
          <ac:chgData name="Minesh Patel" userId="a66d4990ec83ac90" providerId="LiveId" clId="{B97F8FE2-9461-4CFE-A336-39272FD5B119}" dt="2021-09-21T10:05:23.956" v="43310"/>
          <ac:spMkLst>
            <pc:docMk/>
            <pc:sldMk cId="723737410" sldId="667"/>
            <ac:spMk id="29" creationId="{41199AAB-3918-4513-926C-E6CA98C027A9}"/>
          </ac:spMkLst>
        </pc:spChg>
        <pc:spChg chg="mod">
          <ac:chgData name="Minesh Patel" userId="a66d4990ec83ac90" providerId="LiveId" clId="{B97F8FE2-9461-4CFE-A336-39272FD5B119}" dt="2021-09-21T10:05:23.956" v="43310"/>
          <ac:spMkLst>
            <pc:docMk/>
            <pc:sldMk cId="723737410" sldId="667"/>
            <ac:spMk id="30" creationId="{8926A199-BB42-40CE-BB7C-3490266CF89A}"/>
          </ac:spMkLst>
        </pc:spChg>
        <pc:spChg chg="mod">
          <ac:chgData name="Minesh Patel" userId="a66d4990ec83ac90" providerId="LiveId" clId="{B97F8FE2-9461-4CFE-A336-39272FD5B119}" dt="2021-09-21T09:44:38.719" v="43038" actId="2711"/>
          <ac:spMkLst>
            <pc:docMk/>
            <pc:sldMk cId="723737410" sldId="667"/>
            <ac:spMk id="44" creationId="{2B807562-26E7-48B8-9BCA-F6E307CFB060}"/>
          </ac:spMkLst>
        </pc:spChg>
        <pc:spChg chg="mod">
          <ac:chgData name="Minesh Patel" userId="a66d4990ec83ac90" providerId="LiveId" clId="{B97F8FE2-9461-4CFE-A336-39272FD5B119}" dt="2021-09-21T09:44:38.719" v="43038" actId="2711"/>
          <ac:spMkLst>
            <pc:docMk/>
            <pc:sldMk cId="723737410" sldId="667"/>
            <ac:spMk id="70" creationId="{8BF3D805-BAB4-40A0-A38D-8F07BE36315F}"/>
          </ac:spMkLst>
        </pc:spChg>
        <pc:spChg chg="mod">
          <ac:chgData name="Minesh Patel" userId="a66d4990ec83ac90" providerId="LiveId" clId="{B97F8FE2-9461-4CFE-A336-39272FD5B119}" dt="2021-09-21T09:44:38.719" v="43038" actId="2711"/>
          <ac:spMkLst>
            <pc:docMk/>
            <pc:sldMk cId="723737410" sldId="667"/>
            <ac:spMk id="71" creationId="{5F9CACAB-0E31-452E-9994-E71254B81213}"/>
          </ac:spMkLst>
        </pc:spChg>
        <pc:spChg chg="mod">
          <ac:chgData name="Minesh Patel" userId="a66d4990ec83ac90" providerId="LiveId" clId="{B97F8FE2-9461-4CFE-A336-39272FD5B119}" dt="2021-09-21T09:44:38.719" v="43038" actId="2711"/>
          <ac:spMkLst>
            <pc:docMk/>
            <pc:sldMk cId="723737410" sldId="667"/>
            <ac:spMk id="72" creationId="{5CF5DECA-9F7C-46F7-9B08-AAE58D14BD7E}"/>
          </ac:spMkLst>
        </pc:spChg>
        <pc:spChg chg="mod">
          <ac:chgData name="Minesh Patel" userId="a66d4990ec83ac90" providerId="LiveId" clId="{B97F8FE2-9461-4CFE-A336-39272FD5B119}" dt="2021-09-21T09:44:38.719" v="43038" actId="2711"/>
          <ac:spMkLst>
            <pc:docMk/>
            <pc:sldMk cId="723737410" sldId="667"/>
            <ac:spMk id="75" creationId="{65408A96-874A-4195-8189-8A1F92F6A6B3}"/>
          </ac:spMkLst>
        </pc:spChg>
        <pc:spChg chg="mod">
          <ac:chgData name="Minesh Patel" userId="a66d4990ec83ac90" providerId="LiveId" clId="{B97F8FE2-9461-4CFE-A336-39272FD5B119}" dt="2021-09-21T09:44:38.719" v="43038" actId="2711"/>
          <ac:spMkLst>
            <pc:docMk/>
            <pc:sldMk cId="723737410" sldId="667"/>
            <ac:spMk id="76" creationId="{41EDD0C5-0E16-455C-9FCE-2BE70A63FDCE}"/>
          </ac:spMkLst>
        </pc:spChg>
        <pc:spChg chg="mod">
          <ac:chgData name="Minesh Patel" userId="a66d4990ec83ac90" providerId="LiveId" clId="{B97F8FE2-9461-4CFE-A336-39272FD5B119}" dt="2021-09-21T09:44:38.719" v="43038" actId="2711"/>
          <ac:spMkLst>
            <pc:docMk/>
            <pc:sldMk cId="723737410" sldId="667"/>
            <ac:spMk id="77" creationId="{960BF49E-70CC-430E-B330-DBF06C65C19C}"/>
          </ac:spMkLst>
        </pc:spChg>
        <pc:spChg chg="mod">
          <ac:chgData name="Minesh Patel" userId="a66d4990ec83ac90" providerId="LiveId" clId="{B97F8FE2-9461-4CFE-A336-39272FD5B119}" dt="2021-09-21T09:44:38.719" v="43038" actId="2711"/>
          <ac:spMkLst>
            <pc:docMk/>
            <pc:sldMk cId="723737410" sldId="667"/>
            <ac:spMk id="81" creationId="{612D9B6E-0EDD-4B18-95C0-5E385BC869B4}"/>
          </ac:spMkLst>
        </pc:spChg>
        <pc:spChg chg="mod">
          <ac:chgData name="Minesh Patel" userId="a66d4990ec83ac90" providerId="LiveId" clId="{B97F8FE2-9461-4CFE-A336-39272FD5B119}" dt="2021-09-21T09:44:38.719" v="43038" actId="2711"/>
          <ac:spMkLst>
            <pc:docMk/>
            <pc:sldMk cId="723737410" sldId="667"/>
            <ac:spMk id="82" creationId="{5688F51E-F6DB-4F4D-BDE8-9647DFEA9581}"/>
          </ac:spMkLst>
        </pc:spChg>
        <pc:grpChg chg="add del mod">
          <ac:chgData name="Minesh Patel" userId="a66d4990ec83ac90" providerId="LiveId" clId="{B97F8FE2-9461-4CFE-A336-39272FD5B119}" dt="2021-09-21T10:05:21.968" v="43308"/>
          <ac:grpSpMkLst>
            <pc:docMk/>
            <pc:sldMk cId="723737410" sldId="667"/>
            <ac:grpSpMk id="19" creationId="{17FF44DC-6732-4244-A7AF-E9C12D8AB73A}"/>
          </ac:grpSpMkLst>
        </pc:grpChg>
        <pc:grpChg chg="add mod">
          <ac:chgData name="Minesh Patel" userId="a66d4990ec83ac90" providerId="LiveId" clId="{B97F8FE2-9461-4CFE-A336-39272FD5B119}" dt="2021-09-21T10:05:23.956" v="43310"/>
          <ac:grpSpMkLst>
            <pc:docMk/>
            <pc:sldMk cId="723737410" sldId="667"/>
            <ac:grpSpMk id="25" creationId="{A59641E2-40A5-4EDD-822F-18D1AD42ACE1}"/>
          </ac:grpSpMkLst>
        </pc:grpChg>
      </pc:sldChg>
      <pc:sldChg chg="addSp delSp modSp add mod">
        <pc:chgData name="Minesh Patel" userId="a66d4990ec83ac90" providerId="LiveId" clId="{B97F8FE2-9461-4CFE-A336-39272FD5B119}" dt="2021-09-21T10:05:30.098" v="43314"/>
        <pc:sldMkLst>
          <pc:docMk/>
          <pc:sldMk cId="779581149" sldId="668"/>
        </pc:sldMkLst>
        <pc:spChg chg="mod">
          <ac:chgData name="Minesh Patel" userId="a66d4990ec83ac90" providerId="LiveId" clId="{B97F8FE2-9461-4CFE-A336-39272FD5B119}" dt="2021-09-21T09:44:49.514" v="43040" actId="2711"/>
          <ac:spMkLst>
            <pc:docMk/>
            <pc:sldMk cId="779581149" sldId="668"/>
            <ac:spMk id="2" creationId="{00000000-0000-0000-0000-000000000000}"/>
          </ac:spMkLst>
        </pc:spChg>
        <pc:spChg chg="mod">
          <ac:chgData name="Minesh Patel" userId="a66d4990ec83ac90" providerId="LiveId" clId="{B97F8FE2-9461-4CFE-A336-39272FD5B119}" dt="2021-09-21T10:05:30.098" v="43314"/>
          <ac:spMkLst>
            <pc:docMk/>
            <pc:sldMk cId="779581149" sldId="668"/>
            <ac:spMk id="7" creationId="{2D3EE045-57EF-45A5-8B4C-3D986563E0F6}"/>
          </ac:spMkLst>
        </pc:spChg>
        <pc:spChg chg="del mod">
          <ac:chgData name="Minesh Patel" userId="a66d4990ec83ac90" providerId="LiveId" clId="{B97F8FE2-9461-4CFE-A336-39272FD5B119}" dt="2021-09-21T10:05:29.706" v="43313" actId="478"/>
          <ac:spMkLst>
            <pc:docMk/>
            <pc:sldMk cId="779581149" sldId="668"/>
            <ac:spMk id="8" creationId="{5103C8C6-59BD-4DDB-90C4-4B529A55CCE0}"/>
          </ac:spMkLst>
        </pc:spChg>
        <pc:spChg chg="mod">
          <ac:chgData name="Minesh Patel" userId="a66d4990ec83ac90" providerId="LiveId" clId="{B97F8FE2-9461-4CFE-A336-39272FD5B119}" dt="2021-09-21T10:05:30.098" v="43314"/>
          <ac:spMkLst>
            <pc:docMk/>
            <pc:sldMk cId="779581149" sldId="668"/>
            <ac:spMk id="9" creationId="{643BC697-2FCE-4AE4-988B-B0CEC5E0CEAE}"/>
          </ac:spMkLst>
        </pc:spChg>
        <pc:spChg chg="mod">
          <ac:chgData name="Minesh Patel" userId="a66d4990ec83ac90" providerId="LiveId" clId="{B97F8FE2-9461-4CFE-A336-39272FD5B119}" dt="2021-09-21T10:05:30.098" v="43314"/>
          <ac:spMkLst>
            <pc:docMk/>
            <pc:sldMk cId="779581149" sldId="668"/>
            <ac:spMk id="10" creationId="{082162F2-0968-481E-83F8-BCA0257C1D9B}"/>
          </ac:spMkLst>
        </pc:spChg>
        <pc:spChg chg="mod">
          <ac:chgData name="Minesh Patel" userId="a66d4990ec83ac90" providerId="LiveId" clId="{B97F8FE2-9461-4CFE-A336-39272FD5B119}" dt="2021-09-21T10:05:30.098" v="43314"/>
          <ac:spMkLst>
            <pc:docMk/>
            <pc:sldMk cId="779581149" sldId="668"/>
            <ac:spMk id="11" creationId="{2DA3A8EB-ADAD-475E-8828-DB3668F566D6}"/>
          </ac:spMkLst>
        </pc:spChg>
        <pc:spChg chg="mod">
          <ac:chgData name="Minesh Patel" userId="a66d4990ec83ac90" providerId="LiveId" clId="{B97F8FE2-9461-4CFE-A336-39272FD5B119}" dt="2021-09-21T10:05:30.098" v="43314"/>
          <ac:spMkLst>
            <pc:docMk/>
            <pc:sldMk cId="779581149" sldId="668"/>
            <ac:spMk id="12" creationId="{2BC8F6CF-7F33-425B-86A0-45DD0482FA01}"/>
          </ac:spMkLst>
        </pc:spChg>
        <pc:spChg chg="mod">
          <ac:chgData name="Minesh Patel" userId="a66d4990ec83ac90" providerId="LiveId" clId="{B97F8FE2-9461-4CFE-A336-39272FD5B119}" dt="2021-09-21T09:44:49.514" v="43040" actId="2711"/>
          <ac:spMkLst>
            <pc:docMk/>
            <pc:sldMk cId="779581149" sldId="668"/>
            <ac:spMk id="44" creationId="{2B807562-26E7-48B8-9BCA-F6E307CFB060}"/>
          </ac:spMkLst>
        </pc:spChg>
        <pc:grpChg chg="add mod">
          <ac:chgData name="Minesh Patel" userId="a66d4990ec83ac90" providerId="LiveId" clId="{B97F8FE2-9461-4CFE-A336-39272FD5B119}" dt="2021-09-21T10:05:30.098" v="43314"/>
          <ac:grpSpMkLst>
            <pc:docMk/>
            <pc:sldMk cId="779581149" sldId="668"/>
            <ac:grpSpMk id="6" creationId="{6A7E9214-9154-4FA9-B575-44D9D94153A1}"/>
          </ac:grpSpMkLst>
        </pc:grpChg>
        <pc:picChg chg="mod">
          <ac:chgData name="Minesh Patel" userId="a66d4990ec83ac90" providerId="LiveId" clId="{B97F8FE2-9461-4CFE-A336-39272FD5B119}" dt="2021-09-21T09:44:49.514" v="43040" actId="2711"/>
          <ac:picMkLst>
            <pc:docMk/>
            <pc:sldMk cId="779581149" sldId="668"/>
            <ac:picMk id="19" creationId="{25280025-9876-4789-8753-BA6827F23F2B}"/>
          </ac:picMkLst>
        </pc:picChg>
      </pc:sldChg>
      <pc:sldChg chg="addSp delSp modSp add mod">
        <pc:chgData name="Minesh Patel" userId="a66d4990ec83ac90" providerId="LiveId" clId="{B97F8FE2-9461-4CFE-A336-39272FD5B119}" dt="2021-09-21T10:05:34.376" v="43316"/>
        <pc:sldMkLst>
          <pc:docMk/>
          <pc:sldMk cId="3076964472" sldId="669"/>
        </pc:sldMkLst>
        <pc:spChg chg="mod">
          <ac:chgData name="Minesh Patel" userId="a66d4990ec83ac90" providerId="LiveId" clId="{B97F8FE2-9461-4CFE-A336-39272FD5B119}" dt="2021-09-21T09:44:59.504" v="43041" actId="2711"/>
          <ac:spMkLst>
            <pc:docMk/>
            <pc:sldMk cId="3076964472" sldId="669"/>
            <ac:spMk id="2" creationId="{00000000-0000-0000-0000-000000000000}"/>
          </ac:spMkLst>
        </pc:spChg>
        <pc:spChg chg="mod">
          <ac:chgData name="Minesh Patel" userId="a66d4990ec83ac90" providerId="LiveId" clId="{B97F8FE2-9461-4CFE-A336-39272FD5B119}" dt="2021-09-21T09:44:59.504" v="43041" actId="2711"/>
          <ac:spMkLst>
            <pc:docMk/>
            <pc:sldMk cId="3076964472" sldId="669"/>
            <ac:spMk id="7" creationId="{EDC3B247-CC59-49AF-B9F4-645265FD55A7}"/>
          </ac:spMkLst>
        </pc:spChg>
        <pc:spChg chg="del mod">
          <ac:chgData name="Minesh Patel" userId="a66d4990ec83ac90" providerId="LiveId" clId="{B97F8FE2-9461-4CFE-A336-39272FD5B119}" dt="2021-09-21T10:05:33.929" v="43315" actId="478"/>
          <ac:spMkLst>
            <pc:docMk/>
            <pc:sldMk cId="3076964472" sldId="669"/>
            <ac:spMk id="8" creationId="{5103C8C6-59BD-4DDB-90C4-4B529A55CCE0}"/>
          </ac:spMkLst>
        </pc:spChg>
        <pc:spChg chg="mod">
          <ac:chgData name="Minesh Patel" userId="a66d4990ec83ac90" providerId="LiveId" clId="{B97F8FE2-9461-4CFE-A336-39272FD5B119}" dt="2021-09-21T09:44:59.504" v="43041" actId="2711"/>
          <ac:spMkLst>
            <pc:docMk/>
            <pc:sldMk cId="3076964472" sldId="669"/>
            <ac:spMk id="9" creationId="{602E3648-A64B-457D-A0D5-CACBD94BE007}"/>
          </ac:spMkLst>
        </pc:spChg>
        <pc:spChg chg="mod">
          <ac:chgData name="Minesh Patel" userId="a66d4990ec83ac90" providerId="LiveId" clId="{B97F8FE2-9461-4CFE-A336-39272FD5B119}" dt="2021-09-21T09:44:59.504" v="43041" actId="2711"/>
          <ac:spMkLst>
            <pc:docMk/>
            <pc:sldMk cId="3076964472" sldId="669"/>
            <ac:spMk id="10" creationId="{F4D1ED2A-DA35-4D61-BE29-0DC0ECCCF8A6}"/>
          </ac:spMkLst>
        </pc:spChg>
        <pc:spChg chg="mod">
          <ac:chgData name="Minesh Patel" userId="a66d4990ec83ac90" providerId="LiveId" clId="{B97F8FE2-9461-4CFE-A336-39272FD5B119}" dt="2021-09-21T10:05:34.376" v="43316"/>
          <ac:spMkLst>
            <pc:docMk/>
            <pc:sldMk cId="3076964472" sldId="669"/>
            <ac:spMk id="12" creationId="{D23D1418-49E0-4309-A394-A85281B58E1A}"/>
          </ac:spMkLst>
        </pc:spChg>
        <pc:spChg chg="mod">
          <ac:chgData name="Minesh Patel" userId="a66d4990ec83ac90" providerId="LiveId" clId="{B97F8FE2-9461-4CFE-A336-39272FD5B119}" dt="2021-09-21T10:05:34.376" v="43316"/>
          <ac:spMkLst>
            <pc:docMk/>
            <pc:sldMk cId="3076964472" sldId="669"/>
            <ac:spMk id="13" creationId="{4CE218E3-9F36-407B-ACAC-28CE01EC7F4B}"/>
          </ac:spMkLst>
        </pc:spChg>
        <pc:spChg chg="mod">
          <ac:chgData name="Minesh Patel" userId="a66d4990ec83ac90" providerId="LiveId" clId="{B97F8FE2-9461-4CFE-A336-39272FD5B119}" dt="2021-09-21T10:05:34.376" v="43316"/>
          <ac:spMkLst>
            <pc:docMk/>
            <pc:sldMk cId="3076964472" sldId="669"/>
            <ac:spMk id="14" creationId="{A14F2A2E-7CA9-48F9-8E3D-8355D7CD4BF0}"/>
          </ac:spMkLst>
        </pc:spChg>
        <pc:spChg chg="mod">
          <ac:chgData name="Minesh Patel" userId="a66d4990ec83ac90" providerId="LiveId" clId="{B97F8FE2-9461-4CFE-A336-39272FD5B119}" dt="2021-09-21T10:05:34.376" v="43316"/>
          <ac:spMkLst>
            <pc:docMk/>
            <pc:sldMk cId="3076964472" sldId="669"/>
            <ac:spMk id="15" creationId="{181C8F08-46F2-46FC-BF3A-D6E01409243E}"/>
          </ac:spMkLst>
        </pc:spChg>
        <pc:spChg chg="mod">
          <ac:chgData name="Minesh Patel" userId="a66d4990ec83ac90" providerId="LiveId" clId="{B97F8FE2-9461-4CFE-A336-39272FD5B119}" dt="2021-09-21T10:05:34.376" v="43316"/>
          <ac:spMkLst>
            <pc:docMk/>
            <pc:sldMk cId="3076964472" sldId="669"/>
            <ac:spMk id="16" creationId="{408011E3-FA30-4D52-B741-2FFDDD601AC4}"/>
          </ac:spMkLst>
        </pc:spChg>
        <pc:spChg chg="mod">
          <ac:chgData name="Minesh Patel" userId="a66d4990ec83ac90" providerId="LiveId" clId="{B97F8FE2-9461-4CFE-A336-39272FD5B119}" dt="2021-09-21T09:44:59.504" v="43041" actId="2711"/>
          <ac:spMkLst>
            <pc:docMk/>
            <pc:sldMk cId="3076964472" sldId="669"/>
            <ac:spMk id="44" creationId="{2B807562-26E7-48B8-9BCA-F6E307CFB060}"/>
          </ac:spMkLst>
        </pc:spChg>
        <pc:grpChg chg="add mod">
          <ac:chgData name="Minesh Patel" userId="a66d4990ec83ac90" providerId="LiveId" clId="{B97F8FE2-9461-4CFE-A336-39272FD5B119}" dt="2021-09-21T10:05:34.376" v="43316"/>
          <ac:grpSpMkLst>
            <pc:docMk/>
            <pc:sldMk cId="3076964472" sldId="669"/>
            <ac:grpSpMk id="11" creationId="{870B2CBD-2647-49AE-8FFF-675B49BF0079}"/>
          </ac:grpSpMkLst>
        </pc:grpChg>
      </pc:sldChg>
      <pc:sldChg chg="addSp delSp modSp add mod">
        <pc:chgData name="Minesh Patel" userId="a66d4990ec83ac90" providerId="LiveId" clId="{B97F8FE2-9461-4CFE-A336-39272FD5B119}" dt="2021-09-21T10:07:38.389" v="43374"/>
        <pc:sldMkLst>
          <pc:docMk/>
          <pc:sldMk cId="1496965413" sldId="670"/>
        </pc:sldMkLst>
        <pc:spChg chg="mod">
          <ac:chgData name="Minesh Patel" userId="a66d4990ec83ac90" providerId="LiveId" clId="{B97F8FE2-9461-4CFE-A336-39272FD5B119}" dt="2021-09-21T09:59:21.207" v="43221"/>
          <ac:spMkLst>
            <pc:docMk/>
            <pc:sldMk cId="1496965413" sldId="670"/>
            <ac:spMk id="79" creationId="{504D4DBE-8812-4E43-8A21-A46ABE9C31F6}"/>
          </ac:spMkLst>
        </pc:spChg>
        <pc:spChg chg="mod">
          <ac:chgData name="Minesh Patel" userId="a66d4990ec83ac90" providerId="LiveId" clId="{B97F8FE2-9461-4CFE-A336-39272FD5B119}" dt="2021-09-21T09:59:21.207" v="43221"/>
          <ac:spMkLst>
            <pc:docMk/>
            <pc:sldMk cId="1496965413" sldId="670"/>
            <ac:spMk id="80" creationId="{9A2AE5CA-7176-4C6D-8AED-6AF4BC885FC2}"/>
          </ac:spMkLst>
        </pc:spChg>
        <pc:spChg chg="mod">
          <ac:chgData name="Minesh Patel" userId="a66d4990ec83ac90" providerId="LiveId" clId="{B97F8FE2-9461-4CFE-A336-39272FD5B119}" dt="2021-09-21T09:59:21.207" v="43221"/>
          <ac:spMkLst>
            <pc:docMk/>
            <pc:sldMk cId="1496965413" sldId="670"/>
            <ac:spMk id="81" creationId="{3F015E00-313F-436E-88E8-E500E0987CD4}"/>
          </ac:spMkLst>
        </pc:spChg>
        <pc:spChg chg="mod">
          <ac:chgData name="Minesh Patel" userId="a66d4990ec83ac90" providerId="LiveId" clId="{B97F8FE2-9461-4CFE-A336-39272FD5B119}" dt="2021-09-21T09:59:21.207" v="43221"/>
          <ac:spMkLst>
            <pc:docMk/>
            <pc:sldMk cId="1496965413" sldId="670"/>
            <ac:spMk id="82" creationId="{EF018A2F-484D-481B-BDFC-DFA797492B71}"/>
          </ac:spMkLst>
        </pc:spChg>
        <pc:spChg chg="mod">
          <ac:chgData name="Minesh Patel" userId="a66d4990ec83ac90" providerId="LiveId" clId="{B97F8FE2-9461-4CFE-A336-39272FD5B119}" dt="2021-09-21T09:59:21.207" v="43221"/>
          <ac:spMkLst>
            <pc:docMk/>
            <pc:sldMk cId="1496965413" sldId="670"/>
            <ac:spMk id="83" creationId="{AF5C592B-DDAE-484D-8C8C-31FDCBC6151D}"/>
          </ac:spMkLst>
        </pc:spChg>
        <pc:spChg chg="add del mod">
          <ac:chgData name="Minesh Patel" userId="a66d4990ec83ac90" providerId="LiveId" clId="{B97F8FE2-9461-4CFE-A336-39272FD5B119}" dt="2021-09-21T10:07:38.389" v="43374"/>
          <ac:spMkLst>
            <pc:docMk/>
            <pc:sldMk cId="1496965413" sldId="670"/>
            <ac:spMk id="84" creationId="{2F409038-3D81-4413-9777-8E82721C7C08}"/>
          </ac:spMkLst>
        </pc:spChg>
        <pc:grpChg chg="del">
          <ac:chgData name="Minesh Patel" userId="a66d4990ec83ac90" providerId="LiveId" clId="{B97F8FE2-9461-4CFE-A336-39272FD5B119}" dt="2021-09-21T09:59:20.841" v="43220" actId="478"/>
          <ac:grpSpMkLst>
            <pc:docMk/>
            <pc:sldMk cId="1496965413" sldId="670"/>
            <ac:grpSpMk id="66" creationId="{CD9B9F7F-77BD-4C3A-9FA7-888113C008B2}"/>
          </ac:grpSpMkLst>
        </pc:grpChg>
        <pc:grpChg chg="add mod">
          <ac:chgData name="Minesh Patel" userId="a66d4990ec83ac90" providerId="LiveId" clId="{B97F8FE2-9461-4CFE-A336-39272FD5B119}" dt="2021-09-21T09:59:21.207" v="43221"/>
          <ac:grpSpMkLst>
            <pc:docMk/>
            <pc:sldMk cId="1496965413" sldId="670"/>
            <ac:grpSpMk id="77" creationId="{056FD323-542E-46D8-9B70-14ED5BB6956D}"/>
          </ac:grpSpMkLst>
        </pc:grpChg>
      </pc:sldChg>
      <pc:sldChg chg="modSp add mod modNotesTx">
        <pc:chgData name="Minesh Patel" userId="a66d4990ec83ac90" providerId="LiveId" clId="{B97F8FE2-9461-4CFE-A336-39272FD5B119}" dt="2021-09-21T14:03:06.776" v="71111" actId="20577"/>
        <pc:sldMkLst>
          <pc:docMk/>
          <pc:sldMk cId="22861135" sldId="671"/>
        </pc:sldMkLst>
        <pc:spChg chg="mod">
          <ac:chgData name="Minesh Patel" userId="a66d4990ec83ac90" providerId="LiveId" clId="{B97F8FE2-9461-4CFE-A336-39272FD5B119}" dt="2021-09-21T09:50:32.237" v="43097" actId="113"/>
          <ac:spMkLst>
            <pc:docMk/>
            <pc:sldMk cId="22861135" sldId="671"/>
            <ac:spMk id="3" creationId="{1A99BFB1-81EC-4CB8-98C5-CCB6787ABB00}"/>
          </ac:spMkLst>
        </pc:spChg>
      </pc:sldChg>
      <pc:sldChg chg="modSp add mod ord modNotesTx">
        <pc:chgData name="Minesh Patel" userId="a66d4990ec83ac90" providerId="LiveId" clId="{B97F8FE2-9461-4CFE-A336-39272FD5B119}" dt="2021-09-21T14:10:11.975" v="71354" actId="20577"/>
        <pc:sldMkLst>
          <pc:docMk/>
          <pc:sldMk cId="3259092129" sldId="672"/>
        </pc:sldMkLst>
        <pc:spChg chg="mod">
          <ac:chgData name="Minesh Patel" userId="a66d4990ec83ac90" providerId="LiveId" clId="{B97F8FE2-9461-4CFE-A336-39272FD5B119}" dt="2021-09-21T09:50:51.399" v="43103" actId="113"/>
          <ac:spMkLst>
            <pc:docMk/>
            <pc:sldMk cId="3259092129" sldId="672"/>
            <ac:spMk id="3" creationId="{1A99BFB1-81EC-4CB8-98C5-CCB6787ABB00}"/>
          </ac:spMkLst>
        </pc:spChg>
      </pc:sldChg>
      <pc:sldChg chg="modSp add mod">
        <pc:chgData name="Minesh Patel" userId="a66d4990ec83ac90" providerId="LiveId" clId="{B97F8FE2-9461-4CFE-A336-39272FD5B119}" dt="2021-09-21T09:51:55.885" v="43105" actId="113"/>
        <pc:sldMkLst>
          <pc:docMk/>
          <pc:sldMk cId="2650186991" sldId="673"/>
        </pc:sldMkLst>
        <pc:spChg chg="mod">
          <ac:chgData name="Minesh Patel" userId="a66d4990ec83ac90" providerId="LiveId" clId="{B97F8FE2-9461-4CFE-A336-39272FD5B119}" dt="2021-09-21T09:51:55.885" v="43105" actId="113"/>
          <ac:spMkLst>
            <pc:docMk/>
            <pc:sldMk cId="2650186991" sldId="673"/>
            <ac:spMk id="3" creationId="{1A99BFB1-81EC-4CB8-98C5-CCB6787ABB00}"/>
          </ac:spMkLst>
        </pc:spChg>
      </pc:sldChg>
      <pc:sldChg chg="add del">
        <pc:chgData name="Minesh Patel" userId="a66d4990ec83ac90" providerId="LiveId" clId="{B97F8FE2-9461-4CFE-A336-39272FD5B119}" dt="2021-09-21T09:50:49.319" v="43102"/>
        <pc:sldMkLst>
          <pc:docMk/>
          <pc:sldMk cId="3572671025" sldId="673"/>
        </pc:sldMkLst>
      </pc:sldChg>
      <pc:sldChg chg="modSp add del mod">
        <pc:chgData name="Minesh Patel" userId="a66d4990ec83ac90" providerId="LiveId" clId="{B97F8FE2-9461-4CFE-A336-39272FD5B119}" dt="2021-09-21T10:13:14.257" v="43450" actId="47"/>
        <pc:sldMkLst>
          <pc:docMk/>
          <pc:sldMk cId="1007001884" sldId="674"/>
        </pc:sldMkLst>
        <pc:spChg chg="mod">
          <ac:chgData name="Minesh Patel" userId="a66d4990ec83ac90" providerId="LiveId" clId="{B97F8FE2-9461-4CFE-A336-39272FD5B119}" dt="2021-09-21T10:12:53.121" v="43441" actId="113"/>
          <ac:spMkLst>
            <pc:docMk/>
            <pc:sldMk cId="1007001884" sldId="674"/>
            <ac:spMk id="3" creationId="{1A99BFB1-81EC-4CB8-98C5-CCB6787ABB00}"/>
          </ac:spMkLst>
        </pc:spChg>
      </pc:sldChg>
      <pc:sldChg chg="add del">
        <pc:chgData name="Minesh Patel" userId="a66d4990ec83ac90" providerId="LiveId" clId="{B97F8FE2-9461-4CFE-A336-39272FD5B119}" dt="2021-09-21T10:15:44.345" v="43785"/>
        <pc:sldMkLst>
          <pc:docMk/>
          <pc:sldMk cId="1395241653" sldId="674"/>
        </pc:sldMkLst>
      </pc:sldChg>
      <pc:sldChg chg="addSp modSp add mod modNotesTx">
        <pc:chgData name="Minesh Patel" userId="a66d4990ec83ac90" providerId="LiveId" clId="{B97F8FE2-9461-4CFE-A336-39272FD5B119}" dt="2021-09-21T13:55:52.404" v="70963"/>
        <pc:sldMkLst>
          <pc:docMk/>
          <pc:sldMk cId="4289597877" sldId="674"/>
        </pc:sldMkLst>
        <pc:spChg chg="mod">
          <ac:chgData name="Minesh Patel" userId="a66d4990ec83ac90" providerId="LiveId" clId="{B97F8FE2-9461-4CFE-A336-39272FD5B119}" dt="2021-09-21T10:38:34.265" v="47380" actId="113"/>
          <ac:spMkLst>
            <pc:docMk/>
            <pc:sldMk cId="4289597877" sldId="674"/>
            <ac:spMk id="3" creationId="{1A99BFB1-81EC-4CB8-98C5-CCB6787ABB00}"/>
          </ac:spMkLst>
        </pc:spChg>
        <pc:spChg chg="mod">
          <ac:chgData name="Minesh Patel" userId="a66d4990ec83ac90" providerId="LiveId" clId="{B97F8FE2-9461-4CFE-A336-39272FD5B119}" dt="2021-09-21T13:55:52.404" v="70963"/>
          <ac:spMkLst>
            <pc:docMk/>
            <pc:sldMk cId="4289597877" sldId="674"/>
            <ac:spMk id="6" creationId="{BBE44CD9-D314-4F0A-9104-DB0F4B9EA47F}"/>
          </ac:spMkLst>
        </pc:spChg>
        <pc:spChg chg="mod">
          <ac:chgData name="Minesh Patel" userId="a66d4990ec83ac90" providerId="LiveId" clId="{B97F8FE2-9461-4CFE-A336-39272FD5B119}" dt="2021-09-21T13:55:52.404" v="70963"/>
          <ac:spMkLst>
            <pc:docMk/>
            <pc:sldMk cId="4289597877" sldId="674"/>
            <ac:spMk id="7" creationId="{20B7CF4C-5896-40B5-BB01-D74AC16F9949}"/>
          </ac:spMkLst>
        </pc:spChg>
        <pc:spChg chg="mod">
          <ac:chgData name="Minesh Patel" userId="a66d4990ec83ac90" providerId="LiveId" clId="{B97F8FE2-9461-4CFE-A336-39272FD5B119}" dt="2021-09-21T13:55:52.404" v="70963"/>
          <ac:spMkLst>
            <pc:docMk/>
            <pc:sldMk cId="4289597877" sldId="674"/>
            <ac:spMk id="8" creationId="{5F89DBEF-8710-48D4-9FA4-91801178A081}"/>
          </ac:spMkLst>
        </pc:spChg>
        <pc:spChg chg="mod">
          <ac:chgData name="Minesh Patel" userId="a66d4990ec83ac90" providerId="LiveId" clId="{B97F8FE2-9461-4CFE-A336-39272FD5B119}" dt="2021-09-21T13:55:52.404" v="70963"/>
          <ac:spMkLst>
            <pc:docMk/>
            <pc:sldMk cId="4289597877" sldId="674"/>
            <ac:spMk id="9" creationId="{30491929-1E33-4F24-95B2-B3E4E9BF5DDD}"/>
          </ac:spMkLst>
        </pc:spChg>
        <pc:spChg chg="mod">
          <ac:chgData name="Minesh Patel" userId="a66d4990ec83ac90" providerId="LiveId" clId="{B97F8FE2-9461-4CFE-A336-39272FD5B119}" dt="2021-09-21T13:55:52.404" v="70963"/>
          <ac:spMkLst>
            <pc:docMk/>
            <pc:sldMk cId="4289597877" sldId="674"/>
            <ac:spMk id="10" creationId="{A333DF16-E816-48E9-BC64-2ABAE8B7699F}"/>
          </ac:spMkLst>
        </pc:spChg>
        <pc:grpChg chg="add mod">
          <ac:chgData name="Minesh Patel" userId="a66d4990ec83ac90" providerId="LiveId" clId="{B97F8FE2-9461-4CFE-A336-39272FD5B119}" dt="2021-09-21T13:55:52.404" v="70963"/>
          <ac:grpSpMkLst>
            <pc:docMk/>
            <pc:sldMk cId="4289597877" sldId="674"/>
            <ac:grpSpMk id="5" creationId="{6CBC9472-C5DD-4802-AAEB-23B1A3F2520D}"/>
          </ac:grpSpMkLst>
        </pc:grpChg>
      </pc:sldChg>
      <pc:sldChg chg="addSp delSp modSp add mod modNotesTx">
        <pc:chgData name="Minesh Patel" userId="a66d4990ec83ac90" providerId="LiveId" clId="{B97F8FE2-9461-4CFE-A336-39272FD5B119}" dt="2021-09-21T13:56:16.963" v="70979"/>
        <pc:sldMkLst>
          <pc:docMk/>
          <pc:sldMk cId="3490688783" sldId="675"/>
        </pc:sldMkLst>
        <pc:spChg chg="add mod">
          <ac:chgData name="Minesh Patel" userId="a66d4990ec83ac90" providerId="LiveId" clId="{B97F8FE2-9461-4CFE-A336-39272FD5B119}" dt="2021-09-21T10:59:39.098" v="50680" actId="207"/>
          <ac:spMkLst>
            <pc:docMk/>
            <pc:sldMk cId="3490688783" sldId="675"/>
            <ac:spMk id="3" creationId="{221AA4CD-3D0F-4D05-9DCC-086E35966DB5}"/>
          </ac:spMkLst>
        </pc:spChg>
        <pc:spChg chg="mod">
          <ac:chgData name="Minesh Patel" userId="a66d4990ec83ac90" providerId="LiveId" clId="{B97F8FE2-9461-4CFE-A336-39272FD5B119}" dt="2021-09-21T13:56:16.963" v="70979"/>
          <ac:spMkLst>
            <pc:docMk/>
            <pc:sldMk cId="3490688783" sldId="675"/>
            <ac:spMk id="92" creationId="{F2AF069D-9022-4675-A0D9-2ACD2DCCF63B}"/>
          </ac:spMkLst>
        </pc:spChg>
        <pc:spChg chg="mod ord">
          <ac:chgData name="Minesh Patel" userId="a66d4990ec83ac90" providerId="LiveId" clId="{B97F8FE2-9461-4CFE-A336-39272FD5B119}" dt="2021-09-21T10:59:53.286" v="50683" actId="14100"/>
          <ac:spMkLst>
            <pc:docMk/>
            <pc:sldMk cId="3490688783" sldId="675"/>
            <ac:spMk id="116" creationId="{B52E25CD-7A78-4661-BF6C-F2DD9D1A4426}"/>
          </ac:spMkLst>
        </pc:spChg>
        <pc:spChg chg="mod">
          <ac:chgData name="Minesh Patel" userId="a66d4990ec83ac90" providerId="LiveId" clId="{B97F8FE2-9461-4CFE-A336-39272FD5B119}" dt="2021-09-21T13:56:16.963" v="70979"/>
          <ac:spMkLst>
            <pc:docMk/>
            <pc:sldMk cId="3490688783" sldId="675"/>
            <ac:spMk id="124" creationId="{B66AECAB-89FC-4F88-908A-D90185113364}"/>
          </ac:spMkLst>
        </pc:spChg>
        <pc:spChg chg="mod">
          <ac:chgData name="Minesh Patel" userId="a66d4990ec83ac90" providerId="LiveId" clId="{B97F8FE2-9461-4CFE-A336-39272FD5B119}" dt="2021-09-21T13:56:16.963" v="70979"/>
          <ac:spMkLst>
            <pc:docMk/>
            <pc:sldMk cId="3490688783" sldId="675"/>
            <ac:spMk id="125" creationId="{1880B278-A75C-4BAC-AEEB-968F50BB0B7C}"/>
          </ac:spMkLst>
        </pc:spChg>
        <pc:spChg chg="mod">
          <ac:chgData name="Minesh Patel" userId="a66d4990ec83ac90" providerId="LiveId" clId="{B97F8FE2-9461-4CFE-A336-39272FD5B119}" dt="2021-09-21T13:56:16.963" v="70979"/>
          <ac:spMkLst>
            <pc:docMk/>
            <pc:sldMk cId="3490688783" sldId="675"/>
            <ac:spMk id="126" creationId="{737B8EEA-C43F-4B6B-82EF-04CB2AD6FBB5}"/>
          </ac:spMkLst>
        </pc:spChg>
        <pc:spChg chg="mod">
          <ac:chgData name="Minesh Patel" userId="a66d4990ec83ac90" providerId="LiveId" clId="{B97F8FE2-9461-4CFE-A336-39272FD5B119}" dt="2021-09-21T13:56:16.963" v="70979"/>
          <ac:spMkLst>
            <pc:docMk/>
            <pc:sldMk cId="3490688783" sldId="675"/>
            <ac:spMk id="127" creationId="{34A1AE8F-97D0-466A-86D5-DE3280E277B1}"/>
          </ac:spMkLst>
        </pc:spChg>
        <pc:grpChg chg="del">
          <ac:chgData name="Minesh Patel" userId="a66d4990ec83ac90" providerId="LiveId" clId="{B97F8FE2-9461-4CFE-A336-39272FD5B119}" dt="2021-09-21T13:56:16.372" v="70978" actId="478"/>
          <ac:grpSpMkLst>
            <pc:docMk/>
            <pc:sldMk cId="3490688783" sldId="675"/>
            <ac:grpSpMk id="39" creationId="{59EE85B9-B9E7-4574-973A-1284B0D7BE4D}"/>
          </ac:grpSpMkLst>
        </pc:grpChg>
        <pc:grpChg chg="add mod">
          <ac:chgData name="Minesh Patel" userId="a66d4990ec83ac90" providerId="LiveId" clId="{B97F8FE2-9461-4CFE-A336-39272FD5B119}" dt="2021-09-21T13:56:16.963" v="70979"/>
          <ac:grpSpMkLst>
            <pc:docMk/>
            <pc:sldMk cId="3490688783" sldId="675"/>
            <ac:grpSpMk id="91" creationId="{74749AD9-BE81-46BC-8D38-DA07A7FF8F00}"/>
          </ac:grpSpMkLst>
        </pc:grpChg>
      </pc:sldChg>
      <pc:sldChg chg="addSp delSp modSp add mod modAnim modNotesTx">
        <pc:chgData name="Minesh Patel" userId="a66d4990ec83ac90" providerId="LiveId" clId="{B97F8FE2-9461-4CFE-A336-39272FD5B119}" dt="2021-09-21T13:56:31.347" v="70985"/>
        <pc:sldMkLst>
          <pc:docMk/>
          <pc:sldMk cId="1110541267" sldId="676"/>
        </pc:sldMkLst>
        <pc:spChg chg="add mod">
          <ac:chgData name="Minesh Patel" userId="a66d4990ec83ac90" providerId="LiveId" clId="{B97F8FE2-9461-4CFE-A336-39272FD5B119}" dt="2021-09-21T11:05:07.790" v="51553"/>
          <ac:spMkLst>
            <pc:docMk/>
            <pc:sldMk cId="1110541267" sldId="676"/>
            <ac:spMk id="68" creationId="{BAB86FA6-64C1-4266-90CE-22ACFF8DE971}"/>
          </ac:spMkLst>
        </pc:spChg>
        <pc:spChg chg="mod">
          <ac:chgData name="Minesh Patel" userId="a66d4990ec83ac90" providerId="LiveId" clId="{B97F8FE2-9461-4CFE-A336-39272FD5B119}" dt="2021-09-21T13:56:31.347" v="70985"/>
          <ac:spMkLst>
            <pc:docMk/>
            <pc:sldMk cId="1110541267" sldId="676"/>
            <ac:spMk id="70" creationId="{450652FB-FAE0-46C8-BF1B-58CE4F6BAB28}"/>
          </ac:spMkLst>
        </pc:spChg>
        <pc:spChg chg="mod">
          <ac:chgData name="Minesh Patel" userId="a66d4990ec83ac90" providerId="LiveId" clId="{B97F8FE2-9461-4CFE-A336-39272FD5B119}" dt="2021-09-21T13:56:31.347" v="70985"/>
          <ac:spMkLst>
            <pc:docMk/>
            <pc:sldMk cId="1110541267" sldId="676"/>
            <ac:spMk id="71" creationId="{16856DF8-480A-45DC-A2A2-7B1BA59FE30E}"/>
          </ac:spMkLst>
        </pc:spChg>
        <pc:spChg chg="mod">
          <ac:chgData name="Minesh Patel" userId="a66d4990ec83ac90" providerId="LiveId" clId="{B97F8FE2-9461-4CFE-A336-39272FD5B119}" dt="2021-09-21T13:56:31.347" v="70985"/>
          <ac:spMkLst>
            <pc:docMk/>
            <pc:sldMk cId="1110541267" sldId="676"/>
            <ac:spMk id="72" creationId="{1A0E2430-F7D7-4C2A-A9BA-1E3112A7081A}"/>
          </ac:spMkLst>
        </pc:spChg>
        <pc:spChg chg="mod">
          <ac:chgData name="Minesh Patel" userId="a66d4990ec83ac90" providerId="LiveId" clId="{B97F8FE2-9461-4CFE-A336-39272FD5B119}" dt="2021-09-21T13:56:31.347" v="70985"/>
          <ac:spMkLst>
            <pc:docMk/>
            <pc:sldMk cId="1110541267" sldId="676"/>
            <ac:spMk id="73" creationId="{9B6ED23A-39FF-4A63-AE3E-277F701C9FAD}"/>
          </ac:spMkLst>
        </pc:spChg>
        <pc:spChg chg="mod">
          <ac:chgData name="Minesh Patel" userId="a66d4990ec83ac90" providerId="LiveId" clId="{B97F8FE2-9461-4CFE-A336-39272FD5B119}" dt="2021-09-21T13:56:31.347" v="70985"/>
          <ac:spMkLst>
            <pc:docMk/>
            <pc:sldMk cId="1110541267" sldId="676"/>
            <ac:spMk id="74" creationId="{A614575B-F48D-4523-8C09-F2ED10EF2DDC}"/>
          </ac:spMkLst>
        </pc:spChg>
        <pc:spChg chg="mod ord">
          <ac:chgData name="Minesh Patel" userId="a66d4990ec83ac90" providerId="LiveId" clId="{B97F8FE2-9461-4CFE-A336-39272FD5B119}" dt="2021-09-21T11:05:58.711" v="51698" actId="20577"/>
          <ac:spMkLst>
            <pc:docMk/>
            <pc:sldMk cId="1110541267" sldId="676"/>
            <ac:spMk id="236" creationId="{7BF8FE8E-FCFC-43DE-BB11-23ADAFFFF887}"/>
          </ac:spMkLst>
        </pc:spChg>
        <pc:grpChg chg="del">
          <ac:chgData name="Minesh Patel" userId="a66d4990ec83ac90" providerId="LiveId" clId="{B97F8FE2-9461-4CFE-A336-39272FD5B119}" dt="2021-09-21T13:56:31.043" v="70984" actId="478"/>
          <ac:grpSpMkLst>
            <pc:docMk/>
            <pc:sldMk cId="1110541267" sldId="676"/>
            <ac:grpSpMk id="20" creationId="{FD9B8802-06FF-4942-B71F-A29B15FD20E1}"/>
          </ac:grpSpMkLst>
        </pc:grpChg>
        <pc:grpChg chg="add mod">
          <ac:chgData name="Minesh Patel" userId="a66d4990ec83ac90" providerId="LiveId" clId="{B97F8FE2-9461-4CFE-A336-39272FD5B119}" dt="2021-09-21T13:56:31.347" v="70985"/>
          <ac:grpSpMkLst>
            <pc:docMk/>
            <pc:sldMk cId="1110541267" sldId="676"/>
            <ac:grpSpMk id="69" creationId="{FE2444F2-4FAC-478B-B24C-298F03FFB54F}"/>
          </ac:grpSpMkLst>
        </pc:grpChg>
      </pc:sldChg>
      <pc:sldChg chg="add del">
        <pc:chgData name="Minesh Patel" userId="a66d4990ec83ac90" providerId="LiveId" clId="{B97F8FE2-9461-4CFE-A336-39272FD5B119}" dt="2021-09-21T10:54:03.679" v="49735"/>
        <pc:sldMkLst>
          <pc:docMk/>
          <pc:sldMk cId="4239526351" sldId="676"/>
        </pc:sldMkLst>
      </pc:sldChg>
      <pc:sldChg chg="addSp modSp add mod">
        <pc:chgData name="Minesh Patel" userId="a66d4990ec83ac90" providerId="LiveId" clId="{B97F8FE2-9461-4CFE-A336-39272FD5B119}" dt="2021-09-21T13:56:49.843" v="70996"/>
        <pc:sldMkLst>
          <pc:docMk/>
          <pc:sldMk cId="3103946655" sldId="677"/>
        </pc:sldMkLst>
        <pc:spChg chg="mod">
          <ac:chgData name="Minesh Patel" userId="a66d4990ec83ac90" providerId="LiveId" clId="{B97F8FE2-9461-4CFE-A336-39272FD5B119}" dt="2021-09-21T11:19:16.474" v="53977" actId="113"/>
          <ac:spMkLst>
            <pc:docMk/>
            <pc:sldMk cId="3103946655" sldId="677"/>
            <ac:spMk id="3" creationId="{1A99BFB1-81EC-4CB8-98C5-CCB6787ABB00}"/>
          </ac:spMkLst>
        </pc:spChg>
        <pc:spChg chg="mod">
          <ac:chgData name="Minesh Patel" userId="a66d4990ec83ac90" providerId="LiveId" clId="{B97F8FE2-9461-4CFE-A336-39272FD5B119}" dt="2021-09-21T13:56:49.843" v="70996"/>
          <ac:spMkLst>
            <pc:docMk/>
            <pc:sldMk cId="3103946655" sldId="677"/>
            <ac:spMk id="6" creationId="{96AF22EE-C11D-4672-BEF3-C017086BFCE5}"/>
          </ac:spMkLst>
        </pc:spChg>
        <pc:spChg chg="mod">
          <ac:chgData name="Minesh Patel" userId="a66d4990ec83ac90" providerId="LiveId" clId="{B97F8FE2-9461-4CFE-A336-39272FD5B119}" dt="2021-09-21T13:56:49.843" v="70996"/>
          <ac:spMkLst>
            <pc:docMk/>
            <pc:sldMk cId="3103946655" sldId="677"/>
            <ac:spMk id="7" creationId="{A0E85D5F-1D82-4BFE-B9D0-CCE12A5BE215}"/>
          </ac:spMkLst>
        </pc:spChg>
        <pc:spChg chg="mod">
          <ac:chgData name="Minesh Patel" userId="a66d4990ec83ac90" providerId="LiveId" clId="{B97F8FE2-9461-4CFE-A336-39272FD5B119}" dt="2021-09-21T13:56:49.843" v="70996"/>
          <ac:spMkLst>
            <pc:docMk/>
            <pc:sldMk cId="3103946655" sldId="677"/>
            <ac:spMk id="8" creationId="{C88ED0B8-7116-4C87-89CE-8AFA940042E0}"/>
          </ac:spMkLst>
        </pc:spChg>
        <pc:spChg chg="mod">
          <ac:chgData name="Minesh Patel" userId="a66d4990ec83ac90" providerId="LiveId" clId="{B97F8FE2-9461-4CFE-A336-39272FD5B119}" dt="2021-09-21T13:56:49.843" v="70996"/>
          <ac:spMkLst>
            <pc:docMk/>
            <pc:sldMk cId="3103946655" sldId="677"/>
            <ac:spMk id="9" creationId="{C5AB1B1E-A3CC-4DBA-97BF-ACBFE5CFFEA8}"/>
          </ac:spMkLst>
        </pc:spChg>
        <pc:spChg chg="mod">
          <ac:chgData name="Minesh Patel" userId="a66d4990ec83ac90" providerId="LiveId" clId="{B97F8FE2-9461-4CFE-A336-39272FD5B119}" dt="2021-09-21T13:56:49.843" v="70996"/>
          <ac:spMkLst>
            <pc:docMk/>
            <pc:sldMk cId="3103946655" sldId="677"/>
            <ac:spMk id="10" creationId="{478E980B-8BE7-4D58-A211-36E191535259}"/>
          </ac:spMkLst>
        </pc:spChg>
        <pc:grpChg chg="add mod">
          <ac:chgData name="Minesh Patel" userId="a66d4990ec83ac90" providerId="LiveId" clId="{B97F8FE2-9461-4CFE-A336-39272FD5B119}" dt="2021-09-21T13:56:49.843" v="70996"/>
          <ac:grpSpMkLst>
            <pc:docMk/>
            <pc:sldMk cId="3103946655" sldId="677"/>
            <ac:grpSpMk id="5" creationId="{8C059BA5-CD9F-479A-A8E8-715434D9EF76}"/>
          </ac:grpSpMkLst>
        </pc:grpChg>
      </pc:sldChg>
      <pc:sldChg chg="add del">
        <pc:chgData name="Minesh Patel" userId="a66d4990ec83ac90" providerId="LiveId" clId="{B97F8FE2-9461-4CFE-A336-39272FD5B119}" dt="2021-09-21T11:20:42.345" v="53982"/>
        <pc:sldMkLst>
          <pc:docMk/>
          <pc:sldMk cId="1942389983" sldId="678"/>
        </pc:sldMkLst>
      </pc:sldChg>
      <pc:sldChg chg="add del">
        <pc:chgData name="Minesh Patel" userId="a66d4990ec83ac90" providerId="LiveId" clId="{B97F8FE2-9461-4CFE-A336-39272FD5B119}" dt="2021-09-21T11:21:06.626" v="54091"/>
        <pc:sldMkLst>
          <pc:docMk/>
          <pc:sldMk cId="2739396649" sldId="678"/>
        </pc:sldMkLst>
      </pc:sldChg>
      <pc:sldChg chg="addSp delSp modSp add del mod modAnim modNotesTx">
        <pc:chgData name="Minesh Patel" userId="a66d4990ec83ac90" providerId="LiveId" clId="{B97F8FE2-9461-4CFE-A336-39272FD5B119}" dt="2021-09-21T11:40:45.565" v="56865" actId="47"/>
        <pc:sldMkLst>
          <pc:docMk/>
          <pc:sldMk cId="3906388698" sldId="678"/>
        </pc:sldMkLst>
        <pc:spChg chg="add del mod">
          <ac:chgData name="Minesh Patel" userId="a66d4990ec83ac90" providerId="LiveId" clId="{B97F8FE2-9461-4CFE-A336-39272FD5B119}" dt="2021-09-21T11:40:38.644" v="56862" actId="21"/>
          <ac:spMkLst>
            <pc:docMk/>
            <pc:sldMk cId="3906388698" sldId="678"/>
            <ac:spMk id="43" creationId="{775AD995-B97E-4142-B13E-D777A81EC876}"/>
          </ac:spMkLst>
        </pc:spChg>
        <pc:spChg chg="del mod ord">
          <ac:chgData name="Minesh Patel" userId="a66d4990ec83ac90" providerId="LiveId" clId="{B97F8FE2-9461-4CFE-A336-39272FD5B119}" dt="2021-09-21T11:40:38.644" v="56862" actId="21"/>
          <ac:spMkLst>
            <pc:docMk/>
            <pc:sldMk cId="3906388698" sldId="678"/>
            <ac:spMk id="80" creationId="{86A5AC07-CB3B-4B53-8EFA-A0ACF2AD1B49}"/>
          </ac:spMkLst>
        </pc:spChg>
      </pc:sldChg>
      <pc:sldChg chg="addSp delSp modSp add mod modAnim modNotesTx">
        <pc:chgData name="Minesh Patel" userId="a66d4990ec83ac90" providerId="LiveId" clId="{B97F8FE2-9461-4CFE-A336-39272FD5B119}" dt="2021-09-21T13:57:09.658" v="71008"/>
        <pc:sldMkLst>
          <pc:docMk/>
          <pc:sldMk cId="1334048390" sldId="679"/>
        </pc:sldMkLst>
        <pc:spChg chg="add mod">
          <ac:chgData name="Minesh Patel" userId="a66d4990ec83ac90" providerId="LiveId" clId="{B97F8FE2-9461-4CFE-A336-39272FD5B119}" dt="2021-09-21T11:40:39.506" v="56863"/>
          <ac:spMkLst>
            <pc:docMk/>
            <pc:sldMk cId="1334048390" sldId="679"/>
            <ac:spMk id="43" creationId="{43C89BE0-5946-4AA4-BE15-15C748FD4BBB}"/>
          </ac:spMkLst>
        </pc:spChg>
        <pc:spChg chg="add mod">
          <ac:chgData name="Minesh Patel" userId="a66d4990ec83ac90" providerId="LiveId" clId="{B97F8FE2-9461-4CFE-A336-39272FD5B119}" dt="2021-09-21T11:40:39.506" v="56863"/>
          <ac:spMkLst>
            <pc:docMk/>
            <pc:sldMk cId="1334048390" sldId="679"/>
            <ac:spMk id="44" creationId="{D31F767A-EE96-44E4-882A-1D62C6478B8D}"/>
          </ac:spMkLst>
        </pc:spChg>
        <pc:spChg chg="mod">
          <ac:chgData name="Minesh Patel" userId="a66d4990ec83ac90" providerId="LiveId" clId="{B97F8FE2-9461-4CFE-A336-39272FD5B119}" dt="2021-09-21T13:57:09.658" v="71008"/>
          <ac:spMkLst>
            <pc:docMk/>
            <pc:sldMk cId="1334048390" sldId="679"/>
            <ac:spMk id="54" creationId="{538E4910-4248-47C0-9BC5-DA7C532C917A}"/>
          </ac:spMkLst>
        </pc:spChg>
        <pc:spChg chg="mod">
          <ac:chgData name="Minesh Patel" userId="a66d4990ec83ac90" providerId="LiveId" clId="{B97F8FE2-9461-4CFE-A336-39272FD5B119}" dt="2021-09-21T13:57:09.658" v="71008"/>
          <ac:spMkLst>
            <pc:docMk/>
            <pc:sldMk cId="1334048390" sldId="679"/>
            <ac:spMk id="55" creationId="{150D24F1-942E-4648-B4EF-C2A24E3D92F3}"/>
          </ac:spMkLst>
        </pc:spChg>
        <pc:spChg chg="mod">
          <ac:chgData name="Minesh Patel" userId="a66d4990ec83ac90" providerId="LiveId" clId="{B97F8FE2-9461-4CFE-A336-39272FD5B119}" dt="2021-09-21T13:57:09.658" v="71008"/>
          <ac:spMkLst>
            <pc:docMk/>
            <pc:sldMk cId="1334048390" sldId="679"/>
            <ac:spMk id="56" creationId="{C5524845-1BAE-4D41-BECB-0FD6CFEDF1E8}"/>
          </ac:spMkLst>
        </pc:spChg>
        <pc:spChg chg="mod">
          <ac:chgData name="Minesh Patel" userId="a66d4990ec83ac90" providerId="LiveId" clId="{B97F8FE2-9461-4CFE-A336-39272FD5B119}" dt="2021-09-21T13:57:09.658" v="71008"/>
          <ac:spMkLst>
            <pc:docMk/>
            <pc:sldMk cId="1334048390" sldId="679"/>
            <ac:spMk id="59" creationId="{88CFF3D9-8B7C-4BE8-9A6F-C94388072C5A}"/>
          </ac:spMkLst>
        </pc:spChg>
        <pc:spChg chg="mod">
          <ac:chgData name="Minesh Patel" userId="a66d4990ec83ac90" providerId="LiveId" clId="{B97F8FE2-9461-4CFE-A336-39272FD5B119}" dt="2021-09-21T13:57:09.658" v="71008"/>
          <ac:spMkLst>
            <pc:docMk/>
            <pc:sldMk cId="1334048390" sldId="679"/>
            <ac:spMk id="65" creationId="{6ECDA0AF-C908-4908-9A1B-1C05F6C630CA}"/>
          </ac:spMkLst>
        </pc:spChg>
        <pc:grpChg chg="del">
          <ac:chgData name="Minesh Patel" userId="a66d4990ec83ac90" providerId="LiveId" clId="{B97F8FE2-9461-4CFE-A336-39272FD5B119}" dt="2021-09-21T13:57:09.248" v="71007" actId="478"/>
          <ac:grpSpMkLst>
            <pc:docMk/>
            <pc:sldMk cId="1334048390" sldId="679"/>
            <ac:grpSpMk id="31" creationId="{AA5D1D8F-EA8A-46B3-A0C1-970C129BEC23}"/>
          </ac:grpSpMkLst>
        </pc:grpChg>
        <pc:grpChg chg="add mod">
          <ac:chgData name="Minesh Patel" userId="a66d4990ec83ac90" providerId="LiveId" clId="{B97F8FE2-9461-4CFE-A336-39272FD5B119}" dt="2021-09-21T13:57:09.658" v="71008"/>
          <ac:grpSpMkLst>
            <pc:docMk/>
            <pc:sldMk cId="1334048390" sldId="679"/>
            <ac:grpSpMk id="53" creationId="{82E34E87-EE35-4212-8CCB-44A4B22D102B}"/>
          </ac:grpSpMkLst>
        </pc:grpChg>
      </pc:sldChg>
      <pc:sldChg chg="addSp modSp add mod modNotesTx">
        <pc:chgData name="Minesh Patel" userId="a66d4990ec83ac90" providerId="LiveId" clId="{B97F8FE2-9461-4CFE-A336-39272FD5B119}" dt="2021-09-21T13:57:22.286" v="71015"/>
        <pc:sldMkLst>
          <pc:docMk/>
          <pc:sldMk cId="471925701" sldId="680"/>
        </pc:sldMkLst>
        <pc:spChg chg="mod">
          <ac:chgData name="Minesh Patel" userId="a66d4990ec83ac90" providerId="LiveId" clId="{B97F8FE2-9461-4CFE-A336-39272FD5B119}" dt="2021-09-21T11:45:00.268" v="57749" actId="113"/>
          <ac:spMkLst>
            <pc:docMk/>
            <pc:sldMk cId="471925701" sldId="680"/>
            <ac:spMk id="3" creationId="{1A99BFB1-81EC-4CB8-98C5-CCB6787ABB00}"/>
          </ac:spMkLst>
        </pc:spChg>
        <pc:spChg chg="mod">
          <ac:chgData name="Minesh Patel" userId="a66d4990ec83ac90" providerId="LiveId" clId="{B97F8FE2-9461-4CFE-A336-39272FD5B119}" dt="2021-09-21T13:57:22.286" v="71015"/>
          <ac:spMkLst>
            <pc:docMk/>
            <pc:sldMk cId="471925701" sldId="680"/>
            <ac:spMk id="6" creationId="{CE7C94A0-CF62-4D04-9B43-A4DD2D2E89C0}"/>
          </ac:spMkLst>
        </pc:spChg>
        <pc:spChg chg="mod">
          <ac:chgData name="Minesh Patel" userId="a66d4990ec83ac90" providerId="LiveId" clId="{B97F8FE2-9461-4CFE-A336-39272FD5B119}" dt="2021-09-21T13:57:22.286" v="71015"/>
          <ac:spMkLst>
            <pc:docMk/>
            <pc:sldMk cId="471925701" sldId="680"/>
            <ac:spMk id="7" creationId="{D5705E8B-9697-4D28-B600-953F683534A8}"/>
          </ac:spMkLst>
        </pc:spChg>
        <pc:spChg chg="mod">
          <ac:chgData name="Minesh Patel" userId="a66d4990ec83ac90" providerId="LiveId" clId="{B97F8FE2-9461-4CFE-A336-39272FD5B119}" dt="2021-09-21T13:57:22.286" v="71015"/>
          <ac:spMkLst>
            <pc:docMk/>
            <pc:sldMk cId="471925701" sldId="680"/>
            <ac:spMk id="8" creationId="{A83DE611-A151-473C-9A7E-A895CBD70FDC}"/>
          </ac:spMkLst>
        </pc:spChg>
        <pc:spChg chg="mod">
          <ac:chgData name="Minesh Patel" userId="a66d4990ec83ac90" providerId="LiveId" clId="{B97F8FE2-9461-4CFE-A336-39272FD5B119}" dt="2021-09-21T13:57:22.286" v="71015"/>
          <ac:spMkLst>
            <pc:docMk/>
            <pc:sldMk cId="471925701" sldId="680"/>
            <ac:spMk id="9" creationId="{E2257F73-6361-4163-9E3A-6ADA13A7A139}"/>
          </ac:spMkLst>
        </pc:spChg>
        <pc:spChg chg="mod">
          <ac:chgData name="Minesh Patel" userId="a66d4990ec83ac90" providerId="LiveId" clId="{B97F8FE2-9461-4CFE-A336-39272FD5B119}" dt="2021-09-21T13:57:22.286" v="71015"/>
          <ac:spMkLst>
            <pc:docMk/>
            <pc:sldMk cId="471925701" sldId="680"/>
            <ac:spMk id="10" creationId="{256D71B7-997B-4B6B-9F27-93859510AE50}"/>
          </ac:spMkLst>
        </pc:spChg>
        <pc:grpChg chg="add mod">
          <ac:chgData name="Minesh Patel" userId="a66d4990ec83ac90" providerId="LiveId" clId="{B97F8FE2-9461-4CFE-A336-39272FD5B119}" dt="2021-09-21T13:57:22.286" v="71015"/>
          <ac:grpSpMkLst>
            <pc:docMk/>
            <pc:sldMk cId="471925701" sldId="680"/>
            <ac:grpSpMk id="5" creationId="{5220CBD0-A684-4316-8BF4-0F390B9F3141}"/>
          </ac:grpSpMkLst>
        </pc:grpChg>
      </pc:sldChg>
      <pc:sldChg chg="add del">
        <pc:chgData name="Minesh Patel" userId="a66d4990ec83ac90" providerId="LiveId" clId="{B97F8FE2-9461-4CFE-A336-39272FD5B119}" dt="2021-09-21T11:46:21.593" v="57897"/>
        <pc:sldMkLst>
          <pc:docMk/>
          <pc:sldMk cId="1855026377" sldId="681"/>
        </pc:sldMkLst>
      </pc:sldChg>
      <pc:sldChg chg="add del">
        <pc:chgData name="Minesh Patel" userId="a66d4990ec83ac90" providerId="LiveId" clId="{B97F8FE2-9461-4CFE-A336-39272FD5B119}" dt="2021-09-21T11:46:15.068" v="57881"/>
        <pc:sldMkLst>
          <pc:docMk/>
          <pc:sldMk cId="1856247092" sldId="681"/>
        </pc:sldMkLst>
      </pc:sldChg>
      <pc:sldChg chg="modSp new mod ord">
        <pc:chgData name="Minesh Patel" userId="a66d4990ec83ac90" providerId="LiveId" clId="{B97F8FE2-9461-4CFE-A336-39272FD5B119}" dt="2021-09-21T12:04:34.040" v="58466"/>
        <pc:sldMkLst>
          <pc:docMk/>
          <pc:sldMk cId="2350565034" sldId="681"/>
        </pc:sldMkLst>
        <pc:spChg chg="mod">
          <ac:chgData name="Minesh Patel" userId="a66d4990ec83ac90" providerId="LiveId" clId="{B97F8FE2-9461-4CFE-A336-39272FD5B119}" dt="2021-09-21T11:52:04.455" v="58243" actId="20577"/>
          <ac:spMkLst>
            <pc:docMk/>
            <pc:sldMk cId="2350565034" sldId="681"/>
            <ac:spMk id="2" creationId="{9D7FCEB4-1301-40C6-8243-325FF506B9B5}"/>
          </ac:spMkLst>
        </pc:spChg>
        <pc:spChg chg="mod">
          <ac:chgData name="Minesh Patel" userId="a66d4990ec83ac90" providerId="LiveId" clId="{B97F8FE2-9461-4CFE-A336-39272FD5B119}" dt="2021-09-21T12:03:52.106" v="58464" actId="14100"/>
          <ac:spMkLst>
            <pc:docMk/>
            <pc:sldMk cId="2350565034" sldId="681"/>
            <ac:spMk id="3" creationId="{827AC531-5605-420C-B835-114B18310155}"/>
          </ac:spMkLst>
        </pc:spChg>
      </pc:sldChg>
      <pc:sldChg chg="new del">
        <pc:chgData name="Minesh Patel" userId="a66d4990ec83ac90" providerId="LiveId" clId="{B97F8FE2-9461-4CFE-A336-39272FD5B119}" dt="2021-09-21T11:51:22.781" v="58188" actId="680"/>
        <pc:sldMkLst>
          <pc:docMk/>
          <pc:sldMk cId="3373360034" sldId="681"/>
        </pc:sldMkLst>
      </pc:sldChg>
      <pc:sldChg chg="addSp delSp modSp add mod modNotesTx">
        <pc:chgData name="Minesh Patel" userId="a66d4990ec83ac90" providerId="LiveId" clId="{B97F8FE2-9461-4CFE-A336-39272FD5B119}" dt="2021-09-21T12:14:55.554" v="58957"/>
        <pc:sldMkLst>
          <pc:docMk/>
          <pc:sldMk cId="1075673197" sldId="682"/>
        </pc:sldMkLst>
        <pc:spChg chg="mod">
          <ac:chgData name="Minesh Patel" userId="a66d4990ec83ac90" providerId="LiveId" clId="{B97F8FE2-9461-4CFE-A336-39272FD5B119}" dt="2021-09-21T12:05:23.924" v="58471" actId="113"/>
          <ac:spMkLst>
            <pc:docMk/>
            <pc:sldMk cId="1075673197" sldId="682"/>
            <ac:spMk id="3" creationId="{1A99BFB1-81EC-4CB8-98C5-CCB6787ABB00}"/>
          </ac:spMkLst>
        </pc:spChg>
        <pc:spChg chg="mod">
          <ac:chgData name="Minesh Patel" userId="a66d4990ec83ac90" providerId="LiveId" clId="{B97F8FE2-9461-4CFE-A336-39272FD5B119}" dt="2021-09-21T12:14:48.028" v="58954"/>
          <ac:spMkLst>
            <pc:docMk/>
            <pc:sldMk cId="1075673197" sldId="682"/>
            <ac:spMk id="6" creationId="{3159A2E6-4677-41D7-8BD8-30990E747CB9}"/>
          </ac:spMkLst>
        </pc:spChg>
        <pc:spChg chg="mod">
          <ac:chgData name="Minesh Patel" userId="a66d4990ec83ac90" providerId="LiveId" clId="{B97F8FE2-9461-4CFE-A336-39272FD5B119}" dt="2021-09-21T12:14:48.028" v="58954"/>
          <ac:spMkLst>
            <pc:docMk/>
            <pc:sldMk cId="1075673197" sldId="682"/>
            <ac:spMk id="7" creationId="{436577F5-BDBC-4BE1-91B0-612E3E7778E2}"/>
          </ac:spMkLst>
        </pc:spChg>
        <pc:spChg chg="mod">
          <ac:chgData name="Minesh Patel" userId="a66d4990ec83ac90" providerId="LiveId" clId="{B97F8FE2-9461-4CFE-A336-39272FD5B119}" dt="2021-09-21T12:14:48.028" v="58954"/>
          <ac:spMkLst>
            <pc:docMk/>
            <pc:sldMk cId="1075673197" sldId="682"/>
            <ac:spMk id="8" creationId="{348CCF85-30FE-48F4-8FAC-0A2C6A28A410}"/>
          </ac:spMkLst>
        </pc:spChg>
        <pc:spChg chg="mod">
          <ac:chgData name="Minesh Patel" userId="a66d4990ec83ac90" providerId="LiveId" clId="{B97F8FE2-9461-4CFE-A336-39272FD5B119}" dt="2021-09-21T12:14:48.028" v="58954"/>
          <ac:spMkLst>
            <pc:docMk/>
            <pc:sldMk cId="1075673197" sldId="682"/>
            <ac:spMk id="9" creationId="{3D5BE5B1-4D15-42A6-BFD3-31126ACD0A28}"/>
          </ac:spMkLst>
        </pc:spChg>
        <pc:spChg chg="mod">
          <ac:chgData name="Minesh Patel" userId="a66d4990ec83ac90" providerId="LiveId" clId="{B97F8FE2-9461-4CFE-A336-39272FD5B119}" dt="2021-09-21T12:14:48.028" v="58954"/>
          <ac:spMkLst>
            <pc:docMk/>
            <pc:sldMk cId="1075673197" sldId="682"/>
            <ac:spMk id="10" creationId="{E1AB90D6-2531-48D4-9515-B0E1166F627F}"/>
          </ac:spMkLst>
        </pc:spChg>
        <pc:spChg chg="mod">
          <ac:chgData name="Minesh Patel" userId="a66d4990ec83ac90" providerId="LiveId" clId="{B97F8FE2-9461-4CFE-A336-39272FD5B119}" dt="2021-09-21T12:14:48.028" v="58954"/>
          <ac:spMkLst>
            <pc:docMk/>
            <pc:sldMk cId="1075673197" sldId="682"/>
            <ac:spMk id="11" creationId="{482F3DF5-DDC0-416A-9FB1-F4AABFF5E403}"/>
          </ac:spMkLst>
        </pc:spChg>
        <pc:spChg chg="mod">
          <ac:chgData name="Minesh Patel" userId="a66d4990ec83ac90" providerId="LiveId" clId="{B97F8FE2-9461-4CFE-A336-39272FD5B119}" dt="2021-09-21T12:14:54.253" v="58956"/>
          <ac:spMkLst>
            <pc:docMk/>
            <pc:sldMk cId="1075673197" sldId="682"/>
            <ac:spMk id="13" creationId="{0BCC0938-819C-4D66-8826-F4AB76661F61}"/>
          </ac:spMkLst>
        </pc:spChg>
        <pc:spChg chg="mod">
          <ac:chgData name="Minesh Patel" userId="a66d4990ec83ac90" providerId="LiveId" clId="{B97F8FE2-9461-4CFE-A336-39272FD5B119}" dt="2021-09-21T12:14:54.253" v="58956"/>
          <ac:spMkLst>
            <pc:docMk/>
            <pc:sldMk cId="1075673197" sldId="682"/>
            <ac:spMk id="14" creationId="{A3B4F6A6-40AD-4C29-A75D-1DAFB8F7C6BA}"/>
          </ac:spMkLst>
        </pc:spChg>
        <pc:spChg chg="mod">
          <ac:chgData name="Minesh Patel" userId="a66d4990ec83ac90" providerId="LiveId" clId="{B97F8FE2-9461-4CFE-A336-39272FD5B119}" dt="2021-09-21T12:14:54.253" v="58956"/>
          <ac:spMkLst>
            <pc:docMk/>
            <pc:sldMk cId="1075673197" sldId="682"/>
            <ac:spMk id="15" creationId="{A266A02E-BB5C-44BD-8176-1AC2D6910011}"/>
          </ac:spMkLst>
        </pc:spChg>
        <pc:spChg chg="mod">
          <ac:chgData name="Minesh Patel" userId="a66d4990ec83ac90" providerId="LiveId" clId="{B97F8FE2-9461-4CFE-A336-39272FD5B119}" dt="2021-09-21T12:14:54.253" v="58956"/>
          <ac:spMkLst>
            <pc:docMk/>
            <pc:sldMk cId="1075673197" sldId="682"/>
            <ac:spMk id="16" creationId="{6CC97352-F6D6-4657-B104-4634F771378E}"/>
          </ac:spMkLst>
        </pc:spChg>
        <pc:spChg chg="mod">
          <ac:chgData name="Minesh Patel" userId="a66d4990ec83ac90" providerId="LiveId" clId="{B97F8FE2-9461-4CFE-A336-39272FD5B119}" dt="2021-09-21T12:14:54.253" v="58956"/>
          <ac:spMkLst>
            <pc:docMk/>
            <pc:sldMk cId="1075673197" sldId="682"/>
            <ac:spMk id="17" creationId="{76A67272-A608-4FF8-BBA3-2C34B64CA920}"/>
          </ac:spMkLst>
        </pc:spChg>
        <pc:spChg chg="mod">
          <ac:chgData name="Minesh Patel" userId="a66d4990ec83ac90" providerId="LiveId" clId="{B97F8FE2-9461-4CFE-A336-39272FD5B119}" dt="2021-09-21T12:14:54.253" v="58956"/>
          <ac:spMkLst>
            <pc:docMk/>
            <pc:sldMk cId="1075673197" sldId="682"/>
            <ac:spMk id="18" creationId="{F45615D6-242F-4E31-AECC-D05EF6CE344C}"/>
          </ac:spMkLst>
        </pc:spChg>
        <pc:grpChg chg="add del mod">
          <ac:chgData name="Minesh Patel" userId="a66d4990ec83ac90" providerId="LiveId" clId="{B97F8FE2-9461-4CFE-A336-39272FD5B119}" dt="2021-09-21T12:14:49.759" v="58955"/>
          <ac:grpSpMkLst>
            <pc:docMk/>
            <pc:sldMk cId="1075673197" sldId="682"/>
            <ac:grpSpMk id="5" creationId="{E1C41243-1101-475F-95EE-65B48CDFAF4C}"/>
          </ac:grpSpMkLst>
        </pc:grpChg>
        <pc:grpChg chg="add del mod">
          <ac:chgData name="Minesh Patel" userId="a66d4990ec83ac90" providerId="LiveId" clId="{B97F8FE2-9461-4CFE-A336-39272FD5B119}" dt="2021-09-21T12:14:55.554" v="58957"/>
          <ac:grpSpMkLst>
            <pc:docMk/>
            <pc:sldMk cId="1075673197" sldId="682"/>
            <ac:grpSpMk id="12" creationId="{71E6F812-46DD-458C-95C2-9F3389B7C05D}"/>
          </ac:grpSpMkLst>
        </pc:grpChg>
      </pc:sldChg>
      <pc:sldChg chg="addSp delSp modSp add mod addAnim delAnim modAnim modNotesTx">
        <pc:chgData name="Minesh Patel" userId="a66d4990ec83ac90" providerId="LiveId" clId="{B97F8FE2-9461-4CFE-A336-39272FD5B119}" dt="2021-09-21T12:14:46.506" v="58953"/>
        <pc:sldMkLst>
          <pc:docMk/>
          <pc:sldMk cId="3531725949" sldId="683"/>
        </pc:sldMkLst>
        <pc:spChg chg="add del mod">
          <ac:chgData name="Minesh Patel" userId="a66d4990ec83ac90" providerId="LiveId" clId="{B97F8FE2-9461-4CFE-A336-39272FD5B119}" dt="2021-09-21T12:12:14.735" v="58694" actId="478"/>
          <ac:spMkLst>
            <pc:docMk/>
            <pc:sldMk cId="3531725949" sldId="683"/>
            <ac:spMk id="5" creationId="{A0DB3DD0-5B8F-4902-8F1A-0DDF6FEAD086}"/>
          </ac:spMkLst>
        </pc:spChg>
        <pc:spChg chg="del">
          <ac:chgData name="Minesh Patel" userId="a66d4990ec83ac90" providerId="LiveId" clId="{B97F8FE2-9461-4CFE-A336-39272FD5B119}" dt="2021-09-21T12:12:02.618" v="58692" actId="478"/>
          <ac:spMkLst>
            <pc:docMk/>
            <pc:sldMk cId="3531725949" sldId="683"/>
            <ac:spMk id="7" creationId="{18F3E661-D2B7-4E88-BE0C-2BBCDBC3C6BB}"/>
          </ac:spMkLst>
        </pc:spChg>
        <pc:spChg chg="add del mod topLvl">
          <ac:chgData name="Minesh Patel" userId="a66d4990ec83ac90" providerId="LiveId" clId="{B97F8FE2-9461-4CFE-A336-39272FD5B119}" dt="2021-09-21T12:11:47.522" v="58689" actId="14100"/>
          <ac:spMkLst>
            <pc:docMk/>
            <pc:sldMk cId="3531725949" sldId="683"/>
            <ac:spMk id="13" creationId="{8FF52649-CFE4-4FF6-A53F-E6A5C620779A}"/>
          </ac:spMkLst>
        </pc:spChg>
        <pc:spChg chg="mod">
          <ac:chgData name="Minesh Patel" userId="a66d4990ec83ac90" providerId="LiveId" clId="{B97F8FE2-9461-4CFE-A336-39272FD5B119}" dt="2021-09-21T12:11:30.472" v="58681"/>
          <ac:spMkLst>
            <pc:docMk/>
            <pc:sldMk cId="3531725949" sldId="683"/>
            <ac:spMk id="16" creationId="{EEA62A8F-B187-4DCD-BB68-B67C21CF05EF}"/>
          </ac:spMkLst>
        </pc:spChg>
        <pc:spChg chg="mod">
          <ac:chgData name="Minesh Patel" userId="a66d4990ec83ac90" providerId="LiveId" clId="{B97F8FE2-9461-4CFE-A336-39272FD5B119}" dt="2021-09-21T12:11:30.472" v="58681"/>
          <ac:spMkLst>
            <pc:docMk/>
            <pc:sldMk cId="3531725949" sldId="683"/>
            <ac:spMk id="17" creationId="{ECA1E491-6D20-4970-A816-0EC9E3BA05B7}"/>
          </ac:spMkLst>
        </pc:spChg>
        <pc:spChg chg="mod">
          <ac:chgData name="Minesh Patel" userId="a66d4990ec83ac90" providerId="LiveId" clId="{B97F8FE2-9461-4CFE-A336-39272FD5B119}" dt="2021-09-21T12:13:06.438" v="58708" actId="1076"/>
          <ac:spMkLst>
            <pc:docMk/>
            <pc:sldMk cId="3531725949" sldId="683"/>
            <ac:spMk id="18" creationId="{9EEC37E0-4900-455E-AECD-5D512EF33DF6}"/>
          </ac:spMkLst>
        </pc:spChg>
        <pc:spChg chg="mod">
          <ac:chgData name="Minesh Patel" userId="a66d4990ec83ac90" providerId="LiveId" clId="{B97F8FE2-9461-4CFE-A336-39272FD5B119}" dt="2021-09-21T12:11:30.472" v="58681"/>
          <ac:spMkLst>
            <pc:docMk/>
            <pc:sldMk cId="3531725949" sldId="683"/>
            <ac:spMk id="19" creationId="{13041A88-4DFA-4103-BD11-12F842C280B2}"/>
          </ac:spMkLst>
        </pc:spChg>
        <pc:spChg chg="mod">
          <ac:chgData name="Minesh Patel" userId="a66d4990ec83ac90" providerId="LiveId" clId="{B97F8FE2-9461-4CFE-A336-39272FD5B119}" dt="2021-09-21T12:11:30.472" v="58681"/>
          <ac:spMkLst>
            <pc:docMk/>
            <pc:sldMk cId="3531725949" sldId="683"/>
            <ac:spMk id="20" creationId="{CD71A7AA-0BD0-445B-BAF4-270FC6D0A00F}"/>
          </ac:spMkLst>
        </pc:spChg>
        <pc:spChg chg="mod">
          <ac:chgData name="Minesh Patel" userId="a66d4990ec83ac90" providerId="LiveId" clId="{B97F8FE2-9461-4CFE-A336-39272FD5B119}" dt="2021-09-21T12:14:24.160" v="58934" actId="403"/>
          <ac:spMkLst>
            <pc:docMk/>
            <pc:sldMk cId="3531725949" sldId="683"/>
            <ac:spMk id="23" creationId="{9D02CA11-B953-4F53-BCF9-71D501F77F8F}"/>
          </ac:spMkLst>
        </pc:spChg>
        <pc:spChg chg="del">
          <ac:chgData name="Minesh Patel" userId="a66d4990ec83ac90" providerId="LiveId" clId="{B97F8FE2-9461-4CFE-A336-39272FD5B119}" dt="2021-09-21T12:11:36.415" v="58683" actId="478"/>
          <ac:spMkLst>
            <pc:docMk/>
            <pc:sldMk cId="3531725949" sldId="683"/>
            <ac:spMk id="25" creationId="{ADAAAA00-390E-427E-BA77-3FF57B56E6D6}"/>
          </ac:spMkLst>
        </pc:spChg>
        <pc:spChg chg="mod">
          <ac:chgData name="Minesh Patel" userId="a66d4990ec83ac90" providerId="LiveId" clId="{B97F8FE2-9461-4CFE-A336-39272FD5B119}" dt="2021-09-21T12:12:54.629" v="58704" actId="164"/>
          <ac:spMkLst>
            <pc:docMk/>
            <pc:sldMk cId="3531725949" sldId="683"/>
            <ac:spMk id="27" creationId="{1A8DD8F9-52A8-4425-A608-E54E1F6E67B9}"/>
          </ac:spMkLst>
        </pc:spChg>
        <pc:spChg chg="add mod">
          <ac:chgData name="Minesh Patel" userId="a66d4990ec83ac90" providerId="LiveId" clId="{B97F8FE2-9461-4CFE-A336-39272FD5B119}" dt="2021-09-21T12:14:26.431" v="58935" actId="14100"/>
          <ac:spMkLst>
            <pc:docMk/>
            <pc:sldMk cId="3531725949" sldId="683"/>
            <ac:spMk id="28" creationId="{A5318D2C-A5B5-42F8-B786-CCC782B52CF8}"/>
          </ac:spMkLst>
        </pc:spChg>
        <pc:spChg chg="add del mod">
          <ac:chgData name="Minesh Patel" userId="a66d4990ec83ac90" providerId="LiveId" clId="{B97F8FE2-9461-4CFE-A336-39272FD5B119}" dt="2021-09-21T12:14:45.997" v="58952" actId="478"/>
          <ac:spMkLst>
            <pc:docMk/>
            <pc:sldMk cId="3531725949" sldId="683"/>
            <ac:spMk id="30" creationId="{7719FDA5-CFD0-45C3-93B2-FF478E6727C5}"/>
          </ac:spMkLst>
        </pc:spChg>
        <pc:spChg chg="mod">
          <ac:chgData name="Minesh Patel" userId="a66d4990ec83ac90" providerId="LiveId" clId="{B97F8FE2-9461-4CFE-A336-39272FD5B119}" dt="2021-09-21T12:14:46.506" v="58953"/>
          <ac:spMkLst>
            <pc:docMk/>
            <pc:sldMk cId="3531725949" sldId="683"/>
            <ac:spMk id="34" creationId="{B6949109-8214-4A80-BF28-AE03BB0CF259}"/>
          </ac:spMkLst>
        </pc:spChg>
        <pc:spChg chg="mod">
          <ac:chgData name="Minesh Patel" userId="a66d4990ec83ac90" providerId="LiveId" clId="{B97F8FE2-9461-4CFE-A336-39272FD5B119}" dt="2021-09-21T12:14:46.506" v="58953"/>
          <ac:spMkLst>
            <pc:docMk/>
            <pc:sldMk cId="3531725949" sldId="683"/>
            <ac:spMk id="35" creationId="{756DC8F5-B2E1-4F03-97D7-28778993DC7C}"/>
          </ac:spMkLst>
        </pc:spChg>
        <pc:spChg chg="mod">
          <ac:chgData name="Minesh Patel" userId="a66d4990ec83ac90" providerId="LiveId" clId="{B97F8FE2-9461-4CFE-A336-39272FD5B119}" dt="2021-09-21T12:14:46.506" v="58953"/>
          <ac:spMkLst>
            <pc:docMk/>
            <pc:sldMk cId="3531725949" sldId="683"/>
            <ac:spMk id="36" creationId="{F0D2E0C6-282A-471F-B11C-7135E243BEE5}"/>
          </ac:spMkLst>
        </pc:spChg>
        <pc:spChg chg="mod">
          <ac:chgData name="Minesh Patel" userId="a66d4990ec83ac90" providerId="LiveId" clId="{B97F8FE2-9461-4CFE-A336-39272FD5B119}" dt="2021-09-21T12:14:46.506" v="58953"/>
          <ac:spMkLst>
            <pc:docMk/>
            <pc:sldMk cId="3531725949" sldId="683"/>
            <ac:spMk id="37" creationId="{FDD0128F-4D31-4008-A280-33E375848737}"/>
          </ac:spMkLst>
        </pc:spChg>
        <pc:spChg chg="mod">
          <ac:chgData name="Minesh Patel" userId="a66d4990ec83ac90" providerId="LiveId" clId="{B97F8FE2-9461-4CFE-A336-39272FD5B119}" dt="2021-09-21T12:14:46.506" v="58953"/>
          <ac:spMkLst>
            <pc:docMk/>
            <pc:sldMk cId="3531725949" sldId="683"/>
            <ac:spMk id="38" creationId="{B8D5EBEE-2314-4054-9B1A-AADA21E0376C}"/>
          </ac:spMkLst>
        </pc:spChg>
        <pc:spChg chg="mod">
          <ac:chgData name="Minesh Patel" userId="a66d4990ec83ac90" providerId="LiveId" clId="{B97F8FE2-9461-4CFE-A336-39272FD5B119}" dt="2021-09-21T12:14:46.506" v="58953"/>
          <ac:spMkLst>
            <pc:docMk/>
            <pc:sldMk cId="3531725949" sldId="683"/>
            <ac:spMk id="39" creationId="{A4EBD779-423D-49C2-B8D6-75DF88A789C9}"/>
          </ac:spMkLst>
        </pc:spChg>
        <pc:grpChg chg="add mod ord">
          <ac:chgData name="Minesh Patel" userId="a66d4990ec83ac90" providerId="LiveId" clId="{B97F8FE2-9461-4CFE-A336-39272FD5B119}" dt="2021-09-21T12:12:58.415" v="58705" actId="167"/>
          <ac:grpSpMkLst>
            <pc:docMk/>
            <pc:sldMk cId="3531725949" sldId="683"/>
            <ac:grpSpMk id="8" creationId="{E5EB09A6-4EF0-4BA0-A0F7-573C6A4B3EEB}"/>
          </ac:grpSpMkLst>
        </pc:grpChg>
        <pc:grpChg chg="add mod ord">
          <ac:chgData name="Minesh Patel" userId="a66d4990ec83ac90" providerId="LiveId" clId="{B97F8FE2-9461-4CFE-A336-39272FD5B119}" dt="2021-09-21T12:14:24.160" v="58934" actId="403"/>
          <ac:grpSpMkLst>
            <pc:docMk/>
            <pc:sldMk cId="3531725949" sldId="683"/>
            <ac:grpSpMk id="9" creationId="{16859C44-6F3B-4323-B8D1-52438FFB8E7D}"/>
          </ac:grpSpMkLst>
        </pc:grpChg>
        <pc:grpChg chg="add del mod">
          <ac:chgData name="Minesh Patel" userId="a66d4990ec83ac90" providerId="LiveId" clId="{B97F8FE2-9461-4CFE-A336-39272FD5B119}" dt="2021-09-21T12:12:54.629" v="58704" actId="164"/>
          <ac:grpSpMkLst>
            <pc:docMk/>
            <pc:sldMk cId="3531725949" sldId="683"/>
            <ac:grpSpMk id="12" creationId="{5A3BAB8D-56D1-4DC1-8740-3CFAD67940B3}"/>
          </ac:grpSpMkLst>
        </pc:grpChg>
        <pc:grpChg chg="mod topLvl">
          <ac:chgData name="Minesh Patel" userId="a66d4990ec83ac90" providerId="LiveId" clId="{B97F8FE2-9461-4CFE-A336-39272FD5B119}" dt="2021-09-21T12:11:42.213" v="58687" actId="478"/>
          <ac:grpSpMkLst>
            <pc:docMk/>
            <pc:sldMk cId="3531725949" sldId="683"/>
            <ac:grpSpMk id="14" creationId="{8C02CF1A-C50A-4DE3-9D1E-339F485A3B1E}"/>
          </ac:grpSpMkLst>
        </pc:grpChg>
        <pc:grpChg chg="add mod ord">
          <ac:chgData name="Minesh Patel" userId="a66d4990ec83ac90" providerId="LiveId" clId="{B97F8FE2-9461-4CFE-A336-39272FD5B119}" dt="2021-09-21T12:14:24.160" v="58934" actId="403"/>
          <ac:grpSpMkLst>
            <pc:docMk/>
            <pc:sldMk cId="3531725949" sldId="683"/>
            <ac:grpSpMk id="22" creationId="{85B352D7-4A8F-4E99-AAEF-820FF0F7C4C7}"/>
          </ac:grpSpMkLst>
        </pc:grpChg>
        <pc:grpChg chg="del">
          <ac:chgData name="Minesh Patel" userId="a66d4990ec83ac90" providerId="LiveId" clId="{B97F8FE2-9461-4CFE-A336-39272FD5B119}" dt="2021-09-21T12:12:01.263" v="58691" actId="478"/>
          <ac:grpSpMkLst>
            <pc:docMk/>
            <pc:sldMk cId="3531725949" sldId="683"/>
            <ac:grpSpMk id="32" creationId="{57C3975E-0B90-4908-AD5F-CD1CDA4AB0AE}"/>
          </ac:grpSpMkLst>
        </pc:grpChg>
        <pc:grpChg chg="add mod">
          <ac:chgData name="Minesh Patel" userId="a66d4990ec83ac90" providerId="LiveId" clId="{B97F8FE2-9461-4CFE-A336-39272FD5B119}" dt="2021-09-21T12:14:46.506" v="58953"/>
          <ac:grpSpMkLst>
            <pc:docMk/>
            <pc:sldMk cId="3531725949" sldId="683"/>
            <ac:grpSpMk id="33" creationId="{FB6F13D3-37EB-4564-A85A-1F5BB29DECC4}"/>
          </ac:grpSpMkLst>
        </pc:grpChg>
        <pc:cxnChg chg="del mod">
          <ac:chgData name="Minesh Patel" userId="a66d4990ec83ac90" providerId="LiveId" clId="{B97F8FE2-9461-4CFE-A336-39272FD5B119}" dt="2021-09-21T12:11:39.206" v="58685" actId="478"/>
          <ac:cxnSpMkLst>
            <pc:docMk/>
            <pc:sldMk cId="3531725949" sldId="683"/>
            <ac:cxnSpMk id="15" creationId="{AA5E9C3E-D600-4DA7-9B74-40B9BC4ADDF6}"/>
          </ac:cxnSpMkLst>
        </pc:cxnChg>
        <pc:cxnChg chg="mod">
          <ac:chgData name="Minesh Patel" userId="a66d4990ec83ac90" providerId="LiveId" clId="{B97F8FE2-9461-4CFE-A336-39272FD5B119}" dt="2021-09-21T12:14:24.160" v="58934" actId="403"/>
          <ac:cxnSpMkLst>
            <pc:docMk/>
            <pc:sldMk cId="3531725949" sldId="683"/>
            <ac:cxnSpMk id="24" creationId="{6AF8A7A0-3C20-4084-B281-0008BB362296}"/>
          </ac:cxnSpMkLst>
        </pc:cxnChg>
        <pc:cxnChg chg="mod">
          <ac:chgData name="Minesh Patel" userId="a66d4990ec83ac90" providerId="LiveId" clId="{B97F8FE2-9461-4CFE-A336-39272FD5B119}" dt="2021-09-21T12:12:54.629" v="58704" actId="164"/>
          <ac:cxnSpMkLst>
            <pc:docMk/>
            <pc:sldMk cId="3531725949" sldId="683"/>
            <ac:cxnSpMk id="29" creationId="{C063AB22-4F92-405E-88FB-96E8D1587684}"/>
          </ac:cxnSpMkLst>
        </pc:cxnChg>
      </pc:sldChg>
      <pc:sldChg chg="delSp add del mod delAnim">
        <pc:chgData name="Minesh Patel" userId="a66d4990ec83ac90" providerId="LiveId" clId="{B97F8FE2-9461-4CFE-A336-39272FD5B119}" dt="2021-09-21T12:32:16.246" v="60870" actId="47"/>
        <pc:sldMkLst>
          <pc:docMk/>
          <pc:sldMk cId="1854181245" sldId="684"/>
        </pc:sldMkLst>
        <pc:spChg chg="del">
          <ac:chgData name="Minesh Patel" userId="a66d4990ec83ac90" providerId="LiveId" clId="{B97F8FE2-9461-4CFE-A336-39272FD5B119}" dt="2021-09-21T12:32:08.610" v="60867" actId="21"/>
          <ac:spMkLst>
            <pc:docMk/>
            <pc:sldMk cId="1854181245" sldId="684"/>
            <ac:spMk id="40" creationId="{E6EB3B37-61D3-425F-ADDC-CC73ECE63343}"/>
          </ac:spMkLst>
        </pc:spChg>
      </pc:sldChg>
      <pc:sldChg chg="addSp modSp add mod modAnim modNotesTx">
        <pc:chgData name="Minesh Patel" userId="a66d4990ec83ac90" providerId="LiveId" clId="{B97F8FE2-9461-4CFE-A336-39272FD5B119}" dt="2021-09-21T12:33:52.633" v="61297"/>
        <pc:sldMkLst>
          <pc:docMk/>
          <pc:sldMk cId="1834617108" sldId="685"/>
        </pc:sldMkLst>
        <pc:spChg chg="add mod">
          <ac:chgData name="Minesh Patel" userId="a66d4990ec83ac90" providerId="LiveId" clId="{B97F8FE2-9461-4CFE-A336-39272FD5B119}" dt="2021-09-21T12:32:05.937" v="60866" actId="1076"/>
          <ac:spMkLst>
            <pc:docMk/>
            <pc:sldMk cId="1834617108" sldId="685"/>
            <ac:spMk id="40" creationId="{197CFAA4-FF21-459F-A751-D3D200A71EAE}"/>
          </ac:spMkLst>
        </pc:spChg>
        <pc:spChg chg="add mod">
          <ac:chgData name="Minesh Patel" userId="a66d4990ec83ac90" providerId="LiveId" clId="{B97F8FE2-9461-4CFE-A336-39272FD5B119}" dt="2021-09-21T12:32:09.904" v="60868"/>
          <ac:spMkLst>
            <pc:docMk/>
            <pc:sldMk cId="1834617108" sldId="685"/>
            <ac:spMk id="42" creationId="{15FD86E5-8C35-45EA-BF36-2196B6E278AD}"/>
          </ac:spMkLst>
        </pc:spChg>
      </pc:sldChg>
      <pc:sldChg chg="addSp delSp modSp add mod modAnim modNotesTx">
        <pc:chgData name="Minesh Patel" userId="a66d4990ec83ac90" providerId="LiveId" clId="{B97F8FE2-9461-4CFE-A336-39272FD5B119}" dt="2021-09-21T13:57:33.636" v="71022"/>
        <pc:sldMkLst>
          <pc:docMk/>
          <pc:sldMk cId="3206388552" sldId="686"/>
        </pc:sldMkLst>
        <pc:spChg chg="mod">
          <ac:chgData name="Minesh Patel" userId="a66d4990ec83ac90" providerId="LiveId" clId="{B97F8FE2-9461-4CFE-A336-39272FD5B119}" dt="2021-09-21T13:57:33.636" v="71022"/>
          <ac:spMkLst>
            <pc:docMk/>
            <pc:sldMk cId="3206388552" sldId="686"/>
            <ac:spMk id="18" creationId="{A29D461B-C0F5-4AC6-AFBA-A72C40728DED}"/>
          </ac:spMkLst>
        </pc:spChg>
        <pc:spChg chg="mod">
          <ac:chgData name="Minesh Patel" userId="a66d4990ec83ac90" providerId="LiveId" clId="{B97F8FE2-9461-4CFE-A336-39272FD5B119}" dt="2021-09-21T13:57:33.636" v="71022"/>
          <ac:spMkLst>
            <pc:docMk/>
            <pc:sldMk cId="3206388552" sldId="686"/>
            <ac:spMk id="19" creationId="{91A96430-606E-4CB5-ADE9-151B6F3958EA}"/>
          </ac:spMkLst>
        </pc:spChg>
        <pc:spChg chg="mod">
          <ac:chgData name="Minesh Patel" userId="a66d4990ec83ac90" providerId="LiveId" clId="{B97F8FE2-9461-4CFE-A336-39272FD5B119}" dt="2021-09-21T13:57:33.636" v="71022"/>
          <ac:spMkLst>
            <pc:docMk/>
            <pc:sldMk cId="3206388552" sldId="686"/>
            <ac:spMk id="20" creationId="{271FED20-D55E-4E8E-AFFF-5B73F327B844}"/>
          </ac:spMkLst>
        </pc:spChg>
        <pc:spChg chg="mod">
          <ac:chgData name="Minesh Patel" userId="a66d4990ec83ac90" providerId="LiveId" clId="{B97F8FE2-9461-4CFE-A336-39272FD5B119}" dt="2021-09-21T13:57:33.636" v="71022"/>
          <ac:spMkLst>
            <pc:docMk/>
            <pc:sldMk cId="3206388552" sldId="686"/>
            <ac:spMk id="21" creationId="{BBC59036-503C-43C3-9E38-F34CEACE9C07}"/>
          </ac:spMkLst>
        </pc:spChg>
        <pc:spChg chg="mod">
          <ac:chgData name="Minesh Patel" userId="a66d4990ec83ac90" providerId="LiveId" clId="{B97F8FE2-9461-4CFE-A336-39272FD5B119}" dt="2021-09-21T13:57:33.636" v="71022"/>
          <ac:spMkLst>
            <pc:docMk/>
            <pc:sldMk cId="3206388552" sldId="686"/>
            <ac:spMk id="22" creationId="{72CA9F75-1F19-49DB-8313-7674FD33EA94}"/>
          </ac:spMkLst>
        </pc:spChg>
        <pc:grpChg chg="add mod">
          <ac:chgData name="Minesh Patel" userId="a66d4990ec83ac90" providerId="LiveId" clId="{B97F8FE2-9461-4CFE-A336-39272FD5B119}" dt="2021-09-21T13:57:33.636" v="71022"/>
          <ac:grpSpMkLst>
            <pc:docMk/>
            <pc:sldMk cId="3206388552" sldId="686"/>
            <ac:grpSpMk id="11" creationId="{635BDBA0-74B1-48B5-BE57-668FACD5829E}"/>
          </ac:grpSpMkLst>
        </pc:grpChg>
        <pc:grpChg chg="del">
          <ac:chgData name="Minesh Patel" userId="a66d4990ec83ac90" providerId="LiveId" clId="{B97F8FE2-9461-4CFE-A336-39272FD5B119}" dt="2021-09-21T13:57:33.216" v="71021" actId="478"/>
          <ac:grpSpMkLst>
            <pc:docMk/>
            <pc:sldMk cId="3206388552" sldId="686"/>
            <ac:grpSpMk id="12" creationId="{6FE42773-7697-4654-8E03-4F7CD04422F0}"/>
          </ac:grpSpMkLst>
        </pc:grpChg>
      </pc:sldChg>
      <pc:sldChg chg="addSp modSp add mod modAnim modNotesTx">
        <pc:chgData name="Minesh Patel" userId="a66d4990ec83ac90" providerId="LiveId" clId="{B97F8FE2-9461-4CFE-A336-39272FD5B119}" dt="2021-09-21T13:57:27.014" v="71018"/>
        <pc:sldMkLst>
          <pc:docMk/>
          <pc:sldMk cId="798013883" sldId="687"/>
        </pc:sldMkLst>
        <pc:spChg chg="mod ord">
          <ac:chgData name="Minesh Patel" userId="a66d4990ec83ac90" providerId="LiveId" clId="{B97F8FE2-9461-4CFE-A336-39272FD5B119}" dt="2021-09-21T13:52:16.676" v="70814" actId="1076"/>
          <ac:spMkLst>
            <pc:docMk/>
            <pc:sldMk cId="798013883" sldId="687"/>
            <ac:spMk id="7" creationId="{788BAB35-003F-4F8C-A5B2-0A5C3B334A32}"/>
          </ac:spMkLst>
        </pc:spChg>
        <pc:spChg chg="add mod">
          <ac:chgData name="Minesh Patel" userId="a66d4990ec83ac90" providerId="LiveId" clId="{B97F8FE2-9461-4CFE-A336-39272FD5B119}" dt="2021-09-21T13:52:07.508" v="70811"/>
          <ac:spMkLst>
            <pc:docMk/>
            <pc:sldMk cId="798013883" sldId="687"/>
            <ac:spMk id="8" creationId="{31586FC3-12B7-4FBB-9972-F67EE3F821D5}"/>
          </ac:spMkLst>
        </pc:spChg>
        <pc:spChg chg="mod">
          <ac:chgData name="Minesh Patel" userId="a66d4990ec83ac90" providerId="LiveId" clId="{B97F8FE2-9461-4CFE-A336-39272FD5B119}" dt="2021-09-21T13:57:27.014" v="71018"/>
          <ac:spMkLst>
            <pc:docMk/>
            <pc:sldMk cId="798013883" sldId="687"/>
            <ac:spMk id="10" creationId="{92AAF413-8E83-41F2-A237-D6A4DF72C329}"/>
          </ac:spMkLst>
        </pc:spChg>
        <pc:spChg chg="mod">
          <ac:chgData name="Minesh Patel" userId="a66d4990ec83ac90" providerId="LiveId" clId="{B97F8FE2-9461-4CFE-A336-39272FD5B119}" dt="2021-09-21T13:57:27.014" v="71018"/>
          <ac:spMkLst>
            <pc:docMk/>
            <pc:sldMk cId="798013883" sldId="687"/>
            <ac:spMk id="11" creationId="{8571F04F-FAA8-4C5C-B5BA-645AA083629B}"/>
          </ac:spMkLst>
        </pc:spChg>
        <pc:spChg chg="mod">
          <ac:chgData name="Minesh Patel" userId="a66d4990ec83ac90" providerId="LiveId" clId="{B97F8FE2-9461-4CFE-A336-39272FD5B119}" dt="2021-09-21T13:57:27.014" v="71018"/>
          <ac:spMkLst>
            <pc:docMk/>
            <pc:sldMk cId="798013883" sldId="687"/>
            <ac:spMk id="12" creationId="{17AAD0DE-1A23-421E-BE66-C54F56A25FAE}"/>
          </ac:spMkLst>
        </pc:spChg>
        <pc:spChg chg="mod">
          <ac:chgData name="Minesh Patel" userId="a66d4990ec83ac90" providerId="LiveId" clId="{B97F8FE2-9461-4CFE-A336-39272FD5B119}" dt="2021-09-21T13:57:27.014" v="71018"/>
          <ac:spMkLst>
            <pc:docMk/>
            <pc:sldMk cId="798013883" sldId="687"/>
            <ac:spMk id="13" creationId="{CA3FB16C-EA25-4F5C-AAE9-56B58D2C5D10}"/>
          </ac:spMkLst>
        </pc:spChg>
        <pc:spChg chg="mod">
          <ac:chgData name="Minesh Patel" userId="a66d4990ec83ac90" providerId="LiveId" clId="{B97F8FE2-9461-4CFE-A336-39272FD5B119}" dt="2021-09-21T13:57:27.014" v="71018"/>
          <ac:spMkLst>
            <pc:docMk/>
            <pc:sldMk cId="798013883" sldId="687"/>
            <ac:spMk id="14" creationId="{76B2AC14-86D1-4C33-A9B3-432AC94014C9}"/>
          </ac:spMkLst>
        </pc:spChg>
        <pc:grpChg chg="add mod">
          <ac:chgData name="Minesh Patel" userId="a66d4990ec83ac90" providerId="LiveId" clId="{B97F8FE2-9461-4CFE-A336-39272FD5B119}" dt="2021-09-21T13:57:27.014" v="71018"/>
          <ac:grpSpMkLst>
            <pc:docMk/>
            <pc:sldMk cId="798013883" sldId="687"/>
            <ac:grpSpMk id="9" creationId="{CB81FDC2-5C09-4B21-8087-467A8AC6FC14}"/>
          </ac:grpSpMkLst>
        </pc:grpChg>
      </pc:sldChg>
    </pc:docChg>
  </pc:docChgLst>
  <pc:docChgLst>
    <pc:chgData name="Minesh Patel" userId="a66d4990ec83ac90" providerId="LiveId" clId="{8F5D2B13-EED4-4F4A-9B9B-A8741881AE07}"/>
    <pc:docChg chg="modSld">
      <pc:chgData name="Minesh Patel" userId="a66d4990ec83ac90" providerId="LiveId" clId="{8F5D2B13-EED4-4F4A-9B9B-A8741881AE07}" dt="2021-09-10T16:27:30.283" v="4" actId="20577"/>
      <pc:docMkLst>
        <pc:docMk/>
      </pc:docMkLst>
      <pc:sldChg chg="modSp mod">
        <pc:chgData name="Minesh Patel" userId="a66d4990ec83ac90" providerId="LiveId" clId="{8F5D2B13-EED4-4F4A-9B9B-A8741881AE07}" dt="2021-09-10T16:26:15.386" v="2" actId="20577"/>
        <pc:sldMkLst>
          <pc:docMk/>
          <pc:sldMk cId="1164887623" sldId="338"/>
        </pc:sldMkLst>
        <pc:spChg chg="mod">
          <ac:chgData name="Minesh Patel" userId="a66d4990ec83ac90" providerId="LiveId" clId="{8F5D2B13-EED4-4F4A-9B9B-A8741881AE07}" dt="2021-09-10T16:26:15.386" v="2" actId="20577"/>
          <ac:spMkLst>
            <pc:docMk/>
            <pc:sldMk cId="1164887623" sldId="338"/>
            <ac:spMk id="3" creationId="{00000000-0000-0000-0000-000000000000}"/>
          </ac:spMkLst>
        </pc:spChg>
      </pc:sldChg>
      <pc:sldChg chg="modSp mod">
        <pc:chgData name="Minesh Patel" userId="a66d4990ec83ac90" providerId="LiveId" clId="{8F5D2B13-EED4-4F4A-9B9B-A8741881AE07}" dt="2021-09-10T16:27:30.283" v="4" actId="20577"/>
        <pc:sldMkLst>
          <pc:docMk/>
          <pc:sldMk cId="2035837503" sldId="469"/>
        </pc:sldMkLst>
        <pc:spChg chg="mod">
          <ac:chgData name="Minesh Patel" userId="a66d4990ec83ac90" providerId="LiveId" clId="{8F5D2B13-EED4-4F4A-9B9B-A8741881AE07}" dt="2021-09-10T16:27:30.283" v="4" actId="20577"/>
          <ac:spMkLst>
            <pc:docMk/>
            <pc:sldMk cId="2035837503" sldId="469"/>
            <ac:spMk id="27" creationId="{007F4EE0-A6A7-48BA-9A55-A81A6E1B0FAB}"/>
          </ac:spMkLst>
        </pc:spChg>
      </pc:sldChg>
    </pc:docChg>
  </pc:docChgLst>
  <pc:docChgLst>
    <pc:chgData name="Minesh Patel" userId="a66d4990ec83ac90" providerId="LiveId" clId="{EC69A72D-939C-45E3-A084-34A4E55CD126}"/>
    <pc:docChg chg="undo custSel addSld delSld modSld modMainMaster addSection delSection modSection">
      <pc:chgData name="Minesh Patel" userId="a66d4990ec83ac90" providerId="LiveId" clId="{EC69A72D-939C-45E3-A084-34A4E55CD126}" dt="2021-10-07T00:35:22.454" v="153" actId="1076"/>
      <pc:docMkLst>
        <pc:docMk/>
      </pc:docMkLst>
      <pc:sldChg chg="del">
        <pc:chgData name="Minesh Patel" userId="a66d4990ec83ac90" providerId="LiveId" clId="{EC69A72D-939C-45E3-A084-34A4E55CD126}" dt="2021-10-06T16:48:38.161" v="7" actId="47"/>
        <pc:sldMkLst>
          <pc:docMk/>
          <pc:sldMk cId="3245921417" sldId="259"/>
        </pc:sldMkLst>
      </pc:sldChg>
      <pc:sldChg chg="del">
        <pc:chgData name="Minesh Patel" userId="a66d4990ec83ac90" providerId="LiveId" clId="{EC69A72D-939C-45E3-A084-34A4E55CD126}" dt="2021-10-06T16:48:38.161" v="7" actId="47"/>
        <pc:sldMkLst>
          <pc:docMk/>
          <pc:sldMk cId="2907151699" sldId="260"/>
        </pc:sldMkLst>
      </pc:sldChg>
      <pc:sldChg chg="del">
        <pc:chgData name="Minesh Patel" userId="a66d4990ec83ac90" providerId="LiveId" clId="{EC69A72D-939C-45E3-A084-34A4E55CD126}" dt="2021-10-06T16:48:55.498" v="8" actId="47"/>
        <pc:sldMkLst>
          <pc:docMk/>
          <pc:sldMk cId="3511804822" sldId="267"/>
        </pc:sldMkLst>
      </pc:sldChg>
      <pc:sldChg chg="del">
        <pc:chgData name="Minesh Patel" userId="a66d4990ec83ac90" providerId="LiveId" clId="{EC69A72D-939C-45E3-A084-34A4E55CD126}" dt="2021-10-06T16:48:55.498" v="8" actId="47"/>
        <pc:sldMkLst>
          <pc:docMk/>
          <pc:sldMk cId="974630709" sldId="269"/>
        </pc:sldMkLst>
      </pc:sldChg>
      <pc:sldChg chg="del">
        <pc:chgData name="Minesh Patel" userId="a66d4990ec83ac90" providerId="LiveId" clId="{EC69A72D-939C-45E3-A084-34A4E55CD126}" dt="2021-10-06T16:48:55.498" v="8" actId="47"/>
        <pc:sldMkLst>
          <pc:docMk/>
          <pc:sldMk cId="3345151961" sldId="271"/>
        </pc:sldMkLst>
      </pc:sldChg>
      <pc:sldChg chg="del">
        <pc:chgData name="Minesh Patel" userId="a66d4990ec83ac90" providerId="LiveId" clId="{EC69A72D-939C-45E3-A084-34A4E55CD126}" dt="2021-10-06T16:48:55.498" v="8" actId="47"/>
        <pc:sldMkLst>
          <pc:docMk/>
          <pc:sldMk cId="1626703230" sldId="272"/>
        </pc:sldMkLst>
      </pc:sldChg>
      <pc:sldChg chg="del">
        <pc:chgData name="Minesh Patel" userId="a66d4990ec83ac90" providerId="LiveId" clId="{EC69A72D-939C-45E3-A084-34A4E55CD126}" dt="2021-10-06T16:48:38.161" v="7" actId="47"/>
        <pc:sldMkLst>
          <pc:docMk/>
          <pc:sldMk cId="2462362052" sldId="273"/>
        </pc:sldMkLst>
      </pc:sldChg>
      <pc:sldChg chg="del">
        <pc:chgData name="Minesh Patel" userId="a66d4990ec83ac90" providerId="LiveId" clId="{EC69A72D-939C-45E3-A084-34A4E55CD126}" dt="2021-10-06T16:48:55.498" v="8" actId="47"/>
        <pc:sldMkLst>
          <pc:docMk/>
          <pc:sldMk cId="1910868702" sldId="274"/>
        </pc:sldMkLst>
      </pc:sldChg>
      <pc:sldChg chg="del">
        <pc:chgData name="Minesh Patel" userId="a66d4990ec83ac90" providerId="LiveId" clId="{EC69A72D-939C-45E3-A084-34A4E55CD126}" dt="2021-10-06T16:48:55.498" v="8" actId="47"/>
        <pc:sldMkLst>
          <pc:docMk/>
          <pc:sldMk cId="2594992888" sldId="275"/>
        </pc:sldMkLst>
      </pc:sldChg>
      <pc:sldChg chg="del">
        <pc:chgData name="Minesh Patel" userId="a66d4990ec83ac90" providerId="LiveId" clId="{EC69A72D-939C-45E3-A084-34A4E55CD126}" dt="2021-10-06T16:48:38.161" v="7" actId="47"/>
        <pc:sldMkLst>
          <pc:docMk/>
          <pc:sldMk cId="2695957119" sldId="278"/>
        </pc:sldMkLst>
      </pc:sldChg>
      <pc:sldChg chg="del">
        <pc:chgData name="Minesh Patel" userId="a66d4990ec83ac90" providerId="LiveId" clId="{EC69A72D-939C-45E3-A084-34A4E55CD126}" dt="2021-10-06T16:48:38.161" v="7" actId="47"/>
        <pc:sldMkLst>
          <pc:docMk/>
          <pc:sldMk cId="1093560574" sldId="279"/>
        </pc:sldMkLst>
      </pc:sldChg>
      <pc:sldChg chg="del">
        <pc:chgData name="Minesh Patel" userId="a66d4990ec83ac90" providerId="LiveId" clId="{EC69A72D-939C-45E3-A084-34A4E55CD126}" dt="2021-10-06T16:48:38.161" v="7" actId="47"/>
        <pc:sldMkLst>
          <pc:docMk/>
          <pc:sldMk cId="1210515162" sldId="280"/>
        </pc:sldMkLst>
      </pc:sldChg>
      <pc:sldChg chg="del">
        <pc:chgData name="Minesh Patel" userId="a66d4990ec83ac90" providerId="LiveId" clId="{EC69A72D-939C-45E3-A084-34A4E55CD126}" dt="2021-10-06T16:48:55.498" v="8" actId="47"/>
        <pc:sldMkLst>
          <pc:docMk/>
          <pc:sldMk cId="24673933" sldId="282"/>
        </pc:sldMkLst>
      </pc:sldChg>
      <pc:sldChg chg="del">
        <pc:chgData name="Minesh Patel" userId="a66d4990ec83ac90" providerId="LiveId" clId="{EC69A72D-939C-45E3-A084-34A4E55CD126}" dt="2021-10-06T16:48:38.161" v="7" actId="47"/>
        <pc:sldMkLst>
          <pc:docMk/>
          <pc:sldMk cId="2959883563" sldId="283"/>
        </pc:sldMkLst>
      </pc:sldChg>
      <pc:sldChg chg="del">
        <pc:chgData name="Minesh Patel" userId="a66d4990ec83ac90" providerId="LiveId" clId="{EC69A72D-939C-45E3-A084-34A4E55CD126}" dt="2021-10-06T16:48:38.161" v="7" actId="47"/>
        <pc:sldMkLst>
          <pc:docMk/>
          <pc:sldMk cId="2047643050" sldId="284"/>
        </pc:sldMkLst>
      </pc:sldChg>
      <pc:sldChg chg="del">
        <pc:chgData name="Minesh Patel" userId="a66d4990ec83ac90" providerId="LiveId" clId="{EC69A72D-939C-45E3-A084-34A4E55CD126}" dt="2021-10-06T16:48:55.498" v="8" actId="47"/>
        <pc:sldMkLst>
          <pc:docMk/>
          <pc:sldMk cId="2488247785" sldId="286"/>
        </pc:sldMkLst>
      </pc:sldChg>
      <pc:sldChg chg="del">
        <pc:chgData name="Minesh Patel" userId="a66d4990ec83ac90" providerId="LiveId" clId="{EC69A72D-939C-45E3-A084-34A4E55CD126}" dt="2021-10-06T16:48:38.161" v="7" actId="47"/>
        <pc:sldMkLst>
          <pc:docMk/>
          <pc:sldMk cId="2923973642" sldId="287"/>
        </pc:sldMkLst>
      </pc:sldChg>
      <pc:sldChg chg="del">
        <pc:chgData name="Minesh Patel" userId="a66d4990ec83ac90" providerId="LiveId" clId="{EC69A72D-939C-45E3-A084-34A4E55CD126}" dt="2021-10-06T16:48:55.498" v="8" actId="47"/>
        <pc:sldMkLst>
          <pc:docMk/>
          <pc:sldMk cId="269441906" sldId="288"/>
        </pc:sldMkLst>
      </pc:sldChg>
      <pc:sldChg chg="del">
        <pc:chgData name="Minesh Patel" userId="a66d4990ec83ac90" providerId="LiveId" clId="{EC69A72D-939C-45E3-A084-34A4E55CD126}" dt="2021-10-06T16:48:38.161" v="7" actId="47"/>
        <pc:sldMkLst>
          <pc:docMk/>
          <pc:sldMk cId="570496789" sldId="290"/>
        </pc:sldMkLst>
      </pc:sldChg>
      <pc:sldChg chg="del">
        <pc:chgData name="Minesh Patel" userId="a66d4990ec83ac90" providerId="LiveId" clId="{EC69A72D-939C-45E3-A084-34A4E55CD126}" dt="2021-10-06T16:48:38.161" v="7" actId="47"/>
        <pc:sldMkLst>
          <pc:docMk/>
          <pc:sldMk cId="2993975388" sldId="296"/>
        </pc:sldMkLst>
      </pc:sldChg>
      <pc:sldChg chg="del">
        <pc:chgData name="Minesh Patel" userId="a66d4990ec83ac90" providerId="LiveId" clId="{EC69A72D-939C-45E3-A084-34A4E55CD126}" dt="2021-10-06T16:48:38.161" v="7" actId="47"/>
        <pc:sldMkLst>
          <pc:docMk/>
          <pc:sldMk cId="590349279" sldId="297"/>
        </pc:sldMkLst>
      </pc:sldChg>
      <pc:sldChg chg="del">
        <pc:chgData name="Minesh Patel" userId="a66d4990ec83ac90" providerId="LiveId" clId="{EC69A72D-939C-45E3-A084-34A4E55CD126}" dt="2021-10-06T16:48:38.161" v="7" actId="47"/>
        <pc:sldMkLst>
          <pc:docMk/>
          <pc:sldMk cId="555506092" sldId="299"/>
        </pc:sldMkLst>
      </pc:sldChg>
      <pc:sldChg chg="del">
        <pc:chgData name="Minesh Patel" userId="a66d4990ec83ac90" providerId="LiveId" clId="{EC69A72D-939C-45E3-A084-34A4E55CD126}" dt="2021-10-06T16:48:38.161" v="7" actId="47"/>
        <pc:sldMkLst>
          <pc:docMk/>
          <pc:sldMk cId="2887133064" sldId="300"/>
        </pc:sldMkLst>
      </pc:sldChg>
      <pc:sldChg chg="del">
        <pc:chgData name="Minesh Patel" userId="a66d4990ec83ac90" providerId="LiveId" clId="{EC69A72D-939C-45E3-A084-34A4E55CD126}" dt="2021-10-06T16:48:38.161" v="7" actId="47"/>
        <pc:sldMkLst>
          <pc:docMk/>
          <pc:sldMk cId="978465869" sldId="301"/>
        </pc:sldMkLst>
      </pc:sldChg>
      <pc:sldChg chg="del">
        <pc:chgData name="Minesh Patel" userId="a66d4990ec83ac90" providerId="LiveId" clId="{EC69A72D-939C-45E3-A084-34A4E55CD126}" dt="2021-10-06T16:48:38.161" v="7" actId="47"/>
        <pc:sldMkLst>
          <pc:docMk/>
          <pc:sldMk cId="1318719228" sldId="302"/>
        </pc:sldMkLst>
      </pc:sldChg>
      <pc:sldChg chg="del">
        <pc:chgData name="Minesh Patel" userId="a66d4990ec83ac90" providerId="LiveId" clId="{EC69A72D-939C-45E3-A084-34A4E55CD126}" dt="2021-10-06T16:48:38.161" v="7" actId="47"/>
        <pc:sldMkLst>
          <pc:docMk/>
          <pc:sldMk cId="1094067644" sldId="303"/>
        </pc:sldMkLst>
      </pc:sldChg>
      <pc:sldChg chg="del">
        <pc:chgData name="Minesh Patel" userId="a66d4990ec83ac90" providerId="LiveId" clId="{EC69A72D-939C-45E3-A084-34A4E55CD126}" dt="2021-10-06T16:48:38.161" v="7" actId="47"/>
        <pc:sldMkLst>
          <pc:docMk/>
          <pc:sldMk cId="1966042084" sldId="304"/>
        </pc:sldMkLst>
      </pc:sldChg>
      <pc:sldChg chg="del">
        <pc:chgData name="Minesh Patel" userId="a66d4990ec83ac90" providerId="LiveId" clId="{EC69A72D-939C-45E3-A084-34A4E55CD126}" dt="2021-10-06T16:48:38.161" v="7" actId="47"/>
        <pc:sldMkLst>
          <pc:docMk/>
          <pc:sldMk cId="3395584483" sldId="305"/>
        </pc:sldMkLst>
      </pc:sldChg>
      <pc:sldChg chg="del">
        <pc:chgData name="Minesh Patel" userId="a66d4990ec83ac90" providerId="LiveId" clId="{EC69A72D-939C-45E3-A084-34A4E55CD126}" dt="2021-10-06T16:48:38.161" v="7" actId="47"/>
        <pc:sldMkLst>
          <pc:docMk/>
          <pc:sldMk cId="4230152734" sldId="306"/>
        </pc:sldMkLst>
      </pc:sldChg>
      <pc:sldChg chg="del">
        <pc:chgData name="Minesh Patel" userId="a66d4990ec83ac90" providerId="LiveId" clId="{EC69A72D-939C-45E3-A084-34A4E55CD126}" dt="2021-10-06T16:48:38.161" v="7" actId="47"/>
        <pc:sldMkLst>
          <pc:docMk/>
          <pc:sldMk cId="238282321" sldId="307"/>
        </pc:sldMkLst>
      </pc:sldChg>
      <pc:sldChg chg="del">
        <pc:chgData name="Minesh Patel" userId="a66d4990ec83ac90" providerId="LiveId" clId="{EC69A72D-939C-45E3-A084-34A4E55CD126}" dt="2021-10-06T16:48:55.498" v="8" actId="47"/>
        <pc:sldMkLst>
          <pc:docMk/>
          <pc:sldMk cId="3585227719" sldId="308"/>
        </pc:sldMkLst>
      </pc:sldChg>
      <pc:sldChg chg="del">
        <pc:chgData name="Minesh Patel" userId="a66d4990ec83ac90" providerId="LiveId" clId="{EC69A72D-939C-45E3-A084-34A4E55CD126}" dt="2021-10-06T16:48:38.161" v="7" actId="47"/>
        <pc:sldMkLst>
          <pc:docMk/>
          <pc:sldMk cId="1197959214" sldId="310"/>
        </pc:sldMkLst>
      </pc:sldChg>
      <pc:sldChg chg="del">
        <pc:chgData name="Minesh Patel" userId="a66d4990ec83ac90" providerId="LiveId" clId="{EC69A72D-939C-45E3-A084-34A4E55CD126}" dt="2021-10-06T16:48:38.161" v="7" actId="47"/>
        <pc:sldMkLst>
          <pc:docMk/>
          <pc:sldMk cId="118388006" sldId="311"/>
        </pc:sldMkLst>
      </pc:sldChg>
      <pc:sldChg chg="del">
        <pc:chgData name="Minesh Patel" userId="a66d4990ec83ac90" providerId="LiveId" clId="{EC69A72D-939C-45E3-A084-34A4E55CD126}" dt="2021-10-06T16:48:38.161" v="7" actId="47"/>
        <pc:sldMkLst>
          <pc:docMk/>
          <pc:sldMk cId="2506527499" sldId="313"/>
        </pc:sldMkLst>
      </pc:sldChg>
      <pc:sldChg chg="del">
        <pc:chgData name="Minesh Patel" userId="a66d4990ec83ac90" providerId="LiveId" clId="{EC69A72D-939C-45E3-A084-34A4E55CD126}" dt="2021-10-06T16:48:38.161" v="7" actId="47"/>
        <pc:sldMkLst>
          <pc:docMk/>
          <pc:sldMk cId="1674048265" sldId="314"/>
        </pc:sldMkLst>
      </pc:sldChg>
      <pc:sldChg chg="del">
        <pc:chgData name="Minesh Patel" userId="a66d4990ec83ac90" providerId="LiveId" clId="{EC69A72D-939C-45E3-A084-34A4E55CD126}" dt="2021-10-06T16:48:38.161" v="7" actId="47"/>
        <pc:sldMkLst>
          <pc:docMk/>
          <pc:sldMk cId="2230228905" sldId="315"/>
        </pc:sldMkLst>
      </pc:sldChg>
      <pc:sldChg chg="del">
        <pc:chgData name="Minesh Patel" userId="a66d4990ec83ac90" providerId="LiveId" clId="{EC69A72D-939C-45E3-A084-34A4E55CD126}" dt="2021-10-06T16:48:38.161" v="7" actId="47"/>
        <pc:sldMkLst>
          <pc:docMk/>
          <pc:sldMk cId="1789404604" sldId="316"/>
        </pc:sldMkLst>
      </pc:sldChg>
      <pc:sldChg chg="del">
        <pc:chgData name="Minesh Patel" userId="a66d4990ec83ac90" providerId="LiveId" clId="{EC69A72D-939C-45E3-A084-34A4E55CD126}" dt="2021-10-06T16:48:38.161" v="7" actId="47"/>
        <pc:sldMkLst>
          <pc:docMk/>
          <pc:sldMk cId="165959764" sldId="317"/>
        </pc:sldMkLst>
      </pc:sldChg>
      <pc:sldChg chg="del">
        <pc:chgData name="Minesh Patel" userId="a66d4990ec83ac90" providerId="LiveId" clId="{EC69A72D-939C-45E3-A084-34A4E55CD126}" dt="2021-10-06T16:48:55.498" v="8" actId="47"/>
        <pc:sldMkLst>
          <pc:docMk/>
          <pc:sldMk cId="3420885591" sldId="318"/>
        </pc:sldMkLst>
      </pc:sldChg>
      <pc:sldChg chg="del">
        <pc:chgData name="Minesh Patel" userId="a66d4990ec83ac90" providerId="LiveId" clId="{EC69A72D-939C-45E3-A084-34A4E55CD126}" dt="2021-10-06T16:48:38.161" v="7" actId="47"/>
        <pc:sldMkLst>
          <pc:docMk/>
          <pc:sldMk cId="1809286682" sldId="319"/>
        </pc:sldMkLst>
      </pc:sldChg>
      <pc:sldChg chg="del">
        <pc:chgData name="Minesh Patel" userId="a66d4990ec83ac90" providerId="LiveId" clId="{EC69A72D-939C-45E3-A084-34A4E55CD126}" dt="2021-10-06T16:48:55.498" v="8" actId="47"/>
        <pc:sldMkLst>
          <pc:docMk/>
          <pc:sldMk cId="3386769205" sldId="320"/>
        </pc:sldMkLst>
      </pc:sldChg>
      <pc:sldChg chg="del">
        <pc:chgData name="Minesh Patel" userId="a66d4990ec83ac90" providerId="LiveId" clId="{EC69A72D-939C-45E3-A084-34A4E55CD126}" dt="2021-10-06T16:48:38.161" v="7" actId="47"/>
        <pc:sldMkLst>
          <pc:docMk/>
          <pc:sldMk cId="462705924" sldId="321"/>
        </pc:sldMkLst>
      </pc:sldChg>
      <pc:sldChg chg="del">
        <pc:chgData name="Minesh Patel" userId="a66d4990ec83ac90" providerId="LiveId" clId="{EC69A72D-939C-45E3-A084-34A4E55CD126}" dt="2021-10-06T16:48:38.161" v="7" actId="47"/>
        <pc:sldMkLst>
          <pc:docMk/>
          <pc:sldMk cId="209636962" sldId="322"/>
        </pc:sldMkLst>
      </pc:sldChg>
      <pc:sldChg chg="del">
        <pc:chgData name="Minesh Patel" userId="a66d4990ec83ac90" providerId="LiveId" clId="{EC69A72D-939C-45E3-A084-34A4E55CD126}" dt="2021-10-06T16:48:55.498" v="8" actId="47"/>
        <pc:sldMkLst>
          <pc:docMk/>
          <pc:sldMk cId="3919356526" sldId="324"/>
        </pc:sldMkLst>
      </pc:sldChg>
      <pc:sldChg chg="del">
        <pc:chgData name="Minesh Patel" userId="a66d4990ec83ac90" providerId="LiveId" clId="{EC69A72D-939C-45E3-A084-34A4E55CD126}" dt="2021-10-06T16:48:55.498" v="8" actId="47"/>
        <pc:sldMkLst>
          <pc:docMk/>
          <pc:sldMk cId="2685939861" sldId="325"/>
        </pc:sldMkLst>
      </pc:sldChg>
      <pc:sldChg chg="del">
        <pc:chgData name="Minesh Patel" userId="a66d4990ec83ac90" providerId="LiveId" clId="{EC69A72D-939C-45E3-A084-34A4E55CD126}" dt="2021-10-06T16:48:55.498" v="8" actId="47"/>
        <pc:sldMkLst>
          <pc:docMk/>
          <pc:sldMk cId="2724378703" sldId="326"/>
        </pc:sldMkLst>
      </pc:sldChg>
      <pc:sldChg chg="del">
        <pc:chgData name="Minesh Patel" userId="a66d4990ec83ac90" providerId="LiveId" clId="{EC69A72D-939C-45E3-A084-34A4E55CD126}" dt="2021-10-06T16:48:38.161" v="7" actId="47"/>
        <pc:sldMkLst>
          <pc:docMk/>
          <pc:sldMk cId="220434484" sldId="327"/>
        </pc:sldMkLst>
      </pc:sldChg>
      <pc:sldChg chg="del">
        <pc:chgData name="Minesh Patel" userId="a66d4990ec83ac90" providerId="LiveId" clId="{EC69A72D-939C-45E3-A084-34A4E55CD126}" dt="2021-10-06T16:48:38.161" v="7" actId="47"/>
        <pc:sldMkLst>
          <pc:docMk/>
          <pc:sldMk cId="168705547" sldId="328"/>
        </pc:sldMkLst>
      </pc:sldChg>
      <pc:sldChg chg="del">
        <pc:chgData name="Minesh Patel" userId="a66d4990ec83ac90" providerId="LiveId" clId="{EC69A72D-939C-45E3-A084-34A4E55CD126}" dt="2021-10-06T16:48:38.161" v="7" actId="47"/>
        <pc:sldMkLst>
          <pc:docMk/>
          <pc:sldMk cId="3703214488" sldId="330"/>
        </pc:sldMkLst>
      </pc:sldChg>
      <pc:sldChg chg="del">
        <pc:chgData name="Minesh Patel" userId="a66d4990ec83ac90" providerId="LiveId" clId="{EC69A72D-939C-45E3-A084-34A4E55CD126}" dt="2021-10-06T16:48:55.498" v="8" actId="47"/>
        <pc:sldMkLst>
          <pc:docMk/>
          <pc:sldMk cId="3946689823" sldId="331"/>
        </pc:sldMkLst>
      </pc:sldChg>
      <pc:sldChg chg="del">
        <pc:chgData name="Minesh Patel" userId="a66d4990ec83ac90" providerId="LiveId" clId="{EC69A72D-939C-45E3-A084-34A4E55CD126}" dt="2021-10-06T16:48:55.498" v="8" actId="47"/>
        <pc:sldMkLst>
          <pc:docMk/>
          <pc:sldMk cId="2294870649" sldId="332"/>
        </pc:sldMkLst>
      </pc:sldChg>
      <pc:sldChg chg="del">
        <pc:chgData name="Minesh Patel" userId="a66d4990ec83ac90" providerId="LiveId" clId="{EC69A72D-939C-45E3-A084-34A4E55CD126}" dt="2021-10-06T16:48:55.498" v="8" actId="47"/>
        <pc:sldMkLst>
          <pc:docMk/>
          <pc:sldMk cId="3987334194" sldId="333"/>
        </pc:sldMkLst>
      </pc:sldChg>
      <pc:sldChg chg="del">
        <pc:chgData name="Minesh Patel" userId="a66d4990ec83ac90" providerId="LiveId" clId="{EC69A72D-939C-45E3-A084-34A4E55CD126}" dt="2021-10-06T16:48:55.498" v="8" actId="47"/>
        <pc:sldMkLst>
          <pc:docMk/>
          <pc:sldMk cId="4148969579" sldId="334"/>
        </pc:sldMkLst>
      </pc:sldChg>
      <pc:sldChg chg="del">
        <pc:chgData name="Minesh Patel" userId="a66d4990ec83ac90" providerId="LiveId" clId="{EC69A72D-939C-45E3-A084-34A4E55CD126}" dt="2021-10-06T16:48:55.498" v="8" actId="47"/>
        <pc:sldMkLst>
          <pc:docMk/>
          <pc:sldMk cId="564422677" sldId="335"/>
        </pc:sldMkLst>
      </pc:sldChg>
      <pc:sldChg chg="del">
        <pc:chgData name="Minesh Patel" userId="a66d4990ec83ac90" providerId="LiveId" clId="{EC69A72D-939C-45E3-A084-34A4E55CD126}" dt="2021-10-06T16:48:55.498" v="8" actId="47"/>
        <pc:sldMkLst>
          <pc:docMk/>
          <pc:sldMk cId="1843980896" sldId="336"/>
        </pc:sldMkLst>
      </pc:sldChg>
      <pc:sldChg chg="del">
        <pc:chgData name="Minesh Patel" userId="a66d4990ec83ac90" providerId="LiveId" clId="{EC69A72D-939C-45E3-A084-34A4E55CD126}" dt="2021-10-06T16:48:55.498" v="8" actId="47"/>
        <pc:sldMkLst>
          <pc:docMk/>
          <pc:sldMk cId="1826879424" sldId="337"/>
        </pc:sldMkLst>
      </pc:sldChg>
      <pc:sldChg chg="del">
        <pc:chgData name="Minesh Patel" userId="a66d4990ec83ac90" providerId="LiveId" clId="{EC69A72D-939C-45E3-A084-34A4E55CD126}" dt="2021-10-06T16:47:58.329" v="1" actId="47"/>
        <pc:sldMkLst>
          <pc:docMk/>
          <pc:sldMk cId="1164887623" sldId="338"/>
        </pc:sldMkLst>
      </pc:sldChg>
      <pc:sldChg chg="del">
        <pc:chgData name="Minesh Patel" userId="a66d4990ec83ac90" providerId="LiveId" clId="{EC69A72D-939C-45E3-A084-34A4E55CD126}" dt="2021-10-06T16:48:55.498" v="8" actId="47"/>
        <pc:sldMkLst>
          <pc:docMk/>
          <pc:sldMk cId="2452341872" sldId="339"/>
        </pc:sldMkLst>
      </pc:sldChg>
      <pc:sldChg chg="del">
        <pc:chgData name="Minesh Patel" userId="a66d4990ec83ac90" providerId="LiveId" clId="{EC69A72D-939C-45E3-A084-34A4E55CD126}" dt="2021-10-06T16:48:55.498" v="8" actId="47"/>
        <pc:sldMkLst>
          <pc:docMk/>
          <pc:sldMk cId="1517140587" sldId="340"/>
        </pc:sldMkLst>
      </pc:sldChg>
      <pc:sldChg chg="del">
        <pc:chgData name="Minesh Patel" userId="a66d4990ec83ac90" providerId="LiveId" clId="{EC69A72D-939C-45E3-A084-34A4E55CD126}" dt="2021-10-06T16:48:55.498" v="8" actId="47"/>
        <pc:sldMkLst>
          <pc:docMk/>
          <pc:sldMk cId="3056148396" sldId="341"/>
        </pc:sldMkLst>
      </pc:sldChg>
      <pc:sldChg chg="del">
        <pc:chgData name="Minesh Patel" userId="a66d4990ec83ac90" providerId="LiveId" clId="{EC69A72D-939C-45E3-A084-34A4E55CD126}" dt="2021-10-06T16:48:55.498" v="8" actId="47"/>
        <pc:sldMkLst>
          <pc:docMk/>
          <pc:sldMk cId="3958601905" sldId="342"/>
        </pc:sldMkLst>
      </pc:sldChg>
      <pc:sldChg chg="del">
        <pc:chgData name="Minesh Patel" userId="a66d4990ec83ac90" providerId="LiveId" clId="{EC69A72D-939C-45E3-A084-34A4E55CD126}" dt="2021-10-06T16:48:55.498" v="8" actId="47"/>
        <pc:sldMkLst>
          <pc:docMk/>
          <pc:sldMk cId="48614487" sldId="343"/>
        </pc:sldMkLst>
      </pc:sldChg>
      <pc:sldChg chg="del">
        <pc:chgData name="Minesh Patel" userId="a66d4990ec83ac90" providerId="LiveId" clId="{EC69A72D-939C-45E3-A084-34A4E55CD126}" dt="2021-10-06T16:48:38.161" v="7" actId="47"/>
        <pc:sldMkLst>
          <pc:docMk/>
          <pc:sldMk cId="2315199062" sldId="350"/>
        </pc:sldMkLst>
      </pc:sldChg>
      <pc:sldChg chg="del">
        <pc:chgData name="Minesh Patel" userId="a66d4990ec83ac90" providerId="LiveId" clId="{EC69A72D-939C-45E3-A084-34A4E55CD126}" dt="2021-10-06T16:48:55.498" v="8" actId="47"/>
        <pc:sldMkLst>
          <pc:docMk/>
          <pc:sldMk cId="2058467664" sldId="351"/>
        </pc:sldMkLst>
      </pc:sldChg>
      <pc:sldChg chg="del">
        <pc:chgData name="Minesh Patel" userId="a66d4990ec83ac90" providerId="LiveId" clId="{EC69A72D-939C-45E3-A084-34A4E55CD126}" dt="2021-10-06T16:48:38.161" v="7" actId="47"/>
        <pc:sldMkLst>
          <pc:docMk/>
          <pc:sldMk cId="3508444251" sldId="353"/>
        </pc:sldMkLst>
      </pc:sldChg>
      <pc:sldChg chg="del">
        <pc:chgData name="Minesh Patel" userId="a66d4990ec83ac90" providerId="LiveId" clId="{EC69A72D-939C-45E3-A084-34A4E55CD126}" dt="2021-10-06T16:48:55.498" v="8" actId="47"/>
        <pc:sldMkLst>
          <pc:docMk/>
          <pc:sldMk cId="141642118" sldId="354"/>
        </pc:sldMkLst>
      </pc:sldChg>
      <pc:sldChg chg="del">
        <pc:chgData name="Minesh Patel" userId="a66d4990ec83ac90" providerId="LiveId" clId="{EC69A72D-939C-45E3-A084-34A4E55CD126}" dt="2021-10-06T16:48:38.161" v="7" actId="47"/>
        <pc:sldMkLst>
          <pc:docMk/>
          <pc:sldMk cId="162204352" sldId="356"/>
        </pc:sldMkLst>
      </pc:sldChg>
      <pc:sldChg chg="del">
        <pc:chgData name="Minesh Patel" userId="a66d4990ec83ac90" providerId="LiveId" clId="{EC69A72D-939C-45E3-A084-34A4E55CD126}" dt="2021-10-06T16:48:55.498" v="8" actId="47"/>
        <pc:sldMkLst>
          <pc:docMk/>
          <pc:sldMk cId="1421327654" sldId="360"/>
        </pc:sldMkLst>
      </pc:sldChg>
      <pc:sldChg chg="del">
        <pc:chgData name="Minesh Patel" userId="a66d4990ec83ac90" providerId="LiveId" clId="{EC69A72D-939C-45E3-A084-34A4E55CD126}" dt="2021-10-06T16:48:55.498" v="8" actId="47"/>
        <pc:sldMkLst>
          <pc:docMk/>
          <pc:sldMk cId="1816583391" sldId="361"/>
        </pc:sldMkLst>
      </pc:sldChg>
      <pc:sldChg chg="del">
        <pc:chgData name="Minesh Patel" userId="a66d4990ec83ac90" providerId="LiveId" clId="{EC69A72D-939C-45E3-A084-34A4E55CD126}" dt="2021-10-06T16:48:38.161" v="7" actId="47"/>
        <pc:sldMkLst>
          <pc:docMk/>
          <pc:sldMk cId="4059118559" sldId="364"/>
        </pc:sldMkLst>
      </pc:sldChg>
      <pc:sldChg chg="del">
        <pc:chgData name="Minesh Patel" userId="a66d4990ec83ac90" providerId="LiveId" clId="{EC69A72D-939C-45E3-A084-34A4E55CD126}" dt="2021-10-06T16:48:38.161" v="7" actId="47"/>
        <pc:sldMkLst>
          <pc:docMk/>
          <pc:sldMk cId="1030043266" sldId="370"/>
        </pc:sldMkLst>
      </pc:sldChg>
      <pc:sldChg chg="del">
        <pc:chgData name="Minesh Patel" userId="a66d4990ec83ac90" providerId="LiveId" clId="{EC69A72D-939C-45E3-A084-34A4E55CD126}" dt="2021-10-06T16:48:38.161" v="7" actId="47"/>
        <pc:sldMkLst>
          <pc:docMk/>
          <pc:sldMk cId="1725297935" sldId="371"/>
        </pc:sldMkLst>
      </pc:sldChg>
      <pc:sldChg chg="del">
        <pc:chgData name="Minesh Patel" userId="a66d4990ec83ac90" providerId="LiveId" clId="{EC69A72D-939C-45E3-A084-34A4E55CD126}" dt="2021-10-06T16:48:38.161" v="7" actId="47"/>
        <pc:sldMkLst>
          <pc:docMk/>
          <pc:sldMk cId="1698453447" sldId="372"/>
        </pc:sldMkLst>
      </pc:sldChg>
      <pc:sldChg chg="del">
        <pc:chgData name="Minesh Patel" userId="a66d4990ec83ac90" providerId="LiveId" clId="{EC69A72D-939C-45E3-A084-34A4E55CD126}" dt="2021-10-06T16:48:38.161" v="7" actId="47"/>
        <pc:sldMkLst>
          <pc:docMk/>
          <pc:sldMk cId="2670048945" sldId="377"/>
        </pc:sldMkLst>
      </pc:sldChg>
      <pc:sldChg chg="del">
        <pc:chgData name="Minesh Patel" userId="a66d4990ec83ac90" providerId="LiveId" clId="{EC69A72D-939C-45E3-A084-34A4E55CD126}" dt="2021-10-06T16:48:38.161" v="7" actId="47"/>
        <pc:sldMkLst>
          <pc:docMk/>
          <pc:sldMk cId="2682718934" sldId="378"/>
        </pc:sldMkLst>
      </pc:sldChg>
      <pc:sldChg chg="del">
        <pc:chgData name="Minesh Patel" userId="a66d4990ec83ac90" providerId="LiveId" clId="{EC69A72D-939C-45E3-A084-34A4E55CD126}" dt="2021-10-06T16:48:55.498" v="8" actId="47"/>
        <pc:sldMkLst>
          <pc:docMk/>
          <pc:sldMk cId="2785997009" sldId="379"/>
        </pc:sldMkLst>
      </pc:sldChg>
      <pc:sldChg chg="del">
        <pc:chgData name="Minesh Patel" userId="a66d4990ec83ac90" providerId="LiveId" clId="{EC69A72D-939C-45E3-A084-34A4E55CD126}" dt="2021-10-06T16:48:38.161" v="7" actId="47"/>
        <pc:sldMkLst>
          <pc:docMk/>
          <pc:sldMk cId="1668112999" sldId="380"/>
        </pc:sldMkLst>
      </pc:sldChg>
      <pc:sldChg chg="del">
        <pc:chgData name="Minesh Patel" userId="a66d4990ec83ac90" providerId="LiveId" clId="{EC69A72D-939C-45E3-A084-34A4E55CD126}" dt="2021-10-06T16:48:38.161" v="7" actId="47"/>
        <pc:sldMkLst>
          <pc:docMk/>
          <pc:sldMk cId="4002366640" sldId="382"/>
        </pc:sldMkLst>
      </pc:sldChg>
      <pc:sldChg chg="del">
        <pc:chgData name="Minesh Patel" userId="a66d4990ec83ac90" providerId="LiveId" clId="{EC69A72D-939C-45E3-A084-34A4E55CD126}" dt="2021-10-06T16:48:38.161" v="7" actId="47"/>
        <pc:sldMkLst>
          <pc:docMk/>
          <pc:sldMk cId="3437092079" sldId="384"/>
        </pc:sldMkLst>
      </pc:sldChg>
      <pc:sldChg chg="del">
        <pc:chgData name="Minesh Patel" userId="a66d4990ec83ac90" providerId="LiveId" clId="{EC69A72D-939C-45E3-A084-34A4E55CD126}" dt="2021-10-06T16:48:38.161" v="7" actId="47"/>
        <pc:sldMkLst>
          <pc:docMk/>
          <pc:sldMk cId="1438536088" sldId="385"/>
        </pc:sldMkLst>
      </pc:sldChg>
      <pc:sldChg chg="del">
        <pc:chgData name="Minesh Patel" userId="a66d4990ec83ac90" providerId="LiveId" clId="{EC69A72D-939C-45E3-A084-34A4E55CD126}" dt="2021-10-06T16:48:38.161" v="7" actId="47"/>
        <pc:sldMkLst>
          <pc:docMk/>
          <pc:sldMk cId="4115814163" sldId="388"/>
        </pc:sldMkLst>
      </pc:sldChg>
      <pc:sldChg chg="del">
        <pc:chgData name="Minesh Patel" userId="a66d4990ec83ac90" providerId="LiveId" clId="{EC69A72D-939C-45E3-A084-34A4E55CD126}" dt="2021-10-06T16:48:38.161" v="7" actId="47"/>
        <pc:sldMkLst>
          <pc:docMk/>
          <pc:sldMk cId="621168429" sldId="393"/>
        </pc:sldMkLst>
      </pc:sldChg>
      <pc:sldChg chg="del">
        <pc:chgData name="Minesh Patel" userId="a66d4990ec83ac90" providerId="LiveId" clId="{EC69A72D-939C-45E3-A084-34A4E55CD126}" dt="2021-10-06T16:48:38.161" v="7" actId="47"/>
        <pc:sldMkLst>
          <pc:docMk/>
          <pc:sldMk cId="4223472216" sldId="394"/>
        </pc:sldMkLst>
      </pc:sldChg>
      <pc:sldChg chg="del">
        <pc:chgData name="Minesh Patel" userId="a66d4990ec83ac90" providerId="LiveId" clId="{EC69A72D-939C-45E3-A084-34A4E55CD126}" dt="2021-10-06T16:48:55.498" v="8" actId="47"/>
        <pc:sldMkLst>
          <pc:docMk/>
          <pc:sldMk cId="954293740" sldId="395"/>
        </pc:sldMkLst>
      </pc:sldChg>
      <pc:sldChg chg="del">
        <pc:chgData name="Minesh Patel" userId="a66d4990ec83ac90" providerId="LiveId" clId="{EC69A72D-939C-45E3-A084-34A4E55CD126}" dt="2021-10-06T16:48:38.161" v="7" actId="47"/>
        <pc:sldMkLst>
          <pc:docMk/>
          <pc:sldMk cId="1789984002" sldId="398"/>
        </pc:sldMkLst>
      </pc:sldChg>
      <pc:sldChg chg="del">
        <pc:chgData name="Minesh Patel" userId="a66d4990ec83ac90" providerId="LiveId" clId="{EC69A72D-939C-45E3-A084-34A4E55CD126}" dt="2021-10-06T16:48:55.498" v="8" actId="47"/>
        <pc:sldMkLst>
          <pc:docMk/>
          <pc:sldMk cId="935254004" sldId="400"/>
        </pc:sldMkLst>
      </pc:sldChg>
      <pc:sldChg chg="del">
        <pc:chgData name="Minesh Patel" userId="a66d4990ec83ac90" providerId="LiveId" clId="{EC69A72D-939C-45E3-A084-34A4E55CD126}" dt="2021-10-06T16:48:55.498" v="8" actId="47"/>
        <pc:sldMkLst>
          <pc:docMk/>
          <pc:sldMk cId="390458114" sldId="402"/>
        </pc:sldMkLst>
      </pc:sldChg>
      <pc:sldChg chg="del">
        <pc:chgData name="Minesh Patel" userId="a66d4990ec83ac90" providerId="LiveId" clId="{EC69A72D-939C-45E3-A084-34A4E55CD126}" dt="2021-10-06T16:48:38.161" v="7" actId="47"/>
        <pc:sldMkLst>
          <pc:docMk/>
          <pc:sldMk cId="1112179227" sldId="405"/>
        </pc:sldMkLst>
      </pc:sldChg>
      <pc:sldChg chg="del">
        <pc:chgData name="Minesh Patel" userId="a66d4990ec83ac90" providerId="LiveId" clId="{EC69A72D-939C-45E3-A084-34A4E55CD126}" dt="2021-10-06T16:48:55.498" v="8" actId="47"/>
        <pc:sldMkLst>
          <pc:docMk/>
          <pc:sldMk cId="1183712637" sldId="406"/>
        </pc:sldMkLst>
      </pc:sldChg>
      <pc:sldChg chg="del">
        <pc:chgData name="Minesh Patel" userId="a66d4990ec83ac90" providerId="LiveId" clId="{EC69A72D-939C-45E3-A084-34A4E55CD126}" dt="2021-10-06T16:48:55.498" v="8" actId="47"/>
        <pc:sldMkLst>
          <pc:docMk/>
          <pc:sldMk cId="2515531538" sldId="407"/>
        </pc:sldMkLst>
      </pc:sldChg>
      <pc:sldChg chg="del">
        <pc:chgData name="Minesh Patel" userId="a66d4990ec83ac90" providerId="LiveId" clId="{EC69A72D-939C-45E3-A084-34A4E55CD126}" dt="2021-10-06T16:48:55.498" v="8" actId="47"/>
        <pc:sldMkLst>
          <pc:docMk/>
          <pc:sldMk cId="4263456158" sldId="408"/>
        </pc:sldMkLst>
      </pc:sldChg>
      <pc:sldChg chg="del">
        <pc:chgData name="Minesh Patel" userId="a66d4990ec83ac90" providerId="LiveId" clId="{EC69A72D-939C-45E3-A084-34A4E55CD126}" dt="2021-10-06T16:48:55.498" v="8" actId="47"/>
        <pc:sldMkLst>
          <pc:docMk/>
          <pc:sldMk cId="2596683054" sldId="409"/>
        </pc:sldMkLst>
      </pc:sldChg>
      <pc:sldChg chg="del">
        <pc:chgData name="Minesh Patel" userId="a66d4990ec83ac90" providerId="LiveId" clId="{EC69A72D-939C-45E3-A084-34A4E55CD126}" dt="2021-10-06T16:48:38.161" v="7" actId="47"/>
        <pc:sldMkLst>
          <pc:docMk/>
          <pc:sldMk cId="191160217" sldId="410"/>
        </pc:sldMkLst>
      </pc:sldChg>
      <pc:sldChg chg="del">
        <pc:chgData name="Minesh Patel" userId="a66d4990ec83ac90" providerId="LiveId" clId="{EC69A72D-939C-45E3-A084-34A4E55CD126}" dt="2021-10-06T16:48:55.498" v="8" actId="47"/>
        <pc:sldMkLst>
          <pc:docMk/>
          <pc:sldMk cId="3554944947" sldId="413"/>
        </pc:sldMkLst>
      </pc:sldChg>
      <pc:sldChg chg="del">
        <pc:chgData name="Minesh Patel" userId="a66d4990ec83ac90" providerId="LiveId" clId="{EC69A72D-939C-45E3-A084-34A4E55CD126}" dt="2021-10-06T16:48:38.161" v="7" actId="47"/>
        <pc:sldMkLst>
          <pc:docMk/>
          <pc:sldMk cId="2319435830" sldId="414"/>
        </pc:sldMkLst>
      </pc:sldChg>
      <pc:sldChg chg="del">
        <pc:chgData name="Minesh Patel" userId="a66d4990ec83ac90" providerId="LiveId" clId="{EC69A72D-939C-45E3-A084-34A4E55CD126}" dt="2021-10-06T16:48:38.161" v="7" actId="47"/>
        <pc:sldMkLst>
          <pc:docMk/>
          <pc:sldMk cId="3298850408" sldId="417"/>
        </pc:sldMkLst>
      </pc:sldChg>
      <pc:sldChg chg="del">
        <pc:chgData name="Minesh Patel" userId="a66d4990ec83ac90" providerId="LiveId" clId="{EC69A72D-939C-45E3-A084-34A4E55CD126}" dt="2021-10-06T16:48:38.161" v="7" actId="47"/>
        <pc:sldMkLst>
          <pc:docMk/>
          <pc:sldMk cId="2138928808" sldId="418"/>
        </pc:sldMkLst>
      </pc:sldChg>
      <pc:sldChg chg="del">
        <pc:chgData name="Minesh Patel" userId="a66d4990ec83ac90" providerId="LiveId" clId="{EC69A72D-939C-45E3-A084-34A4E55CD126}" dt="2021-10-06T16:48:55.498" v="8" actId="47"/>
        <pc:sldMkLst>
          <pc:docMk/>
          <pc:sldMk cId="3541538294" sldId="419"/>
        </pc:sldMkLst>
      </pc:sldChg>
      <pc:sldChg chg="del">
        <pc:chgData name="Minesh Patel" userId="a66d4990ec83ac90" providerId="LiveId" clId="{EC69A72D-939C-45E3-A084-34A4E55CD126}" dt="2021-10-06T16:48:38.161" v="7" actId="47"/>
        <pc:sldMkLst>
          <pc:docMk/>
          <pc:sldMk cId="1014060731" sldId="421"/>
        </pc:sldMkLst>
      </pc:sldChg>
      <pc:sldChg chg="del">
        <pc:chgData name="Minesh Patel" userId="a66d4990ec83ac90" providerId="LiveId" clId="{EC69A72D-939C-45E3-A084-34A4E55CD126}" dt="2021-10-06T16:48:38.161" v="7" actId="47"/>
        <pc:sldMkLst>
          <pc:docMk/>
          <pc:sldMk cId="1456555615" sldId="422"/>
        </pc:sldMkLst>
      </pc:sldChg>
      <pc:sldChg chg="del">
        <pc:chgData name="Minesh Patel" userId="a66d4990ec83ac90" providerId="LiveId" clId="{EC69A72D-939C-45E3-A084-34A4E55CD126}" dt="2021-10-06T16:48:38.161" v="7" actId="47"/>
        <pc:sldMkLst>
          <pc:docMk/>
          <pc:sldMk cId="3910073773" sldId="423"/>
        </pc:sldMkLst>
      </pc:sldChg>
      <pc:sldChg chg="del">
        <pc:chgData name="Minesh Patel" userId="a66d4990ec83ac90" providerId="LiveId" clId="{EC69A72D-939C-45E3-A084-34A4E55CD126}" dt="2021-10-06T16:48:38.161" v="7" actId="47"/>
        <pc:sldMkLst>
          <pc:docMk/>
          <pc:sldMk cId="2975268049" sldId="427"/>
        </pc:sldMkLst>
      </pc:sldChg>
      <pc:sldChg chg="del">
        <pc:chgData name="Minesh Patel" userId="a66d4990ec83ac90" providerId="LiveId" clId="{EC69A72D-939C-45E3-A084-34A4E55CD126}" dt="2021-10-06T16:48:38.161" v="7" actId="47"/>
        <pc:sldMkLst>
          <pc:docMk/>
          <pc:sldMk cId="3167450622" sldId="429"/>
        </pc:sldMkLst>
      </pc:sldChg>
      <pc:sldChg chg="del">
        <pc:chgData name="Minesh Patel" userId="a66d4990ec83ac90" providerId="LiveId" clId="{EC69A72D-939C-45E3-A084-34A4E55CD126}" dt="2021-10-06T16:48:38.161" v="7" actId="47"/>
        <pc:sldMkLst>
          <pc:docMk/>
          <pc:sldMk cId="472208040" sldId="430"/>
        </pc:sldMkLst>
      </pc:sldChg>
      <pc:sldChg chg="del">
        <pc:chgData name="Minesh Patel" userId="a66d4990ec83ac90" providerId="LiveId" clId="{EC69A72D-939C-45E3-A084-34A4E55CD126}" dt="2021-10-06T16:48:55.498" v="8" actId="47"/>
        <pc:sldMkLst>
          <pc:docMk/>
          <pc:sldMk cId="310058944" sldId="431"/>
        </pc:sldMkLst>
      </pc:sldChg>
      <pc:sldChg chg="del">
        <pc:chgData name="Minesh Patel" userId="a66d4990ec83ac90" providerId="LiveId" clId="{EC69A72D-939C-45E3-A084-34A4E55CD126}" dt="2021-10-06T16:48:38.161" v="7" actId="47"/>
        <pc:sldMkLst>
          <pc:docMk/>
          <pc:sldMk cId="2837311020" sldId="432"/>
        </pc:sldMkLst>
      </pc:sldChg>
      <pc:sldChg chg="del">
        <pc:chgData name="Minesh Patel" userId="a66d4990ec83ac90" providerId="LiveId" clId="{EC69A72D-939C-45E3-A084-34A4E55CD126}" dt="2021-10-06T16:48:38.161" v="7" actId="47"/>
        <pc:sldMkLst>
          <pc:docMk/>
          <pc:sldMk cId="1773846755" sldId="433"/>
        </pc:sldMkLst>
      </pc:sldChg>
      <pc:sldChg chg="del">
        <pc:chgData name="Minesh Patel" userId="a66d4990ec83ac90" providerId="LiveId" clId="{EC69A72D-939C-45E3-A084-34A4E55CD126}" dt="2021-10-06T16:48:55.498" v="8" actId="47"/>
        <pc:sldMkLst>
          <pc:docMk/>
          <pc:sldMk cId="287208086" sldId="439"/>
        </pc:sldMkLst>
      </pc:sldChg>
      <pc:sldChg chg="del">
        <pc:chgData name="Minesh Patel" userId="a66d4990ec83ac90" providerId="LiveId" clId="{EC69A72D-939C-45E3-A084-34A4E55CD126}" dt="2021-10-06T16:48:38.161" v="7" actId="47"/>
        <pc:sldMkLst>
          <pc:docMk/>
          <pc:sldMk cId="2884144647" sldId="442"/>
        </pc:sldMkLst>
      </pc:sldChg>
      <pc:sldChg chg="del">
        <pc:chgData name="Minesh Patel" userId="a66d4990ec83ac90" providerId="LiveId" clId="{EC69A72D-939C-45E3-A084-34A4E55CD126}" dt="2021-10-06T16:48:38.161" v="7" actId="47"/>
        <pc:sldMkLst>
          <pc:docMk/>
          <pc:sldMk cId="1928141824" sldId="445"/>
        </pc:sldMkLst>
      </pc:sldChg>
      <pc:sldChg chg="del">
        <pc:chgData name="Minesh Patel" userId="a66d4990ec83ac90" providerId="LiveId" clId="{EC69A72D-939C-45E3-A084-34A4E55CD126}" dt="2021-10-06T16:48:38.161" v="7" actId="47"/>
        <pc:sldMkLst>
          <pc:docMk/>
          <pc:sldMk cId="26282005" sldId="446"/>
        </pc:sldMkLst>
      </pc:sldChg>
      <pc:sldChg chg="del">
        <pc:chgData name="Minesh Patel" userId="a66d4990ec83ac90" providerId="LiveId" clId="{EC69A72D-939C-45E3-A084-34A4E55CD126}" dt="2021-10-06T16:48:55.498" v="8" actId="47"/>
        <pc:sldMkLst>
          <pc:docMk/>
          <pc:sldMk cId="3969117591" sldId="447"/>
        </pc:sldMkLst>
      </pc:sldChg>
      <pc:sldChg chg="del">
        <pc:chgData name="Minesh Patel" userId="a66d4990ec83ac90" providerId="LiveId" clId="{EC69A72D-939C-45E3-A084-34A4E55CD126}" dt="2021-10-06T16:48:55.498" v="8" actId="47"/>
        <pc:sldMkLst>
          <pc:docMk/>
          <pc:sldMk cId="753001406" sldId="448"/>
        </pc:sldMkLst>
      </pc:sldChg>
      <pc:sldChg chg="del">
        <pc:chgData name="Minesh Patel" userId="a66d4990ec83ac90" providerId="LiveId" clId="{EC69A72D-939C-45E3-A084-34A4E55CD126}" dt="2021-10-06T16:48:38.161" v="7" actId="47"/>
        <pc:sldMkLst>
          <pc:docMk/>
          <pc:sldMk cId="2204234516" sldId="449"/>
        </pc:sldMkLst>
      </pc:sldChg>
      <pc:sldChg chg="del">
        <pc:chgData name="Minesh Patel" userId="a66d4990ec83ac90" providerId="LiveId" clId="{EC69A72D-939C-45E3-A084-34A4E55CD126}" dt="2021-10-06T16:48:38.161" v="7" actId="47"/>
        <pc:sldMkLst>
          <pc:docMk/>
          <pc:sldMk cId="2210273427" sldId="450"/>
        </pc:sldMkLst>
      </pc:sldChg>
      <pc:sldChg chg="del">
        <pc:chgData name="Minesh Patel" userId="a66d4990ec83ac90" providerId="LiveId" clId="{EC69A72D-939C-45E3-A084-34A4E55CD126}" dt="2021-10-06T16:48:38.161" v="7" actId="47"/>
        <pc:sldMkLst>
          <pc:docMk/>
          <pc:sldMk cId="232232348" sldId="451"/>
        </pc:sldMkLst>
      </pc:sldChg>
      <pc:sldChg chg="del">
        <pc:chgData name="Minesh Patel" userId="a66d4990ec83ac90" providerId="LiveId" clId="{EC69A72D-939C-45E3-A084-34A4E55CD126}" dt="2021-10-06T16:48:38.161" v="7" actId="47"/>
        <pc:sldMkLst>
          <pc:docMk/>
          <pc:sldMk cId="3901157865" sldId="452"/>
        </pc:sldMkLst>
      </pc:sldChg>
      <pc:sldChg chg="del">
        <pc:chgData name="Minesh Patel" userId="a66d4990ec83ac90" providerId="LiveId" clId="{EC69A72D-939C-45E3-A084-34A4E55CD126}" dt="2021-10-06T16:48:38.161" v="7" actId="47"/>
        <pc:sldMkLst>
          <pc:docMk/>
          <pc:sldMk cId="1241623664" sldId="453"/>
        </pc:sldMkLst>
      </pc:sldChg>
      <pc:sldChg chg="del">
        <pc:chgData name="Minesh Patel" userId="a66d4990ec83ac90" providerId="LiveId" clId="{EC69A72D-939C-45E3-A084-34A4E55CD126}" dt="2021-10-06T16:48:38.161" v="7" actId="47"/>
        <pc:sldMkLst>
          <pc:docMk/>
          <pc:sldMk cId="1542192148" sldId="454"/>
        </pc:sldMkLst>
      </pc:sldChg>
      <pc:sldChg chg="del">
        <pc:chgData name="Minesh Patel" userId="a66d4990ec83ac90" providerId="LiveId" clId="{EC69A72D-939C-45E3-A084-34A4E55CD126}" dt="2021-10-06T16:48:55.498" v="8" actId="47"/>
        <pc:sldMkLst>
          <pc:docMk/>
          <pc:sldMk cId="4014423820" sldId="455"/>
        </pc:sldMkLst>
      </pc:sldChg>
      <pc:sldChg chg="del">
        <pc:chgData name="Minesh Patel" userId="a66d4990ec83ac90" providerId="LiveId" clId="{EC69A72D-939C-45E3-A084-34A4E55CD126}" dt="2021-10-06T16:48:55.498" v="8" actId="47"/>
        <pc:sldMkLst>
          <pc:docMk/>
          <pc:sldMk cId="1359983188" sldId="457"/>
        </pc:sldMkLst>
      </pc:sldChg>
      <pc:sldChg chg="del">
        <pc:chgData name="Minesh Patel" userId="a66d4990ec83ac90" providerId="LiveId" clId="{EC69A72D-939C-45E3-A084-34A4E55CD126}" dt="2021-10-06T16:48:38.161" v="7" actId="47"/>
        <pc:sldMkLst>
          <pc:docMk/>
          <pc:sldMk cId="679105012" sldId="460"/>
        </pc:sldMkLst>
      </pc:sldChg>
      <pc:sldChg chg="delSp mod">
        <pc:chgData name="Minesh Patel" userId="a66d4990ec83ac90" providerId="LiveId" clId="{EC69A72D-939C-45E3-A084-34A4E55CD126}" dt="2021-10-06T16:49:41.267" v="19" actId="478"/>
        <pc:sldMkLst>
          <pc:docMk/>
          <pc:sldMk cId="462382982" sldId="461"/>
        </pc:sldMkLst>
        <pc:grpChg chg="del">
          <ac:chgData name="Minesh Patel" userId="a66d4990ec83ac90" providerId="LiveId" clId="{EC69A72D-939C-45E3-A084-34A4E55CD126}" dt="2021-10-06T16:49:41.267" v="19" actId="478"/>
          <ac:grpSpMkLst>
            <pc:docMk/>
            <pc:sldMk cId="462382982" sldId="461"/>
            <ac:grpSpMk id="38" creationId="{E9287A28-84AF-4849-A0AE-163722C8BBE4}"/>
          </ac:grpSpMkLst>
        </pc:grpChg>
      </pc:sldChg>
      <pc:sldChg chg="del">
        <pc:chgData name="Minesh Patel" userId="a66d4990ec83ac90" providerId="LiveId" clId="{EC69A72D-939C-45E3-A084-34A4E55CD126}" dt="2021-10-06T16:48:55.498" v="8" actId="47"/>
        <pc:sldMkLst>
          <pc:docMk/>
          <pc:sldMk cId="3821809733" sldId="462"/>
        </pc:sldMkLst>
      </pc:sldChg>
      <pc:sldChg chg="del">
        <pc:chgData name="Minesh Patel" userId="a66d4990ec83ac90" providerId="LiveId" clId="{EC69A72D-939C-45E3-A084-34A4E55CD126}" dt="2021-10-06T16:48:38.161" v="7" actId="47"/>
        <pc:sldMkLst>
          <pc:docMk/>
          <pc:sldMk cId="3943011870" sldId="463"/>
        </pc:sldMkLst>
      </pc:sldChg>
      <pc:sldChg chg="del">
        <pc:chgData name="Minesh Patel" userId="a66d4990ec83ac90" providerId="LiveId" clId="{EC69A72D-939C-45E3-A084-34A4E55CD126}" dt="2021-10-06T16:48:38.161" v="7" actId="47"/>
        <pc:sldMkLst>
          <pc:docMk/>
          <pc:sldMk cId="1494031813" sldId="464"/>
        </pc:sldMkLst>
      </pc:sldChg>
      <pc:sldChg chg="del">
        <pc:chgData name="Minesh Patel" userId="a66d4990ec83ac90" providerId="LiveId" clId="{EC69A72D-939C-45E3-A084-34A4E55CD126}" dt="2021-10-06T16:48:38.161" v="7" actId="47"/>
        <pc:sldMkLst>
          <pc:docMk/>
          <pc:sldMk cId="1400727729" sldId="466"/>
        </pc:sldMkLst>
      </pc:sldChg>
      <pc:sldChg chg="del">
        <pc:chgData name="Minesh Patel" userId="a66d4990ec83ac90" providerId="LiveId" clId="{EC69A72D-939C-45E3-A084-34A4E55CD126}" dt="2021-10-06T16:48:55.498" v="8" actId="47"/>
        <pc:sldMkLst>
          <pc:docMk/>
          <pc:sldMk cId="3317330673" sldId="467"/>
        </pc:sldMkLst>
      </pc:sldChg>
      <pc:sldChg chg="del">
        <pc:chgData name="Minesh Patel" userId="a66d4990ec83ac90" providerId="LiveId" clId="{EC69A72D-939C-45E3-A084-34A4E55CD126}" dt="2021-10-06T16:48:38.161" v="7" actId="47"/>
        <pc:sldMkLst>
          <pc:docMk/>
          <pc:sldMk cId="1106492765" sldId="468"/>
        </pc:sldMkLst>
      </pc:sldChg>
      <pc:sldChg chg="del">
        <pc:chgData name="Minesh Patel" userId="a66d4990ec83ac90" providerId="LiveId" clId="{EC69A72D-939C-45E3-A084-34A4E55CD126}" dt="2021-10-06T16:48:38.161" v="7" actId="47"/>
        <pc:sldMkLst>
          <pc:docMk/>
          <pc:sldMk cId="180194456" sldId="469"/>
        </pc:sldMkLst>
      </pc:sldChg>
      <pc:sldChg chg="del">
        <pc:chgData name="Minesh Patel" userId="a66d4990ec83ac90" providerId="LiveId" clId="{EC69A72D-939C-45E3-A084-34A4E55CD126}" dt="2021-10-06T16:48:55.498" v="8" actId="47"/>
        <pc:sldMkLst>
          <pc:docMk/>
          <pc:sldMk cId="247049314" sldId="470"/>
        </pc:sldMkLst>
      </pc:sldChg>
      <pc:sldChg chg="del">
        <pc:chgData name="Minesh Patel" userId="a66d4990ec83ac90" providerId="LiveId" clId="{EC69A72D-939C-45E3-A084-34A4E55CD126}" dt="2021-10-06T16:48:38.161" v="7" actId="47"/>
        <pc:sldMkLst>
          <pc:docMk/>
          <pc:sldMk cId="4001302457" sldId="471"/>
        </pc:sldMkLst>
      </pc:sldChg>
      <pc:sldChg chg="del">
        <pc:chgData name="Minesh Patel" userId="a66d4990ec83ac90" providerId="LiveId" clId="{EC69A72D-939C-45E3-A084-34A4E55CD126}" dt="2021-10-06T16:48:38.161" v="7" actId="47"/>
        <pc:sldMkLst>
          <pc:docMk/>
          <pc:sldMk cId="3178295170" sldId="472"/>
        </pc:sldMkLst>
      </pc:sldChg>
      <pc:sldChg chg="del">
        <pc:chgData name="Minesh Patel" userId="a66d4990ec83ac90" providerId="LiveId" clId="{EC69A72D-939C-45E3-A084-34A4E55CD126}" dt="2021-10-06T16:48:38.161" v="7" actId="47"/>
        <pc:sldMkLst>
          <pc:docMk/>
          <pc:sldMk cId="4275640374" sldId="473"/>
        </pc:sldMkLst>
      </pc:sldChg>
      <pc:sldChg chg="del">
        <pc:chgData name="Minesh Patel" userId="a66d4990ec83ac90" providerId="LiveId" clId="{EC69A72D-939C-45E3-A084-34A4E55CD126}" dt="2021-10-06T16:48:55.498" v="8" actId="47"/>
        <pc:sldMkLst>
          <pc:docMk/>
          <pc:sldMk cId="367804254" sldId="474"/>
        </pc:sldMkLst>
      </pc:sldChg>
      <pc:sldChg chg="del">
        <pc:chgData name="Minesh Patel" userId="a66d4990ec83ac90" providerId="LiveId" clId="{EC69A72D-939C-45E3-A084-34A4E55CD126}" dt="2021-10-06T16:48:55.498" v="8" actId="47"/>
        <pc:sldMkLst>
          <pc:docMk/>
          <pc:sldMk cId="2038085540" sldId="475"/>
        </pc:sldMkLst>
      </pc:sldChg>
      <pc:sldChg chg="del">
        <pc:chgData name="Minesh Patel" userId="a66d4990ec83ac90" providerId="LiveId" clId="{EC69A72D-939C-45E3-A084-34A4E55CD126}" dt="2021-10-06T16:48:55.498" v="8" actId="47"/>
        <pc:sldMkLst>
          <pc:docMk/>
          <pc:sldMk cId="4017287854" sldId="476"/>
        </pc:sldMkLst>
      </pc:sldChg>
      <pc:sldChg chg="del">
        <pc:chgData name="Minesh Patel" userId="a66d4990ec83ac90" providerId="LiveId" clId="{EC69A72D-939C-45E3-A084-34A4E55CD126}" dt="2021-10-06T16:48:55.498" v="8" actId="47"/>
        <pc:sldMkLst>
          <pc:docMk/>
          <pc:sldMk cId="1728792082" sldId="477"/>
        </pc:sldMkLst>
      </pc:sldChg>
      <pc:sldChg chg="del">
        <pc:chgData name="Minesh Patel" userId="a66d4990ec83ac90" providerId="LiveId" clId="{EC69A72D-939C-45E3-A084-34A4E55CD126}" dt="2021-10-06T16:48:55.498" v="8" actId="47"/>
        <pc:sldMkLst>
          <pc:docMk/>
          <pc:sldMk cId="4082054852" sldId="478"/>
        </pc:sldMkLst>
      </pc:sldChg>
      <pc:sldChg chg="del">
        <pc:chgData name="Minesh Patel" userId="a66d4990ec83ac90" providerId="LiveId" clId="{EC69A72D-939C-45E3-A084-34A4E55CD126}" dt="2021-10-06T16:48:55.498" v="8" actId="47"/>
        <pc:sldMkLst>
          <pc:docMk/>
          <pc:sldMk cId="4067144917" sldId="479"/>
        </pc:sldMkLst>
      </pc:sldChg>
      <pc:sldChg chg="del">
        <pc:chgData name="Minesh Patel" userId="a66d4990ec83ac90" providerId="LiveId" clId="{EC69A72D-939C-45E3-A084-34A4E55CD126}" dt="2021-10-06T16:48:55.498" v="8" actId="47"/>
        <pc:sldMkLst>
          <pc:docMk/>
          <pc:sldMk cId="2837375429" sldId="480"/>
        </pc:sldMkLst>
      </pc:sldChg>
      <pc:sldChg chg="del">
        <pc:chgData name="Minesh Patel" userId="a66d4990ec83ac90" providerId="LiveId" clId="{EC69A72D-939C-45E3-A084-34A4E55CD126}" dt="2021-10-06T16:48:55.498" v="8" actId="47"/>
        <pc:sldMkLst>
          <pc:docMk/>
          <pc:sldMk cId="1281692163" sldId="482"/>
        </pc:sldMkLst>
      </pc:sldChg>
      <pc:sldChg chg="del">
        <pc:chgData name="Minesh Patel" userId="a66d4990ec83ac90" providerId="LiveId" clId="{EC69A72D-939C-45E3-A084-34A4E55CD126}" dt="2021-10-06T16:48:55.498" v="8" actId="47"/>
        <pc:sldMkLst>
          <pc:docMk/>
          <pc:sldMk cId="2846038810" sldId="483"/>
        </pc:sldMkLst>
      </pc:sldChg>
      <pc:sldChg chg="del">
        <pc:chgData name="Minesh Patel" userId="a66d4990ec83ac90" providerId="LiveId" clId="{EC69A72D-939C-45E3-A084-34A4E55CD126}" dt="2021-10-06T16:48:55.498" v="8" actId="47"/>
        <pc:sldMkLst>
          <pc:docMk/>
          <pc:sldMk cId="720337049" sldId="484"/>
        </pc:sldMkLst>
      </pc:sldChg>
      <pc:sldChg chg="del">
        <pc:chgData name="Minesh Patel" userId="a66d4990ec83ac90" providerId="LiveId" clId="{EC69A72D-939C-45E3-A084-34A4E55CD126}" dt="2021-10-06T16:48:55.498" v="8" actId="47"/>
        <pc:sldMkLst>
          <pc:docMk/>
          <pc:sldMk cId="3080965815" sldId="485"/>
        </pc:sldMkLst>
      </pc:sldChg>
      <pc:sldChg chg="del">
        <pc:chgData name="Minesh Patel" userId="a66d4990ec83ac90" providerId="LiveId" clId="{EC69A72D-939C-45E3-A084-34A4E55CD126}" dt="2021-10-06T16:51:37.842" v="51" actId="47"/>
        <pc:sldMkLst>
          <pc:docMk/>
          <pc:sldMk cId="2234261169" sldId="486"/>
        </pc:sldMkLst>
      </pc:sldChg>
      <pc:sldChg chg="del">
        <pc:chgData name="Minesh Patel" userId="a66d4990ec83ac90" providerId="LiveId" clId="{EC69A72D-939C-45E3-A084-34A4E55CD126}" dt="2021-10-06T16:48:55.498" v="8" actId="47"/>
        <pc:sldMkLst>
          <pc:docMk/>
          <pc:sldMk cId="2055553996" sldId="487"/>
        </pc:sldMkLst>
      </pc:sldChg>
      <pc:sldChg chg="del">
        <pc:chgData name="Minesh Patel" userId="a66d4990ec83ac90" providerId="LiveId" clId="{EC69A72D-939C-45E3-A084-34A4E55CD126}" dt="2021-10-06T16:48:38.161" v="7" actId="47"/>
        <pc:sldMkLst>
          <pc:docMk/>
          <pc:sldMk cId="4084760083" sldId="499"/>
        </pc:sldMkLst>
      </pc:sldChg>
      <pc:sldChg chg="del">
        <pc:chgData name="Minesh Patel" userId="a66d4990ec83ac90" providerId="LiveId" clId="{EC69A72D-939C-45E3-A084-34A4E55CD126}" dt="2021-10-06T16:48:55.498" v="8" actId="47"/>
        <pc:sldMkLst>
          <pc:docMk/>
          <pc:sldMk cId="376717277" sldId="520"/>
        </pc:sldMkLst>
      </pc:sldChg>
      <pc:sldChg chg="del">
        <pc:chgData name="Minesh Patel" userId="a66d4990ec83ac90" providerId="LiveId" clId="{EC69A72D-939C-45E3-A084-34A4E55CD126}" dt="2021-10-06T16:48:55.498" v="8" actId="47"/>
        <pc:sldMkLst>
          <pc:docMk/>
          <pc:sldMk cId="311769376" sldId="521"/>
        </pc:sldMkLst>
      </pc:sldChg>
      <pc:sldChg chg="del">
        <pc:chgData name="Minesh Patel" userId="a66d4990ec83ac90" providerId="LiveId" clId="{EC69A72D-939C-45E3-A084-34A4E55CD126}" dt="2021-10-06T16:48:55.498" v="8" actId="47"/>
        <pc:sldMkLst>
          <pc:docMk/>
          <pc:sldMk cId="1914147300" sldId="522"/>
        </pc:sldMkLst>
      </pc:sldChg>
      <pc:sldChg chg="del">
        <pc:chgData name="Minesh Patel" userId="a66d4990ec83ac90" providerId="LiveId" clId="{EC69A72D-939C-45E3-A084-34A4E55CD126}" dt="2021-10-06T16:48:55.498" v="8" actId="47"/>
        <pc:sldMkLst>
          <pc:docMk/>
          <pc:sldMk cId="523561075" sldId="523"/>
        </pc:sldMkLst>
      </pc:sldChg>
      <pc:sldChg chg="del">
        <pc:chgData name="Minesh Patel" userId="a66d4990ec83ac90" providerId="LiveId" clId="{EC69A72D-939C-45E3-A084-34A4E55CD126}" dt="2021-10-06T16:48:55.498" v="8" actId="47"/>
        <pc:sldMkLst>
          <pc:docMk/>
          <pc:sldMk cId="2989100706" sldId="524"/>
        </pc:sldMkLst>
      </pc:sldChg>
      <pc:sldChg chg="del">
        <pc:chgData name="Minesh Patel" userId="a66d4990ec83ac90" providerId="LiveId" clId="{EC69A72D-939C-45E3-A084-34A4E55CD126}" dt="2021-10-06T16:48:55.498" v="8" actId="47"/>
        <pc:sldMkLst>
          <pc:docMk/>
          <pc:sldMk cId="2887651938" sldId="525"/>
        </pc:sldMkLst>
      </pc:sldChg>
      <pc:sldChg chg="delSp mod">
        <pc:chgData name="Minesh Patel" userId="a66d4990ec83ac90" providerId="LiveId" clId="{EC69A72D-939C-45E3-A084-34A4E55CD126}" dt="2021-10-06T16:49:34.353" v="14" actId="478"/>
        <pc:sldMkLst>
          <pc:docMk/>
          <pc:sldMk cId="1057542308" sldId="526"/>
        </pc:sldMkLst>
        <pc:grpChg chg="del">
          <ac:chgData name="Minesh Patel" userId="a66d4990ec83ac90" providerId="LiveId" clId="{EC69A72D-939C-45E3-A084-34A4E55CD126}" dt="2021-10-06T16:49:34.353" v="14" actId="478"/>
          <ac:grpSpMkLst>
            <pc:docMk/>
            <pc:sldMk cId="1057542308" sldId="526"/>
            <ac:grpSpMk id="32" creationId="{B78A1A58-8FD8-4207-9F2F-BA61D65D0C9A}"/>
          </ac:grpSpMkLst>
        </pc:grpChg>
      </pc:sldChg>
      <pc:sldChg chg="delSp mod">
        <pc:chgData name="Minesh Patel" userId="a66d4990ec83ac90" providerId="LiveId" clId="{EC69A72D-939C-45E3-A084-34A4E55CD126}" dt="2021-10-06T16:49:57.988" v="27" actId="478"/>
        <pc:sldMkLst>
          <pc:docMk/>
          <pc:sldMk cId="1533604747" sldId="527"/>
        </pc:sldMkLst>
        <pc:grpChg chg="del">
          <ac:chgData name="Minesh Patel" userId="a66d4990ec83ac90" providerId="LiveId" clId="{EC69A72D-939C-45E3-A084-34A4E55CD126}" dt="2021-10-06T16:49:57.988" v="27" actId="478"/>
          <ac:grpSpMkLst>
            <pc:docMk/>
            <pc:sldMk cId="1533604747" sldId="527"/>
            <ac:grpSpMk id="31" creationId="{CFC874DE-4258-4645-A839-7AC7E5958305}"/>
          </ac:grpSpMkLst>
        </pc:grpChg>
      </pc:sldChg>
      <pc:sldChg chg="delSp mod">
        <pc:chgData name="Minesh Patel" userId="a66d4990ec83ac90" providerId="LiveId" clId="{EC69A72D-939C-45E3-A084-34A4E55CD126}" dt="2021-10-06T16:50:48.501" v="36" actId="478"/>
        <pc:sldMkLst>
          <pc:docMk/>
          <pc:sldMk cId="167103795" sldId="528"/>
        </pc:sldMkLst>
        <pc:grpChg chg="del">
          <ac:chgData name="Minesh Patel" userId="a66d4990ec83ac90" providerId="LiveId" clId="{EC69A72D-939C-45E3-A084-34A4E55CD126}" dt="2021-10-06T16:50:48.501" v="36" actId="478"/>
          <ac:grpSpMkLst>
            <pc:docMk/>
            <pc:sldMk cId="167103795" sldId="528"/>
            <ac:grpSpMk id="43" creationId="{7CB46CB2-BA90-406B-85B3-DD3A0AA58437}"/>
          </ac:grpSpMkLst>
        </pc:grpChg>
      </pc:sldChg>
      <pc:sldChg chg="del">
        <pc:chgData name="Minesh Patel" userId="a66d4990ec83ac90" providerId="LiveId" clId="{EC69A72D-939C-45E3-A084-34A4E55CD126}" dt="2021-10-06T16:48:55.498" v="8" actId="47"/>
        <pc:sldMkLst>
          <pc:docMk/>
          <pc:sldMk cId="96258215" sldId="532"/>
        </pc:sldMkLst>
      </pc:sldChg>
      <pc:sldChg chg="del">
        <pc:chgData name="Minesh Patel" userId="a66d4990ec83ac90" providerId="LiveId" clId="{EC69A72D-939C-45E3-A084-34A4E55CD126}" dt="2021-10-06T16:48:55.498" v="8" actId="47"/>
        <pc:sldMkLst>
          <pc:docMk/>
          <pc:sldMk cId="1881749701" sldId="539"/>
        </pc:sldMkLst>
      </pc:sldChg>
      <pc:sldChg chg="del">
        <pc:chgData name="Minesh Patel" userId="a66d4990ec83ac90" providerId="LiveId" clId="{EC69A72D-939C-45E3-A084-34A4E55CD126}" dt="2021-10-06T16:48:55.498" v="8" actId="47"/>
        <pc:sldMkLst>
          <pc:docMk/>
          <pc:sldMk cId="1670061514" sldId="540"/>
        </pc:sldMkLst>
      </pc:sldChg>
      <pc:sldChg chg="del">
        <pc:chgData name="Minesh Patel" userId="a66d4990ec83ac90" providerId="LiveId" clId="{EC69A72D-939C-45E3-A084-34A4E55CD126}" dt="2021-10-06T16:48:38.161" v="7" actId="47"/>
        <pc:sldMkLst>
          <pc:docMk/>
          <pc:sldMk cId="80909926" sldId="541"/>
        </pc:sldMkLst>
      </pc:sldChg>
      <pc:sldChg chg="del">
        <pc:chgData name="Minesh Patel" userId="a66d4990ec83ac90" providerId="LiveId" clId="{EC69A72D-939C-45E3-A084-34A4E55CD126}" dt="2021-10-06T16:48:38.161" v="7" actId="47"/>
        <pc:sldMkLst>
          <pc:docMk/>
          <pc:sldMk cId="1843085150" sldId="542"/>
        </pc:sldMkLst>
      </pc:sldChg>
      <pc:sldChg chg="del">
        <pc:chgData name="Minesh Patel" userId="a66d4990ec83ac90" providerId="LiveId" clId="{EC69A72D-939C-45E3-A084-34A4E55CD126}" dt="2021-10-06T16:48:55.498" v="8" actId="47"/>
        <pc:sldMkLst>
          <pc:docMk/>
          <pc:sldMk cId="4074764877" sldId="543"/>
        </pc:sldMkLst>
      </pc:sldChg>
      <pc:sldChg chg="del">
        <pc:chgData name="Minesh Patel" userId="a66d4990ec83ac90" providerId="LiveId" clId="{EC69A72D-939C-45E3-A084-34A4E55CD126}" dt="2021-10-06T16:48:55.498" v="8" actId="47"/>
        <pc:sldMkLst>
          <pc:docMk/>
          <pc:sldMk cId="3980152286" sldId="544"/>
        </pc:sldMkLst>
      </pc:sldChg>
      <pc:sldChg chg="del">
        <pc:chgData name="Minesh Patel" userId="a66d4990ec83ac90" providerId="LiveId" clId="{EC69A72D-939C-45E3-A084-34A4E55CD126}" dt="2021-10-06T16:48:55.498" v="8" actId="47"/>
        <pc:sldMkLst>
          <pc:docMk/>
          <pc:sldMk cId="2937292485" sldId="545"/>
        </pc:sldMkLst>
      </pc:sldChg>
      <pc:sldChg chg="del">
        <pc:chgData name="Minesh Patel" userId="a66d4990ec83ac90" providerId="LiveId" clId="{EC69A72D-939C-45E3-A084-34A4E55CD126}" dt="2021-10-06T16:48:38.161" v="7" actId="47"/>
        <pc:sldMkLst>
          <pc:docMk/>
          <pc:sldMk cId="2532098753" sldId="547"/>
        </pc:sldMkLst>
      </pc:sldChg>
      <pc:sldChg chg="del">
        <pc:chgData name="Minesh Patel" userId="a66d4990ec83ac90" providerId="LiveId" clId="{EC69A72D-939C-45E3-A084-34A4E55CD126}" dt="2021-10-06T16:48:38.161" v="7" actId="47"/>
        <pc:sldMkLst>
          <pc:docMk/>
          <pc:sldMk cId="2475908568" sldId="550"/>
        </pc:sldMkLst>
      </pc:sldChg>
      <pc:sldChg chg="del">
        <pc:chgData name="Minesh Patel" userId="a66d4990ec83ac90" providerId="LiveId" clId="{EC69A72D-939C-45E3-A084-34A4E55CD126}" dt="2021-10-06T16:48:38.161" v="7" actId="47"/>
        <pc:sldMkLst>
          <pc:docMk/>
          <pc:sldMk cId="364471644" sldId="552"/>
        </pc:sldMkLst>
      </pc:sldChg>
      <pc:sldChg chg="del">
        <pc:chgData name="Minesh Patel" userId="a66d4990ec83ac90" providerId="LiveId" clId="{EC69A72D-939C-45E3-A084-34A4E55CD126}" dt="2021-10-06T16:48:38.161" v="7" actId="47"/>
        <pc:sldMkLst>
          <pc:docMk/>
          <pc:sldMk cId="4223902475" sldId="555"/>
        </pc:sldMkLst>
      </pc:sldChg>
      <pc:sldChg chg="del">
        <pc:chgData name="Minesh Patel" userId="a66d4990ec83ac90" providerId="LiveId" clId="{EC69A72D-939C-45E3-A084-34A4E55CD126}" dt="2021-10-06T16:48:38.161" v="7" actId="47"/>
        <pc:sldMkLst>
          <pc:docMk/>
          <pc:sldMk cId="2289706122" sldId="557"/>
        </pc:sldMkLst>
      </pc:sldChg>
      <pc:sldChg chg="delSp mod">
        <pc:chgData name="Minesh Patel" userId="a66d4990ec83ac90" providerId="LiveId" clId="{EC69A72D-939C-45E3-A084-34A4E55CD126}" dt="2021-10-06T16:49:43.453" v="20" actId="478"/>
        <pc:sldMkLst>
          <pc:docMk/>
          <pc:sldMk cId="245052472" sldId="561"/>
        </pc:sldMkLst>
        <pc:grpChg chg="del">
          <ac:chgData name="Minesh Patel" userId="a66d4990ec83ac90" providerId="LiveId" clId="{EC69A72D-939C-45E3-A084-34A4E55CD126}" dt="2021-10-06T16:49:43.453" v="20" actId="478"/>
          <ac:grpSpMkLst>
            <pc:docMk/>
            <pc:sldMk cId="245052472" sldId="561"/>
            <ac:grpSpMk id="36" creationId="{DEC385C8-29B9-4552-A542-CD0D09A7FC2B}"/>
          </ac:grpSpMkLst>
        </pc:grpChg>
      </pc:sldChg>
      <pc:sldChg chg="del">
        <pc:chgData name="Minesh Patel" userId="a66d4990ec83ac90" providerId="LiveId" clId="{EC69A72D-939C-45E3-A084-34A4E55CD126}" dt="2021-10-06T16:48:55.498" v="8" actId="47"/>
        <pc:sldMkLst>
          <pc:docMk/>
          <pc:sldMk cId="2149139066" sldId="563"/>
        </pc:sldMkLst>
      </pc:sldChg>
      <pc:sldChg chg="del">
        <pc:chgData name="Minesh Patel" userId="a66d4990ec83ac90" providerId="LiveId" clId="{EC69A72D-939C-45E3-A084-34A4E55CD126}" dt="2021-10-06T16:48:55.498" v="8" actId="47"/>
        <pc:sldMkLst>
          <pc:docMk/>
          <pc:sldMk cId="3802111950" sldId="565"/>
        </pc:sldMkLst>
      </pc:sldChg>
      <pc:sldChg chg="del">
        <pc:chgData name="Minesh Patel" userId="a66d4990ec83ac90" providerId="LiveId" clId="{EC69A72D-939C-45E3-A084-34A4E55CD126}" dt="2021-10-06T16:48:55.498" v="8" actId="47"/>
        <pc:sldMkLst>
          <pc:docMk/>
          <pc:sldMk cId="3962446826" sldId="566"/>
        </pc:sldMkLst>
      </pc:sldChg>
      <pc:sldChg chg="del">
        <pc:chgData name="Minesh Patel" userId="a66d4990ec83ac90" providerId="LiveId" clId="{EC69A72D-939C-45E3-A084-34A4E55CD126}" dt="2021-10-06T16:48:55.498" v="8" actId="47"/>
        <pc:sldMkLst>
          <pc:docMk/>
          <pc:sldMk cId="2652339663" sldId="567"/>
        </pc:sldMkLst>
      </pc:sldChg>
      <pc:sldChg chg="del">
        <pc:chgData name="Minesh Patel" userId="a66d4990ec83ac90" providerId="LiveId" clId="{EC69A72D-939C-45E3-A084-34A4E55CD126}" dt="2021-10-06T16:48:55.498" v="8" actId="47"/>
        <pc:sldMkLst>
          <pc:docMk/>
          <pc:sldMk cId="2188762186" sldId="568"/>
        </pc:sldMkLst>
      </pc:sldChg>
      <pc:sldChg chg="del">
        <pc:chgData name="Minesh Patel" userId="a66d4990ec83ac90" providerId="LiveId" clId="{EC69A72D-939C-45E3-A084-34A4E55CD126}" dt="2021-10-06T16:48:38.161" v="7" actId="47"/>
        <pc:sldMkLst>
          <pc:docMk/>
          <pc:sldMk cId="2820888828" sldId="569"/>
        </pc:sldMkLst>
      </pc:sldChg>
      <pc:sldChg chg="del">
        <pc:chgData name="Minesh Patel" userId="a66d4990ec83ac90" providerId="LiveId" clId="{EC69A72D-939C-45E3-A084-34A4E55CD126}" dt="2021-10-06T16:48:38.161" v="7" actId="47"/>
        <pc:sldMkLst>
          <pc:docMk/>
          <pc:sldMk cId="1955866054" sldId="570"/>
        </pc:sldMkLst>
      </pc:sldChg>
      <pc:sldChg chg="delSp mod">
        <pc:chgData name="Minesh Patel" userId="a66d4990ec83ac90" providerId="LiveId" clId="{EC69A72D-939C-45E3-A084-34A4E55CD126}" dt="2021-10-06T16:49:39.132" v="18" actId="478"/>
        <pc:sldMkLst>
          <pc:docMk/>
          <pc:sldMk cId="2494061879" sldId="572"/>
        </pc:sldMkLst>
        <pc:grpChg chg="del">
          <ac:chgData name="Minesh Patel" userId="a66d4990ec83ac90" providerId="LiveId" clId="{EC69A72D-939C-45E3-A084-34A4E55CD126}" dt="2021-10-06T16:49:39.132" v="18" actId="478"/>
          <ac:grpSpMkLst>
            <pc:docMk/>
            <pc:sldMk cId="2494061879" sldId="572"/>
            <ac:grpSpMk id="36" creationId="{B7950B04-7BB0-4700-AE4B-B5005BF61814}"/>
          </ac:grpSpMkLst>
        </pc:grpChg>
      </pc:sldChg>
      <pc:sldChg chg="addSp delSp mod addAnim delAnim">
        <pc:chgData name="Minesh Patel" userId="a66d4990ec83ac90" providerId="LiveId" clId="{EC69A72D-939C-45E3-A084-34A4E55CD126}" dt="2021-10-06T16:49:37.967" v="17" actId="478"/>
        <pc:sldMkLst>
          <pc:docMk/>
          <pc:sldMk cId="1595722005" sldId="573"/>
        </pc:sldMkLst>
        <pc:spChg chg="add del">
          <ac:chgData name="Minesh Patel" userId="a66d4990ec83ac90" providerId="LiveId" clId="{EC69A72D-939C-45E3-A084-34A4E55CD126}" dt="2021-10-06T16:49:37.216" v="16" actId="478"/>
          <ac:spMkLst>
            <pc:docMk/>
            <pc:sldMk cId="1595722005" sldId="573"/>
            <ac:spMk id="129" creationId="{20DD7C8A-48EE-48A0-B035-52BB543BE408}"/>
          </ac:spMkLst>
        </pc:spChg>
        <pc:grpChg chg="del">
          <ac:chgData name="Minesh Patel" userId="a66d4990ec83ac90" providerId="LiveId" clId="{EC69A72D-939C-45E3-A084-34A4E55CD126}" dt="2021-10-06T16:49:37.967" v="17" actId="478"/>
          <ac:grpSpMkLst>
            <pc:docMk/>
            <pc:sldMk cId="1595722005" sldId="573"/>
            <ac:grpSpMk id="74" creationId="{FC12423F-CD78-41BA-B093-8FC08B4572F6}"/>
          </ac:grpSpMkLst>
        </pc:grpChg>
      </pc:sldChg>
      <pc:sldChg chg="delSp modSp mod">
        <pc:chgData name="Minesh Patel" userId="a66d4990ec83ac90" providerId="LiveId" clId="{EC69A72D-939C-45E3-A084-34A4E55CD126}" dt="2021-10-07T00:28:50.428" v="120" actId="113"/>
        <pc:sldMkLst>
          <pc:docMk/>
          <pc:sldMk cId="604267266" sldId="574"/>
        </pc:sldMkLst>
        <pc:spChg chg="mod">
          <ac:chgData name="Minesh Patel" userId="a66d4990ec83ac90" providerId="LiveId" clId="{EC69A72D-939C-45E3-A084-34A4E55CD126}" dt="2021-10-07T00:28:50.428" v="120" actId="113"/>
          <ac:spMkLst>
            <pc:docMk/>
            <pc:sldMk cId="604267266" sldId="574"/>
            <ac:spMk id="3" creationId="{1A99BFB1-81EC-4CB8-98C5-CCB6787ABB00}"/>
          </ac:spMkLst>
        </pc:spChg>
        <pc:grpChg chg="del">
          <ac:chgData name="Minesh Patel" userId="a66d4990ec83ac90" providerId="LiveId" clId="{EC69A72D-939C-45E3-A084-34A4E55CD126}" dt="2021-10-06T16:49:29.745" v="12" actId="478"/>
          <ac:grpSpMkLst>
            <pc:docMk/>
            <pc:sldMk cId="604267266" sldId="574"/>
            <ac:grpSpMk id="5" creationId="{DF025E8A-47DF-4454-B343-B34FA3E5934A}"/>
          </ac:grpSpMkLst>
        </pc:grpChg>
      </pc:sldChg>
      <pc:sldChg chg="delSp mod">
        <pc:chgData name="Minesh Patel" userId="a66d4990ec83ac90" providerId="LiveId" clId="{EC69A72D-939C-45E3-A084-34A4E55CD126}" dt="2021-10-06T16:49:32.107" v="13" actId="478"/>
        <pc:sldMkLst>
          <pc:docMk/>
          <pc:sldMk cId="717992093" sldId="575"/>
        </pc:sldMkLst>
        <pc:grpChg chg="del">
          <ac:chgData name="Minesh Patel" userId="a66d4990ec83ac90" providerId="LiveId" clId="{EC69A72D-939C-45E3-A084-34A4E55CD126}" dt="2021-10-06T16:49:32.107" v="13" actId="478"/>
          <ac:grpSpMkLst>
            <pc:docMk/>
            <pc:sldMk cId="717992093" sldId="575"/>
            <ac:grpSpMk id="82" creationId="{993C77D8-D887-4861-8FD2-3B4697E7B210}"/>
          </ac:grpSpMkLst>
        </pc:grpChg>
      </pc:sldChg>
      <pc:sldChg chg="delSp mod">
        <pc:chgData name="Minesh Patel" userId="a66d4990ec83ac90" providerId="LiveId" clId="{EC69A72D-939C-45E3-A084-34A4E55CD126}" dt="2021-10-06T16:50:04.196" v="30" actId="478"/>
        <pc:sldMkLst>
          <pc:docMk/>
          <pc:sldMk cId="2854683724" sldId="576"/>
        </pc:sldMkLst>
        <pc:grpChg chg="del">
          <ac:chgData name="Minesh Patel" userId="a66d4990ec83ac90" providerId="LiveId" clId="{EC69A72D-939C-45E3-A084-34A4E55CD126}" dt="2021-10-06T16:50:04.196" v="30" actId="478"/>
          <ac:grpSpMkLst>
            <pc:docMk/>
            <pc:sldMk cId="2854683724" sldId="576"/>
            <ac:grpSpMk id="49" creationId="{3D57F0E4-CAB3-4139-9818-769322E02104}"/>
          </ac:grpSpMkLst>
        </pc:grpChg>
      </pc:sldChg>
      <pc:sldChg chg="delSp mod">
        <pc:chgData name="Minesh Patel" userId="a66d4990ec83ac90" providerId="LiveId" clId="{EC69A72D-939C-45E3-A084-34A4E55CD126}" dt="2021-10-06T16:49:59.970" v="28" actId="478"/>
        <pc:sldMkLst>
          <pc:docMk/>
          <pc:sldMk cId="1737700634" sldId="577"/>
        </pc:sldMkLst>
        <pc:grpChg chg="del">
          <ac:chgData name="Minesh Patel" userId="a66d4990ec83ac90" providerId="LiveId" clId="{EC69A72D-939C-45E3-A084-34A4E55CD126}" dt="2021-10-06T16:49:59.970" v="28" actId="478"/>
          <ac:grpSpMkLst>
            <pc:docMk/>
            <pc:sldMk cId="1737700634" sldId="577"/>
            <ac:grpSpMk id="68" creationId="{125ABC7C-F0A9-4BAD-9F6E-BBDFF43D8A9B}"/>
          </ac:grpSpMkLst>
        </pc:grpChg>
      </pc:sldChg>
      <pc:sldChg chg="delSp modSp mod">
        <pc:chgData name="Minesh Patel" userId="a66d4990ec83ac90" providerId="LiveId" clId="{EC69A72D-939C-45E3-A084-34A4E55CD126}" dt="2021-10-07T00:25:03.306" v="94" actId="1582"/>
        <pc:sldMkLst>
          <pc:docMk/>
          <pc:sldMk cId="2655545095" sldId="580"/>
        </pc:sldMkLst>
        <pc:spChg chg="mod">
          <ac:chgData name="Minesh Patel" userId="a66d4990ec83ac90" providerId="LiveId" clId="{EC69A72D-939C-45E3-A084-34A4E55CD126}" dt="2021-10-07T00:25:03.306" v="94" actId="1582"/>
          <ac:spMkLst>
            <pc:docMk/>
            <pc:sldMk cId="2655545095" sldId="580"/>
            <ac:spMk id="58" creationId="{06885F73-C037-44D6-BAD0-FCA19FBCC50D}"/>
          </ac:spMkLst>
        </pc:spChg>
        <pc:grpChg chg="del">
          <ac:chgData name="Minesh Patel" userId="a66d4990ec83ac90" providerId="LiveId" clId="{EC69A72D-939C-45E3-A084-34A4E55CD126}" dt="2021-10-06T16:49:51.841" v="24" actId="478"/>
          <ac:grpSpMkLst>
            <pc:docMk/>
            <pc:sldMk cId="2655545095" sldId="580"/>
            <ac:grpSpMk id="61" creationId="{6CCF72FF-CDDA-4BDE-BBFC-0586BC5B8147}"/>
          </ac:grpSpMkLst>
        </pc:grpChg>
      </pc:sldChg>
      <pc:sldChg chg="delSp mod">
        <pc:chgData name="Minesh Patel" userId="a66d4990ec83ac90" providerId="LiveId" clId="{EC69A72D-939C-45E3-A084-34A4E55CD126}" dt="2021-10-06T16:50:43.701" v="33" actId="478"/>
        <pc:sldMkLst>
          <pc:docMk/>
          <pc:sldMk cId="2980466645" sldId="583"/>
        </pc:sldMkLst>
        <pc:grpChg chg="del">
          <ac:chgData name="Minesh Patel" userId="a66d4990ec83ac90" providerId="LiveId" clId="{EC69A72D-939C-45E3-A084-34A4E55CD126}" dt="2021-10-06T16:50:43.701" v="33" actId="478"/>
          <ac:grpSpMkLst>
            <pc:docMk/>
            <pc:sldMk cId="2980466645" sldId="583"/>
            <ac:grpSpMk id="83" creationId="{0ED29E96-928E-4C77-ADDB-340F5637702C}"/>
          </ac:grpSpMkLst>
        </pc:grpChg>
      </pc:sldChg>
      <pc:sldChg chg="delSp mod">
        <pc:chgData name="Minesh Patel" userId="a66d4990ec83ac90" providerId="LiveId" clId="{EC69A72D-939C-45E3-A084-34A4E55CD126}" dt="2021-10-06T16:50:45.112" v="34" actId="478"/>
        <pc:sldMkLst>
          <pc:docMk/>
          <pc:sldMk cId="519374314" sldId="584"/>
        </pc:sldMkLst>
        <pc:grpChg chg="del">
          <ac:chgData name="Minesh Patel" userId="a66d4990ec83ac90" providerId="LiveId" clId="{EC69A72D-939C-45E3-A084-34A4E55CD126}" dt="2021-10-06T16:50:45.112" v="34" actId="478"/>
          <ac:grpSpMkLst>
            <pc:docMk/>
            <pc:sldMk cId="519374314" sldId="584"/>
            <ac:grpSpMk id="60" creationId="{C4D6E122-5EFB-4AFE-9DAE-82F149C80034}"/>
          </ac:grpSpMkLst>
        </pc:grpChg>
      </pc:sldChg>
      <pc:sldChg chg="delSp modSp mod">
        <pc:chgData name="Minesh Patel" userId="a66d4990ec83ac90" providerId="LiveId" clId="{EC69A72D-939C-45E3-A084-34A4E55CD126}" dt="2021-10-07T00:33:27.491" v="141" actId="20577"/>
        <pc:sldMkLst>
          <pc:docMk/>
          <pc:sldMk cId="2938974279" sldId="585"/>
        </pc:sldMkLst>
        <pc:spChg chg="mod">
          <ac:chgData name="Minesh Patel" userId="a66d4990ec83ac90" providerId="LiveId" clId="{EC69A72D-939C-45E3-A084-34A4E55CD126}" dt="2021-10-07T00:33:27.491" v="141" actId="20577"/>
          <ac:spMkLst>
            <pc:docMk/>
            <pc:sldMk cId="2938974279" sldId="585"/>
            <ac:spMk id="172" creationId="{DB3E6A85-9BAC-4974-BDDB-ACFACD95E6DF}"/>
          </ac:spMkLst>
        </pc:spChg>
        <pc:grpChg chg="del">
          <ac:chgData name="Minesh Patel" userId="a66d4990ec83ac90" providerId="LiveId" clId="{EC69A72D-939C-45E3-A084-34A4E55CD126}" dt="2021-10-06T16:49:47.651" v="22" actId="478"/>
          <ac:grpSpMkLst>
            <pc:docMk/>
            <pc:sldMk cId="2938974279" sldId="585"/>
            <ac:grpSpMk id="61" creationId="{2AE7E601-5619-4D2A-BCD0-1DC71F11EF45}"/>
          </ac:grpSpMkLst>
        </pc:grpChg>
      </pc:sldChg>
      <pc:sldChg chg="delSp modSp mod">
        <pc:chgData name="Minesh Patel" userId="a66d4990ec83ac90" providerId="LiveId" clId="{EC69A72D-939C-45E3-A084-34A4E55CD126}" dt="2021-10-07T00:24:49.713" v="91" actId="1582"/>
        <pc:sldMkLst>
          <pc:docMk/>
          <pc:sldMk cId="1405234968" sldId="586"/>
        </pc:sldMkLst>
        <pc:spChg chg="mod">
          <ac:chgData name="Minesh Patel" userId="a66d4990ec83ac90" providerId="LiveId" clId="{EC69A72D-939C-45E3-A084-34A4E55CD126}" dt="2021-10-07T00:24:49.713" v="91" actId="1582"/>
          <ac:spMkLst>
            <pc:docMk/>
            <pc:sldMk cId="1405234968" sldId="586"/>
            <ac:spMk id="58" creationId="{06885F73-C037-44D6-BAD0-FCA19FBCC50D}"/>
          </ac:spMkLst>
        </pc:spChg>
        <pc:grpChg chg="del">
          <ac:chgData name="Minesh Patel" userId="a66d4990ec83ac90" providerId="LiveId" clId="{EC69A72D-939C-45E3-A084-34A4E55CD126}" dt="2021-10-06T16:49:49.424" v="23" actId="478"/>
          <ac:grpSpMkLst>
            <pc:docMk/>
            <pc:sldMk cId="1405234968" sldId="586"/>
            <ac:grpSpMk id="51" creationId="{538597B9-F0A9-49DA-A3E1-FCCE5306306F}"/>
          </ac:grpSpMkLst>
        </pc:grpChg>
      </pc:sldChg>
      <pc:sldChg chg="delSp modSp mod">
        <pc:chgData name="Minesh Patel" userId="a66d4990ec83ac90" providerId="LiveId" clId="{EC69A72D-939C-45E3-A084-34A4E55CD126}" dt="2021-10-07T00:35:22.454" v="153" actId="1076"/>
        <pc:sldMkLst>
          <pc:docMk/>
          <pc:sldMk cId="3921920343" sldId="587"/>
        </pc:sldMkLst>
        <pc:spChg chg="mod">
          <ac:chgData name="Minesh Patel" userId="a66d4990ec83ac90" providerId="LiveId" clId="{EC69A72D-939C-45E3-A084-34A4E55CD126}" dt="2021-10-07T00:34:43.473" v="145" actId="14100"/>
          <ac:spMkLst>
            <pc:docMk/>
            <pc:sldMk cId="3921920343" sldId="587"/>
            <ac:spMk id="12" creationId="{A19E4359-E17B-49EE-BB99-0F6EBEF6120C}"/>
          </ac:spMkLst>
        </pc:spChg>
        <pc:spChg chg="mod">
          <ac:chgData name="Minesh Patel" userId="a66d4990ec83ac90" providerId="LiveId" clId="{EC69A72D-939C-45E3-A084-34A4E55CD126}" dt="2021-10-07T00:34:30.284" v="143" actId="1076"/>
          <ac:spMkLst>
            <pc:docMk/>
            <pc:sldMk cId="3921920343" sldId="587"/>
            <ac:spMk id="59" creationId="{FB182EEF-6079-4BB9-A3AB-FD13960CA9FD}"/>
          </ac:spMkLst>
        </pc:spChg>
        <pc:spChg chg="mod">
          <ac:chgData name="Minesh Patel" userId="a66d4990ec83ac90" providerId="LiveId" clId="{EC69A72D-939C-45E3-A084-34A4E55CD126}" dt="2021-10-07T00:34:43.473" v="145" actId="14100"/>
          <ac:spMkLst>
            <pc:docMk/>
            <pc:sldMk cId="3921920343" sldId="587"/>
            <ac:spMk id="61" creationId="{CEEA5927-7CB3-48F2-8DC5-1E500AEC1260}"/>
          </ac:spMkLst>
        </pc:spChg>
        <pc:spChg chg="mod">
          <ac:chgData name="Minesh Patel" userId="a66d4990ec83ac90" providerId="LiveId" clId="{EC69A72D-939C-45E3-A084-34A4E55CD126}" dt="2021-10-07T00:35:22.454" v="153" actId="1076"/>
          <ac:spMkLst>
            <pc:docMk/>
            <pc:sldMk cId="3921920343" sldId="587"/>
            <ac:spMk id="62" creationId="{00512FD8-4F71-4B81-A751-017AF7FF0C43}"/>
          </ac:spMkLst>
        </pc:spChg>
        <pc:grpChg chg="mod">
          <ac:chgData name="Minesh Patel" userId="a66d4990ec83ac90" providerId="LiveId" clId="{EC69A72D-939C-45E3-A084-34A4E55CD126}" dt="2021-10-07T00:34:51.671" v="146" actId="1076"/>
          <ac:grpSpMkLst>
            <pc:docMk/>
            <pc:sldMk cId="3921920343" sldId="587"/>
            <ac:grpSpMk id="3" creationId="{29D56370-58A6-473E-88FA-73B1A68C6610}"/>
          </ac:grpSpMkLst>
        </pc:grpChg>
        <pc:grpChg chg="del">
          <ac:chgData name="Minesh Patel" userId="a66d4990ec83ac90" providerId="LiveId" clId="{EC69A72D-939C-45E3-A084-34A4E55CD126}" dt="2021-10-06T16:50:42.191" v="32" actId="478"/>
          <ac:grpSpMkLst>
            <pc:docMk/>
            <pc:sldMk cId="3921920343" sldId="587"/>
            <ac:grpSpMk id="17" creationId="{CD7A3F31-272F-4DC2-A8D8-6F90306B3C1F}"/>
          </ac:grpSpMkLst>
        </pc:grpChg>
      </pc:sldChg>
      <pc:sldChg chg="delSp modSp mod">
        <pc:chgData name="Minesh Patel" userId="a66d4990ec83ac90" providerId="LiveId" clId="{EC69A72D-939C-45E3-A084-34A4E55CD126}" dt="2021-10-07T00:24:54.590" v="92" actId="1582"/>
        <pc:sldMkLst>
          <pc:docMk/>
          <pc:sldMk cId="511200609" sldId="590"/>
        </pc:sldMkLst>
        <pc:spChg chg="mod">
          <ac:chgData name="Minesh Patel" userId="a66d4990ec83ac90" providerId="LiveId" clId="{EC69A72D-939C-45E3-A084-34A4E55CD126}" dt="2021-10-07T00:24:54.590" v="92" actId="1582"/>
          <ac:spMkLst>
            <pc:docMk/>
            <pc:sldMk cId="511200609" sldId="590"/>
            <ac:spMk id="45" creationId="{F6CFCB8C-7439-4421-B6C3-F1A4958276E5}"/>
          </ac:spMkLst>
        </pc:spChg>
        <pc:grpChg chg="del">
          <ac:chgData name="Minesh Patel" userId="a66d4990ec83ac90" providerId="LiveId" clId="{EC69A72D-939C-45E3-A084-34A4E55CD126}" dt="2021-10-06T16:49:45.464" v="21" actId="478"/>
          <ac:grpSpMkLst>
            <pc:docMk/>
            <pc:sldMk cId="511200609" sldId="590"/>
            <ac:grpSpMk id="25" creationId="{484F09BA-CE4A-4EF7-9F4E-59D791229EBF}"/>
          </ac:grpSpMkLst>
        </pc:grpChg>
      </pc:sldChg>
      <pc:sldChg chg="delSp mod">
        <pc:chgData name="Minesh Patel" userId="a66d4990ec83ac90" providerId="LiveId" clId="{EC69A72D-939C-45E3-A084-34A4E55CD126}" dt="2021-10-06T16:49:53.845" v="25" actId="478"/>
        <pc:sldMkLst>
          <pc:docMk/>
          <pc:sldMk cId="1274442336" sldId="591"/>
        </pc:sldMkLst>
        <pc:grpChg chg="del">
          <ac:chgData name="Minesh Patel" userId="a66d4990ec83ac90" providerId="LiveId" clId="{EC69A72D-939C-45E3-A084-34A4E55CD126}" dt="2021-10-06T16:49:53.845" v="25" actId="478"/>
          <ac:grpSpMkLst>
            <pc:docMk/>
            <pc:sldMk cId="1274442336" sldId="591"/>
            <ac:grpSpMk id="128" creationId="{50140923-B7E5-4BA2-9054-63F50DEE9A4C}"/>
          </ac:grpSpMkLst>
        </pc:grpChg>
      </pc:sldChg>
      <pc:sldChg chg="delSp mod">
        <pc:chgData name="Minesh Patel" userId="a66d4990ec83ac90" providerId="LiveId" clId="{EC69A72D-939C-45E3-A084-34A4E55CD126}" dt="2021-10-06T16:50:54.964" v="40" actId="478"/>
        <pc:sldMkLst>
          <pc:docMk/>
          <pc:sldMk cId="2192196981" sldId="592"/>
        </pc:sldMkLst>
        <pc:grpChg chg="del">
          <ac:chgData name="Minesh Patel" userId="a66d4990ec83ac90" providerId="LiveId" clId="{EC69A72D-939C-45E3-A084-34A4E55CD126}" dt="2021-10-06T16:50:54.964" v="40" actId="478"/>
          <ac:grpSpMkLst>
            <pc:docMk/>
            <pc:sldMk cId="2192196981" sldId="592"/>
            <ac:grpSpMk id="53" creationId="{F3793C78-B4FA-482E-BCF0-179B48FE9828}"/>
          </ac:grpSpMkLst>
        </pc:grpChg>
      </pc:sldChg>
      <pc:sldChg chg="delSp mod">
        <pc:chgData name="Minesh Patel" userId="a66d4990ec83ac90" providerId="LiveId" clId="{EC69A72D-939C-45E3-A084-34A4E55CD126}" dt="2021-10-06T16:50:49.809" v="37" actId="478"/>
        <pc:sldMkLst>
          <pc:docMk/>
          <pc:sldMk cId="3214729441" sldId="593"/>
        </pc:sldMkLst>
        <pc:grpChg chg="del">
          <ac:chgData name="Minesh Patel" userId="a66d4990ec83ac90" providerId="LiveId" clId="{EC69A72D-939C-45E3-A084-34A4E55CD126}" dt="2021-10-06T16:50:49.809" v="37" actId="478"/>
          <ac:grpSpMkLst>
            <pc:docMk/>
            <pc:sldMk cId="3214729441" sldId="593"/>
            <ac:grpSpMk id="26" creationId="{7CAC3984-FEEA-4648-ACB8-5FE6BAFC8D48}"/>
          </ac:grpSpMkLst>
        </pc:grpChg>
      </pc:sldChg>
      <pc:sldChg chg="delSp mod">
        <pc:chgData name="Minesh Patel" userId="a66d4990ec83ac90" providerId="LiveId" clId="{EC69A72D-939C-45E3-A084-34A4E55CD126}" dt="2021-10-06T16:50:51.200" v="38" actId="478"/>
        <pc:sldMkLst>
          <pc:docMk/>
          <pc:sldMk cId="4246799632" sldId="594"/>
        </pc:sldMkLst>
        <pc:grpChg chg="del">
          <ac:chgData name="Minesh Patel" userId="a66d4990ec83ac90" providerId="LiveId" clId="{EC69A72D-939C-45E3-A084-34A4E55CD126}" dt="2021-10-06T16:50:51.200" v="38" actId="478"/>
          <ac:grpSpMkLst>
            <pc:docMk/>
            <pc:sldMk cId="4246799632" sldId="594"/>
            <ac:grpSpMk id="29" creationId="{0F76A91D-CFDB-4828-A709-FBC2722B5093}"/>
          </ac:grpSpMkLst>
        </pc:grpChg>
      </pc:sldChg>
      <pc:sldChg chg="delSp mod">
        <pc:chgData name="Minesh Patel" userId="a66d4990ec83ac90" providerId="LiveId" clId="{EC69A72D-939C-45E3-A084-34A4E55CD126}" dt="2021-10-06T16:50:40.611" v="31" actId="478"/>
        <pc:sldMkLst>
          <pc:docMk/>
          <pc:sldMk cId="3129546188" sldId="598"/>
        </pc:sldMkLst>
        <pc:grpChg chg="del">
          <ac:chgData name="Minesh Patel" userId="a66d4990ec83ac90" providerId="LiveId" clId="{EC69A72D-939C-45E3-A084-34A4E55CD126}" dt="2021-10-06T16:50:40.611" v="31" actId="478"/>
          <ac:grpSpMkLst>
            <pc:docMk/>
            <pc:sldMk cId="3129546188" sldId="598"/>
            <ac:grpSpMk id="16" creationId="{EE435E10-98AF-4E50-9E8D-357B1A03E322}"/>
          </ac:grpSpMkLst>
        </pc:grpChg>
      </pc:sldChg>
      <pc:sldChg chg="delSp mod">
        <pc:chgData name="Minesh Patel" userId="a66d4990ec83ac90" providerId="LiveId" clId="{EC69A72D-939C-45E3-A084-34A4E55CD126}" dt="2021-10-06T16:51:08.861" v="48" actId="478"/>
        <pc:sldMkLst>
          <pc:docMk/>
          <pc:sldMk cId="1998323026" sldId="599"/>
        </pc:sldMkLst>
        <pc:grpChg chg="del">
          <ac:chgData name="Minesh Patel" userId="a66d4990ec83ac90" providerId="LiveId" clId="{EC69A72D-939C-45E3-A084-34A4E55CD126}" dt="2021-10-06T16:51:08.861" v="48" actId="478"/>
          <ac:grpSpMkLst>
            <pc:docMk/>
            <pc:sldMk cId="1998323026" sldId="599"/>
            <ac:grpSpMk id="11" creationId="{36B080B3-F3B2-4276-8C46-9D9779ADA70D}"/>
          </ac:grpSpMkLst>
        </pc:grpChg>
      </pc:sldChg>
      <pc:sldChg chg="del">
        <pc:chgData name="Minesh Patel" userId="a66d4990ec83ac90" providerId="LiveId" clId="{EC69A72D-939C-45E3-A084-34A4E55CD126}" dt="2021-10-06T16:48:55.498" v="8" actId="47"/>
        <pc:sldMkLst>
          <pc:docMk/>
          <pc:sldMk cId="2626712362" sldId="600"/>
        </pc:sldMkLst>
      </pc:sldChg>
      <pc:sldChg chg="del">
        <pc:chgData name="Minesh Patel" userId="a66d4990ec83ac90" providerId="LiveId" clId="{EC69A72D-939C-45E3-A084-34A4E55CD126}" dt="2021-10-06T16:48:55.498" v="8" actId="47"/>
        <pc:sldMkLst>
          <pc:docMk/>
          <pc:sldMk cId="3563538570" sldId="603"/>
        </pc:sldMkLst>
      </pc:sldChg>
      <pc:sldChg chg="del">
        <pc:chgData name="Minesh Patel" userId="a66d4990ec83ac90" providerId="LiveId" clId="{EC69A72D-939C-45E3-A084-34A4E55CD126}" dt="2021-10-06T16:48:55.498" v="8" actId="47"/>
        <pc:sldMkLst>
          <pc:docMk/>
          <pc:sldMk cId="2691802089" sldId="604"/>
        </pc:sldMkLst>
      </pc:sldChg>
      <pc:sldChg chg="del">
        <pc:chgData name="Minesh Patel" userId="a66d4990ec83ac90" providerId="LiveId" clId="{EC69A72D-939C-45E3-A084-34A4E55CD126}" dt="2021-10-06T16:48:55.498" v="8" actId="47"/>
        <pc:sldMkLst>
          <pc:docMk/>
          <pc:sldMk cId="3270458534" sldId="605"/>
        </pc:sldMkLst>
      </pc:sldChg>
      <pc:sldChg chg="del">
        <pc:chgData name="Minesh Patel" userId="a66d4990ec83ac90" providerId="LiveId" clId="{EC69A72D-939C-45E3-A084-34A4E55CD126}" dt="2021-10-06T16:48:55.498" v="8" actId="47"/>
        <pc:sldMkLst>
          <pc:docMk/>
          <pc:sldMk cId="1551470626" sldId="606"/>
        </pc:sldMkLst>
      </pc:sldChg>
      <pc:sldChg chg="del">
        <pc:chgData name="Minesh Patel" userId="a66d4990ec83ac90" providerId="LiveId" clId="{EC69A72D-939C-45E3-A084-34A4E55CD126}" dt="2021-10-06T16:48:55.498" v="8" actId="47"/>
        <pc:sldMkLst>
          <pc:docMk/>
          <pc:sldMk cId="755792576" sldId="607"/>
        </pc:sldMkLst>
      </pc:sldChg>
      <pc:sldChg chg="del">
        <pc:chgData name="Minesh Patel" userId="a66d4990ec83ac90" providerId="LiveId" clId="{EC69A72D-939C-45E3-A084-34A4E55CD126}" dt="2021-10-06T16:48:55.498" v="8" actId="47"/>
        <pc:sldMkLst>
          <pc:docMk/>
          <pc:sldMk cId="2360929470" sldId="608"/>
        </pc:sldMkLst>
      </pc:sldChg>
      <pc:sldChg chg="del">
        <pc:chgData name="Minesh Patel" userId="a66d4990ec83ac90" providerId="LiveId" clId="{EC69A72D-939C-45E3-A084-34A4E55CD126}" dt="2021-10-06T16:48:55.498" v="8" actId="47"/>
        <pc:sldMkLst>
          <pc:docMk/>
          <pc:sldMk cId="2640403054" sldId="609"/>
        </pc:sldMkLst>
      </pc:sldChg>
      <pc:sldChg chg="del">
        <pc:chgData name="Minesh Patel" userId="a66d4990ec83ac90" providerId="LiveId" clId="{EC69A72D-939C-45E3-A084-34A4E55CD126}" dt="2021-10-06T16:48:55.498" v="8" actId="47"/>
        <pc:sldMkLst>
          <pc:docMk/>
          <pc:sldMk cId="1322446679" sldId="610"/>
        </pc:sldMkLst>
      </pc:sldChg>
      <pc:sldChg chg="del">
        <pc:chgData name="Minesh Patel" userId="a66d4990ec83ac90" providerId="LiveId" clId="{EC69A72D-939C-45E3-A084-34A4E55CD126}" dt="2021-10-06T16:48:57.452" v="9" actId="47"/>
        <pc:sldMkLst>
          <pc:docMk/>
          <pc:sldMk cId="338608435" sldId="611"/>
        </pc:sldMkLst>
      </pc:sldChg>
      <pc:sldChg chg="del">
        <pc:chgData name="Minesh Patel" userId="a66d4990ec83ac90" providerId="LiveId" clId="{EC69A72D-939C-45E3-A084-34A4E55CD126}" dt="2021-10-06T16:48:55.498" v="8" actId="47"/>
        <pc:sldMkLst>
          <pc:docMk/>
          <pc:sldMk cId="3024554661" sldId="612"/>
        </pc:sldMkLst>
      </pc:sldChg>
      <pc:sldChg chg="del">
        <pc:chgData name="Minesh Patel" userId="a66d4990ec83ac90" providerId="LiveId" clId="{EC69A72D-939C-45E3-A084-34A4E55CD126}" dt="2021-10-06T16:48:55.498" v="8" actId="47"/>
        <pc:sldMkLst>
          <pc:docMk/>
          <pc:sldMk cId="2588246434" sldId="613"/>
        </pc:sldMkLst>
      </pc:sldChg>
      <pc:sldChg chg="del">
        <pc:chgData name="Minesh Patel" userId="a66d4990ec83ac90" providerId="LiveId" clId="{EC69A72D-939C-45E3-A084-34A4E55CD126}" dt="2021-10-06T16:48:55.498" v="8" actId="47"/>
        <pc:sldMkLst>
          <pc:docMk/>
          <pc:sldMk cId="83052230" sldId="614"/>
        </pc:sldMkLst>
      </pc:sldChg>
      <pc:sldChg chg="del">
        <pc:chgData name="Minesh Patel" userId="a66d4990ec83ac90" providerId="LiveId" clId="{EC69A72D-939C-45E3-A084-34A4E55CD126}" dt="2021-10-06T16:48:55.498" v="8" actId="47"/>
        <pc:sldMkLst>
          <pc:docMk/>
          <pc:sldMk cId="1278780267" sldId="615"/>
        </pc:sldMkLst>
      </pc:sldChg>
      <pc:sldChg chg="del">
        <pc:chgData name="Minesh Patel" userId="a66d4990ec83ac90" providerId="LiveId" clId="{EC69A72D-939C-45E3-A084-34A4E55CD126}" dt="2021-10-06T16:48:55.498" v="8" actId="47"/>
        <pc:sldMkLst>
          <pc:docMk/>
          <pc:sldMk cId="250289670" sldId="616"/>
        </pc:sldMkLst>
      </pc:sldChg>
      <pc:sldChg chg="del">
        <pc:chgData name="Minesh Patel" userId="a66d4990ec83ac90" providerId="LiveId" clId="{EC69A72D-939C-45E3-A084-34A4E55CD126}" dt="2021-10-06T16:48:55.498" v="8" actId="47"/>
        <pc:sldMkLst>
          <pc:docMk/>
          <pc:sldMk cId="784717133" sldId="617"/>
        </pc:sldMkLst>
      </pc:sldChg>
      <pc:sldChg chg="del">
        <pc:chgData name="Minesh Patel" userId="a66d4990ec83ac90" providerId="LiveId" clId="{EC69A72D-939C-45E3-A084-34A4E55CD126}" dt="2021-10-06T16:48:55.498" v="8" actId="47"/>
        <pc:sldMkLst>
          <pc:docMk/>
          <pc:sldMk cId="1964059046" sldId="618"/>
        </pc:sldMkLst>
      </pc:sldChg>
      <pc:sldChg chg="del">
        <pc:chgData name="Minesh Patel" userId="a66d4990ec83ac90" providerId="LiveId" clId="{EC69A72D-939C-45E3-A084-34A4E55CD126}" dt="2021-10-06T16:48:55.498" v="8" actId="47"/>
        <pc:sldMkLst>
          <pc:docMk/>
          <pc:sldMk cId="710251539" sldId="619"/>
        </pc:sldMkLst>
      </pc:sldChg>
      <pc:sldChg chg="del">
        <pc:chgData name="Minesh Patel" userId="a66d4990ec83ac90" providerId="LiveId" clId="{EC69A72D-939C-45E3-A084-34A4E55CD126}" dt="2021-10-06T16:48:55.498" v="8" actId="47"/>
        <pc:sldMkLst>
          <pc:docMk/>
          <pc:sldMk cId="743131227" sldId="620"/>
        </pc:sldMkLst>
      </pc:sldChg>
      <pc:sldChg chg="del">
        <pc:chgData name="Minesh Patel" userId="a66d4990ec83ac90" providerId="LiveId" clId="{EC69A72D-939C-45E3-A084-34A4E55CD126}" dt="2021-10-06T16:48:55.498" v="8" actId="47"/>
        <pc:sldMkLst>
          <pc:docMk/>
          <pc:sldMk cId="637798469" sldId="621"/>
        </pc:sldMkLst>
      </pc:sldChg>
      <pc:sldChg chg="del">
        <pc:chgData name="Minesh Patel" userId="a66d4990ec83ac90" providerId="LiveId" clId="{EC69A72D-939C-45E3-A084-34A4E55CD126}" dt="2021-10-06T16:48:55.498" v="8" actId="47"/>
        <pc:sldMkLst>
          <pc:docMk/>
          <pc:sldMk cId="3219019509" sldId="622"/>
        </pc:sldMkLst>
      </pc:sldChg>
      <pc:sldChg chg="del">
        <pc:chgData name="Minesh Patel" userId="a66d4990ec83ac90" providerId="LiveId" clId="{EC69A72D-939C-45E3-A084-34A4E55CD126}" dt="2021-10-06T16:48:55.498" v="8" actId="47"/>
        <pc:sldMkLst>
          <pc:docMk/>
          <pc:sldMk cId="3342681650" sldId="623"/>
        </pc:sldMkLst>
      </pc:sldChg>
      <pc:sldChg chg="del">
        <pc:chgData name="Minesh Patel" userId="a66d4990ec83ac90" providerId="LiveId" clId="{EC69A72D-939C-45E3-A084-34A4E55CD126}" dt="2021-10-06T16:48:55.498" v="8" actId="47"/>
        <pc:sldMkLst>
          <pc:docMk/>
          <pc:sldMk cId="2105259561" sldId="624"/>
        </pc:sldMkLst>
      </pc:sldChg>
      <pc:sldChg chg="del">
        <pc:chgData name="Minesh Patel" userId="a66d4990ec83ac90" providerId="LiveId" clId="{EC69A72D-939C-45E3-A084-34A4E55CD126}" dt="2021-10-06T16:48:55.498" v="8" actId="47"/>
        <pc:sldMkLst>
          <pc:docMk/>
          <pc:sldMk cId="3256455421" sldId="625"/>
        </pc:sldMkLst>
      </pc:sldChg>
      <pc:sldChg chg="del">
        <pc:chgData name="Minesh Patel" userId="a66d4990ec83ac90" providerId="LiveId" clId="{EC69A72D-939C-45E3-A084-34A4E55CD126}" dt="2021-10-06T16:48:55.498" v="8" actId="47"/>
        <pc:sldMkLst>
          <pc:docMk/>
          <pc:sldMk cId="441724958" sldId="626"/>
        </pc:sldMkLst>
      </pc:sldChg>
      <pc:sldChg chg="del">
        <pc:chgData name="Minesh Patel" userId="a66d4990ec83ac90" providerId="LiveId" clId="{EC69A72D-939C-45E3-A084-34A4E55CD126}" dt="2021-10-06T16:48:58.434" v="10" actId="47"/>
        <pc:sldMkLst>
          <pc:docMk/>
          <pc:sldMk cId="1611208051" sldId="629"/>
        </pc:sldMkLst>
      </pc:sldChg>
      <pc:sldChg chg="modSp mod">
        <pc:chgData name="Minesh Patel" userId="a66d4990ec83ac90" providerId="LiveId" clId="{EC69A72D-939C-45E3-A084-34A4E55CD126}" dt="2021-10-07T00:21:35.278" v="71" actId="20577"/>
        <pc:sldMkLst>
          <pc:docMk/>
          <pc:sldMk cId="3278768320" sldId="630"/>
        </pc:sldMkLst>
        <pc:spChg chg="mod">
          <ac:chgData name="Minesh Patel" userId="a66d4990ec83ac90" providerId="LiveId" clId="{EC69A72D-939C-45E3-A084-34A4E55CD126}" dt="2021-10-07T00:21:30.222" v="65" actId="20577"/>
          <ac:spMkLst>
            <pc:docMk/>
            <pc:sldMk cId="3278768320" sldId="630"/>
            <ac:spMk id="5" creationId="{66550533-61C9-41CD-9E3E-6CF426F01F83}"/>
          </ac:spMkLst>
        </pc:spChg>
        <pc:spChg chg="mod">
          <ac:chgData name="Minesh Patel" userId="a66d4990ec83ac90" providerId="LiveId" clId="{EC69A72D-939C-45E3-A084-34A4E55CD126}" dt="2021-10-07T00:21:35.278" v="71" actId="20577"/>
          <ac:spMkLst>
            <pc:docMk/>
            <pc:sldMk cId="3278768320" sldId="630"/>
            <ac:spMk id="6" creationId="{509362F2-3D50-4939-83C9-B75ACD9FAF6D}"/>
          </ac:spMkLst>
        </pc:spChg>
      </pc:sldChg>
      <pc:sldChg chg="del">
        <pc:chgData name="Minesh Patel" userId="a66d4990ec83ac90" providerId="LiveId" clId="{EC69A72D-939C-45E3-A084-34A4E55CD126}" dt="2021-10-06T16:48:55.498" v="8" actId="47"/>
        <pc:sldMkLst>
          <pc:docMk/>
          <pc:sldMk cId="1035203863" sldId="631"/>
        </pc:sldMkLst>
      </pc:sldChg>
      <pc:sldChg chg="delSp mod">
        <pc:chgData name="Minesh Patel" userId="a66d4990ec83ac90" providerId="LiveId" clId="{EC69A72D-939C-45E3-A084-34A4E55CD126}" dt="2021-10-06T16:50:53.203" v="39" actId="478"/>
        <pc:sldMkLst>
          <pc:docMk/>
          <pc:sldMk cId="2372320854" sldId="634"/>
        </pc:sldMkLst>
        <pc:grpChg chg="del">
          <ac:chgData name="Minesh Patel" userId="a66d4990ec83ac90" providerId="LiveId" clId="{EC69A72D-939C-45E3-A084-34A4E55CD126}" dt="2021-10-06T16:50:53.203" v="39" actId="478"/>
          <ac:grpSpMkLst>
            <pc:docMk/>
            <pc:sldMk cId="2372320854" sldId="634"/>
            <ac:grpSpMk id="56" creationId="{EB5E98FA-4149-4A17-AAB3-EDCDA745D369}"/>
          </ac:grpSpMkLst>
        </pc:grpChg>
      </pc:sldChg>
      <pc:sldChg chg="delSp mod">
        <pc:chgData name="Minesh Patel" userId="a66d4990ec83ac90" providerId="LiveId" clId="{EC69A72D-939C-45E3-A084-34A4E55CD126}" dt="2021-10-06T16:50:58.876" v="42" actId="478"/>
        <pc:sldMkLst>
          <pc:docMk/>
          <pc:sldMk cId="889819999" sldId="635"/>
        </pc:sldMkLst>
        <pc:grpChg chg="del">
          <ac:chgData name="Minesh Patel" userId="a66d4990ec83ac90" providerId="LiveId" clId="{EC69A72D-939C-45E3-A084-34A4E55CD126}" dt="2021-10-06T16:50:58.876" v="42" actId="478"/>
          <ac:grpSpMkLst>
            <pc:docMk/>
            <pc:sldMk cId="889819999" sldId="635"/>
            <ac:grpSpMk id="21" creationId="{29F2C40F-7436-4D94-90A7-9D4BD86311A5}"/>
          </ac:grpSpMkLst>
        </pc:grpChg>
      </pc:sldChg>
      <pc:sldChg chg="delSp mod">
        <pc:chgData name="Minesh Patel" userId="a66d4990ec83ac90" providerId="LiveId" clId="{EC69A72D-939C-45E3-A084-34A4E55CD126}" dt="2021-10-06T16:51:06.494" v="46" actId="478"/>
        <pc:sldMkLst>
          <pc:docMk/>
          <pc:sldMk cId="3534374452" sldId="637"/>
        </pc:sldMkLst>
        <pc:grpChg chg="del">
          <ac:chgData name="Minesh Patel" userId="a66d4990ec83ac90" providerId="LiveId" clId="{EC69A72D-939C-45E3-A084-34A4E55CD126}" dt="2021-10-06T16:51:06.494" v="46" actId="478"/>
          <ac:grpSpMkLst>
            <pc:docMk/>
            <pc:sldMk cId="3534374452" sldId="637"/>
            <ac:grpSpMk id="8" creationId="{4F31F0B2-A997-43A7-85AD-E600BEFCBEF0}"/>
          </ac:grpSpMkLst>
        </pc:grpChg>
      </pc:sldChg>
      <pc:sldChg chg="delSp mod">
        <pc:chgData name="Minesh Patel" userId="a66d4990ec83ac90" providerId="LiveId" clId="{EC69A72D-939C-45E3-A084-34A4E55CD126}" dt="2021-10-06T16:51:04.492" v="45" actId="478"/>
        <pc:sldMkLst>
          <pc:docMk/>
          <pc:sldMk cId="2104783950" sldId="638"/>
        </pc:sldMkLst>
        <pc:grpChg chg="del">
          <ac:chgData name="Minesh Patel" userId="a66d4990ec83ac90" providerId="LiveId" clId="{EC69A72D-939C-45E3-A084-34A4E55CD126}" dt="2021-10-06T16:51:04.492" v="45" actId="478"/>
          <ac:grpSpMkLst>
            <pc:docMk/>
            <pc:sldMk cId="2104783950" sldId="638"/>
            <ac:grpSpMk id="5" creationId="{699D4FE9-731F-4483-8A75-8A1C29F10E16}"/>
          </ac:grpSpMkLst>
        </pc:grpChg>
      </pc:sldChg>
      <pc:sldChg chg="delSp mod">
        <pc:chgData name="Minesh Patel" userId="a66d4990ec83ac90" providerId="LiveId" clId="{EC69A72D-939C-45E3-A084-34A4E55CD126}" dt="2021-10-06T16:51:01.074" v="43" actId="478"/>
        <pc:sldMkLst>
          <pc:docMk/>
          <pc:sldMk cId="1892087644" sldId="639"/>
        </pc:sldMkLst>
        <pc:grpChg chg="del">
          <ac:chgData name="Minesh Patel" userId="a66d4990ec83ac90" providerId="LiveId" clId="{EC69A72D-939C-45E3-A084-34A4E55CD126}" dt="2021-10-06T16:51:01.074" v="43" actId="478"/>
          <ac:grpSpMkLst>
            <pc:docMk/>
            <pc:sldMk cId="1892087644" sldId="639"/>
            <ac:grpSpMk id="20" creationId="{46B3D56B-6B73-4869-AC96-88273600EB4B}"/>
          </ac:grpSpMkLst>
        </pc:grpChg>
      </pc:sldChg>
      <pc:sldChg chg="del">
        <pc:chgData name="Minesh Patel" userId="a66d4990ec83ac90" providerId="LiveId" clId="{EC69A72D-939C-45E3-A084-34A4E55CD126}" dt="2021-10-06T16:48:55.498" v="8" actId="47"/>
        <pc:sldMkLst>
          <pc:docMk/>
          <pc:sldMk cId="2843765525" sldId="641"/>
        </pc:sldMkLst>
      </pc:sldChg>
      <pc:sldChg chg="del">
        <pc:chgData name="Minesh Patel" userId="a66d4990ec83ac90" providerId="LiveId" clId="{EC69A72D-939C-45E3-A084-34A4E55CD126}" dt="2021-10-06T16:48:38.161" v="7" actId="47"/>
        <pc:sldMkLst>
          <pc:docMk/>
          <pc:sldMk cId="3395986460" sldId="642"/>
        </pc:sldMkLst>
      </pc:sldChg>
      <pc:sldChg chg="del">
        <pc:chgData name="Minesh Patel" userId="a66d4990ec83ac90" providerId="LiveId" clId="{EC69A72D-939C-45E3-A084-34A4E55CD126}" dt="2021-10-06T16:48:38.161" v="7" actId="47"/>
        <pc:sldMkLst>
          <pc:docMk/>
          <pc:sldMk cId="176672081" sldId="643"/>
        </pc:sldMkLst>
      </pc:sldChg>
      <pc:sldChg chg="del">
        <pc:chgData name="Minesh Patel" userId="a66d4990ec83ac90" providerId="LiveId" clId="{EC69A72D-939C-45E3-A084-34A4E55CD126}" dt="2021-10-06T16:48:38.161" v="7" actId="47"/>
        <pc:sldMkLst>
          <pc:docMk/>
          <pc:sldMk cId="606000551" sldId="644"/>
        </pc:sldMkLst>
      </pc:sldChg>
      <pc:sldChg chg="del">
        <pc:chgData name="Minesh Patel" userId="a66d4990ec83ac90" providerId="LiveId" clId="{EC69A72D-939C-45E3-A084-34A4E55CD126}" dt="2021-10-06T16:48:38.161" v="7" actId="47"/>
        <pc:sldMkLst>
          <pc:docMk/>
          <pc:sldMk cId="902988318" sldId="645"/>
        </pc:sldMkLst>
      </pc:sldChg>
      <pc:sldChg chg="del">
        <pc:chgData name="Minesh Patel" userId="a66d4990ec83ac90" providerId="LiveId" clId="{EC69A72D-939C-45E3-A084-34A4E55CD126}" dt="2021-10-06T16:48:38.161" v="7" actId="47"/>
        <pc:sldMkLst>
          <pc:docMk/>
          <pc:sldMk cId="1320491770" sldId="646"/>
        </pc:sldMkLst>
      </pc:sldChg>
      <pc:sldChg chg="del">
        <pc:chgData name="Minesh Patel" userId="a66d4990ec83ac90" providerId="LiveId" clId="{EC69A72D-939C-45E3-A084-34A4E55CD126}" dt="2021-10-06T16:48:55.498" v="8" actId="47"/>
        <pc:sldMkLst>
          <pc:docMk/>
          <pc:sldMk cId="2807313008" sldId="647"/>
        </pc:sldMkLst>
      </pc:sldChg>
      <pc:sldChg chg="del">
        <pc:chgData name="Minesh Patel" userId="a66d4990ec83ac90" providerId="LiveId" clId="{EC69A72D-939C-45E3-A084-34A4E55CD126}" dt="2021-10-06T16:48:38.161" v="7" actId="47"/>
        <pc:sldMkLst>
          <pc:docMk/>
          <pc:sldMk cId="1352361260" sldId="648"/>
        </pc:sldMkLst>
      </pc:sldChg>
      <pc:sldChg chg="del">
        <pc:chgData name="Minesh Patel" userId="a66d4990ec83ac90" providerId="LiveId" clId="{EC69A72D-939C-45E3-A084-34A4E55CD126}" dt="2021-10-06T16:48:38.161" v="7" actId="47"/>
        <pc:sldMkLst>
          <pc:docMk/>
          <pc:sldMk cId="4030768747" sldId="649"/>
        </pc:sldMkLst>
      </pc:sldChg>
      <pc:sldChg chg="del">
        <pc:chgData name="Minesh Patel" userId="a66d4990ec83ac90" providerId="LiveId" clId="{EC69A72D-939C-45E3-A084-34A4E55CD126}" dt="2021-10-06T16:48:38.161" v="7" actId="47"/>
        <pc:sldMkLst>
          <pc:docMk/>
          <pc:sldMk cId="1985674061" sldId="650"/>
        </pc:sldMkLst>
      </pc:sldChg>
      <pc:sldChg chg="del">
        <pc:chgData name="Minesh Patel" userId="a66d4990ec83ac90" providerId="LiveId" clId="{EC69A72D-939C-45E3-A084-34A4E55CD126}" dt="2021-10-06T16:48:38.161" v="7" actId="47"/>
        <pc:sldMkLst>
          <pc:docMk/>
          <pc:sldMk cId="357915793" sldId="651"/>
        </pc:sldMkLst>
      </pc:sldChg>
      <pc:sldChg chg="del">
        <pc:chgData name="Minesh Patel" userId="a66d4990ec83ac90" providerId="LiveId" clId="{EC69A72D-939C-45E3-A084-34A4E55CD126}" dt="2021-10-06T16:48:38.161" v="7" actId="47"/>
        <pc:sldMkLst>
          <pc:docMk/>
          <pc:sldMk cId="3442478098" sldId="652"/>
        </pc:sldMkLst>
      </pc:sldChg>
      <pc:sldChg chg="del">
        <pc:chgData name="Minesh Patel" userId="a66d4990ec83ac90" providerId="LiveId" clId="{EC69A72D-939C-45E3-A084-34A4E55CD126}" dt="2021-10-06T16:48:38.161" v="7" actId="47"/>
        <pc:sldMkLst>
          <pc:docMk/>
          <pc:sldMk cId="2428256225" sldId="653"/>
        </pc:sldMkLst>
      </pc:sldChg>
      <pc:sldChg chg="del">
        <pc:chgData name="Minesh Patel" userId="a66d4990ec83ac90" providerId="LiveId" clId="{EC69A72D-939C-45E3-A084-34A4E55CD126}" dt="2021-10-06T16:48:38.161" v="7" actId="47"/>
        <pc:sldMkLst>
          <pc:docMk/>
          <pc:sldMk cId="733406140" sldId="654"/>
        </pc:sldMkLst>
      </pc:sldChg>
      <pc:sldChg chg="del">
        <pc:chgData name="Minesh Patel" userId="a66d4990ec83ac90" providerId="LiveId" clId="{EC69A72D-939C-45E3-A084-34A4E55CD126}" dt="2021-10-06T16:48:38.161" v="7" actId="47"/>
        <pc:sldMkLst>
          <pc:docMk/>
          <pc:sldMk cId="472673113" sldId="655"/>
        </pc:sldMkLst>
      </pc:sldChg>
      <pc:sldChg chg="del">
        <pc:chgData name="Minesh Patel" userId="a66d4990ec83ac90" providerId="LiveId" clId="{EC69A72D-939C-45E3-A084-34A4E55CD126}" dt="2021-10-06T16:48:55.498" v="8" actId="47"/>
        <pc:sldMkLst>
          <pc:docMk/>
          <pc:sldMk cId="674954258" sldId="656"/>
        </pc:sldMkLst>
      </pc:sldChg>
      <pc:sldChg chg="del">
        <pc:chgData name="Minesh Patel" userId="a66d4990ec83ac90" providerId="LiveId" clId="{EC69A72D-939C-45E3-A084-34A4E55CD126}" dt="2021-10-06T16:48:38.161" v="7" actId="47"/>
        <pc:sldMkLst>
          <pc:docMk/>
          <pc:sldMk cId="1677761546" sldId="657"/>
        </pc:sldMkLst>
      </pc:sldChg>
      <pc:sldChg chg="del">
        <pc:chgData name="Minesh Patel" userId="a66d4990ec83ac90" providerId="LiveId" clId="{EC69A72D-939C-45E3-A084-34A4E55CD126}" dt="2021-10-06T16:48:38.161" v="7" actId="47"/>
        <pc:sldMkLst>
          <pc:docMk/>
          <pc:sldMk cId="1991774179" sldId="658"/>
        </pc:sldMkLst>
      </pc:sldChg>
      <pc:sldChg chg="del">
        <pc:chgData name="Minesh Patel" userId="a66d4990ec83ac90" providerId="LiveId" clId="{EC69A72D-939C-45E3-A084-34A4E55CD126}" dt="2021-10-06T16:48:55.498" v="8" actId="47"/>
        <pc:sldMkLst>
          <pc:docMk/>
          <pc:sldMk cId="2642141610" sldId="659"/>
        </pc:sldMkLst>
      </pc:sldChg>
      <pc:sldChg chg="del">
        <pc:chgData name="Minesh Patel" userId="a66d4990ec83ac90" providerId="LiveId" clId="{EC69A72D-939C-45E3-A084-34A4E55CD126}" dt="2021-10-06T16:48:38.161" v="7" actId="47"/>
        <pc:sldMkLst>
          <pc:docMk/>
          <pc:sldMk cId="2182428471" sldId="660"/>
        </pc:sldMkLst>
      </pc:sldChg>
      <pc:sldChg chg="del">
        <pc:chgData name="Minesh Patel" userId="a66d4990ec83ac90" providerId="LiveId" clId="{EC69A72D-939C-45E3-A084-34A4E55CD126}" dt="2021-10-06T16:48:38.161" v="7" actId="47"/>
        <pc:sldMkLst>
          <pc:docMk/>
          <pc:sldMk cId="2702601189" sldId="661"/>
        </pc:sldMkLst>
      </pc:sldChg>
      <pc:sldChg chg="del">
        <pc:chgData name="Minesh Patel" userId="a66d4990ec83ac90" providerId="LiveId" clId="{EC69A72D-939C-45E3-A084-34A4E55CD126}" dt="2021-10-06T16:48:38.161" v="7" actId="47"/>
        <pc:sldMkLst>
          <pc:docMk/>
          <pc:sldMk cId="4045219556" sldId="662"/>
        </pc:sldMkLst>
      </pc:sldChg>
      <pc:sldChg chg="del">
        <pc:chgData name="Minesh Patel" userId="a66d4990ec83ac90" providerId="LiveId" clId="{EC69A72D-939C-45E3-A084-34A4E55CD126}" dt="2021-10-06T16:48:38.161" v="7" actId="47"/>
        <pc:sldMkLst>
          <pc:docMk/>
          <pc:sldMk cId="3557054967" sldId="663"/>
        </pc:sldMkLst>
      </pc:sldChg>
      <pc:sldChg chg="del">
        <pc:chgData name="Minesh Patel" userId="a66d4990ec83ac90" providerId="LiveId" clId="{EC69A72D-939C-45E3-A084-34A4E55CD126}" dt="2021-10-06T16:48:38.161" v="7" actId="47"/>
        <pc:sldMkLst>
          <pc:docMk/>
          <pc:sldMk cId="218722158" sldId="664"/>
        </pc:sldMkLst>
      </pc:sldChg>
      <pc:sldChg chg="del">
        <pc:chgData name="Minesh Patel" userId="a66d4990ec83ac90" providerId="LiveId" clId="{EC69A72D-939C-45E3-A084-34A4E55CD126}" dt="2021-10-06T16:48:38.161" v="7" actId="47"/>
        <pc:sldMkLst>
          <pc:docMk/>
          <pc:sldMk cId="3616706463" sldId="665"/>
        </pc:sldMkLst>
      </pc:sldChg>
      <pc:sldChg chg="del">
        <pc:chgData name="Minesh Patel" userId="a66d4990ec83ac90" providerId="LiveId" clId="{EC69A72D-939C-45E3-A084-34A4E55CD126}" dt="2021-10-06T16:48:38.161" v="7" actId="47"/>
        <pc:sldMkLst>
          <pc:docMk/>
          <pc:sldMk cId="1594536866" sldId="666"/>
        </pc:sldMkLst>
      </pc:sldChg>
      <pc:sldChg chg="del">
        <pc:chgData name="Minesh Patel" userId="a66d4990ec83ac90" providerId="LiveId" clId="{EC69A72D-939C-45E3-A084-34A4E55CD126}" dt="2021-10-06T16:48:38.161" v="7" actId="47"/>
        <pc:sldMkLst>
          <pc:docMk/>
          <pc:sldMk cId="723737410" sldId="667"/>
        </pc:sldMkLst>
      </pc:sldChg>
      <pc:sldChg chg="del">
        <pc:chgData name="Minesh Patel" userId="a66d4990ec83ac90" providerId="LiveId" clId="{EC69A72D-939C-45E3-A084-34A4E55CD126}" dt="2021-10-06T16:48:38.161" v="7" actId="47"/>
        <pc:sldMkLst>
          <pc:docMk/>
          <pc:sldMk cId="779581149" sldId="668"/>
        </pc:sldMkLst>
      </pc:sldChg>
      <pc:sldChg chg="del">
        <pc:chgData name="Minesh Patel" userId="a66d4990ec83ac90" providerId="LiveId" clId="{EC69A72D-939C-45E3-A084-34A4E55CD126}" dt="2021-10-06T16:48:38.161" v="7" actId="47"/>
        <pc:sldMkLst>
          <pc:docMk/>
          <pc:sldMk cId="3076964472" sldId="669"/>
        </pc:sldMkLst>
      </pc:sldChg>
      <pc:sldChg chg="del">
        <pc:chgData name="Minesh Patel" userId="a66d4990ec83ac90" providerId="LiveId" clId="{EC69A72D-939C-45E3-A084-34A4E55CD126}" dt="2021-10-06T16:48:38.161" v="7" actId="47"/>
        <pc:sldMkLst>
          <pc:docMk/>
          <pc:sldMk cId="1496965413" sldId="670"/>
        </pc:sldMkLst>
      </pc:sldChg>
      <pc:sldChg chg="del">
        <pc:chgData name="Minesh Patel" userId="a66d4990ec83ac90" providerId="LiveId" clId="{EC69A72D-939C-45E3-A084-34A4E55CD126}" dt="2021-10-06T16:49:23.015" v="11" actId="47"/>
        <pc:sldMkLst>
          <pc:docMk/>
          <pc:sldMk cId="22861135" sldId="671"/>
        </pc:sldMkLst>
      </pc:sldChg>
      <pc:sldChg chg="del">
        <pc:chgData name="Minesh Patel" userId="a66d4990ec83ac90" providerId="LiveId" clId="{EC69A72D-939C-45E3-A084-34A4E55CD126}" dt="2021-10-06T16:48:38.161" v="7" actId="47"/>
        <pc:sldMkLst>
          <pc:docMk/>
          <pc:sldMk cId="3259092129" sldId="672"/>
        </pc:sldMkLst>
      </pc:sldChg>
      <pc:sldChg chg="del">
        <pc:chgData name="Minesh Patel" userId="a66d4990ec83ac90" providerId="LiveId" clId="{EC69A72D-939C-45E3-A084-34A4E55CD126}" dt="2021-10-06T16:48:38.161" v="7" actId="47"/>
        <pc:sldMkLst>
          <pc:docMk/>
          <pc:sldMk cId="2650186991" sldId="673"/>
        </pc:sldMkLst>
      </pc:sldChg>
      <pc:sldChg chg="addSp delSp modSp mod">
        <pc:chgData name="Minesh Patel" userId="a66d4990ec83ac90" providerId="LiveId" clId="{EC69A72D-939C-45E3-A084-34A4E55CD126}" dt="2021-10-07T00:29:04.921" v="125" actId="113"/>
        <pc:sldMkLst>
          <pc:docMk/>
          <pc:sldMk cId="4289597877" sldId="674"/>
        </pc:sldMkLst>
        <pc:spChg chg="del">
          <ac:chgData name="Minesh Patel" userId="a66d4990ec83ac90" providerId="LiveId" clId="{EC69A72D-939C-45E3-A084-34A4E55CD126}" dt="2021-10-07T00:29:01.023" v="121" actId="478"/>
          <ac:spMkLst>
            <pc:docMk/>
            <pc:sldMk cId="4289597877" sldId="674"/>
            <ac:spMk id="3" creationId="{1A99BFB1-81EC-4CB8-98C5-CCB6787ABB00}"/>
          </ac:spMkLst>
        </pc:spChg>
        <pc:spChg chg="add del mod">
          <ac:chgData name="Minesh Patel" userId="a66d4990ec83ac90" providerId="LiveId" clId="{EC69A72D-939C-45E3-A084-34A4E55CD126}" dt="2021-10-07T00:29:02.433" v="123" actId="478"/>
          <ac:spMkLst>
            <pc:docMk/>
            <pc:sldMk cId="4289597877" sldId="674"/>
            <ac:spMk id="12" creationId="{5544D4C5-0955-421A-AA96-ECA1F68238AF}"/>
          </ac:spMkLst>
        </pc:spChg>
        <pc:spChg chg="add mod">
          <ac:chgData name="Minesh Patel" userId="a66d4990ec83ac90" providerId="LiveId" clId="{EC69A72D-939C-45E3-A084-34A4E55CD126}" dt="2021-10-07T00:29:04.921" v="125" actId="113"/>
          <ac:spMkLst>
            <pc:docMk/>
            <pc:sldMk cId="4289597877" sldId="674"/>
            <ac:spMk id="13" creationId="{B9B479BE-3FBA-4286-85CD-8D534E6DE216}"/>
          </ac:spMkLst>
        </pc:spChg>
        <pc:grpChg chg="del mod">
          <ac:chgData name="Minesh Patel" userId="a66d4990ec83ac90" providerId="LiveId" clId="{EC69A72D-939C-45E3-A084-34A4E55CD126}" dt="2021-10-07T00:26:13.851" v="107" actId="478"/>
          <ac:grpSpMkLst>
            <pc:docMk/>
            <pc:sldMk cId="4289597877" sldId="674"/>
            <ac:grpSpMk id="5" creationId="{6CBC9472-C5DD-4802-AAEB-23B1A3F2520D}"/>
          </ac:grpSpMkLst>
        </pc:grpChg>
      </pc:sldChg>
      <pc:sldChg chg="delSp modSp mod">
        <pc:chgData name="Minesh Patel" userId="a66d4990ec83ac90" providerId="LiveId" clId="{EC69A72D-939C-45E3-A084-34A4E55CD126}" dt="2021-10-07T00:25:08.140" v="96" actId="1582"/>
        <pc:sldMkLst>
          <pc:docMk/>
          <pc:sldMk cId="3490688783" sldId="675"/>
        </pc:sldMkLst>
        <pc:spChg chg="mod">
          <ac:chgData name="Minesh Patel" userId="a66d4990ec83ac90" providerId="LiveId" clId="{EC69A72D-939C-45E3-A084-34A4E55CD126}" dt="2021-10-07T00:25:08.140" v="96" actId="1582"/>
          <ac:spMkLst>
            <pc:docMk/>
            <pc:sldMk cId="3490688783" sldId="675"/>
            <ac:spMk id="116" creationId="{B52E25CD-7A78-4661-BF6C-F2DD9D1A4426}"/>
          </ac:spMkLst>
        </pc:spChg>
        <pc:grpChg chg="del">
          <ac:chgData name="Minesh Patel" userId="a66d4990ec83ac90" providerId="LiveId" clId="{EC69A72D-939C-45E3-A084-34A4E55CD126}" dt="2021-10-06T16:49:55.660" v="26" actId="478"/>
          <ac:grpSpMkLst>
            <pc:docMk/>
            <pc:sldMk cId="3490688783" sldId="675"/>
            <ac:grpSpMk id="91" creationId="{74749AD9-BE81-46BC-8D38-DA07A7FF8F00}"/>
          </ac:grpSpMkLst>
        </pc:grpChg>
      </pc:sldChg>
      <pc:sldChg chg="delSp modSp mod">
        <pc:chgData name="Minesh Patel" userId="a66d4990ec83ac90" providerId="LiveId" clId="{EC69A72D-939C-45E3-A084-34A4E55CD126}" dt="2021-10-07T00:32:29.633" v="139" actId="404"/>
        <pc:sldMkLst>
          <pc:docMk/>
          <pc:sldMk cId="1110541267" sldId="676"/>
        </pc:sldMkLst>
        <pc:spChg chg="mod">
          <ac:chgData name="Minesh Patel" userId="a66d4990ec83ac90" providerId="LiveId" clId="{EC69A72D-939C-45E3-A084-34A4E55CD126}" dt="2021-10-07T00:32:29.633" v="139" actId="404"/>
          <ac:spMkLst>
            <pc:docMk/>
            <pc:sldMk cId="1110541267" sldId="676"/>
            <ac:spMk id="236" creationId="{7BF8FE8E-FCFC-43DE-BB11-23ADAFFFF887}"/>
          </ac:spMkLst>
        </pc:spChg>
        <pc:grpChg chg="del">
          <ac:chgData name="Minesh Patel" userId="a66d4990ec83ac90" providerId="LiveId" clId="{EC69A72D-939C-45E3-A084-34A4E55CD126}" dt="2021-10-06T16:50:01.476" v="29" actId="478"/>
          <ac:grpSpMkLst>
            <pc:docMk/>
            <pc:sldMk cId="1110541267" sldId="676"/>
            <ac:grpSpMk id="69" creationId="{FE2444F2-4FAC-478B-B24C-298F03FFB54F}"/>
          </ac:grpSpMkLst>
        </pc:grpChg>
      </pc:sldChg>
      <pc:sldChg chg="addSp delSp modSp mod">
        <pc:chgData name="Minesh Patel" userId="a66d4990ec83ac90" providerId="LiveId" clId="{EC69A72D-939C-45E3-A084-34A4E55CD126}" dt="2021-10-07T00:29:15.076" v="130" actId="113"/>
        <pc:sldMkLst>
          <pc:docMk/>
          <pc:sldMk cId="3103946655" sldId="677"/>
        </pc:sldMkLst>
        <pc:spChg chg="del">
          <ac:chgData name="Minesh Patel" userId="a66d4990ec83ac90" providerId="LiveId" clId="{EC69A72D-939C-45E3-A084-34A4E55CD126}" dt="2021-10-07T00:29:09.873" v="126" actId="478"/>
          <ac:spMkLst>
            <pc:docMk/>
            <pc:sldMk cId="3103946655" sldId="677"/>
            <ac:spMk id="3" creationId="{1A99BFB1-81EC-4CB8-98C5-CCB6787ABB00}"/>
          </ac:spMkLst>
        </pc:spChg>
        <pc:spChg chg="add del mod">
          <ac:chgData name="Minesh Patel" userId="a66d4990ec83ac90" providerId="LiveId" clId="{EC69A72D-939C-45E3-A084-34A4E55CD126}" dt="2021-10-07T00:29:11.197" v="127" actId="478"/>
          <ac:spMkLst>
            <pc:docMk/>
            <pc:sldMk cId="3103946655" sldId="677"/>
            <ac:spMk id="12" creationId="{8D49A217-1710-4836-91A2-81171D25D294}"/>
          </ac:spMkLst>
        </pc:spChg>
        <pc:spChg chg="add mod">
          <ac:chgData name="Minesh Patel" userId="a66d4990ec83ac90" providerId="LiveId" clId="{EC69A72D-939C-45E3-A084-34A4E55CD126}" dt="2021-10-07T00:29:15.076" v="130" actId="113"/>
          <ac:spMkLst>
            <pc:docMk/>
            <pc:sldMk cId="3103946655" sldId="677"/>
            <ac:spMk id="13" creationId="{7C282F6A-6872-412B-BB22-19C212EB1F86}"/>
          </ac:spMkLst>
        </pc:spChg>
        <pc:grpChg chg="del">
          <ac:chgData name="Minesh Patel" userId="a66d4990ec83ac90" providerId="LiveId" clId="{EC69A72D-939C-45E3-A084-34A4E55CD126}" dt="2021-10-06T16:50:47.109" v="35" actId="478"/>
          <ac:grpSpMkLst>
            <pc:docMk/>
            <pc:sldMk cId="3103946655" sldId="677"/>
            <ac:grpSpMk id="5" creationId="{8C059BA5-CD9F-479A-A8E8-715434D9EF76}"/>
          </ac:grpSpMkLst>
        </pc:grpChg>
      </pc:sldChg>
      <pc:sldChg chg="delSp modSp mod">
        <pc:chgData name="Minesh Patel" userId="a66d4990ec83ac90" providerId="LiveId" clId="{EC69A72D-939C-45E3-A084-34A4E55CD126}" dt="2021-10-07T00:25:37.403" v="103" actId="14100"/>
        <pc:sldMkLst>
          <pc:docMk/>
          <pc:sldMk cId="1334048390" sldId="679"/>
        </pc:sldMkLst>
        <pc:spChg chg="mod">
          <ac:chgData name="Minesh Patel" userId="a66d4990ec83ac90" providerId="LiveId" clId="{EC69A72D-939C-45E3-A084-34A4E55CD126}" dt="2021-10-07T00:25:37.403" v="103" actId="14100"/>
          <ac:spMkLst>
            <pc:docMk/>
            <pc:sldMk cId="1334048390" sldId="679"/>
            <ac:spMk id="44" creationId="{D31F767A-EE96-44E4-882A-1D62C6478B8D}"/>
          </ac:spMkLst>
        </pc:spChg>
        <pc:grpChg chg="del">
          <ac:chgData name="Minesh Patel" userId="a66d4990ec83ac90" providerId="LiveId" clId="{EC69A72D-939C-45E3-A084-34A4E55CD126}" dt="2021-10-06T16:50:56.468" v="41" actId="478"/>
          <ac:grpSpMkLst>
            <pc:docMk/>
            <pc:sldMk cId="1334048390" sldId="679"/>
            <ac:grpSpMk id="53" creationId="{82E34E87-EE35-4212-8CCB-44A4B22D102B}"/>
          </ac:grpSpMkLst>
        </pc:grpChg>
      </pc:sldChg>
      <pc:sldChg chg="addSp delSp modSp mod">
        <pc:chgData name="Minesh Patel" userId="a66d4990ec83ac90" providerId="LiveId" clId="{EC69A72D-939C-45E3-A084-34A4E55CD126}" dt="2021-10-07T00:29:24.826" v="136" actId="113"/>
        <pc:sldMkLst>
          <pc:docMk/>
          <pc:sldMk cId="471925701" sldId="680"/>
        </pc:sldMkLst>
        <pc:spChg chg="del">
          <ac:chgData name="Minesh Patel" userId="a66d4990ec83ac90" providerId="LiveId" clId="{EC69A72D-939C-45E3-A084-34A4E55CD126}" dt="2021-10-07T00:29:19.208" v="131" actId="478"/>
          <ac:spMkLst>
            <pc:docMk/>
            <pc:sldMk cId="471925701" sldId="680"/>
            <ac:spMk id="3" creationId="{1A99BFB1-81EC-4CB8-98C5-CCB6787ABB00}"/>
          </ac:spMkLst>
        </pc:spChg>
        <pc:spChg chg="add del mod">
          <ac:chgData name="Minesh Patel" userId="a66d4990ec83ac90" providerId="LiveId" clId="{EC69A72D-939C-45E3-A084-34A4E55CD126}" dt="2021-10-07T00:29:21.056" v="133" actId="478"/>
          <ac:spMkLst>
            <pc:docMk/>
            <pc:sldMk cId="471925701" sldId="680"/>
            <ac:spMk id="12" creationId="{73C9302D-B7D4-42AB-A651-D37509B19555}"/>
          </ac:spMkLst>
        </pc:spChg>
        <pc:spChg chg="add mod">
          <ac:chgData name="Minesh Patel" userId="a66d4990ec83ac90" providerId="LiveId" clId="{EC69A72D-939C-45E3-A084-34A4E55CD126}" dt="2021-10-07T00:29:24.826" v="136" actId="113"/>
          <ac:spMkLst>
            <pc:docMk/>
            <pc:sldMk cId="471925701" sldId="680"/>
            <ac:spMk id="13" creationId="{DA8F95AD-9829-4F07-B683-90015912CF59}"/>
          </ac:spMkLst>
        </pc:spChg>
        <pc:grpChg chg="del">
          <ac:chgData name="Minesh Patel" userId="a66d4990ec83ac90" providerId="LiveId" clId="{EC69A72D-939C-45E3-A084-34A4E55CD126}" dt="2021-10-06T16:51:02.716" v="44" actId="478"/>
          <ac:grpSpMkLst>
            <pc:docMk/>
            <pc:sldMk cId="471925701" sldId="680"/>
            <ac:grpSpMk id="5" creationId="{5220CBD0-A684-4316-8BF4-0F390B9F3141}"/>
          </ac:grpSpMkLst>
        </pc:grpChg>
      </pc:sldChg>
      <pc:sldChg chg="del">
        <pc:chgData name="Minesh Patel" userId="a66d4990ec83ac90" providerId="LiveId" clId="{EC69A72D-939C-45E3-A084-34A4E55CD126}" dt="2021-10-06T16:48:55.498" v="8" actId="47"/>
        <pc:sldMkLst>
          <pc:docMk/>
          <pc:sldMk cId="2350565034" sldId="681"/>
        </pc:sldMkLst>
      </pc:sldChg>
      <pc:sldChg chg="del">
        <pc:chgData name="Minesh Patel" userId="a66d4990ec83ac90" providerId="LiveId" clId="{EC69A72D-939C-45E3-A084-34A4E55CD126}" dt="2021-10-06T16:48:55.498" v="8" actId="47"/>
        <pc:sldMkLst>
          <pc:docMk/>
          <pc:sldMk cId="1075673197" sldId="682"/>
        </pc:sldMkLst>
      </pc:sldChg>
      <pc:sldChg chg="del">
        <pc:chgData name="Minesh Patel" userId="a66d4990ec83ac90" providerId="LiveId" clId="{EC69A72D-939C-45E3-A084-34A4E55CD126}" dt="2021-10-06T16:48:55.498" v="8" actId="47"/>
        <pc:sldMkLst>
          <pc:docMk/>
          <pc:sldMk cId="3531725949" sldId="683"/>
        </pc:sldMkLst>
      </pc:sldChg>
      <pc:sldChg chg="del">
        <pc:chgData name="Minesh Patel" userId="a66d4990ec83ac90" providerId="LiveId" clId="{EC69A72D-939C-45E3-A084-34A4E55CD126}" dt="2021-10-06T16:48:55.498" v="8" actId="47"/>
        <pc:sldMkLst>
          <pc:docMk/>
          <pc:sldMk cId="1834617108" sldId="685"/>
        </pc:sldMkLst>
      </pc:sldChg>
      <pc:sldChg chg="delSp del mod">
        <pc:chgData name="Minesh Patel" userId="a66d4990ec83ac90" providerId="LiveId" clId="{EC69A72D-939C-45E3-A084-34A4E55CD126}" dt="2021-10-07T00:23:35.999" v="86" actId="47"/>
        <pc:sldMkLst>
          <pc:docMk/>
          <pc:sldMk cId="3206388552" sldId="686"/>
        </pc:sldMkLst>
        <pc:grpChg chg="del">
          <ac:chgData name="Minesh Patel" userId="a66d4990ec83ac90" providerId="LiveId" clId="{EC69A72D-939C-45E3-A084-34A4E55CD126}" dt="2021-10-06T16:51:11.322" v="49" actId="478"/>
          <ac:grpSpMkLst>
            <pc:docMk/>
            <pc:sldMk cId="3206388552" sldId="686"/>
            <ac:grpSpMk id="11" creationId="{635BDBA0-74B1-48B5-BE57-668FACD5829E}"/>
          </ac:grpSpMkLst>
        </pc:grpChg>
      </pc:sldChg>
      <pc:sldChg chg="delSp modSp mod">
        <pc:chgData name="Minesh Patel" userId="a66d4990ec83ac90" providerId="LiveId" clId="{EC69A72D-939C-45E3-A084-34A4E55CD126}" dt="2021-10-07T00:25:47.721" v="105" actId="1582"/>
        <pc:sldMkLst>
          <pc:docMk/>
          <pc:sldMk cId="798013883" sldId="687"/>
        </pc:sldMkLst>
        <pc:spChg chg="mod">
          <ac:chgData name="Minesh Patel" userId="a66d4990ec83ac90" providerId="LiveId" clId="{EC69A72D-939C-45E3-A084-34A4E55CD126}" dt="2021-10-07T00:25:47.721" v="105" actId="1582"/>
          <ac:spMkLst>
            <pc:docMk/>
            <pc:sldMk cId="798013883" sldId="687"/>
            <ac:spMk id="7" creationId="{788BAB35-003F-4F8C-A5B2-0A5C3B334A32}"/>
          </ac:spMkLst>
        </pc:spChg>
        <pc:grpChg chg="del">
          <ac:chgData name="Minesh Patel" userId="a66d4990ec83ac90" providerId="LiveId" clId="{EC69A72D-939C-45E3-A084-34A4E55CD126}" dt="2021-10-06T16:51:07.765" v="47" actId="478"/>
          <ac:grpSpMkLst>
            <pc:docMk/>
            <pc:sldMk cId="798013883" sldId="687"/>
            <ac:grpSpMk id="9" creationId="{CB81FDC2-5C09-4B21-8087-467A8AC6FC14}"/>
          </ac:grpSpMkLst>
        </pc:grpChg>
      </pc:sldChg>
      <pc:sldChg chg="add">
        <pc:chgData name="Minesh Patel" userId="a66d4990ec83ac90" providerId="LiveId" clId="{EC69A72D-939C-45E3-A084-34A4E55CD126}" dt="2021-10-06T16:47:54.995" v="0"/>
        <pc:sldMkLst>
          <pc:docMk/>
          <pc:sldMk cId="1297912156" sldId="688"/>
        </pc:sldMkLst>
      </pc:sldChg>
      <pc:sldChg chg="modSp add mod">
        <pc:chgData name="Minesh Patel" userId="a66d4990ec83ac90" providerId="LiveId" clId="{EC69A72D-939C-45E3-A084-34A4E55CD126}" dt="2021-10-07T00:22:54.390" v="84" actId="27636"/>
        <pc:sldMkLst>
          <pc:docMk/>
          <pc:sldMk cId="3863584659" sldId="813"/>
        </pc:sldMkLst>
        <pc:spChg chg="mod">
          <ac:chgData name="Minesh Patel" userId="a66d4990ec83ac90" providerId="LiveId" clId="{EC69A72D-939C-45E3-A084-34A4E55CD126}" dt="2021-10-07T00:22:54.390" v="84" actId="27636"/>
          <ac:spMkLst>
            <pc:docMk/>
            <pc:sldMk cId="3863584659" sldId="813"/>
            <ac:spMk id="6" creationId="{20732E2F-AE1A-447D-88CB-E62352219A9B}"/>
          </ac:spMkLst>
        </pc:spChg>
      </pc:sldChg>
      <pc:sldChg chg="add">
        <pc:chgData name="Minesh Patel" userId="a66d4990ec83ac90" providerId="LiveId" clId="{EC69A72D-939C-45E3-A084-34A4E55CD126}" dt="2021-10-06T16:51:46.757" v="52"/>
        <pc:sldMkLst>
          <pc:docMk/>
          <pc:sldMk cId="2324224322" sldId="815"/>
        </pc:sldMkLst>
      </pc:sldChg>
      <pc:sldChg chg="add">
        <pc:chgData name="Minesh Patel" userId="a66d4990ec83ac90" providerId="LiveId" clId="{EC69A72D-939C-45E3-A084-34A4E55CD126}" dt="2021-10-07T00:23:32.894" v="85"/>
        <pc:sldMkLst>
          <pc:docMk/>
          <pc:sldMk cId="4180620006" sldId="816"/>
        </pc:sldMkLst>
      </pc:sldChg>
      <pc:sldChg chg="add del">
        <pc:chgData name="Minesh Patel" userId="a66d4990ec83ac90" providerId="LiveId" clId="{EC69A72D-939C-45E3-A084-34A4E55CD126}" dt="2021-10-07T00:23:52.582" v="88" actId="47"/>
        <pc:sldMkLst>
          <pc:docMk/>
          <pc:sldMk cId="1736010545" sldId="817"/>
        </pc:sldMkLst>
      </pc:sldChg>
      <pc:sldMasterChg chg="modSldLayout">
        <pc:chgData name="Minesh Patel" userId="a66d4990ec83ac90" providerId="LiveId" clId="{EC69A72D-939C-45E3-A084-34A4E55CD126}" dt="2021-10-07T00:22:33.094" v="82"/>
        <pc:sldMasterMkLst>
          <pc:docMk/>
          <pc:sldMasterMk cId="2452785996" sldId="2147483668"/>
        </pc:sldMasterMkLst>
        <pc:sldLayoutChg chg="addSp modSp mod">
          <pc:chgData name="Minesh Patel" userId="a66d4990ec83ac90" providerId="LiveId" clId="{EC69A72D-939C-45E3-A084-34A4E55CD126}" dt="2021-10-07T00:22:24.623" v="80" actId="1076"/>
          <pc:sldLayoutMkLst>
            <pc:docMk/>
            <pc:sldMasterMk cId="2452785996" sldId="2147483668"/>
            <pc:sldLayoutMk cId="3164606286" sldId="2147483671"/>
          </pc:sldLayoutMkLst>
          <pc:picChg chg="add mod">
            <ac:chgData name="Minesh Patel" userId="a66d4990ec83ac90" providerId="LiveId" clId="{EC69A72D-939C-45E3-A084-34A4E55CD126}" dt="2021-10-07T00:22:24.623" v="80" actId="1076"/>
            <ac:picMkLst>
              <pc:docMk/>
              <pc:sldMasterMk cId="2452785996" sldId="2147483668"/>
              <pc:sldLayoutMk cId="3164606286" sldId="2147483671"/>
              <ac:picMk id="5" creationId="{1FE239BD-A8A4-43DB-B353-D4FADB3F97C5}"/>
            </ac:picMkLst>
          </pc:picChg>
        </pc:sldLayoutChg>
        <pc:sldLayoutChg chg="addSp modSp">
          <pc:chgData name="Minesh Patel" userId="a66d4990ec83ac90" providerId="LiveId" clId="{EC69A72D-939C-45E3-A084-34A4E55CD126}" dt="2021-10-07T00:22:31.874" v="81"/>
          <pc:sldLayoutMkLst>
            <pc:docMk/>
            <pc:sldMasterMk cId="2452785996" sldId="2147483668"/>
            <pc:sldLayoutMk cId="1094597049" sldId="2147483672"/>
          </pc:sldLayoutMkLst>
          <pc:picChg chg="add mod">
            <ac:chgData name="Minesh Patel" userId="a66d4990ec83ac90" providerId="LiveId" clId="{EC69A72D-939C-45E3-A084-34A4E55CD126}" dt="2021-10-07T00:22:31.874" v="81"/>
            <ac:picMkLst>
              <pc:docMk/>
              <pc:sldMasterMk cId="2452785996" sldId="2147483668"/>
              <pc:sldLayoutMk cId="1094597049" sldId="2147483672"/>
              <ac:picMk id="4" creationId="{C31754A4-B376-431B-A0BC-8A7EB43B7657}"/>
            </ac:picMkLst>
          </pc:picChg>
        </pc:sldLayoutChg>
        <pc:sldLayoutChg chg="addSp modSp">
          <pc:chgData name="Minesh Patel" userId="a66d4990ec83ac90" providerId="LiveId" clId="{EC69A72D-939C-45E3-A084-34A4E55CD126}" dt="2021-10-07T00:22:33.094" v="82"/>
          <pc:sldLayoutMkLst>
            <pc:docMk/>
            <pc:sldMasterMk cId="2452785996" sldId="2147483668"/>
            <pc:sldLayoutMk cId="3558315252" sldId="2147483673"/>
          </pc:sldLayoutMkLst>
          <pc:picChg chg="add mod">
            <ac:chgData name="Minesh Patel" userId="a66d4990ec83ac90" providerId="LiveId" clId="{EC69A72D-939C-45E3-A084-34A4E55CD126}" dt="2021-10-07T00:22:33.094" v="82"/>
            <ac:picMkLst>
              <pc:docMk/>
              <pc:sldMasterMk cId="2452785996" sldId="2147483668"/>
              <pc:sldLayoutMk cId="3558315252" sldId="2147483673"/>
              <ac:picMk id="3" creationId="{A4401882-3B48-42E2-9E56-FC35D490348B}"/>
            </ac:picMkLst>
          </pc:picChg>
        </pc:sldLayoutChg>
      </pc:sldMasterChg>
    </pc:docChg>
  </pc:docChgLst>
  <pc:docChgLst>
    <pc:chgData name="Minesh Patel" userId="a66d4990ec83ac90" providerId="LiveId" clId="{2A4F76CE-B9EB-4A73-B0B8-FF694F216F4D}"/>
    <pc:docChg chg="undo redo custSel addSld delSld modSld">
      <pc:chgData name="Minesh Patel" userId="a66d4990ec83ac90" providerId="LiveId" clId="{2A4F76CE-B9EB-4A73-B0B8-FF694F216F4D}" dt="2021-07-20T21:56:57.780" v="3072" actId="20577"/>
      <pc:docMkLst>
        <pc:docMk/>
      </pc:docMkLst>
      <pc:sldChg chg="addSp delSp modSp add del">
        <pc:chgData name="Minesh Patel" userId="a66d4990ec83ac90" providerId="LiveId" clId="{2A4F76CE-B9EB-4A73-B0B8-FF694F216F4D}" dt="2021-07-20T20:21:15.510" v="67" actId="47"/>
        <pc:sldMkLst>
          <pc:docMk/>
          <pc:sldMk cId="285376203" sldId="258"/>
        </pc:sldMkLst>
        <pc:spChg chg="add del mod">
          <ac:chgData name="Minesh Patel" userId="a66d4990ec83ac90" providerId="LiveId" clId="{2A4F76CE-B9EB-4A73-B0B8-FF694F216F4D}" dt="2021-07-20T20:18:55.791" v="4"/>
          <ac:spMkLst>
            <pc:docMk/>
            <pc:sldMk cId="285376203" sldId="258"/>
            <ac:spMk id="2" creationId="{D7967E0E-14CA-4BE9-92F4-8ABB4E2E962F}"/>
          </ac:spMkLst>
        </pc:spChg>
        <pc:spChg chg="add del mod">
          <ac:chgData name="Minesh Patel" userId="a66d4990ec83ac90" providerId="LiveId" clId="{2A4F76CE-B9EB-4A73-B0B8-FF694F216F4D}" dt="2021-07-20T20:18:55.791" v="4"/>
          <ac:spMkLst>
            <pc:docMk/>
            <pc:sldMk cId="285376203" sldId="258"/>
            <ac:spMk id="3" creationId="{F5EEFC08-D2FF-4678-94CD-5531D3520BD6}"/>
          </ac:spMkLst>
        </pc:spChg>
      </pc:sldChg>
      <pc:sldChg chg="modSp add del mod">
        <pc:chgData name="Minesh Patel" userId="a66d4990ec83ac90" providerId="LiveId" clId="{2A4F76CE-B9EB-4A73-B0B8-FF694F216F4D}" dt="2021-07-20T20:28:36.515" v="161" actId="47"/>
        <pc:sldMkLst>
          <pc:docMk/>
          <pc:sldMk cId="2833271560" sldId="438"/>
        </pc:sldMkLst>
        <pc:spChg chg="mod">
          <ac:chgData name="Minesh Patel" userId="a66d4990ec83ac90" providerId="LiveId" clId="{2A4F76CE-B9EB-4A73-B0B8-FF694F216F4D}" dt="2021-07-20T20:22:16.676" v="70" actId="1076"/>
          <ac:spMkLst>
            <pc:docMk/>
            <pc:sldMk cId="2833271560" sldId="438"/>
            <ac:spMk id="3" creationId="{494EC80F-2976-4A92-B16F-8065FDCC9552}"/>
          </ac:spMkLst>
        </pc:spChg>
        <pc:spChg chg="mod">
          <ac:chgData name="Minesh Patel" userId="a66d4990ec83ac90" providerId="LiveId" clId="{2A4F76CE-B9EB-4A73-B0B8-FF694F216F4D}" dt="2021-07-20T20:22:24.292" v="71" actId="1076"/>
          <ac:spMkLst>
            <pc:docMk/>
            <pc:sldMk cId="2833271560" sldId="438"/>
            <ac:spMk id="5" creationId="{68A819FC-A218-4776-97AE-F4A6B514D47F}"/>
          </ac:spMkLst>
        </pc:spChg>
      </pc:sldChg>
      <pc:sldChg chg="addSp delSp modSp mod modAnim">
        <pc:chgData name="Minesh Patel" userId="a66d4990ec83ac90" providerId="LiveId" clId="{2A4F76CE-B9EB-4A73-B0B8-FF694F216F4D}" dt="2021-07-20T20:29:32.761" v="178" actId="20577"/>
        <pc:sldMkLst>
          <pc:docMk/>
          <pc:sldMk cId="2915918275" sldId="483"/>
        </pc:sldMkLst>
        <pc:spChg chg="mod">
          <ac:chgData name="Minesh Patel" userId="a66d4990ec83ac90" providerId="LiveId" clId="{2A4F76CE-B9EB-4A73-B0B8-FF694F216F4D}" dt="2021-07-20T20:29:32.761" v="178" actId="20577"/>
          <ac:spMkLst>
            <pc:docMk/>
            <pc:sldMk cId="2915918275" sldId="483"/>
            <ac:spMk id="2" creationId="{00000000-0000-0000-0000-000000000000}"/>
          </ac:spMkLst>
        </pc:spChg>
        <pc:spChg chg="add mod">
          <ac:chgData name="Minesh Patel" userId="a66d4990ec83ac90" providerId="LiveId" clId="{2A4F76CE-B9EB-4A73-B0B8-FF694F216F4D}" dt="2021-07-20T20:19:19.886" v="12" actId="6549"/>
          <ac:spMkLst>
            <pc:docMk/>
            <pc:sldMk cId="2915918275" sldId="483"/>
            <ac:spMk id="19" creationId="{A99D6F77-65BE-4C3B-A717-B9E02E2923CA}"/>
          </ac:spMkLst>
        </pc:spChg>
        <pc:spChg chg="mod">
          <ac:chgData name="Minesh Patel" userId="a66d4990ec83ac90" providerId="LiveId" clId="{2A4F76CE-B9EB-4A73-B0B8-FF694F216F4D}" dt="2021-07-20T20:27:42.709" v="147"/>
          <ac:spMkLst>
            <pc:docMk/>
            <pc:sldMk cId="2915918275" sldId="483"/>
            <ac:spMk id="24" creationId="{6F0C12C3-EC99-47AE-AAD9-077D0A64688E}"/>
          </ac:spMkLst>
        </pc:spChg>
        <pc:spChg chg="mod">
          <ac:chgData name="Minesh Patel" userId="a66d4990ec83ac90" providerId="LiveId" clId="{2A4F76CE-B9EB-4A73-B0B8-FF694F216F4D}" dt="2021-07-20T20:27:42.709" v="147"/>
          <ac:spMkLst>
            <pc:docMk/>
            <pc:sldMk cId="2915918275" sldId="483"/>
            <ac:spMk id="25" creationId="{0F0D4FE4-8CE0-4EF1-B66A-551738845340}"/>
          </ac:spMkLst>
        </pc:spChg>
        <pc:spChg chg="mod">
          <ac:chgData name="Minesh Patel" userId="a66d4990ec83ac90" providerId="LiveId" clId="{2A4F76CE-B9EB-4A73-B0B8-FF694F216F4D}" dt="2021-07-20T20:27:42.709" v="147"/>
          <ac:spMkLst>
            <pc:docMk/>
            <pc:sldMk cId="2915918275" sldId="483"/>
            <ac:spMk id="26" creationId="{C5F5EA53-588B-4728-8204-1A20F3E79F85}"/>
          </ac:spMkLst>
        </pc:spChg>
        <pc:spChg chg="mod">
          <ac:chgData name="Minesh Patel" userId="a66d4990ec83ac90" providerId="LiveId" clId="{2A4F76CE-B9EB-4A73-B0B8-FF694F216F4D}" dt="2021-07-20T20:27:42.709" v="147"/>
          <ac:spMkLst>
            <pc:docMk/>
            <pc:sldMk cId="2915918275" sldId="483"/>
            <ac:spMk id="27" creationId="{136829F7-779F-43B2-915D-CE71EFAAAC9E}"/>
          </ac:spMkLst>
        </pc:spChg>
        <pc:spChg chg="mod">
          <ac:chgData name="Minesh Patel" userId="a66d4990ec83ac90" providerId="LiveId" clId="{2A4F76CE-B9EB-4A73-B0B8-FF694F216F4D}" dt="2021-07-20T20:28:07.578" v="156" actId="20577"/>
          <ac:spMkLst>
            <pc:docMk/>
            <pc:sldMk cId="2915918275" sldId="483"/>
            <ac:spMk id="28" creationId="{78E9A2D0-BC2E-4DE5-8B2A-6CA9ED08EF36}"/>
          </ac:spMkLst>
        </pc:spChg>
        <pc:grpChg chg="del">
          <ac:chgData name="Minesh Patel" userId="a66d4990ec83ac90" providerId="LiveId" clId="{2A4F76CE-B9EB-4A73-B0B8-FF694F216F4D}" dt="2021-07-20T20:27:48.156" v="148" actId="478"/>
          <ac:grpSpMkLst>
            <pc:docMk/>
            <pc:sldMk cId="2915918275" sldId="483"/>
            <ac:grpSpMk id="3" creationId="{256E9925-1F38-4983-BD97-33E191B5700B}"/>
          </ac:grpSpMkLst>
        </pc:grpChg>
        <pc:grpChg chg="del">
          <ac:chgData name="Minesh Patel" userId="a66d4990ec83ac90" providerId="LiveId" clId="{2A4F76CE-B9EB-4A73-B0B8-FF694F216F4D}" dt="2021-07-20T20:27:48.156" v="148" actId="478"/>
          <ac:grpSpMkLst>
            <pc:docMk/>
            <pc:sldMk cId="2915918275" sldId="483"/>
            <ac:grpSpMk id="5" creationId="{C31433DF-D6AE-43E0-BF52-CBC2392B3B9B}"/>
          </ac:grpSpMkLst>
        </pc:grpChg>
        <pc:grpChg chg="del">
          <ac:chgData name="Minesh Patel" userId="a66d4990ec83ac90" providerId="LiveId" clId="{2A4F76CE-B9EB-4A73-B0B8-FF694F216F4D}" dt="2021-07-20T20:27:48.156" v="148" actId="478"/>
          <ac:grpSpMkLst>
            <pc:docMk/>
            <pc:sldMk cId="2915918275" sldId="483"/>
            <ac:grpSpMk id="6" creationId="{7CE33EC5-25A2-43F9-AAE9-58BF6D2302C9}"/>
          </ac:grpSpMkLst>
        </pc:grpChg>
        <pc:grpChg chg="del">
          <ac:chgData name="Minesh Patel" userId="a66d4990ec83ac90" providerId="LiveId" clId="{2A4F76CE-B9EB-4A73-B0B8-FF694F216F4D}" dt="2021-07-20T20:27:48.156" v="148" actId="478"/>
          <ac:grpSpMkLst>
            <pc:docMk/>
            <pc:sldMk cId="2915918275" sldId="483"/>
            <ac:grpSpMk id="7" creationId="{BAA5D5B8-3855-44AC-82E7-102BA1E1F95C}"/>
          </ac:grpSpMkLst>
        </pc:grpChg>
        <pc:grpChg chg="add mod">
          <ac:chgData name="Minesh Patel" userId="a66d4990ec83ac90" providerId="LiveId" clId="{2A4F76CE-B9EB-4A73-B0B8-FF694F216F4D}" dt="2021-07-20T20:27:42.709" v="147"/>
          <ac:grpSpMkLst>
            <pc:docMk/>
            <pc:sldMk cId="2915918275" sldId="483"/>
            <ac:grpSpMk id="20" creationId="{5A61D265-1141-47FB-8C59-8274AB1C51C4}"/>
          </ac:grpSpMkLst>
        </pc:grpChg>
        <pc:grpChg chg="del">
          <ac:chgData name="Minesh Patel" userId="a66d4990ec83ac90" providerId="LiveId" clId="{2A4F76CE-B9EB-4A73-B0B8-FF694F216F4D}" dt="2021-07-20T20:27:48.156" v="148" actId="478"/>
          <ac:grpSpMkLst>
            <pc:docMk/>
            <pc:sldMk cId="2915918275" sldId="483"/>
            <ac:grpSpMk id="21" creationId="{94A10E90-0853-4BB2-A086-C5C4A7330463}"/>
          </ac:grpSpMkLst>
        </pc:grpChg>
      </pc:sldChg>
      <pc:sldChg chg="addSp delSp modSp mod">
        <pc:chgData name="Minesh Patel" userId="a66d4990ec83ac90" providerId="LiveId" clId="{2A4F76CE-B9EB-4A73-B0B8-FF694F216F4D}" dt="2021-07-20T20:30:04.861" v="218" actId="20577"/>
        <pc:sldMkLst>
          <pc:docMk/>
          <pc:sldMk cId="740235318" sldId="484"/>
        </pc:sldMkLst>
        <pc:spChg chg="mod">
          <ac:chgData name="Minesh Patel" userId="a66d4990ec83ac90" providerId="LiveId" clId="{2A4F76CE-B9EB-4A73-B0B8-FF694F216F4D}" dt="2021-07-20T20:29:38.314" v="189" actId="20577"/>
          <ac:spMkLst>
            <pc:docMk/>
            <pc:sldMk cId="740235318" sldId="484"/>
            <ac:spMk id="2" creationId="{00000000-0000-0000-0000-000000000000}"/>
          </ac:spMkLst>
        </pc:spChg>
        <pc:spChg chg="add del mod">
          <ac:chgData name="Minesh Patel" userId="a66d4990ec83ac90" providerId="LiveId" clId="{2A4F76CE-B9EB-4A73-B0B8-FF694F216F4D}" dt="2021-07-20T20:22:29.639" v="72"/>
          <ac:spMkLst>
            <pc:docMk/>
            <pc:sldMk cId="740235318" sldId="484"/>
            <ac:spMk id="3" creationId="{2ED5C3FA-F852-46D3-A686-F95D965C0225}"/>
          </ac:spMkLst>
        </pc:spChg>
        <pc:spChg chg="mod">
          <ac:chgData name="Minesh Patel" userId="a66d4990ec83ac90" providerId="LiveId" clId="{2A4F76CE-B9EB-4A73-B0B8-FF694F216F4D}" dt="2021-07-20T20:22:29.639" v="72"/>
          <ac:spMkLst>
            <pc:docMk/>
            <pc:sldMk cId="740235318" sldId="484"/>
            <ac:spMk id="4" creationId="{E8A89F97-AFCF-4A8D-B37F-4048D2B5783D}"/>
          </ac:spMkLst>
        </pc:spChg>
        <pc:spChg chg="add del mod">
          <ac:chgData name="Minesh Patel" userId="a66d4990ec83ac90" providerId="LiveId" clId="{2A4F76CE-B9EB-4A73-B0B8-FF694F216F4D}" dt="2021-07-20T20:22:29.639" v="72"/>
          <ac:spMkLst>
            <pc:docMk/>
            <pc:sldMk cId="740235318" sldId="484"/>
            <ac:spMk id="5" creationId="{64960CF4-95B9-4D32-9BFF-379231C85861}"/>
          </ac:spMkLst>
        </pc:spChg>
        <pc:spChg chg="add mod">
          <ac:chgData name="Minesh Patel" userId="a66d4990ec83ac90" providerId="LiveId" clId="{2A4F76CE-B9EB-4A73-B0B8-FF694F216F4D}" dt="2021-07-20T20:30:04.861" v="218" actId="20577"/>
          <ac:spMkLst>
            <pc:docMk/>
            <pc:sldMk cId="740235318" sldId="484"/>
            <ac:spMk id="6" creationId="{1A1E0FCE-360C-4FEA-A7AF-FE926D96B03D}"/>
          </ac:spMkLst>
        </pc:spChg>
        <pc:spChg chg="mod">
          <ac:chgData name="Minesh Patel" userId="a66d4990ec83ac90" providerId="LiveId" clId="{2A4F76CE-B9EB-4A73-B0B8-FF694F216F4D}" dt="2021-07-20T20:28:29.910" v="160" actId="108"/>
          <ac:spMkLst>
            <pc:docMk/>
            <pc:sldMk cId="740235318" sldId="484"/>
            <ac:spMk id="23" creationId="{FEF480DC-0A31-4FAF-9A34-D18670D85EDD}"/>
          </ac:spMkLst>
        </pc:spChg>
        <pc:spChg chg="mod">
          <ac:chgData name="Minesh Patel" userId="a66d4990ec83ac90" providerId="LiveId" clId="{2A4F76CE-B9EB-4A73-B0B8-FF694F216F4D}" dt="2021-07-20T20:28:27.137" v="159" actId="108"/>
          <ac:spMkLst>
            <pc:docMk/>
            <pc:sldMk cId="740235318" sldId="484"/>
            <ac:spMk id="24" creationId="{4E5FB813-83C8-41D7-BF59-5EBE955F8AD6}"/>
          </ac:spMkLst>
        </pc:spChg>
        <pc:spChg chg="mod">
          <ac:chgData name="Minesh Patel" userId="a66d4990ec83ac90" providerId="LiveId" clId="{2A4F76CE-B9EB-4A73-B0B8-FF694F216F4D}" dt="2021-07-20T20:28:19.746" v="158"/>
          <ac:spMkLst>
            <pc:docMk/>
            <pc:sldMk cId="740235318" sldId="484"/>
            <ac:spMk id="25" creationId="{C1CEAFFA-9448-4954-BBB1-43B8CD5B6F40}"/>
          </ac:spMkLst>
        </pc:spChg>
        <pc:spChg chg="mod">
          <ac:chgData name="Minesh Patel" userId="a66d4990ec83ac90" providerId="LiveId" clId="{2A4F76CE-B9EB-4A73-B0B8-FF694F216F4D}" dt="2021-07-20T20:28:19.746" v="158"/>
          <ac:spMkLst>
            <pc:docMk/>
            <pc:sldMk cId="740235318" sldId="484"/>
            <ac:spMk id="26" creationId="{1FA04C89-9965-4F35-AC58-F5AFC69AF51A}"/>
          </ac:spMkLst>
        </pc:spChg>
        <pc:spChg chg="mod">
          <ac:chgData name="Minesh Patel" userId="a66d4990ec83ac90" providerId="LiveId" clId="{2A4F76CE-B9EB-4A73-B0B8-FF694F216F4D}" dt="2021-07-20T20:28:19.746" v="158"/>
          <ac:spMkLst>
            <pc:docMk/>
            <pc:sldMk cId="740235318" sldId="484"/>
            <ac:spMk id="27" creationId="{49FD277C-FF37-4297-98E5-FE08EBF4079B}"/>
          </ac:spMkLst>
        </pc:spChg>
        <pc:grpChg chg="add del mod">
          <ac:chgData name="Minesh Patel" userId="a66d4990ec83ac90" providerId="LiveId" clId="{2A4F76CE-B9EB-4A73-B0B8-FF694F216F4D}" dt="2021-07-20T20:29:04.953" v="166" actId="478"/>
          <ac:grpSpMkLst>
            <pc:docMk/>
            <pc:sldMk cId="740235318" sldId="484"/>
            <ac:grpSpMk id="22" creationId="{746786A0-B037-4A41-9FDE-9ED56ABFF7D6}"/>
          </ac:grpSpMkLst>
        </pc:grpChg>
        <pc:grpChg chg="del">
          <ac:chgData name="Minesh Patel" userId="a66d4990ec83ac90" providerId="LiveId" clId="{2A4F76CE-B9EB-4A73-B0B8-FF694F216F4D}" dt="2021-07-20T20:28:18.332" v="157" actId="478"/>
          <ac:grpSpMkLst>
            <pc:docMk/>
            <pc:sldMk cId="740235318" sldId="484"/>
            <ac:grpSpMk id="41" creationId="{C2DD8A63-0CC1-4A75-A716-3FF76DB1444F}"/>
          </ac:grpSpMkLst>
        </pc:grpChg>
        <pc:grpChg chg="del">
          <ac:chgData name="Minesh Patel" userId="a66d4990ec83ac90" providerId="LiveId" clId="{2A4F76CE-B9EB-4A73-B0B8-FF694F216F4D}" dt="2021-07-20T20:28:18.332" v="157" actId="478"/>
          <ac:grpSpMkLst>
            <pc:docMk/>
            <pc:sldMk cId="740235318" sldId="484"/>
            <ac:grpSpMk id="44" creationId="{C9472BE2-4341-44D4-97FA-71DB689774E4}"/>
          </ac:grpSpMkLst>
        </pc:grpChg>
        <pc:grpChg chg="del">
          <ac:chgData name="Minesh Patel" userId="a66d4990ec83ac90" providerId="LiveId" clId="{2A4F76CE-B9EB-4A73-B0B8-FF694F216F4D}" dt="2021-07-20T20:28:18.332" v="157" actId="478"/>
          <ac:grpSpMkLst>
            <pc:docMk/>
            <pc:sldMk cId="740235318" sldId="484"/>
            <ac:grpSpMk id="47" creationId="{C750C8ED-B697-4E5A-9911-75C33A3C9ACD}"/>
          </ac:grpSpMkLst>
        </pc:grpChg>
        <pc:grpChg chg="del">
          <ac:chgData name="Minesh Patel" userId="a66d4990ec83ac90" providerId="LiveId" clId="{2A4F76CE-B9EB-4A73-B0B8-FF694F216F4D}" dt="2021-07-20T20:28:18.332" v="157" actId="478"/>
          <ac:grpSpMkLst>
            <pc:docMk/>
            <pc:sldMk cId="740235318" sldId="484"/>
            <ac:grpSpMk id="50" creationId="{5C43EE1C-9062-4E37-86A4-EE131B429CC0}"/>
          </ac:grpSpMkLst>
        </pc:grpChg>
        <pc:grpChg chg="del">
          <ac:chgData name="Minesh Patel" userId="a66d4990ec83ac90" providerId="LiveId" clId="{2A4F76CE-B9EB-4A73-B0B8-FF694F216F4D}" dt="2021-07-20T20:28:18.332" v="157" actId="478"/>
          <ac:grpSpMkLst>
            <pc:docMk/>
            <pc:sldMk cId="740235318" sldId="484"/>
            <ac:grpSpMk id="53" creationId="{E63169F7-72AC-411F-A231-F0310963E277}"/>
          </ac:grpSpMkLst>
        </pc:grpChg>
      </pc:sldChg>
      <pc:sldChg chg="addSp delSp modSp mod">
        <pc:chgData name="Minesh Patel" userId="a66d4990ec83ac90" providerId="LiveId" clId="{2A4F76CE-B9EB-4A73-B0B8-FF694F216F4D}" dt="2021-07-20T20:30:44.744" v="239" actId="14100"/>
        <pc:sldMkLst>
          <pc:docMk/>
          <pc:sldMk cId="3246070725" sldId="485"/>
        </pc:sldMkLst>
        <pc:spChg chg="mod">
          <ac:chgData name="Minesh Patel" userId="a66d4990ec83ac90" providerId="LiveId" clId="{2A4F76CE-B9EB-4A73-B0B8-FF694F216F4D}" dt="2021-07-20T20:30:27.129" v="220" actId="27636"/>
          <ac:spMkLst>
            <pc:docMk/>
            <pc:sldMk cId="3246070725" sldId="485"/>
            <ac:spMk id="2" creationId="{00000000-0000-0000-0000-000000000000}"/>
          </ac:spMkLst>
        </pc:spChg>
        <pc:spChg chg="add del mod">
          <ac:chgData name="Minesh Patel" userId="a66d4990ec83ac90" providerId="LiveId" clId="{2A4F76CE-B9EB-4A73-B0B8-FF694F216F4D}" dt="2021-07-20T20:30:27.036" v="219"/>
          <ac:spMkLst>
            <pc:docMk/>
            <pc:sldMk cId="3246070725" sldId="485"/>
            <ac:spMk id="3" creationId="{D6FC4EA0-0B7F-4547-A82B-0066B86C6D73}"/>
          </ac:spMkLst>
        </pc:spChg>
        <pc:spChg chg="mod">
          <ac:chgData name="Minesh Patel" userId="a66d4990ec83ac90" providerId="LiveId" clId="{2A4F76CE-B9EB-4A73-B0B8-FF694F216F4D}" dt="2021-07-20T20:30:27.036" v="219"/>
          <ac:spMkLst>
            <pc:docMk/>
            <pc:sldMk cId="3246070725" sldId="485"/>
            <ac:spMk id="4" creationId="{E8A89F97-AFCF-4A8D-B37F-4048D2B5783D}"/>
          </ac:spMkLst>
        </pc:spChg>
        <pc:spChg chg="add del mod">
          <ac:chgData name="Minesh Patel" userId="a66d4990ec83ac90" providerId="LiveId" clId="{2A4F76CE-B9EB-4A73-B0B8-FF694F216F4D}" dt="2021-07-20T20:30:27.036" v="219"/>
          <ac:spMkLst>
            <pc:docMk/>
            <pc:sldMk cId="3246070725" sldId="485"/>
            <ac:spMk id="5" creationId="{1E2457A1-7ECD-4507-A6D9-A169408BBCB8}"/>
          </ac:spMkLst>
        </pc:spChg>
        <pc:spChg chg="add mod">
          <ac:chgData name="Minesh Patel" userId="a66d4990ec83ac90" providerId="LiveId" clId="{2A4F76CE-B9EB-4A73-B0B8-FF694F216F4D}" dt="2021-07-20T20:30:44.744" v="239" actId="14100"/>
          <ac:spMkLst>
            <pc:docMk/>
            <pc:sldMk cId="3246070725" sldId="485"/>
            <ac:spMk id="6" creationId="{A5FD997B-4C2F-432A-BE60-BD21649DBCF6}"/>
          </ac:spMkLst>
        </pc:spChg>
        <pc:grpChg chg="del">
          <ac:chgData name="Minesh Patel" userId="a66d4990ec83ac90" providerId="LiveId" clId="{2A4F76CE-B9EB-4A73-B0B8-FF694F216F4D}" dt="2021-07-20T20:29:45.801" v="190" actId="478"/>
          <ac:grpSpMkLst>
            <pc:docMk/>
            <pc:sldMk cId="3246070725" sldId="485"/>
            <ac:grpSpMk id="44" creationId="{7371EBE3-1413-47C5-9BA7-B84EC191F607}"/>
          </ac:grpSpMkLst>
        </pc:grpChg>
        <pc:grpChg chg="del">
          <ac:chgData name="Minesh Patel" userId="a66d4990ec83ac90" providerId="LiveId" clId="{2A4F76CE-B9EB-4A73-B0B8-FF694F216F4D}" dt="2021-07-20T20:29:45.801" v="190" actId="478"/>
          <ac:grpSpMkLst>
            <pc:docMk/>
            <pc:sldMk cId="3246070725" sldId="485"/>
            <ac:grpSpMk id="47" creationId="{7AFEF2A8-6F7D-48BC-AFEE-C8ADDE1EC6D2}"/>
          </ac:grpSpMkLst>
        </pc:grpChg>
        <pc:grpChg chg="del">
          <ac:chgData name="Minesh Patel" userId="a66d4990ec83ac90" providerId="LiveId" clId="{2A4F76CE-B9EB-4A73-B0B8-FF694F216F4D}" dt="2021-07-20T20:29:45.801" v="190" actId="478"/>
          <ac:grpSpMkLst>
            <pc:docMk/>
            <pc:sldMk cId="3246070725" sldId="485"/>
            <ac:grpSpMk id="50" creationId="{88CA4B38-9403-4ABE-B6E5-7FC9585AF271}"/>
          </ac:grpSpMkLst>
        </pc:grpChg>
        <pc:grpChg chg="del">
          <ac:chgData name="Minesh Patel" userId="a66d4990ec83ac90" providerId="LiveId" clId="{2A4F76CE-B9EB-4A73-B0B8-FF694F216F4D}" dt="2021-07-20T20:29:45.801" v="190" actId="478"/>
          <ac:grpSpMkLst>
            <pc:docMk/>
            <pc:sldMk cId="3246070725" sldId="485"/>
            <ac:grpSpMk id="53" creationId="{4B9B0FC2-3B5A-46E0-B2ED-C92F2A0AF6FF}"/>
          </ac:grpSpMkLst>
        </pc:grpChg>
        <pc:grpChg chg="del">
          <ac:chgData name="Minesh Patel" userId="a66d4990ec83ac90" providerId="LiveId" clId="{2A4F76CE-B9EB-4A73-B0B8-FF694F216F4D}" dt="2021-07-20T20:29:45.801" v="190" actId="478"/>
          <ac:grpSpMkLst>
            <pc:docMk/>
            <pc:sldMk cId="3246070725" sldId="485"/>
            <ac:grpSpMk id="56" creationId="{5512FA2E-1032-450A-9F57-E283EF74A930}"/>
          </ac:grpSpMkLst>
        </pc:grpChg>
      </pc:sldChg>
      <pc:sldChg chg="addSp delSp modSp mod">
        <pc:chgData name="Minesh Patel" userId="a66d4990ec83ac90" providerId="LiveId" clId="{2A4F76CE-B9EB-4A73-B0B8-FF694F216F4D}" dt="2021-07-20T20:33:28.037" v="299" actId="27636"/>
        <pc:sldMkLst>
          <pc:docMk/>
          <pc:sldMk cId="2234261169" sldId="486"/>
        </pc:sldMkLst>
        <pc:spChg chg="mod">
          <ac:chgData name="Minesh Patel" userId="a66d4990ec83ac90" providerId="LiveId" clId="{2A4F76CE-B9EB-4A73-B0B8-FF694F216F4D}" dt="2021-07-20T20:33:16.338" v="291" actId="27636"/>
          <ac:spMkLst>
            <pc:docMk/>
            <pc:sldMk cId="2234261169" sldId="486"/>
            <ac:spMk id="2" creationId="{00000000-0000-0000-0000-000000000000}"/>
          </ac:spMkLst>
        </pc:spChg>
        <pc:spChg chg="add del mod">
          <ac:chgData name="Minesh Patel" userId="a66d4990ec83ac90" providerId="LiveId" clId="{2A4F76CE-B9EB-4A73-B0B8-FF694F216F4D}" dt="2021-07-20T20:33:16.223" v="290"/>
          <ac:spMkLst>
            <pc:docMk/>
            <pc:sldMk cId="2234261169" sldId="486"/>
            <ac:spMk id="3" creationId="{223E7812-3510-4F05-BF1C-26638166B739}"/>
          </ac:spMkLst>
        </pc:spChg>
        <pc:spChg chg="mod">
          <ac:chgData name="Minesh Patel" userId="a66d4990ec83ac90" providerId="LiveId" clId="{2A4F76CE-B9EB-4A73-B0B8-FF694F216F4D}" dt="2021-07-20T20:33:16.223" v="290"/>
          <ac:spMkLst>
            <pc:docMk/>
            <pc:sldMk cId="2234261169" sldId="486"/>
            <ac:spMk id="4" creationId="{E8A89F97-AFCF-4A8D-B37F-4048D2B5783D}"/>
          </ac:spMkLst>
        </pc:spChg>
        <pc:spChg chg="add del mod">
          <ac:chgData name="Minesh Patel" userId="a66d4990ec83ac90" providerId="LiveId" clId="{2A4F76CE-B9EB-4A73-B0B8-FF694F216F4D}" dt="2021-07-20T20:33:16.223" v="290"/>
          <ac:spMkLst>
            <pc:docMk/>
            <pc:sldMk cId="2234261169" sldId="486"/>
            <ac:spMk id="5" creationId="{7FFBAD56-49B6-499F-9032-77CA06EEE783}"/>
          </ac:spMkLst>
        </pc:spChg>
        <pc:spChg chg="add mod">
          <ac:chgData name="Minesh Patel" userId="a66d4990ec83ac90" providerId="LiveId" clId="{2A4F76CE-B9EB-4A73-B0B8-FF694F216F4D}" dt="2021-07-20T20:33:28.037" v="299" actId="27636"/>
          <ac:spMkLst>
            <pc:docMk/>
            <pc:sldMk cId="2234261169" sldId="486"/>
            <ac:spMk id="6" creationId="{20732E2F-AE1A-447D-88CB-E62352219A9B}"/>
          </ac:spMkLst>
        </pc:spChg>
        <pc:grpChg chg="del">
          <ac:chgData name="Minesh Patel" userId="a66d4990ec83ac90" providerId="LiveId" clId="{2A4F76CE-B9EB-4A73-B0B8-FF694F216F4D}" dt="2021-07-20T20:31:30.680" v="240" actId="478"/>
          <ac:grpSpMkLst>
            <pc:docMk/>
            <pc:sldMk cId="2234261169" sldId="486"/>
            <ac:grpSpMk id="44" creationId="{3677F112-F5F2-4AA2-9541-3A0A89F64D3E}"/>
          </ac:grpSpMkLst>
        </pc:grpChg>
        <pc:grpChg chg="del">
          <ac:chgData name="Minesh Patel" userId="a66d4990ec83ac90" providerId="LiveId" clId="{2A4F76CE-B9EB-4A73-B0B8-FF694F216F4D}" dt="2021-07-20T20:31:30.680" v="240" actId="478"/>
          <ac:grpSpMkLst>
            <pc:docMk/>
            <pc:sldMk cId="2234261169" sldId="486"/>
            <ac:grpSpMk id="47" creationId="{594E7996-4900-4183-A10A-2C61A91A5C66}"/>
          </ac:grpSpMkLst>
        </pc:grpChg>
        <pc:grpChg chg="del">
          <ac:chgData name="Minesh Patel" userId="a66d4990ec83ac90" providerId="LiveId" clId="{2A4F76CE-B9EB-4A73-B0B8-FF694F216F4D}" dt="2021-07-20T20:31:30.680" v="240" actId="478"/>
          <ac:grpSpMkLst>
            <pc:docMk/>
            <pc:sldMk cId="2234261169" sldId="486"/>
            <ac:grpSpMk id="50" creationId="{0E289DFC-A6EB-445D-A2FD-4B7C8251416E}"/>
          </ac:grpSpMkLst>
        </pc:grpChg>
        <pc:grpChg chg="del">
          <ac:chgData name="Minesh Patel" userId="a66d4990ec83ac90" providerId="LiveId" clId="{2A4F76CE-B9EB-4A73-B0B8-FF694F216F4D}" dt="2021-07-20T20:31:30.680" v="240" actId="478"/>
          <ac:grpSpMkLst>
            <pc:docMk/>
            <pc:sldMk cId="2234261169" sldId="486"/>
            <ac:grpSpMk id="53" creationId="{B58A0846-14E3-4303-A28A-CC9D85B92FEC}"/>
          </ac:grpSpMkLst>
        </pc:grpChg>
        <pc:grpChg chg="del">
          <ac:chgData name="Minesh Patel" userId="a66d4990ec83ac90" providerId="LiveId" clId="{2A4F76CE-B9EB-4A73-B0B8-FF694F216F4D}" dt="2021-07-20T20:31:30.680" v="240" actId="478"/>
          <ac:grpSpMkLst>
            <pc:docMk/>
            <pc:sldMk cId="2234261169" sldId="486"/>
            <ac:grpSpMk id="56" creationId="{CB740782-3194-427E-B168-25B5527994B8}"/>
          </ac:grpSpMkLst>
        </pc:grpChg>
      </pc:sldChg>
      <pc:sldChg chg="addSp delSp modSp mod">
        <pc:chgData name="Minesh Patel" userId="a66d4990ec83ac90" providerId="LiveId" clId="{2A4F76CE-B9EB-4A73-B0B8-FF694F216F4D}" dt="2021-07-20T21:56:57.780" v="3072" actId="20577"/>
        <pc:sldMkLst>
          <pc:docMk/>
          <pc:sldMk cId="2055553996" sldId="487"/>
        </pc:sldMkLst>
        <pc:spChg chg="mod">
          <ac:chgData name="Minesh Patel" userId="a66d4990ec83ac90" providerId="LiveId" clId="{2A4F76CE-B9EB-4A73-B0B8-FF694F216F4D}" dt="2021-07-20T20:33:33.642" v="300"/>
          <ac:spMkLst>
            <pc:docMk/>
            <pc:sldMk cId="2055553996" sldId="487"/>
            <ac:spMk id="2" creationId="{00000000-0000-0000-0000-000000000000}"/>
          </ac:spMkLst>
        </pc:spChg>
        <pc:spChg chg="add del mod">
          <ac:chgData name="Minesh Patel" userId="a66d4990ec83ac90" providerId="LiveId" clId="{2A4F76CE-B9EB-4A73-B0B8-FF694F216F4D}" dt="2021-07-20T20:33:33.642" v="300"/>
          <ac:spMkLst>
            <pc:docMk/>
            <pc:sldMk cId="2055553996" sldId="487"/>
            <ac:spMk id="3" creationId="{D9695390-EFE1-4312-8190-81DD0C4D4F96}"/>
          </ac:spMkLst>
        </pc:spChg>
        <pc:spChg chg="mod">
          <ac:chgData name="Minesh Patel" userId="a66d4990ec83ac90" providerId="LiveId" clId="{2A4F76CE-B9EB-4A73-B0B8-FF694F216F4D}" dt="2021-07-20T20:33:33.642" v="300"/>
          <ac:spMkLst>
            <pc:docMk/>
            <pc:sldMk cId="2055553996" sldId="487"/>
            <ac:spMk id="4" creationId="{E8A89F97-AFCF-4A8D-B37F-4048D2B5783D}"/>
          </ac:spMkLst>
        </pc:spChg>
        <pc:spChg chg="add del mod">
          <ac:chgData name="Minesh Patel" userId="a66d4990ec83ac90" providerId="LiveId" clId="{2A4F76CE-B9EB-4A73-B0B8-FF694F216F4D}" dt="2021-07-20T20:33:33.642" v="300"/>
          <ac:spMkLst>
            <pc:docMk/>
            <pc:sldMk cId="2055553996" sldId="487"/>
            <ac:spMk id="5" creationId="{E0B50F46-2C89-42B5-A511-FE8B1CD4BFAD}"/>
          </ac:spMkLst>
        </pc:spChg>
        <pc:spChg chg="add mod">
          <ac:chgData name="Minesh Patel" userId="a66d4990ec83ac90" providerId="LiveId" clId="{2A4F76CE-B9EB-4A73-B0B8-FF694F216F4D}" dt="2021-07-20T21:56:57.780" v="3072" actId="20577"/>
          <ac:spMkLst>
            <pc:docMk/>
            <pc:sldMk cId="2055553996" sldId="487"/>
            <ac:spMk id="6" creationId="{F0AF70C6-4314-49C5-8CA9-B83FB73C0DBD}"/>
          </ac:spMkLst>
        </pc:spChg>
        <pc:grpChg chg="del">
          <ac:chgData name="Minesh Patel" userId="a66d4990ec83ac90" providerId="LiveId" clId="{2A4F76CE-B9EB-4A73-B0B8-FF694F216F4D}" dt="2021-07-20T20:33:42.039" v="305" actId="478"/>
          <ac:grpSpMkLst>
            <pc:docMk/>
            <pc:sldMk cId="2055553996" sldId="487"/>
            <ac:grpSpMk id="41" creationId="{7511E6ED-A296-4210-B86A-1C6EE9707FA0}"/>
          </ac:grpSpMkLst>
        </pc:grpChg>
        <pc:grpChg chg="del">
          <ac:chgData name="Minesh Patel" userId="a66d4990ec83ac90" providerId="LiveId" clId="{2A4F76CE-B9EB-4A73-B0B8-FF694F216F4D}" dt="2021-07-20T20:33:42.039" v="305" actId="478"/>
          <ac:grpSpMkLst>
            <pc:docMk/>
            <pc:sldMk cId="2055553996" sldId="487"/>
            <ac:grpSpMk id="44" creationId="{756D6A7A-3099-419C-9EDA-BADB8A329A67}"/>
          </ac:grpSpMkLst>
        </pc:grpChg>
        <pc:grpChg chg="del">
          <ac:chgData name="Minesh Patel" userId="a66d4990ec83ac90" providerId="LiveId" clId="{2A4F76CE-B9EB-4A73-B0B8-FF694F216F4D}" dt="2021-07-20T20:33:42.039" v="305" actId="478"/>
          <ac:grpSpMkLst>
            <pc:docMk/>
            <pc:sldMk cId="2055553996" sldId="487"/>
            <ac:grpSpMk id="47" creationId="{C07A4E28-31A0-42F2-ABFF-BA53561BF029}"/>
          </ac:grpSpMkLst>
        </pc:grpChg>
        <pc:grpChg chg="del">
          <ac:chgData name="Minesh Patel" userId="a66d4990ec83ac90" providerId="LiveId" clId="{2A4F76CE-B9EB-4A73-B0B8-FF694F216F4D}" dt="2021-07-20T20:33:42.039" v="305" actId="478"/>
          <ac:grpSpMkLst>
            <pc:docMk/>
            <pc:sldMk cId="2055553996" sldId="487"/>
            <ac:grpSpMk id="50" creationId="{6998EA0B-95ED-48DF-B2CC-9E1362A7F17D}"/>
          </ac:grpSpMkLst>
        </pc:grpChg>
        <pc:grpChg chg="del">
          <ac:chgData name="Minesh Patel" userId="a66d4990ec83ac90" providerId="LiveId" clId="{2A4F76CE-B9EB-4A73-B0B8-FF694F216F4D}" dt="2021-07-20T20:33:42.039" v="305" actId="478"/>
          <ac:grpSpMkLst>
            <pc:docMk/>
            <pc:sldMk cId="2055553996" sldId="487"/>
            <ac:grpSpMk id="53" creationId="{81609DE6-6F36-476E-87EC-24A7E9579FCB}"/>
          </ac:grpSpMkLst>
        </pc:grpChg>
      </pc:sldChg>
      <pc:sldChg chg="modSp mod">
        <pc:chgData name="Minesh Patel" userId="a66d4990ec83ac90" providerId="LiveId" clId="{2A4F76CE-B9EB-4A73-B0B8-FF694F216F4D}" dt="2021-07-20T20:32:48.458" v="289" actId="1582"/>
        <pc:sldMkLst>
          <pc:docMk/>
          <pc:sldMk cId="4294216899" sldId="507"/>
        </pc:sldMkLst>
        <pc:spChg chg="mod">
          <ac:chgData name="Minesh Patel" userId="a66d4990ec83ac90" providerId="LiveId" clId="{2A4F76CE-B9EB-4A73-B0B8-FF694F216F4D}" dt="2021-07-20T20:32:48.091" v="288" actId="1582"/>
          <ac:spMkLst>
            <pc:docMk/>
            <pc:sldMk cId="4294216899" sldId="507"/>
            <ac:spMk id="89" creationId="{F972FB20-4576-4F35-94EE-B6F01A961272}"/>
          </ac:spMkLst>
        </pc:spChg>
        <pc:spChg chg="mod">
          <ac:chgData name="Minesh Patel" userId="a66d4990ec83ac90" providerId="LiveId" clId="{2A4F76CE-B9EB-4A73-B0B8-FF694F216F4D}" dt="2021-07-20T20:32:48.458" v="289" actId="1582"/>
          <ac:spMkLst>
            <pc:docMk/>
            <pc:sldMk cId="4294216899" sldId="507"/>
            <ac:spMk id="93" creationId="{8342DAA8-7B6B-44AF-804A-AB893BF47B94}"/>
          </ac:spMkLst>
        </pc:spChg>
      </pc:sldChg>
      <pc:sldChg chg="addSp delSp modSp new del mod">
        <pc:chgData name="Minesh Patel" userId="a66d4990ec83ac90" providerId="LiveId" clId="{2A4F76CE-B9EB-4A73-B0B8-FF694F216F4D}" dt="2021-07-20T20:27:53.340" v="149" actId="47"/>
        <pc:sldMkLst>
          <pc:docMk/>
          <pc:sldMk cId="1320775086" sldId="509"/>
        </pc:sldMkLst>
        <pc:spChg chg="del">
          <ac:chgData name="Minesh Patel" userId="a66d4990ec83ac90" providerId="LiveId" clId="{2A4F76CE-B9EB-4A73-B0B8-FF694F216F4D}" dt="2021-07-20T20:23:48.284" v="95" actId="478"/>
          <ac:spMkLst>
            <pc:docMk/>
            <pc:sldMk cId="1320775086" sldId="509"/>
            <ac:spMk id="3" creationId="{F36E666A-2677-4DC1-8CDC-280506DABC8C}"/>
          </ac:spMkLst>
        </pc:spChg>
        <pc:spChg chg="mod topLvl">
          <ac:chgData name="Minesh Patel" userId="a66d4990ec83ac90" providerId="LiveId" clId="{2A4F76CE-B9EB-4A73-B0B8-FF694F216F4D}" dt="2021-07-20T20:27:31.436" v="144" actId="164"/>
          <ac:spMkLst>
            <pc:docMk/>
            <pc:sldMk cId="1320775086" sldId="509"/>
            <ac:spMk id="6" creationId="{4B0C78C1-8D0A-44AE-8EAA-0BCD677B68FF}"/>
          </ac:spMkLst>
        </pc:spChg>
        <pc:spChg chg="del mod topLvl">
          <ac:chgData name="Minesh Patel" userId="a66d4990ec83ac90" providerId="LiveId" clId="{2A4F76CE-B9EB-4A73-B0B8-FF694F216F4D}" dt="2021-07-20T20:26:03.962" v="121" actId="478"/>
          <ac:spMkLst>
            <pc:docMk/>
            <pc:sldMk cId="1320775086" sldId="509"/>
            <ac:spMk id="7" creationId="{3E02A0BA-BE2F-4B9B-9FB3-C07A17BC90E9}"/>
          </ac:spMkLst>
        </pc:spChg>
        <pc:spChg chg="mod topLvl">
          <ac:chgData name="Minesh Patel" userId="a66d4990ec83ac90" providerId="LiveId" clId="{2A4F76CE-B9EB-4A73-B0B8-FF694F216F4D}" dt="2021-07-20T20:27:31.436" v="144" actId="164"/>
          <ac:spMkLst>
            <pc:docMk/>
            <pc:sldMk cId="1320775086" sldId="509"/>
            <ac:spMk id="9" creationId="{46FD96D8-FE3F-4DB6-ACA4-FF0D7CFFE4E3}"/>
          </ac:spMkLst>
        </pc:spChg>
        <pc:spChg chg="del mod topLvl">
          <ac:chgData name="Minesh Patel" userId="a66d4990ec83ac90" providerId="LiveId" clId="{2A4F76CE-B9EB-4A73-B0B8-FF694F216F4D}" dt="2021-07-20T20:26:03.962" v="121" actId="478"/>
          <ac:spMkLst>
            <pc:docMk/>
            <pc:sldMk cId="1320775086" sldId="509"/>
            <ac:spMk id="10" creationId="{62B4C5DD-0910-48BC-9843-03ED9148FC85}"/>
          </ac:spMkLst>
        </pc:spChg>
        <pc:spChg chg="mod topLvl">
          <ac:chgData name="Minesh Patel" userId="a66d4990ec83ac90" providerId="LiveId" clId="{2A4F76CE-B9EB-4A73-B0B8-FF694F216F4D}" dt="2021-07-20T20:27:31.436" v="144" actId="164"/>
          <ac:spMkLst>
            <pc:docMk/>
            <pc:sldMk cId="1320775086" sldId="509"/>
            <ac:spMk id="12" creationId="{5796CAE0-A032-4B1C-B19B-ECBEC28CBA19}"/>
          </ac:spMkLst>
        </pc:spChg>
        <pc:spChg chg="del mod topLvl">
          <ac:chgData name="Minesh Patel" userId="a66d4990ec83ac90" providerId="LiveId" clId="{2A4F76CE-B9EB-4A73-B0B8-FF694F216F4D}" dt="2021-07-20T20:26:03.962" v="121" actId="478"/>
          <ac:spMkLst>
            <pc:docMk/>
            <pc:sldMk cId="1320775086" sldId="509"/>
            <ac:spMk id="13" creationId="{0A47ABC4-FD59-4029-81B1-0DE3A8B141D1}"/>
          </ac:spMkLst>
        </pc:spChg>
        <pc:spChg chg="mod topLvl">
          <ac:chgData name="Minesh Patel" userId="a66d4990ec83ac90" providerId="LiveId" clId="{2A4F76CE-B9EB-4A73-B0B8-FF694F216F4D}" dt="2021-07-20T20:27:31.436" v="144" actId="164"/>
          <ac:spMkLst>
            <pc:docMk/>
            <pc:sldMk cId="1320775086" sldId="509"/>
            <ac:spMk id="15" creationId="{01DF1FCB-F8F9-424A-8D0C-8D22E86F6B14}"/>
          </ac:spMkLst>
        </pc:spChg>
        <pc:spChg chg="del mod topLvl">
          <ac:chgData name="Minesh Patel" userId="a66d4990ec83ac90" providerId="LiveId" clId="{2A4F76CE-B9EB-4A73-B0B8-FF694F216F4D}" dt="2021-07-20T20:26:03.962" v="121" actId="478"/>
          <ac:spMkLst>
            <pc:docMk/>
            <pc:sldMk cId="1320775086" sldId="509"/>
            <ac:spMk id="16" creationId="{FEBB1449-002C-4AE3-817B-4387138C9A16}"/>
          </ac:spMkLst>
        </pc:spChg>
        <pc:spChg chg="mod topLvl">
          <ac:chgData name="Minesh Patel" userId="a66d4990ec83ac90" providerId="LiveId" clId="{2A4F76CE-B9EB-4A73-B0B8-FF694F216F4D}" dt="2021-07-20T20:27:31.436" v="144" actId="164"/>
          <ac:spMkLst>
            <pc:docMk/>
            <pc:sldMk cId="1320775086" sldId="509"/>
            <ac:spMk id="18" creationId="{486EC36D-13CF-485B-8C12-AE8A337363CE}"/>
          </ac:spMkLst>
        </pc:spChg>
        <pc:spChg chg="del mod topLvl">
          <ac:chgData name="Minesh Patel" userId="a66d4990ec83ac90" providerId="LiveId" clId="{2A4F76CE-B9EB-4A73-B0B8-FF694F216F4D}" dt="2021-07-20T20:26:03.962" v="121" actId="478"/>
          <ac:spMkLst>
            <pc:docMk/>
            <pc:sldMk cId="1320775086" sldId="509"/>
            <ac:spMk id="19" creationId="{D719A1EF-66A3-46A2-B62D-481D09B929C8}"/>
          </ac:spMkLst>
        </pc:spChg>
        <pc:spChg chg="add del">
          <ac:chgData name="Minesh Patel" userId="a66d4990ec83ac90" providerId="LiveId" clId="{2A4F76CE-B9EB-4A73-B0B8-FF694F216F4D}" dt="2021-07-20T20:24:45.183" v="100" actId="11529"/>
          <ac:spMkLst>
            <pc:docMk/>
            <pc:sldMk cId="1320775086" sldId="509"/>
            <ac:spMk id="20" creationId="{BDD13780-465D-42E2-9061-5CA3C7BD0BCF}"/>
          </ac:spMkLst>
        </pc:spChg>
        <pc:spChg chg="add del mod">
          <ac:chgData name="Minesh Patel" userId="a66d4990ec83ac90" providerId="LiveId" clId="{2A4F76CE-B9EB-4A73-B0B8-FF694F216F4D}" dt="2021-07-20T20:24:54.532" v="104" actId="767"/>
          <ac:spMkLst>
            <pc:docMk/>
            <pc:sldMk cId="1320775086" sldId="509"/>
            <ac:spMk id="21" creationId="{31DB42CB-9EB1-4EC4-BFC8-BF391A0559E6}"/>
          </ac:spMkLst>
        </pc:spChg>
        <pc:grpChg chg="add del mod">
          <ac:chgData name="Minesh Patel" userId="a66d4990ec83ac90" providerId="LiveId" clId="{2A4F76CE-B9EB-4A73-B0B8-FF694F216F4D}" dt="2021-07-20T20:24:08.142" v="98" actId="165"/>
          <ac:grpSpMkLst>
            <pc:docMk/>
            <pc:sldMk cId="1320775086" sldId="509"/>
            <ac:grpSpMk id="5" creationId="{790FF8E7-738B-4BD8-B4FF-77B31F201ED9}"/>
          </ac:grpSpMkLst>
        </pc:grpChg>
        <pc:grpChg chg="add del mod">
          <ac:chgData name="Minesh Patel" userId="a66d4990ec83ac90" providerId="LiveId" clId="{2A4F76CE-B9EB-4A73-B0B8-FF694F216F4D}" dt="2021-07-20T20:24:08.142" v="98" actId="165"/>
          <ac:grpSpMkLst>
            <pc:docMk/>
            <pc:sldMk cId="1320775086" sldId="509"/>
            <ac:grpSpMk id="8" creationId="{C66CDF5A-6E5A-41CF-A037-9A7656619297}"/>
          </ac:grpSpMkLst>
        </pc:grpChg>
        <pc:grpChg chg="add del mod">
          <ac:chgData name="Minesh Patel" userId="a66d4990ec83ac90" providerId="LiveId" clId="{2A4F76CE-B9EB-4A73-B0B8-FF694F216F4D}" dt="2021-07-20T20:24:08.142" v="98" actId="165"/>
          <ac:grpSpMkLst>
            <pc:docMk/>
            <pc:sldMk cId="1320775086" sldId="509"/>
            <ac:grpSpMk id="11" creationId="{61DCFB58-79A0-43F6-8746-5E2FAE31F99D}"/>
          </ac:grpSpMkLst>
        </pc:grpChg>
        <pc:grpChg chg="add del mod">
          <ac:chgData name="Minesh Patel" userId="a66d4990ec83ac90" providerId="LiveId" clId="{2A4F76CE-B9EB-4A73-B0B8-FF694F216F4D}" dt="2021-07-20T20:24:08.142" v="98" actId="165"/>
          <ac:grpSpMkLst>
            <pc:docMk/>
            <pc:sldMk cId="1320775086" sldId="509"/>
            <ac:grpSpMk id="14" creationId="{90C86C8A-197D-4600-9EE2-3132D995DF2D}"/>
          </ac:grpSpMkLst>
        </pc:grpChg>
        <pc:grpChg chg="add del mod">
          <ac:chgData name="Minesh Patel" userId="a66d4990ec83ac90" providerId="LiveId" clId="{2A4F76CE-B9EB-4A73-B0B8-FF694F216F4D}" dt="2021-07-20T20:24:08.142" v="98" actId="165"/>
          <ac:grpSpMkLst>
            <pc:docMk/>
            <pc:sldMk cId="1320775086" sldId="509"/>
            <ac:grpSpMk id="17" creationId="{FD26F8B3-506F-4619-A84E-E795954F34A2}"/>
          </ac:grpSpMkLst>
        </pc:grpChg>
        <pc:grpChg chg="add mod">
          <ac:chgData name="Minesh Patel" userId="a66d4990ec83ac90" providerId="LiveId" clId="{2A4F76CE-B9EB-4A73-B0B8-FF694F216F4D}" dt="2021-07-20T20:27:35.392" v="146" actId="1076"/>
          <ac:grpSpMkLst>
            <pc:docMk/>
            <pc:sldMk cId="1320775086" sldId="509"/>
            <ac:grpSpMk id="22" creationId="{876C3B2F-CBAF-48AD-AA21-6DA38261C819}"/>
          </ac:grpSpMkLst>
        </pc:grpChg>
      </pc:sldChg>
    </pc:docChg>
  </pc:docChgLst>
  <pc:docChgLst>
    <pc:chgData name="Minesh Patel" userId="a66d4990ec83ac90" providerId="LiveId" clId="{891A5872-B885-415C-A350-2A6D4469C030}"/>
    <pc:docChg chg="undo custSel addSld delSld modSld sldOrd">
      <pc:chgData name="Minesh Patel" userId="a66d4990ec83ac90" providerId="LiveId" clId="{891A5872-B885-415C-A350-2A6D4469C030}" dt="2021-10-09T16:26:50.264" v="14078" actId="20577"/>
      <pc:docMkLst>
        <pc:docMk/>
      </pc:docMkLst>
      <pc:sldChg chg="modSp mod modNotesTx">
        <pc:chgData name="Minesh Patel" userId="a66d4990ec83ac90" providerId="LiveId" clId="{891A5872-B885-415C-A350-2A6D4469C030}" dt="2021-10-09T15:10:16.421" v="6900" actId="20577"/>
        <pc:sldMkLst>
          <pc:docMk/>
          <pc:sldMk cId="462382982" sldId="461"/>
        </pc:sldMkLst>
        <pc:spChg chg="mod">
          <ac:chgData name="Minesh Patel" userId="a66d4990ec83ac90" providerId="LiveId" clId="{891A5872-B885-415C-A350-2A6D4469C030}" dt="2021-10-09T15:10:02.470" v="6832" actId="20577"/>
          <ac:spMkLst>
            <pc:docMk/>
            <pc:sldMk cId="462382982" sldId="461"/>
            <ac:spMk id="32" creationId="{EB8503EF-EFD8-4C45-85B4-A869CF850566}"/>
          </ac:spMkLst>
        </pc:spChg>
      </pc:sldChg>
      <pc:sldChg chg="modNotesTx">
        <pc:chgData name="Minesh Patel" userId="a66d4990ec83ac90" providerId="LiveId" clId="{891A5872-B885-415C-A350-2A6D4469C030}" dt="2021-10-09T15:16:07.493" v="7898" actId="20577"/>
        <pc:sldMkLst>
          <pc:docMk/>
          <pc:sldMk cId="1533604747" sldId="527"/>
        </pc:sldMkLst>
      </pc:sldChg>
      <pc:sldChg chg="modAnim modNotesTx">
        <pc:chgData name="Minesh Patel" userId="a66d4990ec83ac90" providerId="LiveId" clId="{891A5872-B885-415C-A350-2A6D4469C030}" dt="2021-10-09T15:23:49.654" v="9136" actId="20577"/>
        <pc:sldMkLst>
          <pc:docMk/>
          <pc:sldMk cId="167103795" sldId="528"/>
        </pc:sldMkLst>
      </pc:sldChg>
      <pc:sldChg chg="addSp modSp mod modAnim modNotesTx">
        <pc:chgData name="Minesh Patel" userId="a66d4990ec83ac90" providerId="LiveId" clId="{891A5872-B885-415C-A350-2A6D4469C030}" dt="2021-10-09T15:09:07.304" v="6652" actId="20577"/>
        <pc:sldMkLst>
          <pc:docMk/>
          <pc:sldMk cId="2494061879" sldId="572"/>
        </pc:sldMkLst>
        <pc:spChg chg="add mod">
          <ac:chgData name="Minesh Patel" userId="a66d4990ec83ac90" providerId="LiveId" clId="{891A5872-B885-415C-A350-2A6D4469C030}" dt="2021-10-09T11:35:40.059" v="29" actId="164"/>
          <ac:spMkLst>
            <pc:docMk/>
            <pc:sldMk cId="2494061879" sldId="572"/>
            <ac:spMk id="35" creationId="{C50E66EA-7371-4897-874A-416976F8C826}"/>
          </ac:spMkLst>
        </pc:spChg>
        <pc:spChg chg="mod">
          <ac:chgData name="Minesh Patel" userId="a66d4990ec83ac90" providerId="LiveId" clId="{891A5872-B885-415C-A350-2A6D4469C030}" dt="2021-10-09T11:35:40.059" v="29" actId="164"/>
          <ac:spMkLst>
            <pc:docMk/>
            <pc:sldMk cId="2494061879" sldId="572"/>
            <ac:spMk id="130" creationId="{A1516B81-9DDF-4A43-BB19-1B0B3A6BBC8C}"/>
          </ac:spMkLst>
        </pc:spChg>
        <pc:spChg chg="mod">
          <ac:chgData name="Minesh Patel" userId="a66d4990ec83ac90" providerId="LiveId" clId="{891A5872-B885-415C-A350-2A6D4469C030}" dt="2021-10-09T11:36:33.358" v="60" actId="1076"/>
          <ac:spMkLst>
            <pc:docMk/>
            <pc:sldMk cId="2494061879" sldId="572"/>
            <ac:spMk id="137" creationId="{36A28246-0631-4666-ABE1-C7589F3E64C8}"/>
          </ac:spMkLst>
        </pc:spChg>
        <pc:grpChg chg="add mod">
          <ac:chgData name="Minesh Patel" userId="a66d4990ec83ac90" providerId="LiveId" clId="{891A5872-B885-415C-A350-2A6D4469C030}" dt="2021-10-09T11:36:18.601" v="56" actId="20577"/>
          <ac:grpSpMkLst>
            <pc:docMk/>
            <pc:sldMk cId="2494061879" sldId="572"/>
            <ac:grpSpMk id="12" creationId="{AF1C8982-413E-47E7-AED7-288E7B423619}"/>
          </ac:grpSpMkLst>
        </pc:grpChg>
        <pc:grpChg chg="add mod">
          <ac:chgData name="Minesh Patel" userId="a66d4990ec83ac90" providerId="LiveId" clId="{891A5872-B885-415C-A350-2A6D4469C030}" dt="2021-10-09T11:36:18.601" v="56" actId="20577"/>
          <ac:grpSpMkLst>
            <pc:docMk/>
            <pc:sldMk cId="2494061879" sldId="572"/>
            <ac:grpSpMk id="13" creationId="{4CCFE3FA-F302-4AC9-B5B7-482B00C91859}"/>
          </ac:grpSpMkLst>
        </pc:grpChg>
        <pc:grpChg chg="add mod">
          <ac:chgData name="Minesh Patel" userId="a66d4990ec83ac90" providerId="LiveId" clId="{891A5872-B885-415C-A350-2A6D4469C030}" dt="2021-10-09T11:35:40.059" v="29" actId="164"/>
          <ac:grpSpMkLst>
            <pc:docMk/>
            <pc:sldMk cId="2494061879" sldId="572"/>
            <ac:grpSpMk id="17" creationId="{6B949884-6EFF-46F4-88C4-0659B48C1E5F}"/>
          </ac:grpSpMkLst>
        </pc:grpChg>
        <pc:cxnChg chg="add mod">
          <ac:chgData name="Minesh Patel" userId="a66d4990ec83ac90" providerId="LiveId" clId="{891A5872-B885-415C-A350-2A6D4469C030}" dt="2021-10-09T11:36:18.601" v="56" actId="20577"/>
          <ac:cxnSpMkLst>
            <pc:docMk/>
            <pc:sldMk cId="2494061879" sldId="572"/>
            <ac:cxnSpMk id="29" creationId="{E8A27738-7197-4B73-A74A-5A37854C4D87}"/>
          </ac:cxnSpMkLst>
        </pc:cxnChg>
        <pc:cxnChg chg="mod">
          <ac:chgData name="Minesh Patel" userId="a66d4990ec83ac90" providerId="LiveId" clId="{891A5872-B885-415C-A350-2A6D4469C030}" dt="2021-10-09T11:35:40.059" v="29" actId="164"/>
          <ac:cxnSpMkLst>
            <pc:docMk/>
            <pc:sldMk cId="2494061879" sldId="572"/>
            <ac:cxnSpMk id="131" creationId="{68D79102-48C8-4E22-B198-FCBC8261EAFD}"/>
          </ac:cxnSpMkLst>
        </pc:cxnChg>
        <pc:cxnChg chg="mod">
          <ac:chgData name="Minesh Patel" userId="a66d4990ec83ac90" providerId="LiveId" clId="{891A5872-B885-415C-A350-2A6D4469C030}" dt="2021-10-09T11:36:18.601" v="56" actId="20577"/>
          <ac:cxnSpMkLst>
            <pc:docMk/>
            <pc:sldMk cId="2494061879" sldId="572"/>
            <ac:cxnSpMk id="135" creationId="{451EE759-0AAB-4BDF-82BA-63835D94EA15}"/>
          </ac:cxnSpMkLst>
        </pc:cxnChg>
      </pc:sldChg>
      <pc:sldChg chg="addSp modSp mod modAnim modNotesTx">
        <pc:chgData name="Minesh Patel" userId="a66d4990ec83ac90" providerId="LiveId" clId="{891A5872-B885-415C-A350-2A6D4469C030}" dt="2021-10-09T15:18:43.405" v="8158" actId="20577"/>
        <pc:sldMkLst>
          <pc:docMk/>
          <pc:sldMk cId="1737700634" sldId="577"/>
        </pc:sldMkLst>
        <pc:spChg chg="mod">
          <ac:chgData name="Minesh Patel" userId="a66d4990ec83ac90" providerId="LiveId" clId="{891A5872-B885-415C-A350-2A6D4469C030}" dt="2021-10-09T15:17:51.318" v="8081" actId="164"/>
          <ac:spMkLst>
            <pc:docMk/>
            <pc:sldMk cId="1737700634" sldId="577"/>
            <ac:spMk id="82" creationId="{2B91406D-EA23-4BA6-94A0-658D906D4D1C}"/>
          </ac:spMkLst>
        </pc:spChg>
        <pc:spChg chg="mod">
          <ac:chgData name="Minesh Patel" userId="a66d4990ec83ac90" providerId="LiveId" clId="{891A5872-B885-415C-A350-2A6D4469C030}" dt="2021-10-09T15:17:38.895" v="8077" actId="164"/>
          <ac:spMkLst>
            <pc:docMk/>
            <pc:sldMk cId="1737700634" sldId="577"/>
            <ac:spMk id="90" creationId="{AF3739E7-CDF4-4918-8AFC-CEDD0B42F1C6}"/>
          </ac:spMkLst>
        </pc:spChg>
        <pc:spChg chg="mod">
          <ac:chgData name="Minesh Patel" userId="a66d4990ec83ac90" providerId="LiveId" clId="{891A5872-B885-415C-A350-2A6D4469C030}" dt="2021-10-09T15:17:38.895" v="8077" actId="164"/>
          <ac:spMkLst>
            <pc:docMk/>
            <pc:sldMk cId="1737700634" sldId="577"/>
            <ac:spMk id="91" creationId="{41F5908B-A383-40DA-8F2D-D59AFFF11C62}"/>
          </ac:spMkLst>
        </pc:spChg>
        <pc:grpChg chg="add mod">
          <ac:chgData name="Minesh Patel" userId="a66d4990ec83ac90" providerId="LiveId" clId="{891A5872-B885-415C-A350-2A6D4469C030}" dt="2021-10-09T15:17:38.895" v="8077" actId="164"/>
          <ac:grpSpMkLst>
            <pc:docMk/>
            <pc:sldMk cId="1737700634" sldId="577"/>
            <ac:grpSpMk id="3" creationId="{1E9F085B-23E6-4326-BC24-7190176903D0}"/>
          </ac:grpSpMkLst>
        </pc:grpChg>
        <pc:grpChg chg="add mod">
          <ac:chgData name="Minesh Patel" userId="a66d4990ec83ac90" providerId="LiveId" clId="{891A5872-B885-415C-A350-2A6D4469C030}" dt="2021-10-09T15:17:51.318" v="8081" actId="164"/>
          <ac:grpSpMkLst>
            <pc:docMk/>
            <pc:sldMk cId="1737700634" sldId="577"/>
            <ac:grpSpMk id="5" creationId="{962EB78B-1FAE-4C8E-AC53-4442F9F9BB76}"/>
          </ac:grpSpMkLst>
        </pc:grpChg>
        <pc:grpChg chg="add mod">
          <ac:chgData name="Minesh Patel" userId="a66d4990ec83ac90" providerId="LiveId" clId="{891A5872-B885-415C-A350-2A6D4469C030}" dt="2021-10-09T15:17:56.214" v="8082" actId="164"/>
          <ac:grpSpMkLst>
            <pc:docMk/>
            <pc:sldMk cId="1737700634" sldId="577"/>
            <ac:grpSpMk id="6" creationId="{492E0B4C-8EA4-411C-957E-3B9643A2AE2C}"/>
          </ac:grpSpMkLst>
        </pc:grpChg>
        <pc:grpChg chg="mod">
          <ac:chgData name="Minesh Patel" userId="a66d4990ec83ac90" providerId="LiveId" clId="{891A5872-B885-415C-A350-2A6D4469C030}" dt="2021-10-09T15:17:51.318" v="8081" actId="164"/>
          <ac:grpSpMkLst>
            <pc:docMk/>
            <pc:sldMk cId="1737700634" sldId="577"/>
            <ac:grpSpMk id="13" creationId="{F0307E44-2BE3-44EB-A32F-B0B1B6BDA2E5}"/>
          </ac:grpSpMkLst>
        </pc:grpChg>
        <pc:grpChg chg="mod">
          <ac:chgData name="Minesh Patel" userId="a66d4990ec83ac90" providerId="LiveId" clId="{891A5872-B885-415C-A350-2A6D4469C030}" dt="2021-10-09T15:17:38.895" v="8077" actId="164"/>
          <ac:grpSpMkLst>
            <pc:docMk/>
            <pc:sldMk cId="1737700634" sldId="577"/>
            <ac:grpSpMk id="23" creationId="{FEFCE7F0-3317-4FD7-B679-7D9213BDF37B}"/>
          </ac:grpSpMkLst>
        </pc:grpChg>
        <pc:grpChg chg="mod">
          <ac:chgData name="Minesh Patel" userId="a66d4990ec83ac90" providerId="LiveId" clId="{891A5872-B885-415C-A350-2A6D4469C030}" dt="2021-10-09T15:16:58.183" v="7989" actId="1076"/>
          <ac:grpSpMkLst>
            <pc:docMk/>
            <pc:sldMk cId="1737700634" sldId="577"/>
            <ac:grpSpMk id="60" creationId="{AE7FE591-2D7D-421D-A41C-7608FC625822}"/>
          </ac:grpSpMkLst>
        </pc:grpChg>
        <pc:grpChg chg="mod">
          <ac:chgData name="Minesh Patel" userId="a66d4990ec83ac90" providerId="LiveId" clId="{891A5872-B885-415C-A350-2A6D4469C030}" dt="2021-10-09T15:17:51.318" v="8081" actId="164"/>
          <ac:grpSpMkLst>
            <pc:docMk/>
            <pc:sldMk cId="1737700634" sldId="577"/>
            <ac:grpSpMk id="83" creationId="{C008CF99-6704-406D-BB8C-3F974AA77F0A}"/>
          </ac:grpSpMkLst>
        </pc:grpChg>
        <pc:grpChg chg="mod">
          <ac:chgData name="Minesh Patel" userId="a66d4990ec83ac90" providerId="LiveId" clId="{891A5872-B885-415C-A350-2A6D4469C030}" dt="2021-10-09T15:17:51.318" v="8081" actId="164"/>
          <ac:grpSpMkLst>
            <pc:docMk/>
            <pc:sldMk cId="1737700634" sldId="577"/>
            <ac:grpSpMk id="84" creationId="{B0F0B4D9-19EF-456D-BEC3-42BAF2973A7B}"/>
          </ac:grpSpMkLst>
        </pc:grpChg>
        <pc:grpChg chg="mod">
          <ac:chgData name="Minesh Patel" userId="a66d4990ec83ac90" providerId="LiveId" clId="{891A5872-B885-415C-A350-2A6D4469C030}" dt="2021-10-09T15:17:51.318" v="8081" actId="164"/>
          <ac:grpSpMkLst>
            <pc:docMk/>
            <pc:sldMk cId="1737700634" sldId="577"/>
            <ac:grpSpMk id="85" creationId="{7D5CF96A-F3E3-46DC-91A3-CCA2E1D9419B}"/>
          </ac:grpSpMkLst>
        </pc:grpChg>
        <pc:grpChg chg="mod">
          <ac:chgData name="Minesh Patel" userId="a66d4990ec83ac90" providerId="LiveId" clId="{891A5872-B885-415C-A350-2A6D4469C030}" dt="2021-10-09T15:17:56.214" v="8082" actId="164"/>
          <ac:grpSpMkLst>
            <pc:docMk/>
            <pc:sldMk cId="1737700634" sldId="577"/>
            <ac:grpSpMk id="86" creationId="{EFF3B500-86E5-46A3-993F-93844ED8D135}"/>
          </ac:grpSpMkLst>
        </pc:grpChg>
        <pc:grpChg chg="mod">
          <ac:chgData name="Minesh Patel" userId="a66d4990ec83ac90" providerId="LiveId" clId="{891A5872-B885-415C-A350-2A6D4469C030}" dt="2021-10-09T15:17:56.214" v="8082" actId="164"/>
          <ac:grpSpMkLst>
            <pc:docMk/>
            <pc:sldMk cId="1737700634" sldId="577"/>
            <ac:grpSpMk id="87" creationId="{5F433CA2-4B34-489A-8D97-867391B6C4BC}"/>
          </ac:grpSpMkLst>
        </pc:grpChg>
        <pc:grpChg chg="mod">
          <ac:chgData name="Minesh Patel" userId="a66d4990ec83ac90" providerId="LiveId" clId="{891A5872-B885-415C-A350-2A6D4469C030}" dt="2021-10-09T15:17:56.214" v="8082" actId="164"/>
          <ac:grpSpMkLst>
            <pc:docMk/>
            <pc:sldMk cId="1737700634" sldId="577"/>
            <ac:grpSpMk id="88" creationId="{3587C5D3-285B-4BF6-AF2A-A6CA9DC84BD7}"/>
          </ac:grpSpMkLst>
        </pc:grpChg>
        <pc:grpChg chg="mod">
          <ac:chgData name="Minesh Patel" userId="a66d4990ec83ac90" providerId="LiveId" clId="{891A5872-B885-415C-A350-2A6D4469C030}" dt="2021-10-09T15:17:56.214" v="8082" actId="164"/>
          <ac:grpSpMkLst>
            <pc:docMk/>
            <pc:sldMk cId="1737700634" sldId="577"/>
            <ac:grpSpMk id="89" creationId="{741CE2D7-D66D-44A0-B3A7-A59A68AFFC74}"/>
          </ac:grpSpMkLst>
        </pc:grpChg>
        <pc:grpChg chg="mod">
          <ac:chgData name="Minesh Patel" userId="a66d4990ec83ac90" providerId="LiveId" clId="{891A5872-B885-415C-A350-2A6D4469C030}" dt="2021-10-09T15:17:51.318" v="8081" actId="164"/>
          <ac:grpSpMkLst>
            <pc:docMk/>
            <pc:sldMk cId="1737700634" sldId="577"/>
            <ac:grpSpMk id="118" creationId="{1654B147-9A9B-4B6E-B217-86361C222A53}"/>
          </ac:grpSpMkLst>
        </pc:grpChg>
        <pc:grpChg chg="mod">
          <ac:chgData name="Minesh Patel" userId="a66d4990ec83ac90" providerId="LiveId" clId="{891A5872-B885-415C-A350-2A6D4469C030}" dt="2021-10-09T15:17:51.318" v="8081" actId="164"/>
          <ac:grpSpMkLst>
            <pc:docMk/>
            <pc:sldMk cId="1737700634" sldId="577"/>
            <ac:grpSpMk id="126" creationId="{55CCB1F7-A09B-4C44-BC1F-40EE42AC86E1}"/>
          </ac:grpSpMkLst>
        </pc:grpChg>
        <pc:grpChg chg="mod">
          <ac:chgData name="Minesh Patel" userId="a66d4990ec83ac90" providerId="LiveId" clId="{891A5872-B885-415C-A350-2A6D4469C030}" dt="2021-10-09T15:17:51.318" v="8081" actId="164"/>
          <ac:grpSpMkLst>
            <pc:docMk/>
            <pc:sldMk cId="1737700634" sldId="577"/>
            <ac:grpSpMk id="134" creationId="{0B4441A6-6D3A-437D-8D13-3A82A2BBA5A2}"/>
          </ac:grpSpMkLst>
        </pc:grpChg>
        <pc:grpChg chg="mod">
          <ac:chgData name="Minesh Patel" userId="a66d4990ec83ac90" providerId="LiveId" clId="{891A5872-B885-415C-A350-2A6D4469C030}" dt="2021-10-09T15:17:56.214" v="8082" actId="164"/>
          <ac:grpSpMkLst>
            <pc:docMk/>
            <pc:sldMk cId="1737700634" sldId="577"/>
            <ac:grpSpMk id="150" creationId="{3AFACA92-27B2-4672-A318-5DC347BF986B}"/>
          </ac:grpSpMkLst>
        </pc:grpChg>
        <pc:grpChg chg="mod">
          <ac:chgData name="Minesh Patel" userId="a66d4990ec83ac90" providerId="LiveId" clId="{891A5872-B885-415C-A350-2A6D4469C030}" dt="2021-10-09T15:17:56.214" v="8082" actId="164"/>
          <ac:grpSpMkLst>
            <pc:docMk/>
            <pc:sldMk cId="1737700634" sldId="577"/>
            <ac:grpSpMk id="158" creationId="{A6B242A3-E420-4955-9B41-DDB7A5CD34C9}"/>
          </ac:grpSpMkLst>
        </pc:grpChg>
        <pc:grpChg chg="mod">
          <ac:chgData name="Minesh Patel" userId="a66d4990ec83ac90" providerId="LiveId" clId="{891A5872-B885-415C-A350-2A6D4469C030}" dt="2021-10-09T15:17:56.214" v="8082" actId="164"/>
          <ac:grpSpMkLst>
            <pc:docMk/>
            <pc:sldMk cId="1737700634" sldId="577"/>
            <ac:grpSpMk id="166" creationId="{4DF54E77-ED28-404E-91DB-552921A5D721}"/>
          </ac:grpSpMkLst>
        </pc:grpChg>
        <pc:grpChg chg="mod">
          <ac:chgData name="Minesh Patel" userId="a66d4990ec83ac90" providerId="LiveId" clId="{891A5872-B885-415C-A350-2A6D4469C030}" dt="2021-10-09T15:17:56.214" v="8082" actId="164"/>
          <ac:grpSpMkLst>
            <pc:docMk/>
            <pc:sldMk cId="1737700634" sldId="577"/>
            <ac:grpSpMk id="175" creationId="{64DFA31D-3603-4C36-A254-B32F012B8FA0}"/>
          </ac:grpSpMkLst>
        </pc:grpChg>
      </pc:sldChg>
      <pc:sldChg chg="modSp mod modNotesTx">
        <pc:chgData name="Minesh Patel" userId="a66d4990ec83ac90" providerId="LiveId" clId="{891A5872-B885-415C-A350-2A6D4469C030}" dt="2021-10-09T15:14:32.917" v="7529" actId="20577"/>
        <pc:sldMkLst>
          <pc:docMk/>
          <pc:sldMk cId="2655545095" sldId="580"/>
        </pc:sldMkLst>
        <pc:spChg chg="mod">
          <ac:chgData name="Minesh Patel" userId="a66d4990ec83ac90" providerId="LiveId" clId="{891A5872-B885-415C-A350-2A6D4469C030}" dt="2021-10-09T11:37:09.523" v="61" actId="20577"/>
          <ac:spMkLst>
            <pc:docMk/>
            <pc:sldMk cId="2655545095" sldId="580"/>
            <ac:spMk id="2" creationId="{00000000-0000-0000-0000-000000000000}"/>
          </ac:spMkLst>
        </pc:spChg>
        <pc:spChg chg="mod">
          <ac:chgData name="Minesh Patel" userId="a66d4990ec83ac90" providerId="LiveId" clId="{891A5872-B885-415C-A350-2A6D4469C030}" dt="2021-10-09T11:40:34.681" v="139" actId="207"/>
          <ac:spMkLst>
            <pc:docMk/>
            <pc:sldMk cId="2655545095" sldId="580"/>
            <ac:spMk id="27" creationId="{EA28B69F-A0F9-4803-9A8B-1F13B0CA2548}"/>
          </ac:spMkLst>
        </pc:spChg>
        <pc:spChg chg="mod">
          <ac:chgData name="Minesh Patel" userId="a66d4990ec83ac90" providerId="LiveId" clId="{891A5872-B885-415C-A350-2A6D4469C030}" dt="2021-10-09T11:40:38.002" v="140" actId="207"/>
          <ac:spMkLst>
            <pc:docMk/>
            <pc:sldMk cId="2655545095" sldId="580"/>
            <ac:spMk id="32" creationId="{137182C2-7C93-4744-9F2A-DB34D65C1646}"/>
          </ac:spMkLst>
        </pc:spChg>
        <pc:spChg chg="mod">
          <ac:chgData name="Minesh Patel" userId="a66d4990ec83ac90" providerId="LiveId" clId="{891A5872-B885-415C-A350-2A6D4469C030}" dt="2021-10-09T11:40:31.986" v="138" actId="208"/>
          <ac:spMkLst>
            <pc:docMk/>
            <pc:sldMk cId="2655545095" sldId="580"/>
            <ac:spMk id="37" creationId="{E2A90A03-C8A2-409A-9199-341748CC018C}"/>
          </ac:spMkLst>
        </pc:spChg>
        <pc:spChg chg="mod">
          <ac:chgData name="Minesh Patel" userId="a66d4990ec83ac90" providerId="LiveId" clId="{891A5872-B885-415C-A350-2A6D4469C030}" dt="2021-10-09T11:55:27.307" v="656" actId="20577"/>
          <ac:spMkLst>
            <pc:docMk/>
            <pc:sldMk cId="2655545095" sldId="580"/>
            <ac:spMk id="58" creationId="{06885F73-C037-44D6-BAD0-FCA19FBCC50D}"/>
          </ac:spMkLst>
        </pc:spChg>
        <pc:cxnChg chg="mod">
          <ac:chgData name="Minesh Patel" userId="a66d4990ec83ac90" providerId="LiveId" clId="{891A5872-B885-415C-A350-2A6D4469C030}" dt="2021-10-09T11:40:31.986" v="138" actId="208"/>
          <ac:cxnSpMkLst>
            <pc:docMk/>
            <pc:sldMk cId="2655545095" sldId="580"/>
            <ac:cxnSpMk id="38" creationId="{91FF5BFD-8FEC-4D62-B505-1C131C5E3C6E}"/>
          </ac:cxnSpMkLst>
        </pc:cxnChg>
      </pc:sldChg>
      <pc:sldChg chg="modSp mod modNotesTx">
        <pc:chgData name="Minesh Patel" userId="a66d4990ec83ac90" providerId="LiveId" clId="{891A5872-B885-415C-A350-2A6D4469C030}" dt="2021-10-09T15:20:59.318" v="8632" actId="20577"/>
        <pc:sldMkLst>
          <pc:docMk/>
          <pc:sldMk cId="2980466645" sldId="583"/>
        </pc:sldMkLst>
        <pc:spChg chg="mod">
          <ac:chgData name="Minesh Patel" userId="a66d4990ec83ac90" providerId="LiveId" clId="{891A5872-B885-415C-A350-2A6D4469C030}" dt="2021-10-09T11:58:50.871" v="749" actId="1076"/>
          <ac:spMkLst>
            <pc:docMk/>
            <pc:sldMk cId="2980466645" sldId="583"/>
            <ac:spMk id="7" creationId="{78FE383A-A0AC-4BD8-964A-8860C732BBE6}"/>
          </ac:spMkLst>
        </pc:spChg>
        <pc:spChg chg="mod">
          <ac:chgData name="Minesh Patel" userId="a66d4990ec83ac90" providerId="LiveId" clId="{891A5872-B885-415C-A350-2A6D4469C030}" dt="2021-10-09T11:59:07.388" v="754" actId="1076"/>
          <ac:spMkLst>
            <pc:docMk/>
            <pc:sldMk cId="2980466645" sldId="583"/>
            <ac:spMk id="18" creationId="{4498E775-3D20-4DFE-B804-439AD96F01B2}"/>
          </ac:spMkLst>
        </pc:spChg>
        <pc:spChg chg="mod">
          <ac:chgData name="Minesh Patel" userId="a66d4990ec83ac90" providerId="LiveId" clId="{891A5872-B885-415C-A350-2A6D4469C030}" dt="2021-10-09T11:59:01.597" v="752" actId="403"/>
          <ac:spMkLst>
            <pc:docMk/>
            <pc:sldMk cId="2980466645" sldId="583"/>
            <ac:spMk id="21" creationId="{317264EA-1048-4A81-91FF-9F73B638E18C}"/>
          </ac:spMkLst>
        </pc:spChg>
        <pc:spChg chg="mod">
          <ac:chgData name="Minesh Patel" userId="a66d4990ec83ac90" providerId="LiveId" clId="{891A5872-B885-415C-A350-2A6D4469C030}" dt="2021-10-09T11:59:01.597" v="752" actId="403"/>
          <ac:spMkLst>
            <pc:docMk/>
            <pc:sldMk cId="2980466645" sldId="583"/>
            <ac:spMk id="23" creationId="{45C6D829-D44D-440E-B55D-DB26449CB739}"/>
          </ac:spMkLst>
        </pc:spChg>
        <pc:spChg chg="mod">
          <ac:chgData name="Minesh Patel" userId="a66d4990ec83ac90" providerId="LiveId" clId="{891A5872-B885-415C-A350-2A6D4469C030}" dt="2021-10-09T11:59:01.597" v="752" actId="403"/>
          <ac:spMkLst>
            <pc:docMk/>
            <pc:sldMk cId="2980466645" sldId="583"/>
            <ac:spMk id="24" creationId="{B6E4BBE3-F079-44C4-8D1A-D37722A5C676}"/>
          </ac:spMkLst>
        </pc:spChg>
        <pc:spChg chg="mod">
          <ac:chgData name="Minesh Patel" userId="a66d4990ec83ac90" providerId="LiveId" clId="{891A5872-B885-415C-A350-2A6D4469C030}" dt="2021-10-09T11:59:01.597" v="752" actId="403"/>
          <ac:spMkLst>
            <pc:docMk/>
            <pc:sldMk cId="2980466645" sldId="583"/>
            <ac:spMk id="25" creationId="{B958DB15-F68A-439F-805C-38DAA83B742F}"/>
          </ac:spMkLst>
        </pc:spChg>
        <pc:spChg chg="mod">
          <ac:chgData name="Minesh Patel" userId="a66d4990ec83ac90" providerId="LiveId" clId="{891A5872-B885-415C-A350-2A6D4469C030}" dt="2021-10-09T11:59:01.597" v="752" actId="403"/>
          <ac:spMkLst>
            <pc:docMk/>
            <pc:sldMk cId="2980466645" sldId="583"/>
            <ac:spMk id="26" creationId="{61C41F21-6A2E-4955-B515-1327A7B3FBE5}"/>
          </ac:spMkLst>
        </pc:spChg>
        <pc:spChg chg="mod">
          <ac:chgData name="Minesh Patel" userId="a66d4990ec83ac90" providerId="LiveId" clId="{891A5872-B885-415C-A350-2A6D4469C030}" dt="2021-10-09T11:59:01.597" v="752" actId="403"/>
          <ac:spMkLst>
            <pc:docMk/>
            <pc:sldMk cId="2980466645" sldId="583"/>
            <ac:spMk id="31" creationId="{2FA1DD6B-528F-483E-90DE-9A2AA772BA3F}"/>
          </ac:spMkLst>
        </pc:spChg>
        <pc:spChg chg="mod">
          <ac:chgData name="Minesh Patel" userId="a66d4990ec83ac90" providerId="LiveId" clId="{891A5872-B885-415C-A350-2A6D4469C030}" dt="2021-10-09T11:59:01.597" v="752" actId="403"/>
          <ac:spMkLst>
            <pc:docMk/>
            <pc:sldMk cId="2980466645" sldId="583"/>
            <ac:spMk id="32" creationId="{6A5AE082-0A93-41CA-802F-EF0F41197A44}"/>
          </ac:spMkLst>
        </pc:spChg>
        <pc:spChg chg="mod">
          <ac:chgData name="Minesh Patel" userId="a66d4990ec83ac90" providerId="LiveId" clId="{891A5872-B885-415C-A350-2A6D4469C030}" dt="2021-10-09T11:59:01.597" v="752" actId="403"/>
          <ac:spMkLst>
            <pc:docMk/>
            <pc:sldMk cId="2980466645" sldId="583"/>
            <ac:spMk id="34" creationId="{7280C920-85AC-44ED-94A2-17927F7346F7}"/>
          </ac:spMkLst>
        </pc:spChg>
        <pc:spChg chg="mod">
          <ac:chgData name="Minesh Patel" userId="a66d4990ec83ac90" providerId="LiveId" clId="{891A5872-B885-415C-A350-2A6D4469C030}" dt="2021-10-09T11:59:01.597" v="752" actId="403"/>
          <ac:spMkLst>
            <pc:docMk/>
            <pc:sldMk cId="2980466645" sldId="583"/>
            <ac:spMk id="35" creationId="{B842C45E-E70C-46FC-88B5-A23569F06FF9}"/>
          </ac:spMkLst>
        </pc:spChg>
        <pc:spChg chg="mod">
          <ac:chgData name="Minesh Patel" userId="a66d4990ec83ac90" providerId="LiveId" clId="{891A5872-B885-415C-A350-2A6D4469C030}" dt="2021-10-09T11:59:01.597" v="752" actId="403"/>
          <ac:spMkLst>
            <pc:docMk/>
            <pc:sldMk cId="2980466645" sldId="583"/>
            <ac:spMk id="36" creationId="{C1E6E755-9332-479D-B5FC-C8747283B610}"/>
          </ac:spMkLst>
        </pc:spChg>
        <pc:spChg chg="mod">
          <ac:chgData name="Minesh Patel" userId="a66d4990ec83ac90" providerId="LiveId" clId="{891A5872-B885-415C-A350-2A6D4469C030}" dt="2021-10-09T11:59:01.597" v="752" actId="403"/>
          <ac:spMkLst>
            <pc:docMk/>
            <pc:sldMk cId="2980466645" sldId="583"/>
            <ac:spMk id="37" creationId="{6F8BE4EB-31DC-4A4B-B4A1-71481E8D5E9D}"/>
          </ac:spMkLst>
        </pc:spChg>
        <pc:spChg chg="mod">
          <ac:chgData name="Minesh Patel" userId="a66d4990ec83ac90" providerId="LiveId" clId="{891A5872-B885-415C-A350-2A6D4469C030}" dt="2021-10-09T11:59:01.597" v="752" actId="403"/>
          <ac:spMkLst>
            <pc:docMk/>
            <pc:sldMk cId="2980466645" sldId="583"/>
            <ac:spMk id="38" creationId="{E4B19BEC-DCA0-46E8-91CD-4B36A36A432F}"/>
          </ac:spMkLst>
        </pc:spChg>
        <pc:spChg chg="mod">
          <ac:chgData name="Minesh Patel" userId="a66d4990ec83ac90" providerId="LiveId" clId="{891A5872-B885-415C-A350-2A6D4469C030}" dt="2021-10-09T11:59:01.597" v="752" actId="403"/>
          <ac:spMkLst>
            <pc:docMk/>
            <pc:sldMk cId="2980466645" sldId="583"/>
            <ac:spMk id="39" creationId="{68BBA3AD-70D9-4146-8BDD-AE266ED4C098}"/>
          </ac:spMkLst>
        </pc:spChg>
        <pc:spChg chg="mod">
          <ac:chgData name="Minesh Patel" userId="a66d4990ec83ac90" providerId="LiveId" clId="{891A5872-B885-415C-A350-2A6D4469C030}" dt="2021-10-09T11:59:01.597" v="752" actId="403"/>
          <ac:spMkLst>
            <pc:docMk/>
            <pc:sldMk cId="2980466645" sldId="583"/>
            <ac:spMk id="40" creationId="{473C57FB-6CAE-4BDE-B8B8-BAA34A3DD11B}"/>
          </ac:spMkLst>
        </pc:spChg>
        <pc:spChg chg="mod">
          <ac:chgData name="Minesh Patel" userId="a66d4990ec83ac90" providerId="LiveId" clId="{891A5872-B885-415C-A350-2A6D4469C030}" dt="2021-10-09T11:59:01.597" v="752" actId="403"/>
          <ac:spMkLst>
            <pc:docMk/>
            <pc:sldMk cId="2980466645" sldId="583"/>
            <ac:spMk id="41" creationId="{CD54CA3F-B998-4DAF-A6AB-168C63DD431C}"/>
          </ac:spMkLst>
        </pc:spChg>
        <pc:spChg chg="mod">
          <ac:chgData name="Minesh Patel" userId="a66d4990ec83ac90" providerId="LiveId" clId="{891A5872-B885-415C-A350-2A6D4469C030}" dt="2021-10-09T11:59:01.597" v="752" actId="403"/>
          <ac:spMkLst>
            <pc:docMk/>
            <pc:sldMk cId="2980466645" sldId="583"/>
            <ac:spMk id="42" creationId="{BE418686-3191-4AB9-AD96-E6D9856C46B6}"/>
          </ac:spMkLst>
        </pc:spChg>
        <pc:spChg chg="mod">
          <ac:chgData name="Minesh Patel" userId="a66d4990ec83ac90" providerId="LiveId" clId="{891A5872-B885-415C-A350-2A6D4469C030}" dt="2021-10-09T11:59:01.597" v="752" actId="403"/>
          <ac:spMkLst>
            <pc:docMk/>
            <pc:sldMk cId="2980466645" sldId="583"/>
            <ac:spMk id="43" creationId="{02A41715-277C-498C-819E-84A02A5E67B7}"/>
          </ac:spMkLst>
        </pc:spChg>
        <pc:spChg chg="mod">
          <ac:chgData name="Minesh Patel" userId="a66d4990ec83ac90" providerId="LiveId" clId="{891A5872-B885-415C-A350-2A6D4469C030}" dt="2021-10-09T11:59:01.597" v="752" actId="403"/>
          <ac:spMkLst>
            <pc:docMk/>
            <pc:sldMk cId="2980466645" sldId="583"/>
            <ac:spMk id="44" creationId="{E1E7584C-9FFB-4CFF-91E9-DF6A0BC65358}"/>
          </ac:spMkLst>
        </pc:spChg>
        <pc:spChg chg="mod">
          <ac:chgData name="Minesh Patel" userId="a66d4990ec83ac90" providerId="LiveId" clId="{891A5872-B885-415C-A350-2A6D4469C030}" dt="2021-10-09T11:59:01.597" v="752" actId="403"/>
          <ac:spMkLst>
            <pc:docMk/>
            <pc:sldMk cId="2980466645" sldId="583"/>
            <ac:spMk id="45" creationId="{40321C63-DBCE-4B91-B9C8-142BF633D7A0}"/>
          </ac:spMkLst>
        </pc:spChg>
        <pc:spChg chg="mod">
          <ac:chgData name="Minesh Patel" userId="a66d4990ec83ac90" providerId="LiveId" clId="{891A5872-B885-415C-A350-2A6D4469C030}" dt="2021-10-09T11:59:01.597" v="752" actId="403"/>
          <ac:spMkLst>
            <pc:docMk/>
            <pc:sldMk cId="2980466645" sldId="583"/>
            <ac:spMk id="46" creationId="{9EF5F517-5F1F-48BE-87C8-74984E62948C}"/>
          </ac:spMkLst>
        </pc:spChg>
        <pc:spChg chg="mod">
          <ac:chgData name="Minesh Patel" userId="a66d4990ec83ac90" providerId="LiveId" clId="{891A5872-B885-415C-A350-2A6D4469C030}" dt="2021-10-09T11:59:01.597" v="752" actId="403"/>
          <ac:spMkLst>
            <pc:docMk/>
            <pc:sldMk cId="2980466645" sldId="583"/>
            <ac:spMk id="47" creationId="{EF8C9AF8-2057-48C9-9C08-2C7E7731DF7C}"/>
          </ac:spMkLst>
        </pc:spChg>
        <pc:spChg chg="mod">
          <ac:chgData name="Minesh Patel" userId="a66d4990ec83ac90" providerId="LiveId" clId="{891A5872-B885-415C-A350-2A6D4469C030}" dt="2021-10-09T11:59:01.597" v="752" actId="403"/>
          <ac:spMkLst>
            <pc:docMk/>
            <pc:sldMk cId="2980466645" sldId="583"/>
            <ac:spMk id="48" creationId="{975AC508-8DDC-4BDF-9843-9E984DFB3F46}"/>
          </ac:spMkLst>
        </pc:spChg>
        <pc:spChg chg="mod">
          <ac:chgData name="Minesh Patel" userId="a66d4990ec83ac90" providerId="LiveId" clId="{891A5872-B885-415C-A350-2A6D4469C030}" dt="2021-10-09T11:59:01.597" v="752" actId="403"/>
          <ac:spMkLst>
            <pc:docMk/>
            <pc:sldMk cId="2980466645" sldId="583"/>
            <ac:spMk id="49" creationId="{26E5E102-954D-41C4-9058-1ED7DC2081DC}"/>
          </ac:spMkLst>
        </pc:spChg>
        <pc:spChg chg="mod">
          <ac:chgData name="Minesh Patel" userId="a66d4990ec83ac90" providerId="LiveId" clId="{891A5872-B885-415C-A350-2A6D4469C030}" dt="2021-10-09T11:59:01.597" v="752" actId="403"/>
          <ac:spMkLst>
            <pc:docMk/>
            <pc:sldMk cId="2980466645" sldId="583"/>
            <ac:spMk id="50" creationId="{096B38D0-AE9E-42E2-93E8-A9C2AC54C7AE}"/>
          </ac:spMkLst>
        </pc:spChg>
        <pc:spChg chg="mod">
          <ac:chgData name="Minesh Patel" userId="a66d4990ec83ac90" providerId="LiveId" clId="{891A5872-B885-415C-A350-2A6D4469C030}" dt="2021-10-09T11:59:01.597" v="752" actId="403"/>
          <ac:spMkLst>
            <pc:docMk/>
            <pc:sldMk cId="2980466645" sldId="583"/>
            <ac:spMk id="51" creationId="{4F4E76C3-F8F4-4525-8C53-B0ADCC0D1A07}"/>
          </ac:spMkLst>
        </pc:spChg>
        <pc:spChg chg="mod">
          <ac:chgData name="Minesh Patel" userId="a66d4990ec83ac90" providerId="LiveId" clId="{891A5872-B885-415C-A350-2A6D4469C030}" dt="2021-10-09T11:59:01.597" v="752" actId="403"/>
          <ac:spMkLst>
            <pc:docMk/>
            <pc:sldMk cId="2980466645" sldId="583"/>
            <ac:spMk id="52" creationId="{D3829817-6070-4B68-9C7A-B0D4D6D34368}"/>
          </ac:spMkLst>
        </pc:spChg>
        <pc:spChg chg="mod">
          <ac:chgData name="Minesh Patel" userId="a66d4990ec83ac90" providerId="LiveId" clId="{891A5872-B885-415C-A350-2A6D4469C030}" dt="2021-10-09T11:59:01.597" v="752" actId="403"/>
          <ac:spMkLst>
            <pc:docMk/>
            <pc:sldMk cId="2980466645" sldId="583"/>
            <ac:spMk id="53" creationId="{3D760205-EC9C-4384-8FA2-8100991FECBC}"/>
          </ac:spMkLst>
        </pc:spChg>
        <pc:spChg chg="mod">
          <ac:chgData name="Minesh Patel" userId="a66d4990ec83ac90" providerId="LiveId" clId="{891A5872-B885-415C-A350-2A6D4469C030}" dt="2021-10-09T11:59:01.597" v="752" actId="403"/>
          <ac:spMkLst>
            <pc:docMk/>
            <pc:sldMk cId="2980466645" sldId="583"/>
            <ac:spMk id="54" creationId="{D66C2466-0A17-4B3E-90E4-B21D5AF43CDF}"/>
          </ac:spMkLst>
        </pc:spChg>
        <pc:spChg chg="mod">
          <ac:chgData name="Minesh Patel" userId="a66d4990ec83ac90" providerId="LiveId" clId="{891A5872-B885-415C-A350-2A6D4469C030}" dt="2021-10-09T11:59:01.597" v="752" actId="403"/>
          <ac:spMkLst>
            <pc:docMk/>
            <pc:sldMk cId="2980466645" sldId="583"/>
            <ac:spMk id="55" creationId="{55251BA8-44C1-41E2-A2EF-A5EC24744BF2}"/>
          </ac:spMkLst>
        </pc:spChg>
        <pc:spChg chg="mod">
          <ac:chgData name="Minesh Patel" userId="a66d4990ec83ac90" providerId="LiveId" clId="{891A5872-B885-415C-A350-2A6D4469C030}" dt="2021-10-09T11:59:01.597" v="752" actId="403"/>
          <ac:spMkLst>
            <pc:docMk/>
            <pc:sldMk cId="2980466645" sldId="583"/>
            <ac:spMk id="56" creationId="{6180BB45-9F39-4195-820A-C3D7AF672994}"/>
          </ac:spMkLst>
        </pc:spChg>
        <pc:spChg chg="mod">
          <ac:chgData name="Minesh Patel" userId="a66d4990ec83ac90" providerId="LiveId" clId="{891A5872-B885-415C-A350-2A6D4469C030}" dt="2021-10-09T11:59:01.597" v="752" actId="403"/>
          <ac:spMkLst>
            <pc:docMk/>
            <pc:sldMk cId="2980466645" sldId="583"/>
            <ac:spMk id="57" creationId="{8A52905E-6BAA-4DB4-82FF-2FD71C8B7AC6}"/>
          </ac:spMkLst>
        </pc:spChg>
        <pc:spChg chg="mod">
          <ac:chgData name="Minesh Patel" userId="a66d4990ec83ac90" providerId="LiveId" clId="{891A5872-B885-415C-A350-2A6D4469C030}" dt="2021-10-09T11:59:01.597" v="752" actId="403"/>
          <ac:spMkLst>
            <pc:docMk/>
            <pc:sldMk cId="2980466645" sldId="583"/>
            <ac:spMk id="58" creationId="{855C7249-CA13-45CB-8121-9974899B862F}"/>
          </ac:spMkLst>
        </pc:spChg>
        <pc:spChg chg="mod">
          <ac:chgData name="Minesh Patel" userId="a66d4990ec83ac90" providerId="LiveId" clId="{891A5872-B885-415C-A350-2A6D4469C030}" dt="2021-10-09T11:59:01.597" v="752" actId="403"/>
          <ac:spMkLst>
            <pc:docMk/>
            <pc:sldMk cId="2980466645" sldId="583"/>
            <ac:spMk id="59" creationId="{385C11ED-9319-4849-B530-FAB65A06D24C}"/>
          </ac:spMkLst>
        </pc:spChg>
        <pc:spChg chg="mod">
          <ac:chgData name="Minesh Patel" userId="a66d4990ec83ac90" providerId="LiveId" clId="{891A5872-B885-415C-A350-2A6D4469C030}" dt="2021-10-09T11:59:01.597" v="752" actId="403"/>
          <ac:spMkLst>
            <pc:docMk/>
            <pc:sldMk cId="2980466645" sldId="583"/>
            <ac:spMk id="60" creationId="{FC862F75-935B-4B36-95FB-F04A321C8801}"/>
          </ac:spMkLst>
        </pc:spChg>
        <pc:spChg chg="mod">
          <ac:chgData name="Minesh Patel" userId="a66d4990ec83ac90" providerId="LiveId" clId="{891A5872-B885-415C-A350-2A6D4469C030}" dt="2021-10-09T11:59:01.597" v="752" actId="403"/>
          <ac:spMkLst>
            <pc:docMk/>
            <pc:sldMk cId="2980466645" sldId="583"/>
            <ac:spMk id="61" creationId="{00CFEF22-5F16-4369-8CFE-3D2B55AD6EAF}"/>
          </ac:spMkLst>
        </pc:spChg>
        <pc:spChg chg="mod">
          <ac:chgData name="Minesh Patel" userId="a66d4990ec83ac90" providerId="LiveId" clId="{891A5872-B885-415C-A350-2A6D4469C030}" dt="2021-10-09T11:59:01.597" v="752" actId="403"/>
          <ac:spMkLst>
            <pc:docMk/>
            <pc:sldMk cId="2980466645" sldId="583"/>
            <ac:spMk id="62" creationId="{0AA9071C-19F2-484E-AD64-8F6968A88E71}"/>
          </ac:spMkLst>
        </pc:spChg>
        <pc:spChg chg="mod">
          <ac:chgData name="Minesh Patel" userId="a66d4990ec83ac90" providerId="LiveId" clId="{891A5872-B885-415C-A350-2A6D4469C030}" dt="2021-10-09T11:59:01.597" v="752" actId="403"/>
          <ac:spMkLst>
            <pc:docMk/>
            <pc:sldMk cId="2980466645" sldId="583"/>
            <ac:spMk id="63" creationId="{BEDEEDB3-7D2C-4BFB-8062-89EC649EADE7}"/>
          </ac:spMkLst>
        </pc:spChg>
        <pc:spChg chg="mod">
          <ac:chgData name="Minesh Patel" userId="a66d4990ec83ac90" providerId="LiveId" clId="{891A5872-B885-415C-A350-2A6D4469C030}" dt="2021-10-09T11:59:01.597" v="752" actId="403"/>
          <ac:spMkLst>
            <pc:docMk/>
            <pc:sldMk cId="2980466645" sldId="583"/>
            <ac:spMk id="64" creationId="{FC71A0BB-B484-44B5-8C7C-BC8049A6A5E8}"/>
          </ac:spMkLst>
        </pc:spChg>
        <pc:spChg chg="mod">
          <ac:chgData name="Minesh Patel" userId="a66d4990ec83ac90" providerId="LiveId" clId="{891A5872-B885-415C-A350-2A6D4469C030}" dt="2021-10-09T11:59:01.597" v="752" actId="403"/>
          <ac:spMkLst>
            <pc:docMk/>
            <pc:sldMk cId="2980466645" sldId="583"/>
            <ac:spMk id="65" creationId="{72B2DFC1-7EB2-4845-8DB4-3608BD242453}"/>
          </ac:spMkLst>
        </pc:spChg>
        <pc:spChg chg="mod">
          <ac:chgData name="Minesh Patel" userId="a66d4990ec83ac90" providerId="LiveId" clId="{891A5872-B885-415C-A350-2A6D4469C030}" dt="2021-10-09T11:59:01.597" v="752" actId="403"/>
          <ac:spMkLst>
            <pc:docMk/>
            <pc:sldMk cId="2980466645" sldId="583"/>
            <ac:spMk id="66" creationId="{23A5D477-FB35-4234-8C77-52A39EA10E88}"/>
          </ac:spMkLst>
        </pc:spChg>
        <pc:spChg chg="mod">
          <ac:chgData name="Minesh Patel" userId="a66d4990ec83ac90" providerId="LiveId" clId="{891A5872-B885-415C-A350-2A6D4469C030}" dt="2021-10-09T11:59:01.597" v="752" actId="403"/>
          <ac:spMkLst>
            <pc:docMk/>
            <pc:sldMk cId="2980466645" sldId="583"/>
            <ac:spMk id="67" creationId="{7133937F-941D-4C1E-88AC-C935981EA13C}"/>
          </ac:spMkLst>
        </pc:spChg>
        <pc:spChg chg="mod">
          <ac:chgData name="Minesh Patel" userId="a66d4990ec83ac90" providerId="LiveId" clId="{891A5872-B885-415C-A350-2A6D4469C030}" dt="2021-10-09T11:59:01.597" v="752" actId="403"/>
          <ac:spMkLst>
            <pc:docMk/>
            <pc:sldMk cId="2980466645" sldId="583"/>
            <ac:spMk id="68" creationId="{ACB20842-654A-41D0-95CF-73A53973BB48}"/>
          </ac:spMkLst>
        </pc:spChg>
        <pc:spChg chg="mod">
          <ac:chgData name="Minesh Patel" userId="a66d4990ec83ac90" providerId="LiveId" clId="{891A5872-B885-415C-A350-2A6D4469C030}" dt="2021-10-09T11:59:01.597" v="752" actId="403"/>
          <ac:spMkLst>
            <pc:docMk/>
            <pc:sldMk cId="2980466645" sldId="583"/>
            <ac:spMk id="69" creationId="{93DABEC4-A902-4553-AF2D-1FD86562437B}"/>
          </ac:spMkLst>
        </pc:spChg>
        <pc:spChg chg="mod">
          <ac:chgData name="Minesh Patel" userId="a66d4990ec83ac90" providerId="LiveId" clId="{891A5872-B885-415C-A350-2A6D4469C030}" dt="2021-10-09T11:59:01.597" v="752" actId="403"/>
          <ac:spMkLst>
            <pc:docMk/>
            <pc:sldMk cId="2980466645" sldId="583"/>
            <ac:spMk id="70" creationId="{8AAB5E92-930D-422D-B93E-1C892EBDAC22}"/>
          </ac:spMkLst>
        </pc:spChg>
        <pc:spChg chg="mod">
          <ac:chgData name="Minesh Patel" userId="a66d4990ec83ac90" providerId="LiveId" clId="{891A5872-B885-415C-A350-2A6D4469C030}" dt="2021-10-09T11:59:01.597" v="752" actId="403"/>
          <ac:spMkLst>
            <pc:docMk/>
            <pc:sldMk cId="2980466645" sldId="583"/>
            <ac:spMk id="71" creationId="{457BEEC8-02EA-4707-A377-09BC036B8249}"/>
          </ac:spMkLst>
        </pc:spChg>
        <pc:spChg chg="mod">
          <ac:chgData name="Minesh Patel" userId="a66d4990ec83ac90" providerId="LiveId" clId="{891A5872-B885-415C-A350-2A6D4469C030}" dt="2021-10-09T11:59:01.597" v="752" actId="403"/>
          <ac:spMkLst>
            <pc:docMk/>
            <pc:sldMk cId="2980466645" sldId="583"/>
            <ac:spMk id="72" creationId="{5ED11FEA-72D4-4440-9106-B9E09DE46C61}"/>
          </ac:spMkLst>
        </pc:spChg>
        <pc:spChg chg="mod">
          <ac:chgData name="Minesh Patel" userId="a66d4990ec83ac90" providerId="LiveId" clId="{891A5872-B885-415C-A350-2A6D4469C030}" dt="2021-10-09T11:59:01.597" v="752" actId="403"/>
          <ac:spMkLst>
            <pc:docMk/>
            <pc:sldMk cId="2980466645" sldId="583"/>
            <ac:spMk id="73" creationId="{04E17116-60B5-4D1E-9493-BE67C3402F38}"/>
          </ac:spMkLst>
        </pc:spChg>
        <pc:spChg chg="mod">
          <ac:chgData name="Minesh Patel" userId="a66d4990ec83ac90" providerId="LiveId" clId="{891A5872-B885-415C-A350-2A6D4469C030}" dt="2021-10-09T11:59:01.597" v="752" actId="403"/>
          <ac:spMkLst>
            <pc:docMk/>
            <pc:sldMk cId="2980466645" sldId="583"/>
            <ac:spMk id="74" creationId="{57E1BF2A-64C5-4C35-A53A-F12BED707AFC}"/>
          </ac:spMkLst>
        </pc:spChg>
        <pc:spChg chg="mod">
          <ac:chgData name="Minesh Patel" userId="a66d4990ec83ac90" providerId="LiveId" clId="{891A5872-B885-415C-A350-2A6D4469C030}" dt="2021-10-09T11:59:01.597" v="752" actId="403"/>
          <ac:spMkLst>
            <pc:docMk/>
            <pc:sldMk cId="2980466645" sldId="583"/>
            <ac:spMk id="75" creationId="{D73DFE61-FEE6-42D4-A2AA-DE3462C01530}"/>
          </ac:spMkLst>
        </pc:spChg>
        <pc:spChg chg="mod">
          <ac:chgData name="Minesh Patel" userId="a66d4990ec83ac90" providerId="LiveId" clId="{891A5872-B885-415C-A350-2A6D4469C030}" dt="2021-10-09T11:59:01.597" v="752" actId="403"/>
          <ac:spMkLst>
            <pc:docMk/>
            <pc:sldMk cId="2980466645" sldId="583"/>
            <ac:spMk id="76" creationId="{E888EE98-D4CB-452C-8B85-0331AB3919D9}"/>
          </ac:spMkLst>
        </pc:spChg>
        <pc:spChg chg="mod">
          <ac:chgData name="Minesh Patel" userId="a66d4990ec83ac90" providerId="LiveId" clId="{891A5872-B885-415C-A350-2A6D4469C030}" dt="2021-10-09T11:59:01.597" v="752" actId="403"/>
          <ac:spMkLst>
            <pc:docMk/>
            <pc:sldMk cId="2980466645" sldId="583"/>
            <ac:spMk id="77" creationId="{0FC4E630-6086-4212-8785-C47A03D66075}"/>
          </ac:spMkLst>
        </pc:spChg>
        <pc:spChg chg="mod">
          <ac:chgData name="Minesh Patel" userId="a66d4990ec83ac90" providerId="LiveId" clId="{891A5872-B885-415C-A350-2A6D4469C030}" dt="2021-10-09T11:59:01.597" v="752" actId="403"/>
          <ac:spMkLst>
            <pc:docMk/>
            <pc:sldMk cId="2980466645" sldId="583"/>
            <ac:spMk id="78" creationId="{0A00A5D3-8269-4BE3-BA9F-B6BA9559A2AC}"/>
          </ac:spMkLst>
        </pc:spChg>
        <pc:spChg chg="mod">
          <ac:chgData name="Minesh Patel" userId="a66d4990ec83ac90" providerId="LiveId" clId="{891A5872-B885-415C-A350-2A6D4469C030}" dt="2021-10-09T11:59:01.597" v="752" actId="403"/>
          <ac:spMkLst>
            <pc:docMk/>
            <pc:sldMk cId="2980466645" sldId="583"/>
            <ac:spMk id="79" creationId="{29F90514-9DF3-4D40-A34A-E44FA836779E}"/>
          </ac:spMkLst>
        </pc:spChg>
        <pc:spChg chg="mod">
          <ac:chgData name="Minesh Patel" userId="a66d4990ec83ac90" providerId="LiveId" clId="{891A5872-B885-415C-A350-2A6D4469C030}" dt="2021-10-09T11:59:01.597" v="752" actId="403"/>
          <ac:spMkLst>
            <pc:docMk/>
            <pc:sldMk cId="2980466645" sldId="583"/>
            <ac:spMk id="80" creationId="{CDD4F361-E365-4150-850D-1E4F82F8CA4C}"/>
          </ac:spMkLst>
        </pc:spChg>
        <pc:spChg chg="mod">
          <ac:chgData name="Minesh Patel" userId="a66d4990ec83ac90" providerId="LiveId" clId="{891A5872-B885-415C-A350-2A6D4469C030}" dt="2021-10-09T11:59:01.597" v="752" actId="403"/>
          <ac:spMkLst>
            <pc:docMk/>
            <pc:sldMk cId="2980466645" sldId="583"/>
            <ac:spMk id="81" creationId="{21D8D59E-9A08-4EFD-8D54-82D511A04510}"/>
          </ac:spMkLst>
        </pc:spChg>
        <pc:spChg chg="mod">
          <ac:chgData name="Minesh Patel" userId="a66d4990ec83ac90" providerId="LiveId" clId="{891A5872-B885-415C-A350-2A6D4469C030}" dt="2021-10-09T11:59:01.597" v="752" actId="403"/>
          <ac:spMkLst>
            <pc:docMk/>
            <pc:sldMk cId="2980466645" sldId="583"/>
            <ac:spMk id="82" creationId="{7DD51FA9-1A2C-472C-9913-7610F47CD482}"/>
          </ac:spMkLst>
        </pc:spChg>
        <pc:spChg chg="mod">
          <ac:chgData name="Minesh Patel" userId="a66d4990ec83ac90" providerId="LiveId" clId="{891A5872-B885-415C-A350-2A6D4469C030}" dt="2021-10-09T11:59:01.597" v="752" actId="403"/>
          <ac:spMkLst>
            <pc:docMk/>
            <pc:sldMk cId="2980466645" sldId="583"/>
            <ac:spMk id="91" creationId="{0598566E-FF06-4078-B740-E9D97CD83B84}"/>
          </ac:spMkLst>
        </pc:spChg>
        <pc:spChg chg="mod">
          <ac:chgData name="Minesh Patel" userId="a66d4990ec83ac90" providerId="LiveId" clId="{891A5872-B885-415C-A350-2A6D4469C030}" dt="2021-10-09T11:59:01.597" v="752" actId="403"/>
          <ac:spMkLst>
            <pc:docMk/>
            <pc:sldMk cId="2980466645" sldId="583"/>
            <ac:spMk id="92" creationId="{432CFD63-C93A-4260-931F-5BA3C7EDCE14}"/>
          </ac:spMkLst>
        </pc:spChg>
        <pc:spChg chg="mod">
          <ac:chgData name="Minesh Patel" userId="a66d4990ec83ac90" providerId="LiveId" clId="{891A5872-B885-415C-A350-2A6D4469C030}" dt="2021-10-09T11:59:01.597" v="752" actId="403"/>
          <ac:spMkLst>
            <pc:docMk/>
            <pc:sldMk cId="2980466645" sldId="583"/>
            <ac:spMk id="93" creationId="{5BC43327-7C3D-43BD-8392-B34A81153B10}"/>
          </ac:spMkLst>
        </pc:spChg>
        <pc:spChg chg="mod">
          <ac:chgData name="Minesh Patel" userId="a66d4990ec83ac90" providerId="LiveId" clId="{891A5872-B885-415C-A350-2A6D4469C030}" dt="2021-10-09T11:59:01.597" v="752" actId="403"/>
          <ac:spMkLst>
            <pc:docMk/>
            <pc:sldMk cId="2980466645" sldId="583"/>
            <ac:spMk id="94" creationId="{C6DB98F8-2C7E-4909-9892-D1F344CD9DEA}"/>
          </ac:spMkLst>
        </pc:spChg>
        <pc:spChg chg="mod">
          <ac:chgData name="Minesh Patel" userId="a66d4990ec83ac90" providerId="LiveId" clId="{891A5872-B885-415C-A350-2A6D4469C030}" dt="2021-10-09T11:59:01.597" v="752" actId="403"/>
          <ac:spMkLst>
            <pc:docMk/>
            <pc:sldMk cId="2980466645" sldId="583"/>
            <ac:spMk id="95" creationId="{48CDE046-1516-4815-AAD6-145DB28B0C37}"/>
          </ac:spMkLst>
        </pc:spChg>
        <pc:spChg chg="mod">
          <ac:chgData name="Minesh Patel" userId="a66d4990ec83ac90" providerId="LiveId" clId="{891A5872-B885-415C-A350-2A6D4469C030}" dt="2021-10-09T11:59:01.597" v="752" actId="403"/>
          <ac:spMkLst>
            <pc:docMk/>
            <pc:sldMk cId="2980466645" sldId="583"/>
            <ac:spMk id="96" creationId="{CE15279A-5311-417F-8714-9DEF75E5DB3D}"/>
          </ac:spMkLst>
        </pc:spChg>
        <pc:spChg chg="mod">
          <ac:chgData name="Minesh Patel" userId="a66d4990ec83ac90" providerId="LiveId" clId="{891A5872-B885-415C-A350-2A6D4469C030}" dt="2021-10-09T11:59:01.597" v="752" actId="403"/>
          <ac:spMkLst>
            <pc:docMk/>
            <pc:sldMk cId="2980466645" sldId="583"/>
            <ac:spMk id="97" creationId="{CF5DB9CA-3CF4-4BCB-B1FD-06AC2E55E13A}"/>
          </ac:spMkLst>
        </pc:spChg>
        <pc:spChg chg="mod">
          <ac:chgData name="Minesh Patel" userId="a66d4990ec83ac90" providerId="LiveId" clId="{891A5872-B885-415C-A350-2A6D4469C030}" dt="2021-10-09T11:59:01.597" v="752" actId="403"/>
          <ac:spMkLst>
            <pc:docMk/>
            <pc:sldMk cId="2980466645" sldId="583"/>
            <ac:spMk id="98" creationId="{E9022C96-2E20-4CC1-92CA-650821091379}"/>
          </ac:spMkLst>
        </pc:spChg>
        <pc:grpChg chg="mod">
          <ac:chgData name="Minesh Patel" userId="a66d4990ec83ac90" providerId="LiveId" clId="{891A5872-B885-415C-A350-2A6D4469C030}" dt="2021-10-09T11:59:05.254" v="753" actId="1076"/>
          <ac:grpSpMkLst>
            <pc:docMk/>
            <pc:sldMk cId="2980466645" sldId="583"/>
            <ac:grpSpMk id="3" creationId="{4BDEE9A4-AD5C-43B2-9014-B9B333828A3E}"/>
          </ac:grpSpMkLst>
        </pc:grpChg>
      </pc:sldChg>
      <pc:sldChg chg="modSp mod">
        <pc:chgData name="Minesh Patel" userId="a66d4990ec83ac90" providerId="LiveId" clId="{891A5872-B885-415C-A350-2A6D4469C030}" dt="2021-10-09T11:59:56.781" v="773" actId="207"/>
        <pc:sldMkLst>
          <pc:docMk/>
          <pc:sldMk cId="519374314" sldId="584"/>
        </pc:sldMkLst>
        <pc:spChg chg="mod">
          <ac:chgData name="Minesh Patel" userId="a66d4990ec83ac90" providerId="LiveId" clId="{891A5872-B885-415C-A350-2A6D4469C030}" dt="2021-10-09T11:59:16.572" v="758" actId="27636"/>
          <ac:spMkLst>
            <pc:docMk/>
            <pc:sldMk cId="519374314" sldId="584"/>
            <ac:spMk id="7" creationId="{78FE383A-A0AC-4BD8-964A-8860C732BBE6}"/>
          </ac:spMkLst>
        </pc:spChg>
        <pc:spChg chg="mod">
          <ac:chgData name="Minesh Patel" userId="a66d4990ec83ac90" providerId="LiveId" clId="{891A5872-B885-415C-A350-2A6D4469C030}" dt="2021-10-09T11:59:56.781" v="773" actId="207"/>
          <ac:spMkLst>
            <pc:docMk/>
            <pc:sldMk cId="519374314" sldId="584"/>
            <ac:spMk id="137" creationId="{0264017C-236A-441C-A614-E7FCC76892A5}"/>
          </ac:spMkLst>
        </pc:spChg>
        <pc:spChg chg="mod">
          <ac:chgData name="Minesh Patel" userId="a66d4990ec83ac90" providerId="LiveId" clId="{891A5872-B885-415C-A350-2A6D4469C030}" dt="2021-10-09T11:59:48.528" v="768" actId="207"/>
          <ac:spMkLst>
            <pc:docMk/>
            <pc:sldMk cId="519374314" sldId="584"/>
            <ac:spMk id="138" creationId="{E38E1FB1-465E-4DE0-A13C-306FBE9AB545}"/>
          </ac:spMkLst>
        </pc:spChg>
        <pc:spChg chg="mod">
          <ac:chgData name="Minesh Patel" userId="a66d4990ec83ac90" providerId="LiveId" clId="{891A5872-B885-415C-A350-2A6D4469C030}" dt="2021-10-09T11:59:32.165" v="762" actId="1076"/>
          <ac:spMkLst>
            <pc:docMk/>
            <pc:sldMk cId="519374314" sldId="584"/>
            <ac:spMk id="139" creationId="{0B09A31F-06CA-4908-ABEB-987A9D643588}"/>
          </ac:spMkLst>
        </pc:spChg>
      </pc:sldChg>
      <pc:sldChg chg="addSp modSp mod modAnim modNotesTx">
        <pc:chgData name="Minesh Patel" userId="a66d4990ec83ac90" providerId="LiveId" clId="{891A5872-B885-415C-A350-2A6D4469C030}" dt="2021-10-09T15:13:44.899" v="7420" actId="20577"/>
        <pc:sldMkLst>
          <pc:docMk/>
          <pc:sldMk cId="2938974279" sldId="585"/>
        </pc:sldMkLst>
        <pc:spChg chg="mod">
          <ac:chgData name="Minesh Patel" userId="a66d4990ec83ac90" providerId="LiveId" clId="{891A5872-B885-415C-A350-2A6D4469C030}" dt="2021-10-09T15:12:02.089" v="7022" actId="164"/>
          <ac:spMkLst>
            <pc:docMk/>
            <pc:sldMk cId="2938974279" sldId="585"/>
            <ac:spMk id="71" creationId="{A3152697-AB8E-4FB6-AD5A-A33508C482C0}"/>
          </ac:spMkLst>
        </pc:spChg>
        <pc:spChg chg="mod">
          <ac:chgData name="Minesh Patel" userId="a66d4990ec83ac90" providerId="LiveId" clId="{891A5872-B885-415C-A350-2A6D4469C030}" dt="2021-10-09T15:12:09.005" v="7026" actId="164"/>
          <ac:spMkLst>
            <pc:docMk/>
            <pc:sldMk cId="2938974279" sldId="585"/>
            <ac:spMk id="94" creationId="{B698E89B-5DF1-4D14-967C-EC6D7EF2DF25}"/>
          </ac:spMkLst>
        </pc:spChg>
        <pc:spChg chg="mod">
          <ac:chgData name="Minesh Patel" userId="a66d4990ec83ac90" providerId="LiveId" clId="{891A5872-B885-415C-A350-2A6D4469C030}" dt="2021-10-09T15:12:09.005" v="7026" actId="164"/>
          <ac:spMkLst>
            <pc:docMk/>
            <pc:sldMk cId="2938974279" sldId="585"/>
            <ac:spMk id="95" creationId="{F40CCAF1-7152-40BA-B10E-C42D89101FF4}"/>
          </ac:spMkLst>
        </pc:spChg>
        <pc:grpChg chg="add mod">
          <ac:chgData name="Minesh Patel" userId="a66d4990ec83ac90" providerId="LiveId" clId="{891A5872-B885-415C-A350-2A6D4469C030}" dt="2021-10-09T15:12:02.089" v="7022" actId="164"/>
          <ac:grpSpMkLst>
            <pc:docMk/>
            <pc:sldMk cId="2938974279" sldId="585"/>
            <ac:grpSpMk id="3" creationId="{793432A6-A94E-4C9A-A533-5A4E826E1914}"/>
          </ac:grpSpMkLst>
        </pc:grpChg>
        <pc:grpChg chg="add mod">
          <ac:chgData name="Minesh Patel" userId="a66d4990ec83ac90" providerId="LiveId" clId="{891A5872-B885-415C-A350-2A6D4469C030}" dt="2021-10-09T15:12:09.005" v="7026" actId="164"/>
          <ac:grpSpMkLst>
            <pc:docMk/>
            <pc:sldMk cId="2938974279" sldId="585"/>
            <ac:grpSpMk id="5" creationId="{37B12304-6696-42FB-AD1F-6FDD59737F46}"/>
          </ac:grpSpMkLst>
        </pc:grpChg>
        <pc:grpChg chg="mod">
          <ac:chgData name="Minesh Patel" userId="a66d4990ec83ac90" providerId="LiveId" clId="{891A5872-B885-415C-A350-2A6D4469C030}" dt="2021-10-09T15:12:02.089" v="7022" actId="164"/>
          <ac:grpSpMkLst>
            <pc:docMk/>
            <pc:sldMk cId="2938974279" sldId="585"/>
            <ac:grpSpMk id="59" creationId="{2FA9FABA-DE02-4442-9C28-AA92B7BF9AE5}"/>
          </ac:grpSpMkLst>
        </pc:grpChg>
        <pc:grpChg chg="mod">
          <ac:chgData name="Minesh Patel" userId="a66d4990ec83ac90" providerId="LiveId" clId="{891A5872-B885-415C-A350-2A6D4469C030}" dt="2021-10-09T15:12:09.005" v="7026" actId="164"/>
          <ac:grpSpMkLst>
            <pc:docMk/>
            <pc:sldMk cId="2938974279" sldId="585"/>
            <ac:grpSpMk id="65" creationId="{AAD7DC96-2EDC-4402-B763-7AC1408E4797}"/>
          </ac:grpSpMkLst>
        </pc:grpChg>
        <pc:grpChg chg="mod">
          <ac:chgData name="Minesh Patel" userId="a66d4990ec83ac90" providerId="LiveId" clId="{891A5872-B885-415C-A350-2A6D4469C030}" dt="2021-10-09T15:13:33.287" v="7417" actId="1076"/>
          <ac:grpSpMkLst>
            <pc:docMk/>
            <pc:sldMk cId="2938974279" sldId="585"/>
            <ac:grpSpMk id="121" creationId="{5BBE08BB-9A56-416D-9675-1FC2775B44CE}"/>
          </ac:grpSpMkLst>
        </pc:grpChg>
        <pc:cxnChg chg="mod">
          <ac:chgData name="Minesh Patel" userId="a66d4990ec83ac90" providerId="LiveId" clId="{891A5872-B885-415C-A350-2A6D4469C030}" dt="2021-10-09T15:12:02.089" v="7022" actId="164"/>
          <ac:cxnSpMkLst>
            <pc:docMk/>
            <pc:sldMk cId="2938974279" sldId="585"/>
            <ac:cxnSpMk id="63" creationId="{7922925A-E5BE-4518-8261-5725B5D88990}"/>
          </ac:cxnSpMkLst>
        </pc:cxnChg>
        <pc:cxnChg chg="mod">
          <ac:chgData name="Minesh Patel" userId="a66d4990ec83ac90" providerId="LiveId" clId="{891A5872-B885-415C-A350-2A6D4469C030}" dt="2021-10-09T15:12:09.005" v="7026" actId="164"/>
          <ac:cxnSpMkLst>
            <pc:docMk/>
            <pc:sldMk cId="2938974279" sldId="585"/>
            <ac:cxnSpMk id="72" creationId="{D188ACCC-7728-4EE0-B22D-AC8D95FE22C3}"/>
          </ac:cxnSpMkLst>
        </pc:cxnChg>
        <pc:cxnChg chg="mod">
          <ac:chgData name="Minesh Patel" userId="a66d4990ec83ac90" providerId="LiveId" clId="{891A5872-B885-415C-A350-2A6D4469C030}" dt="2021-10-09T15:12:09.005" v="7026" actId="164"/>
          <ac:cxnSpMkLst>
            <pc:docMk/>
            <pc:sldMk cId="2938974279" sldId="585"/>
            <ac:cxnSpMk id="75" creationId="{61F1364C-A0F2-4765-8C05-356002778A87}"/>
          </ac:cxnSpMkLst>
        </pc:cxnChg>
      </pc:sldChg>
      <pc:sldChg chg="modNotesTx">
        <pc:chgData name="Minesh Patel" userId="a66d4990ec83ac90" providerId="LiveId" clId="{891A5872-B885-415C-A350-2A6D4469C030}" dt="2021-10-09T15:14:07.237" v="7502" actId="20577"/>
        <pc:sldMkLst>
          <pc:docMk/>
          <pc:sldMk cId="1405234968" sldId="586"/>
        </pc:sldMkLst>
      </pc:sldChg>
      <pc:sldChg chg="modSp mod modNotesTx">
        <pc:chgData name="Minesh Patel" userId="a66d4990ec83ac90" providerId="LiveId" clId="{891A5872-B885-415C-A350-2A6D4469C030}" dt="2021-10-09T15:20:06.052" v="8443" actId="20577"/>
        <pc:sldMkLst>
          <pc:docMk/>
          <pc:sldMk cId="3921920343" sldId="587"/>
        </pc:sldMkLst>
        <pc:spChg chg="mod">
          <ac:chgData name="Minesh Patel" userId="a66d4990ec83ac90" providerId="LiveId" clId="{891A5872-B885-415C-A350-2A6D4469C030}" dt="2021-10-09T11:57:41.828" v="741" actId="14100"/>
          <ac:spMkLst>
            <pc:docMk/>
            <pc:sldMk cId="3921920343" sldId="587"/>
            <ac:spMk id="62" creationId="{00512FD8-4F71-4B81-A751-017AF7FF0C43}"/>
          </ac:spMkLst>
        </pc:spChg>
      </pc:sldChg>
      <pc:sldChg chg="modNotesTx">
        <pc:chgData name="Minesh Patel" userId="a66d4990ec83ac90" providerId="LiveId" clId="{891A5872-B885-415C-A350-2A6D4469C030}" dt="2021-10-09T15:11:22.357" v="7018" actId="20577"/>
        <pc:sldMkLst>
          <pc:docMk/>
          <pc:sldMk cId="511200609" sldId="590"/>
        </pc:sldMkLst>
      </pc:sldChg>
      <pc:sldChg chg="modSp mod modNotesTx">
        <pc:chgData name="Minesh Patel" userId="a66d4990ec83ac90" providerId="LiveId" clId="{891A5872-B885-415C-A350-2A6D4469C030}" dt="2021-10-09T15:14:53.734" v="7562" actId="20577"/>
        <pc:sldMkLst>
          <pc:docMk/>
          <pc:sldMk cId="1274442336" sldId="591"/>
        </pc:sldMkLst>
        <pc:spChg chg="mod">
          <ac:chgData name="Minesh Patel" userId="a66d4990ec83ac90" providerId="LiveId" clId="{891A5872-B885-415C-A350-2A6D4469C030}" dt="2021-10-09T11:39:23.866" v="124" actId="20577"/>
          <ac:spMkLst>
            <pc:docMk/>
            <pc:sldMk cId="1274442336" sldId="591"/>
            <ac:spMk id="98" creationId="{BD7D7ACC-11A1-4757-9774-5DBC95F64D13}"/>
          </ac:spMkLst>
        </pc:spChg>
        <pc:spChg chg="mod">
          <ac:chgData name="Minesh Patel" userId="a66d4990ec83ac90" providerId="LiveId" clId="{891A5872-B885-415C-A350-2A6D4469C030}" dt="2021-10-09T11:40:07.041" v="130" actId="208"/>
          <ac:spMkLst>
            <pc:docMk/>
            <pc:sldMk cId="1274442336" sldId="591"/>
            <ac:spMk id="100" creationId="{8757A857-3D99-497A-8C0C-EEAECBF694C0}"/>
          </ac:spMkLst>
        </pc:spChg>
        <pc:spChg chg="mod">
          <ac:chgData name="Minesh Patel" userId="a66d4990ec83ac90" providerId="LiveId" clId="{891A5872-B885-415C-A350-2A6D4469C030}" dt="2021-10-09T11:40:07.041" v="130" actId="208"/>
          <ac:spMkLst>
            <pc:docMk/>
            <pc:sldMk cId="1274442336" sldId="591"/>
            <ac:spMk id="101" creationId="{B373F18E-DEBC-42C1-9438-4219E1FB4630}"/>
          </ac:spMkLst>
        </pc:spChg>
        <pc:spChg chg="mod">
          <ac:chgData name="Minesh Patel" userId="a66d4990ec83ac90" providerId="LiveId" clId="{891A5872-B885-415C-A350-2A6D4469C030}" dt="2021-10-09T11:40:19.075" v="137" actId="14100"/>
          <ac:spMkLst>
            <pc:docMk/>
            <pc:sldMk cId="1274442336" sldId="591"/>
            <ac:spMk id="104" creationId="{EC195911-B470-45CF-A871-56C3F0AC5979}"/>
          </ac:spMkLst>
        </pc:spChg>
        <pc:cxnChg chg="mod">
          <ac:chgData name="Minesh Patel" userId="a66d4990ec83ac90" providerId="LiveId" clId="{891A5872-B885-415C-A350-2A6D4469C030}" dt="2021-10-09T11:38:27.143" v="98" actId="14100"/>
          <ac:cxnSpMkLst>
            <pc:docMk/>
            <pc:sldMk cId="1274442336" sldId="591"/>
            <ac:cxnSpMk id="96" creationId="{67EE38FA-3931-4C24-930C-800B2BA3CCD1}"/>
          </ac:cxnSpMkLst>
        </pc:cxnChg>
        <pc:cxnChg chg="mod">
          <ac:chgData name="Minesh Patel" userId="a66d4990ec83ac90" providerId="LiveId" clId="{891A5872-B885-415C-A350-2A6D4469C030}" dt="2021-10-09T11:40:07.041" v="130" actId="208"/>
          <ac:cxnSpMkLst>
            <pc:docMk/>
            <pc:sldMk cId="1274442336" sldId="591"/>
            <ac:cxnSpMk id="102" creationId="{7639E843-C0A4-4257-8B7E-193254680359}"/>
          </ac:cxnSpMkLst>
        </pc:cxnChg>
        <pc:cxnChg chg="mod">
          <ac:chgData name="Minesh Patel" userId="a66d4990ec83ac90" providerId="LiveId" clId="{891A5872-B885-415C-A350-2A6D4469C030}" dt="2021-10-09T11:40:07.041" v="130" actId="208"/>
          <ac:cxnSpMkLst>
            <pc:docMk/>
            <pc:sldMk cId="1274442336" sldId="591"/>
            <ac:cxnSpMk id="103" creationId="{69723C77-7108-442E-9788-DDBF0F32E4FE}"/>
          </ac:cxnSpMkLst>
        </pc:cxnChg>
      </pc:sldChg>
      <pc:sldChg chg="addSp modSp mod modAnim">
        <pc:chgData name="Minesh Patel" userId="a66d4990ec83ac90" providerId="LiveId" clId="{891A5872-B885-415C-A350-2A6D4469C030}" dt="2021-10-09T11:49:17.621" v="553"/>
        <pc:sldMkLst>
          <pc:docMk/>
          <pc:sldMk cId="3129546188" sldId="598"/>
        </pc:sldMkLst>
        <pc:spChg chg="mod">
          <ac:chgData name="Minesh Patel" userId="a66d4990ec83ac90" providerId="LiveId" clId="{891A5872-B885-415C-A350-2A6D4469C030}" dt="2021-10-09T11:46:34.900" v="488" actId="27636"/>
          <ac:spMkLst>
            <pc:docMk/>
            <pc:sldMk cId="3129546188" sldId="598"/>
            <ac:spMk id="3" creationId="{088DA45E-EC43-438F-8BAA-FB9223DDD0D1}"/>
          </ac:spMkLst>
        </pc:spChg>
        <pc:spChg chg="add mod">
          <ac:chgData name="Minesh Patel" userId="a66d4990ec83ac90" providerId="LiveId" clId="{891A5872-B885-415C-A350-2A6D4469C030}" dt="2021-10-09T11:47:26.063" v="541" actId="1076"/>
          <ac:spMkLst>
            <pc:docMk/>
            <pc:sldMk cId="3129546188" sldId="598"/>
            <ac:spMk id="8" creationId="{E88D8FF5-A621-45C5-A9D1-55D0AC3AF125}"/>
          </ac:spMkLst>
        </pc:spChg>
        <pc:graphicFrameChg chg="mod modGraphic">
          <ac:chgData name="Minesh Patel" userId="a66d4990ec83ac90" providerId="LiveId" clId="{891A5872-B885-415C-A350-2A6D4469C030}" dt="2021-10-09T11:49:04.981" v="551" actId="207"/>
          <ac:graphicFrameMkLst>
            <pc:docMk/>
            <pc:sldMk cId="3129546188" sldId="598"/>
            <ac:graphicFrameMk id="7" creationId="{3EE4C756-5B23-4D5C-802B-98907C53611C}"/>
          </ac:graphicFrameMkLst>
        </pc:graphicFrameChg>
      </pc:sldChg>
      <pc:sldChg chg="modSp mod modNotesTx">
        <pc:chgData name="Minesh Patel" userId="a66d4990ec83ac90" providerId="LiveId" clId="{891A5872-B885-415C-A350-2A6D4469C030}" dt="2021-10-09T15:37:34.577" v="12854" actId="20577"/>
        <pc:sldMkLst>
          <pc:docMk/>
          <pc:sldMk cId="1998323026" sldId="599"/>
        </pc:sldMkLst>
        <pc:spChg chg="mod">
          <ac:chgData name="Minesh Patel" userId="a66d4990ec83ac90" providerId="LiveId" clId="{891A5872-B885-415C-A350-2A6D4469C030}" dt="2021-10-09T15:37:01.528" v="12684" actId="27636"/>
          <ac:spMkLst>
            <pc:docMk/>
            <pc:sldMk cId="1998323026" sldId="599"/>
            <ac:spMk id="8" creationId="{A1A827D2-C813-4E0D-A1A8-9AB3EFA9AE53}"/>
          </ac:spMkLst>
        </pc:spChg>
      </pc:sldChg>
      <pc:sldChg chg="del">
        <pc:chgData name="Minesh Patel" userId="a66d4990ec83ac90" providerId="LiveId" clId="{891A5872-B885-415C-A350-2A6D4469C030}" dt="2021-10-09T12:01:44.042" v="799" actId="2696"/>
        <pc:sldMkLst>
          <pc:docMk/>
          <pc:sldMk cId="889819999" sldId="635"/>
        </pc:sldMkLst>
      </pc:sldChg>
      <pc:sldChg chg="add">
        <pc:chgData name="Minesh Patel" userId="a66d4990ec83ac90" providerId="LiveId" clId="{891A5872-B885-415C-A350-2A6D4469C030}" dt="2021-10-09T12:01:45.965" v="800"/>
        <pc:sldMkLst>
          <pc:docMk/>
          <pc:sldMk cId="4090326525" sldId="635"/>
        </pc:sldMkLst>
      </pc:sldChg>
      <pc:sldChg chg="addSp delSp modSp mod modAnim modNotesTx">
        <pc:chgData name="Minesh Patel" userId="a66d4990ec83ac90" providerId="LiveId" clId="{891A5872-B885-415C-A350-2A6D4469C030}" dt="2021-10-09T16:11:27.984" v="14077"/>
        <pc:sldMkLst>
          <pc:docMk/>
          <pc:sldMk cId="3534374452" sldId="637"/>
        </pc:sldMkLst>
        <pc:spChg chg="mod">
          <ac:chgData name="Minesh Patel" userId="a66d4990ec83ac90" providerId="LiveId" clId="{891A5872-B885-415C-A350-2A6D4469C030}" dt="2021-10-09T13:55:19.801" v="4227" actId="207"/>
          <ac:spMkLst>
            <pc:docMk/>
            <pc:sldMk cId="3534374452" sldId="637"/>
            <ac:spMk id="3" creationId="{8FE23BD6-ADEE-468C-A46A-8EDDD0E86F03}"/>
          </ac:spMkLst>
        </pc:spChg>
        <pc:spChg chg="add del mod">
          <ac:chgData name="Minesh Patel" userId="a66d4990ec83ac90" providerId="LiveId" clId="{891A5872-B885-415C-A350-2A6D4469C030}" dt="2021-10-09T13:53:21.293" v="4188" actId="478"/>
          <ac:spMkLst>
            <pc:docMk/>
            <pc:sldMk cId="3534374452" sldId="637"/>
            <ac:spMk id="5" creationId="{9F77E693-9F04-43EC-803D-F5ADBBB33A1B}"/>
          </ac:spMkLst>
        </pc:spChg>
        <pc:spChg chg="add del mod">
          <ac:chgData name="Minesh Patel" userId="a66d4990ec83ac90" providerId="LiveId" clId="{891A5872-B885-415C-A350-2A6D4469C030}" dt="2021-10-09T13:53:21.293" v="4188" actId="478"/>
          <ac:spMkLst>
            <pc:docMk/>
            <pc:sldMk cId="3534374452" sldId="637"/>
            <ac:spMk id="7" creationId="{985A801B-4D9B-4AFC-ADA6-863B3611FB73}"/>
          </ac:spMkLst>
        </pc:spChg>
        <pc:spChg chg="add del mod">
          <ac:chgData name="Minesh Patel" userId="a66d4990ec83ac90" providerId="LiveId" clId="{891A5872-B885-415C-A350-2A6D4469C030}" dt="2021-10-09T13:53:21.293" v="4188" actId="478"/>
          <ac:spMkLst>
            <pc:docMk/>
            <pc:sldMk cId="3534374452" sldId="637"/>
            <ac:spMk id="8" creationId="{08BE9263-071F-4A8C-809B-CF7A5DC1BA5D}"/>
          </ac:spMkLst>
        </pc:spChg>
        <pc:spChg chg="add mod">
          <ac:chgData name="Minesh Patel" userId="a66d4990ec83ac90" providerId="LiveId" clId="{891A5872-B885-415C-A350-2A6D4469C030}" dt="2021-10-09T13:55:39.779" v="4228" actId="164"/>
          <ac:spMkLst>
            <pc:docMk/>
            <pc:sldMk cId="3534374452" sldId="637"/>
            <ac:spMk id="9" creationId="{BBFC843B-01C6-4C8B-ACB0-A31319877D75}"/>
          </ac:spMkLst>
        </pc:spChg>
        <pc:spChg chg="add mod">
          <ac:chgData name="Minesh Patel" userId="a66d4990ec83ac90" providerId="LiveId" clId="{891A5872-B885-415C-A350-2A6D4469C030}" dt="2021-10-09T13:55:39.779" v="4228" actId="164"/>
          <ac:spMkLst>
            <pc:docMk/>
            <pc:sldMk cId="3534374452" sldId="637"/>
            <ac:spMk id="10" creationId="{4BA1F270-0D16-4228-8C67-8E6FA3DB4C24}"/>
          </ac:spMkLst>
        </pc:spChg>
        <pc:spChg chg="add mod">
          <ac:chgData name="Minesh Patel" userId="a66d4990ec83ac90" providerId="LiveId" clId="{891A5872-B885-415C-A350-2A6D4469C030}" dt="2021-10-09T13:55:39.779" v="4228" actId="164"/>
          <ac:spMkLst>
            <pc:docMk/>
            <pc:sldMk cId="3534374452" sldId="637"/>
            <ac:spMk id="11" creationId="{DED72AF7-7E78-4037-842A-378314912446}"/>
          </ac:spMkLst>
        </pc:spChg>
        <pc:spChg chg="add mod">
          <ac:chgData name="Minesh Patel" userId="a66d4990ec83ac90" providerId="LiveId" clId="{891A5872-B885-415C-A350-2A6D4469C030}" dt="2021-10-09T13:54:02.865" v="4203" actId="571"/>
          <ac:spMkLst>
            <pc:docMk/>
            <pc:sldMk cId="3534374452" sldId="637"/>
            <ac:spMk id="12" creationId="{12908DAA-799B-4607-B5E1-7A5555E16F95}"/>
          </ac:spMkLst>
        </pc:spChg>
        <pc:spChg chg="add mod">
          <ac:chgData name="Minesh Patel" userId="a66d4990ec83ac90" providerId="LiveId" clId="{891A5872-B885-415C-A350-2A6D4469C030}" dt="2021-10-09T13:55:39.779" v="4228" actId="164"/>
          <ac:spMkLst>
            <pc:docMk/>
            <pc:sldMk cId="3534374452" sldId="637"/>
            <ac:spMk id="13" creationId="{42DF6634-64BA-4F43-B87D-2C136020E9D3}"/>
          </ac:spMkLst>
        </pc:spChg>
        <pc:grpChg chg="add mod">
          <ac:chgData name="Minesh Patel" userId="a66d4990ec83ac90" providerId="LiveId" clId="{891A5872-B885-415C-A350-2A6D4469C030}" dt="2021-10-09T13:55:39.779" v="4228" actId="164"/>
          <ac:grpSpMkLst>
            <pc:docMk/>
            <pc:sldMk cId="3534374452" sldId="637"/>
            <ac:grpSpMk id="14" creationId="{FC84BA88-12DB-4591-B44D-D89193E575D7}"/>
          </ac:grpSpMkLst>
        </pc:grpChg>
      </pc:sldChg>
      <pc:sldChg chg="addSp delSp modSp mod addAnim delAnim modAnim modNotesTx">
        <pc:chgData name="Minesh Patel" userId="a66d4990ec83ac90" providerId="LiveId" clId="{891A5872-B885-415C-A350-2A6D4469C030}" dt="2021-10-09T16:26:50.264" v="14078" actId="20577"/>
        <pc:sldMkLst>
          <pc:docMk/>
          <pc:sldMk cId="2104783950" sldId="638"/>
        </pc:sldMkLst>
        <pc:spChg chg="mod">
          <ac:chgData name="Minesh Patel" userId="a66d4990ec83ac90" providerId="LiveId" clId="{891A5872-B885-415C-A350-2A6D4469C030}" dt="2021-10-09T13:29:35.599" v="3246" actId="27636"/>
          <ac:spMkLst>
            <pc:docMk/>
            <pc:sldMk cId="2104783950" sldId="638"/>
            <ac:spMk id="3" creationId="{63F3922A-C85B-4212-AF43-07BE666F8C17}"/>
          </ac:spMkLst>
        </pc:spChg>
        <pc:spChg chg="mod topLvl">
          <ac:chgData name="Minesh Patel" userId="a66d4990ec83ac90" providerId="LiveId" clId="{891A5872-B885-415C-A350-2A6D4469C030}" dt="2021-10-09T12:03:26.686" v="816" actId="14100"/>
          <ac:spMkLst>
            <pc:docMk/>
            <pc:sldMk cId="2104783950" sldId="638"/>
            <ac:spMk id="5" creationId="{7BD760DE-D057-4DB2-8271-BE65F5D43862}"/>
          </ac:spMkLst>
        </pc:spChg>
        <pc:grpChg chg="del">
          <ac:chgData name="Minesh Patel" userId="a66d4990ec83ac90" providerId="LiveId" clId="{891A5872-B885-415C-A350-2A6D4469C030}" dt="2021-10-09T12:03:21.216" v="814" actId="165"/>
          <ac:grpSpMkLst>
            <pc:docMk/>
            <pc:sldMk cId="2104783950" sldId="638"/>
            <ac:grpSpMk id="10" creationId="{EC4ECB02-95BF-4D89-83C8-219363D66D2B}"/>
          </ac:grpSpMkLst>
        </pc:grpChg>
        <pc:grpChg chg="add mod">
          <ac:chgData name="Minesh Patel" userId="a66d4990ec83ac90" providerId="LiveId" clId="{891A5872-B885-415C-A350-2A6D4469C030}" dt="2021-10-09T12:03:23.990" v="815" actId="164"/>
          <ac:grpSpMkLst>
            <pc:docMk/>
            <pc:sldMk cId="2104783950" sldId="638"/>
            <ac:grpSpMk id="15" creationId="{F352B814-CD68-408A-B49B-22BFC865E54A}"/>
          </ac:grpSpMkLst>
        </pc:grpChg>
        <pc:picChg chg="mod topLvl">
          <ac:chgData name="Minesh Patel" userId="a66d4990ec83ac90" providerId="LiveId" clId="{891A5872-B885-415C-A350-2A6D4469C030}" dt="2021-10-09T12:03:23.990" v="815" actId="164"/>
          <ac:picMkLst>
            <pc:docMk/>
            <pc:sldMk cId="2104783950" sldId="638"/>
            <ac:picMk id="6" creationId="{D02231FE-6D4D-415E-8530-753E2EC90224}"/>
          </ac:picMkLst>
        </pc:picChg>
        <pc:picChg chg="mod topLvl">
          <ac:chgData name="Minesh Patel" userId="a66d4990ec83ac90" providerId="LiveId" clId="{891A5872-B885-415C-A350-2A6D4469C030}" dt="2021-10-09T12:03:23.990" v="815" actId="164"/>
          <ac:picMkLst>
            <pc:docMk/>
            <pc:sldMk cId="2104783950" sldId="638"/>
            <ac:picMk id="7" creationId="{F6FB83CB-07E3-42EC-9A39-7FC84C4C77F4}"/>
          </ac:picMkLst>
        </pc:picChg>
        <pc:picChg chg="mod topLvl">
          <ac:chgData name="Minesh Patel" userId="a66d4990ec83ac90" providerId="LiveId" clId="{891A5872-B885-415C-A350-2A6D4469C030}" dt="2021-10-09T12:03:23.990" v="815" actId="164"/>
          <ac:picMkLst>
            <pc:docMk/>
            <pc:sldMk cId="2104783950" sldId="638"/>
            <ac:picMk id="8" creationId="{AB0113E0-F6A6-4445-A0AC-1F63A03CEF60}"/>
          </ac:picMkLst>
        </pc:picChg>
        <pc:picChg chg="add del">
          <ac:chgData name="Minesh Patel" userId="a66d4990ec83ac90" providerId="LiveId" clId="{891A5872-B885-415C-A350-2A6D4469C030}" dt="2021-10-09T12:03:07.843" v="808" actId="478"/>
          <ac:picMkLst>
            <pc:docMk/>
            <pc:sldMk cId="2104783950" sldId="638"/>
            <ac:picMk id="9" creationId="{F9CB2266-FE1F-41EC-B2A6-E27960BB0B1C}"/>
          </ac:picMkLst>
        </pc:picChg>
        <pc:picChg chg="add del">
          <ac:chgData name="Minesh Patel" userId="a66d4990ec83ac90" providerId="LiveId" clId="{891A5872-B885-415C-A350-2A6D4469C030}" dt="2021-10-09T12:03:02.798" v="805" actId="22"/>
          <ac:picMkLst>
            <pc:docMk/>
            <pc:sldMk cId="2104783950" sldId="638"/>
            <ac:picMk id="12" creationId="{979074EA-4E2B-412C-9F3E-008FE251AED2}"/>
          </ac:picMkLst>
        </pc:picChg>
        <pc:picChg chg="add mod">
          <ac:chgData name="Minesh Patel" userId="a66d4990ec83ac90" providerId="LiveId" clId="{891A5872-B885-415C-A350-2A6D4469C030}" dt="2021-10-09T12:03:43.333" v="818" actId="14100"/>
          <ac:picMkLst>
            <pc:docMk/>
            <pc:sldMk cId="2104783950" sldId="638"/>
            <ac:picMk id="14" creationId="{97F5BD2B-E93A-4753-8F99-E9DD915F112D}"/>
          </ac:picMkLst>
        </pc:picChg>
      </pc:sldChg>
      <pc:sldChg chg="modSp mod modNotesTx">
        <pc:chgData name="Minesh Patel" userId="a66d4990ec83ac90" providerId="LiveId" clId="{891A5872-B885-415C-A350-2A6D4469C030}" dt="2021-10-09T15:32:02.790" v="11284" actId="20577"/>
        <pc:sldMkLst>
          <pc:docMk/>
          <pc:sldMk cId="1892087644" sldId="639"/>
        </pc:sldMkLst>
        <pc:spChg chg="mod">
          <ac:chgData name="Minesh Patel" userId="a66d4990ec83ac90" providerId="LiveId" clId="{891A5872-B885-415C-A350-2A6D4469C030}" dt="2021-10-09T15:31:13.715" v="11123" actId="207"/>
          <ac:spMkLst>
            <pc:docMk/>
            <pc:sldMk cId="1892087644" sldId="639"/>
            <ac:spMk id="3" creationId="{0E2EC248-7BF8-451B-BB29-ACAAF97F97E0}"/>
          </ac:spMkLst>
        </pc:spChg>
      </pc:sldChg>
      <pc:sldChg chg="del">
        <pc:chgData name="Minesh Patel" userId="a66d4990ec83ac90" providerId="LiveId" clId="{891A5872-B885-415C-A350-2A6D4469C030}" dt="2021-10-09T12:14:37.170" v="964" actId="2696"/>
        <pc:sldMkLst>
          <pc:docMk/>
          <pc:sldMk cId="498289566" sldId="640"/>
        </pc:sldMkLst>
      </pc:sldChg>
      <pc:sldChg chg="addSp delSp modSp add mod ord modAnim modNotesTx">
        <pc:chgData name="Minesh Patel" userId="a66d4990ec83ac90" providerId="LiveId" clId="{891A5872-B885-415C-A350-2A6D4469C030}" dt="2021-10-09T14:05:23.366" v="6589" actId="20577"/>
        <pc:sldMkLst>
          <pc:docMk/>
          <pc:sldMk cId="501923250" sldId="640"/>
        </pc:sldMkLst>
        <pc:spChg chg="del mod">
          <ac:chgData name="Minesh Patel" userId="a66d4990ec83ac90" providerId="LiveId" clId="{891A5872-B885-415C-A350-2A6D4469C030}" dt="2021-10-09T13:06:50.189" v="2096" actId="478"/>
          <ac:spMkLst>
            <pc:docMk/>
            <pc:sldMk cId="501923250" sldId="640"/>
            <ac:spMk id="3" creationId="{0F913B56-3883-4A58-86A3-7ECDA2B4450A}"/>
          </ac:spMkLst>
        </pc:spChg>
        <pc:spChg chg="del mod">
          <ac:chgData name="Minesh Patel" userId="a66d4990ec83ac90" providerId="LiveId" clId="{891A5872-B885-415C-A350-2A6D4469C030}" dt="2021-10-09T12:26:46.215" v="1027" actId="478"/>
          <ac:spMkLst>
            <pc:docMk/>
            <pc:sldMk cId="501923250" sldId="640"/>
            <ac:spMk id="5" creationId="{88C4FC87-34C6-469A-B895-AD33BDD1B070}"/>
          </ac:spMkLst>
        </pc:spChg>
        <pc:spChg chg="add mod">
          <ac:chgData name="Minesh Patel" userId="a66d4990ec83ac90" providerId="LiveId" clId="{891A5872-B885-415C-A350-2A6D4469C030}" dt="2021-10-09T13:14:59.853" v="2434" actId="27636"/>
          <ac:spMkLst>
            <pc:docMk/>
            <pc:sldMk cId="501923250" sldId="640"/>
            <ac:spMk id="17" creationId="{46B82F20-0931-43BE-B072-3B522E995D03}"/>
          </ac:spMkLst>
        </pc:spChg>
        <pc:spChg chg="add mod">
          <ac:chgData name="Minesh Patel" userId="a66d4990ec83ac90" providerId="LiveId" clId="{891A5872-B885-415C-A350-2A6D4469C030}" dt="2021-10-09T13:00:42.318" v="1704" actId="164"/>
          <ac:spMkLst>
            <pc:docMk/>
            <pc:sldMk cId="501923250" sldId="640"/>
            <ac:spMk id="18" creationId="{3A64133F-3B62-4598-BC68-6DEAFF0B8508}"/>
          </ac:spMkLst>
        </pc:spChg>
        <pc:spChg chg="add del mod">
          <ac:chgData name="Minesh Patel" userId="a66d4990ec83ac90" providerId="LiveId" clId="{891A5872-B885-415C-A350-2A6D4469C030}" dt="2021-10-09T13:01:44.620" v="1722" actId="478"/>
          <ac:spMkLst>
            <pc:docMk/>
            <pc:sldMk cId="501923250" sldId="640"/>
            <ac:spMk id="20" creationId="{9C0C4265-B4FC-40CB-98C7-C5C8EAF3FD47}"/>
          </ac:spMkLst>
        </pc:spChg>
        <pc:spChg chg="add mod ord">
          <ac:chgData name="Minesh Patel" userId="a66d4990ec83ac90" providerId="LiveId" clId="{891A5872-B885-415C-A350-2A6D4469C030}" dt="2021-10-09T13:00:49.325" v="1707" actId="164"/>
          <ac:spMkLst>
            <pc:docMk/>
            <pc:sldMk cId="501923250" sldId="640"/>
            <ac:spMk id="21" creationId="{97E52CB7-D157-4DCC-BAAF-0FA6B73C6E6C}"/>
          </ac:spMkLst>
        </pc:spChg>
        <pc:spChg chg="add mod ord">
          <ac:chgData name="Minesh Patel" userId="a66d4990ec83ac90" providerId="LiveId" clId="{891A5872-B885-415C-A350-2A6D4469C030}" dt="2021-10-09T13:01:04.228" v="1711" actId="1076"/>
          <ac:spMkLst>
            <pc:docMk/>
            <pc:sldMk cId="501923250" sldId="640"/>
            <ac:spMk id="22" creationId="{29BAEC7C-EC1B-4D46-861D-C9C2FCBE29F9}"/>
          </ac:spMkLst>
        </pc:spChg>
        <pc:spChg chg="add mod">
          <ac:chgData name="Minesh Patel" userId="a66d4990ec83ac90" providerId="LiveId" clId="{891A5872-B885-415C-A350-2A6D4469C030}" dt="2021-10-09T13:01:32.915" v="1721" actId="20577"/>
          <ac:spMkLst>
            <pc:docMk/>
            <pc:sldMk cId="501923250" sldId="640"/>
            <ac:spMk id="26" creationId="{EE28A0F6-63F2-4EB8-8BEB-8C842BC5C331}"/>
          </ac:spMkLst>
        </pc:spChg>
        <pc:spChg chg="mod">
          <ac:chgData name="Minesh Patel" userId="a66d4990ec83ac90" providerId="LiveId" clId="{891A5872-B885-415C-A350-2A6D4469C030}" dt="2021-10-09T13:02:16.672" v="1731" actId="208"/>
          <ac:spMkLst>
            <pc:docMk/>
            <pc:sldMk cId="501923250" sldId="640"/>
            <ac:spMk id="31" creationId="{1FD093FF-0A4A-4B51-8AFD-A6B386D85AC2}"/>
          </ac:spMkLst>
        </pc:spChg>
        <pc:spChg chg="mod">
          <ac:chgData name="Minesh Patel" userId="a66d4990ec83ac90" providerId="LiveId" clId="{891A5872-B885-415C-A350-2A6D4469C030}" dt="2021-10-09T13:03:19.378" v="1846" actId="20577"/>
          <ac:spMkLst>
            <pc:docMk/>
            <pc:sldMk cId="501923250" sldId="640"/>
            <ac:spMk id="32" creationId="{35AB476D-B676-4CE6-9E0B-06C54CB21F34}"/>
          </ac:spMkLst>
        </pc:spChg>
        <pc:spChg chg="add del mod">
          <ac:chgData name="Minesh Patel" userId="a66d4990ec83ac90" providerId="LiveId" clId="{891A5872-B885-415C-A350-2A6D4469C030}" dt="2021-10-09T13:06:52.444" v="2097" actId="478"/>
          <ac:spMkLst>
            <pc:docMk/>
            <pc:sldMk cId="501923250" sldId="640"/>
            <ac:spMk id="36" creationId="{384438CD-89FA-440D-962B-A56210E02368}"/>
          </ac:spMkLst>
        </pc:spChg>
        <pc:spChg chg="mod">
          <ac:chgData name="Minesh Patel" userId="a66d4990ec83ac90" providerId="LiveId" clId="{891A5872-B885-415C-A350-2A6D4469C030}" dt="2021-10-09T13:08:10.288" v="2146" actId="208"/>
          <ac:spMkLst>
            <pc:docMk/>
            <pc:sldMk cId="501923250" sldId="640"/>
            <ac:spMk id="38" creationId="{3F90CB9D-496B-4A5A-95DB-B3D767311706}"/>
          </ac:spMkLst>
        </pc:spChg>
        <pc:spChg chg="mod">
          <ac:chgData name="Minesh Patel" userId="a66d4990ec83ac90" providerId="LiveId" clId="{891A5872-B885-415C-A350-2A6D4469C030}" dt="2021-10-09T13:16:11.362" v="2452" actId="14100"/>
          <ac:spMkLst>
            <pc:docMk/>
            <pc:sldMk cId="501923250" sldId="640"/>
            <ac:spMk id="39" creationId="{54DE0623-217B-45B4-8298-84D5BB159BDA}"/>
          </ac:spMkLst>
        </pc:spChg>
        <pc:spChg chg="mod">
          <ac:chgData name="Minesh Patel" userId="a66d4990ec83ac90" providerId="LiveId" clId="{891A5872-B885-415C-A350-2A6D4469C030}" dt="2021-10-09T13:09:05.343" v="2158" actId="1076"/>
          <ac:spMkLst>
            <pc:docMk/>
            <pc:sldMk cId="501923250" sldId="640"/>
            <ac:spMk id="44" creationId="{9BA330CA-DF98-4357-8483-19A0054F3469}"/>
          </ac:spMkLst>
        </pc:spChg>
        <pc:spChg chg="mod">
          <ac:chgData name="Minesh Patel" userId="a66d4990ec83ac90" providerId="LiveId" clId="{891A5872-B885-415C-A350-2A6D4469C030}" dt="2021-10-09T13:16:08.153" v="2451" actId="14100"/>
          <ac:spMkLst>
            <pc:docMk/>
            <pc:sldMk cId="501923250" sldId="640"/>
            <ac:spMk id="45" creationId="{395938B9-54DB-4055-9292-124FACD4B2A7}"/>
          </ac:spMkLst>
        </pc:spChg>
        <pc:spChg chg="add mod">
          <ac:chgData name="Minesh Patel" userId="a66d4990ec83ac90" providerId="LiveId" clId="{891A5872-B885-415C-A350-2A6D4469C030}" dt="2021-10-09T13:15:05.379" v="2438" actId="20577"/>
          <ac:spMkLst>
            <pc:docMk/>
            <pc:sldMk cId="501923250" sldId="640"/>
            <ac:spMk id="49" creationId="{3F696711-B547-4415-ABF0-E8DB59596386}"/>
          </ac:spMkLst>
        </pc:spChg>
        <pc:grpChg chg="add mod">
          <ac:chgData name="Minesh Patel" userId="a66d4990ec83ac90" providerId="LiveId" clId="{891A5872-B885-415C-A350-2A6D4469C030}" dt="2021-10-09T13:16:04.880" v="2450" actId="1076"/>
          <ac:grpSpMkLst>
            <pc:docMk/>
            <pc:sldMk cId="501923250" sldId="640"/>
            <ac:grpSpMk id="16" creationId="{22B43651-8065-4209-B78D-24CF2152B762}"/>
          </ac:grpSpMkLst>
        </pc:grpChg>
        <pc:grpChg chg="add mod">
          <ac:chgData name="Minesh Patel" userId="a66d4990ec83ac90" providerId="LiveId" clId="{891A5872-B885-415C-A350-2A6D4469C030}" dt="2021-10-09T13:16:04.880" v="2450" actId="1076"/>
          <ac:grpSpMkLst>
            <pc:docMk/>
            <pc:sldMk cId="501923250" sldId="640"/>
            <ac:grpSpMk id="28" creationId="{045E79CC-EF45-4567-9C7E-9AAF5A7A3C14}"/>
          </ac:grpSpMkLst>
        </pc:grpChg>
        <pc:grpChg chg="add mod">
          <ac:chgData name="Minesh Patel" userId="a66d4990ec83ac90" providerId="LiveId" clId="{891A5872-B885-415C-A350-2A6D4469C030}" dt="2021-10-09T13:16:04.880" v="2450" actId="1076"/>
          <ac:grpSpMkLst>
            <pc:docMk/>
            <pc:sldMk cId="501923250" sldId="640"/>
            <ac:grpSpMk id="29" creationId="{89D4C0D3-C979-41CB-A99D-896A2260B5ED}"/>
          </ac:grpSpMkLst>
        </pc:grpChg>
        <pc:grpChg chg="add mod">
          <ac:chgData name="Minesh Patel" userId="a66d4990ec83ac90" providerId="LiveId" clId="{891A5872-B885-415C-A350-2A6D4469C030}" dt="2021-10-09T13:16:04.880" v="2450" actId="1076"/>
          <ac:grpSpMkLst>
            <pc:docMk/>
            <pc:sldMk cId="501923250" sldId="640"/>
            <ac:grpSpMk id="30" creationId="{E6BE4449-2A05-468E-8AB5-81C6F25457B4}"/>
          </ac:grpSpMkLst>
        </pc:grpChg>
        <pc:grpChg chg="add mod">
          <ac:chgData name="Minesh Patel" userId="a66d4990ec83ac90" providerId="LiveId" clId="{891A5872-B885-415C-A350-2A6D4469C030}" dt="2021-10-09T13:16:04.880" v="2450" actId="1076"/>
          <ac:grpSpMkLst>
            <pc:docMk/>
            <pc:sldMk cId="501923250" sldId="640"/>
            <ac:grpSpMk id="37" creationId="{036379EB-C12F-4D86-93C3-FB3BB75EDC7D}"/>
          </ac:grpSpMkLst>
        </pc:grpChg>
        <pc:grpChg chg="add mod">
          <ac:chgData name="Minesh Patel" userId="a66d4990ec83ac90" providerId="LiveId" clId="{891A5872-B885-415C-A350-2A6D4469C030}" dt="2021-10-09T13:16:04.880" v="2450" actId="1076"/>
          <ac:grpSpMkLst>
            <pc:docMk/>
            <pc:sldMk cId="501923250" sldId="640"/>
            <ac:grpSpMk id="43" creationId="{28B84321-F20D-489B-BF2A-6AD2CEF54FB7}"/>
          </ac:grpSpMkLst>
        </pc:grpChg>
        <pc:graphicFrameChg chg="add mod">
          <ac:chgData name="Minesh Patel" userId="a66d4990ec83ac90" providerId="LiveId" clId="{891A5872-B885-415C-A350-2A6D4469C030}" dt="2021-10-09T13:13:38.509" v="2341"/>
          <ac:graphicFrameMkLst>
            <pc:docMk/>
            <pc:sldMk cId="501923250" sldId="640"/>
            <ac:graphicFrameMk id="11" creationId="{4C86DEB6-DDDA-46CC-9656-C7F157855123}"/>
          </ac:graphicFrameMkLst>
        </pc:graphicFrameChg>
        <pc:picChg chg="add del">
          <ac:chgData name="Minesh Patel" userId="a66d4990ec83ac90" providerId="LiveId" clId="{891A5872-B885-415C-A350-2A6D4469C030}" dt="2021-10-09T12:16:48.337" v="976" actId="478"/>
          <ac:picMkLst>
            <pc:docMk/>
            <pc:sldMk cId="501923250" sldId="640"/>
            <ac:picMk id="6" creationId="{A3DBE929-E653-406D-A516-A478F1DAA9E9}"/>
          </ac:picMkLst>
        </pc:picChg>
        <pc:picChg chg="add del mod">
          <ac:chgData name="Minesh Patel" userId="a66d4990ec83ac90" providerId="LiveId" clId="{891A5872-B885-415C-A350-2A6D4469C030}" dt="2021-10-09T12:17:34.455" v="980" actId="478"/>
          <ac:picMkLst>
            <pc:docMk/>
            <pc:sldMk cId="501923250" sldId="640"/>
            <ac:picMk id="8" creationId="{0B7CBF00-E0F9-4E67-8204-73DF7051805D}"/>
          </ac:picMkLst>
        </pc:picChg>
        <pc:picChg chg="add mod">
          <ac:chgData name="Minesh Patel" userId="a66d4990ec83ac90" providerId="LiveId" clId="{891A5872-B885-415C-A350-2A6D4469C030}" dt="2021-10-09T12:44:41.691" v="1203" actId="164"/>
          <ac:picMkLst>
            <pc:docMk/>
            <pc:sldMk cId="501923250" sldId="640"/>
            <ac:picMk id="13" creationId="{CA23038B-17B4-4348-90CD-745914CCEBC6}"/>
          </ac:picMkLst>
        </pc:picChg>
        <pc:picChg chg="add del mod">
          <ac:chgData name="Minesh Patel" userId="a66d4990ec83ac90" providerId="LiveId" clId="{891A5872-B885-415C-A350-2A6D4469C030}" dt="2021-10-09T12:44:03.626" v="1177" actId="478"/>
          <ac:picMkLst>
            <pc:docMk/>
            <pc:sldMk cId="501923250" sldId="640"/>
            <ac:picMk id="15" creationId="{C853A1F6-ED41-4FC0-A9F7-976626CE4F6A}"/>
          </ac:picMkLst>
        </pc:picChg>
        <pc:cxnChg chg="add mod ord">
          <ac:chgData name="Minesh Patel" userId="a66d4990ec83ac90" providerId="LiveId" clId="{891A5872-B885-415C-A350-2A6D4469C030}" dt="2021-10-09T13:00:49.325" v="1707" actId="164"/>
          <ac:cxnSpMkLst>
            <pc:docMk/>
            <pc:sldMk cId="501923250" sldId="640"/>
            <ac:cxnSpMk id="24" creationId="{60506A57-C1D1-4A1B-9698-EA816D50F0EE}"/>
          </ac:cxnSpMkLst>
        </pc:cxnChg>
        <pc:cxnChg chg="add mod">
          <ac:chgData name="Minesh Patel" userId="a66d4990ec83ac90" providerId="LiveId" clId="{891A5872-B885-415C-A350-2A6D4469C030}" dt="2021-10-09T13:00:58.777" v="1709" actId="1076"/>
          <ac:cxnSpMkLst>
            <pc:docMk/>
            <pc:sldMk cId="501923250" sldId="640"/>
            <ac:cxnSpMk id="27" creationId="{33BFCA3A-C605-4F8E-BF66-6101B7A58467}"/>
          </ac:cxnSpMkLst>
        </pc:cxnChg>
        <pc:cxnChg chg="mod">
          <ac:chgData name="Minesh Patel" userId="a66d4990ec83ac90" providerId="LiveId" clId="{891A5872-B885-415C-A350-2A6D4469C030}" dt="2021-10-09T13:02:22.986" v="1735" actId="1076"/>
          <ac:cxnSpMkLst>
            <pc:docMk/>
            <pc:sldMk cId="501923250" sldId="640"/>
            <ac:cxnSpMk id="33" creationId="{C5081AF8-0C9F-422A-A442-1D9BF3B9C3B6}"/>
          </ac:cxnSpMkLst>
        </pc:cxnChg>
        <pc:cxnChg chg="mod">
          <ac:chgData name="Minesh Patel" userId="a66d4990ec83ac90" providerId="LiveId" clId="{891A5872-B885-415C-A350-2A6D4469C030}" dt="2021-10-09T13:15:58.110" v="2449" actId="14100"/>
          <ac:cxnSpMkLst>
            <pc:docMk/>
            <pc:sldMk cId="501923250" sldId="640"/>
            <ac:cxnSpMk id="40" creationId="{1E3D913D-E5EE-4B57-96B8-9E75CC9FDC48}"/>
          </ac:cxnSpMkLst>
        </pc:cxnChg>
        <pc:cxnChg chg="mod">
          <ac:chgData name="Minesh Patel" userId="a66d4990ec83ac90" providerId="LiveId" clId="{891A5872-B885-415C-A350-2A6D4469C030}" dt="2021-10-09T13:15:47.986" v="2445" actId="14100"/>
          <ac:cxnSpMkLst>
            <pc:docMk/>
            <pc:sldMk cId="501923250" sldId="640"/>
            <ac:cxnSpMk id="46" creationId="{1A27D2D2-9A04-4B62-9661-3D0A859AAAB0}"/>
          </ac:cxnSpMkLst>
        </pc:cxnChg>
      </pc:sldChg>
      <pc:sldChg chg="addSp modSp mod modAnim modNotesTx">
        <pc:chgData name="Minesh Patel" userId="a66d4990ec83ac90" providerId="LiveId" clId="{891A5872-B885-415C-A350-2A6D4469C030}" dt="2021-10-09T11:56:30.375" v="665" actId="403"/>
        <pc:sldMkLst>
          <pc:docMk/>
          <pc:sldMk cId="3490688783" sldId="675"/>
        </pc:sldMkLst>
        <pc:spChg chg="add mod">
          <ac:chgData name="Minesh Patel" userId="a66d4990ec83ac90" providerId="LiveId" clId="{891A5872-B885-415C-A350-2A6D4469C030}" dt="2021-10-09T11:45:55.776" v="483" actId="164"/>
          <ac:spMkLst>
            <pc:docMk/>
            <pc:sldMk cId="3490688783" sldId="675"/>
            <ac:spMk id="7" creationId="{24FD2A31-E27B-46FD-8EEA-89B67E0292F6}"/>
          </ac:spMkLst>
        </pc:spChg>
        <pc:spChg chg="add mod">
          <ac:chgData name="Minesh Patel" userId="a66d4990ec83ac90" providerId="LiveId" clId="{891A5872-B885-415C-A350-2A6D4469C030}" dt="2021-10-09T11:56:30.375" v="665" actId="403"/>
          <ac:spMkLst>
            <pc:docMk/>
            <pc:sldMk cId="3490688783" sldId="675"/>
            <ac:spMk id="91" creationId="{583BE8C3-5C6D-47EE-A589-E88AE82E3D23}"/>
          </ac:spMkLst>
        </pc:spChg>
        <pc:spChg chg="mod">
          <ac:chgData name="Minesh Patel" userId="a66d4990ec83ac90" providerId="LiveId" clId="{891A5872-B885-415C-A350-2A6D4469C030}" dt="2021-10-09T11:56:20.129" v="664" actId="20577"/>
          <ac:spMkLst>
            <pc:docMk/>
            <pc:sldMk cId="3490688783" sldId="675"/>
            <ac:spMk id="116" creationId="{B52E25CD-7A78-4661-BF6C-F2DD9D1A4426}"/>
          </ac:spMkLst>
        </pc:spChg>
        <pc:grpChg chg="add mod">
          <ac:chgData name="Minesh Patel" userId="a66d4990ec83ac90" providerId="LiveId" clId="{891A5872-B885-415C-A350-2A6D4469C030}" dt="2021-10-09T11:45:55.776" v="483" actId="164"/>
          <ac:grpSpMkLst>
            <pc:docMk/>
            <pc:sldMk cId="3490688783" sldId="675"/>
            <ac:grpSpMk id="10" creationId="{C64AE9E6-68A2-4774-9A87-1EC4C61C2287}"/>
          </ac:grpSpMkLst>
        </pc:grpChg>
      </pc:sldChg>
      <pc:sldChg chg="modNotesTx">
        <pc:chgData name="Minesh Patel" userId="a66d4990ec83ac90" providerId="LiveId" clId="{891A5872-B885-415C-A350-2A6D4469C030}" dt="2021-10-09T15:21:30.506" v="8690" actId="20577"/>
        <pc:sldMkLst>
          <pc:docMk/>
          <pc:sldMk cId="3103946655" sldId="677"/>
        </pc:sldMkLst>
      </pc:sldChg>
      <pc:sldChg chg="modSp add del mod modNotesTx">
        <pc:chgData name="Minesh Patel" userId="a66d4990ec83ac90" providerId="LiveId" clId="{891A5872-B885-415C-A350-2A6D4469C030}" dt="2021-10-09T15:43:39.936" v="13990" actId="47"/>
        <pc:sldMkLst>
          <pc:docMk/>
          <pc:sldMk cId="798013883" sldId="687"/>
        </pc:sldMkLst>
        <pc:spChg chg="mod">
          <ac:chgData name="Minesh Patel" userId="a66d4990ec83ac90" providerId="LiveId" clId="{891A5872-B885-415C-A350-2A6D4469C030}" dt="2021-10-09T12:05:21.698" v="860" actId="20577"/>
          <ac:spMkLst>
            <pc:docMk/>
            <pc:sldMk cId="798013883" sldId="687"/>
            <ac:spMk id="7" creationId="{788BAB35-003F-4F8C-A5B2-0A5C3B334A32}"/>
          </ac:spMkLst>
        </pc:spChg>
      </pc:sldChg>
      <pc:sldChg chg="addSp delSp modSp del mod">
        <pc:chgData name="Minesh Patel" userId="a66d4990ec83ac90" providerId="LiveId" clId="{891A5872-B885-415C-A350-2A6D4469C030}" dt="2021-10-09T12:10:43.971" v="938" actId="47"/>
        <pc:sldMkLst>
          <pc:docMk/>
          <pc:sldMk cId="1297912156" sldId="688"/>
        </pc:sldMkLst>
        <pc:spChg chg="mod">
          <ac:chgData name="Minesh Patel" userId="a66d4990ec83ac90" providerId="LiveId" clId="{891A5872-B885-415C-A350-2A6D4469C030}" dt="2021-10-09T12:06:49.623" v="863" actId="1076"/>
          <ac:spMkLst>
            <pc:docMk/>
            <pc:sldMk cId="1297912156" sldId="688"/>
            <ac:spMk id="2" creationId="{00000000-0000-0000-0000-000000000000}"/>
          </ac:spMkLst>
        </pc:spChg>
        <pc:spChg chg="mod">
          <ac:chgData name="Minesh Patel" userId="a66d4990ec83ac90" providerId="LiveId" clId="{891A5872-B885-415C-A350-2A6D4469C030}" dt="2021-10-09T12:10:14.675" v="930" actId="1076"/>
          <ac:spMkLst>
            <pc:docMk/>
            <pc:sldMk cId="1297912156" sldId="688"/>
            <ac:spMk id="3" creationId="{00000000-0000-0000-0000-000000000000}"/>
          </ac:spMkLst>
        </pc:spChg>
        <pc:spChg chg="add del mod">
          <ac:chgData name="Minesh Patel" userId="a66d4990ec83ac90" providerId="LiveId" clId="{891A5872-B885-415C-A350-2A6D4469C030}" dt="2021-10-09T12:10:14.374" v="929" actId="22"/>
          <ac:spMkLst>
            <pc:docMk/>
            <pc:sldMk cId="1297912156" sldId="688"/>
            <ac:spMk id="11" creationId="{8AA728D9-0F4E-4850-B4C3-5F5D00902DA5}"/>
          </ac:spMkLst>
        </pc:spChg>
      </pc:sldChg>
      <pc:sldChg chg="modNotesTx">
        <pc:chgData name="Minesh Patel" userId="a66d4990ec83ac90" providerId="LiveId" clId="{891A5872-B885-415C-A350-2A6D4469C030}" dt="2021-10-09T15:38:13.685" v="13004" actId="20577"/>
        <pc:sldMkLst>
          <pc:docMk/>
          <pc:sldMk cId="3863584659" sldId="813"/>
        </pc:sldMkLst>
      </pc:sldChg>
      <pc:sldChg chg="modAnim modNotesTx">
        <pc:chgData name="Minesh Patel" userId="a66d4990ec83ac90" providerId="LiveId" clId="{891A5872-B885-415C-A350-2A6D4469C030}" dt="2021-10-09T15:41:34.699" v="13791" actId="20577"/>
        <pc:sldMkLst>
          <pc:docMk/>
          <pc:sldMk cId="4180620006" sldId="816"/>
        </pc:sldMkLst>
      </pc:sldChg>
      <pc:sldChg chg="modSp mod modNotesTx">
        <pc:chgData name="Minesh Patel" userId="a66d4990ec83ac90" providerId="LiveId" clId="{891A5872-B885-415C-A350-2A6D4469C030}" dt="2021-10-09T15:34:58.934" v="12126" actId="20577"/>
        <pc:sldMkLst>
          <pc:docMk/>
          <pc:sldMk cId="2130899036" sldId="818"/>
        </pc:sldMkLst>
        <pc:spChg chg="mod">
          <ac:chgData name="Minesh Patel" userId="a66d4990ec83ac90" providerId="LiveId" clId="{891A5872-B885-415C-A350-2A6D4469C030}" dt="2021-10-09T12:04:16.398" v="839" actId="20577"/>
          <ac:spMkLst>
            <pc:docMk/>
            <pc:sldMk cId="2130899036" sldId="818"/>
            <ac:spMk id="2" creationId="{B571D97D-F36B-4A6A-9DCD-1E99183CB228}"/>
          </ac:spMkLst>
        </pc:spChg>
        <pc:spChg chg="mod">
          <ac:chgData name="Minesh Patel" userId="a66d4990ec83ac90" providerId="LiveId" clId="{891A5872-B885-415C-A350-2A6D4469C030}" dt="2021-10-09T15:34:26.515" v="12004" actId="20577"/>
          <ac:spMkLst>
            <pc:docMk/>
            <pc:sldMk cId="2130899036" sldId="818"/>
            <ac:spMk id="3" creationId="{63F3922A-C85B-4212-AF43-07BE666F8C17}"/>
          </ac:spMkLst>
        </pc:spChg>
      </pc:sldChg>
      <pc:sldChg chg="modAnim modNotesTx">
        <pc:chgData name="Minesh Patel" userId="a66d4990ec83ac90" providerId="LiveId" clId="{891A5872-B885-415C-A350-2A6D4469C030}" dt="2021-10-09T15:42:46.232" v="13982"/>
        <pc:sldMkLst>
          <pc:docMk/>
          <pc:sldMk cId="1140632122" sldId="820"/>
        </pc:sldMkLst>
      </pc:sldChg>
      <pc:sldChg chg="modNotesTx">
        <pc:chgData name="Minesh Patel" userId="a66d4990ec83ac90" providerId="LiveId" clId="{891A5872-B885-415C-A350-2A6D4469C030}" dt="2021-10-09T15:37:46.663" v="12887" actId="20577"/>
        <pc:sldMkLst>
          <pc:docMk/>
          <pc:sldMk cId="2955043384" sldId="821"/>
        </pc:sldMkLst>
      </pc:sldChg>
      <pc:sldChg chg="modNotesTx">
        <pc:chgData name="Minesh Patel" userId="a66d4990ec83ac90" providerId="LiveId" clId="{891A5872-B885-415C-A350-2A6D4469C030}" dt="2021-10-09T15:24:25.029" v="9310" actId="20577"/>
        <pc:sldMkLst>
          <pc:docMk/>
          <pc:sldMk cId="1226051274" sldId="823"/>
        </pc:sldMkLst>
      </pc:sldChg>
      <pc:sldChg chg="addSp modSp modAnim modNotesTx">
        <pc:chgData name="Minesh Patel" userId="a66d4990ec83ac90" providerId="LiveId" clId="{891A5872-B885-415C-A350-2A6D4469C030}" dt="2021-10-09T15:28:05.239" v="10257" actId="113"/>
        <pc:sldMkLst>
          <pc:docMk/>
          <pc:sldMk cId="1949817092" sldId="824"/>
        </pc:sldMkLst>
        <pc:spChg chg="mod">
          <ac:chgData name="Minesh Patel" userId="a66d4990ec83ac90" providerId="LiveId" clId="{891A5872-B885-415C-A350-2A6D4469C030}" dt="2021-10-09T15:24:51.423" v="9311" actId="164"/>
          <ac:spMkLst>
            <pc:docMk/>
            <pc:sldMk cId="1949817092" sldId="824"/>
            <ac:spMk id="43" creationId="{9F18097A-D329-41DF-93D0-8B8B8FEFB2F0}"/>
          </ac:spMkLst>
        </pc:spChg>
        <pc:grpChg chg="add mod">
          <ac:chgData name="Minesh Patel" userId="a66d4990ec83ac90" providerId="LiveId" clId="{891A5872-B885-415C-A350-2A6D4469C030}" dt="2021-10-09T15:24:51.423" v="9311" actId="164"/>
          <ac:grpSpMkLst>
            <pc:docMk/>
            <pc:sldMk cId="1949817092" sldId="824"/>
            <ac:grpSpMk id="3" creationId="{46A61B98-3067-43B3-9FDF-93558FC3E9FD}"/>
          </ac:grpSpMkLst>
        </pc:grpChg>
        <pc:cxnChg chg="mod">
          <ac:chgData name="Minesh Patel" userId="a66d4990ec83ac90" providerId="LiveId" clId="{891A5872-B885-415C-A350-2A6D4469C030}" dt="2021-10-09T15:24:51.423" v="9311" actId="164"/>
          <ac:cxnSpMkLst>
            <pc:docMk/>
            <pc:sldMk cId="1949817092" sldId="824"/>
            <ac:cxnSpMk id="45" creationId="{1B7659C5-2520-45C2-9A04-E44D5590203E}"/>
          </ac:cxnSpMkLst>
        </pc:cxnChg>
      </pc:sldChg>
      <pc:sldChg chg="modSp mod modAnim modNotesTx">
        <pc:chgData name="Minesh Patel" userId="a66d4990ec83ac90" providerId="LiveId" clId="{891A5872-B885-415C-A350-2A6D4469C030}" dt="2021-10-09T15:43:06.998" v="13983"/>
        <pc:sldMkLst>
          <pc:docMk/>
          <pc:sldMk cId="2360808980" sldId="826"/>
        </pc:sldMkLst>
        <pc:spChg chg="mod">
          <ac:chgData name="Minesh Patel" userId="a66d4990ec83ac90" providerId="LiveId" clId="{891A5872-B885-415C-A350-2A6D4469C030}" dt="2021-10-09T12:02:00.469" v="802" actId="1076"/>
          <ac:spMkLst>
            <pc:docMk/>
            <pc:sldMk cId="2360808980" sldId="826"/>
            <ac:spMk id="29" creationId="{C05DBFAE-B544-479D-B52F-9A17E58D8094}"/>
          </ac:spMkLst>
        </pc:spChg>
      </pc:sldChg>
      <pc:sldChg chg="addSp modSp modAnim modNotesTx">
        <pc:chgData name="Minesh Patel" userId="a66d4990ec83ac90" providerId="LiveId" clId="{891A5872-B885-415C-A350-2A6D4469C030}" dt="2021-10-09T15:30:33.225" v="11008" actId="20577"/>
        <pc:sldMkLst>
          <pc:docMk/>
          <pc:sldMk cId="2661467452" sldId="827"/>
        </pc:sldMkLst>
        <pc:spChg chg="mod">
          <ac:chgData name="Minesh Patel" userId="a66d4990ec83ac90" providerId="LiveId" clId="{891A5872-B885-415C-A350-2A6D4469C030}" dt="2021-10-09T15:29:16.185" v="10590" actId="164"/>
          <ac:spMkLst>
            <pc:docMk/>
            <pc:sldMk cId="2661467452" sldId="827"/>
            <ac:spMk id="16" creationId="{813696EC-EFE2-47DD-B4E7-086EA6985724}"/>
          </ac:spMkLst>
        </pc:spChg>
        <pc:spChg chg="mod">
          <ac:chgData name="Minesh Patel" userId="a66d4990ec83ac90" providerId="LiveId" clId="{891A5872-B885-415C-A350-2A6D4469C030}" dt="2021-10-09T15:29:16.185" v="10590" actId="164"/>
          <ac:spMkLst>
            <pc:docMk/>
            <pc:sldMk cId="2661467452" sldId="827"/>
            <ac:spMk id="17" creationId="{55C8D6BD-09DF-4A78-89DF-BFF04A5DC913}"/>
          </ac:spMkLst>
        </pc:spChg>
        <pc:spChg chg="mod">
          <ac:chgData name="Minesh Patel" userId="a66d4990ec83ac90" providerId="LiveId" clId="{891A5872-B885-415C-A350-2A6D4469C030}" dt="2021-10-09T15:29:16.185" v="10590" actId="164"/>
          <ac:spMkLst>
            <pc:docMk/>
            <pc:sldMk cId="2661467452" sldId="827"/>
            <ac:spMk id="18" creationId="{5F4442ED-C3E2-4C85-9C23-F9A353468974}"/>
          </ac:spMkLst>
        </pc:spChg>
        <pc:spChg chg="mod">
          <ac:chgData name="Minesh Patel" userId="a66d4990ec83ac90" providerId="LiveId" clId="{891A5872-B885-415C-A350-2A6D4469C030}" dt="2021-10-09T15:29:16.185" v="10590" actId="164"/>
          <ac:spMkLst>
            <pc:docMk/>
            <pc:sldMk cId="2661467452" sldId="827"/>
            <ac:spMk id="19" creationId="{2A17D5D9-0CE5-4039-8F06-11B4C46B6295}"/>
          </ac:spMkLst>
        </pc:spChg>
        <pc:spChg chg="mod">
          <ac:chgData name="Minesh Patel" userId="a66d4990ec83ac90" providerId="LiveId" clId="{891A5872-B885-415C-A350-2A6D4469C030}" dt="2021-10-09T15:29:16.185" v="10590" actId="164"/>
          <ac:spMkLst>
            <pc:docMk/>
            <pc:sldMk cId="2661467452" sldId="827"/>
            <ac:spMk id="20" creationId="{3BD726B3-5703-4C32-9635-90DF34A197AB}"/>
          </ac:spMkLst>
        </pc:spChg>
        <pc:spChg chg="mod">
          <ac:chgData name="Minesh Patel" userId="a66d4990ec83ac90" providerId="LiveId" clId="{891A5872-B885-415C-A350-2A6D4469C030}" dt="2021-10-09T15:29:16.185" v="10590" actId="164"/>
          <ac:spMkLst>
            <pc:docMk/>
            <pc:sldMk cId="2661467452" sldId="827"/>
            <ac:spMk id="21" creationId="{05C021D8-E344-4BE4-93C6-4738CAF21A22}"/>
          </ac:spMkLst>
        </pc:spChg>
        <pc:spChg chg="mod">
          <ac:chgData name="Minesh Patel" userId="a66d4990ec83ac90" providerId="LiveId" clId="{891A5872-B885-415C-A350-2A6D4469C030}" dt="2021-10-09T15:29:16.185" v="10590" actId="164"/>
          <ac:spMkLst>
            <pc:docMk/>
            <pc:sldMk cId="2661467452" sldId="827"/>
            <ac:spMk id="24" creationId="{05680CCE-96F2-4707-BB23-1D4E5FA7F0B3}"/>
          </ac:spMkLst>
        </pc:spChg>
        <pc:spChg chg="mod">
          <ac:chgData name="Minesh Patel" userId="a66d4990ec83ac90" providerId="LiveId" clId="{891A5872-B885-415C-A350-2A6D4469C030}" dt="2021-10-09T15:29:16.185" v="10590" actId="164"/>
          <ac:spMkLst>
            <pc:docMk/>
            <pc:sldMk cId="2661467452" sldId="827"/>
            <ac:spMk id="25" creationId="{C3414EBF-2952-4AA8-938E-44E5E15E292F}"/>
          </ac:spMkLst>
        </pc:spChg>
        <pc:spChg chg="mod">
          <ac:chgData name="Minesh Patel" userId="a66d4990ec83ac90" providerId="LiveId" clId="{891A5872-B885-415C-A350-2A6D4469C030}" dt="2021-10-09T15:29:16.185" v="10590" actId="164"/>
          <ac:spMkLst>
            <pc:docMk/>
            <pc:sldMk cId="2661467452" sldId="827"/>
            <ac:spMk id="32" creationId="{4C7FDE77-EC6C-475E-B3ED-2754C7450924}"/>
          </ac:spMkLst>
        </pc:spChg>
        <pc:spChg chg="mod">
          <ac:chgData name="Minesh Patel" userId="a66d4990ec83ac90" providerId="LiveId" clId="{891A5872-B885-415C-A350-2A6D4469C030}" dt="2021-10-09T15:29:16.185" v="10590" actId="164"/>
          <ac:spMkLst>
            <pc:docMk/>
            <pc:sldMk cId="2661467452" sldId="827"/>
            <ac:spMk id="40" creationId="{F8B25956-66F5-4D0F-B074-394637B4EEA4}"/>
          </ac:spMkLst>
        </pc:spChg>
        <pc:grpChg chg="add mod">
          <ac:chgData name="Minesh Patel" userId="a66d4990ec83ac90" providerId="LiveId" clId="{891A5872-B885-415C-A350-2A6D4469C030}" dt="2021-10-09T15:29:16.185" v="10590" actId="164"/>
          <ac:grpSpMkLst>
            <pc:docMk/>
            <pc:sldMk cId="2661467452" sldId="827"/>
            <ac:grpSpMk id="3" creationId="{9086F7C3-B70D-42FF-AA14-90421B454BF0}"/>
          </ac:grpSpMkLst>
        </pc:grpChg>
        <pc:cxnChg chg="mod">
          <ac:chgData name="Minesh Patel" userId="a66d4990ec83ac90" providerId="LiveId" clId="{891A5872-B885-415C-A350-2A6D4469C030}" dt="2021-10-09T15:29:16.185" v="10590" actId="164"/>
          <ac:cxnSpMkLst>
            <pc:docMk/>
            <pc:sldMk cId="2661467452" sldId="827"/>
            <ac:cxnSpMk id="23" creationId="{0778E1A3-2DE2-4755-ABF9-113A716F93EB}"/>
          </ac:cxnSpMkLst>
        </pc:cxnChg>
        <pc:cxnChg chg="mod">
          <ac:chgData name="Minesh Patel" userId="a66d4990ec83ac90" providerId="LiveId" clId="{891A5872-B885-415C-A350-2A6D4469C030}" dt="2021-10-09T15:29:16.185" v="10590" actId="164"/>
          <ac:cxnSpMkLst>
            <pc:docMk/>
            <pc:sldMk cId="2661467452" sldId="827"/>
            <ac:cxnSpMk id="28" creationId="{9ED31F3E-E5DB-4065-A132-A3C11DDB7633}"/>
          </ac:cxnSpMkLst>
        </pc:cxnChg>
        <pc:cxnChg chg="mod">
          <ac:chgData name="Minesh Patel" userId="a66d4990ec83ac90" providerId="LiveId" clId="{891A5872-B885-415C-A350-2A6D4469C030}" dt="2021-10-09T15:29:16.185" v="10590" actId="164"/>
          <ac:cxnSpMkLst>
            <pc:docMk/>
            <pc:sldMk cId="2661467452" sldId="827"/>
            <ac:cxnSpMk id="31" creationId="{D3A01C42-3C84-4CBA-929B-DDC8CD653709}"/>
          </ac:cxnSpMkLst>
        </pc:cxnChg>
        <pc:cxnChg chg="mod">
          <ac:chgData name="Minesh Patel" userId="a66d4990ec83ac90" providerId="LiveId" clId="{891A5872-B885-415C-A350-2A6D4469C030}" dt="2021-10-09T15:29:16.185" v="10590" actId="164"/>
          <ac:cxnSpMkLst>
            <pc:docMk/>
            <pc:sldMk cId="2661467452" sldId="827"/>
            <ac:cxnSpMk id="42" creationId="{48880328-5BA2-4872-BD7E-D47BCDDB1537}"/>
          </ac:cxnSpMkLst>
        </pc:cxnChg>
      </pc:sldChg>
      <pc:sldChg chg="addSp modSp add mod modNotesTx">
        <pc:chgData name="Minesh Patel" userId="a66d4990ec83ac90" providerId="LiveId" clId="{891A5872-B885-415C-A350-2A6D4469C030}" dt="2021-10-09T15:50:09.750" v="14074" actId="20577"/>
        <pc:sldMkLst>
          <pc:docMk/>
          <pc:sldMk cId="291406673" sldId="828"/>
        </pc:sldMkLst>
        <pc:spChg chg="mod">
          <ac:chgData name="Minesh Patel" userId="a66d4990ec83ac90" providerId="LiveId" clId="{891A5872-B885-415C-A350-2A6D4469C030}" dt="2021-10-09T12:12:53.876" v="958" actId="1076"/>
          <ac:spMkLst>
            <pc:docMk/>
            <pc:sldMk cId="291406673" sldId="828"/>
            <ac:spMk id="3" creationId="{00000000-0000-0000-0000-000000000000}"/>
          </ac:spMkLst>
        </pc:spChg>
        <pc:spChg chg="mod">
          <ac:chgData name="Minesh Patel" userId="a66d4990ec83ac90" providerId="LiveId" clId="{891A5872-B885-415C-A350-2A6D4469C030}" dt="2021-10-09T12:13:19.373" v="963" actId="113"/>
          <ac:spMkLst>
            <pc:docMk/>
            <pc:sldMk cId="291406673" sldId="828"/>
            <ac:spMk id="10" creationId="{81DC89F4-576A-4188-9FE0-D6A1794739A8}"/>
          </ac:spMkLst>
        </pc:spChg>
        <pc:spChg chg="add mod">
          <ac:chgData name="Minesh Patel" userId="a66d4990ec83ac90" providerId="LiveId" clId="{891A5872-B885-415C-A350-2A6D4469C030}" dt="2021-10-09T12:13:19.373" v="963" actId="113"/>
          <ac:spMkLst>
            <pc:docMk/>
            <pc:sldMk cId="291406673" sldId="828"/>
            <ac:spMk id="11" creationId="{287E81F0-3D6E-4B8D-B892-8E730EA51E97}"/>
          </ac:spMkLst>
        </pc:spChg>
        <pc:picChg chg="mod">
          <ac:chgData name="Minesh Patel" userId="a66d4990ec83ac90" providerId="LiveId" clId="{891A5872-B885-415C-A350-2A6D4469C030}" dt="2021-10-09T12:12:47.543" v="956" actId="1076"/>
          <ac:picMkLst>
            <pc:docMk/>
            <pc:sldMk cId="291406673" sldId="828"/>
            <ac:picMk id="6" creationId="{29C36272-1966-4A37-B42B-3499713D16E1}"/>
          </ac:picMkLst>
        </pc:picChg>
        <pc:picChg chg="mod">
          <ac:chgData name="Minesh Patel" userId="a66d4990ec83ac90" providerId="LiveId" clId="{891A5872-B885-415C-A350-2A6D4469C030}" dt="2021-10-09T12:12:47.543" v="956" actId="1076"/>
          <ac:picMkLst>
            <pc:docMk/>
            <pc:sldMk cId="291406673" sldId="828"/>
            <ac:picMk id="1028" creationId="{EAEC77A9-5043-4150-968B-B3891A2241B4}"/>
          </ac:picMkLst>
        </pc:picChg>
      </pc:sldChg>
      <pc:sldChg chg="addSp modSp add del mod modNotesTx">
        <pc:chgData name="Minesh Patel" userId="a66d4990ec83ac90" providerId="LiveId" clId="{891A5872-B885-415C-A350-2A6D4469C030}" dt="2021-10-09T12:10:35.567" v="934" actId="2696"/>
        <pc:sldMkLst>
          <pc:docMk/>
          <pc:sldMk cId="1965840719" sldId="828"/>
        </pc:sldMkLst>
        <pc:spChg chg="add mod">
          <ac:chgData name="Minesh Patel" userId="a66d4990ec83ac90" providerId="LiveId" clId="{891A5872-B885-415C-A350-2A6D4469C030}" dt="2021-10-09T12:10:31.744" v="933" actId="1076"/>
          <ac:spMkLst>
            <pc:docMk/>
            <pc:sldMk cId="1965840719" sldId="828"/>
            <ac:spMk id="10" creationId="{81DC89F4-576A-4188-9FE0-D6A1794739A8}"/>
          </ac:spMkLst>
        </pc:spChg>
      </pc:sldChg>
      <pc:sldChg chg="add del">
        <pc:chgData name="Minesh Patel" userId="a66d4990ec83ac90" providerId="LiveId" clId="{891A5872-B885-415C-A350-2A6D4469C030}" dt="2021-10-09T12:13:07.725" v="960" actId="47"/>
        <pc:sldMkLst>
          <pc:docMk/>
          <pc:sldMk cId="1085819521" sldId="829"/>
        </pc:sldMkLst>
      </pc:sldChg>
      <pc:sldChg chg="add modNotesTx">
        <pc:chgData name="Minesh Patel" userId="a66d4990ec83ac90" providerId="LiveId" clId="{891A5872-B885-415C-A350-2A6D4469C030}" dt="2021-10-09T15:42:19.733" v="13981" actId="20577"/>
        <pc:sldMkLst>
          <pc:docMk/>
          <pc:sldMk cId="1251011572" sldId="830"/>
        </pc:sldMkLst>
      </pc:sldChg>
      <pc:sldChg chg="addSp delSp modSp add mod modAnim modNotesTx">
        <pc:chgData name="Minesh Patel" userId="a66d4990ec83ac90" providerId="LiveId" clId="{891A5872-B885-415C-A350-2A6D4469C030}" dt="2021-10-09T15:35:27.749" v="12215" actId="20577"/>
        <pc:sldMkLst>
          <pc:docMk/>
          <pc:sldMk cId="2450220522" sldId="831"/>
        </pc:sldMkLst>
        <pc:spChg chg="mod">
          <ac:chgData name="Minesh Patel" userId="a66d4990ec83ac90" providerId="LiveId" clId="{891A5872-B885-415C-A350-2A6D4469C030}" dt="2021-10-09T13:22:39.777" v="2946" actId="20577"/>
          <ac:spMkLst>
            <pc:docMk/>
            <pc:sldMk cId="2450220522" sldId="831"/>
            <ac:spMk id="3" creationId="{0F913B56-3883-4A58-86A3-7ECDA2B4450A}"/>
          </ac:spMkLst>
        </pc:spChg>
        <pc:spChg chg="del">
          <ac:chgData name="Minesh Patel" userId="a66d4990ec83ac90" providerId="LiveId" clId="{891A5872-B885-415C-A350-2A6D4469C030}" dt="2021-10-09T12:50:11.303" v="1459" actId="478"/>
          <ac:spMkLst>
            <pc:docMk/>
            <pc:sldMk cId="2450220522" sldId="831"/>
            <ac:spMk id="5" creationId="{88C4FC87-34C6-469A-B895-AD33BDD1B070}"/>
          </ac:spMkLst>
        </pc:spChg>
        <pc:spChg chg="mod topLvl">
          <ac:chgData name="Minesh Patel" userId="a66d4990ec83ac90" providerId="LiveId" clId="{891A5872-B885-415C-A350-2A6D4469C030}" dt="2021-10-09T13:12:41.386" v="2337" actId="208"/>
          <ac:spMkLst>
            <pc:docMk/>
            <pc:sldMk cId="2450220522" sldId="831"/>
            <ac:spMk id="8" creationId="{1A83CBDF-4E9B-4094-9927-F4CAA880A498}"/>
          </ac:spMkLst>
        </pc:spChg>
        <pc:spChg chg="del mod">
          <ac:chgData name="Minesh Patel" userId="a66d4990ec83ac90" providerId="LiveId" clId="{891A5872-B885-415C-A350-2A6D4469C030}" dt="2021-10-09T13:12:33.682" v="2335" actId="478"/>
          <ac:spMkLst>
            <pc:docMk/>
            <pc:sldMk cId="2450220522" sldId="831"/>
            <ac:spMk id="9" creationId="{5D7D04BC-80BE-4B98-9B80-1EE42C02E8E6}"/>
          </ac:spMkLst>
        </pc:spChg>
        <pc:spChg chg="add mod">
          <ac:chgData name="Minesh Patel" userId="a66d4990ec83ac90" providerId="LiveId" clId="{891A5872-B885-415C-A350-2A6D4469C030}" dt="2021-10-09T13:12:48.901" v="2340" actId="14100"/>
          <ac:spMkLst>
            <pc:docMk/>
            <pc:sldMk cId="2450220522" sldId="831"/>
            <ac:spMk id="11" creationId="{04B72031-E770-4E76-91C5-23326477D6F3}"/>
          </ac:spMkLst>
        </pc:spChg>
        <pc:grpChg chg="add del mod">
          <ac:chgData name="Minesh Patel" userId="a66d4990ec83ac90" providerId="LiveId" clId="{891A5872-B885-415C-A350-2A6D4469C030}" dt="2021-10-09T13:12:35.361" v="2336" actId="478"/>
          <ac:grpSpMkLst>
            <pc:docMk/>
            <pc:sldMk cId="2450220522" sldId="831"/>
            <ac:grpSpMk id="7" creationId="{2400E9CF-1F15-4463-A901-2D28AFA0B02F}"/>
          </ac:grpSpMkLst>
        </pc:grpChg>
        <pc:cxnChg chg="del mod topLvl">
          <ac:chgData name="Minesh Patel" userId="a66d4990ec83ac90" providerId="LiveId" clId="{891A5872-B885-415C-A350-2A6D4469C030}" dt="2021-10-09T13:12:35.361" v="2336" actId="478"/>
          <ac:cxnSpMkLst>
            <pc:docMk/>
            <pc:sldMk cId="2450220522" sldId="831"/>
            <ac:cxnSpMk id="10" creationId="{3100E62F-C76C-4902-8B34-7E282268FBFF}"/>
          </ac:cxnSpMkLst>
        </pc:cxnChg>
      </pc:sldChg>
      <pc:sldChg chg="addSp modSp add modAnim modNotesTx">
        <pc:chgData name="Minesh Patel" userId="a66d4990ec83ac90" providerId="LiveId" clId="{891A5872-B885-415C-A350-2A6D4469C030}" dt="2021-10-09T15:43:38.304" v="13989"/>
        <pc:sldMkLst>
          <pc:docMk/>
          <pc:sldMk cId="3103901093" sldId="832"/>
        </pc:sldMkLst>
        <pc:spChg chg="add mod">
          <ac:chgData name="Minesh Patel" userId="a66d4990ec83ac90" providerId="LiveId" clId="{891A5872-B885-415C-A350-2A6D4469C030}" dt="2021-10-09T15:43:33.644" v="13986"/>
          <ac:spMkLst>
            <pc:docMk/>
            <pc:sldMk cId="3103901093" sldId="832"/>
            <ac:spMk id="12" creationId="{A9809D18-37EB-4FA0-A18A-727A747DEB16}"/>
          </ac:spMkLst>
        </pc:spChg>
        <pc:spChg chg="add mod">
          <ac:chgData name="Minesh Patel" userId="a66d4990ec83ac90" providerId="LiveId" clId="{891A5872-B885-415C-A350-2A6D4469C030}" dt="2021-10-09T15:43:33.644" v="13986"/>
          <ac:spMkLst>
            <pc:docMk/>
            <pc:sldMk cId="3103901093" sldId="832"/>
            <ac:spMk id="15" creationId="{691E0A10-6216-4797-AE95-0EE83EA0FE5F}"/>
          </ac:spMkLst>
        </pc:spChg>
      </pc:sldChg>
      <pc:sldChg chg="new del">
        <pc:chgData name="Minesh Patel" userId="a66d4990ec83ac90" providerId="LiveId" clId="{891A5872-B885-415C-A350-2A6D4469C030}" dt="2021-10-09T13:30:27.386" v="3248" actId="680"/>
        <pc:sldMkLst>
          <pc:docMk/>
          <pc:sldMk cId="3329092363" sldId="832"/>
        </pc:sldMkLst>
      </pc:sldChg>
    </pc:docChg>
  </pc:docChgLst>
  <pc:docChgLst>
    <pc:chgData name="Minesh Patel" userId="a66d4990ec83ac90" providerId="LiveId" clId="{696D1335-B73D-4678-9132-B1F54BF14EBE}"/>
    <pc:docChg chg="undo redo custSel addSld delSld modSld sldOrd modSection">
      <pc:chgData name="Minesh Patel" userId="a66d4990ec83ac90" providerId="LiveId" clId="{696D1335-B73D-4678-9132-B1F54BF14EBE}" dt="2021-07-26T23:32:27.735" v="15928" actId="167"/>
      <pc:docMkLst>
        <pc:docMk/>
      </pc:docMkLst>
      <pc:sldChg chg="addSp delSp modSp mod chgLayout modNotesTx">
        <pc:chgData name="Minesh Patel" userId="a66d4990ec83ac90" providerId="LiveId" clId="{696D1335-B73D-4678-9132-B1F54BF14EBE}" dt="2021-07-26T16:25:56.693" v="8397" actId="6264"/>
        <pc:sldMkLst>
          <pc:docMk/>
          <pc:sldMk cId="1991774179" sldId="303"/>
        </pc:sldMkLst>
        <pc:spChg chg="mod ord">
          <ac:chgData name="Minesh Patel" userId="a66d4990ec83ac90" providerId="LiveId" clId="{696D1335-B73D-4678-9132-B1F54BF14EBE}" dt="2021-07-26T16:25:56.693" v="8397" actId="6264"/>
          <ac:spMkLst>
            <pc:docMk/>
            <pc:sldMk cId="1991774179" sldId="303"/>
            <ac:spMk id="2" creationId="{00000000-0000-0000-0000-000000000000}"/>
          </ac:spMkLst>
        </pc:spChg>
        <pc:spChg chg="add del mod">
          <ac:chgData name="Minesh Patel" userId="a66d4990ec83ac90" providerId="LiveId" clId="{696D1335-B73D-4678-9132-B1F54BF14EBE}" dt="2021-07-26T16:25:56.693" v="8397" actId="6264"/>
          <ac:spMkLst>
            <pc:docMk/>
            <pc:sldMk cId="1991774179" sldId="303"/>
            <ac:spMk id="3" creationId="{7438D991-6CB3-4FF3-B527-74371E2D9F5E}"/>
          </ac:spMkLst>
        </pc:spChg>
        <pc:spChg chg="mod ord">
          <ac:chgData name="Minesh Patel" userId="a66d4990ec83ac90" providerId="LiveId" clId="{696D1335-B73D-4678-9132-B1F54BF14EBE}" dt="2021-07-26T16:25:56.693" v="8397" actId="6264"/>
          <ac:spMkLst>
            <pc:docMk/>
            <pc:sldMk cId="1991774179" sldId="303"/>
            <ac:spMk id="4" creationId="{F3283BCB-386C-4BF7-8000-2494840B2E7B}"/>
          </ac:spMkLst>
        </pc:spChg>
        <pc:spChg chg="add del mod">
          <ac:chgData name="Minesh Patel" userId="a66d4990ec83ac90" providerId="LiveId" clId="{696D1335-B73D-4678-9132-B1F54BF14EBE}" dt="2021-07-26T16:25:56.693" v="8397" actId="6264"/>
          <ac:spMkLst>
            <pc:docMk/>
            <pc:sldMk cId="1991774179" sldId="303"/>
            <ac:spMk id="5" creationId="{8593FB6C-6A8A-4F7A-B408-0D22E2C28FF2}"/>
          </ac:spMkLst>
        </pc:spChg>
        <pc:spChg chg="add del mod">
          <ac:chgData name="Minesh Patel" userId="a66d4990ec83ac90" providerId="LiveId" clId="{696D1335-B73D-4678-9132-B1F54BF14EBE}" dt="2021-07-26T16:25:56.693" v="8397" actId="6264"/>
          <ac:spMkLst>
            <pc:docMk/>
            <pc:sldMk cId="1991774179" sldId="303"/>
            <ac:spMk id="6" creationId="{2137FD38-7646-4C12-A625-94EDF6D0CD37}"/>
          </ac:spMkLst>
        </pc:spChg>
        <pc:spChg chg="mod ord">
          <ac:chgData name="Minesh Patel" userId="a66d4990ec83ac90" providerId="LiveId" clId="{696D1335-B73D-4678-9132-B1F54BF14EBE}" dt="2021-07-26T16:25:56.693" v="8397" actId="6264"/>
          <ac:spMkLst>
            <pc:docMk/>
            <pc:sldMk cId="1991774179" sldId="303"/>
            <ac:spMk id="50" creationId="{C012A292-B81C-4680-ABD7-381C70B1AACC}"/>
          </ac:spMkLst>
        </pc:spChg>
      </pc:sldChg>
      <pc:sldChg chg="modNotesTx">
        <pc:chgData name="Minesh Patel" userId="a66d4990ec83ac90" providerId="LiveId" clId="{696D1335-B73D-4678-9132-B1F54BF14EBE}" dt="2021-07-26T10:25:52.567" v="110" actId="20577"/>
        <pc:sldMkLst>
          <pc:docMk/>
          <pc:sldMk cId="1164887623" sldId="338"/>
        </pc:sldMkLst>
      </pc:sldChg>
      <pc:sldChg chg="modNotesTx">
        <pc:chgData name="Minesh Patel" userId="a66d4990ec83ac90" providerId="LiveId" clId="{696D1335-B73D-4678-9132-B1F54BF14EBE}" dt="2021-07-26T22:45:21.433" v="14135" actId="20577"/>
        <pc:sldMkLst>
          <pc:docMk/>
          <pc:sldMk cId="1194841187" sldId="413"/>
        </pc:sldMkLst>
      </pc:sldChg>
      <pc:sldChg chg="add">
        <pc:chgData name="Minesh Patel" userId="a66d4990ec83ac90" providerId="LiveId" clId="{696D1335-B73D-4678-9132-B1F54BF14EBE}" dt="2021-07-26T12:56:27.502" v="5620"/>
        <pc:sldMkLst>
          <pc:docMk/>
          <pc:sldMk cId="813171395" sldId="454"/>
        </pc:sldMkLst>
      </pc:sldChg>
      <pc:sldChg chg="del modNotesTx">
        <pc:chgData name="Minesh Patel" userId="a66d4990ec83ac90" providerId="LiveId" clId="{696D1335-B73D-4678-9132-B1F54BF14EBE}" dt="2021-07-26T12:56:25.145" v="5619" actId="2696"/>
        <pc:sldMkLst>
          <pc:docMk/>
          <pc:sldMk cId="840151485" sldId="454"/>
        </pc:sldMkLst>
      </pc:sldChg>
      <pc:sldChg chg="modSp mod modNotesTx">
        <pc:chgData name="Minesh Patel" userId="a66d4990ec83ac90" providerId="LiveId" clId="{696D1335-B73D-4678-9132-B1F54BF14EBE}" dt="2021-07-26T12:58:37.356" v="5722" actId="1076"/>
        <pc:sldMkLst>
          <pc:docMk/>
          <pc:sldMk cId="2607854865" sldId="455"/>
        </pc:sldMkLst>
        <pc:spChg chg="mod">
          <ac:chgData name="Minesh Patel" userId="a66d4990ec83ac90" providerId="LiveId" clId="{696D1335-B73D-4678-9132-B1F54BF14EBE}" dt="2021-07-26T12:58:34.148" v="5720" actId="1076"/>
          <ac:spMkLst>
            <pc:docMk/>
            <pc:sldMk cId="2607854865" sldId="455"/>
            <ac:spMk id="63" creationId="{8C6FFBEB-5AB0-4E49-AA20-DAC218A5B30E}"/>
          </ac:spMkLst>
        </pc:spChg>
        <pc:grpChg chg="mod">
          <ac:chgData name="Minesh Patel" userId="a66d4990ec83ac90" providerId="LiveId" clId="{696D1335-B73D-4678-9132-B1F54BF14EBE}" dt="2021-07-26T12:58:37.356" v="5722" actId="1076"/>
          <ac:grpSpMkLst>
            <pc:docMk/>
            <pc:sldMk cId="2607854865" sldId="455"/>
            <ac:grpSpMk id="40" creationId="{C60A969A-1C2B-412E-AD03-DE0C455AB86A}"/>
          </ac:grpSpMkLst>
        </pc:grpChg>
      </pc:sldChg>
      <pc:sldChg chg="addSp delSp modSp mod addAnim delAnim modAnim">
        <pc:chgData name="Minesh Patel" userId="a66d4990ec83ac90" providerId="LiveId" clId="{696D1335-B73D-4678-9132-B1F54BF14EBE}" dt="2021-07-26T23:05:57.901" v="14405" actId="20577"/>
        <pc:sldMkLst>
          <pc:docMk/>
          <pc:sldMk cId="462382982" sldId="461"/>
        </pc:sldMkLst>
        <pc:spChg chg="mod">
          <ac:chgData name="Minesh Patel" userId="a66d4990ec83ac90" providerId="LiveId" clId="{696D1335-B73D-4678-9132-B1F54BF14EBE}" dt="2021-07-26T13:23:46.875" v="6639" actId="20577"/>
          <ac:spMkLst>
            <pc:docMk/>
            <pc:sldMk cId="462382982" sldId="461"/>
            <ac:spMk id="2" creationId="{00000000-0000-0000-0000-000000000000}"/>
          </ac:spMkLst>
        </pc:spChg>
        <pc:spChg chg="add del mod">
          <ac:chgData name="Minesh Patel" userId="a66d4990ec83ac90" providerId="LiveId" clId="{696D1335-B73D-4678-9132-B1F54BF14EBE}" dt="2021-07-26T13:24:30.350" v="6643" actId="478"/>
          <ac:spMkLst>
            <pc:docMk/>
            <pc:sldMk cId="462382982" sldId="461"/>
            <ac:spMk id="5" creationId="{DBC38982-E300-475F-9317-6C61F0BBDE5A}"/>
          </ac:spMkLst>
        </pc:spChg>
        <pc:spChg chg="add del mod">
          <ac:chgData name="Minesh Patel" userId="a66d4990ec83ac90" providerId="LiveId" clId="{696D1335-B73D-4678-9132-B1F54BF14EBE}" dt="2021-07-26T13:24:36.627" v="6648" actId="478"/>
          <ac:spMkLst>
            <pc:docMk/>
            <pc:sldMk cId="462382982" sldId="461"/>
            <ac:spMk id="7" creationId="{87448A03-5533-4AC1-B2E8-C207521B9E7E}"/>
          </ac:spMkLst>
        </pc:spChg>
        <pc:spChg chg="add mod">
          <ac:chgData name="Minesh Patel" userId="a66d4990ec83ac90" providerId="LiveId" clId="{696D1335-B73D-4678-9132-B1F54BF14EBE}" dt="2021-07-26T22:57:59.702" v="14205" actId="164"/>
          <ac:spMkLst>
            <pc:docMk/>
            <pc:sldMk cId="462382982" sldId="461"/>
            <ac:spMk id="8" creationId="{CCDB22A4-CFC2-4D64-9BFD-8D151A7795B6}"/>
          </ac:spMkLst>
        </pc:spChg>
        <pc:spChg chg="add del mod">
          <ac:chgData name="Minesh Patel" userId="a66d4990ec83ac90" providerId="LiveId" clId="{696D1335-B73D-4678-9132-B1F54BF14EBE}" dt="2021-07-26T13:36:00.121" v="7124" actId="478"/>
          <ac:spMkLst>
            <pc:docMk/>
            <pc:sldMk cId="462382982" sldId="461"/>
            <ac:spMk id="9" creationId="{8ABB4AB7-7C9F-42A7-A341-951BA566E956}"/>
          </ac:spMkLst>
        </pc:spChg>
        <pc:spChg chg="add mod">
          <ac:chgData name="Minesh Patel" userId="a66d4990ec83ac90" providerId="LiveId" clId="{696D1335-B73D-4678-9132-B1F54BF14EBE}" dt="2021-07-26T13:34:33.772" v="7101" actId="14100"/>
          <ac:spMkLst>
            <pc:docMk/>
            <pc:sldMk cId="462382982" sldId="461"/>
            <ac:spMk id="18" creationId="{CA092685-C61B-4C59-9EC8-1055A75746A5}"/>
          </ac:spMkLst>
        </pc:spChg>
        <pc:spChg chg="add mod">
          <ac:chgData name="Minesh Patel" userId="a66d4990ec83ac90" providerId="LiveId" clId="{696D1335-B73D-4678-9132-B1F54BF14EBE}" dt="2021-07-26T22:57:55.169" v="14203" actId="164"/>
          <ac:spMkLst>
            <pc:docMk/>
            <pc:sldMk cId="462382982" sldId="461"/>
            <ac:spMk id="19" creationId="{D9994CA7-B66F-4E30-8F49-E41072235679}"/>
          </ac:spMkLst>
        </pc:spChg>
        <pc:spChg chg="add mod">
          <ac:chgData name="Minesh Patel" userId="a66d4990ec83ac90" providerId="LiveId" clId="{696D1335-B73D-4678-9132-B1F54BF14EBE}" dt="2021-07-26T22:58:04.346" v="14206" actId="164"/>
          <ac:spMkLst>
            <pc:docMk/>
            <pc:sldMk cId="462382982" sldId="461"/>
            <ac:spMk id="21" creationId="{2890959E-5CBF-451D-BF95-F504ACB7A52E}"/>
          </ac:spMkLst>
        </pc:spChg>
        <pc:spChg chg="add del mod">
          <ac:chgData name="Minesh Patel" userId="a66d4990ec83ac90" providerId="LiveId" clId="{696D1335-B73D-4678-9132-B1F54BF14EBE}" dt="2021-07-26T13:24:34.384" v="6646" actId="478"/>
          <ac:spMkLst>
            <pc:docMk/>
            <pc:sldMk cId="462382982" sldId="461"/>
            <ac:spMk id="22" creationId="{27F3E460-FFDC-4B52-8DE6-9E831601E878}"/>
          </ac:spMkLst>
        </pc:spChg>
        <pc:spChg chg="add del mod ord">
          <ac:chgData name="Minesh Patel" userId="a66d4990ec83ac90" providerId="LiveId" clId="{696D1335-B73D-4678-9132-B1F54BF14EBE}" dt="2021-07-26T13:39:11.994" v="7211" actId="478"/>
          <ac:spMkLst>
            <pc:docMk/>
            <pc:sldMk cId="462382982" sldId="461"/>
            <ac:spMk id="25" creationId="{F203AD15-6903-48C3-9B49-FE589DC4F057}"/>
          </ac:spMkLst>
        </pc:spChg>
        <pc:spChg chg="add del mod">
          <ac:chgData name="Minesh Patel" userId="a66d4990ec83ac90" providerId="LiveId" clId="{696D1335-B73D-4678-9132-B1F54BF14EBE}" dt="2021-07-26T13:39:09.384" v="7209" actId="478"/>
          <ac:spMkLst>
            <pc:docMk/>
            <pc:sldMk cId="462382982" sldId="461"/>
            <ac:spMk id="28" creationId="{51FEDE58-F784-4E7F-8FEE-97DAE8EB0689}"/>
          </ac:spMkLst>
        </pc:spChg>
        <pc:spChg chg="add mod">
          <ac:chgData name="Minesh Patel" userId="a66d4990ec83ac90" providerId="LiveId" clId="{696D1335-B73D-4678-9132-B1F54BF14EBE}" dt="2021-07-26T22:57:48.540" v="14201" actId="164"/>
          <ac:spMkLst>
            <pc:docMk/>
            <pc:sldMk cId="462382982" sldId="461"/>
            <ac:spMk id="31" creationId="{1498122A-0E15-47DD-B9D6-8300A13EA2D3}"/>
          </ac:spMkLst>
        </pc:spChg>
        <pc:spChg chg="add mod">
          <ac:chgData name="Minesh Patel" userId="a66d4990ec83ac90" providerId="LiveId" clId="{696D1335-B73D-4678-9132-B1F54BF14EBE}" dt="2021-07-26T22:57:48.540" v="14201" actId="164"/>
          <ac:spMkLst>
            <pc:docMk/>
            <pc:sldMk cId="462382982" sldId="461"/>
            <ac:spMk id="32" creationId="{EB8503EF-EFD8-4C45-85B4-A869CF850566}"/>
          </ac:spMkLst>
        </pc:spChg>
        <pc:spChg chg="add mod">
          <ac:chgData name="Minesh Patel" userId="a66d4990ec83ac90" providerId="LiveId" clId="{696D1335-B73D-4678-9132-B1F54BF14EBE}" dt="2021-07-26T22:57:48.540" v="14201" actId="164"/>
          <ac:spMkLst>
            <pc:docMk/>
            <pc:sldMk cId="462382982" sldId="461"/>
            <ac:spMk id="33" creationId="{8A25C51D-C0D7-4406-8E10-7FF65D4EC1FB}"/>
          </ac:spMkLst>
        </pc:spChg>
        <pc:spChg chg="add mod">
          <ac:chgData name="Minesh Patel" userId="a66d4990ec83ac90" providerId="LiveId" clId="{696D1335-B73D-4678-9132-B1F54BF14EBE}" dt="2021-07-26T23:05:57.901" v="14405" actId="20577"/>
          <ac:spMkLst>
            <pc:docMk/>
            <pc:sldMk cId="462382982" sldId="461"/>
            <ac:spMk id="35" creationId="{4473C743-0351-47A1-8D5B-2D39EBFDEEE5}"/>
          </ac:spMkLst>
        </pc:spChg>
        <pc:spChg chg="add del mod">
          <ac:chgData name="Minesh Patel" userId="a66d4990ec83ac90" providerId="LiveId" clId="{696D1335-B73D-4678-9132-B1F54BF14EBE}" dt="2021-07-26T13:39:11.272" v="7210" actId="478"/>
          <ac:spMkLst>
            <pc:docMk/>
            <pc:sldMk cId="462382982" sldId="461"/>
            <ac:spMk id="38" creationId="{798AC132-D305-4639-B37C-0242A7398D7C}"/>
          </ac:spMkLst>
        </pc:spChg>
        <pc:spChg chg="del">
          <ac:chgData name="Minesh Patel" userId="a66d4990ec83ac90" providerId="LiveId" clId="{696D1335-B73D-4678-9132-B1F54BF14EBE}" dt="2021-07-26T13:24:35.263" v="6647" actId="478"/>
          <ac:spMkLst>
            <pc:docMk/>
            <pc:sldMk cId="462382982" sldId="461"/>
            <ac:spMk id="41" creationId="{E2941BF7-AC3D-469D-83D8-1FA23C72950A}"/>
          </ac:spMkLst>
        </pc:spChg>
        <pc:spChg chg="add del">
          <ac:chgData name="Minesh Patel" userId="a66d4990ec83ac90" providerId="LiveId" clId="{696D1335-B73D-4678-9132-B1F54BF14EBE}" dt="2021-07-26T13:34:18.962" v="7096" actId="22"/>
          <ac:spMkLst>
            <pc:docMk/>
            <pc:sldMk cId="462382982" sldId="461"/>
            <ac:spMk id="53" creationId="{408E86CB-ABFC-4F77-B98E-3CE9EF1A4A81}"/>
          </ac:spMkLst>
        </pc:spChg>
        <pc:spChg chg="add mod">
          <ac:chgData name="Minesh Patel" userId="a66d4990ec83ac90" providerId="LiveId" clId="{696D1335-B73D-4678-9132-B1F54BF14EBE}" dt="2021-07-26T13:34:29.404" v="7100" actId="164"/>
          <ac:spMkLst>
            <pc:docMk/>
            <pc:sldMk cId="462382982" sldId="461"/>
            <ac:spMk id="55" creationId="{CC677766-9B84-4A82-8C40-93B4EF1D7FB9}"/>
          </ac:spMkLst>
        </pc:spChg>
        <pc:grpChg chg="add mod">
          <ac:chgData name="Minesh Patel" userId="a66d4990ec83ac90" providerId="LiveId" clId="{696D1335-B73D-4678-9132-B1F54BF14EBE}" dt="2021-07-26T22:57:48.540" v="14201" actId="164"/>
          <ac:grpSpMkLst>
            <pc:docMk/>
            <pc:sldMk cId="462382982" sldId="461"/>
            <ac:grpSpMk id="29" creationId="{CD200D73-189B-48AD-992A-6F06469E8FBF}"/>
          </ac:grpSpMkLst>
        </pc:grpChg>
        <pc:grpChg chg="add mod">
          <ac:chgData name="Minesh Patel" userId="a66d4990ec83ac90" providerId="LiveId" clId="{696D1335-B73D-4678-9132-B1F54BF14EBE}" dt="2021-07-26T22:57:55.169" v="14203" actId="164"/>
          <ac:grpSpMkLst>
            <pc:docMk/>
            <pc:sldMk cId="462382982" sldId="461"/>
            <ac:grpSpMk id="36" creationId="{2CD46918-3DFC-4676-A233-7913BC90E3D4}"/>
          </ac:grpSpMkLst>
        </pc:grpChg>
        <pc:grpChg chg="add mod">
          <ac:chgData name="Minesh Patel" userId="a66d4990ec83ac90" providerId="LiveId" clId="{696D1335-B73D-4678-9132-B1F54BF14EBE}" dt="2021-07-26T22:57:59.702" v="14205" actId="164"/>
          <ac:grpSpMkLst>
            <pc:docMk/>
            <pc:sldMk cId="462382982" sldId="461"/>
            <ac:grpSpMk id="39" creationId="{14BB1750-9198-4AD7-B0E1-3BBBE42A8276}"/>
          </ac:grpSpMkLst>
        </pc:grpChg>
        <pc:grpChg chg="add mod">
          <ac:chgData name="Minesh Patel" userId="a66d4990ec83ac90" providerId="LiveId" clId="{696D1335-B73D-4678-9132-B1F54BF14EBE}" dt="2021-07-26T22:58:04.346" v="14206" actId="164"/>
          <ac:grpSpMkLst>
            <pc:docMk/>
            <pc:sldMk cId="462382982" sldId="461"/>
            <ac:grpSpMk id="40" creationId="{75B75A25-84C8-4028-9B9C-4A83D9E11A47}"/>
          </ac:grpSpMkLst>
        </pc:grpChg>
        <pc:grpChg chg="add mod">
          <ac:chgData name="Minesh Patel" userId="a66d4990ec83ac90" providerId="LiveId" clId="{696D1335-B73D-4678-9132-B1F54BF14EBE}" dt="2021-07-26T22:57:48.540" v="14201" actId="164"/>
          <ac:grpSpMkLst>
            <pc:docMk/>
            <pc:sldMk cId="462382982" sldId="461"/>
            <ac:grpSpMk id="56" creationId="{36F816B4-A750-436C-84B7-BD70282ECEE7}"/>
          </ac:grpSpMkLst>
        </pc:grpChg>
        <pc:cxnChg chg="add del mod">
          <ac:chgData name="Minesh Patel" userId="a66d4990ec83ac90" providerId="LiveId" clId="{696D1335-B73D-4678-9132-B1F54BF14EBE}" dt="2021-07-26T13:35:52.221" v="7121" actId="478"/>
          <ac:cxnSpMkLst>
            <pc:docMk/>
            <pc:sldMk cId="462382982" sldId="461"/>
            <ac:cxnSpMk id="20" creationId="{6B1C38CB-C78E-46E0-8CB1-21EA9B08643B}"/>
          </ac:cxnSpMkLst>
        </pc:cxnChg>
        <pc:cxnChg chg="add mod">
          <ac:chgData name="Minesh Patel" userId="a66d4990ec83ac90" providerId="LiveId" clId="{696D1335-B73D-4678-9132-B1F54BF14EBE}" dt="2021-07-26T22:57:55.169" v="14203" actId="164"/>
          <ac:cxnSpMkLst>
            <pc:docMk/>
            <pc:sldMk cId="462382982" sldId="461"/>
            <ac:cxnSpMk id="23" creationId="{460F00C6-D9A5-4B26-ADA0-D021BEE91526}"/>
          </ac:cxnSpMkLst>
        </pc:cxnChg>
        <pc:cxnChg chg="add mod">
          <ac:chgData name="Minesh Patel" userId="a66d4990ec83ac90" providerId="LiveId" clId="{696D1335-B73D-4678-9132-B1F54BF14EBE}" dt="2021-07-26T22:57:59.702" v="14205" actId="164"/>
          <ac:cxnSpMkLst>
            <pc:docMk/>
            <pc:sldMk cId="462382982" sldId="461"/>
            <ac:cxnSpMk id="24" creationId="{03A1026D-9268-45B3-A6D3-9DF0F7EE783D}"/>
          </ac:cxnSpMkLst>
        </pc:cxnChg>
        <pc:cxnChg chg="add mod">
          <ac:chgData name="Minesh Patel" userId="a66d4990ec83ac90" providerId="LiveId" clId="{696D1335-B73D-4678-9132-B1F54BF14EBE}" dt="2021-07-26T22:57:55.169" v="14203" actId="164"/>
          <ac:cxnSpMkLst>
            <pc:docMk/>
            <pc:sldMk cId="462382982" sldId="461"/>
            <ac:cxnSpMk id="26" creationId="{550B7C6F-0E4A-4F95-ACAD-6DD4125254DB}"/>
          </ac:cxnSpMkLst>
        </pc:cxnChg>
        <pc:cxnChg chg="add mod">
          <ac:chgData name="Minesh Patel" userId="a66d4990ec83ac90" providerId="LiveId" clId="{696D1335-B73D-4678-9132-B1F54BF14EBE}" dt="2021-07-26T22:58:04.346" v="14206" actId="164"/>
          <ac:cxnSpMkLst>
            <pc:docMk/>
            <pc:sldMk cId="462382982" sldId="461"/>
            <ac:cxnSpMk id="30" creationId="{ED7A2444-100C-4FA6-BBE4-4AEF02A264CA}"/>
          </ac:cxnSpMkLst>
        </pc:cxnChg>
        <pc:cxnChg chg="add del mod">
          <ac:chgData name="Minesh Patel" userId="a66d4990ec83ac90" providerId="LiveId" clId="{696D1335-B73D-4678-9132-B1F54BF14EBE}" dt="2021-07-26T13:32:53.192" v="7075" actId="478"/>
          <ac:cxnSpMkLst>
            <pc:docMk/>
            <pc:sldMk cId="462382982" sldId="461"/>
            <ac:cxnSpMk id="33" creationId="{4B1767D3-51B1-414F-BBD1-011A40968CEA}"/>
          </ac:cxnSpMkLst>
        </pc:cxnChg>
        <pc:cxnChg chg="add mod">
          <ac:chgData name="Minesh Patel" userId="a66d4990ec83ac90" providerId="LiveId" clId="{696D1335-B73D-4678-9132-B1F54BF14EBE}" dt="2021-07-26T22:57:48.540" v="14201" actId="164"/>
          <ac:cxnSpMkLst>
            <pc:docMk/>
            <pc:sldMk cId="462382982" sldId="461"/>
            <ac:cxnSpMk id="34" creationId="{3C82DABE-6283-4410-B926-73A7DB3AA3AE}"/>
          </ac:cxnSpMkLst>
        </pc:cxnChg>
        <pc:cxnChg chg="add mod">
          <ac:chgData name="Minesh Patel" userId="a66d4990ec83ac90" providerId="LiveId" clId="{696D1335-B73D-4678-9132-B1F54BF14EBE}" dt="2021-07-26T22:57:48.540" v="14201" actId="164"/>
          <ac:cxnSpMkLst>
            <pc:docMk/>
            <pc:sldMk cId="462382982" sldId="461"/>
            <ac:cxnSpMk id="37" creationId="{A31DB382-9E4C-41EC-A102-E76BD6EBB8BC}"/>
          </ac:cxnSpMkLst>
        </pc:cxnChg>
      </pc:sldChg>
      <pc:sldChg chg="modNotesTx">
        <pc:chgData name="Minesh Patel" userId="a66d4990ec83ac90" providerId="LiveId" clId="{696D1335-B73D-4678-9132-B1F54BF14EBE}" dt="2021-07-26T12:28:05.640" v="5224" actId="20577"/>
        <pc:sldMkLst>
          <pc:docMk/>
          <pc:sldMk cId="4059177169" sldId="462"/>
        </pc:sldMkLst>
      </pc:sldChg>
      <pc:sldChg chg="modSp mod">
        <pc:chgData name="Minesh Patel" userId="a66d4990ec83ac90" providerId="LiveId" clId="{696D1335-B73D-4678-9132-B1F54BF14EBE}" dt="2021-07-26T16:25:39.643" v="8392" actId="20577"/>
        <pc:sldMkLst>
          <pc:docMk/>
          <pc:sldMk cId="4197086171" sldId="465"/>
        </pc:sldMkLst>
        <pc:spChg chg="mod">
          <ac:chgData name="Minesh Patel" userId="a66d4990ec83ac90" providerId="LiveId" clId="{696D1335-B73D-4678-9132-B1F54BF14EBE}" dt="2021-07-26T16:25:39.643" v="8392" actId="20577"/>
          <ac:spMkLst>
            <pc:docMk/>
            <pc:sldMk cId="4197086171" sldId="465"/>
            <ac:spMk id="50" creationId="{C012A292-B81C-4680-ABD7-381C70B1AACC}"/>
          </ac:spMkLst>
        </pc:spChg>
      </pc:sldChg>
      <pc:sldChg chg="modNotesTx">
        <pc:chgData name="Minesh Patel" userId="a66d4990ec83ac90" providerId="LiveId" clId="{696D1335-B73D-4678-9132-B1F54BF14EBE}" dt="2021-07-26T10:26:20.855" v="221" actId="5793"/>
        <pc:sldMkLst>
          <pc:docMk/>
          <pc:sldMk cId="909741476" sldId="466"/>
        </pc:sldMkLst>
      </pc:sldChg>
      <pc:sldChg chg="modSp modAnim modNotesTx">
        <pc:chgData name="Minesh Patel" userId="a66d4990ec83ac90" providerId="LiveId" clId="{696D1335-B73D-4678-9132-B1F54BF14EBE}" dt="2021-07-26T10:27:18.969" v="328" actId="20577"/>
        <pc:sldMkLst>
          <pc:docMk/>
          <pc:sldMk cId="196839873" sldId="468"/>
        </pc:sldMkLst>
        <pc:spChg chg="mod">
          <ac:chgData name="Minesh Patel" userId="a66d4990ec83ac90" providerId="LiveId" clId="{696D1335-B73D-4678-9132-B1F54BF14EBE}" dt="2021-07-26T10:27:18.969" v="328" actId="20577"/>
          <ac:spMkLst>
            <pc:docMk/>
            <pc:sldMk cId="196839873" sldId="468"/>
            <ac:spMk id="22" creationId="{27F3E460-FFDC-4B52-8DE6-9E831601E878}"/>
          </ac:spMkLst>
        </pc:spChg>
      </pc:sldChg>
      <pc:sldChg chg="modNotesTx">
        <pc:chgData name="Minesh Patel" userId="a66d4990ec83ac90" providerId="LiveId" clId="{696D1335-B73D-4678-9132-B1F54BF14EBE}" dt="2021-07-26T18:41:46.925" v="13004" actId="20577"/>
        <pc:sldMkLst>
          <pc:docMk/>
          <pc:sldMk cId="2035837503" sldId="469"/>
        </pc:sldMkLst>
      </pc:sldChg>
      <pc:sldChg chg="modSp mod modNotesTx">
        <pc:chgData name="Minesh Patel" userId="a66d4990ec83ac90" providerId="LiveId" clId="{696D1335-B73D-4678-9132-B1F54BF14EBE}" dt="2021-07-26T22:22:30.399" v="13684" actId="20577"/>
        <pc:sldMkLst>
          <pc:docMk/>
          <pc:sldMk cId="1546850137" sldId="470"/>
        </pc:sldMkLst>
        <pc:spChg chg="mod">
          <ac:chgData name="Minesh Patel" userId="a66d4990ec83ac90" providerId="LiveId" clId="{696D1335-B73D-4678-9132-B1F54BF14EBE}" dt="2021-07-26T22:22:30.399" v="13684" actId="20577"/>
          <ac:spMkLst>
            <pc:docMk/>
            <pc:sldMk cId="1546850137" sldId="470"/>
            <ac:spMk id="7" creationId="{18F3E661-D2B7-4E88-BE0C-2BBCDBC3C6BB}"/>
          </ac:spMkLst>
        </pc:spChg>
      </pc:sldChg>
      <pc:sldChg chg="modSp mod">
        <pc:chgData name="Minesh Patel" userId="a66d4990ec83ac90" providerId="LiveId" clId="{696D1335-B73D-4678-9132-B1F54BF14EBE}" dt="2021-07-26T16:25:31.067" v="8387" actId="20577"/>
        <pc:sldMkLst>
          <pc:docMk/>
          <pc:sldMk cId="316376954" sldId="471"/>
        </pc:sldMkLst>
        <pc:spChg chg="mod">
          <ac:chgData name="Minesh Patel" userId="a66d4990ec83ac90" providerId="LiveId" clId="{696D1335-B73D-4678-9132-B1F54BF14EBE}" dt="2021-07-26T16:25:31.067" v="8387" actId="20577"/>
          <ac:spMkLst>
            <pc:docMk/>
            <pc:sldMk cId="316376954" sldId="471"/>
            <ac:spMk id="50" creationId="{C012A292-B81C-4680-ABD7-381C70B1AACC}"/>
          </ac:spMkLst>
        </pc:spChg>
      </pc:sldChg>
      <pc:sldChg chg="modNotesTx">
        <pc:chgData name="Minesh Patel" userId="a66d4990ec83ac90" providerId="LiveId" clId="{696D1335-B73D-4678-9132-B1F54BF14EBE}" dt="2021-07-26T11:23:35.369" v="3316" actId="5793"/>
        <pc:sldMkLst>
          <pc:docMk/>
          <pc:sldMk cId="1093625354" sldId="472"/>
        </pc:sldMkLst>
      </pc:sldChg>
      <pc:sldChg chg="modNotesTx">
        <pc:chgData name="Minesh Patel" userId="a66d4990ec83ac90" providerId="LiveId" clId="{696D1335-B73D-4678-9132-B1F54BF14EBE}" dt="2021-07-26T10:51:39.003" v="359" actId="113"/>
        <pc:sldMkLst>
          <pc:docMk/>
          <pc:sldMk cId="4275640374" sldId="473"/>
        </pc:sldMkLst>
      </pc:sldChg>
      <pc:sldChg chg="modSp mod modNotesTx">
        <pc:chgData name="Minesh Patel" userId="a66d4990ec83ac90" providerId="LiveId" clId="{696D1335-B73D-4678-9132-B1F54BF14EBE}" dt="2021-07-26T16:25:23.818" v="8384" actId="20577"/>
        <pc:sldMkLst>
          <pc:docMk/>
          <pc:sldMk cId="773154060" sldId="478"/>
        </pc:sldMkLst>
        <pc:spChg chg="mod">
          <ac:chgData name="Minesh Patel" userId="a66d4990ec83ac90" providerId="LiveId" clId="{696D1335-B73D-4678-9132-B1F54BF14EBE}" dt="2021-07-26T16:25:23.818" v="8384" actId="20577"/>
          <ac:spMkLst>
            <pc:docMk/>
            <pc:sldMk cId="773154060" sldId="478"/>
            <ac:spMk id="50" creationId="{C012A292-B81C-4680-ABD7-381C70B1AACC}"/>
          </ac:spMkLst>
        </pc:spChg>
      </pc:sldChg>
      <pc:sldChg chg="modNotesTx">
        <pc:chgData name="Minesh Patel" userId="a66d4990ec83ac90" providerId="LiveId" clId="{696D1335-B73D-4678-9132-B1F54BF14EBE}" dt="2021-07-26T11:55:21.006" v="5188" actId="20577"/>
        <pc:sldMkLst>
          <pc:docMk/>
          <pc:sldMk cId="2915918275" sldId="483"/>
        </pc:sldMkLst>
      </pc:sldChg>
      <pc:sldChg chg="modSp mod modAnim">
        <pc:chgData name="Minesh Patel" userId="a66d4990ec83ac90" providerId="LiveId" clId="{696D1335-B73D-4678-9132-B1F54BF14EBE}" dt="2021-07-26T22:40:45.875" v="14100" actId="14100"/>
        <pc:sldMkLst>
          <pc:docMk/>
          <pc:sldMk cId="740235318" sldId="484"/>
        </pc:sldMkLst>
        <pc:spChg chg="mod">
          <ac:chgData name="Minesh Patel" userId="a66d4990ec83ac90" providerId="LiveId" clId="{696D1335-B73D-4678-9132-B1F54BF14EBE}" dt="2021-07-26T22:40:45.875" v="14100" actId="14100"/>
          <ac:spMkLst>
            <pc:docMk/>
            <pc:sldMk cId="740235318" sldId="484"/>
            <ac:spMk id="6" creationId="{1A1E0FCE-360C-4FEA-A7AF-FE926D96B03D}"/>
          </ac:spMkLst>
        </pc:spChg>
      </pc:sldChg>
      <pc:sldChg chg="modAnim">
        <pc:chgData name="Minesh Patel" userId="a66d4990ec83ac90" providerId="LiveId" clId="{696D1335-B73D-4678-9132-B1F54BF14EBE}" dt="2021-07-26T12:23:21.295" v="5191"/>
        <pc:sldMkLst>
          <pc:docMk/>
          <pc:sldMk cId="3246070725" sldId="485"/>
        </pc:sldMkLst>
      </pc:sldChg>
      <pc:sldChg chg="modSp mod modAnim modNotesTx">
        <pc:chgData name="Minesh Patel" userId="a66d4990ec83ac90" providerId="LiveId" clId="{696D1335-B73D-4678-9132-B1F54BF14EBE}" dt="2021-07-26T22:54:44.031" v="14174" actId="20577"/>
        <pc:sldMkLst>
          <pc:docMk/>
          <pc:sldMk cId="2234261169" sldId="486"/>
        </pc:sldMkLst>
        <pc:spChg chg="mod">
          <ac:chgData name="Minesh Patel" userId="a66d4990ec83ac90" providerId="LiveId" clId="{696D1335-B73D-4678-9132-B1F54BF14EBE}" dt="2021-07-26T22:54:44.031" v="14174" actId="20577"/>
          <ac:spMkLst>
            <pc:docMk/>
            <pc:sldMk cId="2234261169" sldId="486"/>
            <ac:spMk id="6" creationId="{20732E2F-AE1A-447D-88CB-E62352219A9B}"/>
          </ac:spMkLst>
        </pc:spChg>
      </pc:sldChg>
      <pc:sldChg chg="modSp mod addAnim delAnim modAnim modNotesTx">
        <pc:chgData name="Minesh Patel" userId="a66d4990ec83ac90" providerId="LiveId" clId="{696D1335-B73D-4678-9132-B1F54BF14EBE}" dt="2021-07-26T23:23:27.257" v="15341" actId="113"/>
        <pc:sldMkLst>
          <pc:docMk/>
          <pc:sldMk cId="2055553996" sldId="487"/>
        </pc:sldMkLst>
        <pc:spChg chg="mod">
          <ac:chgData name="Minesh Patel" userId="a66d4990ec83ac90" providerId="LiveId" clId="{696D1335-B73D-4678-9132-B1F54BF14EBE}" dt="2021-07-26T23:19:52.865" v="15063" actId="207"/>
          <ac:spMkLst>
            <pc:docMk/>
            <pc:sldMk cId="2055553996" sldId="487"/>
            <ac:spMk id="2" creationId="{00000000-0000-0000-0000-000000000000}"/>
          </ac:spMkLst>
        </pc:spChg>
        <pc:spChg chg="mod">
          <ac:chgData name="Minesh Patel" userId="a66d4990ec83ac90" providerId="LiveId" clId="{696D1335-B73D-4678-9132-B1F54BF14EBE}" dt="2021-07-26T23:23:27.257" v="15341" actId="113"/>
          <ac:spMkLst>
            <pc:docMk/>
            <pc:sldMk cId="2055553996" sldId="487"/>
            <ac:spMk id="6" creationId="{F0AF70C6-4314-49C5-8CA9-B83FB73C0DBD}"/>
          </ac:spMkLst>
        </pc:spChg>
      </pc:sldChg>
      <pc:sldChg chg="modSp mod modNotesTx">
        <pc:chgData name="Minesh Patel" userId="a66d4990ec83ac90" providerId="LiveId" clId="{696D1335-B73D-4678-9132-B1F54BF14EBE}" dt="2021-07-26T21:29:22.363" v="13622" actId="20577"/>
        <pc:sldMkLst>
          <pc:docMk/>
          <pc:sldMk cId="4084760083" sldId="499"/>
        </pc:sldMkLst>
        <pc:spChg chg="mod">
          <ac:chgData name="Minesh Patel" userId="a66d4990ec83ac90" providerId="LiveId" clId="{696D1335-B73D-4678-9132-B1F54BF14EBE}" dt="2021-07-26T21:28:11.656" v="13606" actId="20577"/>
          <ac:spMkLst>
            <pc:docMk/>
            <pc:sldMk cId="4084760083" sldId="499"/>
            <ac:spMk id="194" creationId="{61166180-76AC-4FD6-9ABB-CA5227C0D54A}"/>
          </ac:spMkLst>
        </pc:spChg>
        <pc:spChg chg="mod">
          <ac:chgData name="Minesh Patel" userId="a66d4990ec83ac90" providerId="LiveId" clId="{696D1335-B73D-4678-9132-B1F54BF14EBE}" dt="2021-07-26T21:29:22.363" v="13622" actId="20577"/>
          <ac:spMkLst>
            <pc:docMk/>
            <pc:sldMk cId="4084760083" sldId="499"/>
            <ac:spMk id="196" creationId="{2C06823F-6075-470B-9D78-BA926BC2B667}"/>
          </ac:spMkLst>
        </pc:spChg>
      </pc:sldChg>
      <pc:sldChg chg="addSp delSp modSp mod delAnim modAnim modNotesTx">
        <pc:chgData name="Minesh Patel" userId="a66d4990ec83ac90" providerId="LiveId" clId="{696D1335-B73D-4678-9132-B1F54BF14EBE}" dt="2021-07-26T22:33:29.401" v="14091" actId="6549"/>
        <pc:sldMkLst>
          <pc:docMk/>
          <pc:sldMk cId="261247322" sldId="503"/>
        </pc:sldMkLst>
        <pc:spChg chg="mod">
          <ac:chgData name="Minesh Patel" userId="a66d4990ec83ac90" providerId="LiveId" clId="{696D1335-B73D-4678-9132-B1F54BF14EBE}" dt="2021-07-26T11:37:57.060" v="3965" actId="20577"/>
          <ac:spMkLst>
            <pc:docMk/>
            <pc:sldMk cId="261247322" sldId="503"/>
            <ac:spMk id="33" creationId="{68B0E61E-9460-42C2-8872-BAF412B65AA2}"/>
          </ac:spMkLst>
        </pc:spChg>
        <pc:spChg chg="del mod topLvl">
          <ac:chgData name="Minesh Patel" userId="a66d4990ec83ac90" providerId="LiveId" clId="{696D1335-B73D-4678-9132-B1F54BF14EBE}" dt="2021-07-26T11:30:50.956" v="3743" actId="478"/>
          <ac:spMkLst>
            <pc:docMk/>
            <pc:sldMk cId="261247322" sldId="503"/>
            <ac:spMk id="36" creationId="{427369AF-DBB9-40D5-8A85-1A3143A074FD}"/>
          </ac:spMkLst>
        </pc:spChg>
        <pc:spChg chg="del mod topLvl">
          <ac:chgData name="Minesh Patel" userId="a66d4990ec83ac90" providerId="LiveId" clId="{696D1335-B73D-4678-9132-B1F54BF14EBE}" dt="2021-07-26T11:30:52.444" v="3744" actId="478"/>
          <ac:spMkLst>
            <pc:docMk/>
            <pc:sldMk cId="261247322" sldId="503"/>
            <ac:spMk id="37" creationId="{B6EBA643-E2EB-4185-BE7C-B0E3A719EB2C}"/>
          </ac:spMkLst>
        </pc:spChg>
        <pc:spChg chg="mod">
          <ac:chgData name="Minesh Patel" userId="a66d4990ec83ac90" providerId="LiveId" clId="{696D1335-B73D-4678-9132-B1F54BF14EBE}" dt="2021-07-26T11:31:45.601" v="3756" actId="14100"/>
          <ac:spMkLst>
            <pc:docMk/>
            <pc:sldMk cId="261247322" sldId="503"/>
            <ac:spMk id="45" creationId="{F61FE90F-E35B-4C1E-BE00-5DD3031D339D}"/>
          </ac:spMkLst>
        </pc:spChg>
        <pc:spChg chg="mod">
          <ac:chgData name="Minesh Patel" userId="a66d4990ec83ac90" providerId="LiveId" clId="{696D1335-B73D-4678-9132-B1F54BF14EBE}" dt="2021-07-26T11:37:17.680" v="3880" actId="20577"/>
          <ac:spMkLst>
            <pc:docMk/>
            <pc:sldMk cId="261247322" sldId="503"/>
            <ac:spMk id="48" creationId="{801C383E-F0AF-4FB3-9B92-047006B7093D}"/>
          </ac:spMkLst>
        </pc:spChg>
        <pc:spChg chg="mod">
          <ac:chgData name="Minesh Patel" userId="a66d4990ec83ac90" providerId="LiveId" clId="{696D1335-B73D-4678-9132-B1F54BF14EBE}" dt="2021-07-26T11:45:22.666" v="4814" actId="20577"/>
          <ac:spMkLst>
            <pc:docMk/>
            <pc:sldMk cId="261247322" sldId="503"/>
            <ac:spMk id="86" creationId="{847D58E6-0F9C-465E-B843-4FC0143E6392}"/>
          </ac:spMkLst>
        </pc:spChg>
        <pc:grpChg chg="add del mod">
          <ac:chgData name="Minesh Patel" userId="a66d4990ec83ac90" providerId="LiveId" clId="{696D1335-B73D-4678-9132-B1F54BF14EBE}" dt="2021-07-26T11:30:50.956" v="3743" actId="478"/>
          <ac:grpSpMkLst>
            <pc:docMk/>
            <pc:sldMk cId="261247322" sldId="503"/>
            <ac:grpSpMk id="35" creationId="{B2C07C07-84C8-417C-877C-E2FC608C8EDD}"/>
          </ac:grpSpMkLst>
        </pc:grpChg>
        <pc:grpChg chg="mod">
          <ac:chgData name="Minesh Patel" userId="a66d4990ec83ac90" providerId="LiveId" clId="{696D1335-B73D-4678-9132-B1F54BF14EBE}" dt="2021-07-26T11:31:48.510" v="3757" actId="1076"/>
          <ac:grpSpMkLst>
            <pc:docMk/>
            <pc:sldMk cId="261247322" sldId="503"/>
            <ac:grpSpMk id="94" creationId="{D3F17C21-8501-4030-A386-3FF70C007D7B}"/>
          </ac:grpSpMkLst>
        </pc:grpChg>
        <pc:cxnChg chg="add mod">
          <ac:chgData name="Minesh Patel" userId="a66d4990ec83ac90" providerId="LiveId" clId="{696D1335-B73D-4678-9132-B1F54BF14EBE}" dt="2021-07-26T11:50:04.721" v="5014"/>
          <ac:cxnSpMkLst>
            <pc:docMk/>
            <pc:sldMk cId="261247322" sldId="503"/>
            <ac:cxnSpMk id="38" creationId="{76832DFC-4064-4F42-9114-9994E962D2CD}"/>
          </ac:cxnSpMkLst>
        </pc:cxnChg>
        <pc:cxnChg chg="del">
          <ac:chgData name="Minesh Patel" userId="a66d4990ec83ac90" providerId="LiveId" clId="{696D1335-B73D-4678-9132-B1F54BF14EBE}" dt="2021-07-26T11:50:04.246" v="5013" actId="478"/>
          <ac:cxnSpMkLst>
            <pc:docMk/>
            <pc:sldMk cId="261247322" sldId="503"/>
            <ac:cxnSpMk id="118" creationId="{8F7C8A09-380B-4CD5-9BC5-DD2D69A6D331}"/>
          </ac:cxnSpMkLst>
        </pc:cxnChg>
      </pc:sldChg>
      <pc:sldChg chg="modNotesTx">
        <pc:chgData name="Minesh Patel" userId="a66d4990ec83ac90" providerId="LiveId" clId="{696D1335-B73D-4678-9132-B1F54BF14EBE}" dt="2021-07-26T12:27:54.643" v="5208" actId="20577"/>
        <pc:sldMkLst>
          <pc:docMk/>
          <pc:sldMk cId="3620444487" sldId="524"/>
        </pc:sldMkLst>
      </pc:sldChg>
      <pc:sldChg chg="addSp delSp modSp mod delAnim modAnim modNotesTx">
        <pc:chgData name="Minesh Patel" userId="a66d4990ec83ac90" providerId="LiveId" clId="{696D1335-B73D-4678-9132-B1F54BF14EBE}" dt="2021-07-26T22:57:13.020" v="14200" actId="20577"/>
        <pc:sldMkLst>
          <pc:docMk/>
          <pc:sldMk cId="1057542308" sldId="526"/>
        </pc:sldMkLst>
        <pc:spChg chg="mod">
          <ac:chgData name="Minesh Patel" userId="a66d4990ec83ac90" providerId="LiveId" clId="{696D1335-B73D-4678-9132-B1F54BF14EBE}" dt="2021-07-26T12:57:53.907" v="5711" actId="20577"/>
          <ac:spMkLst>
            <pc:docMk/>
            <pc:sldMk cId="1057542308" sldId="526"/>
            <ac:spMk id="2" creationId="{00000000-0000-0000-0000-000000000000}"/>
          </ac:spMkLst>
        </pc:spChg>
        <pc:spChg chg="mod">
          <ac:chgData name="Minesh Patel" userId="a66d4990ec83ac90" providerId="LiveId" clId="{696D1335-B73D-4678-9132-B1F54BF14EBE}" dt="2021-07-26T13:23:38.951" v="6637" actId="1076"/>
          <ac:spMkLst>
            <pc:docMk/>
            <pc:sldMk cId="1057542308" sldId="526"/>
            <ac:spMk id="3" creationId="{C09A9C93-75C5-4C06-BC8D-CB9C436349F8}"/>
          </ac:spMkLst>
        </pc:spChg>
        <pc:spChg chg="mod">
          <ac:chgData name="Minesh Patel" userId="a66d4990ec83ac90" providerId="LiveId" clId="{696D1335-B73D-4678-9132-B1F54BF14EBE}" dt="2021-07-26T13:17:33.193" v="6488" actId="20577"/>
          <ac:spMkLst>
            <pc:docMk/>
            <pc:sldMk cId="1057542308" sldId="526"/>
            <ac:spMk id="6" creationId="{6C61E60C-80FA-4E55-8D68-AE71C8A36D6A}"/>
          </ac:spMkLst>
        </pc:spChg>
        <pc:spChg chg="del">
          <ac:chgData name="Minesh Patel" userId="a66d4990ec83ac90" providerId="LiveId" clId="{696D1335-B73D-4678-9132-B1F54BF14EBE}" dt="2021-07-26T12:59:35.366" v="5736" actId="478"/>
          <ac:spMkLst>
            <pc:docMk/>
            <pc:sldMk cId="1057542308" sldId="526"/>
            <ac:spMk id="7" creationId="{35280ECC-AEB6-49D4-990D-D37F67492F22}"/>
          </ac:spMkLst>
        </pc:spChg>
        <pc:spChg chg="mod topLvl">
          <ac:chgData name="Minesh Patel" userId="a66d4990ec83ac90" providerId="LiveId" clId="{696D1335-B73D-4678-9132-B1F54BF14EBE}" dt="2021-07-26T12:59:42.059" v="5738" actId="165"/>
          <ac:spMkLst>
            <pc:docMk/>
            <pc:sldMk cId="1057542308" sldId="526"/>
            <ac:spMk id="8" creationId="{8E278BF9-4D4B-459C-BCF4-54BAFBB908ED}"/>
          </ac:spMkLst>
        </pc:spChg>
        <pc:spChg chg="mod topLvl">
          <ac:chgData name="Minesh Patel" userId="a66d4990ec83ac90" providerId="LiveId" clId="{696D1335-B73D-4678-9132-B1F54BF14EBE}" dt="2021-07-26T13:01:10.690" v="5759" actId="208"/>
          <ac:spMkLst>
            <pc:docMk/>
            <pc:sldMk cId="1057542308" sldId="526"/>
            <ac:spMk id="9" creationId="{5895A9AA-E147-44C8-A4D8-A2BA7450308E}"/>
          </ac:spMkLst>
        </pc:spChg>
        <pc:spChg chg="mod topLvl">
          <ac:chgData name="Minesh Patel" userId="a66d4990ec83ac90" providerId="LiveId" clId="{696D1335-B73D-4678-9132-B1F54BF14EBE}" dt="2021-07-26T12:59:42.059" v="5738" actId="165"/>
          <ac:spMkLst>
            <pc:docMk/>
            <pc:sldMk cId="1057542308" sldId="526"/>
            <ac:spMk id="10" creationId="{352C5DB0-6095-49B2-B75C-F0035238F181}"/>
          </ac:spMkLst>
        </pc:spChg>
        <pc:spChg chg="mod topLvl">
          <ac:chgData name="Minesh Patel" userId="a66d4990ec83ac90" providerId="LiveId" clId="{696D1335-B73D-4678-9132-B1F54BF14EBE}" dt="2021-07-26T13:18:47.214" v="6493" actId="1076"/>
          <ac:spMkLst>
            <pc:docMk/>
            <pc:sldMk cId="1057542308" sldId="526"/>
            <ac:spMk id="15" creationId="{2342670F-34A2-4EC6-8E6A-1679729028F4}"/>
          </ac:spMkLst>
        </pc:spChg>
        <pc:spChg chg="mod topLvl">
          <ac:chgData name="Minesh Patel" userId="a66d4990ec83ac90" providerId="LiveId" clId="{696D1335-B73D-4678-9132-B1F54BF14EBE}" dt="2021-07-26T13:01:45.157" v="5762" actId="207"/>
          <ac:spMkLst>
            <pc:docMk/>
            <pc:sldMk cId="1057542308" sldId="526"/>
            <ac:spMk id="16" creationId="{A9C08AD8-96EE-40DC-A5E0-9DFAF9AA764D}"/>
          </ac:spMkLst>
        </pc:spChg>
        <pc:spChg chg="mod topLvl">
          <ac:chgData name="Minesh Patel" userId="a66d4990ec83ac90" providerId="LiveId" clId="{696D1335-B73D-4678-9132-B1F54BF14EBE}" dt="2021-07-26T13:18:47.214" v="6493" actId="1076"/>
          <ac:spMkLst>
            <pc:docMk/>
            <pc:sldMk cId="1057542308" sldId="526"/>
            <ac:spMk id="17" creationId="{E6EF3932-8627-4DC7-8BA0-1DB7F7127A9C}"/>
          </ac:spMkLst>
        </pc:spChg>
        <pc:spChg chg="mod">
          <ac:chgData name="Minesh Patel" userId="a66d4990ec83ac90" providerId="LiveId" clId="{696D1335-B73D-4678-9132-B1F54BF14EBE}" dt="2021-07-26T13:23:38.951" v="6637" actId="1076"/>
          <ac:spMkLst>
            <pc:docMk/>
            <pc:sldMk cId="1057542308" sldId="526"/>
            <ac:spMk id="25" creationId="{918ACD6B-792C-4982-9057-DE94CD4167D6}"/>
          </ac:spMkLst>
        </pc:spChg>
        <pc:spChg chg="del">
          <ac:chgData name="Minesh Patel" userId="a66d4990ec83ac90" providerId="LiveId" clId="{696D1335-B73D-4678-9132-B1F54BF14EBE}" dt="2021-07-26T13:22:53.336" v="6579" actId="478"/>
          <ac:spMkLst>
            <pc:docMk/>
            <pc:sldMk cId="1057542308" sldId="526"/>
            <ac:spMk id="33" creationId="{FF2D1B56-118C-44FA-B390-648F349CD143}"/>
          </ac:spMkLst>
        </pc:spChg>
        <pc:spChg chg="mod topLvl">
          <ac:chgData name="Minesh Patel" userId="a66d4990ec83ac90" providerId="LiveId" clId="{696D1335-B73D-4678-9132-B1F54BF14EBE}" dt="2021-07-26T12:59:18.389" v="5731" actId="165"/>
          <ac:spMkLst>
            <pc:docMk/>
            <pc:sldMk cId="1057542308" sldId="526"/>
            <ac:spMk id="34" creationId="{46423CBB-020C-4DD3-A024-AB8C4FF113D6}"/>
          </ac:spMkLst>
        </pc:spChg>
        <pc:spChg chg="mod topLvl">
          <ac:chgData name="Minesh Patel" userId="a66d4990ec83ac90" providerId="LiveId" clId="{696D1335-B73D-4678-9132-B1F54BF14EBE}" dt="2021-07-26T12:59:18.389" v="5731" actId="165"/>
          <ac:spMkLst>
            <pc:docMk/>
            <pc:sldMk cId="1057542308" sldId="526"/>
            <ac:spMk id="35" creationId="{26976417-138B-4C1E-AF8F-95479275E264}"/>
          </ac:spMkLst>
        </pc:spChg>
        <pc:spChg chg="mod topLvl">
          <ac:chgData name="Minesh Patel" userId="a66d4990ec83ac90" providerId="LiveId" clId="{696D1335-B73D-4678-9132-B1F54BF14EBE}" dt="2021-07-26T12:59:18.389" v="5731" actId="165"/>
          <ac:spMkLst>
            <pc:docMk/>
            <pc:sldMk cId="1057542308" sldId="526"/>
            <ac:spMk id="36" creationId="{CE54718A-D126-4897-92BB-DA15A383A358}"/>
          </ac:spMkLst>
        </pc:spChg>
        <pc:spChg chg="mod topLvl">
          <ac:chgData name="Minesh Patel" userId="a66d4990ec83ac90" providerId="LiveId" clId="{696D1335-B73D-4678-9132-B1F54BF14EBE}" dt="2021-07-26T12:59:18.389" v="5731" actId="165"/>
          <ac:spMkLst>
            <pc:docMk/>
            <pc:sldMk cId="1057542308" sldId="526"/>
            <ac:spMk id="37" creationId="{7A708363-E687-453A-882B-C75A5E961338}"/>
          </ac:spMkLst>
        </pc:spChg>
        <pc:spChg chg="mod topLvl">
          <ac:chgData name="Minesh Patel" userId="a66d4990ec83ac90" providerId="LiveId" clId="{696D1335-B73D-4678-9132-B1F54BF14EBE}" dt="2021-07-26T12:59:18.389" v="5731" actId="165"/>
          <ac:spMkLst>
            <pc:docMk/>
            <pc:sldMk cId="1057542308" sldId="526"/>
            <ac:spMk id="38" creationId="{E9A1B105-5022-4EF0-90F5-FE3A8B5F4C37}"/>
          </ac:spMkLst>
        </pc:spChg>
        <pc:spChg chg="mod topLvl">
          <ac:chgData name="Minesh Patel" userId="a66d4990ec83ac90" providerId="LiveId" clId="{696D1335-B73D-4678-9132-B1F54BF14EBE}" dt="2021-07-26T12:59:18.389" v="5731" actId="165"/>
          <ac:spMkLst>
            <pc:docMk/>
            <pc:sldMk cId="1057542308" sldId="526"/>
            <ac:spMk id="39" creationId="{D9693EEF-BFF5-4E37-9386-B83E15CC8847}"/>
          </ac:spMkLst>
        </pc:spChg>
        <pc:spChg chg="mod topLvl">
          <ac:chgData name="Minesh Patel" userId="a66d4990ec83ac90" providerId="LiveId" clId="{696D1335-B73D-4678-9132-B1F54BF14EBE}" dt="2021-07-26T12:59:18.389" v="5731" actId="165"/>
          <ac:spMkLst>
            <pc:docMk/>
            <pc:sldMk cId="1057542308" sldId="526"/>
            <ac:spMk id="40" creationId="{A1D5F4D5-C645-42FF-89B0-DC12CC6369C3}"/>
          </ac:spMkLst>
        </pc:spChg>
        <pc:spChg chg="mod topLvl">
          <ac:chgData name="Minesh Patel" userId="a66d4990ec83ac90" providerId="LiveId" clId="{696D1335-B73D-4678-9132-B1F54BF14EBE}" dt="2021-07-26T12:59:18.389" v="5731" actId="165"/>
          <ac:spMkLst>
            <pc:docMk/>
            <pc:sldMk cId="1057542308" sldId="526"/>
            <ac:spMk id="41" creationId="{5C613567-4BA2-4960-B976-654298AF4E07}"/>
          </ac:spMkLst>
        </pc:spChg>
        <pc:spChg chg="mod topLvl">
          <ac:chgData name="Minesh Patel" userId="a66d4990ec83ac90" providerId="LiveId" clId="{696D1335-B73D-4678-9132-B1F54BF14EBE}" dt="2021-07-26T12:59:18.389" v="5731" actId="165"/>
          <ac:spMkLst>
            <pc:docMk/>
            <pc:sldMk cId="1057542308" sldId="526"/>
            <ac:spMk id="42" creationId="{09BD032E-2FB3-47DE-9416-CD4DDA887804}"/>
          </ac:spMkLst>
        </pc:spChg>
        <pc:spChg chg="mod topLvl">
          <ac:chgData name="Minesh Patel" userId="a66d4990ec83ac90" providerId="LiveId" clId="{696D1335-B73D-4678-9132-B1F54BF14EBE}" dt="2021-07-26T12:59:18.389" v="5731" actId="165"/>
          <ac:spMkLst>
            <pc:docMk/>
            <pc:sldMk cId="1057542308" sldId="526"/>
            <ac:spMk id="43" creationId="{4B581BB2-5DAD-49D1-81BF-EFBFF66F2973}"/>
          </ac:spMkLst>
        </pc:spChg>
        <pc:spChg chg="mod topLvl">
          <ac:chgData name="Minesh Patel" userId="a66d4990ec83ac90" providerId="LiveId" clId="{696D1335-B73D-4678-9132-B1F54BF14EBE}" dt="2021-07-26T12:59:18.389" v="5731" actId="165"/>
          <ac:spMkLst>
            <pc:docMk/>
            <pc:sldMk cId="1057542308" sldId="526"/>
            <ac:spMk id="44" creationId="{282C9D11-1A73-4DCD-8DB6-D6B6B184E6D6}"/>
          </ac:spMkLst>
        </pc:spChg>
        <pc:spChg chg="mod topLvl">
          <ac:chgData name="Minesh Patel" userId="a66d4990ec83ac90" providerId="LiveId" clId="{696D1335-B73D-4678-9132-B1F54BF14EBE}" dt="2021-07-26T12:59:18.389" v="5731" actId="165"/>
          <ac:spMkLst>
            <pc:docMk/>
            <pc:sldMk cId="1057542308" sldId="526"/>
            <ac:spMk id="45" creationId="{D9F2A853-3ECB-47BA-A618-D01C26B503CE}"/>
          </ac:spMkLst>
        </pc:spChg>
        <pc:spChg chg="mod topLvl">
          <ac:chgData name="Minesh Patel" userId="a66d4990ec83ac90" providerId="LiveId" clId="{696D1335-B73D-4678-9132-B1F54BF14EBE}" dt="2021-07-26T12:59:18.389" v="5731" actId="165"/>
          <ac:spMkLst>
            <pc:docMk/>
            <pc:sldMk cId="1057542308" sldId="526"/>
            <ac:spMk id="46" creationId="{AA2C4D9F-7389-43C8-AE2D-64ABEA7B4EEB}"/>
          </ac:spMkLst>
        </pc:spChg>
        <pc:spChg chg="mod">
          <ac:chgData name="Minesh Patel" userId="a66d4990ec83ac90" providerId="LiveId" clId="{696D1335-B73D-4678-9132-B1F54BF14EBE}" dt="2021-07-26T12:59:18.389" v="5731" actId="165"/>
          <ac:spMkLst>
            <pc:docMk/>
            <pc:sldMk cId="1057542308" sldId="526"/>
            <ac:spMk id="47" creationId="{4C5A3BFF-1E22-46C4-8795-73461D4B3D82}"/>
          </ac:spMkLst>
        </pc:spChg>
        <pc:spChg chg="mod">
          <ac:chgData name="Minesh Patel" userId="a66d4990ec83ac90" providerId="LiveId" clId="{696D1335-B73D-4678-9132-B1F54BF14EBE}" dt="2021-07-26T12:59:18.389" v="5731" actId="165"/>
          <ac:spMkLst>
            <pc:docMk/>
            <pc:sldMk cId="1057542308" sldId="526"/>
            <ac:spMk id="48" creationId="{ED1A9F2A-F581-44A8-B731-D54AD82504DE}"/>
          </ac:spMkLst>
        </pc:spChg>
        <pc:spChg chg="mod">
          <ac:chgData name="Minesh Patel" userId="a66d4990ec83ac90" providerId="LiveId" clId="{696D1335-B73D-4678-9132-B1F54BF14EBE}" dt="2021-07-26T12:59:18.389" v="5731" actId="165"/>
          <ac:spMkLst>
            <pc:docMk/>
            <pc:sldMk cId="1057542308" sldId="526"/>
            <ac:spMk id="49" creationId="{EF8D0A7C-8D88-4D11-BE3F-03E6FE1E2F2F}"/>
          </ac:spMkLst>
        </pc:spChg>
        <pc:spChg chg="mod">
          <ac:chgData name="Minesh Patel" userId="a66d4990ec83ac90" providerId="LiveId" clId="{696D1335-B73D-4678-9132-B1F54BF14EBE}" dt="2021-07-26T12:59:18.389" v="5731" actId="165"/>
          <ac:spMkLst>
            <pc:docMk/>
            <pc:sldMk cId="1057542308" sldId="526"/>
            <ac:spMk id="50" creationId="{863BA3D7-1E3B-4E6A-939E-EA84C84DD84E}"/>
          </ac:spMkLst>
        </pc:spChg>
        <pc:spChg chg="mod">
          <ac:chgData name="Minesh Patel" userId="a66d4990ec83ac90" providerId="LiveId" clId="{696D1335-B73D-4678-9132-B1F54BF14EBE}" dt="2021-07-26T12:59:18.389" v="5731" actId="165"/>
          <ac:spMkLst>
            <pc:docMk/>
            <pc:sldMk cId="1057542308" sldId="526"/>
            <ac:spMk id="51" creationId="{C8A17E4F-A938-4F63-903E-AD501A8D9F29}"/>
          </ac:spMkLst>
        </pc:spChg>
        <pc:spChg chg="mod">
          <ac:chgData name="Minesh Patel" userId="a66d4990ec83ac90" providerId="LiveId" clId="{696D1335-B73D-4678-9132-B1F54BF14EBE}" dt="2021-07-26T12:59:18.389" v="5731" actId="165"/>
          <ac:spMkLst>
            <pc:docMk/>
            <pc:sldMk cId="1057542308" sldId="526"/>
            <ac:spMk id="52" creationId="{1034DCE7-03A6-4303-87D5-A8E65D3B134A}"/>
          </ac:spMkLst>
        </pc:spChg>
        <pc:spChg chg="mod">
          <ac:chgData name="Minesh Patel" userId="a66d4990ec83ac90" providerId="LiveId" clId="{696D1335-B73D-4678-9132-B1F54BF14EBE}" dt="2021-07-26T12:59:18.389" v="5731" actId="165"/>
          <ac:spMkLst>
            <pc:docMk/>
            <pc:sldMk cId="1057542308" sldId="526"/>
            <ac:spMk id="53" creationId="{F664E52B-C205-4107-B5ED-00CBF02D5B36}"/>
          </ac:spMkLst>
        </pc:spChg>
        <pc:spChg chg="mod">
          <ac:chgData name="Minesh Patel" userId="a66d4990ec83ac90" providerId="LiveId" clId="{696D1335-B73D-4678-9132-B1F54BF14EBE}" dt="2021-07-26T12:59:18.389" v="5731" actId="165"/>
          <ac:spMkLst>
            <pc:docMk/>
            <pc:sldMk cId="1057542308" sldId="526"/>
            <ac:spMk id="55" creationId="{DF2C5DC6-282B-4347-BBC6-8F272B4FC2F3}"/>
          </ac:spMkLst>
        </pc:spChg>
        <pc:spChg chg="mod">
          <ac:chgData name="Minesh Patel" userId="a66d4990ec83ac90" providerId="LiveId" clId="{696D1335-B73D-4678-9132-B1F54BF14EBE}" dt="2021-07-26T12:59:18.389" v="5731" actId="165"/>
          <ac:spMkLst>
            <pc:docMk/>
            <pc:sldMk cId="1057542308" sldId="526"/>
            <ac:spMk id="56" creationId="{1452A11A-E2F0-4AB9-A60C-21113838DB25}"/>
          </ac:spMkLst>
        </pc:spChg>
        <pc:spChg chg="mod">
          <ac:chgData name="Minesh Patel" userId="a66d4990ec83ac90" providerId="LiveId" clId="{696D1335-B73D-4678-9132-B1F54BF14EBE}" dt="2021-07-26T12:59:18.389" v="5731" actId="165"/>
          <ac:spMkLst>
            <pc:docMk/>
            <pc:sldMk cId="1057542308" sldId="526"/>
            <ac:spMk id="57" creationId="{9A4AB276-B2A7-4ECA-9650-5416AA7927F9}"/>
          </ac:spMkLst>
        </pc:spChg>
        <pc:spChg chg="mod">
          <ac:chgData name="Minesh Patel" userId="a66d4990ec83ac90" providerId="LiveId" clId="{696D1335-B73D-4678-9132-B1F54BF14EBE}" dt="2021-07-26T12:59:18.389" v="5731" actId="165"/>
          <ac:spMkLst>
            <pc:docMk/>
            <pc:sldMk cId="1057542308" sldId="526"/>
            <ac:spMk id="58" creationId="{18BF3300-2558-4172-8C48-D9AB8C93A8DD}"/>
          </ac:spMkLst>
        </pc:spChg>
        <pc:spChg chg="mod">
          <ac:chgData name="Minesh Patel" userId="a66d4990ec83ac90" providerId="LiveId" clId="{696D1335-B73D-4678-9132-B1F54BF14EBE}" dt="2021-07-26T12:59:18.389" v="5731" actId="165"/>
          <ac:spMkLst>
            <pc:docMk/>
            <pc:sldMk cId="1057542308" sldId="526"/>
            <ac:spMk id="59" creationId="{D8479032-83DE-405D-85E0-3C4D264A2CFA}"/>
          </ac:spMkLst>
        </pc:spChg>
        <pc:spChg chg="mod">
          <ac:chgData name="Minesh Patel" userId="a66d4990ec83ac90" providerId="LiveId" clId="{696D1335-B73D-4678-9132-B1F54BF14EBE}" dt="2021-07-26T13:00:09.217" v="5747" actId="571"/>
          <ac:spMkLst>
            <pc:docMk/>
            <pc:sldMk cId="1057542308" sldId="526"/>
            <ac:spMk id="61" creationId="{55A2A11B-2464-420C-AEEA-5702F8B85B24}"/>
          </ac:spMkLst>
        </pc:spChg>
        <pc:spChg chg="mod">
          <ac:chgData name="Minesh Patel" userId="a66d4990ec83ac90" providerId="LiveId" clId="{696D1335-B73D-4678-9132-B1F54BF14EBE}" dt="2021-07-26T13:00:09.217" v="5747" actId="571"/>
          <ac:spMkLst>
            <pc:docMk/>
            <pc:sldMk cId="1057542308" sldId="526"/>
            <ac:spMk id="62" creationId="{7751F824-A755-43D1-9E49-0E5D01DEDE81}"/>
          </ac:spMkLst>
        </pc:spChg>
        <pc:spChg chg="mod">
          <ac:chgData name="Minesh Patel" userId="a66d4990ec83ac90" providerId="LiveId" clId="{696D1335-B73D-4678-9132-B1F54BF14EBE}" dt="2021-07-26T13:00:09.217" v="5747" actId="571"/>
          <ac:spMkLst>
            <pc:docMk/>
            <pc:sldMk cId="1057542308" sldId="526"/>
            <ac:spMk id="63" creationId="{B6E3EA97-B33A-40F5-A916-247CCD08247F}"/>
          </ac:spMkLst>
        </pc:spChg>
        <pc:spChg chg="mod">
          <ac:chgData name="Minesh Patel" userId="a66d4990ec83ac90" providerId="LiveId" clId="{696D1335-B73D-4678-9132-B1F54BF14EBE}" dt="2021-07-26T13:00:09.217" v="5747" actId="571"/>
          <ac:spMkLst>
            <pc:docMk/>
            <pc:sldMk cId="1057542308" sldId="526"/>
            <ac:spMk id="64" creationId="{E5896C63-0F58-4361-A048-390E85C9DE68}"/>
          </ac:spMkLst>
        </pc:spChg>
        <pc:spChg chg="mod">
          <ac:chgData name="Minesh Patel" userId="a66d4990ec83ac90" providerId="LiveId" clId="{696D1335-B73D-4678-9132-B1F54BF14EBE}" dt="2021-07-26T13:00:09.217" v="5747" actId="571"/>
          <ac:spMkLst>
            <pc:docMk/>
            <pc:sldMk cId="1057542308" sldId="526"/>
            <ac:spMk id="65" creationId="{E5823D29-8182-4943-A57D-2433AB6AD7B7}"/>
          </ac:spMkLst>
        </pc:spChg>
        <pc:spChg chg="mod">
          <ac:chgData name="Minesh Patel" userId="a66d4990ec83ac90" providerId="LiveId" clId="{696D1335-B73D-4678-9132-B1F54BF14EBE}" dt="2021-07-26T13:00:09.217" v="5747" actId="571"/>
          <ac:spMkLst>
            <pc:docMk/>
            <pc:sldMk cId="1057542308" sldId="526"/>
            <ac:spMk id="66" creationId="{EB24C01C-9B06-496D-9969-8120A498846B}"/>
          </ac:spMkLst>
        </pc:spChg>
        <pc:spChg chg="mod">
          <ac:chgData name="Minesh Patel" userId="a66d4990ec83ac90" providerId="LiveId" clId="{696D1335-B73D-4678-9132-B1F54BF14EBE}" dt="2021-07-26T13:00:09.217" v="5747" actId="571"/>
          <ac:spMkLst>
            <pc:docMk/>
            <pc:sldMk cId="1057542308" sldId="526"/>
            <ac:spMk id="67" creationId="{26CB550C-3D88-4CE0-AD63-28651A589EBF}"/>
          </ac:spMkLst>
        </pc:spChg>
        <pc:spChg chg="mod">
          <ac:chgData name="Minesh Patel" userId="a66d4990ec83ac90" providerId="LiveId" clId="{696D1335-B73D-4678-9132-B1F54BF14EBE}" dt="2021-07-26T13:00:09.217" v="5747" actId="571"/>
          <ac:spMkLst>
            <pc:docMk/>
            <pc:sldMk cId="1057542308" sldId="526"/>
            <ac:spMk id="69" creationId="{2CA009AF-E9AA-4A86-89CB-525DDD8AEE2B}"/>
          </ac:spMkLst>
        </pc:spChg>
        <pc:spChg chg="mod">
          <ac:chgData name="Minesh Patel" userId="a66d4990ec83ac90" providerId="LiveId" clId="{696D1335-B73D-4678-9132-B1F54BF14EBE}" dt="2021-07-26T13:00:09.217" v="5747" actId="571"/>
          <ac:spMkLst>
            <pc:docMk/>
            <pc:sldMk cId="1057542308" sldId="526"/>
            <ac:spMk id="70" creationId="{B04AB150-6311-4500-8669-39CDF0663F81}"/>
          </ac:spMkLst>
        </pc:spChg>
        <pc:spChg chg="mod">
          <ac:chgData name="Minesh Patel" userId="a66d4990ec83ac90" providerId="LiveId" clId="{696D1335-B73D-4678-9132-B1F54BF14EBE}" dt="2021-07-26T13:00:09.217" v="5747" actId="571"/>
          <ac:spMkLst>
            <pc:docMk/>
            <pc:sldMk cId="1057542308" sldId="526"/>
            <ac:spMk id="71" creationId="{91E0F1BF-2F9B-4A1E-9E68-0866DB12AB47}"/>
          </ac:spMkLst>
        </pc:spChg>
        <pc:spChg chg="mod">
          <ac:chgData name="Minesh Patel" userId="a66d4990ec83ac90" providerId="LiveId" clId="{696D1335-B73D-4678-9132-B1F54BF14EBE}" dt="2021-07-26T13:00:09.217" v="5747" actId="571"/>
          <ac:spMkLst>
            <pc:docMk/>
            <pc:sldMk cId="1057542308" sldId="526"/>
            <ac:spMk id="72" creationId="{C09693C7-29BC-4D01-A191-1ADB8744DBC3}"/>
          </ac:spMkLst>
        </pc:spChg>
        <pc:spChg chg="mod">
          <ac:chgData name="Minesh Patel" userId="a66d4990ec83ac90" providerId="LiveId" clId="{696D1335-B73D-4678-9132-B1F54BF14EBE}" dt="2021-07-26T13:00:09.217" v="5747" actId="571"/>
          <ac:spMkLst>
            <pc:docMk/>
            <pc:sldMk cId="1057542308" sldId="526"/>
            <ac:spMk id="73" creationId="{774B53FB-0E83-4CFF-8CE8-834DD1D5EF18}"/>
          </ac:spMkLst>
        </pc:spChg>
        <pc:spChg chg="add mod">
          <ac:chgData name="Minesh Patel" userId="a66d4990ec83ac90" providerId="LiveId" clId="{696D1335-B73D-4678-9132-B1F54BF14EBE}" dt="2021-07-26T13:00:18.435" v="5751" actId="1076"/>
          <ac:spMkLst>
            <pc:docMk/>
            <pc:sldMk cId="1057542308" sldId="526"/>
            <ac:spMk id="74" creationId="{26A4EBBE-B479-46DF-93C7-309CFA3114DC}"/>
          </ac:spMkLst>
        </pc:spChg>
        <pc:spChg chg="add mod">
          <ac:chgData name="Minesh Patel" userId="a66d4990ec83ac90" providerId="LiveId" clId="{696D1335-B73D-4678-9132-B1F54BF14EBE}" dt="2021-07-26T13:00:16.982" v="5750" actId="1076"/>
          <ac:spMkLst>
            <pc:docMk/>
            <pc:sldMk cId="1057542308" sldId="526"/>
            <ac:spMk id="75" creationId="{C088BC4B-8339-4AF6-8424-A0088985E7B8}"/>
          </ac:spMkLst>
        </pc:spChg>
        <pc:spChg chg="add del mod">
          <ac:chgData name="Minesh Patel" userId="a66d4990ec83ac90" providerId="LiveId" clId="{696D1335-B73D-4678-9132-B1F54BF14EBE}" dt="2021-07-26T13:00:11.457" v="5748" actId="478"/>
          <ac:spMkLst>
            <pc:docMk/>
            <pc:sldMk cId="1057542308" sldId="526"/>
            <ac:spMk id="76" creationId="{8BE2068D-7A82-4775-BDC0-B247B9002DCB}"/>
          </ac:spMkLst>
        </pc:spChg>
        <pc:spChg chg="add del mod">
          <ac:chgData name="Minesh Patel" userId="a66d4990ec83ac90" providerId="LiveId" clId="{696D1335-B73D-4678-9132-B1F54BF14EBE}" dt="2021-07-26T13:00:11.457" v="5748" actId="478"/>
          <ac:spMkLst>
            <pc:docMk/>
            <pc:sldMk cId="1057542308" sldId="526"/>
            <ac:spMk id="77" creationId="{C5B7CF35-018A-4746-84AD-9F7EB8437E17}"/>
          </ac:spMkLst>
        </pc:spChg>
        <pc:spChg chg="add del mod">
          <ac:chgData name="Minesh Patel" userId="a66d4990ec83ac90" providerId="LiveId" clId="{696D1335-B73D-4678-9132-B1F54BF14EBE}" dt="2021-07-26T13:00:11.457" v="5748" actId="478"/>
          <ac:spMkLst>
            <pc:docMk/>
            <pc:sldMk cId="1057542308" sldId="526"/>
            <ac:spMk id="78" creationId="{AC24EBA0-9E4F-48F9-87B0-104A0088547E}"/>
          </ac:spMkLst>
        </pc:spChg>
        <pc:spChg chg="add mod">
          <ac:chgData name="Minesh Patel" userId="a66d4990ec83ac90" providerId="LiveId" clId="{696D1335-B73D-4678-9132-B1F54BF14EBE}" dt="2021-07-26T13:00:20.764" v="5752" actId="1076"/>
          <ac:spMkLst>
            <pc:docMk/>
            <pc:sldMk cId="1057542308" sldId="526"/>
            <ac:spMk id="79" creationId="{1F5164EB-687F-4241-8463-0E61EFFDCAD3}"/>
          </ac:spMkLst>
        </pc:spChg>
        <pc:spChg chg="add mod">
          <ac:chgData name="Minesh Patel" userId="a66d4990ec83ac90" providerId="LiveId" clId="{696D1335-B73D-4678-9132-B1F54BF14EBE}" dt="2021-07-26T13:00:15.627" v="5749" actId="1076"/>
          <ac:spMkLst>
            <pc:docMk/>
            <pc:sldMk cId="1057542308" sldId="526"/>
            <ac:spMk id="80" creationId="{77AC161F-0AD6-4A3A-8231-57BDA3A7963D}"/>
          </ac:spMkLst>
        </pc:spChg>
        <pc:spChg chg="add del mod">
          <ac:chgData name="Minesh Patel" userId="a66d4990ec83ac90" providerId="LiveId" clId="{696D1335-B73D-4678-9132-B1F54BF14EBE}" dt="2021-07-26T13:22:58.342" v="6581"/>
          <ac:spMkLst>
            <pc:docMk/>
            <pc:sldMk cId="1057542308" sldId="526"/>
            <ac:spMk id="81" creationId="{75EBED4D-BDF3-407D-AEBC-B56F6D4CE6B5}"/>
          </ac:spMkLst>
        </pc:spChg>
        <pc:spChg chg="add mod">
          <ac:chgData name="Minesh Patel" userId="a66d4990ec83ac90" providerId="LiveId" clId="{696D1335-B73D-4678-9132-B1F54BF14EBE}" dt="2021-07-26T22:57:13.020" v="14200" actId="20577"/>
          <ac:spMkLst>
            <pc:docMk/>
            <pc:sldMk cId="1057542308" sldId="526"/>
            <ac:spMk id="82" creationId="{6A86FB20-2079-4472-B35D-A854BA813463}"/>
          </ac:spMkLst>
        </pc:spChg>
        <pc:grpChg chg="add del mod">
          <ac:chgData name="Minesh Patel" userId="a66d4990ec83ac90" providerId="LiveId" clId="{696D1335-B73D-4678-9132-B1F54BF14EBE}" dt="2021-07-26T13:00:33.486" v="5754" actId="164"/>
          <ac:grpSpMkLst>
            <pc:docMk/>
            <pc:sldMk cId="1057542308" sldId="526"/>
            <ac:grpSpMk id="5" creationId="{2123B537-113A-4361-9FBC-3CE52C6E1FCB}"/>
          </ac:grpSpMkLst>
        </pc:grpChg>
        <pc:grpChg chg="add mod">
          <ac:chgData name="Minesh Patel" userId="a66d4990ec83ac90" providerId="LiveId" clId="{696D1335-B73D-4678-9132-B1F54BF14EBE}" dt="2021-07-26T13:00:33.486" v="5754" actId="164"/>
          <ac:grpSpMkLst>
            <pc:docMk/>
            <pc:sldMk cId="1057542308" sldId="526"/>
            <ac:grpSpMk id="13" creationId="{F1BAD929-7F67-4E6F-B040-EF4E7C1F87EE}"/>
          </ac:grpSpMkLst>
        </pc:grpChg>
        <pc:grpChg chg="add mod ord">
          <ac:chgData name="Minesh Patel" userId="a66d4990ec83ac90" providerId="LiveId" clId="{696D1335-B73D-4678-9132-B1F54BF14EBE}" dt="2021-07-26T13:23:38.951" v="6637" actId="1076"/>
          <ac:grpSpMkLst>
            <pc:docMk/>
            <pc:sldMk cId="1057542308" sldId="526"/>
            <ac:grpSpMk id="14" creationId="{F7E39AF9-8389-4318-827C-B18A1732BF4C}"/>
          </ac:grpSpMkLst>
        </pc:grpChg>
        <pc:grpChg chg="add del mod">
          <ac:chgData name="Minesh Patel" userId="a66d4990ec83ac90" providerId="LiveId" clId="{696D1335-B73D-4678-9132-B1F54BF14EBE}" dt="2021-07-26T12:59:19.611" v="5732" actId="478"/>
          <ac:grpSpMkLst>
            <pc:docMk/>
            <pc:sldMk cId="1057542308" sldId="526"/>
            <ac:grpSpMk id="31" creationId="{E7BCE3C4-556B-474B-A782-3C4F756A32E0}"/>
          </ac:grpSpMkLst>
        </pc:grpChg>
        <pc:grpChg chg="mod topLvl">
          <ac:chgData name="Minesh Patel" userId="a66d4990ec83ac90" providerId="LiveId" clId="{696D1335-B73D-4678-9132-B1F54BF14EBE}" dt="2021-07-26T12:59:18.389" v="5731" actId="165"/>
          <ac:grpSpMkLst>
            <pc:docMk/>
            <pc:sldMk cId="1057542308" sldId="526"/>
            <ac:grpSpMk id="32" creationId="{363A0916-24CE-4A2D-B371-E0D274EE6B10}"/>
          </ac:grpSpMkLst>
        </pc:grpChg>
        <pc:grpChg chg="mod">
          <ac:chgData name="Minesh Patel" userId="a66d4990ec83ac90" providerId="LiveId" clId="{696D1335-B73D-4678-9132-B1F54BF14EBE}" dt="2021-07-26T12:59:18.389" v="5731" actId="165"/>
          <ac:grpSpMkLst>
            <pc:docMk/>
            <pc:sldMk cId="1057542308" sldId="526"/>
            <ac:grpSpMk id="54" creationId="{65572153-CCD8-4CBA-BB7F-22CCF99C8C86}"/>
          </ac:grpSpMkLst>
        </pc:grpChg>
        <pc:grpChg chg="add mod">
          <ac:chgData name="Minesh Patel" userId="a66d4990ec83ac90" providerId="LiveId" clId="{696D1335-B73D-4678-9132-B1F54BF14EBE}" dt="2021-07-26T13:00:09.217" v="5747" actId="571"/>
          <ac:grpSpMkLst>
            <pc:docMk/>
            <pc:sldMk cId="1057542308" sldId="526"/>
            <ac:grpSpMk id="60" creationId="{F667D666-3B54-4B60-BDFC-AFB667CFF372}"/>
          </ac:grpSpMkLst>
        </pc:grpChg>
        <pc:grpChg chg="mod">
          <ac:chgData name="Minesh Patel" userId="a66d4990ec83ac90" providerId="LiveId" clId="{696D1335-B73D-4678-9132-B1F54BF14EBE}" dt="2021-07-26T13:00:09.217" v="5747" actId="571"/>
          <ac:grpSpMkLst>
            <pc:docMk/>
            <pc:sldMk cId="1057542308" sldId="526"/>
            <ac:grpSpMk id="68" creationId="{88F5D26D-315E-415F-A766-A6A45FBCF355}"/>
          </ac:grpSpMkLst>
        </pc:grpChg>
        <pc:picChg chg="add del">
          <ac:chgData name="Minesh Patel" userId="a66d4990ec83ac90" providerId="LiveId" clId="{696D1335-B73D-4678-9132-B1F54BF14EBE}" dt="2021-07-26T13:22:59.367" v="6583"/>
          <ac:picMkLst>
            <pc:docMk/>
            <pc:sldMk cId="1057542308" sldId="526"/>
            <ac:picMk id="22" creationId="{28AF979B-85A7-4130-BEDD-BDC68F2E35B9}"/>
          </ac:picMkLst>
        </pc:picChg>
        <pc:cxnChg chg="mod topLvl">
          <ac:chgData name="Minesh Patel" userId="a66d4990ec83ac90" providerId="LiveId" clId="{696D1335-B73D-4678-9132-B1F54BF14EBE}" dt="2021-07-26T12:59:42.059" v="5738" actId="165"/>
          <ac:cxnSpMkLst>
            <pc:docMk/>
            <pc:sldMk cId="1057542308" sldId="526"/>
            <ac:cxnSpMk id="11" creationId="{AFF659BA-0513-48CA-804D-350C848E56BE}"/>
          </ac:cxnSpMkLst>
        </pc:cxnChg>
        <pc:cxnChg chg="mod">
          <ac:chgData name="Minesh Patel" userId="a66d4990ec83ac90" providerId="LiveId" clId="{696D1335-B73D-4678-9132-B1F54BF14EBE}" dt="2021-07-26T13:23:38.951" v="6637" actId="1076"/>
          <ac:cxnSpMkLst>
            <pc:docMk/>
            <pc:sldMk cId="1057542308" sldId="526"/>
            <ac:cxnSpMk id="12" creationId="{D08484B7-2BA5-44C4-92FE-614CF3891961}"/>
          </ac:cxnSpMkLst>
        </pc:cxnChg>
        <pc:cxnChg chg="mod topLvl">
          <ac:chgData name="Minesh Patel" userId="a66d4990ec83ac90" providerId="LiveId" clId="{696D1335-B73D-4678-9132-B1F54BF14EBE}" dt="2021-07-26T12:59:42.059" v="5738" actId="165"/>
          <ac:cxnSpMkLst>
            <pc:docMk/>
            <pc:sldMk cId="1057542308" sldId="526"/>
            <ac:cxnSpMk id="18" creationId="{DBDA7C13-1255-495B-91A1-4337662B7956}"/>
          </ac:cxnSpMkLst>
        </pc:cxnChg>
      </pc:sldChg>
      <pc:sldChg chg="modSp mod modNotesTx">
        <pc:chgData name="Minesh Patel" userId="a66d4990ec83ac90" providerId="LiveId" clId="{696D1335-B73D-4678-9132-B1F54BF14EBE}" dt="2021-07-26T23:00:04.428" v="14378" actId="5793"/>
        <pc:sldMkLst>
          <pc:docMk/>
          <pc:sldMk cId="1533604747" sldId="527"/>
        </pc:sldMkLst>
        <pc:spChg chg="mod">
          <ac:chgData name="Minesh Patel" userId="a66d4990ec83ac90" providerId="LiveId" clId="{696D1335-B73D-4678-9132-B1F54BF14EBE}" dt="2021-07-26T13:41:21.031" v="7312" actId="20577"/>
          <ac:spMkLst>
            <pc:docMk/>
            <pc:sldMk cId="1533604747" sldId="527"/>
            <ac:spMk id="2" creationId="{00000000-0000-0000-0000-000000000000}"/>
          </ac:spMkLst>
        </pc:spChg>
        <pc:spChg chg="mod">
          <ac:chgData name="Minesh Patel" userId="a66d4990ec83ac90" providerId="LiveId" clId="{696D1335-B73D-4678-9132-B1F54BF14EBE}" dt="2021-07-26T13:39:56.520" v="7228" actId="20577"/>
          <ac:spMkLst>
            <pc:docMk/>
            <pc:sldMk cId="1533604747" sldId="527"/>
            <ac:spMk id="18" creationId="{9C48A4B5-EBAC-4056-AC37-AC7E0CA8FD01}"/>
          </ac:spMkLst>
        </pc:spChg>
        <pc:spChg chg="mod">
          <ac:chgData name="Minesh Patel" userId="a66d4990ec83ac90" providerId="LiveId" clId="{696D1335-B73D-4678-9132-B1F54BF14EBE}" dt="2021-07-26T13:40:43.562" v="7277" actId="20577"/>
          <ac:spMkLst>
            <pc:docMk/>
            <pc:sldMk cId="1533604747" sldId="527"/>
            <ac:spMk id="25" creationId="{A16EA43B-652F-4092-903F-CA042312BF91}"/>
          </ac:spMkLst>
        </pc:spChg>
      </pc:sldChg>
      <pc:sldChg chg="addSp delSp modSp mod modAnim modNotesTx">
        <pc:chgData name="Minesh Patel" userId="a66d4990ec83ac90" providerId="LiveId" clId="{696D1335-B73D-4678-9132-B1F54BF14EBE}" dt="2021-07-26T23:11:23.051" v="14611" actId="208"/>
        <pc:sldMkLst>
          <pc:docMk/>
          <pc:sldMk cId="167103795" sldId="528"/>
        </pc:sldMkLst>
        <pc:spChg chg="mod">
          <ac:chgData name="Minesh Patel" userId="a66d4990ec83ac90" providerId="LiveId" clId="{696D1335-B73D-4678-9132-B1F54BF14EBE}" dt="2021-07-26T23:11:23.051" v="14611" actId="208"/>
          <ac:spMkLst>
            <pc:docMk/>
            <pc:sldMk cId="167103795" sldId="528"/>
            <ac:spMk id="5" creationId="{0DFA412E-4B17-47A5-8CCA-A112CBB8BC5F}"/>
          </ac:spMkLst>
        </pc:spChg>
        <pc:spChg chg="mod">
          <ac:chgData name="Minesh Patel" userId="a66d4990ec83ac90" providerId="LiveId" clId="{696D1335-B73D-4678-9132-B1F54BF14EBE}" dt="2021-07-26T23:07:25.002" v="14433" actId="571"/>
          <ac:spMkLst>
            <pc:docMk/>
            <pc:sldMk cId="167103795" sldId="528"/>
            <ac:spMk id="27" creationId="{EA28B69F-A0F9-4803-9A8B-1F13B0CA2548}"/>
          </ac:spMkLst>
        </pc:spChg>
        <pc:spChg chg="add mod topLvl">
          <ac:chgData name="Minesh Patel" userId="a66d4990ec83ac90" providerId="LiveId" clId="{696D1335-B73D-4678-9132-B1F54BF14EBE}" dt="2021-07-26T23:03:51.561" v="14391" actId="164"/>
          <ac:spMkLst>
            <pc:docMk/>
            <pc:sldMk cId="167103795" sldId="528"/>
            <ac:spMk id="37" creationId="{D7E48A75-862F-4FCA-9319-4A9DF78EC868}"/>
          </ac:spMkLst>
        </pc:spChg>
        <pc:spChg chg="mod">
          <ac:chgData name="Minesh Patel" userId="a66d4990ec83ac90" providerId="LiveId" clId="{696D1335-B73D-4678-9132-B1F54BF14EBE}" dt="2021-07-26T23:07:25.002" v="14433" actId="571"/>
          <ac:spMkLst>
            <pc:docMk/>
            <pc:sldMk cId="167103795" sldId="528"/>
            <ac:spMk id="38" creationId="{2DF21BC4-60C2-4CB1-85DF-C7FD1CAF82EF}"/>
          </ac:spMkLst>
        </pc:spChg>
        <pc:spChg chg="add del mod">
          <ac:chgData name="Minesh Patel" userId="a66d4990ec83ac90" providerId="LiveId" clId="{696D1335-B73D-4678-9132-B1F54BF14EBE}" dt="2021-07-26T23:06:50.363" v="14423" actId="478"/>
          <ac:spMkLst>
            <pc:docMk/>
            <pc:sldMk cId="167103795" sldId="528"/>
            <ac:spMk id="40" creationId="{C82906B9-2A11-4D15-8A17-4C65992AAA7D}"/>
          </ac:spMkLst>
        </pc:spChg>
        <pc:spChg chg="mod topLvl">
          <ac:chgData name="Minesh Patel" userId="a66d4990ec83ac90" providerId="LiveId" clId="{696D1335-B73D-4678-9132-B1F54BF14EBE}" dt="2021-07-26T23:03:37.449" v="14386" actId="164"/>
          <ac:spMkLst>
            <pc:docMk/>
            <pc:sldMk cId="167103795" sldId="528"/>
            <ac:spMk id="41" creationId="{5E23D2A3-FEC4-4D2C-AEB5-78D80AEF2A17}"/>
          </ac:spMkLst>
        </pc:spChg>
        <pc:spChg chg="add mod">
          <ac:chgData name="Minesh Patel" userId="a66d4990ec83ac90" providerId="LiveId" clId="{696D1335-B73D-4678-9132-B1F54BF14EBE}" dt="2021-07-26T23:07:25.002" v="14433" actId="571"/>
          <ac:spMkLst>
            <pc:docMk/>
            <pc:sldMk cId="167103795" sldId="528"/>
            <ac:spMk id="42" creationId="{70D0A095-7374-4F0F-9AE0-79932636DC91}"/>
          </ac:spMkLst>
        </pc:spChg>
        <pc:spChg chg="add del mod">
          <ac:chgData name="Minesh Patel" userId="a66d4990ec83ac90" providerId="LiveId" clId="{696D1335-B73D-4678-9132-B1F54BF14EBE}" dt="2021-07-26T23:10:50.568" v="14585" actId="478"/>
          <ac:spMkLst>
            <pc:docMk/>
            <pc:sldMk cId="167103795" sldId="528"/>
            <ac:spMk id="43" creationId="{C5A369FC-6E27-4B64-8E7D-AA5B3BBC3843}"/>
          </ac:spMkLst>
        </pc:spChg>
        <pc:spChg chg="mod topLvl">
          <ac:chgData name="Minesh Patel" userId="a66d4990ec83ac90" providerId="LiveId" clId="{696D1335-B73D-4678-9132-B1F54BF14EBE}" dt="2021-07-26T23:03:37.449" v="14386" actId="164"/>
          <ac:spMkLst>
            <pc:docMk/>
            <pc:sldMk cId="167103795" sldId="528"/>
            <ac:spMk id="44" creationId="{B839CA57-20B3-4CDB-B930-75BF14E310BD}"/>
          </ac:spMkLst>
        </pc:spChg>
        <pc:spChg chg="mod topLvl">
          <ac:chgData name="Minesh Patel" userId="a66d4990ec83ac90" providerId="LiveId" clId="{696D1335-B73D-4678-9132-B1F54BF14EBE}" dt="2021-07-26T23:03:37.449" v="14386" actId="164"/>
          <ac:spMkLst>
            <pc:docMk/>
            <pc:sldMk cId="167103795" sldId="528"/>
            <ac:spMk id="48" creationId="{EA18D468-9E8C-4566-81CA-711B179508AA}"/>
          </ac:spMkLst>
        </pc:spChg>
        <pc:spChg chg="mod topLvl">
          <ac:chgData name="Minesh Patel" userId="a66d4990ec83ac90" providerId="LiveId" clId="{696D1335-B73D-4678-9132-B1F54BF14EBE}" dt="2021-07-26T23:03:51.561" v="14391" actId="164"/>
          <ac:spMkLst>
            <pc:docMk/>
            <pc:sldMk cId="167103795" sldId="528"/>
            <ac:spMk id="68" creationId="{FC6097BF-1A12-4B61-9FE4-6BCC1D6C4EAE}"/>
          </ac:spMkLst>
        </pc:spChg>
        <pc:spChg chg="mod topLvl">
          <ac:chgData name="Minesh Patel" userId="a66d4990ec83ac90" providerId="LiveId" clId="{696D1335-B73D-4678-9132-B1F54BF14EBE}" dt="2021-07-26T23:03:51.561" v="14391" actId="164"/>
          <ac:spMkLst>
            <pc:docMk/>
            <pc:sldMk cId="167103795" sldId="528"/>
            <ac:spMk id="69" creationId="{A0F43761-F66F-4564-B7A2-836A03906A4C}"/>
          </ac:spMkLst>
        </pc:spChg>
        <pc:spChg chg="mod topLvl">
          <ac:chgData name="Minesh Patel" userId="a66d4990ec83ac90" providerId="LiveId" clId="{696D1335-B73D-4678-9132-B1F54BF14EBE}" dt="2021-07-26T23:03:37.449" v="14386" actId="164"/>
          <ac:spMkLst>
            <pc:docMk/>
            <pc:sldMk cId="167103795" sldId="528"/>
            <ac:spMk id="70" creationId="{DBF22695-2DC7-4002-9D70-FC1AB300F5C4}"/>
          </ac:spMkLst>
        </pc:spChg>
        <pc:spChg chg="mod topLvl">
          <ac:chgData name="Minesh Patel" userId="a66d4990ec83ac90" providerId="LiveId" clId="{696D1335-B73D-4678-9132-B1F54BF14EBE}" dt="2021-07-26T23:03:51.561" v="14391" actId="164"/>
          <ac:spMkLst>
            <pc:docMk/>
            <pc:sldMk cId="167103795" sldId="528"/>
            <ac:spMk id="72" creationId="{F53201EB-2061-4DB1-8306-26A61F232796}"/>
          </ac:spMkLst>
        </pc:spChg>
        <pc:spChg chg="mod topLvl">
          <ac:chgData name="Minesh Patel" userId="a66d4990ec83ac90" providerId="LiveId" clId="{696D1335-B73D-4678-9132-B1F54BF14EBE}" dt="2021-07-26T23:03:51.561" v="14391" actId="164"/>
          <ac:spMkLst>
            <pc:docMk/>
            <pc:sldMk cId="167103795" sldId="528"/>
            <ac:spMk id="73" creationId="{39C616D7-4EA4-4475-8B76-E458337F60AB}"/>
          </ac:spMkLst>
        </pc:spChg>
        <pc:spChg chg="mod topLvl">
          <ac:chgData name="Minesh Patel" userId="a66d4990ec83ac90" providerId="LiveId" clId="{696D1335-B73D-4678-9132-B1F54BF14EBE}" dt="2021-07-26T23:03:51.561" v="14391" actId="164"/>
          <ac:spMkLst>
            <pc:docMk/>
            <pc:sldMk cId="167103795" sldId="528"/>
            <ac:spMk id="76" creationId="{970CD9F7-BD87-4CDF-AC81-21914332C008}"/>
          </ac:spMkLst>
        </pc:spChg>
        <pc:spChg chg="mod">
          <ac:chgData name="Minesh Patel" userId="a66d4990ec83ac90" providerId="LiveId" clId="{696D1335-B73D-4678-9132-B1F54BF14EBE}" dt="2021-07-26T23:11:06.216" v="14607" actId="6549"/>
          <ac:spMkLst>
            <pc:docMk/>
            <pc:sldMk cId="167103795" sldId="528"/>
            <ac:spMk id="80" creationId="{7BB2EFFC-942D-4FDE-9DC6-10F0A65709C8}"/>
          </ac:spMkLst>
        </pc:spChg>
        <pc:grpChg chg="del mod">
          <ac:chgData name="Minesh Patel" userId="a66d4990ec83ac90" providerId="LiveId" clId="{696D1335-B73D-4678-9132-B1F54BF14EBE}" dt="2021-07-26T23:03:31.952" v="14385" actId="165"/>
          <ac:grpSpMkLst>
            <pc:docMk/>
            <pc:sldMk cId="167103795" sldId="528"/>
            <ac:grpSpMk id="3" creationId="{9F8039F2-C3EE-41CD-97CC-E43EB707FE7C}"/>
          </ac:grpSpMkLst>
        </pc:grpChg>
        <pc:grpChg chg="add mod">
          <ac:chgData name="Minesh Patel" userId="a66d4990ec83ac90" providerId="LiveId" clId="{696D1335-B73D-4678-9132-B1F54BF14EBE}" dt="2021-07-26T23:03:37.449" v="14386" actId="164"/>
          <ac:grpSpMkLst>
            <pc:docMk/>
            <pc:sldMk cId="167103795" sldId="528"/>
            <ac:grpSpMk id="6" creationId="{E7F03485-1310-464F-A101-75D459A92B10}"/>
          </ac:grpSpMkLst>
        </pc:grpChg>
        <pc:grpChg chg="add mod">
          <ac:chgData name="Minesh Patel" userId="a66d4990ec83ac90" providerId="LiveId" clId="{696D1335-B73D-4678-9132-B1F54BF14EBE}" dt="2021-07-26T23:03:47.391" v="14390" actId="164"/>
          <ac:grpSpMkLst>
            <pc:docMk/>
            <pc:sldMk cId="167103795" sldId="528"/>
            <ac:grpSpMk id="8" creationId="{D01B3AAC-5225-4F24-84A0-C1463C803F5D}"/>
          </ac:grpSpMkLst>
        </pc:grpChg>
        <pc:grpChg chg="add mod ord">
          <ac:chgData name="Minesh Patel" userId="a66d4990ec83ac90" providerId="LiveId" clId="{696D1335-B73D-4678-9132-B1F54BF14EBE}" dt="2021-07-26T23:05:18.786" v="14397" actId="167"/>
          <ac:grpSpMkLst>
            <pc:docMk/>
            <pc:sldMk cId="167103795" sldId="528"/>
            <ac:grpSpMk id="9" creationId="{0C4CFD3B-2A87-464D-840B-90CB31E3B159}"/>
          </ac:grpSpMkLst>
        </pc:grpChg>
        <pc:grpChg chg="mod">
          <ac:chgData name="Minesh Patel" userId="a66d4990ec83ac90" providerId="LiveId" clId="{696D1335-B73D-4678-9132-B1F54BF14EBE}" dt="2021-07-26T23:11:11.561" v="14608" actId="1076"/>
          <ac:grpSpMkLst>
            <pc:docMk/>
            <pc:sldMk cId="167103795" sldId="528"/>
            <ac:grpSpMk id="81" creationId="{69D22BAF-B2FD-40EC-9F99-62AFE9C0EDB3}"/>
          </ac:grpSpMkLst>
        </pc:grpChg>
        <pc:cxnChg chg="mod">
          <ac:chgData name="Minesh Patel" userId="a66d4990ec83ac90" providerId="LiveId" clId="{696D1335-B73D-4678-9132-B1F54BF14EBE}" dt="2021-07-26T23:11:23.051" v="14611" actId="208"/>
          <ac:cxnSpMkLst>
            <pc:docMk/>
            <pc:sldMk cId="167103795" sldId="528"/>
            <ac:cxnSpMk id="7" creationId="{44794355-DAF7-4F3D-8E1D-9680A2FA5250}"/>
          </ac:cxnSpMkLst>
        </pc:cxnChg>
        <pc:cxnChg chg="mod topLvl">
          <ac:chgData name="Minesh Patel" userId="a66d4990ec83ac90" providerId="LiveId" clId="{696D1335-B73D-4678-9132-B1F54BF14EBE}" dt="2021-07-26T23:03:37.449" v="14386" actId="164"/>
          <ac:cxnSpMkLst>
            <pc:docMk/>
            <pc:sldMk cId="167103795" sldId="528"/>
            <ac:cxnSpMk id="45" creationId="{FD6BEAFA-5435-4F5B-AA4B-976B52A8D313}"/>
          </ac:cxnSpMkLst>
        </pc:cxnChg>
        <pc:cxnChg chg="mod topLvl">
          <ac:chgData name="Minesh Patel" userId="a66d4990ec83ac90" providerId="LiveId" clId="{696D1335-B73D-4678-9132-B1F54BF14EBE}" dt="2021-07-26T23:03:37.449" v="14386" actId="164"/>
          <ac:cxnSpMkLst>
            <pc:docMk/>
            <pc:sldMk cId="167103795" sldId="528"/>
            <ac:cxnSpMk id="46" creationId="{E7314976-8754-4A5C-81A8-A6AB848BEB3E}"/>
          </ac:cxnSpMkLst>
        </pc:cxnChg>
        <pc:cxnChg chg="mod topLvl">
          <ac:chgData name="Minesh Patel" userId="a66d4990ec83ac90" providerId="LiveId" clId="{696D1335-B73D-4678-9132-B1F54BF14EBE}" dt="2021-07-26T23:03:51.561" v="14391" actId="164"/>
          <ac:cxnSpMkLst>
            <pc:docMk/>
            <pc:sldMk cId="167103795" sldId="528"/>
            <ac:cxnSpMk id="74" creationId="{57C58D3B-CAE4-45FB-BBD2-728BBD3BB943}"/>
          </ac:cxnSpMkLst>
        </pc:cxnChg>
      </pc:sldChg>
      <pc:sldChg chg="addSp delSp modSp mod modAnim modNotesTx">
        <pc:chgData name="Minesh Patel" userId="a66d4990ec83ac90" providerId="LiveId" clId="{696D1335-B73D-4678-9132-B1F54BF14EBE}" dt="2021-07-26T23:32:27.735" v="15928" actId="167"/>
        <pc:sldMkLst>
          <pc:docMk/>
          <pc:sldMk cId="462772815" sldId="530"/>
        </pc:sldMkLst>
        <pc:spChg chg="add mod ord">
          <ac:chgData name="Minesh Patel" userId="a66d4990ec83ac90" providerId="LiveId" clId="{696D1335-B73D-4678-9132-B1F54BF14EBE}" dt="2021-07-26T23:32:04.893" v="15926" actId="164"/>
          <ac:spMkLst>
            <pc:docMk/>
            <pc:sldMk cId="462772815" sldId="530"/>
            <ac:spMk id="3" creationId="{09D61A9E-DB73-49FE-BF40-33748809653D}"/>
          </ac:spMkLst>
        </pc:spChg>
        <pc:spChg chg="add mod">
          <ac:chgData name="Minesh Patel" userId="a66d4990ec83ac90" providerId="LiveId" clId="{696D1335-B73D-4678-9132-B1F54BF14EBE}" dt="2021-07-26T16:34:17.771" v="9019" actId="164"/>
          <ac:spMkLst>
            <pc:docMk/>
            <pc:sldMk cId="462772815" sldId="530"/>
            <ac:spMk id="6" creationId="{569450F5-4836-472A-A780-C76E76E4CFA4}"/>
          </ac:spMkLst>
        </pc:spChg>
        <pc:spChg chg="mod">
          <ac:chgData name="Minesh Patel" userId="a66d4990ec83ac90" providerId="LiveId" clId="{696D1335-B73D-4678-9132-B1F54BF14EBE}" dt="2021-07-26T16:34:52.321" v="9023" actId="1076"/>
          <ac:spMkLst>
            <pc:docMk/>
            <pc:sldMk cId="462772815" sldId="530"/>
            <ac:spMk id="7" creationId="{18F3E661-D2B7-4E88-BE0C-2BBCDBC3C6BB}"/>
          </ac:spMkLst>
        </pc:spChg>
        <pc:spChg chg="add mod">
          <ac:chgData name="Minesh Patel" userId="a66d4990ec83ac90" providerId="LiveId" clId="{696D1335-B73D-4678-9132-B1F54BF14EBE}" dt="2021-07-26T16:34:17.771" v="9019" actId="164"/>
          <ac:spMkLst>
            <pc:docMk/>
            <pc:sldMk cId="462772815" sldId="530"/>
            <ac:spMk id="8" creationId="{8A278687-BA5D-4B74-A9B0-262DDD9262E9}"/>
          </ac:spMkLst>
        </pc:spChg>
        <pc:spChg chg="add mod">
          <ac:chgData name="Minesh Patel" userId="a66d4990ec83ac90" providerId="LiveId" clId="{696D1335-B73D-4678-9132-B1F54BF14EBE}" dt="2021-07-26T16:34:17.771" v="9019" actId="164"/>
          <ac:spMkLst>
            <pc:docMk/>
            <pc:sldMk cId="462772815" sldId="530"/>
            <ac:spMk id="9" creationId="{23BD5AAB-E5DD-4F06-A3FA-ED6CFAFAB5D1}"/>
          </ac:spMkLst>
        </pc:spChg>
        <pc:spChg chg="add del mod">
          <ac:chgData name="Minesh Patel" userId="a66d4990ec83ac90" providerId="LiveId" clId="{696D1335-B73D-4678-9132-B1F54BF14EBE}" dt="2021-07-26T16:33:41.697" v="9007" actId="478"/>
          <ac:spMkLst>
            <pc:docMk/>
            <pc:sldMk cId="462772815" sldId="530"/>
            <ac:spMk id="10" creationId="{A7925F9D-A686-4156-9E72-63C4205C143A}"/>
          </ac:spMkLst>
        </pc:spChg>
        <pc:spChg chg="add mod">
          <ac:chgData name="Minesh Patel" userId="a66d4990ec83ac90" providerId="LiveId" clId="{696D1335-B73D-4678-9132-B1F54BF14EBE}" dt="2021-07-26T16:34:17.771" v="9019" actId="164"/>
          <ac:spMkLst>
            <pc:docMk/>
            <pc:sldMk cId="462772815" sldId="530"/>
            <ac:spMk id="11" creationId="{0A9962EB-CE25-47AC-BE2F-DE3FE4FAB37D}"/>
          </ac:spMkLst>
        </pc:spChg>
        <pc:spChg chg="add mod ord">
          <ac:chgData name="Minesh Patel" userId="a66d4990ec83ac90" providerId="LiveId" clId="{696D1335-B73D-4678-9132-B1F54BF14EBE}" dt="2021-07-26T16:34:17.771" v="9019" actId="164"/>
          <ac:spMkLst>
            <pc:docMk/>
            <pc:sldMk cId="462772815" sldId="530"/>
            <ac:spMk id="16" creationId="{8871A8C7-BFDE-4D1F-9BAD-BDCA6589DFFD}"/>
          </ac:spMkLst>
        </pc:spChg>
        <pc:grpChg chg="add mod">
          <ac:chgData name="Minesh Patel" userId="a66d4990ec83ac90" providerId="LiveId" clId="{696D1335-B73D-4678-9132-B1F54BF14EBE}" dt="2021-07-26T23:32:04.893" v="15926" actId="164"/>
          <ac:grpSpMkLst>
            <pc:docMk/>
            <pc:sldMk cId="462772815" sldId="530"/>
            <ac:grpSpMk id="18" creationId="{777FE37A-2086-4843-A751-766D6C80C209}"/>
          </ac:grpSpMkLst>
        </pc:grpChg>
        <pc:grpChg chg="add mod ord">
          <ac:chgData name="Minesh Patel" userId="a66d4990ec83ac90" providerId="LiveId" clId="{696D1335-B73D-4678-9132-B1F54BF14EBE}" dt="2021-07-26T23:32:27.735" v="15928" actId="167"/>
          <ac:grpSpMkLst>
            <pc:docMk/>
            <pc:sldMk cId="462772815" sldId="530"/>
            <ac:grpSpMk id="20" creationId="{3EC47121-A680-43AD-B688-3A6240062E38}"/>
          </ac:grpSpMkLst>
        </pc:grpChg>
        <pc:cxnChg chg="add mod">
          <ac:chgData name="Minesh Patel" userId="a66d4990ec83ac90" providerId="LiveId" clId="{696D1335-B73D-4678-9132-B1F54BF14EBE}" dt="2021-07-26T23:32:04.893" v="15926" actId="164"/>
          <ac:cxnSpMkLst>
            <pc:docMk/>
            <pc:sldMk cId="462772815" sldId="530"/>
            <ac:cxnSpMk id="12" creationId="{9905C21A-C7A9-4C85-A756-B6DBD65171E4}"/>
          </ac:cxnSpMkLst>
        </pc:cxnChg>
        <pc:cxnChg chg="add del mod">
          <ac:chgData name="Minesh Patel" userId="a66d4990ec83ac90" providerId="LiveId" clId="{696D1335-B73D-4678-9132-B1F54BF14EBE}" dt="2021-07-26T16:31:56.522" v="8957" actId="478"/>
          <ac:cxnSpMkLst>
            <pc:docMk/>
            <pc:sldMk cId="462772815" sldId="530"/>
            <ac:cxnSpMk id="15" creationId="{CD33A1CA-15C6-4900-9886-DF1B19247802}"/>
          </ac:cxnSpMkLst>
        </pc:cxnChg>
      </pc:sldChg>
      <pc:sldChg chg="modSp mod modNotesTx">
        <pc:chgData name="Minesh Patel" userId="a66d4990ec83ac90" providerId="LiveId" clId="{696D1335-B73D-4678-9132-B1F54BF14EBE}" dt="2021-07-26T16:29:44.090" v="8903" actId="20577"/>
        <pc:sldMkLst>
          <pc:docMk/>
          <pc:sldMk cId="96258215" sldId="532"/>
        </pc:sldMkLst>
        <pc:spChg chg="mod">
          <ac:chgData name="Minesh Patel" userId="a66d4990ec83ac90" providerId="LiveId" clId="{696D1335-B73D-4678-9132-B1F54BF14EBE}" dt="2021-07-26T16:26:50.620" v="8416" actId="20577"/>
          <ac:spMkLst>
            <pc:docMk/>
            <pc:sldMk cId="96258215" sldId="532"/>
            <ac:spMk id="5" creationId="{9FD78AB2-EDBF-4CDF-B1C1-EE2AEB5E3C77}"/>
          </ac:spMkLst>
        </pc:spChg>
      </pc:sldChg>
      <pc:sldChg chg="modSp del mod">
        <pc:chgData name="Minesh Patel" userId="a66d4990ec83ac90" providerId="LiveId" clId="{696D1335-B73D-4678-9132-B1F54BF14EBE}" dt="2021-07-26T16:14:16.423" v="7921" actId="47"/>
        <pc:sldMkLst>
          <pc:docMk/>
          <pc:sldMk cId="138552879" sldId="533"/>
        </pc:sldMkLst>
        <pc:spChg chg="mod">
          <ac:chgData name="Minesh Patel" userId="a66d4990ec83ac90" providerId="LiveId" clId="{696D1335-B73D-4678-9132-B1F54BF14EBE}" dt="2021-07-26T16:09:23.900" v="7873" actId="12"/>
          <ac:spMkLst>
            <pc:docMk/>
            <pc:sldMk cId="138552879" sldId="533"/>
            <ac:spMk id="5" creationId="{9FD78AB2-EDBF-4CDF-B1C1-EE2AEB5E3C77}"/>
          </ac:spMkLst>
        </pc:spChg>
      </pc:sldChg>
      <pc:sldChg chg="add">
        <pc:chgData name="Minesh Patel" userId="a66d4990ec83ac90" providerId="LiveId" clId="{696D1335-B73D-4678-9132-B1F54BF14EBE}" dt="2021-07-26T13:41:24.067" v="7315"/>
        <pc:sldMkLst>
          <pc:docMk/>
          <pc:sldMk cId="386662337" sldId="538"/>
        </pc:sldMkLst>
      </pc:sldChg>
      <pc:sldChg chg="add del">
        <pc:chgData name="Minesh Patel" userId="a66d4990ec83ac90" providerId="LiveId" clId="{696D1335-B73D-4678-9132-B1F54BF14EBE}" dt="2021-07-26T13:41:20.725" v="7310" actId="2696"/>
        <pc:sldMkLst>
          <pc:docMk/>
          <pc:sldMk cId="1175130233" sldId="538"/>
        </pc:sldMkLst>
      </pc:sldChg>
      <pc:sldChg chg="addSp delSp modSp mod modAnim">
        <pc:chgData name="Minesh Patel" userId="a66d4990ec83ac90" providerId="LiveId" clId="{696D1335-B73D-4678-9132-B1F54BF14EBE}" dt="2021-07-26T11:50:16.654" v="5019"/>
        <pc:sldMkLst>
          <pc:docMk/>
          <pc:sldMk cId="2912758650" sldId="539"/>
        </pc:sldMkLst>
        <pc:spChg chg="mod">
          <ac:chgData name="Minesh Patel" userId="a66d4990ec83ac90" providerId="LiveId" clId="{696D1335-B73D-4678-9132-B1F54BF14EBE}" dt="2021-07-26T11:46:59.941" v="4990" actId="14100"/>
          <ac:spMkLst>
            <pc:docMk/>
            <pc:sldMk cId="2912758650" sldId="539"/>
            <ac:spMk id="35" creationId="{4000DFE2-2475-40CC-A187-F60B7B45CEE5}"/>
          </ac:spMkLst>
        </pc:spChg>
        <pc:spChg chg="mod">
          <ac:chgData name="Minesh Patel" userId="a66d4990ec83ac90" providerId="LiveId" clId="{696D1335-B73D-4678-9132-B1F54BF14EBE}" dt="2021-07-26T11:46:49.410" v="4988"/>
          <ac:spMkLst>
            <pc:docMk/>
            <pc:sldMk cId="2912758650" sldId="539"/>
            <ac:spMk id="40" creationId="{45EBE32D-7A36-454F-B00A-7B073A58A86C}"/>
          </ac:spMkLst>
        </pc:spChg>
        <pc:spChg chg="mod">
          <ac:chgData name="Minesh Patel" userId="a66d4990ec83ac90" providerId="LiveId" clId="{696D1335-B73D-4678-9132-B1F54BF14EBE}" dt="2021-07-26T11:46:49.410" v="4988"/>
          <ac:spMkLst>
            <pc:docMk/>
            <pc:sldMk cId="2912758650" sldId="539"/>
            <ac:spMk id="41" creationId="{8396EBEE-6626-41C9-958B-8FB5B9EF5236}"/>
          </ac:spMkLst>
        </pc:spChg>
        <pc:spChg chg="mod">
          <ac:chgData name="Minesh Patel" userId="a66d4990ec83ac90" providerId="LiveId" clId="{696D1335-B73D-4678-9132-B1F54BF14EBE}" dt="2021-07-26T11:46:49.410" v="4988"/>
          <ac:spMkLst>
            <pc:docMk/>
            <pc:sldMk cId="2912758650" sldId="539"/>
            <ac:spMk id="51" creationId="{D833816F-5D82-497C-8325-013444096CEF}"/>
          </ac:spMkLst>
        </pc:spChg>
        <pc:spChg chg="mod">
          <ac:chgData name="Minesh Patel" userId="a66d4990ec83ac90" providerId="LiveId" clId="{696D1335-B73D-4678-9132-B1F54BF14EBE}" dt="2021-07-26T11:46:49.410" v="4988"/>
          <ac:spMkLst>
            <pc:docMk/>
            <pc:sldMk cId="2912758650" sldId="539"/>
            <ac:spMk id="52" creationId="{0E8FC1BB-110B-4FE0-BD4E-F945B0A7DE72}"/>
          </ac:spMkLst>
        </pc:spChg>
        <pc:spChg chg="mod">
          <ac:chgData name="Minesh Patel" userId="a66d4990ec83ac90" providerId="LiveId" clId="{696D1335-B73D-4678-9132-B1F54BF14EBE}" dt="2021-07-26T11:46:49.410" v="4988"/>
          <ac:spMkLst>
            <pc:docMk/>
            <pc:sldMk cId="2912758650" sldId="539"/>
            <ac:spMk id="54" creationId="{77F204CD-5863-4114-8776-6D58B5F475AB}"/>
          </ac:spMkLst>
        </pc:spChg>
        <pc:spChg chg="mod">
          <ac:chgData name="Minesh Patel" userId="a66d4990ec83ac90" providerId="LiveId" clId="{696D1335-B73D-4678-9132-B1F54BF14EBE}" dt="2021-07-26T11:46:49.410" v="4988"/>
          <ac:spMkLst>
            <pc:docMk/>
            <pc:sldMk cId="2912758650" sldId="539"/>
            <ac:spMk id="55" creationId="{1176FAF4-6A3B-4A08-9751-5E71E41BC40B}"/>
          </ac:spMkLst>
        </pc:spChg>
        <pc:spChg chg="mod">
          <ac:chgData name="Minesh Patel" userId="a66d4990ec83ac90" providerId="LiveId" clId="{696D1335-B73D-4678-9132-B1F54BF14EBE}" dt="2021-07-26T11:46:49.410" v="4988"/>
          <ac:spMkLst>
            <pc:docMk/>
            <pc:sldMk cId="2912758650" sldId="539"/>
            <ac:spMk id="57" creationId="{F5C4004C-8F0A-46FF-8962-5BBB46E28956}"/>
          </ac:spMkLst>
        </pc:spChg>
        <pc:spChg chg="mod">
          <ac:chgData name="Minesh Patel" userId="a66d4990ec83ac90" providerId="LiveId" clId="{696D1335-B73D-4678-9132-B1F54BF14EBE}" dt="2021-07-26T11:46:49.410" v="4988"/>
          <ac:spMkLst>
            <pc:docMk/>
            <pc:sldMk cId="2912758650" sldId="539"/>
            <ac:spMk id="58" creationId="{5A5731C3-0790-4361-88FB-246325A3CEB8}"/>
          </ac:spMkLst>
        </pc:spChg>
        <pc:grpChg chg="del">
          <ac:chgData name="Minesh Patel" userId="a66d4990ec83ac90" providerId="LiveId" clId="{696D1335-B73D-4678-9132-B1F54BF14EBE}" dt="2021-07-26T11:46:48.764" v="4987" actId="478"/>
          <ac:grpSpMkLst>
            <pc:docMk/>
            <pc:sldMk cId="2912758650" sldId="539"/>
            <ac:grpSpMk id="32" creationId="{3A358457-DB03-4B9D-9714-709CDEB45029}"/>
          </ac:grpSpMkLst>
        </pc:grpChg>
        <pc:grpChg chg="add mod">
          <ac:chgData name="Minesh Patel" userId="a66d4990ec83ac90" providerId="LiveId" clId="{696D1335-B73D-4678-9132-B1F54BF14EBE}" dt="2021-07-26T11:46:49.410" v="4988"/>
          <ac:grpSpMkLst>
            <pc:docMk/>
            <pc:sldMk cId="2912758650" sldId="539"/>
            <ac:grpSpMk id="39" creationId="{0797F451-87E2-4D79-8FCC-721570C31098}"/>
          </ac:grpSpMkLst>
        </pc:grpChg>
        <pc:grpChg chg="add mod">
          <ac:chgData name="Minesh Patel" userId="a66d4990ec83ac90" providerId="LiveId" clId="{696D1335-B73D-4678-9132-B1F54BF14EBE}" dt="2021-07-26T11:46:49.410" v="4988"/>
          <ac:grpSpMkLst>
            <pc:docMk/>
            <pc:sldMk cId="2912758650" sldId="539"/>
            <ac:grpSpMk id="50" creationId="{E3079C7E-E764-4D8E-A59C-E4E06405D184}"/>
          </ac:grpSpMkLst>
        </pc:grpChg>
        <pc:grpChg chg="add mod">
          <ac:chgData name="Minesh Patel" userId="a66d4990ec83ac90" providerId="LiveId" clId="{696D1335-B73D-4678-9132-B1F54BF14EBE}" dt="2021-07-26T11:46:49.410" v="4988"/>
          <ac:grpSpMkLst>
            <pc:docMk/>
            <pc:sldMk cId="2912758650" sldId="539"/>
            <ac:grpSpMk id="53" creationId="{E23AAD81-E9D5-4CBB-AC02-406FF65D2103}"/>
          </ac:grpSpMkLst>
        </pc:grpChg>
        <pc:grpChg chg="add mod">
          <ac:chgData name="Minesh Patel" userId="a66d4990ec83ac90" providerId="LiveId" clId="{696D1335-B73D-4678-9132-B1F54BF14EBE}" dt="2021-07-26T11:46:49.410" v="4988"/>
          <ac:grpSpMkLst>
            <pc:docMk/>
            <pc:sldMk cId="2912758650" sldId="539"/>
            <ac:grpSpMk id="56" creationId="{2E1CF474-E47A-4F95-AFE9-6499D3D8D10E}"/>
          </ac:grpSpMkLst>
        </pc:grpChg>
        <pc:grpChg chg="del">
          <ac:chgData name="Minesh Patel" userId="a66d4990ec83ac90" providerId="LiveId" clId="{696D1335-B73D-4678-9132-B1F54BF14EBE}" dt="2021-07-26T11:46:48.764" v="4987" actId="478"/>
          <ac:grpSpMkLst>
            <pc:docMk/>
            <pc:sldMk cId="2912758650" sldId="539"/>
            <ac:grpSpMk id="94" creationId="{D3F17C21-8501-4030-A386-3FF70C007D7B}"/>
          </ac:grpSpMkLst>
        </pc:grpChg>
        <pc:grpChg chg="del">
          <ac:chgData name="Minesh Patel" userId="a66d4990ec83ac90" providerId="LiveId" clId="{696D1335-B73D-4678-9132-B1F54BF14EBE}" dt="2021-07-26T11:46:48.764" v="4987" actId="478"/>
          <ac:grpSpMkLst>
            <pc:docMk/>
            <pc:sldMk cId="2912758650" sldId="539"/>
            <ac:grpSpMk id="95" creationId="{AED525DE-37AD-4970-9ED3-80E92BEC2E2A}"/>
          </ac:grpSpMkLst>
        </pc:grpChg>
        <pc:grpChg chg="del">
          <ac:chgData name="Minesh Patel" userId="a66d4990ec83ac90" providerId="LiveId" clId="{696D1335-B73D-4678-9132-B1F54BF14EBE}" dt="2021-07-26T11:46:48.764" v="4987" actId="478"/>
          <ac:grpSpMkLst>
            <pc:docMk/>
            <pc:sldMk cId="2912758650" sldId="539"/>
            <ac:grpSpMk id="97" creationId="{C778DCA2-AA94-488B-BE95-3B67EAE7F3B2}"/>
          </ac:grpSpMkLst>
        </pc:grpChg>
        <pc:cxnChg chg="add mod">
          <ac:chgData name="Minesh Patel" userId="a66d4990ec83ac90" providerId="LiveId" clId="{696D1335-B73D-4678-9132-B1F54BF14EBE}" dt="2021-07-26T11:50:16.654" v="5019"/>
          <ac:cxnSpMkLst>
            <pc:docMk/>
            <pc:sldMk cId="2912758650" sldId="539"/>
            <ac:cxnSpMk id="59" creationId="{1FA74D40-0D0D-4C6F-A815-E2B70477C8BD}"/>
          </ac:cxnSpMkLst>
        </pc:cxnChg>
        <pc:cxnChg chg="del">
          <ac:chgData name="Minesh Patel" userId="a66d4990ec83ac90" providerId="LiveId" clId="{696D1335-B73D-4678-9132-B1F54BF14EBE}" dt="2021-07-26T11:50:16.338" v="5018" actId="478"/>
          <ac:cxnSpMkLst>
            <pc:docMk/>
            <pc:sldMk cId="2912758650" sldId="539"/>
            <ac:cxnSpMk id="118" creationId="{8F7C8A09-380B-4CD5-9BC5-DD2D69A6D331}"/>
          </ac:cxnSpMkLst>
        </pc:cxnChg>
      </pc:sldChg>
      <pc:sldChg chg="addSp delSp modSp mod">
        <pc:chgData name="Minesh Patel" userId="a66d4990ec83ac90" providerId="LiveId" clId="{696D1335-B73D-4678-9132-B1F54BF14EBE}" dt="2021-07-26T11:50:21.092" v="5021"/>
        <pc:sldMkLst>
          <pc:docMk/>
          <pc:sldMk cId="3459230197" sldId="540"/>
        </pc:sldMkLst>
        <pc:spChg chg="mod">
          <ac:chgData name="Minesh Patel" userId="a66d4990ec83ac90" providerId="LiveId" clId="{696D1335-B73D-4678-9132-B1F54BF14EBE}" dt="2021-07-26T11:47:17.399" v="4992"/>
          <ac:spMkLst>
            <pc:docMk/>
            <pc:sldMk cId="3459230197" sldId="540"/>
            <ac:spMk id="40" creationId="{E979DF49-E413-4DA3-9677-8F34FF218A6B}"/>
          </ac:spMkLst>
        </pc:spChg>
        <pc:spChg chg="mod">
          <ac:chgData name="Minesh Patel" userId="a66d4990ec83ac90" providerId="LiveId" clId="{696D1335-B73D-4678-9132-B1F54BF14EBE}" dt="2021-07-26T11:47:17.399" v="4992"/>
          <ac:spMkLst>
            <pc:docMk/>
            <pc:sldMk cId="3459230197" sldId="540"/>
            <ac:spMk id="41" creationId="{FF2C30FA-BBC5-4413-813D-184577D11242}"/>
          </ac:spMkLst>
        </pc:spChg>
        <pc:spChg chg="mod">
          <ac:chgData name="Minesh Patel" userId="a66d4990ec83ac90" providerId="LiveId" clId="{696D1335-B73D-4678-9132-B1F54BF14EBE}" dt="2021-07-26T11:47:17.399" v="4992"/>
          <ac:spMkLst>
            <pc:docMk/>
            <pc:sldMk cId="3459230197" sldId="540"/>
            <ac:spMk id="51" creationId="{21438871-2F01-425F-89AE-2CECBFD2C63B}"/>
          </ac:spMkLst>
        </pc:spChg>
        <pc:spChg chg="mod">
          <ac:chgData name="Minesh Patel" userId="a66d4990ec83ac90" providerId="LiveId" clId="{696D1335-B73D-4678-9132-B1F54BF14EBE}" dt="2021-07-26T11:47:17.399" v="4992"/>
          <ac:spMkLst>
            <pc:docMk/>
            <pc:sldMk cId="3459230197" sldId="540"/>
            <ac:spMk id="52" creationId="{A82E2080-3BDE-4D46-AB6A-DD48CD9582F7}"/>
          </ac:spMkLst>
        </pc:spChg>
        <pc:spChg chg="mod">
          <ac:chgData name="Minesh Patel" userId="a66d4990ec83ac90" providerId="LiveId" clId="{696D1335-B73D-4678-9132-B1F54BF14EBE}" dt="2021-07-26T11:47:17.399" v="4992"/>
          <ac:spMkLst>
            <pc:docMk/>
            <pc:sldMk cId="3459230197" sldId="540"/>
            <ac:spMk id="54" creationId="{5666BD7D-666F-484A-B83D-5E1C4501E556}"/>
          </ac:spMkLst>
        </pc:spChg>
        <pc:spChg chg="mod">
          <ac:chgData name="Minesh Patel" userId="a66d4990ec83ac90" providerId="LiveId" clId="{696D1335-B73D-4678-9132-B1F54BF14EBE}" dt="2021-07-26T11:47:17.399" v="4992"/>
          <ac:spMkLst>
            <pc:docMk/>
            <pc:sldMk cId="3459230197" sldId="540"/>
            <ac:spMk id="55" creationId="{E710D444-5203-4D9D-BE29-ADDB1CCE5C91}"/>
          </ac:spMkLst>
        </pc:spChg>
        <pc:spChg chg="mod">
          <ac:chgData name="Minesh Patel" userId="a66d4990ec83ac90" providerId="LiveId" clId="{696D1335-B73D-4678-9132-B1F54BF14EBE}" dt="2021-07-26T11:47:17.399" v="4992"/>
          <ac:spMkLst>
            <pc:docMk/>
            <pc:sldMk cId="3459230197" sldId="540"/>
            <ac:spMk id="57" creationId="{FAD75DC3-6741-4F1F-BA57-D7F564E6FE88}"/>
          </ac:spMkLst>
        </pc:spChg>
        <pc:spChg chg="mod">
          <ac:chgData name="Minesh Patel" userId="a66d4990ec83ac90" providerId="LiveId" clId="{696D1335-B73D-4678-9132-B1F54BF14EBE}" dt="2021-07-26T11:47:17.399" v="4992"/>
          <ac:spMkLst>
            <pc:docMk/>
            <pc:sldMk cId="3459230197" sldId="540"/>
            <ac:spMk id="58" creationId="{8ADDDE05-40AD-42D3-BDEB-96EE5B642854}"/>
          </ac:spMkLst>
        </pc:spChg>
        <pc:grpChg chg="del">
          <ac:chgData name="Minesh Patel" userId="a66d4990ec83ac90" providerId="LiveId" clId="{696D1335-B73D-4678-9132-B1F54BF14EBE}" dt="2021-07-26T11:47:16.934" v="4991" actId="478"/>
          <ac:grpSpMkLst>
            <pc:docMk/>
            <pc:sldMk cId="3459230197" sldId="540"/>
            <ac:grpSpMk id="32" creationId="{3A358457-DB03-4B9D-9714-709CDEB45029}"/>
          </ac:grpSpMkLst>
        </pc:grpChg>
        <pc:grpChg chg="add mod">
          <ac:chgData name="Minesh Patel" userId="a66d4990ec83ac90" providerId="LiveId" clId="{696D1335-B73D-4678-9132-B1F54BF14EBE}" dt="2021-07-26T11:47:17.399" v="4992"/>
          <ac:grpSpMkLst>
            <pc:docMk/>
            <pc:sldMk cId="3459230197" sldId="540"/>
            <ac:grpSpMk id="39" creationId="{33E9ED38-868D-4676-A7AB-4436EED83EB7}"/>
          </ac:grpSpMkLst>
        </pc:grpChg>
        <pc:grpChg chg="add mod">
          <ac:chgData name="Minesh Patel" userId="a66d4990ec83ac90" providerId="LiveId" clId="{696D1335-B73D-4678-9132-B1F54BF14EBE}" dt="2021-07-26T11:47:17.399" v="4992"/>
          <ac:grpSpMkLst>
            <pc:docMk/>
            <pc:sldMk cId="3459230197" sldId="540"/>
            <ac:grpSpMk id="50" creationId="{F716D3C0-A01F-4AE3-B728-5747FE4DC8AA}"/>
          </ac:grpSpMkLst>
        </pc:grpChg>
        <pc:grpChg chg="add mod">
          <ac:chgData name="Minesh Patel" userId="a66d4990ec83ac90" providerId="LiveId" clId="{696D1335-B73D-4678-9132-B1F54BF14EBE}" dt="2021-07-26T11:47:17.399" v="4992"/>
          <ac:grpSpMkLst>
            <pc:docMk/>
            <pc:sldMk cId="3459230197" sldId="540"/>
            <ac:grpSpMk id="53" creationId="{D9E7188D-6B6C-48DF-B13C-2409A4036103}"/>
          </ac:grpSpMkLst>
        </pc:grpChg>
        <pc:grpChg chg="add mod">
          <ac:chgData name="Minesh Patel" userId="a66d4990ec83ac90" providerId="LiveId" clId="{696D1335-B73D-4678-9132-B1F54BF14EBE}" dt="2021-07-26T11:47:17.399" v="4992"/>
          <ac:grpSpMkLst>
            <pc:docMk/>
            <pc:sldMk cId="3459230197" sldId="540"/>
            <ac:grpSpMk id="56" creationId="{01A93111-9F78-42CD-BBDF-5AB241FE2832}"/>
          </ac:grpSpMkLst>
        </pc:grpChg>
        <pc:grpChg chg="del">
          <ac:chgData name="Minesh Patel" userId="a66d4990ec83ac90" providerId="LiveId" clId="{696D1335-B73D-4678-9132-B1F54BF14EBE}" dt="2021-07-26T11:47:16.934" v="4991" actId="478"/>
          <ac:grpSpMkLst>
            <pc:docMk/>
            <pc:sldMk cId="3459230197" sldId="540"/>
            <ac:grpSpMk id="94" creationId="{D3F17C21-8501-4030-A386-3FF70C007D7B}"/>
          </ac:grpSpMkLst>
        </pc:grpChg>
        <pc:grpChg chg="del">
          <ac:chgData name="Minesh Patel" userId="a66d4990ec83ac90" providerId="LiveId" clId="{696D1335-B73D-4678-9132-B1F54BF14EBE}" dt="2021-07-26T11:47:16.934" v="4991" actId="478"/>
          <ac:grpSpMkLst>
            <pc:docMk/>
            <pc:sldMk cId="3459230197" sldId="540"/>
            <ac:grpSpMk id="95" creationId="{AED525DE-37AD-4970-9ED3-80E92BEC2E2A}"/>
          </ac:grpSpMkLst>
        </pc:grpChg>
        <pc:grpChg chg="del">
          <ac:chgData name="Minesh Patel" userId="a66d4990ec83ac90" providerId="LiveId" clId="{696D1335-B73D-4678-9132-B1F54BF14EBE}" dt="2021-07-26T11:47:16.934" v="4991" actId="478"/>
          <ac:grpSpMkLst>
            <pc:docMk/>
            <pc:sldMk cId="3459230197" sldId="540"/>
            <ac:grpSpMk id="97" creationId="{C778DCA2-AA94-488B-BE95-3B67EAE7F3B2}"/>
          </ac:grpSpMkLst>
        </pc:grpChg>
        <pc:cxnChg chg="add mod">
          <ac:chgData name="Minesh Patel" userId="a66d4990ec83ac90" providerId="LiveId" clId="{696D1335-B73D-4678-9132-B1F54BF14EBE}" dt="2021-07-26T11:50:21.092" v="5021"/>
          <ac:cxnSpMkLst>
            <pc:docMk/>
            <pc:sldMk cId="3459230197" sldId="540"/>
            <ac:cxnSpMk id="59" creationId="{BDFA391E-4300-443B-8505-05DE455184F4}"/>
          </ac:cxnSpMkLst>
        </pc:cxnChg>
        <pc:cxnChg chg="del">
          <ac:chgData name="Minesh Patel" userId="a66d4990ec83ac90" providerId="LiveId" clId="{696D1335-B73D-4678-9132-B1F54BF14EBE}" dt="2021-07-26T11:50:20.788" v="5020" actId="478"/>
          <ac:cxnSpMkLst>
            <pc:docMk/>
            <pc:sldMk cId="3459230197" sldId="540"/>
            <ac:cxnSpMk id="118" creationId="{8F7C8A09-380B-4CD5-9BC5-DD2D69A6D331}"/>
          </ac:cxnSpMkLst>
        </pc:cxnChg>
      </pc:sldChg>
      <pc:sldChg chg="addSp delSp modSp mod">
        <pc:chgData name="Minesh Patel" userId="a66d4990ec83ac90" providerId="LiveId" clId="{696D1335-B73D-4678-9132-B1F54BF14EBE}" dt="2021-07-26T11:49:54.911" v="5012" actId="14100"/>
        <pc:sldMkLst>
          <pc:docMk/>
          <pc:sldMk cId="3756459027" sldId="541"/>
        </pc:sldMkLst>
        <pc:spChg chg="mod">
          <ac:chgData name="Minesh Patel" userId="a66d4990ec83ac90" providerId="LiveId" clId="{696D1335-B73D-4678-9132-B1F54BF14EBE}" dt="2021-07-26T11:47:32.164" v="4995" actId="14100"/>
          <ac:spMkLst>
            <pc:docMk/>
            <pc:sldMk cId="3756459027" sldId="541"/>
            <ac:spMk id="35" creationId="{036C59C6-9C66-4F45-A4AF-1977803181DB}"/>
          </ac:spMkLst>
        </pc:spChg>
        <pc:spChg chg="mod">
          <ac:chgData name="Minesh Patel" userId="a66d4990ec83ac90" providerId="LiveId" clId="{696D1335-B73D-4678-9132-B1F54BF14EBE}" dt="2021-07-26T11:47:24.440" v="4994"/>
          <ac:spMkLst>
            <pc:docMk/>
            <pc:sldMk cId="3756459027" sldId="541"/>
            <ac:spMk id="40" creationId="{FF262414-0883-4F10-9805-6EDA68840B21}"/>
          </ac:spMkLst>
        </pc:spChg>
        <pc:spChg chg="mod">
          <ac:chgData name="Minesh Patel" userId="a66d4990ec83ac90" providerId="LiveId" clId="{696D1335-B73D-4678-9132-B1F54BF14EBE}" dt="2021-07-26T11:47:24.440" v="4994"/>
          <ac:spMkLst>
            <pc:docMk/>
            <pc:sldMk cId="3756459027" sldId="541"/>
            <ac:spMk id="41" creationId="{9D0D6F58-F8C2-43BB-B787-FA40A47E28B7}"/>
          </ac:spMkLst>
        </pc:spChg>
        <pc:spChg chg="mod">
          <ac:chgData name="Minesh Patel" userId="a66d4990ec83ac90" providerId="LiveId" clId="{696D1335-B73D-4678-9132-B1F54BF14EBE}" dt="2021-07-26T11:47:24.440" v="4994"/>
          <ac:spMkLst>
            <pc:docMk/>
            <pc:sldMk cId="3756459027" sldId="541"/>
            <ac:spMk id="51" creationId="{DAD4EE4C-D437-4FCC-A882-8E17975FE95C}"/>
          </ac:spMkLst>
        </pc:spChg>
        <pc:spChg chg="mod">
          <ac:chgData name="Minesh Patel" userId="a66d4990ec83ac90" providerId="LiveId" clId="{696D1335-B73D-4678-9132-B1F54BF14EBE}" dt="2021-07-26T11:47:24.440" v="4994"/>
          <ac:spMkLst>
            <pc:docMk/>
            <pc:sldMk cId="3756459027" sldId="541"/>
            <ac:spMk id="52" creationId="{1A950DB9-5E32-4C47-892A-3B145F57921A}"/>
          </ac:spMkLst>
        </pc:spChg>
        <pc:spChg chg="mod">
          <ac:chgData name="Minesh Patel" userId="a66d4990ec83ac90" providerId="LiveId" clId="{696D1335-B73D-4678-9132-B1F54BF14EBE}" dt="2021-07-26T11:47:24.440" v="4994"/>
          <ac:spMkLst>
            <pc:docMk/>
            <pc:sldMk cId="3756459027" sldId="541"/>
            <ac:spMk id="54" creationId="{9F7F2A10-DDE7-43DD-91F2-1F2BEF39E245}"/>
          </ac:spMkLst>
        </pc:spChg>
        <pc:spChg chg="mod">
          <ac:chgData name="Minesh Patel" userId="a66d4990ec83ac90" providerId="LiveId" clId="{696D1335-B73D-4678-9132-B1F54BF14EBE}" dt="2021-07-26T11:47:24.440" v="4994"/>
          <ac:spMkLst>
            <pc:docMk/>
            <pc:sldMk cId="3756459027" sldId="541"/>
            <ac:spMk id="55" creationId="{F06C6733-4E1F-4505-B383-F186A09C1558}"/>
          </ac:spMkLst>
        </pc:spChg>
        <pc:spChg chg="mod">
          <ac:chgData name="Minesh Patel" userId="a66d4990ec83ac90" providerId="LiveId" clId="{696D1335-B73D-4678-9132-B1F54BF14EBE}" dt="2021-07-26T11:47:24.440" v="4994"/>
          <ac:spMkLst>
            <pc:docMk/>
            <pc:sldMk cId="3756459027" sldId="541"/>
            <ac:spMk id="57" creationId="{0B2A646D-FD54-4C3A-9375-9208CA966652}"/>
          </ac:spMkLst>
        </pc:spChg>
        <pc:spChg chg="mod">
          <ac:chgData name="Minesh Patel" userId="a66d4990ec83ac90" providerId="LiveId" clId="{696D1335-B73D-4678-9132-B1F54BF14EBE}" dt="2021-07-26T11:47:24.440" v="4994"/>
          <ac:spMkLst>
            <pc:docMk/>
            <pc:sldMk cId="3756459027" sldId="541"/>
            <ac:spMk id="58" creationId="{376F2985-A4C6-48B2-920A-D77BEEB17F8F}"/>
          </ac:spMkLst>
        </pc:spChg>
        <pc:grpChg chg="del">
          <ac:chgData name="Minesh Patel" userId="a66d4990ec83ac90" providerId="LiveId" clId="{696D1335-B73D-4678-9132-B1F54BF14EBE}" dt="2021-07-26T11:47:24.121" v="4993" actId="478"/>
          <ac:grpSpMkLst>
            <pc:docMk/>
            <pc:sldMk cId="3756459027" sldId="541"/>
            <ac:grpSpMk id="32" creationId="{3A358457-DB03-4B9D-9714-709CDEB45029}"/>
          </ac:grpSpMkLst>
        </pc:grpChg>
        <pc:grpChg chg="add mod">
          <ac:chgData name="Minesh Patel" userId="a66d4990ec83ac90" providerId="LiveId" clId="{696D1335-B73D-4678-9132-B1F54BF14EBE}" dt="2021-07-26T11:47:24.440" v="4994"/>
          <ac:grpSpMkLst>
            <pc:docMk/>
            <pc:sldMk cId="3756459027" sldId="541"/>
            <ac:grpSpMk id="39" creationId="{64041457-EEB1-4CA3-B044-762F76C643D2}"/>
          </ac:grpSpMkLst>
        </pc:grpChg>
        <pc:grpChg chg="add mod">
          <ac:chgData name="Minesh Patel" userId="a66d4990ec83ac90" providerId="LiveId" clId="{696D1335-B73D-4678-9132-B1F54BF14EBE}" dt="2021-07-26T11:47:24.440" v="4994"/>
          <ac:grpSpMkLst>
            <pc:docMk/>
            <pc:sldMk cId="3756459027" sldId="541"/>
            <ac:grpSpMk id="50" creationId="{B72032CC-DDF6-43A9-8323-214BAF1DA76E}"/>
          </ac:grpSpMkLst>
        </pc:grpChg>
        <pc:grpChg chg="add mod">
          <ac:chgData name="Minesh Patel" userId="a66d4990ec83ac90" providerId="LiveId" clId="{696D1335-B73D-4678-9132-B1F54BF14EBE}" dt="2021-07-26T11:47:24.440" v="4994"/>
          <ac:grpSpMkLst>
            <pc:docMk/>
            <pc:sldMk cId="3756459027" sldId="541"/>
            <ac:grpSpMk id="53" creationId="{107B047D-85B1-4158-81AA-76D249910461}"/>
          </ac:grpSpMkLst>
        </pc:grpChg>
        <pc:grpChg chg="add mod">
          <ac:chgData name="Minesh Patel" userId="a66d4990ec83ac90" providerId="LiveId" clId="{696D1335-B73D-4678-9132-B1F54BF14EBE}" dt="2021-07-26T11:47:24.440" v="4994"/>
          <ac:grpSpMkLst>
            <pc:docMk/>
            <pc:sldMk cId="3756459027" sldId="541"/>
            <ac:grpSpMk id="56" creationId="{AA8EF17D-74A3-4A84-A3FF-34E4A1BECF51}"/>
          </ac:grpSpMkLst>
        </pc:grpChg>
        <pc:grpChg chg="del">
          <ac:chgData name="Minesh Patel" userId="a66d4990ec83ac90" providerId="LiveId" clId="{696D1335-B73D-4678-9132-B1F54BF14EBE}" dt="2021-07-26T11:47:24.121" v="4993" actId="478"/>
          <ac:grpSpMkLst>
            <pc:docMk/>
            <pc:sldMk cId="3756459027" sldId="541"/>
            <ac:grpSpMk id="94" creationId="{D3F17C21-8501-4030-A386-3FF70C007D7B}"/>
          </ac:grpSpMkLst>
        </pc:grpChg>
        <pc:grpChg chg="del">
          <ac:chgData name="Minesh Patel" userId="a66d4990ec83ac90" providerId="LiveId" clId="{696D1335-B73D-4678-9132-B1F54BF14EBE}" dt="2021-07-26T11:47:24.121" v="4993" actId="478"/>
          <ac:grpSpMkLst>
            <pc:docMk/>
            <pc:sldMk cId="3756459027" sldId="541"/>
            <ac:grpSpMk id="95" creationId="{AED525DE-37AD-4970-9ED3-80E92BEC2E2A}"/>
          </ac:grpSpMkLst>
        </pc:grpChg>
        <pc:grpChg chg="del">
          <ac:chgData name="Minesh Patel" userId="a66d4990ec83ac90" providerId="LiveId" clId="{696D1335-B73D-4678-9132-B1F54BF14EBE}" dt="2021-07-26T11:47:24.121" v="4993" actId="478"/>
          <ac:grpSpMkLst>
            <pc:docMk/>
            <pc:sldMk cId="3756459027" sldId="541"/>
            <ac:grpSpMk id="97" creationId="{C778DCA2-AA94-488B-BE95-3B67EAE7F3B2}"/>
          </ac:grpSpMkLst>
        </pc:grpChg>
        <pc:cxnChg chg="mod">
          <ac:chgData name="Minesh Patel" userId="a66d4990ec83ac90" providerId="LiveId" clId="{696D1335-B73D-4678-9132-B1F54BF14EBE}" dt="2021-07-26T11:49:54.911" v="5012" actId="14100"/>
          <ac:cxnSpMkLst>
            <pc:docMk/>
            <pc:sldMk cId="3756459027" sldId="541"/>
            <ac:cxnSpMk id="118" creationId="{8F7C8A09-380B-4CD5-9BC5-DD2D69A6D331}"/>
          </ac:cxnSpMkLst>
        </pc:cxnChg>
      </pc:sldChg>
      <pc:sldChg chg="addSp delSp modSp mod">
        <pc:chgData name="Minesh Patel" userId="a66d4990ec83ac90" providerId="LiveId" clId="{696D1335-B73D-4678-9132-B1F54BF14EBE}" dt="2021-07-26T11:50:28.961" v="5023"/>
        <pc:sldMkLst>
          <pc:docMk/>
          <pc:sldMk cId="1843085150" sldId="542"/>
        </pc:sldMkLst>
        <pc:spChg chg="mod">
          <ac:chgData name="Minesh Patel" userId="a66d4990ec83ac90" providerId="LiveId" clId="{696D1335-B73D-4678-9132-B1F54BF14EBE}" dt="2021-07-26T11:47:53.308" v="4999" actId="14100"/>
          <ac:spMkLst>
            <pc:docMk/>
            <pc:sldMk cId="1843085150" sldId="542"/>
            <ac:spMk id="35" creationId="{AF38BC21-BE80-4BE9-AF75-0AACECAAFFA9}"/>
          </ac:spMkLst>
        </pc:spChg>
        <pc:spChg chg="mod">
          <ac:chgData name="Minesh Patel" userId="a66d4990ec83ac90" providerId="LiveId" clId="{696D1335-B73D-4678-9132-B1F54BF14EBE}" dt="2021-07-26T11:47:44.752" v="4997"/>
          <ac:spMkLst>
            <pc:docMk/>
            <pc:sldMk cId="1843085150" sldId="542"/>
            <ac:spMk id="40" creationId="{7AD4B2DA-8421-4480-B38F-DD0D6470C9D4}"/>
          </ac:spMkLst>
        </pc:spChg>
        <pc:spChg chg="mod">
          <ac:chgData name="Minesh Patel" userId="a66d4990ec83ac90" providerId="LiveId" clId="{696D1335-B73D-4678-9132-B1F54BF14EBE}" dt="2021-07-26T11:47:44.752" v="4997"/>
          <ac:spMkLst>
            <pc:docMk/>
            <pc:sldMk cId="1843085150" sldId="542"/>
            <ac:spMk id="41" creationId="{006D452A-20F5-4DFE-8269-05465D9804E7}"/>
          </ac:spMkLst>
        </pc:spChg>
        <pc:spChg chg="mod">
          <ac:chgData name="Minesh Patel" userId="a66d4990ec83ac90" providerId="LiveId" clId="{696D1335-B73D-4678-9132-B1F54BF14EBE}" dt="2021-07-26T11:47:44.752" v="4997"/>
          <ac:spMkLst>
            <pc:docMk/>
            <pc:sldMk cId="1843085150" sldId="542"/>
            <ac:spMk id="51" creationId="{423D7C1B-BC5C-469B-B8C6-94D2B015101C}"/>
          </ac:spMkLst>
        </pc:spChg>
        <pc:spChg chg="mod">
          <ac:chgData name="Minesh Patel" userId="a66d4990ec83ac90" providerId="LiveId" clId="{696D1335-B73D-4678-9132-B1F54BF14EBE}" dt="2021-07-26T11:47:44.752" v="4997"/>
          <ac:spMkLst>
            <pc:docMk/>
            <pc:sldMk cId="1843085150" sldId="542"/>
            <ac:spMk id="52" creationId="{A7926327-8F84-4205-919C-28EAE3F3275C}"/>
          </ac:spMkLst>
        </pc:spChg>
        <pc:spChg chg="mod">
          <ac:chgData name="Minesh Patel" userId="a66d4990ec83ac90" providerId="LiveId" clId="{696D1335-B73D-4678-9132-B1F54BF14EBE}" dt="2021-07-26T11:47:44.752" v="4997"/>
          <ac:spMkLst>
            <pc:docMk/>
            <pc:sldMk cId="1843085150" sldId="542"/>
            <ac:spMk id="54" creationId="{0813F616-D5F8-475E-9BCB-58C00B8833D2}"/>
          </ac:spMkLst>
        </pc:spChg>
        <pc:spChg chg="mod">
          <ac:chgData name="Minesh Patel" userId="a66d4990ec83ac90" providerId="LiveId" clId="{696D1335-B73D-4678-9132-B1F54BF14EBE}" dt="2021-07-26T11:47:44.752" v="4997"/>
          <ac:spMkLst>
            <pc:docMk/>
            <pc:sldMk cId="1843085150" sldId="542"/>
            <ac:spMk id="55" creationId="{E05BAF0C-7103-4F36-A6B6-9D31BCCAAF32}"/>
          </ac:spMkLst>
        </pc:spChg>
        <pc:spChg chg="mod">
          <ac:chgData name="Minesh Patel" userId="a66d4990ec83ac90" providerId="LiveId" clId="{696D1335-B73D-4678-9132-B1F54BF14EBE}" dt="2021-07-26T11:47:44.752" v="4997"/>
          <ac:spMkLst>
            <pc:docMk/>
            <pc:sldMk cId="1843085150" sldId="542"/>
            <ac:spMk id="57" creationId="{0759B751-6C3D-4AEB-8298-19AEAC26A1C3}"/>
          </ac:spMkLst>
        </pc:spChg>
        <pc:spChg chg="mod">
          <ac:chgData name="Minesh Patel" userId="a66d4990ec83ac90" providerId="LiveId" clId="{696D1335-B73D-4678-9132-B1F54BF14EBE}" dt="2021-07-26T11:47:44.752" v="4997"/>
          <ac:spMkLst>
            <pc:docMk/>
            <pc:sldMk cId="1843085150" sldId="542"/>
            <ac:spMk id="58" creationId="{8D821319-550E-420D-9407-A540A6D933E8}"/>
          </ac:spMkLst>
        </pc:spChg>
        <pc:grpChg chg="del">
          <ac:chgData name="Minesh Patel" userId="a66d4990ec83ac90" providerId="LiveId" clId="{696D1335-B73D-4678-9132-B1F54BF14EBE}" dt="2021-07-26T11:47:44.076" v="4996" actId="478"/>
          <ac:grpSpMkLst>
            <pc:docMk/>
            <pc:sldMk cId="1843085150" sldId="542"/>
            <ac:grpSpMk id="32" creationId="{3A358457-DB03-4B9D-9714-709CDEB45029}"/>
          </ac:grpSpMkLst>
        </pc:grpChg>
        <pc:grpChg chg="add mod">
          <ac:chgData name="Minesh Patel" userId="a66d4990ec83ac90" providerId="LiveId" clId="{696D1335-B73D-4678-9132-B1F54BF14EBE}" dt="2021-07-26T11:47:44.752" v="4997"/>
          <ac:grpSpMkLst>
            <pc:docMk/>
            <pc:sldMk cId="1843085150" sldId="542"/>
            <ac:grpSpMk id="39" creationId="{9830E4E4-5107-4DD0-B168-B538A5050214}"/>
          </ac:grpSpMkLst>
        </pc:grpChg>
        <pc:grpChg chg="add mod">
          <ac:chgData name="Minesh Patel" userId="a66d4990ec83ac90" providerId="LiveId" clId="{696D1335-B73D-4678-9132-B1F54BF14EBE}" dt="2021-07-26T11:47:44.752" v="4997"/>
          <ac:grpSpMkLst>
            <pc:docMk/>
            <pc:sldMk cId="1843085150" sldId="542"/>
            <ac:grpSpMk id="50" creationId="{3418A0DF-4B8F-4DDE-89CA-1385DD29CD34}"/>
          </ac:grpSpMkLst>
        </pc:grpChg>
        <pc:grpChg chg="add mod">
          <ac:chgData name="Minesh Patel" userId="a66d4990ec83ac90" providerId="LiveId" clId="{696D1335-B73D-4678-9132-B1F54BF14EBE}" dt="2021-07-26T11:47:44.752" v="4997"/>
          <ac:grpSpMkLst>
            <pc:docMk/>
            <pc:sldMk cId="1843085150" sldId="542"/>
            <ac:grpSpMk id="53" creationId="{122B9EE8-C27B-488C-923D-340B93DD60B5}"/>
          </ac:grpSpMkLst>
        </pc:grpChg>
        <pc:grpChg chg="add mod">
          <ac:chgData name="Minesh Patel" userId="a66d4990ec83ac90" providerId="LiveId" clId="{696D1335-B73D-4678-9132-B1F54BF14EBE}" dt="2021-07-26T11:47:44.752" v="4997"/>
          <ac:grpSpMkLst>
            <pc:docMk/>
            <pc:sldMk cId="1843085150" sldId="542"/>
            <ac:grpSpMk id="56" creationId="{243E526B-2A51-4877-AC8B-191DF0EBB1EC}"/>
          </ac:grpSpMkLst>
        </pc:grpChg>
        <pc:grpChg chg="del">
          <ac:chgData name="Minesh Patel" userId="a66d4990ec83ac90" providerId="LiveId" clId="{696D1335-B73D-4678-9132-B1F54BF14EBE}" dt="2021-07-26T11:47:44.076" v="4996" actId="478"/>
          <ac:grpSpMkLst>
            <pc:docMk/>
            <pc:sldMk cId="1843085150" sldId="542"/>
            <ac:grpSpMk id="94" creationId="{D3F17C21-8501-4030-A386-3FF70C007D7B}"/>
          </ac:grpSpMkLst>
        </pc:grpChg>
        <pc:grpChg chg="del">
          <ac:chgData name="Minesh Patel" userId="a66d4990ec83ac90" providerId="LiveId" clId="{696D1335-B73D-4678-9132-B1F54BF14EBE}" dt="2021-07-26T11:47:44.076" v="4996" actId="478"/>
          <ac:grpSpMkLst>
            <pc:docMk/>
            <pc:sldMk cId="1843085150" sldId="542"/>
            <ac:grpSpMk id="95" creationId="{AED525DE-37AD-4970-9ED3-80E92BEC2E2A}"/>
          </ac:grpSpMkLst>
        </pc:grpChg>
        <pc:grpChg chg="del">
          <ac:chgData name="Minesh Patel" userId="a66d4990ec83ac90" providerId="LiveId" clId="{696D1335-B73D-4678-9132-B1F54BF14EBE}" dt="2021-07-26T11:47:44.076" v="4996" actId="478"/>
          <ac:grpSpMkLst>
            <pc:docMk/>
            <pc:sldMk cId="1843085150" sldId="542"/>
            <ac:grpSpMk id="97" creationId="{C778DCA2-AA94-488B-BE95-3B67EAE7F3B2}"/>
          </ac:grpSpMkLst>
        </pc:grpChg>
        <pc:cxnChg chg="add mod">
          <ac:chgData name="Minesh Patel" userId="a66d4990ec83ac90" providerId="LiveId" clId="{696D1335-B73D-4678-9132-B1F54BF14EBE}" dt="2021-07-26T11:50:28.961" v="5023"/>
          <ac:cxnSpMkLst>
            <pc:docMk/>
            <pc:sldMk cId="1843085150" sldId="542"/>
            <ac:cxnSpMk id="59" creationId="{68E1B586-2235-4D8B-8DDC-45C796B0EA59}"/>
          </ac:cxnSpMkLst>
        </pc:cxnChg>
        <pc:cxnChg chg="del">
          <ac:chgData name="Minesh Patel" userId="a66d4990ec83ac90" providerId="LiveId" clId="{696D1335-B73D-4678-9132-B1F54BF14EBE}" dt="2021-07-26T11:50:28.650" v="5022" actId="478"/>
          <ac:cxnSpMkLst>
            <pc:docMk/>
            <pc:sldMk cId="1843085150" sldId="542"/>
            <ac:cxnSpMk id="118" creationId="{8F7C8A09-380B-4CD5-9BC5-DD2D69A6D331}"/>
          </ac:cxnSpMkLst>
        </pc:cxnChg>
      </pc:sldChg>
      <pc:sldChg chg="addSp delSp modSp mod">
        <pc:chgData name="Minesh Patel" userId="a66d4990ec83ac90" providerId="LiveId" clId="{696D1335-B73D-4678-9132-B1F54BF14EBE}" dt="2021-07-26T11:50:32.962" v="5025"/>
        <pc:sldMkLst>
          <pc:docMk/>
          <pc:sldMk cId="4074764877" sldId="543"/>
        </pc:sldMkLst>
        <pc:spChg chg="mod">
          <ac:chgData name="Minesh Patel" userId="a66d4990ec83ac90" providerId="LiveId" clId="{696D1335-B73D-4678-9132-B1F54BF14EBE}" dt="2021-07-26T11:48:13.530" v="5001"/>
          <ac:spMkLst>
            <pc:docMk/>
            <pc:sldMk cId="4074764877" sldId="543"/>
            <ac:spMk id="41" creationId="{DB11F242-EB9F-486F-B237-FC0DF0087173}"/>
          </ac:spMkLst>
        </pc:spChg>
        <pc:spChg chg="mod">
          <ac:chgData name="Minesh Patel" userId="a66d4990ec83ac90" providerId="LiveId" clId="{696D1335-B73D-4678-9132-B1F54BF14EBE}" dt="2021-07-26T11:48:13.530" v="5001"/>
          <ac:spMkLst>
            <pc:docMk/>
            <pc:sldMk cId="4074764877" sldId="543"/>
            <ac:spMk id="42" creationId="{B8DF7BC8-F35E-4FEA-B081-54794BEA8A33}"/>
          </ac:spMkLst>
        </pc:spChg>
        <pc:spChg chg="mod">
          <ac:chgData name="Minesh Patel" userId="a66d4990ec83ac90" providerId="LiveId" clId="{696D1335-B73D-4678-9132-B1F54BF14EBE}" dt="2021-07-26T11:48:13.530" v="5001"/>
          <ac:spMkLst>
            <pc:docMk/>
            <pc:sldMk cId="4074764877" sldId="543"/>
            <ac:spMk id="52" creationId="{C5647C04-3635-4DDA-8937-A0AF0BDD3217}"/>
          </ac:spMkLst>
        </pc:spChg>
        <pc:spChg chg="mod">
          <ac:chgData name="Minesh Patel" userId="a66d4990ec83ac90" providerId="LiveId" clId="{696D1335-B73D-4678-9132-B1F54BF14EBE}" dt="2021-07-26T11:48:13.530" v="5001"/>
          <ac:spMkLst>
            <pc:docMk/>
            <pc:sldMk cId="4074764877" sldId="543"/>
            <ac:spMk id="53" creationId="{1DEECD7E-9C02-45CB-A401-4236E25E7F0D}"/>
          </ac:spMkLst>
        </pc:spChg>
        <pc:spChg chg="mod">
          <ac:chgData name="Minesh Patel" userId="a66d4990ec83ac90" providerId="LiveId" clId="{696D1335-B73D-4678-9132-B1F54BF14EBE}" dt="2021-07-26T11:48:13.530" v="5001"/>
          <ac:spMkLst>
            <pc:docMk/>
            <pc:sldMk cId="4074764877" sldId="543"/>
            <ac:spMk id="55" creationId="{9FB5B621-B663-4439-A5F8-360C71838B4F}"/>
          </ac:spMkLst>
        </pc:spChg>
        <pc:spChg chg="mod">
          <ac:chgData name="Minesh Patel" userId="a66d4990ec83ac90" providerId="LiveId" clId="{696D1335-B73D-4678-9132-B1F54BF14EBE}" dt="2021-07-26T11:48:13.530" v="5001"/>
          <ac:spMkLst>
            <pc:docMk/>
            <pc:sldMk cId="4074764877" sldId="543"/>
            <ac:spMk id="56" creationId="{0EA20C5F-D410-4915-BBE7-F892501E5ACA}"/>
          </ac:spMkLst>
        </pc:spChg>
        <pc:spChg chg="mod">
          <ac:chgData name="Minesh Patel" userId="a66d4990ec83ac90" providerId="LiveId" clId="{696D1335-B73D-4678-9132-B1F54BF14EBE}" dt="2021-07-26T11:48:13.530" v="5001"/>
          <ac:spMkLst>
            <pc:docMk/>
            <pc:sldMk cId="4074764877" sldId="543"/>
            <ac:spMk id="58" creationId="{87FB3F4B-635F-44EF-BDE7-36AB83CD5913}"/>
          </ac:spMkLst>
        </pc:spChg>
        <pc:spChg chg="mod">
          <ac:chgData name="Minesh Patel" userId="a66d4990ec83ac90" providerId="LiveId" clId="{696D1335-B73D-4678-9132-B1F54BF14EBE}" dt="2021-07-26T11:48:13.530" v="5001"/>
          <ac:spMkLst>
            <pc:docMk/>
            <pc:sldMk cId="4074764877" sldId="543"/>
            <ac:spMk id="59" creationId="{7F32C43F-7D74-4F02-A80C-B23D49B7BF38}"/>
          </ac:spMkLst>
        </pc:spChg>
        <pc:grpChg chg="del">
          <ac:chgData name="Minesh Patel" userId="a66d4990ec83ac90" providerId="LiveId" clId="{696D1335-B73D-4678-9132-B1F54BF14EBE}" dt="2021-07-26T11:48:13.137" v="5000" actId="478"/>
          <ac:grpSpMkLst>
            <pc:docMk/>
            <pc:sldMk cId="4074764877" sldId="543"/>
            <ac:grpSpMk id="32" creationId="{3A358457-DB03-4B9D-9714-709CDEB45029}"/>
          </ac:grpSpMkLst>
        </pc:grpChg>
        <pc:grpChg chg="add mod">
          <ac:chgData name="Minesh Patel" userId="a66d4990ec83ac90" providerId="LiveId" clId="{696D1335-B73D-4678-9132-B1F54BF14EBE}" dt="2021-07-26T11:48:13.530" v="5001"/>
          <ac:grpSpMkLst>
            <pc:docMk/>
            <pc:sldMk cId="4074764877" sldId="543"/>
            <ac:grpSpMk id="40" creationId="{E8BDE0C2-1BB8-46F3-B4D4-15CC4966EE23}"/>
          </ac:grpSpMkLst>
        </pc:grpChg>
        <pc:grpChg chg="add mod">
          <ac:chgData name="Minesh Patel" userId="a66d4990ec83ac90" providerId="LiveId" clId="{696D1335-B73D-4678-9132-B1F54BF14EBE}" dt="2021-07-26T11:48:13.530" v="5001"/>
          <ac:grpSpMkLst>
            <pc:docMk/>
            <pc:sldMk cId="4074764877" sldId="543"/>
            <ac:grpSpMk id="50" creationId="{FB1A9970-76B2-4FE6-9A48-A9904B4C18C4}"/>
          </ac:grpSpMkLst>
        </pc:grpChg>
        <pc:grpChg chg="add mod">
          <ac:chgData name="Minesh Patel" userId="a66d4990ec83ac90" providerId="LiveId" clId="{696D1335-B73D-4678-9132-B1F54BF14EBE}" dt="2021-07-26T11:48:13.530" v="5001"/>
          <ac:grpSpMkLst>
            <pc:docMk/>
            <pc:sldMk cId="4074764877" sldId="543"/>
            <ac:grpSpMk id="54" creationId="{1A478C8F-0404-4FFB-ACBE-D19C895F65B0}"/>
          </ac:grpSpMkLst>
        </pc:grpChg>
        <pc:grpChg chg="add mod">
          <ac:chgData name="Minesh Patel" userId="a66d4990ec83ac90" providerId="LiveId" clId="{696D1335-B73D-4678-9132-B1F54BF14EBE}" dt="2021-07-26T11:48:13.530" v="5001"/>
          <ac:grpSpMkLst>
            <pc:docMk/>
            <pc:sldMk cId="4074764877" sldId="543"/>
            <ac:grpSpMk id="57" creationId="{1B148FDC-BFC1-4F26-A7D4-A3F4C797D5B7}"/>
          </ac:grpSpMkLst>
        </pc:grpChg>
        <pc:grpChg chg="del">
          <ac:chgData name="Minesh Patel" userId="a66d4990ec83ac90" providerId="LiveId" clId="{696D1335-B73D-4678-9132-B1F54BF14EBE}" dt="2021-07-26T11:48:13.137" v="5000" actId="478"/>
          <ac:grpSpMkLst>
            <pc:docMk/>
            <pc:sldMk cId="4074764877" sldId="543"/>
            <ac:grpSpMk id="94" creationId="{D3F17C21-8501-4030-A386-3FF70C007D7B}"/>
          </ac:grpSpMkLst>
        </pc:grpChg>
        <pc:grpChg chg="del">
          <ac:chgData name="Minesh Patel" userId="a66d4990ec83ac90" providerId="LiveId" clId="{696D1335-B73D-4678-9132-B1F54BF14EBE}" dt="2021-07-26T11:48:13.137" v="5000" actId="478"/>
          <ac:grpSpMkLst>
            <pc:docMk/>
            <pc:sldMk cId="4074764877" sldId="543"/>
            <ac:grpSpMk id="95" creationId="{AED525DE-37AD-4970-9ED3-80E92BEC2E2A}"/>
          </ac:grpSpMkLst>
        </pc:grpChg>
        <pc:grpChg chg="del">
          <ac:chgData name="Minesh Patel" userId="a66d4990ec83ac90" providerId="LiveId" clId="{696D1335-B73D-4678-9132-B1F54BF14EBE}" dt="2021-07-26T11:48:13.137" v="5000" actId="478"/>
          <ac:grpSpMkLst>
            <pc:docMk/>
            <pc:sldMk cId="4074764877" sldId="543"/>
            <ac:grpSpMk id="97" creationId="{C778DCA2-AA94-488B-BE95-3B67EAE7F3B2}"/>
          </ac:grpSpMkLst>
        </pc:grpChg>
        <pc:cxnChg chg="add mod">
          <ac:chgData name="Minesh Patel" userId="a66d4990ec83ac90" providerId="LiveId" clId="{696D1335-B73D-4678-9132-B1F54BF14EBE}" dt="2021-07-26T11:50:32.962" v="5025"/>
          <ac:cxnSpMkLst>
            <pc:docMk/>
            <pc:sldMk cId="4074764877" sldId="543"/>
            <ac:cxnSpMk id="62" creationId="{6531904F-DDF0-4158-97B4-77B12638F9DC}"/>
          </ac:cxnSpMkLst>
        </pc:cxnChg>
        <pc:cxnChg chg="del">
          <ac:chgData name="Minesh Patel" userId="a66d4990ec83ac90" providerId="LiveId" clId="{696D1335-B73D-4678-9132-B1F54BF14EBE}" dt="2021-07-26T11:50:32.604" v="5024" actId="478"/>
          <ac:cxnSpMkLst>
            <pc:docMk/>
            <pc:sldMk cId="4074764877" sldId="543"/>
            <ac:cxnSpMk id="118" creationId="{8F7C8A09-380B-4CD5-9BC5-DD2D69A6D331}"/>
          </ac:cxnSpMkLst>
        </pc:cxnChg>
      </pc:sldChg>
      <pc:sldChg chg="addSp delSp modSp mod delAnim modAnim">
        <pc:chgData name="Minesh Patel" userId="a66d4990ec83ac90" providerId="LiveId" clId="{696D1335-B73D-4678-9132-B1F54BF14EBE}" dt="2021-07-26T11:51:09.126" v="5037"/>
        <pc:sldMkLst>
          <pc:docMk/>
          <pc:sldMk cId="3980152286" sldId="544"/>
        </pc:sldMkLst>
        <pc:spChg chg="mod">
          <ac:chgData name="Minesh Patel" userId="a66d4990ec83ac90" providerId="LiveId" clId="{696D1335-B73D-4678-9132-B1F54BF14EBE}" dt="2021-07-26T11:48:19.730" v="5003"/>
          <ac:spMkLst>
            <pc:docMk/>
            <pc:sldMk cId="3980152286" sldId="544"/>
            <ac:spMk id="38" creationId="{87F82491-C60C-4968-A442-CBAF031E0B9D}"/>
          </ac:spMkLst>
        </pc:spChg>
        <pc:spChg chg="mod">
          <ac:chgData name="Minesh Patel" userId="a66d4990ec83ac90" providerId="LiveId" clId="{696D1335-B73D-4678-9132-B1F54BF14EBE}" dt="2021-07-26T11:48:19.730" v="5003"/>
          <ac:spMkLst>
            <pc:docMk/>
            <pc:sldMk cId="3980152286" sldId="544"/>
            <ac:spMk id="39" creationId="{CB615258-0BAA-4285-B58D-57867741DD63}"/>
          </ac:spMkLst>
        </pc:spChg>
        <pc:spChg chg="mod">
          <ac:chgData name="Minesh Patel" userId="a66d4990ec83ac90" providerId="LiveId" clId="{696D1335-B73D-4678-9132-B1F54BF14EBE}" dt="2021-07-26T11:48:19.730" v="5003"/>
          <ac:spMkLst>
            <pc:docMk/>
            <pc:sldMk cId="3980152286" sldId="544"/>
            <ac:spMk id="41" creationId="{15FD7AB6-0190-4E39-9651-42024ACB96E3}"/>
          </ac:spMkLst>
        </pc:spChg>
        <pc:spChg chg="del">
          <ac:chgData name="Minesh Patel" userId="a66d4990ec83ac90" providerId="LiveId" clId="{696D1335-B73D-4678-9132-B1F54BF14EBE}" dt="2021-07-26T11:51:04.735" v="5033" actId="478"/>
          <ac:spMkLst>
            <pc:docMk/>
            <pc:sldMk cId="3980152286" sldId="544"/>
            <ac:spMk id="43" creationId="{EA21687D-5BB4-4756-B5B2-0040B61E4BE9}"/>
          </ac:spMkLst>
        </pc:spChg>
        <pc:spChg chg="del">
          <ac:chgData name="Minesh Patel" userId="a66d4990ec83ac90" providerId="LiveId" clId="{696D1335-B73D-4678-9132-B1F54BF14EBE}" dt="2021-07-26T11:50:47.910" v="5028" actId="478"/>
          <ac:spMkLst>
            <pc:docMk/>
            <pc:sldMk cId="3980152286" sldId="544"/>
            <ac:spMk id="44" creationId="{718C5B84-E388-466F-A073-E5DEB9A9C6A2}"/>
          </ac:spMkLst>
        </pc:spChg>
        <pc:spChg chg="del">
          <ac:chgData name="Minesh Patel" userId="a66d4990ec83ac90" providerId="LiveId" clId="{696D1335-B73D-4678-9132-B1F54BF14EBE}" dt="2021-07-26T11:48:48.143" v="5004" actId="478"/>
          <ac:spMkLst>
            <pc:docMk/>
            <pc:sldMk cId="3980152286" sldId="544"/>
            <ac:spMk id="47" creationId="{67108E70-5B7D-4624-B81E-65264016EC34}"/>
          </ac:spMkLst>
        </pc:spChg>
        <pc:spChg chg="mod">
          <ac:chgData name="Minesh Patel" userId="a66d4990ec83ac90" providerId="LiveId" clId="{696D1335-B73D-4678-9132-B1F54BF14EBE}" dt="2021-07-26T11:48:19.730" v="5003"/>
          <ac:spMkLst>
            <pc:docMk/>
            <pc:sldMk cId="3980152286" sldId="544"/>
            <ac:spMk id="49" creationId="{984DB27F-5DA6-4C69-A22D-6473F6378A0A}"/>
          </ac:spMkLst>
        </pc:spChg>
        <pc:spChg chg="mod">
          <ac:chgData name="Minesh Patel" userId="a66d4990ec83ac90" providerId="LiveId" clId="{696D1335-B73D-4678-9132-B1F54BF14EBE}" dt="2021-07-26T11:48:19.730" v="5003"/>
          <ac:spMkLst>
            <pc:docMk/>
            <pc:sldMk cId="3980152286" sldId="544"/>
            <ac:spMk id="51" creationId="{8648A14E-AE47-4842-8F2C-D9F7042D3293}"/>
          </ac:spMkLst>
        </pc:spChg>
        <pc:spChg chg="mod">
          <ac:chgData name="Minesh Patel" userId="a66d4990ec83ac90" providerId="LiveId" clId="{696D1335-B73D-4678-9132-B1F54BF14EBE}" dt="2021-07-26T11:48:19.730" v="5003"/>
          <ac:spMkLst>
            <pc:docMk/>
            <pc:sldMk cId="3980152286" sldId="544"/>
            <ac:spMk id="52" creationId="{4D64CFE9-D1E5-4DEC-AE78-2E4166EDFF7B}"/>
          </ac:spMkLst>
        </pc:spChg>
        <pc:spChg chg="mod">
          <ac:chgData name="Minesh Patel" userId="a66d4990ec83ac90" providerId="LiveId" clId="{696D1335-B73D-4678-9132-B1F54BF14EBE}" dt="2021-07-26T11:48:19.730" v="5003"/>
          <ac:spMkLst>
            <pc:docMk/>
            <pc:sldMk cId="3980152286" sldId="544"/>
            <ac:spMk id="54" creationId="{2F84FE4D-D4E4-4737-B3C3-5F9FEE2637A7}"/>
          </ac:spMkLst>
        </pc:spChg>
        <pc:spChg chg="mod">
          <ac:chgData name="Minesh Patel" userId="a66d4990ec83ac90" providerId="LiveId" clId="{696D1335-B73D-4678-9132-B1F54BF14EBE}" dt="2021-07-26T11:48:19.730" v="5003"/>
          <ac:spMkLst>
            <pc:docMk/>
            <pc:sldMk cId="3980152286" sldId="544"/>
            <ac:spMk id="55" creationId="{14EE5B7D-1A33-4C8C-8146-68DBC652DB02}"/>
          </ac:spMkLst>
        </pc:spChg>
        <pc:spChg chg="add mod ord">
          <ac:chgData name="Minesh Patel" userId="a66d4990ec83ac90" providerId="LiveId" clId="{696D1335-B73D-4678-9132-B1F54BF14EBE}" dt="2021-07-26T11:48:50.760" v="5006" actId="167"/>
          <ac:spMkLst>
            <pc:docMk/>
            <pc:sldMk cId="3980152286" sldId="544"/>
            <ac:spMk id="56" creationId="{3204AA47-374A-4E0B-921E-37343CD5352B}"/>
          </ac:spMkLst>
        </pc:spChg>
        <pc:spChg chg="add del mod">
          <ac:chgData name="Minesh Patel" userId="a66d4990ec83ac90" providerId="LiveId" clId="{696D1335-B73D-4678-9132-B1F54BF14EBE}" dt="2021-07-26T11:49:12.840" v="5010"/>
          <ac:spMkLst>
            <pc:docMk/>
            <pc:sldMk cId="3980152286" sldId="544"/>
            <ac:spMk id="57" creationId="{2CB47E71-46C3-441A-A779-701C41EDD3F5}"/>
          </ac:spMkLst>
        </pc:spChg>
        <pc:spChg chg="add mod ord">
          <ac:chgData name="Minesh Patel" userId="a66d4990ec83ac90" providerId="LiveId" clId="{696D1335-B73D-4678-9132-B1F54BF14EBE}" dt="2021-07-26T11:50:50.158" v="5030" actId="167"/>
          <ac:spMkLst>
            <pc:docMk/>
            <pc:sldMk cId="3980152286" sldId="544"/>
            <ac:spMk id="59" creationId="{C945304A-61C4-4C1F-A056-8DC143B16AB7}"/>
          </ac:spMkLst>
        </pc:spChg>
        <pc:spChg chg="add mod ord">
          <ac:chgData name="Minesh Patel" userId="a66d4990ec83ac90" providerId="LiveId" clId="{696D1335-B73D-4678-9132-B1F54BF14EBE}" dt="2021-07-26T11:51:06.906" v="5035" actId="167"/>
          <ac:spMkLst>
            <pc:docMk/>
            <pc:sldMk cId="3980152286" sldId="544"/>
            <ac:spMk id="62" creationId="{9F6CAD00-4511-41E1-8E65-8ED504FF3308}"/>
          </ac:spMkLst>
        </pc:spChg>
        <pc:grpChg chg="del">
          <ac:chgData name="Minesh Patel" userId="a66d4990ec83ac90" providerId="LiveId" clId="{696D1335-B73D-4678-9132-B1F54BF14EBE}" dt="2021-07-26T11:48:19.325" v="5002" actId="478"/>
          <ac:grpSpMkLst>
            <pc:docMk/>
            <pc:sldMk cId="3980152286" sldId="544"/>
            <ac:grpSpMk id="32" creationId="{3A358457-DB03-4B9D-9714-709CDEB45029}"/>
          </ac:grpSpMkLst>
        </pc:grpChg>
        <pc:grpChg chg="add mod">
          <ac:chgData name="Minesh Patel" userId="a66d4990ec83ac90" providerId="LiveId" clId="{696D1335-B73D-4678-9132-B1F54BF14EBE}" dt="2021-07-26T11:48:19.730" v="5003"/>
          <ac:grpSpMkLst>
            <pc:docMk/>
            <pc:sldMk cId="3980152286" sldId="544"/>
            <ac:grpSpMk id="37" creationId="{7AEA921E-F211-464A-9EB4-5ECE7E73E846}"/>
          </ac:grpSpMkLst>
        </pc:grpChg>
        <pc:grpChg chg="add mod">
          <ac:chgData name="Minesh Patel" userId="a66d4990ec83ac90" providerId="LiveId" clId="{696D1335-B73D-4678-9132-B1F54BF14EBE}" dt="2021-07-26T11:48:19.730" v="5003"/>
          <ac:grpSpMkLst>
            <pc:docMk/>
            <pc:sldMk cId="3980152286" sldId="544"/>
            <ac:grpSpMk id="40" creationId="{656C56CC-7EAB-47DF-928F-CB6D5E415533}"/>
          </ac:grpSpMkLst>
        </pc:grpChg>
        <pc:grpChg chg="add mod">
          <ac:chgData name="Minesh Patel" userId="a66d4990ec83ac90" providerId="LiveId" clId="{696D1335-B73D-4678-9132-B1F54BF14EBE}" dt="2021-07-26T11:48:19.730" v="5003"/>
          <ac:grpSpMkLst>
            <pc:docMk/>
            <pc:sldMk cId="3980152286" sldId="544"/>
            <ac:grpSpMk id="50" creationId="{3EE7A840-BE41-4A67-AC45-412631352E44}"/>
          </ac:grpSpMkLst>
        </pc:grpChg>
        <pc:grpChg chg="add mod">
          <ac:chgData name="Minesh Patel" userId="a66d4990ec83ac90" providerId="LiveId" clId="{696D1335-B73D-4678-9132-B1F54BF14EBE}" dt="2021-07-26T11:48:19.730" v="5003"/>
          <ac:grpSpMkLst>
            <pc:docMk/>
            <pc:sldMk cId="3980152286" sldId="544"/>
            <ac:grpSpMk id="53" creationId="{B6E612FD-1C1A-4002-BA4E-351327482339}"/>
          </ac:grpSpMkLst>
        </pc:grpChg>
        <pc:grpChg chg="del">
          <ac:chgData name="Minesh Patel" userId="a66d4990ec83ac90" providerId="LiveId" clId="{696D1335-B73D-4678-9132-B1F54BF14EBE}" dt="2021-07-26T11:48:19.325" v="5002" actId="478"/>
          <ac:grpSpMkLst>
            <pc:docMk/>
            <pc:sldMk cId="3980152286" sldId="544"/>
            <ac:grpSpMk id="94" creationId="{D3F17C21-8501-4030-A386-3FF70C007D7B}"/>
          </ac:grpSpMkLst>
        </pc:grpChg>
        <pc:grpChg chg="del">
          <ac:chgData name="Minesh Patel" userId="a66d4990ec83ac90" providerId="LiveId" clId="{696D1335-B73D-4678-9132-B1F54BF14EBE}" dt="2021-07-26T11:48:19.325" v="5002" actId="478"/>
          <ac:grpSpMkLst>
            <pc:docMk/>
            <pc:sldMk cId="3980152286" sldId="544"/>
            <ac:grpSpMk id="95" creationId="{AED525DE-37AD-4970-9ED3-80E92BEC2E2A}"/>
          </ac:grpSpMkLst>
        </pc:grpChg>
        <pc:grpChg chg="del">
          <ac:chgData name="Minesh Patel" userId="a66d4990ec83ac90" providerId="LiveId" clId="{696D1335-B73D-4678-9132-B1F54BF14EBE}" dt="2021-07-26T11:48:19.325" v="5002" actId="478"/>
          <ac:grpSpMkLst>
            <pc:docMk/>
            <pc:sldMk cId="3980152286" sldId="544"/>
            <ac:grpSpMk id="97" creationId="{C778DCA2-AA94-488B-BE95-3B67EAE7F3B2}"/>
          </ac:grpSpMkLst>
        </pc:grpChg>
        <pc:cxnChg chg="add mod">
          <ac:chgData name="Minesh Patel" userId="a66d4990ec83ac90" providerId="LiveId" clId="{696D1335-B73D-4678-9132-B1F54BF14EBE}" dt="2021-07-26T11:50:36.255" v="5027"/>
          <ac:cxnSpMkLst>
            <pc:docMk/>
            <pc:sldMk cId="3980152286" sldId="544"/>
            <ac:cxnSpMk id="58" creationId="{6246E7D2-C1A0-4421-B90F-F9931FB0E520}"/>
          </ac:cxnSpMkLst>
        </pc:cxnChg>
        <pc:cxnChg chg="del">
          <ac:chgData name="Minesh Patel" userId="a66d4990ec83ac90" providerId="LiveId" clId="{696D1335-B73D-4678-9132-B1F54BF14EBE}" dt="2021-07-26T11:50:35.988" v="5026" actId="478"/>
          <ac:cxnSpMkLst>
            <pc:docMk/>
            <pc:sldMk cId="3980152286" sldId="544"/>
            <ac:cxnSpMk id="118" creationId="{8F7C8A09-380B-4CD5-9BC5-DD2D69A6D331}"/>
          </ac:cxnSpMkLst>
        </pc:cxnChg>
      </pc:sldChg>
      <pc:sldChg chg="addSp delSp modSp mod delAnim modAnim">
        <pc:chgData name="Minesh Patel" userId="a66d4990ec83ac90" providerId="LiveId" clId="{696D1335-B73D-4678-9132-B1F54BF14EBE}" dt="2021-07-26T23:15:58.421" v="14784"/>
        <pc:sldMkLst>
          <pc:docMk/>
          <pc:sldMk cId="185677328" sldId="546"/>
        </pc:sldMkLst>
        <pc:spChg chg="mod">
          <ac:chgData name="Minesh Patel" userId="a66d4990ec83ac90" providerId="LiveId" clId="{696D1335-B73D-4678-9132-B1F54BF14EBE}" dt="2021-07-26T15:22:24.088" v="7401" actId="20577"/>
          <ac:spMkLst>
            <pc:docMk/>
            <pc:sldMk cId="185677328" sldId="546"/>
            <ac:spMk id="2" creationId="{00000000-0000-0000-0000-000000000000}"/>
          </ac:spMkLst>
        </pc:spChg>
        <pc:spChg chg="add del mod">
          <ac:chgData name="Minesh Patel" userId="a66d4990ec83ac90" providerId="LiveId" clId="{696D1335-B73D-4678-9132-B1F54BF14EBE}" dt="2021-07-26T18:00:36.154" v="12248" actId="478"/>
          <ac:spMkLst>
            <pc:docMk/>
            <pc:sldMk cId="185677328" sldId="546"/>
            <ac:spMk id="11" creationId="{390F35E0-5E5B-4CC3-81B6-E3F6763430FE}"/>
          </ac:spMkLst>
        </pc:spChg>
        <pc:spChg chg="mod">
          <ac:chgData name="Minesh Patel" userId="a66d4990ec83ac90" providerId="LiveId" clId="{696D1335-B73D-4678-9132-B1F54BF14EBE}" dt="2021-07-26T23:15:14.362" v="14778" actId="207"/>
          <ac:spMkLst>
            <pc:docMk/>
            <pc:sldMk cId="185677328" sldId="546"/>
            <ac:spMk id="12" creationId="{4335029F-3FF5-4EB8-B3C6-08B4DDB40B47}"/>
          </ac:spMkLst>
        </pc:spChg>
        <pc:spChg chg="mod">
          <ac:chgData name="Minesh Patel" userId="a66d4990ec83ac90" providerId="LiveId" clId="{696D1335-B73D-4678-9132-B1F54BF14EBE}" dt="2021-07-26T15:15:59.681" v="7329"/>
          <ac:spMkLst>
            <pc:docMk/>
            <pc:sldMk cId="185677328" sldId="546"/>
            <ac:spMk id="14" creationId="{6AA29F76-86FF-4D05-BF7C-5EC71D41E653}"/>
          </ac:spMkLst>
        </pc:spChg>
        <pc:spChg chg="mod">
          <ac:chgData name="Minesh Patel" userId="a66d4990ec83ac90" providerId="LiveId" clId="{696D1335-B73D-4678-9132-B1F54BF14EBE}" dt="2021-07-26T15:15:59.681" v="7329"/>
          <ac:spMkLst>
            <pc:docMk/>
            <pc:sldMk cId="185677328" sldId="546"/>
            <ac:spMk id="15" creationId="{80AD93A2-212C-4FEA-A035-14BA0D44A456}"/>
          </ac:spMkLst>
        </pc:spChg>
        <pc:spChg chg="add mod">
          <ac:chgData name="Minesh Patel" userId="a66d4990ec83ac90" providerId="LiveId" clId="{696D1335-B73D-4678-9132-B1F54BF14EBE}" dt="2021-07-26T19:05:47.926" v="13484" actId="207"/>
          <ac:spMkLst>
            <pc:docMk/>
            <pc:sldMk cId="185677328" sldId="546"/>
            <ac:spMk id="16" creationId="{713EB627-011B-4E68-A930-E1DD94CB0E2D}"/>
          </ac:spMkLst>
        </pc:spChg>
        <pc:spChg chg="add mod">
          <ac:chgData name="Minesh Patel" userId="a66d4990ec83ac90" providerId="LiveId" clId="{696D1335-B73D-4678-9132-B1F54BF14EBE}" dt="2021-07-26T19:05:47.926" v="13484" actId="207"/>
          <ac:spMkLst>
            <pc:docMk/>
            <pc:sldMk cId="185677328" sldId="546"/>
            <ac:spMk id="17" creationId="{76A3C424-945B-4761-A0F9-955192F1FB16}"/>
          </ac:spMkLst>
        </pc:spChg>
        <pc:spChg chg="add mod">
          <ac:chgData name="Minesh Patel" userId="a66d4990ec83ac90" providerId="LiveId" clId="{696D1335-B73D-4678-9132-B1F54BF14EBE}" dt="2021-07-26T23:13:36.975" v="14625" actId="207"/>
          <ac:spMkLst>
            <pc:docMk/>
            <pc:sldMk cId="185677328" sldId="546"/>
            <ac:spMk id="18" creationId="{0562CA29-6FA4-4040-A5F5-04228DF76AD1}"/>
          </ac:spMkLst>
        </pc:spChg>
        <pc:grpChg chg="add del mod">
          <ac:chgData name="Minesh Patel" userId="a66d4990ec83ac90" providerId="LiveId" clId="{696D1335-B73D-4678-9132-B1F54BF14EBE}" dt="2021-07-26T18:01:37.887" v="12397" actId="478"/>
          <ac:grpSpMkLst>
            <pc:docMk/>
            <pc:sldMk cId="185677328" sldId="546"/>
            <ac:grpSpMk id="13" creationId="{37298A38-0DF7-4B72-A4E9-0796EB86A415}"/>
          </ac:grpSpMkLst>
        </pc:grpChg>
      </pc:sldChg>
      <pc:sldChg chg="modSp mod modNotesTx">
        <pc:chgData name="Minesh Patel" userId="a66d4990ec83ac90" providerId="LiveId" clId="{696D1335-B73D-4678-9132-B1F54BF14EBE}" dt="2021-07-26T22:31:31.684" v="14051" actId="207"/>
        <pc:sldMkLst>
          <pc:docMk/>
          <pc:sldMk cId="2532098753" sldId="547"/>
        </pc:sldMkLst>
        <pc:spChg chg="mod">
          <ac:chgData name="Minesh Patel" userId="a66d4990ec83ac90" providerId="LiveId" clId="{696D1335-B73D-4678-9132-B1F54BF14EBE}" dt="2021-07-26T22:31:31.684" v="14051" actId="207"/>
          <ac:spMkLst>
            <pc:docMk/>
            <pc:sldMk cId="2532098753" sldId="547"/>
            <ac:spMk id="92" creationId="{8FD03C51-CB16-4710-BF31-7EE8B04D9088}"/>
          </ac:spMkLst>
        </pc:spChg>
      </pc:sldChg>
      <pc:sldChg chg="modNotesTx">
        <pc:chgData name="Minesh Patel" userId="a66d4990ec83ac90" providerId="LiveId" clId="{696D1335-B73D-4678-9132-B1F54BF14EBE}" dt="2021-07-26T11:16:51.466" v="2637" actId="5793"/>
        <pc:sldMkLst>
          <pc:docMk/>
          <pc:sldMk cId="2475908568" sldId="550"/>
        </pc:sldMkLst>
      </pc:sldChg>
      <pc:sldChg chg="modNotesTx">
        <pc:chgData name="Minesh Patel" userId="a66d4990ec83ac90" providerId="LiveId" clId="{696D1335-B73D-4678-9132-B1F54BF14EBE}" dt="2021-07-26T11:22:57.899" v="3190" actId="20577"/>
        <pc:sldMkLst>
          <pc:docMk/>
          <pc:sldMk cId="364471644" sldId="552"/>
        </pc:sldMkLst>
      </pc:sldChg>
      <pc:sldChg chg="modSp mod modNotesTx">
        <pc:chgData name="Minesh Patel" userId="a66d4990ec83ac90" providerId="LiveId" clId="{696D1335-B73D-4678-9132-B1F54BF14EBE}" dt="2021-07-26T22:27:51.467" v="13990" actId="20577"/>
        <pc:sldMkLst>
          <pc:docMk/>
          <pc:sldMk cId="4223902475" sldId="555"/>
        </pc:sldMkLst>
        <pc:spChg chg="mod">
          <ac:chgData name="Minesh Patel" userId="a66d4990ec83ac90" providerId="LiveId" clId="{696D1335-B73D-4678-9132-B1F54BF14EBE}" dt="2021-07-26T22:27:38.312" v="13952" actId="20577"/>
          <ac:spMkLst>
            <pc:docMk/>
            <pc:sldMk cId="4223902475" sldId="555"/>
            <ac:spMk id="42" creationId="{94969C42-1DDF-4DB0-BA64-A297DB4402BB}"/>
          </ac:spMkLst>
        </pc:spChg>
        <pc:spChg chg="mod">
          <ac:chgData name="Minesh Patel" userId="a66d4990ec83ac90" providerId="LiveId" clId="{696D1335-B73D-4678-9132-B1F54BF14EBE}" dt="2021-07-26T22:26:25.460" v="13816" actId="1076"/>
          <ac:spMkLst>
            <pc:docMk/>
            <pc:sldMk cId="4223902475" sldId="555"/>
            <ac:spMk id="154" creationId="{A3D20CEA-32BA-4102-9ACE-3A490D9A3067}"/>
          </ac:spMkLst>
        </pc:spChg>
        <pc:grpChg chg="mod">
          <ac:chgData name="Minesh Patel" userId="a66d4990ec83ac90" providerId="LiveId" clId="{696D1335-B73D-4678-9132-B1F54BF14EBE}" dt="2021-07-26T22:26:30.265" v="13817" actId="1076"/>
          <ac:grpSpMkLst>
            <pc:docMk/>
            <pc:sldMk cId="4223902475" sldId="555"/>
            <ac:grpSpMk id="12" creationId="{09451FC3-3CBF-49F9-A68D-FEC1164CFB11}"/>
          </ac:grpSpMkLst>
        </pc:grpChg>
        <pc:cxnChg chg="mod">
          <ac:chgData name="Minesh Patel" userId="a66d4990ec83ac90" providerId="LiveId" clId="{696D1335-B73D-4678-9132-B1F54BF14EBE}" dt="2021-07-26T22:24:08.559" v="13797" actId="14100"/>
          <ac:cxnSpMkLst>
            <pc:docMk/>
            <pc:sldMk cId="4223902475" sldId="555"/>
            <ac:cxnSpMk id="94" creationId="{5ADE17CD-3334-45B8-B737-D9484C920130}"/>
          </ac:cxnSpMkLst>
        </pc:cxnChg>
      </pc:sldChg>
      <pc:sldChg chg="modSp mod modNotesTx">
        <pc:chgData name="Minesh Patel" userId="a66d4990ec83ac90" providerId="LiveId" clId="{696D1335-B73D-4678-9132-B1F54BF14EBE}" dt="2021-07-26T22:29:44.443" v="14049" actId="207"/>
        <pc:sldMkLst>
          <pc:docMk/>
          <pc:sldMk cId="2289706122" sldId="557"/>
        </pc:sldMkLst>
        <pc:spChg chg="mod">
          <ac:chgData name="Minesh Patel" userId="a66d4990ec83ac90" providerId="LiveId" clId="{696D1335-B73D-4678-9132-B1F54BF14EBE}" dt="2021-07-26T22:29:44.443" v="14049" actId="207"/>
          <ac:spMkLst>
            <pc:docMk/>
            <pc:sldMk cId="2289706122" sldId="557"/>
            <ac:spMk id="68" creationId="{173A96C9-3921-4053-A8C2-5A72893DE54E}"/>
          </ac:spMkLst>
        </pc:spChg>
        <pc:spChg chg="mod">
          <ac:chgData name="Minesh Patel" userId="a66d4990ec83ac90" providerId="LiveId" clId="{696D1335-B73D-4678-9132-B1F54BF14EBE}" dt="2021-07-26T22:28:44.327" v="14028" actId="1076"/>
          <ac:spMkLst>
            <pc:docMk/>
            <pc:sldMk cId="2289706122" sldId="557"/>
            <ac:spMk id="71" creationId="{5CACFF5D-3986-4393-B474-CEC59128DFB4}"/>
          </ac:spMkLst>
        </pc:spChg>
        <pc:grpChg chg="mod">
          <ac:chgData name="Minesh Patel" userId="a66d4990ec83ac90" providerId="LiveId" clId="{696D1335-B73D-4678-9132-B1F54BF14EBE}" dt="2021-07-26T22:28:49.849" v="14029" actId="1076"/>
          <ac:grpSpMkLst>
            <pc:docMk/>
            <pc:sldMk cId="2289706122" sldId="557"/>
            <ac:grpSpMk id="69" creationId="{65DDE869-F632-4D30-AD95-ED975E52F8EB}"/>
          </ac:grpSpMkLst>
        </pc:grpChg>
      </pc:sldChg>
      <pc:sldChg chg="addSp delSp modSp add del mod delAnim">
        <pc:chgData name="Minesh Patel" userId="a66d4990ec83ac90" providerId="LiveId" clId="{696D1335-B73D-4678-9132-B1F54BF14EBE}" dt="2021-07-26T13:13:06.355" v="6442" actId="2696"/>
        <pc:sldMkLst>
          <pc:docMk/>
          <pc:sldMk cId="2177400596" sldId="558"/>
        </pc:sldMkLst>
        <pc:spChg chg="mod">
          <ac:chgData name="Minesh Patel" userId="a66d4990ec83ac90" providerId="LiveId" clId="{696D1335-B73D-4678-9132-B1F54BF14EBE}" dt="2021-07-26T13:10:19.150" v="6117" actId="20577"/>
          <ac:spMkLst>
            <pc:docMk/>
            <pc:sldMk cId="2177400596" sldId="558"/>
            <ac:spMk id="2" creationId="{00000000-0000-0000-0000-000000000000}"/>
          </ac:spMkLst>
        </pc:spChg>
        <pc:spChg chg="del">
          <ac:chgData name="Minesh Patel" userId="a66d4990ec83ac90" providerId="LiveId" clId="{696D1335-B73D-4678-9132-B1F54BF14EBE}" dt="2021-07-26T13:10:25.162" v="6118" actId="478"/>
          <ac:spMkLst>
            <pc:docMk/>
            <pc:sldMk cId="2177400596" sldId="558"/>
            <ac:spMk id="3" creationId="{C09A9C93-75C5-4C06-BC8D-CB9C436349F8}"/>
          </ac:spMkLst>
        </pc:spChg>
        <pc:spChg chg="del">
          <ac:chgData name="Minesh Patel" userId="a66d4990ec83ac90" providerId="LiveId" clId="{696D1335-B73D-4678-9132-B1F54BF14EBE}" dt="2021-07-26T13:10:25.162" v="6118" actId="478"/>
          <ac:spMkLst>
            <pc:docMk/>
            <pc:sldMk cId="2177400596" sldId="558"/>
            <ac:spMk id="6" creationId="{6C61E60C-80FA-4E55-8D68-AE71C8A36D6A}"/>
          </ac:spMkLst>
        </pc:spChg>
        <pc:spChg chg="add mod">
          <ac:chgData name="Minesh Patel" userId="a66d4990ec83ac90" providerId="LiveId" clId="{696D1335-B73D-4678-9132-B1F54BF14EBE}" dt="2021-07-26T13:11:28.682" v="6441" actId="20577"/>
          <ac:spMkLst>
            <pc:docMk/>
            <pc:sldMk cId="2177400596" sldId="558"/>
            <ac:spMk id="19" creationId="{DEB4C0FA-D891-4BF8-8F2A-97256EBCBF72}"/>
          </ac:spMkLst>
        </pc:spChg>
        <pc:spChg chg="del">
          <ac:chgData name="Minesh Patel" userId="a66d4990ec83ac90" providerId="LiveId" clId="{696D1335-B73D-4678-9132-B1F54BF14EBE}" dt="2021-07-26T13:10:25.162" v="6118" actId="478"/>
          <ac:spMkLst>
            <pc:docMk/>
            <pc:sldMk cId="2177400596" sldId="558"/>
            <ac:spMk id="25" creationId="{918ACD6B-792C-4982-9057-DE94CD4167D6}"/>
          </ac:spMkLst>
        </pc:spChg>
        <pc:spChg chg="del">
          <ac:chgData name="Minesh Patel" userId="a66d4990ec83ac90" providerId="LiveId" clId="{696D1335-B73D-4678-9132-B1F54BF14EBE}" dt="2021-07-26T13:10:25.162" v="6118" actId="478"/>
          <ac:spMkLst>
            <pc:docMk/>
            <pc:sldMk cId="2177400596" sldId="558"/>
            <ac:spMk id="33" creationId="{FF2D1B56-118C-44FA-B390-648F349CD143}"/>
          </ac:spMkLst>
        </pc:spChg>
        <pc:grpChg chg="del">
          <ac:chgData name="Minesh Patel" userId="a66d4990ec83ac90" providerId="LiveId" clId="{696D1335-B73D-4678-9132-B1F54BF14EBE}" dt="2021-07-26T13:10:25.162" v="6118" actId="478"/>
          <ac:grpSpMkLst>
            <pc:docMk/>
            <pc:sldMk cId="2177400596" sldId="558"/>
            <ac:grpSpMk id="14" creationId="{F7E39AF9-8389-4318-827C-B18A1732BF4C}"/>
          </ac:grpSpMkLst>
        </pc:grpChg>
        <pc:cxnChg chg="mod">
          <ac:chgData name="Minesh Patel" userId="a66d4990ec83ac90" providerId="LiveId" clId="{696D1335-B73D-4678-9132-B1F54BF14EBE}" dt="2021-07-26T13:10:25.162" v="6118" actId="478"/>
          <ac:cxnSpMkLst>
            <pc:docMk/>
            <pc:sldMk cId="2177400596" sldId="558"/>
            <ac:cxnSpMk id="11" creationId="{AFF659BA-0513-48CA-804D-350C848E56BE}"/>
          </ac:cxnSpMkLst>
        </pc:cxnChg>
        <pc:cxnChg chg="del mod">
          <ac:chgData name="Minesh Patel" userId="a66d4990ec83ac90" providerId="LiveId" clId="{696D1335-B73D-4678-9132-B1F54BF14EBE}" dt="2021-07-26T13:10:25.162" v="6118" actId="478"/>
          <ac:cxnSpMkLst>
            <pc:docMk/>
            <pc:sldMk cId="2177400596" sldId="558"/>
            <ac:cxnSpMk id="12" creationId="{D08484B7-2BA5-44C4-92FE-614CF3891961}"/>
          </ac:cxnSpMkLst>
        </pc:cxnChg>
      </pc:sldChg>
      <pc:sldChg chg="modSp add mod">
        <pc:chgData name="Minesh Patel" userId="a66d4990ec83ac90" providerId="LiveId" clId="{696D1335-B73D-4678-9132-B1F54BF14EBE}" dt="2021-07-26T13:13:12.141" v="6450" actId="20577"/>
        <pc:sldMkLst>
          <pc:docMk/>
          <pc:sldMk cId="4098411596" sldId="558"/>
        </pc:sldMkLst>
        <pc:spChg chg="mod">
          <ac:chgData name="Minesh Patel" userId="a66d4990ec83ac90" providerId="LiveId" clId="{696D1335-B73D-4678-9132-B1F54BF14EBE}" dt="2021-07-26T13:13:12.141" v="6450" actId="20577"/>
          <ac:spMkLst>
            <pc:docMk/>
            <pc:sldMk cId="4098411596" sldId="558"/>
            <ac:spMk id="2" creationId="{00000000-0000-0000-0000-000000000000}"/>
          </ac:spMkLst>
        </pc:spChg>
      </pc:sldChg>
      <pc:sldChg chg="add del">
        <pc:chgData name="Minesh Patel" userId="a66d4990ec83ac90" providerId="LiveId" clId="{696D1335-B73D-4678-9132-B1F54BF14EBE}" dt="2021-07-26T13:38:53.078" v="7206" actId="2696"/>
        <pc:sldMkLst>
          <pc:docMk/>
          <pc:sldMk cId="1375905295" sldId="559"/>
        </pc:sldMkLst>
      </pc:sldChg>
      <pc:sldChg chg="addSp delSp add mod">
        <pc:chgData name="Minesh Patel" userId="a66d4990ec83ac90" providerId="LiveId" clId="{696D1335-B73D-4678-9132-B1F54BF14EBE}" dt="2021-07-26T13:41:23.134" v="7314" actId="22"/>
        <pc:sldMkLst>
          <pc:docMk/>
          <pc:sldMk cId="1769034994" sldId="559"/>
        </pc:sldMkLst>
        <pc:spChg chg="add del">
          <ac:chgData name="Minesh Patel" userId="a66d4990ec83ac90" providerId="LiveId" clId="{696D1335-B73D-4678-9132-B1F54BF14EBE}" dt="2021-07-26T13:41:23.134" v="7314" actId="22"/>
          <ac:spMkLst>
            <pc:docMk/>
            <pc:sldMk cId="1769034994" sldId="559"/>
            <ac:spMk id="18" creationId="{FF0B8267-AD48-495E-B9CF-D1802830D07A}"/>
          </ac:spMkLst>
        </pc:spChg>
      </pc:sldChg>
      <pc:sldChg chg="add del">
        <pc:chgData name="Minesh Patel" userId="a66d4990ec83ac90" providerId="LiveId" clId="{696D1335-B73D-4678-9132-B1F54BF14EBE}" dt="2021-07-26T15:12:07.021" v="7327" actId="47"/>
        <pc:sldMkLst>
          <pc:docMk/>
          <pc:sldMk cId="2373197580" sldId="560"/>
        </pc:sldMkLst>
      </pc:sldChg>
      <pc:sldChg chg="addSp modSp add mod">
        <pc:chgData name="Minesh Patel" userId="a66d4990ec83ac90" providerId="LiveId" clId="{696D1335-B73D-4678-9132-B1F54BF14EBE}" dt="2021-07-26T15:12:04.844" v="7326" actId="1038"/>
        <pc:sldMkLst>
          <pc:docMk/>
          <pc:sldMk cId="245052472" sldId="561"/>
        </pc:sldMkLst>
        <pc:spChg chg="add mod ord">
          <ac:chgData name="Minesh Patel" userId="a66d4990ec83ac90" providerId="LiveId" clId="{696D1335-B73D-4678-9132-B1F54BF14EBE}" dt="2021-07-26T15:11:59.889" v="7323" actId="1076"/>
          <ac:spMkLst>
            <pc:docMk/>
            <pc:sldMk cId="245052472" sldId="561"/>
            <ac:spMk id="27" creationId="{C117F77D-45AB-461A-9F5A-E11E35C1446F}"/>
          </ac:spMkLst>
        </pc:spChg>
        <pc:spChg chg="add mod ord">
          <ac:chgData name="Minesh Patel" userId="a66d4990ec83ac90" providerId="LiveId" clId="{696D1335-B73D-4678-9132-B1F54BF14EBE}" dt="2021-07-26T15:11:59.889" v="7323" actId="1076"/>
          <ac:spMkLst>
            <pc:docMk/>
            <pc:sldMk cId="245052472" sldId="561"/>
            <ac:spMk id="28" creationId="{C0A80496-807C-4DB3-A8C5-90E09761348B}"/>
          </ac:spMkLst>
        </pc:spChg>
        <pc:spChg chg="add mod">
          <ac:chgData name="Minesh Patel" userId="a66d4990ec83ac90" providerId="LiveId" clId="{696D1335-B73D-4678-9132-B1F54BF14EBE}" dt="2021-07-26T15:12:04.844" v="7326" actId="1038"/>
          <ac:spMkLst>
            <pc:docMk/>
            <pc:sldMk cId="245052472" sldId="561"/>
            <ac:spMk id="29" creationId="{C4D86A85-745F-4AC5-BAE8-7DC62FF444E6}"/>
          </ac:spMkLst>
        </pc:spChg>
      </pc:sldChg>
      <pc:sldChg chg="add">
        <pc:chgData name="Minesh Patel" userId="a66d4990ec83ac90" providerId="LiveId" clId="{696D1335-B73D-4678-9132-B1F54BF14EBE}" dt="2021-07-26T16:14:22.389" v="7923"/>
        <pc:sldMkLst>
          <pc:docMk/>
          <pc:sldMk cId="3325249546" sldId="562"/>
        </pc:sldMkLst>
      </pc:sldChg>
      <pc:sldChg chg="modSp add del mod">
        <pc:chgData name="Minesh Patel" userId="a66d4990ec83ac90" providerId="LiveId" clId="{696D1335-B73D-4678-9132-B1F54BF14EBE}" dt="2021-07-26T16:14:19.590" v="7922" actId="2696"/>
        <pc:sldMkLst>
          <pc:docMk/>
          <pc:sldMk cId="3680336560" sldId="562"/>
        </pc:sldMkLst>
        <pc:spChg chg="mod">
          <ac:chgData name="Minesh Patel" userId="a66d4990ec83ac90" providerId="LiveId" clId="{696D1335-B73D-4678-9132-B1F54BF14EBE}" dt="2021-07-26T16:11:59.882" v="7911" actId="113"/>
          <ac:spMkLst>
            <pc:docMk/>
            <pc:sldMk cId="3680336560" sldId="562"/>
            <ac:spMk id="5" creationId="{9FD78AB2-EDBF-4CDF-B1C1-EE2AEB5E3C77}"/>
          </ac:spMkLst>
        </pc:spChg>
      </pc:sldChg>
      <pc:sldChg chg="addSp delSp modSp add mod modAnim modNotesTx">
        <pc:chgData name="Minesh Patel" userId="a66d4990ec83ac90" providerId="LiveId" clId="{696D1335-B73D-4678-9132-B1F54BF14EBE}" dt="2021-07-26T16:29:28.500" v="8813" actId="20577"/>
        <pc:sldMkLst>
          <pc:docMk/>
          <pc:sldMk cId="2149139066" sldId="563"/>
        </pc:sldMkLst>
        <pc:spChg chg="del mod">
          <ac:chgData name="Minesh Patel" userId="a66d4990ec83ac90" providerId="LiveId" clId="{696D1335-B73D-4678-9132-B1F54BF14EBE}" dt="2021-07-26T16:16:25.078" v="8052" actId="478"/>
          <ac:spMkLst>
            <pc:docMk/>
            <pc:sldMk cId="2149139066" sldId="563"/>
            <ac:spMk id="5" creationId="{9FD78AB2-EDBF-4CDF-B1C1-EE2AEB5E3C77}"/>
          </ac:spMkLst>
        </pc:spChg>
        <pc:spChg chg="add mod">
          <ac:chgData name="Minesh Patel" userId="a66d4990ec83ac90" providerId="LiveId" clId="{696D1335-B73D-4678-9132-B1F54BF14EBE}" dt="2021-07-26T16:23:05.455" v="8301" actId="1076"/>
          <ac:spMkLst>
            <pc:docMk/>
            <pc:sldMk cId="2149139066" sldId="563"/>
            <ac:spMk id="6" creationId="{4083A3A0-215A-4BEF-8010-C8CD50CDCEFD}"/>
          </ac:spMkLst>
        </pc:spChg>
        <pc:spChg chg="add mod">
          <ac:chgData name="Minesh Patel" userId="a66d4990ec83ac90" providerId="LiveId" clId="{696D1335-B73D-4678-9132-B1F54BF14EBE}" dt="2021-07-26T16:27:24.729" v="8487" actId="164"/>
          <ac:spMkLst>
            <pc:docMk/>
            <pc:sldMk cId="2149139066" sldId="563"/>
            <ac:spMk id="7" creationId="{3EC30A21-0531-4DBF-B476-701C54BEAADF}"/>
          </ac:spMkLst>
        </pc:spChg>
        <pc:spChg chg="add mod">
          <ac:chgData name="Minesh Patel" userId="a66d4990ec83ac90" providerId="LiveId" clId="{696D1335-B73D-4678-9132-B1F54BF14EBE}" dt="2021-07-26T16:27:20.619" v="8486" actId="164"/>
          <ac:spMkLst>
            <pc:docMk/>
            <pc:sldMk cId="2149139066" sldId="563"/>
            <ac:spMk id="8" creationId="{2B97CBBD-AFAC-4009-BC2D-BC43B1A074C1}"/>
          </ac:spMkLst>
        </pc:spChg>
        <pc:spChg chg="add mod">
          <ac:chgData name="Minesh Patel" userId="a66d4990ec83ac90" providerId="LiveId" clId="{696D1335-B73D-4678-9132-B1F54BF14EBE}" dt="2021-07-26T16:27:36.162" v="8490" actId="164"/>
          <ac:spMkLst>
            <pc:docMk/>
            <pc:sldMk cId="2149139066" sldId="563"/>
            <ac:spMk id="9" creationId="{7E311D9D-9500-40E4-A025-12D7AB2C7084}"/>
          </ac:spMkLst>
        </pc:spChg>
        <pc:spChg chg="add mod">
          <ac:chgData name="Minesh Patel" userId="a66d4990ec83ac90" providerId="LiveId" clId="{696D1335-B73D-4678-9132-B1F54BF14EBE}" dt="2021-07-26T16:27:28.169" v="8488" actId="164"/>
          <ac:spMkLst>
            <pc:docMk/>
            <pc:sldMk cId="2149139066" sldId="563"/>
            <ac:spMk id="10" creationId="{4843BFE7-EC7D-4CB1-B856-816482F583E3}"/>
          </ac:spMkLst>
        </pc:spChg>
        <pc:spChg chg="add del mod">
          <ac:chgData name="Minesh Patel" userId="a66d4990ec83ac90" providerId="LiveId" clId="{696D1335-B73D-4678-9132-B1F54BF14EBE}" dt="2021-07-26T16:16:27.675" v="8053" actId="478"/>
          <ac:spMkLst>
            <pc:docMk/>
            <pc:sldMk cId="2149139066" sldId="563"/>
            <ac:spMk id="11" creationId="{8FC4D4A1-6858-4EE2-B6A6-A6F9FA3F904E}"/>
          </ac:spMkLst>
        </pc:spChg>
        <pc:spChg chg="add mod">
          <ac:chgData name="Minesh Patel" userId="a66d4990ec83ac90" providerId="LiveId" clId="{696D1335-B73D-4678-9132-B1F54BF14EBE}" dt="2021-07-26T16:27:24.729" v="8487" actId="164"/>
          <ac:spMkLst>
            <pc:docMk/>
            <pc:sldMk cId="2149139066" sldId="563"/>
            <ac:spMk id="13" creationId="{2816CE31-2BB3-4016-B599-8DC5FA9C15AB}"/>
          </ac:spMkLst>
        </pc:spChg>
        <pc:spChg chg="add mod">
          <ac:chgData name="Minesh Patel" userId="a66d4990ec83ac90" providerId="LiveId" clId="{696D1335-B73D-4678-9132-B1F54BF14EBE}" dt="2021-07-26T16:27:20.619" v="8486" actId="164"/>
          <ac:spMkLst>
            <pc:docMk/>
            <pc:sldMk cId="2149139066" sldId="563"/>
            <ac:spMk id="15" creationId="{30DC94CD-0A7D-493A-88FD-5E8D67D76E76}"/>
          </ac:spMkLst>
        </pc:spChg>
        <pc:spChg chg="add mod">
          <ac:chgData name="Minesh Patel" userId="a66d4990ec83ac90" providerId="LiveId" clId="{696D1335-B73D-4678-9132-B1F54BF14EBE}" dt="2021-07-26T16:27:30.977" v="8489" actId="164"/>
          <ac:spMkLst>
            <pc:docMk/>
            <pc:sldMk cId="2149139066" sldId="563"/>
            <ac:spMk id="16" creationId="{F225A148-C9C2-4FFA-AFC6-0D59C190A3F5}"/>
          </ac:spMkLst>
        </pc:spChg>
        <pc:spChg chg="add mod">
          <ac:chgData name="Minesh Patel" userId="a66d4990ec83ac90" providerId="LiveId" clId="{696D1335-B73D-4678-9132-B1F54BF14EBE}" dt="2021-07-26T16:27:36.162" v="8490" actId="164"/>
          <ac:spMkLst>
            <pc:docMk/>
            <pc:sldMk cId="2149139066" sldId="563"/>
            <ac:spMk id="18" creationId="{1F2C57A6-263C-49D9-AF75-6298037797E0}"/>
          </ac:spMkLst>
        </pc:spChg>
        <pc:spChg chg="add mod">
          <ac:chgData name="Minesh Patel" userId="a66d4990ec83ac90" providerId="LiveId" clId="{696D1335-B73D-4678-9132-B1F54BF14EBE}" dt="2021-07-26T16:27:30.977" v="8489" actId="164"/>
          <ac:spMkLst>
            <pc:docMk/>
            <pc:sldMk cId="2149139066" sldId="563"/>
            <ac:spMk id="20" creationId="{543E421B-F556-4CDE-9DB9-61117A11A7DA}"/>
          </ac:spMkLst>
        </pc:spChg>
        <pc:spChg chg="add mod">
          <ac:chgData name="Minesh Patel" userId="a66d4990ec83ac90" providerId="LiveId" clId="{696D1335-B73D-4678-9132-B1F54BF14EBE}" dt="2021-07-26T16:27:28.169" v="8488" actId="164"/>
          <ac:spMkLst>
            <pc:docMk/>
            <pc:sldMk cId="2149139066" sldId="563"/>
            <ac:spMk id="21" creationId="{7E804910-711E-435F-87E6-728F8D524530}"/>
          </ac:spMkLst>
        </pc:spChg>
        <pc:grpChg chg="add mod">
          <ac:chgData name="Minesh Patel" userId="a66d4990ec83ac90" providerId="LiveId" clId="{696D1335-B73D-4678-9132-B1F54BF14EBE}" dt="2021-07-26T16:27:20.619" v="8486" actId="164"/>
          <ac:grpSpMkLst>
            <pc:docMk/>
            <pc:sldMk cId="2149139066" sldId="563"/>
            <ac:grpSpMk id="22" creationId="{74D71D48-151D-46FA-A5F8-81DB82C414D9}"/>
          </ac:grpSpMkLst>
        </pc:grpChg>
        <pc:grpChg chg="add mod">
          <ac:chgData name="Minesh Patel" userId="a66d4990ec83ac90" providerId="LiveId" clId="{696D1335-B73D-4678-9132-B1F54BF14EBE}" dt="2021-07-26T16:27:24.729" v="8487" actId="164"/>
          <ac:grpSpMkLst>
            <pc:docMk/>
            <pc:sldMk cId="2149139066" sldId="563"/>
            <ac:grpSpMk id="23" creationId="{4DBC1BE2-7F10-441D-81AF-8721FE99E74E}"/>
          </ac:grpSpMkLst>
        </pc:grpChg>
        <pc:grpChg chg="add mod">
          <ac:chgData name="Minesh Patel" userId="a66d4990ec83ac90" providerId="LiveId" clId="{696D1335-B73D-4678-9132-B1F54BF14EBE}" dt="2021-07-26T16:27:28.169" v="8488" actId="164"/>
          <ac:grpSpMkLst>
            <pc:docMk/>
            <pc:sldMk cId="2149139066" sldId="563"/>
            <ac:grpSpMk id="24" creationId="{761D9C31-BB77-47B6-8890-B2AE9936F551}"/>
          </ac:grpSpMkLst>
        </pc:grpChg>
        <pc:grpChg chg="add mod">
          <ac:chgData name="Minesh Patel" userId="a66d4990ec83ac90" providerId="LiveId" clId="{696D1335-B73D-4678-9132-B1F54BF14EBE}" dt="2021-07-26T16:27:30.977" v="8489" actId="164"/>
          <ac:grpSpMkLst>
            <pc:docMk/>
            <pc:sldMk cId="2149139066" sldId="563"/>
            <ac:grpSpMk id="25" creationId="{2BD4A979-BA3E-4B02-8745-9A084971F81D}"/>
          </ac:grpSpMkLst>
        </pc:grpChg>
        <pc:grpChg chg="add mod">
          <ac:chgData name="Minesh Patel" userId="a66d4990ec83ac90" providerId="LiveId" clId="{696D1335-B73D-4678-9132-B1F54BF14EBE}" dt="2021-07-26T16:27:36.162" v="8490" actId="164"/>
          <ac:grpSpMkLst>
            <pc:docMk/>
            <pc:sldMk cId="2149139066" sldId="563"/>
            <ac:grpSpMk id="26" creationId="{900F7185-A44B-482E-8B5E-14A48FF2A818}"/>
          </ac:grpSpMkLst>
        </pc:grpChg>
      </pc:sldChg>
      <pc:sldChg chg="modSp add mod ord">
        <pc:chgData name="Minesh Patel" userId="a66d4990ec83ac90" providerId="LiveId" clId="{696D1335-B73D-4678-9132-B1F54BF14EBE}" dt="2021-07-26T16:25:08.428" v="8371" actId="6549"/>
        <pc:sldMkLst>
          <pc:docMk/>
          <pc:sldMk cId="1298268101" sldId="564"/>
        </pc:sldMkLst>
        <pc:spChg chg="mod">
          <ac:chgData name="Minesh Patel" userId="a66d4990ec83ac90" providerId="LiveId" clId="{696D1335-B73D-4678-9132-B1F54BF14EBE}" dt="2021-07-26T16:25:08.428" v="8371" actId="6549"/>
          <ac:spMkLst>
            <pc:docMk/>
            <pc:sldMk cId="1298268101" sldId="564"/>
            <ac:spMk id="50" creationId="{C012A292-B81C-4680-ABD7-381C70B1AACC}"/>
          </ac:spMkLst>
        </pc:spChg>
      </pc:sldChg>
      <pc:sldChg chg="addSp delSp modSp add mod delAnim modAnim modNotesTx">
        <pc:chgData name="Minesh Patel" userId="a66d4990ec83ac90" providerId="LiveId" clId="{696D1335-B73D-4678-9132-B1F54BF14EBE}" dt="2021-07-26T23:29:27.961" v="15828" actId="20577"/>
        <pc:sldMkLst>
          <pc:docMk/>
          <pc:sldMk cId="3802111950" sldId="565"/>
        </pc:sldMkLst>
        <pc:spChg chg="mod">
          <ac:chgData name="Minesh Patel" userId="a66d4990ec83ac90" providerId="LiveId" clId="{696D1335-B73D-4678-9132-B1F54BF14EBE}" dt="2021-07-26T17:35:35.007" v="11049" actId="27636"/>
          <ac:spMkLst>
            <pc:docMk/>
            <pc:sldMk cId="3802111950" sldId="565"/>
            <ac:spMk id="2" creationId="{00000000-0000-0000-0000-000000000000}"/>
          </ac:spMkLst>
        </pc:spChg>
        <pc:spChg chg="del">
          <ac:chgData name="Minesh Patel" userId="a66d4990ec83ac90" providerId="LiveId" clId="{696D1335-B73D-4678-9132-B1F54BF14EBE}" dt="2021-07-26T17:07:24.547" v="9898" actId="478"/>
          <ac:spMkLst>
            <pc:docMk/>
            <pc:sldMk cId="3802111950" sldId="565"/>
            <ac:spMk id="3" creationId="{C09A9C93-75C5-4C06-BC8D-CB9C436349F8}"/>
          </ac:spMkLst>
        </pc:spChg>
        <pc:spChg chg="del mod">
          <ac:chgData name="Minesh Patel" userId="a66d4990ec83ac90" providerId="LiveId" clId="{696D1335-B73D-4678-9132-B1F54BF14EBE}" dt="2021-07-26T17:27:16.982" v="10773" actId="478"/>
          <ac:spMkLst>
            <pc:docMk/>
            <pc:sldMk cId="3802111950" sldId="565"/>
            <ac:spMk id="6" creationId="{6C61E60C-80FA-4E55-8D68-AE71C8A36D6A}"/>
          </ac:spMkLst>
        </pc:spChg>
        <pc:spChg chg="add del mod">
          <ac:chgData name="Minesh Patel" userId="a66d4990ec83ac90" providerId="LiveId" clId="{696D1335-B73D-4678-9132-B1F54BF14EBE}" dt="2021-07-26T17:36:22.091" v="11097" actId="478"/>
          <ac:spMkLst>
            <pc:docMk/>
            <pc:sldMk cId="3802111950" sldId="565"/>
            <ac:spMk id="7" creationId="{187AA193-F400-40FE-A5DA-25062B8F3DF8}"/>
          </ac:spMkLst>
        </pc:spChg>
        <pc:spChg chg="del">
          <ac:chgData name="Minesh Patel" userId="a66d4990ec83ac90" providerId="LiveId" clId="{696D1335-B73D-4678-9132-B1F54BF14EBE}" dt="2021-07-26T17:07:24.547" v="9898" actId="478"/>
          <ac:spMkLst>
            <pc:docMk/>
            <pc:sldMk cId="3802111950" sldId="565"/>
            <ac:spMk id="25" creationId="{918ACD6B-792C-4982-9057-DE94CD4167D6}"/>
          </ac:spMkLst>
        </pc:spChg>
        <pc:spChg chg="add del mod">
          <ac:chgData name="Minesh Patel" userId="a66d4990ec83ac90" providerId="LiveId" clId="{696D1335-B73D-4678-9132-B1F54BF14EBE}" dt="2021-07-26T17:27:19.693" v="10774" actId="478"/>
          <ac:spMkLst>
            <pc:docMk/>
            <pc:sldMk cId="3802111950" sldId="565"/>
            <ac:spMk id="33" creationId="{B9E163A2-6A7E-4F58-A3AF-7BBD30528822}"/>
          </ac:spMkLst>
        </pc:spChg>
        <pc:spChg chg="mod">
          <ac:chgData name="Minesh Patel" userId="a66d4990ec83ac90" providerId="LiveId" clId="{696D1335-B73D-4678-9132-B1F54BF14EBE}" dt="2021-07-26T17:14:50.252" v="10344"/>
          <ac:spMkLst>
            <pc:docMk/>
            <pc:sldMk cId="3802111950" sldId="565"/>
            <ac:spMk id="45" creationId="{CFD09F1D-981C-4EF8-9776-D8452B030951}"/>
          </ac:spMkLst>
        </pc:spChg>
        <pc:spChg chg="mod">
          <ac:chgData name="Minesh Patel" userId="a66d4990ec83ac90" providerId="LiveId" clId="{696D1335-B73D-4678-9132-B1F54BF14EBE}" dt="2021-07-26T17:14:50.252" v="10344"/>
          <ac:spMkLst>
            <pc:docMk/>
            <pc:sldMk cId="3802111950" sldId="565"/>
            <ac:spMk id="46" creationId="{A633B1AF-AC4A-4272-8379-7896DD608F19}"/>
          </ac:spMkLst>
        </pc:spChg>
        <pc:spChg chg="mod">
          <ac:chgData name="Minesh Patel" userId="a66d4990ec83ac90" providerId="LiveId" clId="{696D1335-B73D-4678-9132-B1F54BF14EBE}" dt="2021-07-26T17:14:50.252" v="10344"/>
          <ac:spMkLst>
            <pc:docMk/>
            <pc:sldMk cId="3802111950" sldId="565"/>
            <ac:spMk id="47" creationId="{DBC9AE38-1B7D-4EE1-A530-70AB9FC3E809}"/>
          </ac:spMkLst>
        </pc:spChg>
        <pc:spChg chg="mod">
          <ac:chgData name="Minesh Patel" userId="a66d4990ec83ac90" providerId="LiveId" clId="{696D1335-B73D-4678-9132-B1F54BF14EBE}" dt="2021-07-26T17:14:50.252" v="10344"/>
          <ac:spMkLst>
            <pc:docMk/>
            <pc:sldMk cId="3802111950" sldId="565"/>
            <ac:spMk id="48" creationId="{111756D1-7326-4B27-B562-278E3029B199}"/>
          </ac:spMkLst>
        </pc:spChg>
        <pc:spChg chg="mod">
          <ac:chgData name="Minesh Patel" userId="a66d4990ec83ac90" providerId="LiveId" clId="{696D1335-B73D-4678-9132-B1F54BF14EBE}" dt="2021-07-26T17:14:50.252" v="10344"/>
          <ac:spMkLst>
            <pc:docMk/>
            <pc:sldMk cId="3802111950" sldId="565"/>
            <ac:spMk id="49" creationId="{B62A4729-7C2E-4142-ACEE-155CFD788061}"/>
          </ac:spMkLst>
        </pc:spChg>
        <pc:spChg chg="mod">
          <ac:chgData name="Minesh Patel" userId="a66d4990ec83ac90" providerId="LiveId" clId="{696D1335-B73D-4678-9132-B1F54BF14EBE}" dt="2021-07-26T17:14:50.252" v="10344"/>
          <ac:spMkLst>
            <pc:docMk/>
            <pc:sldMk cId="3802111950" sldId="565"/>
            <ac:spMk id="50" creationId="{C55B8DA0-021A-4FE6-A85B-D97CF02FD04A}"/>
          </ac:spMkLst>
        </pc:spChg>
        <pc:spChg chg="add mod">
          <ac:chgData name="Minesh Patel" userId="a66d4990ec83ac90" providerId="LiveId" clId="{696D1335-B73D-4678-9132-B1F54BF14EBE}" dt="2021-07-26T23:25:43.684" v="15439" actId="164"/>
          <ac:spMkLst>
            <pc:docMk/>
            <pc:sldMk cId="3802111950" sldId="565"/>
            <ac:spMk id="51" creationId="{3B0D5648-FB73-4479-946D-7E8819C0606F}"/>
          </ac:spMkLst>
        </pc:spChg>
        <pc:spChg chg="add mod">
          <ac:chgData name="Minesh Patel" userId="a66d4990ec83ac90" providerId="LiveId" clId="{696D1335-B73D-4678-9132-B1F54BF14EBE}" dt="2021-07-26T23:25:43.684" v="15439" actId="164"/>
          <ac:spMkLst>
            <pc:docMk/>
            <pc:sldMk cId="3802111950" sldId="565"/>
            <ac:spMk id="52" creationId="{FCEF5CD9-2CFE-467D-82CB-87B31352A83A}"/>
          </ac:spMkLst>
        </pc:spChg>
        <pc:spChg chg="add del mod">
          <ac:chgData name="Minesh Patel" userId="a66d4990ec83ac90" providerId="LiveId" clId="{696D1335-B73D-4678-9132-B1F54BF14EBE}" dt="2021-07-26T17:40:50.012" v="11303" actId="478"/>
          <ac:spMkLst>
            <pc:docMk/>
            <pc:sldMk cId="3802111950" sldId="565"/>
            <ac:spMk id="53" creationId="{B06483DA-794C-48C7-B9E5-423E97D4C80D}"/>
          </ac:spMkLst>
        </pc:spChg>
        <pc:spChg chg="add del">
          <ac:chgData name="Minesh Patel" userId="a66d4990ec83ac90" providerId="LiveId" clId="{696D1335-B73D-4678-9132-B1F54BF14EBE}" dt="2021-07-26T17:26:27.678" v="10743" actId="22"/>
          <ac:spMkLst>
            <pc:docMk/>
            <pc:sldMk cId="3802111950" sldId="565"/>
            <ac:spMk id="56" creationId="{D4D2B503-DECA-45CD-986F-7187DBDD055D}"/>
          </ac:spMkLst>
        </pc:spChg>
        <pc:spChg chg="add mod">
          <ac:chgData name="Minesh Patel" userId="a66d4990ec83ac90" providerId="LiveId" clId="{696D1335-B73D-4678-9132-B1F54BF14EBE}" dt="2021-07-26T23:25:43.684" v="15439" actId="164"/>
          <ac:spMkLst>
            <pc:docMk/>
            <pc:sldMk cId="3802111950" sldId="565"/>
            <ac:spMk id="58" creationId="{AD24824F-B579-4F52-9671-B6A54318465F}"/>
          </ac:spMkLst>
        </pc:spChg>
        <pc:spChg chg="add mod">
          <ac:chgData name="Minesh Patel" userId="a66d4990ec83ac90" providerId="LiveId" clId="{696D1335-B73D-4678-9132-B1F54BF14EBE}" dt="2021-07-26T23:25:54.499" v="15442" actId="164"/>
          <ac:spMkLst>
            <pc:docMk/>
            <pc:sldMk cId="3802111950" sldId="565"/>
            <ac:spMk id="59" creationId="{D8BD3A04-5DED-4754-9398-BFC78E9CA5B4}"/>
          </ac:spMkLst>
        </pc:spChg>
        <pc:spChg chg="add del mod">
          <ac:chgData name="Minesh Patel" userId="a66d4990ec83ac90" providerId="LiveId" clId="{696D1335-B73D-4678-9132-B1F54BF14EBE}" dt="2021-07-26T17:36:22.091" v="11097" actId="478"/>
          <ac:spMkLst>
            <pc:docMk/>
            <pc:sldMk cId="3802111950" sldId="565"/>
            <ac:spMk id="76" creationId="{E06A23D3-AB72-4533-96EC-511092CA5204}"/>
          </ac:spMkLst>
        </pc:spChg>
        <pc:spChg chg="add del">
          <ac:chgData name="Minesh Patel" userId="a66d4990ec83ac90" providerId="LiveId" clId="{696D1335-B73D-4678-9132-B1F54BF14EBE}" dt="2021-07-26T17:26:47.231" v="10755" actId="22"/>
          <ac:spMkLst>
            <pc:docMk/>
            <pc:sldMk cId="3802111950" sldId="565"/>
            <ac:spMk id="77" creationId="{31CC6558-874B-4ECA-8349-813810647CED}"/>
          </ac:spMkLst>
        </pc:spChg>
        <pc:spChg chg="add del mod">
          <ac:chgData name="Minesh Patel" userId="a66d4990ec83ac90" providerId="LiveId" clId="{696D1335-B73D-4678-9132-B1F54BF14EBE}" dt="2021-07-26T17:39:40.123" v="11239" actId="478"/>
          <ac:spMkLst>
            <pc:docMk/>
            <pc:sldMk cId="3802111950" sldId="565"/>
            <ac:spMk id="78" creationId="{E74A6F7C-F193-4978-ADCB-6E4D3757239B}"/>
          </ac:spMkLst>
        </pc:spChg>
        <pc:spChg chg="add mod">
          <ac:chgData name="Minesh Patel" userId="a66d4990ec83ac90" providerId="LiveId" clId="{696D1335-B73D-4678-9132-B1F54BF14EBE}" dt="2021-07-26T23:26:00.241" v="15444" actId="164"/>
          <ac:spMkLst>
            <pc:docMk/>
            <pc:sldMk cId="3802111950" sldId="565"/>
            <ac:spMk id="81" creationId="{DB6E8E45-F5DB-4B63-8CB2-C422B8E8A13D}"/>
          </ac:spMkLst>
        </pc:spChg>
        <pc:spChg chg="mod">
          <ac:chgData name="Minesh Patel" userId="a66d4990ec83ac90" providerId="LiveId" clId="{696D1335-B73D-4678-9132-B1F54BF14EBE}" dt="2021-07-26T17:39:55.714" v="11244" actId="14100"/>
          <ac:spMkLst>
            <pc:docMk/>
            <pc:sldMk cId="3802111950" sldId="565"/>
            <ac:spMk id="82" creationId="{6A86FB20-2079-4472-B35D-A854BA813463}"/>
          </ac:spMkLst>
        </pc:spChg>
        <pc:spChg chg="add mod">
          <ac:chgData name="Minesh Patel" userId="a66d4990ec83ac90" providerId="LiveId" clId="{696D1335-B73D-4678-9132-B1F54BF14EBE}" dt="2021-07-26T17:27:00.228" v="10762" actId="571"/>
          <ac:spMkLst>
            <pc:docMk/>
            <pc:sldMk cId="3802111950" sldId="565"/>
            <ac:spMk id="83" creationId="{767DC31C-3B67-4F07-A650-FE876D994421}"/>
          </ac:spMkLst>
        </pc:spChg>
        <pc:spChg chg="add mod">
          <ac:chgData name="Minesh Patel" userId="a66d4990ec83ac90" providerId="LiveId" clId="{696D1335-B73D-4678-9132-B1F54BF14EBE}" dt="2021-07-26T17:27:00.228" v="10762" actId="571"/>
          <ac:spMkLst>
            <pc:docMk/>
            <pc:sldMk cId="3802111950" sldId="565"/>
            <ac:spMk id="84" creationId="{719BE508-443F-4FC2-ABEC-49716E5DE714}"/>
          </ac:spMkLst>
        </pc:spChg>
        <pc:spChg chg="add del mod">
          <ac:chgData name="Minesh Patel" userId="a66d4990ec83ac90" providerId="LiveId" clId="{696D1335-B73D-4678-9132-B1F54BF14EBE}" dt="2021-07-26T17:36:22.091" v="11097" actId="478"/>
          <ac:spMkLst>
            <pc:docMk/>
            <pc:sldMk cId="3802111950" sldId="565"/>
            <ac:spMk id="85" creationId="{D6D1B30C-AE0B-474D-9748-C3DC0FECCB22}"/>
          </ac:spMkLst>
        </pc:spChg>
        <pc:spChg chg="add del">
          <ac:chgData name="Minesh Patel" userId="a66d4990ec83ac90" providerId="LiveId" clId="{696D1335-B73D-4678-9132-B1F54BF14EBE}" dt="2021-07-26T17:27:13.677" v="10770" actId="22"/>
          <ac:spMkLst>
            <pc:docMk/>
            <pc:sldMk cId="3802111950" sldId="565"/>
            <ac:spMk id="86" creationId="{BA37F3D8-ADFB-4A27-8207-1F1D7C7B0696}"/>
          </ac:spMkLst>
        </pc:spChg>
        <pc:spChg chg="add del mod">
          <ac:chgData name="Minesh Patel" userId="a66d4990ec83ac90" providerId="LiveId" clId="{696D1335-B73D-4678-9132-B1F54BF14EBE}" dt="2021-07-26T17:42:07.370" v="11455" actId="478"/>
          <ac:spMkLst>
            <pc:docMk/>
            <pc:sldMk cId="3802111950" sldId="565"/>
            <ac:spMk id="87" creationId="{84F9C880-33E6-486E-8453-46F6EA2CB2F5}"/>
          </ac:spMkLst>
        </pc:spChg>
        <pc:spChg chg="add mod">
          <ac:chgData name="Minesh Patel" userId="a66d4990ec83ac90" providerId="LiveId" clId="{696D1335-B73D-4678-9132-B1F54BF14EBE}" dt="2021-07-26T23:25:38.639" v="15438" actId="164"/>
          <ac:spMkLst>
            <pc:docMk/>
            <pc:sldMk cId="3802111950" sldId="565"/>
            <ac:spMk id="88" creationId="{952AA728-7B6B-4AED-A8D3-82D995E9281F}"/>
          </ac:spMkLst>
        </pc:spChg>
        <pc:spChg chg="add mod">
          <ac:chgData name="Minesh Patel" userId="a66d4990ec83ac90" providerId="LiveId" clId="{696D1335-B73D-4678-9132-B1F54BF14EBE}" dt="2021-07-26T23:25:38.639" v="15438" actId="164"/>
          <ac:spMkLst>
            <pc:docMk/>
            <pc:sldMk cId="3802111950" sldId="565"/>
            <ac:spMk id="89" creationId="{53EBC85E-6ABC-4ABC-8B2E-35FAD7BDD820}"/>
          </ac:spMkLst>
        </pc:spChg>
        <pc:spChg chg="add mod">
          <ac:chgData name="Minesh Patel" userId="a66d4990ec83ac90" providerId="LiveId" clId="{696D1335-B73D-4678-9132-B1F54BF14EBE}" dt="2021-07-26T23:25:54.499" v="15442" actId="164"/>
          <ac:spMkLst>
            <pc:docMk/>
            <pc:sldMk cId="3802111950" sldId="565"/>
            <ac:spMk id="90" creationId="{B5E0F19B-22EC-4634-885A-3CDFE8073C90}"/>
          </ac:spMkLst>
        </pc:spChg>
        <pc:spChg chg="add mod">
          <ac:chgData name="Minesh Patel" userId="a66d4990ec83ac90" providerId="LiveId" clId="{696D1335-B73D-4678-9132-B1F54BF14EBE}" dt="2021-07-26T23:26:00.241" v="15444" actId="164"/>
          <ac:spMkLst>
            <pc:docMk/>
            <pc:sldMk cId="3802111950" sldId="565"/>
            <ac:spMk id="91" creationId="{0E5EDFDF-08FB-4B5F-B37C-E92BA90DD342}"/>
          </ac:spMkLst>
        </pc:spChg>
        <pc:grpChg chg="del">
          <ac:chgData name="Minesh Patel" userId="a66d4990ec83ac90" providerId="LiveId" clId="{696D1335-B73D-4678-9132-B1F54BF14EBE}" dt="2021-07-26T17:07:24.547" v="9898" actId="478"/>
          <ac:grpSpMkLst>
            <pc:docMk/>
            <pc:sldMk cId="3802111950" sldId="565"/>
            <ac:grpSpMk id="14" creationId="{F7E39AF9-8389-4318-827C-B18A1732BF4C}"/>
          </ac:grpSpMkLst>
        </pc:grpChg>
        <pc:grpChg chg="del">
          <ac:chgData name="Minesh Patel" userId="a66d4990ec83ac90" providerId="LiveId" clId="{696D1335-B73D-4678-9132-B1F54BF14EBE}" dt="2021-07-26T17:14:49.934" v="10343" actId="478"/>
          <ac:grpSpMkLst>
            <pc:docMk/>
            <pc:sldMk cId="3802111950" sldId="565"/>
            <ac:grpSpMk id="24" creationId="{389D32EF-AEFD-493E-B19E-CFDED603C111}"/>
          </ac:grpSpMkLst>
        </pc:grpChg>
        <pc:grpChg chg="add mod">
          <ac:chgData name="Minesh Patel" userId="a66d4990ec83ac90" providerId="LiveId" clId="{696D1335-B73D-4678-9132-B1F54BF14EBE}" dt="2021-07-26T23:25:34.049" v="15437" actId="164"/>
          <ac:grpSpMkLst>
            <pc:docMk/>
            <pc:sldMk cId="3802111950" sldId="565"/>
            <ac:grpSpMk id="37" creationId="{11801CDE-DE4B-402B-A285-25F5D5CE8E68}"/>
          </ac:grpSpMkLst>
        </pc:grpChg>
        <pc:grpChg chg="add mod">
          <ac:chgData name="Minesh Patel" userId="a66d4990ec83ac90" providerId="LiveId" clId="{696D1335-B73D-4678-9132-B1F54BF14EBE}" dt="2021-07-26T23:25:38.639" v="15438" actId="164"/>
          <ac:grpSpMkLst>
            <pc:docMk/>
            <pc:sldMk cId="3802111950" sldId="565"/>
            <ac:grpSpMk id="38" creationId="{85E8C717-F9C6-4D09-82A1-58A2673058B9}"/>
          </ac:grpSpMkLst>
        </pc:grpChg>
        <pc:grpChg chg="add mod">
          <ac:chgData name="Minesh Patel" userId="a66d4990ec83ac90" providerId="LiveId" clId="{696D1335-B73D-4678-9132-B1F54BF14EBE}" dt="2021-07-26T23:25:43.684" v="15439" actId="164"/>
          <ac:grpSpMkLst>
            <pc:docMk/>
            <pc:sldMk cId="3802111950" sldId="565"/>
            <ac:grpSpMk id="39" creationId="{25575ECB-26C8-46D7-BB61-85A3896DFE88}"/>
          </ac:grpSpMkLst>
        </pc:grpChg>
        <pc:grpChg chg="add mod">
          <ac:chgData name="Minesh Patel" userId="a66d4990ec83ac90" providerId="LiveId" clId="{696D1335-B73D-4678-9132-B1F54BF14EBE}" dt="2021-07-26T23:25:54.499" v="15442" actId="164"/>
          <ac:grpSpMkLst>
            <pc:docMk/>
            <pc:sldMk cId="3802111950" sldId="565"/>
            <ac:grpSpMk id="40" creationId="{6B59725C-A76B-4FD7-8316-283428F028C9}"/>
          </ac:grpSpMkLst>
        </pc:grpChg>
        <pc:grpChg chg="add mod">
          <ac:chgData name="Minesh Patel" userId="a66d4990ec83ac90" providerId="LiveId" clId="{696D1335-B73D-4678-9132-B1F54BF14EBE}" dt="2021-07-26T23:26:00.241" v="15444" actId="164"/>
          <ac:grpSpMkLst>
            <pc:docMk/>
            <pc:sldMk cId="3802111950" sldId="565"/>
            <ac:grpSpMk id="41" creationId="{F1FB7CDF-DFA1-4411-BA40-3C295724A449}"/>
          </ac:grpSpMkLst>
        </pc:grpChg>
        <pc:grpChg chg="add mod">
          <ac:chgData name="Minesh Patel" userId="a66d4990ec83ac90" providerId="LiveId" clId="{696D1335-B73D-4678-9132-B1F54BF14EBE}" dt="2021-07-26T17:14:50.252" v="10344"/>
          <ac:grpSpMkLst>
            <pc:docMk/>
            <pc:sldMk cId="3802111950" sldId="565"/>
            <ac:grpSpMk id="44" creationId="{878FDA8E-53F1-4823-905B-B4A29CBE4C50}"/>
          </ac:grpSpMkLst>
        </pc:grpChg>
        <pc:cxnChg chg="mod">
          <ac:chgData name="Minesh Patel" userId="a66d4990ec83ac90" providerId="LiveId" clId="{696D1335-B73D-4678-9132-B1F54BF14EBE}" dt="2021-07-26T17:07:24.547" v="9898" actId="478"/>
          <ac:cxnSpMkLst>
            <pc:docMk/>
            <pc:sldMk cId="3802111950" sldId="565"/>
            <ac:cxnSpMk id="11" creationId="{AFF659BA-0513-48CA-804D-350C848E56BE}"/>
          </ac:cxnSpMkLst>
        </pc:cxnChg>
        <pc:cxnChg chg="del mod">
          <ac:chgData name="Minesh Patel" userId="a66d4990ec83ac90" providerId="LiveId" clId="{696D1335-B73D-4678-9132-B1F54BF14EBE}" dt="2021-07-26T17:07:24.547" v="9898" actId="478"/>
          <ac:cxnSpMkLst>
            <pc:docMk/>
            <pc:sldMk cId="3802111950" sldId="565"/>
            <ac:cxnSpMk id="12" creationId="{D08484B7-2BA5-44C4-92FE-614CF3891961}"/>
          </ac:cxnSpMkLst>
        </pc:cxnChg>
        <pc:cxnChg chg="add mod">
          <ac:chgData name="Minesh Patel" userId="a66d4990ec83ac90" providerId="LiveId" clId="{696D1335-B73D-4678-9132-B1F54BF14EBE}" dt="2021-07-26T23:25:43.684" v="15439" actId="164"/>
          <ac:cxnSpMkLst>
            <pc:docMk/>
            <pc:sldMk cId="3802111950" sldId="565"/>
            <ac:cxnSpMk id="35" creationId="{0BC72D26-7CAF-4A96-AA9E-DCCFED7936BC}"/>
          </ac:cxnSpMkLst>
        </pc:cxnChg>
        <pc:cxnChg chg="add mod">
          <ac:chgData name="Minesh Patel" userId="a66d4990ec83ac90" providerId="LiveId" clId="{696D1335-B73D-4678-9132-B1F54BF14EBE}" dt="2021-07-26T23:25:54.499" v="15442" actId="164"/>
          <ac:cxnSpMkLst>
            <pc:docMk/>
            <pc:sldMk cId="3802111950" sldId="565"/>
            <ac:cxnSpMk id="92" creationId="{39C42D52-5198-4118-A039-61704984DA20}"/>
          </ac:cxnSpMkLst>
        </pc:cxnChg>
        <pc:cxnChg chg="add mod">
          <ac:chgData name="Minesh Patel" userId="a66d4990ec83ac90" providerId="LiveId" clId="{696D1335-B73D-4678-9132-B1F54BF14EBE}" dt="2021-07-26T23:26:00.241" v="15444" actId="164"/>
          <ac:cxnSpMkLst>
            <pc:docMk/>
            <pc:sldMk cId="3802111950" sldId="565"/>
            <ac:cxnSpMk id="93" creationId="{9FEFE88C-60C2-4371-90DA-59C4412B93DF}"/>
          </ac:cxnSpMkLst>
        </pc:cxnChg>
        <pc:cxnChg chg="add del mod">
          <ac:chgData name="Minesh Patel" userId="a66d4990ec83ac90" providerId="LiveId" clId="{696D1335-B73D-4678-9132-B1F54BF14EBE}" dt="2021-07-26T17:53:38.076" v="11774" actId="478"/>
          <ac:cxnSpMkLst>
            <pc:docMk/>
            <pc:sldMk cId="3802111950" sldId="565"/>
            <ac:cxnSpMk id="94" creationId="{E9EF0F39-DF23-476B-BAF0-CB4DC75101D4}"/>
          </ac:cxnSpMkLst>
        </pc:cxnChg>
      </pc:sldChg>
      <pc:sldChg chg="addSp delSp modSp add mod delAnim modNotesTx">
        <pc:chgData name="Minesh Patel" userId="a66d4990ec83ac90" providerId="LiveId" clId="{696D1335-B73D-4678-9132-B1F54BF14EBE}" dt="2021-07-26T23:24:08.780" v="15430" actId="5793"/>
        <pc:sldMkLst>
          <pc:docMk/>
          <pc:sldMk cId="3962446826" sldId="566"/>
        </pc:sldMkLst>
        <pc:spChg chg="mod">
          <ac:chgData name="Minesh Patel" userId="a66d4990ec83ac90" providerId="LiveId" clId="{696D1335-B73D-4678-9132-B1F54BF14EBE}" dt="2021-07-26T17:17:11.697" v="10387" actId="27636"/>
          <ac:spMkLst>
            <pc:docMk/>
            <pc:sldMk cId="3962446826" sldId="566"/>
            <ac:spMk id="2" creationId="{00000000-0000-0000-0000-000000000000}"/>
          </ac:spMkLst>
        </pc:spChg>
        <pc:spChg chg="add del mod">
          <ac:chgData name="Minesh Patel" userId="a66d4990ec83ac90" providerId="LiveId" clId="{696D1335-B73D-4678-9132-B1F54BF14EBE}" dt="2021-07-26T17:17:16.366" v="10389" actId="478"/>
          <ac:spMkLst>
            <pc:docMk/>
            <pc:sldMk cId="3962446826" sldId="566"/>
            <ac:spMk id="5" creationId="{59F9F6E8-FA32-45D9-B634-B3374B6F6AB6}"/>
          </ac:spMkLst>
        </pc:spChg>
        <pc:spChg chg="del">
          <ac:chgData name="Minesh Patel" userId="a66d4990ec83ac90" providerId="LiveId" clId="{696D1335-B73D-4678-9132-B1F54BF14EBE}" dt="2021-07-26T17:17:14.792" v="10388" actId="478"/>
          <ac:spMkLst>
            <pc:docMk/>
            <pc:sldMk cId="3962446826" sldId="566"/>
            <ac:spMk id="6" creationId="{6C61E60C-80FA-4E55-8D68-AE71C8A36D6A}"/>
          </ac:spMkLst>
        </pc:spChg>
        <pc:spChg chg="add del">
          <ac:chgData name="Minesh Patel" userId="a66d4990ec83ac90" providerId="LiveId" clId="{696D1335-B73D-4678-9132-B1F54BF14EBE}" dt="2021-07-26T17:24:35.793" v="10635" actId="22"/>
          <ac:spMkLst>
            <pc:docMk/>
            <pc:sldMk cId="3962446826" sldId="566"/>
            <ac:spMk id="34" creationId="{09D50CC5-C703-4743-96DA-E8817A02391B}"/>
          </ac:spMkLst>
        </pc:spChg>
        <pc:spChg chg="add mod">
          <ac:chgData name="Minesh Patel" userId="a66d4990ec83ac90" providerId="LiveId" clId="{696D1335-B73D-4678-9132-B1F54BF14EBE}" dt="2021-07-26T17:25:05.652" v="10694" actId="14100"/>
          <ac:spMkLst>
            <pc:docMk/>
            <pc:sldMk cId="3962446826" sldId="566"/>
            <ac:spMk id="36" creationId="{5B152B41-A303-4497-BDE1-1DD099E34287}"/>
          </ac:spMkLst>
        </pc:spChg>
        <pc:spChg chg="add mod">
          <ac:chgData name="Minesh Patel" userId="a66d4990ec83ac90" providerId="LiveId" clId="{696D1335-B73D-4678-9132-B1F54BF14EBE}" dt="2021-07-26T17:25:27.110" v="10727" actId="1076"/>
          <ac:spMkLst>
            <pc:docMk/>
            <pc:sldMk cId="3962446826" sldId="566"/>
            <ac:spMk id="37" creationId="{0F0CA703-B490-4A70-8AF9-1464DDAC0531}"/>
          </ac:spMkLst>
        </pc:spChg>
        <pc:spChg chg="add mod">
          <ac:chgData name="Minesh Patel" userId="a66d4990ec83ac90" providerId="LiveId" clId="{696D1335-B73D-4678-9132-B1F54BF14EBE}" dt="2021-07-26T17:25:29.692" v="10728" actId="1076"/>
          <ac:spMkLst>
            <pc:docMk/>
            <pc:sldMk cId="3962446826" sldId="566"/>
            <ac:spMk id="38" creationId="{AA49F90A-BE32-4855-901C-88CBA6E4BA28}"/>
          </ac:spMkLst>
        </pc:spChg>
        <pc:spChg chg="add mod">
          <ac:chgData name="Minesh Patel" userId="a66d4990ec83ac90" providerId="LiveId" clId="{696D1335-B73D-4678-9132-B1F54BF14EBE}" dt="2021-07-26T17:25:35.876" v="10730" actId="1076"/>
          <ac:spMkLst>
            <pc:docMk/>
            <pc:sldMk cId="3962446826" sldId="566"/>
            <ac:spMk id="39" creationId="{453AC851-CC3A-4994-AF5E-13A3A7548FB8}"/>
          </ac:spMkLst>
        </pc:spChg>
        <pc:spChg chg="add mod">
          <ac:chgData name="Minesh Patel" userId="a66d4990ec83ac90" providerId="LiveId" clId="{696D1335-B73D-4678-9132-B1F54BF14EBE}" dt="2021-07-26T17:25:38.700" v="10731" actId="1076"/>
          <ac:spMkLst>
            <pc:docMk/>
            <pc:sldMk cId="3962446826" sldId="566"/>
            <ac:spMk id="40" creationId="{9A3D351F-4C53-453C-8718-7D4154ADAB5F}"/>
          </ac:spMkLst>
        </pc:spChg>
        <pc:spChg chg="add mod">
          <ac:chgData name="Minesh Patel" userId="a66d4990ec83ac90" providerId="LiveId" clId="{696D1335-B73D-4678-9132-B1F54BF14EBE}" dt="2021-07-26T17:25:32.731" v="10729" actId="1076"/>
          <ac:spMkLst>
            <pc:docMk/>
            <pc:sldMk cId="3962446826" sldId="566"/>
            <ac:spMk id="41" creationId="{EAB6FC43-F41E-43FE-976A-0AE0602772E7}"/>
          </ac:spMkLst>
        </pc:spChg>
        <pc:spChg chg="mod">
          <ac:chgData name="Minesh Patel" userId="a66d4990ec83ac90" providerId="LiveId" clId="{696D1335-B73D-4678-9132-B1F54BF14EBE}" dt="2021-07-26T17:35:18.683" v="11028" actId="20577"/>
          <ac:spMkLst>
            <pc:docMk/>
            <pc:sldMk cId="3962446826" sldId="566"/>
            <ac:spMk id="82" creationId="{6A86FB20-2079-4472-B35D-A854BA813463}"/>
          </ac:spMkLst>
        </pc:spChg>
        <pc:picChg chg="add mod">
          <ac:chgData name="Minesh Patel" userId="a66d4990ec83ac90" providerId="LiveId" clId="{696D1335-B73D-4678-9132-B1F54BF14EBE}" dt="2021-07-26T17:24:28.662" v="10632" actId="1076"/>
          <ac:picMkLst>
            <pc:docMk/>
            <pc:sldMk cId="3962446826" sldId="566"/>
            <ac:picMk id="8" creationId="{70CB99C5-26F1-45C5-9C6D-1FF45729554C}"/>
          </ac:picMkLst>
        </pc:picChg>
        <pc:picChg chg="add mod">
          <ac:chgData name="Minesh Patel" userId="a66d4990ec83ac90" providerId="LiveId" clId="{696D1335-B73D-4678-9132-B1F54BF14EBE}" dt="2021-07-26T17:24:15.539" v="10626" actId="1076"/>
          <ac:picMkLst>
            <pc:docMk/>
            <pc:sldMk cId="3962446826" sldId="566"/>
            <ac:picMk id="10" creationId="{862C7762-2C56-4497-A618-78AF97D24FC4}"/>
          </ac:picMkLst>
        </pc:picChg>
        <pc:picChg chg="add mod">
          <ac:chgData name="Minesh Patel" userId="a66d4990ec83ac90" providerId="LiveId" clId="{696D1335-B73D-4678-9132-B1F54BF14EBE}" dt="2021-07-26T17:24:23.213" v="10630" actId="1076"/>
          <ac:picMkLst>
            <pc:docMk/>
            <pc:sldMk cId="3962446826" sldId="566"/>
            <ac:picMk id="12" creationId="{53B7B4FB-B1BA-4248-AA51-FDBB96ACB9ED}"/>
          </ac:picMkLst>
        </pc:picChg>
        <pc:picChg chg="add mod">
          <ac:chgData name="Minesh Patel" userId="a66d4990ec83ac90" providerId="LiveId" clId="{696D1335-B73D-4678-9132-B1F54BF14EBE}" dt="2021-07-26T17:24:30.648" v="10633" actId="1076"/>
          <ac:picMkLst>
            <pc:docMk/>
            <pc:sldMk cId="3962446826" sldId="566"/>
            <ac:picMk id="14" creationId="{BD753EF2-96BF-4CFE-A788-887415DDCD0E}"/>
          </ac:picMkLst>
        </pc:picChg>
        <pc:picChg chg="add mod">
          <ac:chgData name="Minesh Patel" userId="a66d4990ec83ac90" providerId="LiveId" clId="{696D1335-B73D-4678-9132-B1F54BF14EBE}" dt="2021-07-26T17:24:23.213" v="10630" actId="1076"/>
          <ac:picMkLst>
            <pc:docMk/>
            <pc:sldMk cId="3962446826" sldId="566"/>
            <ac:picMk id="16" creationId="{8ECE34C3-A357-4DE7-896B-94DCD654A5C1}"/>
          </ac:picMkLst>
        </pc:picChg>
        <pc:picChg chg="add del mod">
          <ac:chgData name="Minesh Patel" userId="a66d4990ec83ac90" providerId="LiveId" clId="{696D1335-B73D-4678-9132-B1F54BF14EBE}" dt="2021-07-26T17:23:10.265" v="10606" actId="478"/>
          <ac:picMkLst>
            <pc:docMk/>
            <pc:sldMk cId="3962446826" sldId="566"/>
            <ac:picMk id="18" creationId="{457DC316-F353-434C-ACE7-11DADAB6322B}"/>
          </ac:picMkLst>
        </pc:picChg>
        <pc:picChg chg="add mod">
          <ac:chgData name="Minesh Patel" userId="a66d4990ec83ac90" providerId="LiveId" clId="{696D1335-B73D-4678-9132-B1F54BF14EBE}" dt="2021-07-26T17:24:13.248" v="10623" actId="1076"/>
          <ac:picMkLst>
            <pc:docMk/>
            <pc:sldMk cId="3962446826" sldId="566"/>
            <ac:picMk id="20" creationId="{CD94D33E-EEEB-4F8F-8BE2-F843AE406946}"/>
          </ac:picMkLst>
        </pc:picChg>
        <pc:picChg chg="add mod">
          <ac:chgData name="Minesh Patel" userId="a66d4990ec83ac90" providerId="LiveId" clId="{696D1335-B73D-4678-9132-B1F54BF14EBE}" dt="2021-07-26T17:24:18.393" v="10628" actId="1076"/>
          <ac:picMkLst>
            <pc:docMk/>
            <pc:sldMk cId="3962446826" sldId="566"/>
            <ac:picMk id="22" creationId="{2D747E4E-D253-4718-AE0D-1343DA95BA2E}"/>
          </ac:picMkLst>
        </pc:picChg>
        <pc:picChg chg="add mod">
          <ac:chgData name="Minesh Patel" userId="a66d4990ec83ac90" providerId="LiveId" clId="{696D1335-B73D-4678-9132-B1F54BF14EBE}" dt="2021-07-26T17:24:24.670" v="10631" actId="1076"/>
          <ac:picMkLst>
            <pc:docMk/>
            <pc:sldMk cId="3962446826" sldId="566"/>
            <ac:picMk id="24" creationId="{4B56CCB8-8005-4898-926B-41140A66CDE7}"/>
          </ac:picMkLst>
        </pc:picChg>
      </pc:sldChg>
      <pc:sldChg chg="addSp delSp modSp add mod delAnim modAnim chgLayout modNotesTx">
        <pc:chgData name="Minesh Patel" userId="a66d4990ec83ac90" providerId="LiveId" clId="{696D1335-B73D-4678-9132-B1F54BF14EBE}" dt="2021-07-26T23:30:03.664" v="15925"/>
        <pc:sldMkLst>
          <pc:docMk/>
          <pc:sldMk cId="2652339663" sldId="567"/>
        </pc:sldMkLst>
        <pc:spChg chg="mod ord">
          <ac:chgData name="Minesh Patel" userId="a66d4990ec83ac90" providerId="LiveId" clId="{696D1335-B73D-4678-9132-B1F54BF14EBE}" dt="2021-07-26T17:55:26.459" v="11869" actId="27636"/>
          <ac:spMkLst>
            <pc:docMk/>
            <pc:sldMk cId="2652339663" sldId="567"/>
            <ac:spMk id="2" creationId="{00000000-0000-0000-0000-000000000000}"/>
          </ac:spMkLst>
        </pc:spChg>
        <pc:spChg chg="add del mod">
          <ac:chgData name="Minesh Patel" userId="a66d4990ec83ac90" providerId="LiveId" clId="{696D1335-B73D-4678-9132-B1F54BF14EBE}" dt="2021-07-26T17:28:01.029" v="10825" actId="6264"/>
          <ac:spMkLst>
            <pc:docMk/>
            <pc:sldMk cId="2652339663" sldId="567"/>
            <ac:spMk id="3" creationId="{0CDCDFEB-6BDF-41CA-A0CC-8B92C376169D}"/>
          </ac:spMkLst>
        </pc:spChg>
        <pc:spChg chg="mod ord">
          <ac:chgData name="Minesh Patel" userId="a66d4990ec83ac90" providerId="LiveId" clId="{696D1335-B73D-4678-9132-B1F54BF14EBE}" dt="2021-07-26T17:28:01.029" v="10825" actId="6264"/>
          <ac:spMkLst>
            <pc:docMk/>
            <pc:sldMk cId="2652339663" sldId="567"/>
            <ac:spMk id="4" creationId="{E8A89F97-AFCF-4A8D-B37F-4048D2B5783D}"/>
          </ac:spMkLst>
        </pc:spChg>
        <pc:spChg chg="add del mod">
          <ac:chgData name="Minesh Patel" userId="a66d4990ec83ac90" providerId="LiveId" clId="{696D1335-B73D-4678-9132-B1F54BF14EBE}" dt="2021-07-26T17:28:01.029" v="10825" actId="6264"/>
          <ac:spMkLst>
            <pc:docMk/>
            <pc:sldMk cId="2652339663" sldId="567"/>
            <ac:spMk id="5" creationId="{CAE1D0E8-380E-465C-90FD-262FF1FC3653}"/>
          </ac:spMkLst>
        </pc:spChg>
        <pc:spChg chg="add mod ord">
          <ac:chgData name="Minesh Patel" userId="a66d4990ec83ac90" providerId="LiveId" clId="{696D1335-B73D-4678-9132-B1F54BF14EBE}" dt="2021-07-26T17:55:32.484" v="11871" actId="14100"/>
          <ac:spMkLst>
            <pc:docMk/>
            <pc:sldMk cId="2652339663" sldId="567"/>
            <ac:spMk id="6" creationId="{08FA4C4F-5B00-4CB4-B644-9259B1790F86}"/>
          </ac:spMkLst>
        </pc:spChg>
        <pc:spChg chg="del">
          <ac:chgData name="Minesh Patel" userId="a66d4990ec83ac90" providerId="LiveId" clId="{696D1335-B73D-4678-9132-B1F54BF14EBE}" dt="2021-07-26T17:27:57.390" v="10823" actId="478"/>
          <ac:spMkLst>
            <pc:docMk/>
            <pc:sldMk cId="2652339663" sldId="567"/>
            <ac:spMk id="7" creationId="{187AA193-F400-40FE-A5DA-25062B8F3DF8}"/>
          </ac:spMkLst>
        </pc:spChg>
        <pc:spChg chg="add mod">
          <ac:chgData name="Minesh Patel" userId="a66d4990ec83ac90" providerId="LiveId" clId="{696D1335-B73D-4678-9132-B1F54BF14EBE}" dt="2021-07-26T17:59:09.370" v="12220" actId="20577"/>
          <ac:spMkLst>
            <pc:docMk/>
            <pc:sldMk cId="2652339663" sldId="567"/>
            <ac:spMk id="27" creationId="{1C6BC152-4EDB-4D09-A61F-20B47228FFD4}"/>
          </ac:spMkLst>
        </pc:spChg>
        <pc:spChg chg="del">
          <ac:chgData name="Minesh Patel" userId="a66d4990ec83ac90" providerId="LiveId" clId="{696D1335-B73D-4678-9132-B1F54BF14EBE}" dt="2021-07-26T17:27:57.390" v="10823" actId="478"/>
          <ac:spMkLst>
            <pc:docMk/>
            <pc:sldMk cId="2652339663" sldId="567"/>
            <ac:spMk id="51" creationId="{3B0D5648-FB73-4479-946D-7E8819C0606F}"/>
          </ac:spMkLst>
        </pc:spChg>
        <pc:spChg chg="del">
          <ac:chgData name="Minesh Patel" userId="a66d4990ec83ac90" providerId="LiveId" clId="{696D1335-B73D-4678-9132-B1F54BF14EBE}" dt="2021-07-26T17:27:57.390" v="10823" actId="478"/>
          <ac:spMkLst>
            <pc:docMk/>
            <pc:sldMk cId="2652339663" sldId="567"/>
            <ac:spMk id="52" creationId="{FCEF5CD9-2CFE-467D-82CB-87B31352A83A}"/>
          </ac:spMkLst>
        </pc:spChg>
        <pc:spChg chg="del">
          <ac:chgData name="Minesh Patel" userId="a66d4990ec83ac90" providerId="LiveId" clId="{696D1335-B73D-4678-9132-B1F54BF14EBE}" dt="2021-07-26T17:27:57.390" v="10823" actId="478"/>
          <ac:spMkLst>
            <pc:docMk/>
            <pc:sldMk cId="2652339663" sldId="567"/>
            <ac:spMk id="53" creationId="{B06483DA-794C-48C7-B9E5-423E97D4C80D}"/>
          </ac:spMkLst>
        </pc:spChg>
        <pc:spChg chg="del">
          <ac:chgData name="Minesh Patel" userId="a66d4990ec83ac90" providerId="LiveId" clId="{696D1335-B73D-4678-9132-B1F54BF14EBE}" dt="2021-07-26T17:27:57.390" v="10823" actId="478"/>
          <ac:spMkLst>
            <pc:docMk/>
            <pc:sldMk cId="2652339663" sldId="567"/>
            <ac:spMk id="58" creationId="{AD24824F-B579-4F52-9671-B6A54318465F}"/>
          </ac:spMkLst>
        </pc:spChg>
        <pc:spChg chg="del">
          <ac:chgData name="Minesh Patel" userId="a66d4990ec83ac90" providerId="LiveId" clId="{696D1335-B73D-4678-9132-B1F54BF14EBE}" dt="2021-07-26T17:27:57.390" v="10823" actId="478"/>
          <ac:spMkLst>
            <pc:docMk/>
            <pc:sldMk cId="2652339663" sldId="567"/>
            <ac:spMk id="59" creationId="{D8BD3A04-5DED-4754-9398-BFC78E9CA5B4}"/>
          </ac:spMkLst>
        </pc:spChg>
        <pc:spChg chg="del">
          <ac:chgData name="Minesh Patel" userId="a66d4990ec83ac90" providerId="LiveId" clId="{696D1335-B73D-4678-9132-B1F54BF14EBE}" dt="2021-07-26T17:27:57.390" v="10823" actId="478"/>
          <ac:spMkLst>
            <pc:docMk/>
            <pc:sldMk cId="2652339663" sldId="567"/>
            <ac:spMk id="76" creationId="{E06A23D3-AB72-4533-96EC-511092CA5204}"/>
          </ac:spMkLst>
        </pc:spChg>
        <pc:spChg chg="del">
          <ac:chgData name="Minesh Patel" userId="a66d4990ec83ac90" providerId="LiveId" clId="{696D1335-B73D-4678-9132-B1F54BF14EBE}" dt="2021-07-26T17:27:57.390" v="10823" actId="478"/>
          <ac:spMkLst>
            <pc:docMk/>
            <pc:sldMk cId="2652339663" sldId="567"/>
            <ac:spMk id="78" creationId="{E74A6F7C-F193-4978-ADCB-6E4D3757239B}"/>
          </ac:spMkLst>
        </pc:spChg>
        <pc:spChg chg="del">
          <ac:chgData name="Minesh Patel" userId="a66d4990ec83ac90" providerId="LiveId" clId="{696D1335-B73D-4678-9132-B1F54BF14EBE}" dt="2021-07-26T17:27:57.390" v="10823" actId="478"/>
          <ac:spMkLst>
            <pc:docMk/>
            <pc:sldMk cId="2652339663" sldId="567"/>
            <ac:spMk id="81" creationId="{DB6E8E45-F5DB-4B63-8CB2-C422B8E8A13D}"/>
          </ac:spMkLst>
        </pc:spChg>
        <pc:spChg chg="del">
          <ac:chgData name="Minesh Patel" userId="a66d4990ec83ac90" providerId="LiveId" clId="{696D1335-B73D-4678-9132-B1F54BF14EBE}" dt="2021-07-26T17:27:55.442" v="10822" actId="478"/>
          <ac:spMkLst>
            <pc:docMk/>
            <pc:sldMk cId="2652339663" sldId="567"/>
            <ac:spMk id="82" creationId="{6A86FB20-2079-4472-B35D-A854BA813463}"/>
          </ac:spMkLst>
        </pc:spChg>
        <pc:spChg chg="del">
          <ac:chgData name="Minesh Patel" userId="a66d4990ec83ac90" providerId="LiveId" clId="{696D1335-B73D-4678-9132-B1F54BF14EBE}" dt="2021-07-26T17:27:57.390" v="10823" actId="478"/>
          <ac:spMkLst>
            <pc:docMk/>
            <pc:sldMk cId="2652339663" sldId="567"/>
            <ac:spMk id="85" creationId="{D6D1B30C-AE0B-474D-9748-C3DC0FECCB22}"/>
          </ac:spMkLst>
        </pc:spChg>
        <pc:spChg chg="del">
          <ac:chgData name="Minesh Patel" userId="a66d4990ec83ac90" providerId="LiveId" clId="{696D1335-B73D-4678-9132-B1F54BF14EBE}" dt="2021-07-26T17:27:58.958" v="10824" actId="478"/>
          <ac:spMkLst>
            <pc:docMk/>
            <pc:sldMk cId="2652339663" sldId="567"/>
            <ac:spMk id="87" creationId="{84F9C880-33E6-486E-8453-46F6EA2CB2F5}"/>
          </ac:spMkLst>
        </pc:spChg>
      </pc:sldChg>
      <pc:sldChg chg="modSp add mod modAnim modNotesTx">
        <pc:chgData name="Minesh Patel" userId="a66d4990ec83ac90" providerId="LiveId" clId="{696D1335-B73D-4678-9132-B1F54BF14EBE}" dt="2021-07-26T23:24:20.694" v="15431"/>
        <pc:sldMkLst>
          <pc:docMk/>
          <pc:sldMk cId="2188762186" sldId="568"/>
        </pc:sldMkLst>
        <pc:spChg chg="mod">
          <ac:chgData name="Minesh Patel" userId="a66d4990ec83ac90" providerId="LiveId" clId="{696D1335-B73D-4678-9132-B1F54BF14EBE}" dt="2021-07-26T17:34:50.700" v="11010" actId="1076"/>
          <ac:spMkLst>
            <pc:docMk/>
            <pc:sldMk cId="2188762186" sldId="568"/>
            <ac:spMk id="48" creationId="{99626A3D-AEC6-4864-8AE2-556FDB74F87A}"/>
          </ac:spMkLst>
        </pc:spChg>
        <pc:spChg chg="mod">
          <ac:chgData name="Minesh Patel" userId="a66d4990ec83ac90" providerId="LiveId" clId="{696D1335-B73D-4678-9132-B1F54BF14EBE}" dt="2021-07-26T17:34:40.222" v="11007" actId="20577"/>
          <ac:spMkLst>
            <pc:docMk/>
            <pc:sldMk cId="2188762186" sldId="568"/>
            <ac:spMk id="49" creationId="{D5301A09-AEAE-479F-8527-0B6D5EB6C59A}"/>
          </ac:spMkLst>
        </pc:spChg>
        <pc:spChg chg="mod">
          <ac:chgData name="Minesh Patel" userId="a66d4990ec83ac90" providerId="LiveId" clId="{696D1335-B73D-4678-9132-B1F54BF14EBE}" dt="2021-07-26T17:48:40.732" v="11724" actId="6549"/>
          <ac:spMkLst>
            <pc:docMk/>
            <pc:sldMk cId="2188762186" sldId="568"/>
            <ac:spMk id="51" creationId="{BD0F2ECC-CE9E-40FA-8C1C-082BC10EB220}"/>
          </ac:spMkLst>
        </pc:spChg>
      </pc:sldChg>
    </pc:docChg>
  </pc:docChgLst>
  <pc:docChgLst>
    <pc:chgData name="Minesh Patel" userId="a66d4990ec83ac90" providerId="LiveId" clId="{50EF96AF-83BE-4FD5-B5E9-1B130186B742}"/>
    <pc:docChg chg="modSld">
      <pc:chgData name="Minesh Patel" userId="a66d4990ec83ac90" providerId="LiveId" clId="{50EF96AF-83BE-4FD5-B5E9-1B130186B742}" dt="2021-07-30T13:57:13.295" v="4" actId="20577"/>
      <pc:docMkLst>
        <pc:docMk/>
      </pc:docMkLst>
      <pc:sldChg chg="modSp mod">
        <pc:chgData name="Minesh Patel" userId="a66d4990ec83ac90" providerId="LiveId" clId="{50EF96AF-83BE-4FD5-B5E9-1B130186B742}" dt="2021-07-30T13:57:13.295" v="4" actId="20577"/>
        <pc:sldMkLst>
          <pc:docMk/>
          <pc:sldMk cId="1546850137" sldId="470"/>
        </pc:sldMkLst>
        <pc:spChg chg="mod">
          <ac:chgData name="Minesh Patel" userId="a66d4990ec83ac90" providerId="LiveId" clId="{50EF96AF-83BE-4FD5-B5E9-1B130186B742}" dt="2021-07-30T13:57:13.295" v="4" actId="20577"/>
          <ac:spMkLst>
            <pc:docMk/>
            <pc:sldMk cId="1546850137" sldId="470"/>
            <ac:spMk id="7" creationId="{18F3E661-D2B7-4E88-BE0C-2BBCDBC3C6BB}"/>
          </ac:spMkLst>
        </pc:spChg>
      </pc:sldChg>
    </pc:docChg>
  </pc:docChgLst>
  <pc:docChgLst>
    <pc:chgData name="Minesh Patel" userId="a66d4990ec83ac90" providerId="LiveId" clId="{97B90290-4C0A-439B-81EB-B5CF226A566E}"/>
    <pc:docChg chg="undo redo custSel addSld delSld modSld addSection delSection modSection">
      <pc:chgData name="Minesh Patel" userId="a66d4990ec83ac90" providerId="LiveId" clId="{97B90290-4C0A-439B-81EB-B5CF226A566E}" dt="2021-07-22T17:41:35.410" v="4553" actId="20577"/>
      <pc:docMkLst>
        <pc:docMk/>
      </pc:docMkLst>
      <pc:sldChg chg="addSp delSp modSp add mod modNotesTx">
        <pc:chgData name="Minesh Patel" userId="a66d4990ec83ac90" providerId="LiveId" clId="{97B90290-4C0A-439B-81EB-B5CF226A566E}" dt="2021-07-22T17:00:14.063" v="3803" actId="1076"/>
        <pc:sldMkLst>
          <pc:docMk/>
          <pc:sldMk cId="3609307813" sldId="267"/>
        </pc:sldMkLst>
        <pc:spChg chg="mod">
          <ac:chgData name="Minesh Patel" userId="a66d4990ec83ac90" providerId="LiveId" clId="{97B90290-4C0A-439B-81EB-B5CF226A566E}" dt="2021-07-22T14:11:52.281" v="741" actId="207"/>
          <ac:spMkLst>
            <pc:docMk/>
            <pc:sldMk cId="3609307813" sldId="267"/>
            <ac:spMk id="15" creationId="{00000000-0000-0000-0000-000000000000}"/>
          </ac:spMkLst>
        </pc:spChg>
        <pc:spChg chg="del">
          <ac:chgData name="Minesh Patel" userId="a66d4990ec83ac90" providerId="LiveId" clId="{97B90290-4C0A-439B-81EB-B5CF226A566E}" dt="2021-07-22T16:58:40.419" v="3784" actId="478"/>
          <ac:spMkLst>
            <pc:docMk/>
            <pc:sldMk cId="3609307813" sldId="267"/>
            <ac:spMk id="52" creationId="{00000000-0000-0000-0000-000000000000}"/>
          </ac:spMkLst>
        </pc:spChg>
        <pc:spChg chg="del">
          <ac:chgData name="Minesh Patel" userId="a66d4990ec83ac90" providerId="LiveId" clId="{97B90290-4C0A-439B-81EB-B5CF226A566E}" dt="2021-07-22T16:58:40.419" v="3784" actId="478"/>
          <ac:spMkLst>
            <pc:docMk/>
            <pc:sldMk cId="3609307813" sldId="267"/>
            <ac:spMk id="53" creationId="{00000000-0000-0000-0000-000000000000}"/>
          </ac:spMkLst>
        </pc:spChg>
        <pc:spChg chg="del">
          <ac:chgData name="Minesh Patel" userId="a66d4990ec83ac90" providerId="LiveId" clId="{97B90290-4C0A-439B-81EB-B5CF226A566E}" dt="2021-07-22T16:58:40.419" v="3784" actId="478"/>
          <ac:spMkLst>
            <pc:docMk/>
            <pc:sldMk cId="3609307813" sldId="267"/>
            <ac:spMk id="54" creationId="{00000000-0000-0000-0000-000000000000}"/>
          </ac:spMkLst>
        </pc:spChg>
        <pc:spChg chg="del">
          <ac:chgData name="Minesh Patel" userId="a66d4990ec83ac90" providerId="LiveId" clId="{97B90290-4C0A-439B-81EB-B5CF226A566E}" dt="2021-07-22T16:58:40.419" v="3784" actId="478"/>
          <ac:spMkLst>
            <pc:docMk/>
            <pc:sldMk cId="3609307813" sldId="267"/>
            <ac:spMk id="55" creationId="{00000000-0000-0000-0000-000000000000}"/>
          </ac:spMkLst>
        </pc:spChg>
        <pc:spChg chg="del">
          <ac:chgData name="Minesh Patel" userId="a66d4990ec83ac90" providerId="LiveId" clId="{97B90290-4C0A-439B-81EB-B5CF226A566E}" dt="2021-07-22T16:58:40.419" v="3784" actId="478"/>
          <ac:spMkLst>
            <pc:docMk/>
            <pc:sldMk cId="3609307813" sldId="267"/>
            <ac:spMk id="56" creationId="{00000000-0000-0000-0000-000000000000}"/>
          </ac:spMkLst>
        </pc:spChg>
        <pc:spChg chg="del mod">
          <ac:chgData name="Minesh Patel" userId="a66d4990ec83ac90" providerId="LiveId" clId="{97B90290-4C0A-439B-81EB-B5CF226A566E}" dt="2021-07-22T16:58:36.815" v="3783" actId="478"/>
          <ac:spMkLst>
            <pc:docMk/>
            <pc:sldMk cId="3609307813" sldId="267"/>
            <ac:spMk id="57" creationId="{00000000-0000-0000-0000-000000000000}"/>
          </ac:spMkLst>
        </pc:spChg>
        <pc:spChg chg="mod">
          <ac:chgData name="Minesh Patel" userId="a66d4990ec83ac90" providerId="LiveId" clId="{97B90290-4C0A-439B-81EB-B5CF226A566E}" dt="2021-07-22T14:04:14.803" v="206"/>
          <ac:spMkLst>
            <pc:docMk/>
            <pc:sldMk cId="3609307813" sldId="267"/>
            <ac:spMk id="77" creationId="{3F57E727-C117-46EA-BF03-8686EF03F89E}"/>
          </ac:spMkLst>
        </pc:spChg>
        <pc:spChg chg="mod">
          <ac:chgData name="Minesh Patel" userId="a66d4990ec83ac90" providerId="LiveId" clId="{97B90290-4C0A-439B-81EB-B5CF226A566E}" dt="2021-07-22T14:04:14.803" v="206"/>
          <ac:spMkLst>
            <pc:docMk/>
            <pc:sldMk cId="3609307813" sldId="267"/>
            <ac:spMk id="78" creationId="{BF636307-8E50-44A0-9238-9F317D3E16BC}"/>
          </ac:spMkLst>
        </pc:spChg>
        <pc:spChg chg="mod">
          <ac:chgData name="Minesh Patel" userId="a66d4990ec83ac90" providerId="LiveId" clId="{97B90290-4C0A-439B-81EB-B5CF226A566E}" dt="2021-07-22T14:04:14.803" v="206"/>
          <ac:spMkLst>
            <pc:docMk/>
            <pc:sldMk cId="3609307813" sldId="267"/>
            <ac:spMk id="79" creationId="{E0C74BFE-F58E-48E0-83D8-A41D5F09A834}"/>
          </ac:spMkLst>
        </pc:spChg>
        <pc:spChg chg="mod">
          <ac:chgData name="Minesh Patel" userId="a66d4990ec83ac90" providerId="LiveId" clId="{97B90290-4C0A-439B-81EB-B5CF226A566E}" dt="2021-07-22T14:04:14.803" v="206"/>
          <ac:spMkLst>
            <pc:docMk/>
            <pc:sldMk cId="3609307813" sldId="267"/>
            <ac:spMk id="80" creationId="{DF6BC088-C29B-4129-B337-A70536147373}"/>
          </ac:spMkLst>
        </pc:spChg>
        <pc:spChg chg="mod">
          <ac:chgData name="Minesh Patel" userId="a66d4990ec83ac90" providerId="LiveId" clId="{97B90290-4C0A-439B-81EB-B5CF226A566E}" dt="2021-07-22T14:04:14.803" v="206"/>
          <ac:spMkLst>
            <pc:docMk/>
            <pc:sldMk cId="3609307813" sldId="267"/>
            <ac:spMk id="81" creationId="{CD7388E7-4E8E-4BF3-B92D-35E80F8CF1BA}"/>
          </ac:spMkLst>
        </pc:spChg>
        <pc:spChg chg="add mod">
          <ac:chgData name="Minesh Patel" userId="a66d4990ec83ac90" providerId="LiveId" clId="{97B90290-4C0A-439B-81EB-B5CF226A566E}" dt="2021-07-22T14:15:08.280" v="840" actId="113"/>
          <ac:spMkLst>
            <pc:docMk/>
            <pc:sldMk cId="3609307813" sldId="267"/>
            <ac:spMk id="82" creationId="{0AEF009A-750E-41D5-9C39-34F6E4A75AE9}"/>
          </ac:spMkLst>
        </pc:spChg>
        <pc:spChg chg="add del mod">
          <ac:chgData name="Minesh Patel" userId="a66d4990ec83ac90" providerId="LiveId" clId="{97B90290-4C0A-439B-81EB-B5CF226A566E}" dt="2021-07-22T14:14:18.437" v="819" actId="478"/>
          <ac:spMkLst>
            <pc:docMk/>
            <pc:sldMk cId="3609307813" sldId="267"/>
            <ac:spMk id="83" creationId="{8C1EEBA8-1F15-4381-A969-3F44C811049B}"/>
          </ac:spMkLst>
        </pc:spChg>
        <pc:spChg chg="add del mod">
          <ac:chgData name="Minesh Patel" userId="a66d4990ec83ac90" providerId="LiveId" clId="{97B90290-4C0A-439B-81EB-B5CF226A566E}" dt="2021-07-22T14:14:15.398" v="817" actId="478"/>
          <ac:spMkLst>
            <pc:docMk/>
            <pc:sldMk cId="3609307813" sldId="267"/>
            <ac:spMk id="84" creationId="{9D8A1491-F4B4-4DD3-B1F3-244EDE8137C1}"/>
          </ac:spMkLst>
        </pc:spChg>
        <pc:spChg chg="add mod">
          <ac:chgData name="Minesh Patel" userId="a66d4990ec83ac90" providerId="LiveId" clId="{97B90290-4C0A-439B-81EB-B5CF226A566E}" dt="2021-07-22T17:00:14.063" v="3803" actId="1076"/>
          <ac:spMkLst>
            <pc:docMk/>
            <pc:sldMk cId="3609307813" sldId="267"/>
            <ac:spMk id="85" creationId="{D16DC4BD-0AFC-4785-ADCA-84CC9D55AC03}"/>
          </ac:spMkLst>
        </pc:spChg>
        <pc:spChg chg="add mod">
          <ac:chgData name="Minesh Patel" userId="a66d4990ec83ac90" providerId="LiveId" clId="{97B90290-4C0A-439B-81EB-B5CF226A566E}" dt="2021-07-22T14:15:16.331" v="841" actId="1076"/>
          <ac:spMkLst>
            <pc:docMk/>
            <pc:sldMk cId="3609307813" sldId="267"/>
            <ac:spMk id="86" creationId="{ACA687CC-A65D-4863-BF04-4B9BD215FCAF}"/>
          </ac:spMkLst>
        </pc:spChg>
        <pc:spChg chg="add mod">
          <ac:chgData name="Minesh Patel" userId="a66d4990ec83ac90" providerId="LiveId" clId="{97B90290-4C0A-439B-81EB-B5CF226A566E}" dt="2021-07-22T14:15:30.605" v="847" actId="14100"/>
          <ac:spMkLst>
            <pc:docMk/>
            <pc:sldMk cId="3609307813" sldId="267"/>
            <ac:spMk id="87" creationId="{0907EE4B-61D4-4A9A-995D-43B42BD3361C}"/>
          </ac:spMkLst>
        </pc:spChg>
        <pc:spChg chg="add mod">
          <ac:chgData name="Minesh Patel" userId="a66d4990ec83ac90" providerId="LiveId" clId="{97B90290-4C0A-439B-81EB-B5CF226A566E}" dt="2021-07-22T14:23:24.029" v="1471"/>
          <ac:spMkLst>
            <pc:docMk/>
            <pc:sldMk cId="3609307813" sldId="267"/>
            <ac:spMk id="88" creationId="{7ED947B1-3D84-4CBB-8C84-52001C2A2C5E}"/>
          </ac:spMkLst>
        </pc:spChg>
        <pc:grpChg chg="del">
          <ac:chgData name="Minesh Patel" userId="a66d4990ec83ac90" providerId="LiveId" clId="{97B90290-4C0A-439B-81EB-B5CF226A566E}" dt="2021-07-22T16:58:40.419" v="3784" actId="478"/>
          <ac:grpSpMkLst>
            <pc:docMk/>
            <pc:sldMk cId="3609307813" sldId="267"/>
            <ac:grpSpMk id="51" creationId="{00000000-0000-0000-0000-000000000000}"/>
          </ac:grpSpMkLst>
        </pc:grpChg>
        <pc:grpChg chg="mod">
          <ac:chgData name="Minesh Patel" userId="a66d4990ec83ac90" providerId="LiveId" clId="{97B90290-4C0A-439B-81EB-B5CF226A566E}" dt="2021-07-22T14:12:58.809" v="764" actId="1076"/>
          <ac:grpSpMkLst>
            <pc:docMk/>
            <pc:sldMk cId="3609307813" sldId="267"/>
            <ac:grpSpMk id="75" creationId="{00000000-0000-0000-0000-000000000000}"/>
          </ac:grpSpMkLst>
        </pc:grpChg>
        <pc:grpChg chg="add mod">
          <ac:chgData name="Minesh Patel" userId="a66d4990ec83ac90" providerId="LiveId" clId="{97B90290-4C0A-439B-81EB-B5CF226A566E}" dt="2021-07-22T14:04:14.803" v="206"/>
          <ac:grpSpMkLst>
            <pc:docMk/>
            <pc:sldMk cId="3609307813" sldId="267"/>
            <ac:grpSpMk id="76" creationId="{71C71EEF-6E00-462D-A06B-43F1F89BF5D4}"/>
          </ac:grpSpMkLst>
        </pc:grpChg>
        <pc:cxnChg chg="mod">
          <ac:chgData name="Minesh Patel" userId="a66d4990ec83ac90" providerId="LiveId" clId="{97B90290-4C0A-439B-81EB-B5CF226A566E}" dt="2021-07-22T16:58:50.517" v="3786" actId="14100"/>
          <ac:cxnSpMkLst>
            <pc:docMk/>
            <pc:sldMk cId="3609307813" sldId="267"/>
            <ac:cxnSpMk id="31" creationId="{00000000-0000-0000-0000-000000000000}"/>
          </ac:cxnSpMkLst>
        </pc:cxnChg>
        <pc:cxnChg chg="mod">
          <ac:chgData name="Minesh Patel" userId="a66d4990ec83ac90" providerId="LiveId" clId="{97B90290-4C0A-439B-81EB-B5CF226A566E}" dt="2021-07-22T16:58:50.517" v="3786" actId="14100"/>
          <ac:cxnSpMkLst>
            <pc:docMk/>
            <pc:sldMk cId="3609307813" sldId="267"/>
            <ac:cxnSpMk id="33" creationId="{00000000-0000-0000-0000-000000000000}"/>
          </ac:cxnSpMkLst>
        </pc:cxnChg>
        <pc:cxnChg chg="mod">
          <ac:chgData name="Minesh Patel" userId="a66d4990ec83ac90" providerId="LiveId" clId="{97B90290-4C0A-439B-81EB-B5CF226A566E}" dt="2021-07-22T16:58:50.517" v="3786" actId="14100"/>
          <ac:cxnSpMkLst>
            <pc:docMk/>
            <pc:sldMk cId="3609307813" sldId="267"/>
            <ac:cxnSpMk id="35" creationId="{00000000-0000-0000-0000-000000000000}"/>
          </ac:cxnSpMkLst>
        </pc:cxnChg>
        <pc:cxnChg chg="mod">
          <ac:chgData name="Minesh Patel" userId="a66d4990ec83ac90" providerId="LiveId" clId="{97B90290-4C0A-439B-81EB-B5CF226A566E}" dt="2021-07-22T16:58:50.517" v="3786" actId="14100"/>
          <ac:cxnSpMkLst>
            <pc:docMk/>
            <pc:sldMk cId="3609307813" sldId="267"/>
            <ac:cxnSpMk id="37" creationId="{00000000-0000-0000-0000-000000000000}"/>
          </ac:cxnSpMkLst>
        </pc:cxnChg>
        <pc:cxnChg chg="mod">
          <ac:chgData name="Minesh Patel" userId="a66d4990ec83ac90" providerId="LiveId" clId="{97B90290-4C0A-439B-81EB-B5CF226A566E}" dt="2021-07-22T16:58:50.517" v="3786" actId="14100"/>
          <ac:cxnSpMkLst>
            <pc:docMk/>
            <pc:sldMk cId="3609307813" sldId="267"/>
            <ac:cxnSpMk id="39" creationId="{00000000-0000-0000-0000-000000000000}"/>
          </ac:cxnSpMkLst>
        </pc:cxnChg>
      </pc:sldChg>
      <pc:sldChg chg="delSp modSp add del mod modNotesTx">
        <pc:chgData name="Minesh Patel" userId="a66d4990ec83ac90" providerId="LiveId" clId="{97B90290-4C0A-439B-81EB-B5CF226A566E}" dt="2021-07-22T14:15:37.539" v="848" actId="47"/>
        <pc:sldMkLst>
          <pc:docMk/>
          <pc:sldMk cId="210168540" sldId="268"/>
        </pc:sldMkLst>
        <pc:spChg chg="del mod">
          <ac:chgData name="Minesh Patel" userId="a66d4990ec83ac90" providerId="LiveId" clId="{97B90290-4C0A-439B-81EB-B5CF226A566E}" dt="2021-07-22T14:12:09.549" v="743" actId="21"/>
          <ac:spMkLst>
            <pc:docMk/>
            <pc:sldMk cId="210168540" sldId="268"/>
            <ac:spMk id="5" creationId="{00000000-0000-0000-0000-000000000000}"/>
          </ac:spMkLst>
        </pc:spChg>
        <pc:spChg chg="del mod">
          <ac:chgData name="Minesh Patel" userId="a66d4990ec83ac90" providerId="LiveId" clId="{97B90290-4C0A-439B-81EB-B5CF226A566E}" dt="2021-07-22T14:12:09.549" v="743" actId="21"/>
          <ac:spMkLst>
            <pc:docMk/>
            <pc:sldMk cId="210168540" sldId="268"/>
            <ac:spMk id="10" creationId="{00000000-0000-0000-0000-000000000000}"/>
          </ac:spMkLst>
        </pc:spChg>
        <pc:spChg chg="del mod">
          <ac:chgData name="Minesh Patel" userId="a66d4990ec83ac90" providerId="LiveId" clId="{97B90290-4C0A-439B-81EB-B5CF226A566E}" dt="2021-07-22T14:12:09.549" v="743" actId="21"/>
          <ac:spMkLst>
            <pc:docMk/>
            <pc:sldMk cId="210168540" sldId="268"/>
            <ac:spMk id="11" creationId="{00000000-0000-0000-0000-000000000000}"/>
          </ac:spMkLst>
        </pc:spChg>
      </pc:sldChg>
      <pc:sldChg chg="addSp delSp modSp add mod modAnim modNotesTx">
        <pc:chgData name="Minesh Patel" userId="a66d4990ec83ac90" providerId="LiveId" clId="{97B90290-4C0A-439B-81EB-B5CF226A566E}" dt="2021-07-22T16:59:55.070" v="3800" actId="20577"/>
        <pc:sldMkLst>
          <pc:docMk/>
          <pc:sldMk cId="209219656" sldId="269"/>
        </pc:sldMkLst>
        <pc:spChg chg="mod">
          <ac:chgData name="Minesh Patel" userId="a66d4990ec83ac90" providerId="LiveId" clId="{97B90290-4C0A-439B-81EB-B5CF226A566E}" dt="2021-07-22T14:00:35.430" v="98" actId="14100"/>
          <ac:spMkLst>
            <pc:docMk/>
            <pc:sldMk cId="209219656" sldId="269"/>
            <ac:spMk id="5" creationId="{00000000-0000-0000-0000-000000000000}"/>
          </ac:spMkLst>
        </pc:spChg>
        <pc:spChg chg="mod">
          <ac:chgData name="Minesh Patel" userId="a66d4990ec83ac90" providerId="LiveId" clId="{97B90290-4C0A-439B-81EB-B5CF226A566E}" dt="2021-07-22T14:00:31.365" v="97" actId="1582"/>
          <ac:spMkLst>
            <pc:docMk/>
            <pc:sldMk cId="209219656" sldId="269"/>
            <ac:spMk id="7" creationId="{00000000-0000-0000-0000-000000000000}"/>
          </ac:spMkLst>
        </pc:spChg>
        <pc:spChg chg="del mod">
          <ac:chgData name="Minesh Patel" userId="a66d4990ec83ac90" providerId="LiveId" clId="{97B90290-4C0A-439B-81EB-B5CF226A566E}" dt="2021-07-22T16:59:01.329" v="3788" actId="478"/>
          <ac:spMkLst>
            <pc:docMk/>
            <pc:sldMk cId="209219656" sldId="269"/>
            <ac:spMk id="52" creationId="{00000000-0000-0000-0000-000000000000}"/>
          </ac:spMkLst>
        </pc:spChg>
        <pc:spChg chg="del mod">
          <ac:chgData name="Minesh Patel" userId="a66d4990ec83ac90" providerId="LiveId" clId="{97B90290-4C0A-439B-81EB-B5CF226A566E}" dt="2021-07-22T16:59:01.329" v="3788" actId="478"/>
          <ac:spMkLst>
            <pc:docMk/>
            <pc:sldMk cId="209219656" sldId="269"/>
            <ac:spMk id="53" creationId="{00000000-0000-0000-0000-000000000000}"/>
          </ac:spMkLst>
        </pc:spChg>
        <pc:spChg chg="del mod">
          <ac:chgData name="Minesh Patel" userId="a66d4990ec83ac90" providerId="LiveId" clId="{97B90290-4C0A-439B-81EB-B5CF226A566E}" dt="2021-07-22T16:59:01.329" v="3788" actId="478"/>
          <ac:spMkLst>
            <pc:docMk/>
            <pc:sldMk cId="209219656" sldId="269"/>
            <ac:spMk id="54" creationId="{00000000-0000-0000-0000-000000000000}"/>
          </ac:spMkLst>
        </pc:spChg>
        <pc:spChg chg="del mod">
          <ac:chgData name="Minesh Patel" userId="a66d4990ec83ac90" providerId="LiveId" clId="{97B90290-4C0A-439B-81EB-B5CF226A566E}" dt="2021-07-22T16:59:01.329" v="3788" actId="478"/>
          <ac:spMkLst>
            <pc:docMk/>
            <pc:sldMk cId="209219656" sldId="269"/>
            <ac:spMk id="55" creationId="{00000000-0000-0000-0000-000000000000}"/>
          </ac:spMkLst>
        </pc:spChg>
        <pc:spChg chg="del mod">
          <ac:chgData name="Minesh Patel" userId="a66d4990ec83ac90" providerId="LiveId" clId="{97B90290-4C0A-439B-81EB-B5CF226A566E}" dt="2021-07-22T16:59:01.329" v="3788" actId="478"/>
          <ac:spMkLst>
            <pc:docMk/>
            <pc:sldMk cId="209219656" sldId="269"/>
            <ac:spMk id="56" creationId="{00000000-0000-0000-0000-000000000000}"/>
          </ac:spMkLst>
        </pc:spChg>
        <pc:spChg chg="del mod">
          <ac:chgData name="Minesh Patel" userId="a66d4990ec83ac90" providerId="LiveId" clId="{97B90290-4C0A-439B-81EB-B5CF226A566E}" dt="2021-07-22T16:58:59.135" v="3787" actId="478"/>
          <ac:spMkLst>
            <pc:docMk/>
            <pc:sldMk cId="209219656" sldId="269"/>
            <ac:spMk id="57" creationId="{00000000-0000-0000-0000-000000000000}"/>
          </ac:spMkLst>
        </pc:spChg>
        <pc:spChg chg="mod">
          <ac:chgData name="Minesh Patel" userId="a66d4990ec83ac90" providerId="LiveId" clId="{97B90290-4C0A-439B-81EB-B5CF226A566E}" dt="2021-07-22T14:00:01.359" v="89" actId="2711"/>
          <ac:spMkLst>
            <pc:docMk/>
            <pc:sldMk cId="209219656" sldId="269"/>
            <ac:spMk id="83" creationId="{00000000-0000-0000-0000-000000000000}"/>
          </ac:spMkLst>
        </pc:spChg>
        <pc:spChg chg="mod">
          <ac:chgData name="Minesh Patel" userId="a66d4990ec83ac90" providerId="LiveId" clId="{97B90290-4C0A-439B-81EB-B5CF226A566E}" dt="2021-07-22T14:00:01.359" v="89" actId="2711"/>
          <ac:spMkLst>
            <pc:docMk/>
            <pc:sldMk cId="209219656" sldId="269"/>
            <ac:spMk id="84" creationId="{00000000-0000-0000-0000-000000000000}"/>
          </ac:spMkLst>
        </pc:spChg>
        <pc:spChg chg="mod">
          <ac:chgData name="Minesh Patel" userId="a66d4990ec83ac90" providerId="LiveId" clId="{97B90290-4C0A-439B-81EB-B5CF226A566E}" dt="2021-07-22T14:00:01.359" v="89" actId="2711"/>
          <ac:spMkLst>
            <pc:docMk/>
            <pc:sldMk cId="209219656" sldId="269"/>
            <ac:spMk id="85" creationId="{00000000-0000-0000-0000-000000000000}"/>
          </ac:spMkLst>
        </pc:spChg>
        <pc:spChg chg="mod">
          <ac:chgData name="Minesh Patel" userId="a66d4990ec83ac90" providerId="LiveId" clId="{97B90290-4C0A-439B-81EB-B5CF226A566E}" dt="2021-07-22T14:00:01.359" v="89" actId="2711"/>
          <ac:spMkLst>
            <pc:docMk/>
            <pc:sldMk cId="209219656" sldId="269"/>
            <ac:spMk id="86" creationId="{00000000-0000-0000-0000-000000000000}"/>
          </ac:spMkLst>
        </pc:spChg>
        <pc:spChg chg="mod">
          <ac:chgData name="Minesh Patel" userId="a66d4990ec83ac90" providerId="LiveId" clId="{97B90290-4C0A-439B-81EB-B5CF226A566E}" dt="2021-07-22T14:00:01.359" v="89" actId="2711"/>
          <ac:spMkLst>
            <pc:docMk/>
            <pc:sldMk cId="209219656" sldId="269"/>
            <ac:spMk id="87" creationId="{00000000-0000-0000-0000-000000000000}"/>
          </ac:spMkLst>
        </pc:spChg>
        <pc:spChg chg="mod">
          <ac:chgData name="Minesh Patel" userId="a66d4990ec83ac90" providerId="LiveId" clId="{97B90290-4C0A-439B-81EB-B5CF226A566E}" dt="2021-07-22T14:00:01.359" v="89" actId="2711"/>
          <ac:spMkLst>
            <pc:docMk/>
            <pc:sldMk cId="209219656" sldId="269"/>
            <ac:spMk id="89" creationId="{00000000-0000-0000-0000-000000000000}"/>
          </ac:spMkLst>
        </pc:spChg>
        <pc:spChg chg="mod">
          <ac:chgData name="Minesh Patel" userId="a66d4990ec83ac90" providerId="LiveId" clId="{97B90290-4C0A-439B-81EB-B5CF226A566E}" dt="2021-07-22T14:00:01.359" v="89" actId="2711"/>
          <ac:spMkLst>
            <pc:docMk/>
            <pc:sldMk cId="209219656" sldId="269"/>
            <ac:spMk id="90" creationId="{00000000-0000-0000-0000-000000000000}"/>
          </ac:spMkLst>
        </pc:spChg>
        <pc:spChg chg="mod">
          <ac:chgData name="Minesh Patel" userId="a66d4990ec83ac90" providerId="LiveId" clId="{97B90290-4C0A-439B-81EB-B5CF226A566E}" dt="2021-07-22T14:00:01.359" v="89" actId="2711"/>
          <ac:spMkLst>
            <pc:docMk/>
            <pc:sldMk cId="209219656" sldId="269"/>
            <ac:spMk id="91" creationId="{00000000-0000-0000-0000-000000000000}"/>
          </ac:spMkLst>
        </pc:spChg>
        <pc:spChg chg="mod">
          <ac:chgData name="Minesh Patel" userId="a66d4990ec83ac90" providerId="LiveId" clId="{97B90290-4C0A-439B-81EB-B5CF226A566E}" dt="2021-07-22T14:00:01.359" v="89" actId="2711"/>
          <ac:spMkLst>
            <pc:docMk/>
            <pc:sldMk cId="209219656" sldId="269"/>
            <ac:spMk id="92" creationId="{00000000-0000-0000-0000-000000000000}"/>
          </ac:spMkLst>
        </pc:spChg>
        <pc:spChg chg="mod">
          <ac:chgData name="Minesh Patel" userId="a66d4990ec83ac90" providerId="LiveId" clId="{97B90290-4C0A-439B-81EB-B5CF226A566E}" dt="2021-07-22T14:00:01.359" v="89" actId="2711"/>
          <ac:spMkLst>
            <pc:docMk/>
            <pc:sldMk cId="209219656" sldId="269"/>
            <ac:spMk id="93" creationId="{00000000-0000-0000-0000-000000000000}"/>
          </ac:spMkLst>
        </pc:spChg>
        <pc:spChg chg="mod">
          <ac:chgData name="Minesh Patel" userId="a66d4990ec83ac90" providerId="LiveId" clId="{97B90290-4C0A-439B-81EB-B5CF226A566E}" dt="2021-07-22T14:00:01.359" v="89" actId="2711"/>
          <ac:spMkLst>
            <pc:docMk/>
            <pc:sldMk cId="209219656" sldId="269"/>
            <ac:spMk id="94" creationId="{00000000-0000-0000-0000-000000000000}"/>
          </ac:spMkLst>
        </pc:spChg>
        <pc:spChg chg="mod">
          <ac:chgData name="Minesh Patel" userId="a66d4990ec83ac90" providerId="LiveId" clId="{97B90290-4C0A-439B-81EB-B5CF226A566E}" dt="2021-07-22T14:00:01.359" v="89" actId="2711"/>
          <ac:spMkLst>
            <pc:docMk/>
            <pc:sldMk cId="209219656" sldId="269"/>
            <ac:spMk id="95" creationId="{00000000-0000-0000-0000-000000000000}"/>
          </ac:spMkLst>
        </pc:spChg>
        <pc:spChg chg="mod">
          <ac:chgData name="Minesh Patel" userId="a66d4990ec83ac90" providerId="LiveId" clId="{97B90290-4C0A-439B-81EB-B5CF226A566E}" dt="2021-07-22T14:00:01.359" v="89" actId="2711"/>
          <ac:spMkLst>
            <pc:docMk/>
            <pc:sldMk cId="209219656" sldId="269"/>
            <ac:spMk id="96" creationId="{00000000-0000-0000-0000-000000000000}"/>
          </ac:spMkLst>
        </pc:spChg>
        <pc:spChg chg="mod">
          <ac:chgData name="Minesh Patel" userId="a66d4990ec83ac90" providerId="LiveId" clId="{97B90290-4C0A-439B-81EB-B5CF226A566E}" dt="2021-07-22T14:00:01.359" v="89" actId="2711"/>
          <ac:spMkLst>
            <pc:docMk/>
            <pc:sldMk cId="209219656" sldId="269"/>
            <ac:spMk id="97" creationId="{00000000-0000-0000-0000-000000000000}"/>
          </ac:spMkLst>
        </pc:spChg>
        <pc:spChg chg="mod">
          <ac:chgData name="Minesh Patel" userId="a66d4990ec83ac90" providerId="LiveId" clId="{97B90290-4C0A-439B-81EB-B5CF226A566E}" dt="2021-07-22T14:00:01.359" v="89" actId="2711"/>
          <ac:spMkLst>
            <pc:docMk/>
            <pc:sldMk cId="209219656" sldId="269"/>
            <ac:spMk id="98" creationId="{00000000-0000-0000-0000-000000000000}"/>
          </ac:spMkLst>
        </pc:spChg>
        <pc:spChg chg="mod">
          <ac:chgData name="Minesh Patel" userId="a66d4990ec83ac90" providerId="LiveId" clId="{97B90290-4C0A-439B-81EB-B5CF226A566E}" dt="2021-07-22T14:00:01.359" v="89" actId="2711"/>
          <ac:spMkLst>
            <pc:docMk/>
            <pc:sldMk cId="209219656" sldId="269"/>
            <ac:spMk id="99" creationId="{00000000-0000-0000-0000-000000000000}"/>
          </ac:spMkLst>
        </pc:spChg>
        <pc:spChg chg="mod">
          <ac:chgData name="Minesh Patel" userId="a66d4990ec83ac90" providerId="LiveId" clId="{97B90290-4C0A-439B-81EB-B5CF226A566E}" dt="2021-07-22T14:00:01.359" v="89" actId="2711"/>
          <ac:spMkLst>
            <pc:docMk/>
            <pc:sldMk cId="209219656" sldId="269"/>
            <ac:spMk id="100" creationId="{00000000-0000-0000-0000-000000000000}"/>
          </ac:spMkLst>
        </pc:spChg>
        <pc:spChg chg="mod">
          <ac:chgData name="Minesh Patel" userId="a66d4990ec83ac90" providerId="LiveId" clId="{97B90290-4C0A-439B-81EB-B5CF226A566E}" dt="2021-07-22T14:00:01.359" v="89" actId="2711"/>
          <ac:spMkLst>
            <pc:docMk/>
            <pc:sldMk cId="209219656" sldId="269"/>
            <ac:spMk id="101" creationId="{00000000-0000-0000-0000-000000000000}"/>
          </ac:spMkLst>
        </pc:spChg>
        <pc:spChg chg="mod">
          <ac:chgData name="Minesh Patel" userId="a66d4990ec83ac90" providerId="LiveId" clId="{97B90290-4C0A-439B-81EB-B5CF226A566E}" dt="2021-07-22T14:00:01.359" v="89" actId="2711"/>
          <ac:spMkLst>
            <pc:docMk/>
            <pc:sldMk cId="209219656" sldId="269"/>
            <ac:spMk id="102" creationId="{00000000-0000-0000-0000-000000000000}"/>
          </ac:spMkLst>
        </pc:spChg>
        <pc:spChg chg="mod">
          <ac:chgData name="Minesh Patel" userId="a66d4990ec83ac90" providerId="LiveId" clId="{97B90290-4C0A-439B-81EB-B5CF226A566E}" dt="2021-07-22T14:00:01.359" v="89" actId="2711"/>
          <ac:spMkLst>
            <pc:docMk/>
            <pc:sldMk cId="209219656" sldId="269"/>
            <ac:spMk id="103" creationId="{00000000-0000-0000-0000-000000000000}"/>
          </ac:spMkLst>
        </pc:spChg>
        <pc:spChg chg="mod">
          <ac:chgData name="Minesh Patel" userId="a66d4990ec83ac90" providerId="LiveId" clId="{97B90290-4C0A-439B-81EB-B5CF226A566E}" dt="2021-07-22T14:00:01.359" v="89" actId="2711"/>
          <ac:spMkLst>
            <pc:docMk/>
            <pc:sldMk cId="209219656" sldId="269"/>
            <ac:spMk id="107" creationId="{00000000-0000-0000-0000-000000000000}"/>
          </ac:spMkLst>
        </pc:spChg>
        <pc:spChg chg="mod">
          <ac:chgData name="Minesh Patel" userId="a66d4990ec83ac90" providerId="LiveId" clId="{97B90290-4C0A-439B-81EB-B5CF226A566E}" dt="2021-07-22T14:00:01.359" v="89" actId="2711"/>
          <ac:spMkLst>
            <pc:docMk/>
            <pc:sldMk cId="209219656" sldId="269"/>
            <ac:spMk id="108" creationId="{00000000-0000-0000-0000-000000000000}"/>
          </ac:spMkLst>
        </pc:spChg>
        <pc:spChg chg="mod">
          <ac:chgData name="Minesh Patel" userId="a66d4990ec83ac90" providerId="LiveId" clId="{97B90290-4C0A-439B-81EB-B5CF226A566E}" dt="2021-07-22T14:00:01.359" v="89" actId="2711"/>
          <ac:spMkLst>
            <pc:docMk/>
            <pc:sldMk cId="209219656" sldId="269"/>
            <ac:spMk id="109" creationId="{00000000-0000-0000-0000-000000000000}"/>
          </ac:spMkLst>
        </pc:spChg>
        <pc:spChg chg="mod">
          <ac:chgData name="Minesh Patel" userId="a66d4990ec83ac90" providerId="LiveId" clId="{97B90290-4C0A-439B-81EB-B5CF226A566E}" dt="2021-07-22T14:00:01.359" v="89" actId="2711"/>
          <ac:spMkLst>
            <pc:docMk/>
            <pc:sldMk cId="209219656" sldId="269"/>
            <ac:spMk id="110" creationId="{00000000-0000-0000-0000-000000000000}"/>
          </ac:spMkLst>
        </pc:spChg>
        <pc:spChg chg="mod">
          <ac:chgData name="Minesh Patel" userId="a66d4990ec83ac90" providerId="LiveId" clId="{97B90290-4C0A-439B-81EB-B5CF226A566E}" dt="2021-07-22T14:00:01.359" v="89" actId="2711"/>
          <ac:spMkLst>
            <pc:docMk/>
            <pc:sldMk cId="209219656" sldId="269"/>
            <ac:spMk id="111" creationId="{00000000-0000-0000-0000-000000000000}"/>
          </ac:spMkLst>
        </pc:spChg>
        <pc:spChg chg="mod">
          <ac:chgData name="Minesh Patel" userId="a66d4990ec83ac90" providerId="LiveId" clId="{97B90290-4C0A-439B-81EB-B5CF226A566E}" dt="2021-07-22T14:00:01.359" v="89" actId="2711"/>
          <ac:spMkLst>
            <pc:docMk/>
            <pc:sldMk cId="209219656" sldId="269"/>
            <ac:spMk id="112" creationId="{00000000-0000-0000-0000-000000000000}"/>
          </ac:spMkLst>
        </pc:spChg>
        <pc:spChg chg="mod">
          <ac:chgData name="Minesh Patel" userId="a66d4990ec83ac90" providerId="LiveId" clId="{97B90290-4C0A-439B-81EB-B5CF226A566E}" dt="2021-07-22T14:00:01.359" v="89" actId="2711"/>
          <ac:spMkLst>
            <pc:docMk/>
            <pc:sldMk cId="209219656" sldId="269"/>
            <ac:spMk id="113" creationId="{00000000-0000-0000-0000-000000000000}"/>
          </ac:spMkLst>
        </pc:spChg>
        <pc:spChg chg="mod">
          <ac:chgData name="Minesh Patel" userId="a66d4990ec83ac90" providerId="LiveId" clId="{97B90290-4C0A-439B-81EB-B5CF226A566E}" dt="2021-07-22T14:00:01.359" v="89" actId="2711"/>
          <ac:spMkLst>
            <pc:docMk/>
            <pc:sldMk cId="209219656" sldId="269"/>
            <ac:spMk id="114" creationId="{00000000-0000-0000-0000-000000000000}"/>
          </ac:spMkLst>
        </pc:spChg>
        <pc:spChg chg="mod">
          <ac:chgData name="Minesh Patel" userId="a66d4990ec83ac90" providerId="LiveId" clId="{97B90290-4C0A-439B-81EB-B5CF226A566E}" dt="2021-07-22T14:00:01.359" v="89" actId="2711"/>
          <ac:spMkLst>
            <pc:docMk/>
            <pc:sldMk cId="209219656" sldId="269"/>
            <ac:spMk id="115" creationId="{00000000-0000-0000-0000-000000000000}"/>
          </ac:spMkLst>
        </pc:spChg>
        <pc:spChg chg="mod">
          <ac:chgData name="Minesh Patel" userId="a66d4990ec83ac90" providerId="LiveId" clId="{97B90290-4C0A-439B-81EB-B5CF226A566E}" dt="2021-07-22T14:00:01.359" v="89" actId="2711"/>
          <ac:spMkLst>
            <pc:docMk/>
            <pc:sldMk cId="209219656" sldId="269"/>
            <ac:spMk id="116" creationId="{00000000-0000-0000-0000-000000000000}"/>
          </ac:spMkLst>
        </pc:spChg>
        <pc:spChg chg="mod">
          <ac:chgData name="Minesh Patel" userId="a66d4990ec83ac90" providerId="LiveId" clId="{97B90290-4C0A-439B-81EB-B5CF226A566E}" dt="2021-07-22T14:00:01.359" v="89" actId="2711"/>
          <ac:spMkLst>
            <pc:docMk/>
            <pc:sldMk cId="209219656" sldId="269"/>
            <ac:spMk id="117" creationId="{00000000-0000-0000-0000-000000000000}"/>
          </ac:spMkLst>
        </pc:spChg>
        <pc:spChg chg="mod">
          <ac:chgData name="Minesh Patel" userId="a66d4990ec83ac90" providerId="LiveId" clId="{97B90290-4C0A-439B-81EB-B5CF226A566E}" dt="2021-07-22T14:00:01.359" v="89" actId="2711"/>
          <ac:spMkLst>
            <pc:docMk/>
            <pc:sldMk cId="209219656" sldId="269"/>
            <ac:spMk id="118" creationId="{00000000-0000-0000-0000-000000000000}"/>
          </ac:spMkLst>
        </pc:spChg>
        <pc:spChg chg="mod">
          <ac:chgData name="Minesh Patel" userId="a66d4990ec83ac90" providerId="LiveId" clId="{97B90290-4C0A-439B-81EB-B5CF226A566E}" dt="2021-07-22T14:00:01.359" v="89" actId="2711"/>
          <ac:spMkLst>
            <pc:docMk/>
            <pc:sldMk cId="209219656" sldId="269"/>
            <ac:spMk id="119" creationId="{00000000-0000-0000-0000-000000000000}"/>
          </ac:spMkLst>
        </pc:spChg>
        <pc:spChg chg="mod">
          <ac:chgData name="Minesh Patel" userId="a66d4990ec83ac90" providerId="LiveId" clId="{97B90290-4C0A-439B-81EB-B5CF226A566E}" dt="2021-07-22T14:00:01.359" v="89" actId="2711"/>
          <ac:spMkLst>
            <pc:docMk/>
            <pc:sldMk cId="209219656" sldId="269"/>
            <ac:spMk id="120" creationId="{00000000-0000-0000-0000-000000000000}"/>
          </ac:spMkLst>
        </pc:spChg>
        <pc:spChg chg="mod">
          <ac:chgData name="Minesh Patel" userId="a66d4990ec83ac90" providerId="LiveId" clId="{97B90290-4C0A-439B-81EB-B5CF226A566E}" dt="2021-07-22T14:00:01.359" v="89" actId="2711"/>
          <ac:spMkLst>
            <pc:docMk/>
            <pc:sldMk cId="209219656" sldId="269"/>
            <ac:spMk id="121" creationId="{00000000-0000-0000-0000-000000000000}"/>
          </ac:spMkLst>
        </pc:spChg>
        <pc:spChg chg="mod">
          <ac:chgData name="Minesh Patel" userId="a66d4990ec83ac90" providerId="LiveId" clId="{97B90290-4C0A-439B-81EB-B5CF226A566E}" dt="2021-07-22T14:00:01.359" v="89" actId="2711"/>
          <ac:spMkLst>
            <pc:docMk/>
            <pc:sldMk cId="209219656" sldId="269"/>
            <ac:spMk id="122" creationId="{00000000-0000-0000-0000-000000000000}"/>
          </ac:spMkLst>
        </pc:spChg>
        <pc:spChg chg="mod">
          <ac:chgData name="Minesh Patel" userId="a66d4990ec83ac90" providerId="LiveId" clId="{97B90290-4C0A-439B-81EB-B5CF226A566E}" dt="2021-07-22T14:00:01.359" v="89" actId="2711"/>
          <ac:spMkLst>
            <pc:docMk/>
            <pc:sldMk cId="209219656" sldId="269"/>
            <ac:spMk id="123" creationId="{00000000-0000-0000-0000-000000000000}"/>
          </ac:spMkLst>
        </pc:spChg>
        <pc:spChg chg="mod">
          <ac:chgData name="Minesh Patel" userId="a66d4990ec83ac90" providerId="LiveId" clId="{97B90290-4C0A-439B-81EB-B5CF226A566E}" dt="2021-07-22T14:00:01.359" v="89" actId="2711"/>
          <ac:spMkLst>
            <pc:docMk/>
            <pc:sldMk cId="209219656" sldId="269"/>
            <ac:spMk id="124" creationId="{00000000-0000-0000-0000-000000000000}"/>
          </ac:spMkLst>
        </pc:spChg>
        <pc:spChg chg="mod">
          <ac:chgData name="Minesh Patel" userId="a66d4990ec83ac90" providerId="LiveId" clId="{97B90290-4C0A-439B-81EB-B5CF226A566E}" dt="2021-07-22T14:00:01.359" v="89" actId="2711"/>
          <ac:spMkLst>
            <pc:docMk/>
            <pc:sldMk cId="209219656" sldId="269"/>
            <ac:spMk id="125" creationId="{00000000-0000-0000-0000-000000000000}"/>
          </ac:spMkLst>
        </pc:spChg>
        <pc:spChg chg="mod">
          <ac:chgData name="Minesh Patel" userId="a66d4990ec83ac90" providerId="LiveId" clId="{97B90290-4C0A-439B-81EB-B5CF226A566E}" dt="2021-07-22T14:00:01.359" v="89" actId="2711"/>
          <ac:spMkLst>
            <pc:docMk/>
            <pc:sldMk cId="209219656" sldId="269"/>
            <ac:spMk id="126" creationId="{00000000-0000-0000-0000-000000000000}"/>
          </ac:spMkLst>
        </pc:spChg>
        <pc:spChg chg="mod">
          <ac:chgData name="Minesh Patel" userId="a66d4990ec83ac90" providerId="LiveId" clId="{97B90290-4C0A-439B-81EB-B5CF226A566E}" dt="2021-07-22T14:00:01.359" v="89" actId="2711"/>
          <ac:spMkLst>
            <pc:docMk/>
            <pc:sldMk cId="209219656" sldId="269"/>
            <ac:spMk id="127" creationId="{00000000-0000-0000-0000-000000000000}"/>
          </ac:spMkLst>
        </pc:spChg>
        <pc:spChg chg="mod">
          <ac:chgData name="Minesh Patel" userId="a66d4990ec83ac90" providerId="LiveId" clId="{97B90290-4C0A-439B-81EB-B5CF226A566E}" dt="2021-07-22T14:00:01.359" v="89" actId="2711"/>
          <ac:spMkLst>
            <pc:docMk/>
            <pc:sldMk cId="209219656" sldId="269"/>
            <ac:spMk id="128" creationId="{00000000-0000-0000-0000-000000000000}"/>
          </ac:spMkLst>
        </pc:spChg>
        <pc:spChg chg="mod">
          <ac:chgData name="Minesh Patel" userId="a66d4990ec83ac90" providerId="LiveId" clId="{97B90290-4C0A-439B-81EB-B5CF226A566E}" dt="2021-07-22T14:00:01.359" v="89" actId="2711"/>
          <ac:spMkLst>
            <pc:docMk/>
            <pc:sldMk cId="209219656" sldId="269"/>
            <ac:spMk id="129" creationId="{00000000-0000-0000-0000-000000000000}"/>
          </ac:spMkLst>
        </pc:spChg>
        <pc:spChg chg="mod">
          <ac:chgData name="Minesh Patel" userId="a66d4990ec83ac90" providerId="LiveId" clId="{97B90290-4C0A-439B-81EB-B5CF226A566E}" dt="2021-07-22T14:00:01.359" v="89" actId="2711"/>
          <ac:spMkLst>
            <pc:docMk/>
            <pc:sldMk cId="209219656" sldId="269"/>
            <ac:spMk id="130" creationId="{00000000-0000-0000-0000-000000000000}"/>
          </ac:spMkLst>
        </pc:spChg>
        <pc:spChg chg="mod">
          <ac:chgData name="Minesh Patel" userId="a66d4990ec83ac90" providerId="LiveId" clId="{97B90290-4C0A-439B-81EB-B5CF226A566E}" dt="2021-07-22T14:00:01.359" v="89" actId="2711"/>
          <ac:spMkLst>
            <pc:docMk/>
            <pc:sldMk cId="209219656" sldId="269"/>
            <ac:spMk id="131" creationId="{00000000-0000-0000-0000-000000000000}"/>
          </ac:spMkLst>
        </pc:spChg>
        <pc:spChg chg="mod">
          <ac:chgData name="Minesh Patel" userId="a66d4990ec83ac90" providerId="LiveId" clId="{97B90290-4C0A-439B-81EB-B5CF226A566E}" dt="2021-07-22T14:00:01.359" v="89" actId="2711"/>
          <ac:spMkLst>
            <pc:docMk/>
            <pc:sldMk cId="209219656" sldId="269"/>
            <ac:spMk id="132" creationId="{00000000-0000-0000-0000-000000000000}"/>
          </ac:spMkLst>
        </pc:spChg>
        <pc:spChg chg="mod">
          <ac:chgData name="Minesh Patel" userId="a66d4990ec83ac90" providerId="LiveId" clId="{97B90290-4C0A-439B-81EB-B5CF226A566E}" dt="2021-07-22T14:00:01.359" v="89" actId="2711"/>
          <ac:spMkLst>
            <pc:docMk/>
            <pc:sldMk cId="209219656" sldId="269"/>
            <ac:spMk id="133" creationId="{00000000-0000-0000-0000-000000000000}"/>
          </ac:spMkLst>
        </pc:spChg>
        <pc:spChg chg="mod">
          <ac:chgData name="Minesh Patel" userId="a66d4990ec83ac90" providerId="LiveId" clId="{97B90290-4C0A-439B-81EB-B5CF226A566E}" dt="2021-07-22T14:00:01.359" v="89" actId="2711"/>
          <ac:spMkLst>
            <pc:docMk/>
            <pc:sldMk cId="209219656" sldId="269"/>
            <ac:spMk id="134" creationId="{00000000-0000-0000-0000-000000000000}"/>
          </ac:spMkLst>
        </pc:spChg>
        <pc:spChg chg="mod">
          <ac:chgData name="Minesh Patel" userId="a66d4990ec83ac90" providerId="LiveId" clId="{97B90290-4C0A-439B-81EB-B5CF226A566E}" dt="2021-07-22T14:00:01.359" v="89" actId="2711"/>
          <ac:spMkLst>
            <pc:docMk/>
            <pc:sldMk cId="209219656" sldId="269"/>
            <ac:spMk id="135" creationId="{00000000-0000-0000-0000-000000000000}"/>
          </ac:spMkLst>
        </pc:spChg>
        <pc:spChg chg="mod">
          <ac:chgData name="Minesh Patel" userId="a66d4990ec83ac90" providerId="LiveId" clId="{97B90290-4C0A-439B-81EB-B5CF226A566E}" dt="2021-07-22T14:00:01.359" v="89" actId="2711"/>
          <ac:spMkLst>
            <pc:docMk/>
            <pc:sldMk cId="209219656" sldId="269"/>
            <ac:spMk id="136" creationId="{00000000-0000-0000-0000-000000000000}"/>
          </ac:spMkLst>
        </pc:spChg>
        <pc:spChg chg="mod">
          <ac:chgData name="Minesh Patel" userId="a66d4990ec83ac90" providerId="LiveId" clId="{97B90290-4C0A-439B-81EB-B5CF226A566E}" dt="2021-07-22T14:00:01.359" v="89" actId="2711"/>
          <ac:spMkLst>
            <pc:docMk/>
            <pc:sldMk cId="209219656" sldId="269"/>
            <ac:spMk id="137" creationId="{00000000-0000-0000-0000-000000000000}"/>
          </ac:spMkLst>
        </pc:spChg>
        <pc:spChg chg="mod">
          <ac:chgData name="Minesh Patel" userId="a66d4990ec83ac90" providerId="LiveId" clId="{97B90290-4C0A-439B-81EB-B5CF226A566E}" dt="2021-07-22T14:00:01.359" v="89" actId="2711"/>
          <ac:spMkLst>
            <pc:docMk/>
            <pc:sldMk cId="209219656" sldId="269"/>
            <ac:spMk id="138" creationId="{00000000-0000-0000-0000-000000000000}"/>
          </ac:spMkLst>
        </pc:spChg>
        <pc:spChg chg="mod">
          <ac:chgData name="Minesh Patel" userId="a66d4990ec83ac90" providerId="LiveId" clId="{97B90290-4C0A-439B-81EB-B5CF226A566E}" dt="2021-07-22T14:00:01.359" v="89" actId="2711"/>
          <ac:spMkLst>
            <pc:docMk/>
            <pc:sldMk cId="209219656" sldId="269"/>
            <ac:spMk id="139" creationId="{00000000-0000-0000-0000-000000000000}"/>
          </ac:spMkLst>
        </pc:spChg>
        <pc:spChg chg="mod">
          <ac:chgData name="Minesh Patel" userId="a66d4990ec83ac90" providerId="LiveId" clId="{97B90290-4C0A-439B-81EB-B5CF226A566E}" dt="2021-07-22T14:00:01.359" v="89" actId="2711"/>
          <ac:spMkLst>
            <pc:docMk/>
            <pc:sldMk cId="209219656" sldId="269"/>
            <ac:spMk id="140" creationId="{00000000-0000-0000-0000-000000000000}"/>
          </ac:spMkLst>
        </pc:spChg>
        <pc:spChg chg="mod">
          <ac:chgData name="Minesh Patel" userId="a66d4990ec83ac90" providerId="LiveId" clId="{97B90290-4C0A-439B-81EB-B5CF226A566E}" dt="2021-07-22T14:00:01.359" v="89" actId="2711"/>
          <ac:spMkLst>
            <pc:docMk/>
            <pc:sldMk cId="209219656" sldId="269"/>
            <ac:spMk id="141" creationId="{00000000-0000-0000-0000-000000000000}"/>
          </ac:spMkLst>
        </pc:spChg>
        <pc:spChg chg="del">
          <ac:chgData name="Minesh Patel" userId="a66d4990ec83ac90" providerId="LiveId" clId="{97B90290-4C0A-439B-81EB-B5CF226A566E}" dt="2021-07-22T13:59:45.691" v="83" actId="478"/>
          <ac:spMkLst>
            <pc:docMk/>
            <pc:sldMk cId="209219656" sldId="269"/>
            <ac:spMk id="142" creationId="{00000000-0000-0000-0000-000000000000}"/>
          </ac:spMkLst>
        </pc:spChg>
        <pc:spChg chg="mod">
          <ac:chgData name="Minesh Patel" userId="a66d4990ec83ac90" providerId="LiveId" clId="{97B90290-4C0A-439B-81EB-B5CF226A566E}" dt="2021-07-22T16:59:55.070" v="3800" actId="20577"/>
          <ac:spMkLst>
            <pc:docMk/>
            <pc:sldMk cId="209219656" sldId="269"/>
            <ac:spMk id="143" creationId="{00000000-0000-0000-0000-000000000000}"/>
          </ac:spMkLst>
        </pc:spChg>
        <pc:spChg chg="mod">
          <ac:chgData name="Minesh Patel" userId="a66d4990ec83ac90" providerId="LiveId" clId="{97B90290-4C0A-439B-81EB-B5CF226A566E}" dt="2021-07-22T16:59:52.195" v="3798" actId="1076"/>
          <ac:spMkLst>
            <pc:docMk/>
            <pc:sldMk cId="209219656" sldId="269"/>
            <ac:spMk id="144" creationId="{00000000-0000-0000-0000-000000000000}"/>
          </ac:spMkLst>
        </pc:spChg>
        <pc:spChg chg="mod">
          <ac:chgData name="Minesh Patel" userId="a66d4990ec83ac90" providerId="LiveId" clId="{97B90290-4C0A-439B-81EB-B5CF226A566E}" dt="2021-07-22T14:00:01.359" v="89" actId="2711"/>
          <ac:spMkLst>
            <pc:docMk/>
            <pc:sldMk cId="209219656" sldId="269"/>
            <ac:spMk id="147" creationId="{00000000-0000-0000-0000-000000000000}"/>
          </ac:spMkLst>
        </pc:spChg>
        <pc:spChg chg="mod">
          <ac:chgData name="Minesh Patel" userId="a66d4990ec83ac90" providerId="LiveId" clId="{97B90290-4C0A-439B-81EB-B5CF226A566E}" dt="2021-07-22T14:00:01.359" v="89" actId="2711"/>
          <ac:spMkLst>
            <pc:docMk/>
            <pc:sldMk cId="209219656" sldId="269"/>
            <ac:spMk id="148" creationId="{00000000-0000-0000-0000-000000000000}"/>
          </ac:spMkLst>
        </pc:spChg>
        <pc:spChg chg="mod">
          <ac:chgData name="Minesh Patel" userId="a66d4990ec83ac90" providerId="LiveId" clId="{97B90290-4C0A-439B-81EB-B5CF226A566E}" dt="2021-07-22T14:00:01.359" v="89" actId="2711"/>
          <ac:spMkLst>
            <pc:docMk/>
            <pc:sldMk cId="209219656" sldId="269"/>
            <ac:spMk id="149" creationId="{00000000-0000-0000-0000-000000000000}"/>
          </ac:spMkLst>
        </pc:spChg>
        <pc:spChg chg="mod">
          <ac:chgData name="Minesh Patel" userId="a66d4990ec83ac90" providerId="LiveId" clId="{97B90290-4C0A-439B-81EB-B5CF226A566E}" dt="2021-07-22T14:00:01.359" v="89" actId="2711"/>
          <ac:spMkLst>
            <pc:docMk/>
            <pc:sldMk cId="209219656" sldId="269"/>
            <ac:spMk id="150" creationId="{00000000-0000-0000-0000-000000000000}"/>
          </ac:spMkLst>
        </pc:spChg>
        <pc:spChg chg="mod">
          <ac:chgData name="Minesh Patel" userId="a66d4990ec83ac90" providerId="LiveId" clId="{97B90290-4C0A-439B-81EB-B5CF226A566E}" dt="2021-07-22T14:00:01.359" v="89" actId="2711"/>
          <ac:spMkLst>
            <pc:docMk/>
            <pc:sldMk cId="209219656" sldId="269"/>
            <ac:spMk id="151" creationId="{00000000-0000-0000-0000-000000000000}"/>
          </ac:spMkLst>
        </pc:spChg>
        <pc:spChg chg="mod topLvl">
          <ac:chgData name="Minesh Patel" userId="a66d4990ec83ac90" providerId="LiveId" clId="{97B90290-4C0A-439B-81EB-B5CF226A566E}" dt="2021-07-22T13:59:50.829" v="88" actId="1076"/>
          <ac:spMkLst>
            <pc:docMk/>
            <pc:sldMk cId="209219656" sldId="269"/>
            <ac:spMk id="152" creationId="{4E43DC51-114C-4AA3-BC6D-2453CD1C7DA6}"/>
          </ac:spMkLst>
        </pc:spChg>
        <pc:spChg chg="mod">
          <ac:chgData name="Minesh Patel" userId="a66d4990ec83ac90" providerId="LiveId" clId="{97B90290-4C0A-439B-81EB-B5CF226A566E}" dt="2021-07-22T13:59:31.002" v="75" actId="165"/>
          <ac:spMkLst>
            <pc:docMk/>
            <pc:sldMk cId="209219656" sldId="269"/>
            <ac:spMk id="153" creationId="{AEB81BFE-F86E-4A2E-B93B-EDBDE2B6361C}"/>
          </ac:spMkLst>
        </pc:spChg>
        <pc:spChg chg="mod">
          <ac:chgData name="Minesh Patel" userId="a66d4990ec83ac90" providerId="LiveId" clId="{97B90290-4C0A-439B-81EB-B5CF226A566E}" dt="2021-07-22T13:59:31.002" v="75" actId="165"/>
          <ac:spMkLst>
            <pc:docMk/>
            <pc:sldMk cId="209219656" sldId="269"/>
            <ac:spMk id="154" creationId="{F40895AE-CFA6-43FA-BF62-EEF8EED1A9CD}"/>
          </ac:spMkLst>
        </pc:spChg>
        <pc:spChg chg="mod">
          <ac:chgData name="Minesh Patel" userId="a66d4990ec83ac90" providerId="LiveId" clId="{97B90290-4C0A-439B-81EB-B5CF226A566E}" dt="2021-07-22T13:59:31.002" v="75" actId="165"/>
          <ac:spMkLst>
            <pc:docMk/>
            <pc:sldMk cId="209219656" sldId="269"/>
            <ac:spMk id="155" creationId="{D34F70AE-C2D0-4C82-8F94-BA0E04BA06EE}"/>
          </ac:spMkLst>
        </pc:spChg>
        <pc:spChg chg="mod">
          <ac:chgData name="Minesh Patel" userId="a66d4990ec83ac90" providerId="LiveId" clId="{97B90290-4C0A-439B-81EB-B5CF226A566E}" dt="2021-07-22T13:59:31.002" v="75" actId="165"/>
          <ac:spMkLst>
            <pc:docMk/>
            <pc:sldMk cId="209219656" sldId="269"/>
            <ac:spMk id="156" creationId="{BDEEE8B2-9DE6-452D-BAC6-676E62C8DFA4}"/>
          </ac:spMkLst>
        </pc:spChg>
        <pc:spChg chg="mod">
          <ac:chgData name="Minesh Patel" userId="a66d4990ec83ac90" providerId="LiveId" clId="{97B90290-4C0A-439B-81EB-B5CF226A566E}" dt="2021-07-22T13:59:31.002" v="75" actId="165"/>
          <ac:spMkLst>
            <pc:docMk/>
            <pc:sldMk cId="209219656" sldId="269"/>
            <ac:spMk id="157" creationId="{5183C781-E28C-403A-B3D9-42EE8BAD3B26}"/>
          </ac:spMkLst>
        </pc:spChg>
        <pc:spChg chg="mod">
          <ac:chgData name="Minesh Patel" userId="a66d4990ec83ac90" providerId="LiveId" clId="{97B90290-4C0A-439B-81EB-B5CF226A566E}" dt="2021-07-22T13:59:31.002" v="75" actId="165"/>
          <ac:spMkLst>
            <pc:docMk/>
            <pc:sldMk cId="209219656" sldId="269"/>
            <ac:spMk id="158" creationId="{605E9FAE-63C2-4969-A4F7-D7521060AE3E}"/>
          </ac:spMkLst>
        </pc:spChg>
        <pc:spChg chg="mod">
          <ac:chgData name="Minesh Patel" userId="a66d4990ec83ac90" providerId="LiveId" clId="{97B90290-4C0A-439B-81EB-B5CF226A566E}" dt="2021-07-22T13:59:31.002" v="75" actId="165"/>
          <ac:spMkLst>
            <pc:docMk/>
            <pc:sldMk cId="209219656" sldId="269"/>
            <ac:spMk id="159" creationId="{50555906-00C1-433F-8EF1-8F4317BD3CA4}"/>
          </ac:spMkLst>
        </pc:spChg>
        <pc:spChg chg="mod">
          <ac:chgData name="Minesh Patel" userId="a66d4990ec83ac90" providerId="LiveId" clId="{97B90290-4C0A-439B-81EB-B5CF226A566E}" dt="2021-07-22T13:59:31.002" v="75" actId="165"/>
          <ac:spMkLst>
            <pc:docMk/>
            <pc:sldMk cId="209219656" sldId="269"/>
            <ac:spMk id="161" creationId="{AE3C0B3C-9971-45A8-85A8-A861AB863BDF}"/>
          </ac:spMkLst>
        </pc:spChg>
        <pc:spChg chg="mod">
          <ac:chgData name="Minesh Patel" userId="a66d4990ec83ac90" providerId="LiveId" clId="{97B90290-4C0A-439B-81EB-B5CF226A566E}" dt="2021-07-22T13:59:31.002" v="75" actId="165"/>
          <ac:spMkLst>
            <pc:docMk/>
            <pc:sldMk cId="209219656" sldId="269"/>
            <ac:spMk id="162" creationId="{453D8454-625B-425F-B83C-7547CC414349}"/>
          </ac:spMkLst>
        </pc:spChg>
        <pc:spChg chg="mod">
          <ac:chgData name="Minesh Patel" userId="a66d4990ec83ac90" providerId="LiveId" clId="{97B90290-4C0A-439B-81EB-B5CF226A566E}" dt="2021-07-22T13:59:31.002" v="75" actId="165"/>
          <ac:spMkLst>
            <pc:docMk/>
            <pc:sldMk cId="209219656" sldId="269"/>
            <ac:spMk id="163" creationId="{5D44BB4F-506A-4318-AF06-A903E58145FB}"/>
          </ac:spMkLst>
        </pc:spChg>
        <pc:spChg chg="mod">
          <ac:chgData name="Minesh Patel" userId="a66d4990ec83ac90" providerId="LiveId" clId="{97B90290-4C0A-439B-81EB-B5CF226A566E}" dt="2021-07-22T13:59:31.002" v="75" actId="165"/>
          <ac:spMkLst>
            <pc:docMk/>
            <pc:sldMk cId="209219656" sldId="269"/>
            <ac:spMk id="164" creationId="{6CEB765B-E0D0-4B96-A185-DB0A40CA3DB3}"/>
          </ac:spMkLst>
        </pc:spChg>
        <pc:spChg chg="mod">
          <ac:chgData name="Minesh Patel" userId="a66d4990ec83ac90" providerId="LiveId" clId="{97B90290-4C0A-439B-81EB-B5CF226A566E}" dt="2021-07-22T13:59:31.002" v="75" actId="165"/>
          <ac:spMkLst>
            <pc:docMk/>
            <pc:sldMk cId="209219656" sldId="269"/>
            <ac:spMk id="165" creationId="{B8D4A07F-F7D4-4AF0-8FAF-F5E42FF5BBCA}"/>
          </ac:spMkLst>
        </pc:spChg>
        <pc:spChg chg="mod">
          <ac:chgData name="Minesh Patel" userId="a66d4990ec83ac90" providerId="LiveId" clId="{97B90290-4C0A-439B-81EB-B5CF226A566E}" dt="2021-07-22T14:04:12.371" v="204"/>
          <ac:spMkLst>
            <pc:docMk/>
            <pc:sldMk cId="209219656" sldId="269"/>
            <ac:spMk id="167" creationId="{E456B85C-B524-49B7-9271-8B71E3BD5A2B}"/>
          </ac:spMkLst>
        </pc:spChg>
        <pc:spChg chg="mod">
          <ac:chgData name="Minesh Patel" userId="a66d4990ec83ac90" providerId="LiveId" clId="{97B90290-4C0A-439B-81EB-B5CF226A566E}" dt="2021-07-22T14:04:12.371" v="204"/>
          <ac:spMkLst>
            <pc:docMk/>
            <pc:sldMk cId="209219656" sldId="269"/>
            <ac:spMk id="168" creationId="{8FC78667-F130-4D51-9836-B8493DFC08BC}"/>
          </ac:spMkLst>
        </pc:spChg>
        <pc:spChg chg="mod">
          <ac:chgData name="Minesh Patel" userId="a66d4990ec83ac90" providerId="LiveId" clId="{97B90290-4C0A-439B-81EB-B5CF226A566E}" dt="2021-07-22T14:04:12.371" v="204"/>
          <ac:spMkLst>
            <pc:docMk/>
            <pc:sldMk cId="209219656" sldId="269"/>
            <ac:spMk id="169" creationId="{3F3B135E-60F1-4281-955C-582969751096}"/>
          </ac:spMkLst>
        </pc:spChg>
        <pc:spChg chg="mod">
          <ac:chgData name="Minesh Patel" userId="a66d4990ec83ac90" providerId="LiveId" clId="{97B90290-4C0A-439B-81EB-B5CF226A566E}" dt="2021-07-22T14:04:12.371" v="204"/>
          <ac:spMkLst>
            <pc:docMk/>
            <pc:sldMk cId="209219656" sldId="269"/>
            <ac:spMk id="170" creationId="{B5BF3D65-6A38-4DCE-AE45-5F2B72DCC852}"/>
          </ac:spMkLst>
        </pc:spChg>
        <pc:spChg chg="mod">
          <ac:chgData name="Minesh Patel" userId="a66d4990ec83ac90" providerId="LiveId" clId="{97B90290-4C0A-439B-81EB-B5CF226A566E}" dt="2021-07-22T14:04:12.371" v="204"/>
          <ac:spMkLst>
            <pc:docMk/>
            <pc:sldMk cId="209219656" sldId="269"/>
            <ac:spMk id="171" creationId="{85EDB4D8-22DA-464F-8E8F-F46E660852E3}"/>
          </ac:spMkLst>
        </pc:spChg>
        <pc:spChg chg="add mod">
          <ac:chgData name="Minesh Patel" userId="a66d4990ec83ac90" providerId="LiveId" clId="{97B90290-4C0A-439B-81EB-B5CF226A566E}" dt="2021-07-22T14:23:18.908" v="1468"/>
          <ac:spMkLst>
            <pc:docMk/>
            <pc:sldMk cId="209219656" sldId="269"/>
            <ac:spMk id="172" creationId="{798837CB-EF1C-4DD9-BE96-213BFCAC7632}"/>
          </ac:spMkLst>
        </pc:spChg>
        <pc:grpChg chg="del">
          <ac:chgData name="Minesh Patel" userId="a66d4990ec83ac90" providerId="LiveId" clId="{97B90290-4C0A-439B-81EB-B5CF226A566E}" dt="2021-07-22T16:59:01.329" v="3788" actId="478"/>
          <ac:grpSpMkLst>
            <pc:docMk/>
            <pc:sldMk cId="209219656" sldId="269"/>
            <ac:grpSpMk id="51" creationId="{00000000-0000-0000-0000-000000000000}"/>
          </ac:grpSpMkLst>
        </pc:grpChg>
        <pc:grpChg chg="mod">
          <ac:chgData name="Minesh Patel" userId="a66d4990ec83ac90" providerId="LiveId" clId="{97B90290-4C0A-439B-81EB-B5CF226A566E}" dt="2021-07-22T16:59:11.346" v="3789" actId="1076"/>
          <ac:grpSpMkLst>
            <pc:docMk/>
            <pc:sldMk cId="209219656" sldId="269"/>
            <ac:grpSpMk id="72" creationId="{00000000-0000-0000-0000-000000000000}"/>
          </ac:grpSpMkLst>
        </pc:grpChg>
        <pc:grpChg chg="mod">
          <ac:chgData name="Minesh Patel" userId="a66d4990ec83ac90" providerId="LiveId" clId="{97B90290-4C0A-439B-81EB-B5CF226A566E}" dt="2021-07-22T16:59:11.346" v="3789" actId="1076"/>
          <ac:grpSpMkLst>
            <pc:docMk/>
            <pc:sldMk cId="209219656" sldId="269"/>
            <ac:grpSpMk id="75" creationId="{00000000-0000-0000-0000-000000000000}"/>
          </ac:grpSpMkLst>
        </pc:grpChg>
        <pc:grpChg chg="add del mod">
          <ac:chgData name="Minesh Patel" userId="a66d4990ec83ac90" providerId="LiveId" clId="{97B90290-4C0A-439B-81EB-B5CF226A566E}" dt="2021-07-22T13:59:31.002" v="75" actId="165"/>
          <ac:grpSpMkLst>
            <pc:docMk/>
            <pc:sldMk cId="209219656" sldId="269"/>
            <ac:grpSpMk id="145" creationId="{C51D00D5-39F6-420C-8587-74AECC91B02F}"/>
          </ac:grpSpMkLst>
        </pc:grpChg>
        <pc:grpChg chg="mod ord topLvl">
          <ac:chgData name="Minesh Patel" userId="a66d4990ec83ac90" providerId="LiveId" clId="{97B90290-4C0A-439B-81EB-B5CF226A566E}" dt="2021-07-22T13:59:44.311" v="82" actId="1076"/>
          <ac:grpSpMkLst>
            <pc:docMk/>
            <pc:sldMk cId="209219656" sldId="269"/>
            <ac:grpSpMk id="146" creationId="{5D5300E9-9EE8-4853-A789-46E3A39DE576}"/>
          </ac:grpSpMkLst>
        </pc:grpChg>
        <pc:grpChg chg="mod">
          <ac:chgData name="Minesh Patel" userId="a66d4990ec83ac90" providerId="LiveId" clId="{97B90290-4C0A-439B-81EB-B5CF226A566E}" dt="2021-07-22T13:59:31.002" v="75" actId="165"/>
          <ac:grpSpMkLst>
            <pc:docMk/>
            <pc:sldMk cId="209219656" sldId="269"/>
            <ac:grpSpMk id="160" creationId="{F70A8922-0717-4EE1-9C61-485C2F58E919}"/>
          </ac:grpSpMkLst>
        </pc:grpChg>
        <pc:grpChg chg="add mod">
          <ac:chgData name="Minesh Patel" userId="a66d4990ec83ac90" providerId="LiveId" clId="{97B90290-4C0A-439B-81EB-B5CF226A566E}" dt="2021-07-22T14:04:12.371" v="204"/>
          <ac:grpSpMkLst>
            <pc:docMk/>
            <pc:sldMk cId="209219656" sldId="269"/>
            <ac:grpSpMk id="166" creationId="{9E2944E1-E9BE-4EE2-AAB8-710CB291CEC6}"/>
          </ac:grpSpMkLst>
        </pc:grpChg>
        <pc:picChg chg="del">
          <ac:chgData name="Minesh Patel" userId="a66d4990ec83ac90" providerId="LiveId" clId="{97B90290-4C0A-439B-81EB-B5CF226A566E}" dt="2021-07-22T13:59:32.203" v="76" actId="478"/>
          <ac:picMkLst>
            <pc:docMk/>
            <pc:sldMk cId="209219656" sldId="269"/>
            <ac:picMk id="4" creationId="{00000000-0000-0000-0000-000000000000}"/>
          </ac:picMkLst>
        </pc:picChg>
        <pc:cxnChg chg="mod">
          <ac:chgData name="Minesh Patel" userId="a66d4990ec83ac90" providerId="LiveId" clId="{97B90290-4C0A-439B-81EB-B5CF226A566E}" dt="2021-07-22T14:00:31.365" v="97" actId="1582"/>
          <ac:cxnSpMkLst>
            <pc:docMk/>
            <pc:sldMk cId="209219656" sldId="269"/>
            <ac:cxnSpMk id="9" creationId="{00000000-0000-0000-0000-000000000000}"/>
          </ac:cxnSpMkLst>
        </pc:cxnChg>
        <pc:cxnChg chg="mod">
          <ac:chgData name="Minesh Patel" userId="a66d4990ec83ac90" providerId="LiveId" clId="{97B90290-4C0A-439B-81EB-B5CF226A566E}" dt="2021-07-22T14:00:31.365" v="97" actId="1582"/>
          <ac:cxnSpMkLst>
            <pc:docMk/>
            <pc:sldMk cId="209219656" sldId="269"/>
            <ac:cxnSpMk id="10" creationId="{00000000-0000-0000-0000-000000000000}"/>
          </ac:cxnSpMkLst>
        </pc:cxnChg>
      </pc:sldChg>
      <pc:sldChg chg="addSp delSp modSp add mod">
        <pc:chgData name="Minesh Patel" userId="a66d4990ec83ac90" providerId="LiveId" clId="{97B90290-4C0A-439B-81EB-B5CF226A566E}" dt="2021-07-22T14:30:36.732" v="1581" actId="1076"/>
        <pc:sldMkLst>
          <pc:docMk/>
          <pc:sldMk cId="1591556874" sldId="271"/>
        </pc:sldMkLst>
        <pc:spChg chg="del mod">
          <ac:chgData name="Minesh Patel" userId="a66d4990ec83ac90" providerId="LiveId" clId="{97B90290-4C0A-439B-81EB-B5CF226A566E}" dt="2021-07-22T14:18:02.004" v="1226" actId="478"/>
          <ac:spMkLst>
            <pc:docMk/>
            <pc:sldMk cId="1591556874" sldId="271"/>
            <ac:spMk id="2" creationId="{00000000-0000-0000-0000-000000000000}"/>
          </ac:spMkLst>
        </pc:spChg>
        <pc:spChg chg="mod">
          <ac:chgData name="Minesh Patel" userId="a66d4990ec83ac90" providerId="LiveId" clId="{97B90290-4C0A-439B-81EB-B5CF226A566E}" dt="2021-07-22T14:30:36.732" v="1581" actId="1076"/>
          <ac:spMkLst>
            <pc:docMk/>
            <pc:sldMk cId="1591556874" sldId="271"/>
            <ac:spMk id="3" creationId="{00000000-0000-0000-0000-000000000000}"/>
          </ac:spMkLst>
        </pc:spChg>
        <pc:spChg chg="add del mod">
          <ac:chgData name="Minesh Patel" userId="a66d4990ec83ac90" providerId="LiveId" clId="{97B90290-4C0A-439B-81EB-B5CF226A566E}" dt="2021-07-22T14:18:28.883" v="1240" actId="478"/>
          <ac:spMkLst>
            <pc:docMk/>
            <pc:sldMk cId="1591556874" sldId="271"/>
            <ac:spMk id="8" creationId="{35FEA283-A4DE-4E7D-9E59-D40AD163C177}"/>
          </ac:spMkLst>
        </pc:spChg>
        <pc:spChg chg="del mod">
          <ac:chgData name="Minesh Patel" userId="a66d4990ec83ac90" providerId="LiveId" clId="{97B90290-4C0A-439B-81EB-B5CF226A566E}" dt="2021-07-22T14:18:30.724" v="1242" actId="478"/>
          <ac:spMkLst>
            <pc:docMk/>
            <pc:sldMk cId="1591556874" sldId="271"/>
            <ac:spMk id="9" creationId="{00000000-0000-0000-0000-000000000000}"/>
          </ac:spMkLst>
        </pc:spChg>
        <pc:spChg chg="mod">
          <ac:chgData name="Minesh Patel" userId="a66d4990ec83ac90" providerId="LiveId" clId="{97B90290-4C0A-439B-81EB-B5CF226A566E}" dt="2021-07-22T14:20:01.972" v="1289" actId="15"/>
          <ac:spMkLst>
            <pc:docMk/>
            <pc:sldMk cId="1591556874" sldId="271"/>
            <ac:spMk id="12" creationId="{0FB12AAF-02A4-4322-9C1A-8D972674843E}"/>
          </ac:spMkLst>
        </pc:spChg>
        <pc:spChg chg="mod">
          <ac:chgData name="Minesh Patel" userId="a66d4990ec83ac90" providerId="LiveId" clId="{97B90290-4C0A-439B-81EB-B5CF226A566E}" dt="2021-07-22T14:20:09.206" v="1298" actId="113"/>
          <ac:spMkLst>
            <pc:docMk/>
            <pc:sldMk cId="1591556874" sldId="271"/>
            <ac:spMk id="13" creationId="{FF61C44B-DAC5-48F2-B206-94CFE74C077F}"/>
          </ac:spMkLst>
        </pc:spChg>
        <pc:spChg chg="del mod">
          <ac:chgData name="Minesh Patel" userId="a66d4990ec83ac90" providerId="LiveId" clId="{97B90290-4C0A-439B-81EB-B5CF226A566E}" dt="2021-07-22T14:18:27.908" v="1239" actId="478"/>
          <ac:spMkLst>
            <pc:docMk/>
            <pc:sldMk cId="1591556874" sldId="271"/>
            <ac:spMk id="14" creationId="{00000000-0000-0000-0000-000000000000}"/>
          </ac:spMkLst>
        </pc:spChg>
        <pc:spChg chg="del mod">
          <ac:chgData name="Minesh Patel" userId="a66d4990ec83ac90" providerId="LiveId" clId="{97B90290-4C0A-439B-81EB-B5CF226A566E}" dt="2021-07-22T14:18:27.908" v="1239" actId="478"/>
          <ac:spMkLst>
            <pc:docMk/>
            <pc:sldMk cId="1591556874" sldId="271"/>
            <ac:spMk id="15" creationId="{00000000-0000-0000-0000-000000000000}"/>
          </ac:spMkLst>
        </pc:spChg>
        <pc:spChg chg="mod">
          <ac:chgData name="Minesh Patel" userId="a66d4990ec83ac90" providerId="LiveId" clId="{97B90290-4C0A-439B-81EB-B5CF226A566E}" dt="2021-07-22T14:18:26.384" v="1238"/>
          <ac:spMkLst>
            <pc:docMk/>
            <pc:sldMk cId="1591556874" sldId="271"/>
            <ac:spMk id="17" creationId="{209E2460-257E-41B8-9006-282C4DB6BB7D}"/>
          </ac:spMkLst>
        </pc:spChg>
        <pc:spChg chg="mod">
          <ac:chgData name="Minesh Patel" userId="a66d4990ec83ac90" providerId="LiveId" clId="{97B90290-4C0A-439B-81EB-B5CF226A566E}" dt="2021-07-22T14:18:19.228" v="1235"/>
          <ac:spMkLst>
            <pc:docMk/>
            <pc:sldMk cId="1591556874" sldId="271"/>
            <ac:spMk id="18" creationId="{A681A4C4-CA49-4D3E-A0C7-9B8350AEBB78}"/>
          </ac:spMkLst>
        </pc:spChg>
        <pc:spChg chg="mod">
          <ac:chgData name="Minesh Patel" userId="a66d4990ec83ac90" providerId="LiveId" clId="{97B90290-4C0A-439B-81EB-B5CF226A566E}" dt="2021-07-22T14:21:27.294" v="1444" actId="207"/>
          <ac:spMkLst>
            <pc:docMk/>
            <pc:sldMk cId="1591556874" sldId="271"/>
            <ac:spMk id="20" creationId="{8846F9A2-D189-42A9-A2B2-20A6FD8C20A7}"/>
          </ac:spMkLst>
        </pc:spChg>
        <pc:spChg chg="mod">
          <ac:chgData name="Minesh Patel" userId="a66d4990ec83ac90" providerId="LiveId" clId="{97B90290-4C0A-439B-81EB-B5CF226A566E}" dt="2021-07-22T14:20:17.508" v="1304" actId="20577"/>
          <ac:spMkLst>
            <pc:docMk/>
            <pc:sldMk cId="1591556874" sldId="271"/>
            <ac:spMk id="21" creationId="{625F9501-625F-47EC-85EE-6E3C4091E5AA}"/>
          </ac:spMkLst>
        </pc:spChg>
        <pc:spChg chg="mod">
          <ac:chgData name="Minesh Patel" userId="a66d4990ec83ac90" providerId="LiveId" clId="{97B90290-4C0A-439B-81EB-B5CF226A566E}" dt="2021-07-22T14:22:08.398" v="1453"/>
          <ac:spMkLst>
            <pc:docMk/>
            <pc:sldMk cId="1591556874" sldId="271"/>
            <ac:spMk id="23" creationId="{1047A7E0-3400-4E18-8158-32CD0AD775A8}"/>
          </ac:spMkLst>
        </pc:spChg>
        <pc:spChg chg="mod">
          <ac:chgData name="Minesh Patel" userId="a66d4990ec83ac90" providerId="LiveId" clId="{97B90290-4C0A-439B-81EB-B5CF226A566E}" dt="2021-07-22T14:22:08.398" v="1453"/>
          <ac:spMkLst>
            <pc:docMk/>
            <pc:sldMk cId="1591556874" sldId="271"/>
            <ac:spMk id="24" creationId="{2218FC59-91FC-42A3-8638-B507542B00B9}"/>
          </ac:spMkLst>
        </pc:spChg>
        <pc:spChg chg="mod">
          <ac:chgData name="Minesh Patel" userId="a66d4990ec83ac90" providerId="LiveId" clId="{97B90290-4C0A-439B-81EB-B5CF226A566E}" dt="2021-07-22T14:22:08.398" v="1453"/>
          <ac:spMkLst>
            <pc:docMk/>
            <pc:sldMk cId="1591556874" sldId="271"/>
            <ac:spMk id="25" creationId="{60462292-9148-407B-BF7C-BA82F2D43786}"/>
          </ac:spMkLst>
        </pc:spChg>
        <pc:spChg chg="mod">
          <ac:chgData name="Minesh Patel" userId="a66d4990ec83ac90" providerId="LiveId" clId="{97B90290-4C0A-439B-81EB-B5CF226A566E}" dt="2021-07-22T14:22:08.398" v="1453"/>
          <ac:spMkLst>
            <pc:docMk/>
            <pc:sldMk cId="1591556874" sldId="271"/>
            <ac:spMk id="26" creationId="{2388E576-26AC-4B7B-B882-F391727BC4A3}"/>
          </ac:spMkLst>
        </pc:spChg>
        <pc:spChg chg="mod">
          <ac:chgData name="Minesh Patel" userId="a66d4990ec83ac90" providerId="LiveId" clId="{97B90290-4C0A-439B-81EB-B5CF226A566E}" dt="2021-07-22T14:22:08.398" v="1453"/>
          <ac:spMkLst>
            <pc:docMk/>
            <pc:sldMk cId="1591556874" sldId="271"/>
            <ac:spMk id="27" creationId="{FF0F1D5A-845A-459E-A851-69675660C577}"/>
          </ac:spMkLst>
        </pc:spChg>
        <pc:spChg chg="add mod">
          <ac:chgData name="Minesh Patel" userId="a66d4990ec83ac90" providerId="LiveId" clId="{97B90290-4C0A-439B-81EB-B5CF226A566E}" dt="2021-07-22T14:23:21.578" v="1470"/>
          <ac:spMkLst>
            <pc:docMk/>
            <pc:sldMk cId="1591556874" sldId="271"/>
            <ac:spMk id="28" creationId="{9CB5CDD5-F828-45DE-A75D-9C44746CA9FD}"/>
          </ac:spMkLst>
        </pc:spChg>
        <pc:grpChg chg="add mod">
          <ac:chgData name="Minesh Patel" userId="a66d4990ec83ac90" providerId="LiveId" clId="{97B90290-4C0A-439B-81EB-B5CF226A566E}" dt="2021-07-22T14:30:36.732" v="1581" actId="1076"/>
          <ac:grpSpMkLst>
            <pc:docMk/>
            <pc:sldMk cId="1591556874" sldId="271"/>
            <ac:grpSpMk id="10" creationId="{63C4B48E-A05E-4489-B6E2-063CDBAEB654}"/>
          </ac:grpSpMkLst>
        </pc:grpChg>
        <pc:grpChg chg="add del mod">
          <ac:chgData name="Minesh Patel" userId="a66d4990ec83ac90" providerId="LiveId" clId="{97B90290-4C0A-439B-81EB-B5CF226A566E}" dt="2021-07-22T14:21:28.914" v="1445" actId="478"/>
          <ac:grpSpMkLst>
            <pc:docMk/>
            <pc:sldMk cId="1591556874" sldId="271"/>
            <ac:grpSpMk id="16" creationId="{7804A9E6-AA76-4AE2-9B89-F90DA2325197}"/>
          </ac:grpSpMkLst>
        </pc:grpChg>
        <pc:grpChg chg="add mod">
          <ac:chgData name="Minesh Patel" userId="a66d4990ec83ac90" providerId="LiveId" clId="{97B90290-4C0A-439B-81EB-B5CF226A566E}" dt="2021-07-22T14:30:36.732" v="1581" actId="1076"/>
          <ac:grpSpMkLst>
            <pc:docMk/>
            <pc:sldMk cId="1591556874" sldId="271"/>
            <ac:grpSpMk id="19" creationId="{D3478EE3-5F8F-4DD4-8232-EF928F444103}"/>
          </ac:grpSpMkLst>
        </pc:grpChg>
        <pc:grpChg chg="add mod">
          <ac:chgData name="Minesh Patel" userId="a66d4990ec83ac90" providerId="LiveId" clId="{97B90290-4C0A-439B-81EB-B5CF226A566E}" dt="2021-07-22T14:22:08.398" v="1453"/>
          <ac:grpSpMkLst>
            <pc:docMk/>
            <pc:sldMk cId="1591556874" sldId="271"/>
            <ac:grpSpMk id="22" creationId="{094BF3AA-D4B6-4EFE-B0D6-315D1FC9E25D}"/>
          </ac:grpSpMkLst>
        </pc:grpChg>
      </pc:sldChg>
      <pc:sldChg chg="addSp modSp add mod">
        <pc:chgData name="Minesh Patel" userId="a66d4990ec83ac90" providerId="LiveId" clId="{97B90290-4C0A-439B-81EB-B5CF226A566E}" dt="2021-07-22T14:23:20.331" v="1469"/>
        <pc:sldMkLst>
          <pc:docMk/>
          <pc:sldMk cId="43502816" sldId="272"/>
        </pc:sldMkLst>
        <pc:spChg chg="mod">
          <ac:chgData name="Minesh Patel" userId="a66d4990ec83ac90" providerId="LiveId" clId="{97B90290-4C0A-439B-81EB-B5CF226A566E}" dt="2021-07-22T14:01:06.078" v="100" actId="2711"/>
          <ac:spMkLst>
            <pc:docMk/>
            <pc:sldMk cId="43502816" sldId="272"/>
            <ac:spMk id="2" creationId="{00000000-0000-0000-0000-000000000000}"/>
          </ac:spMkLst>
        </pc:spChg>
        <pc:spChg chg="mod">
          <ac:chgData name="Minesh Patel" userId="a66d4990ec83ac90" providerId="LiveId" clId="{97B90290-4C0A-439B-81EB-B5CF226A566E}" dt="2021-07-22T14:04:13.746" v="205"/>
          <ac:spMkLst>
            <pc:docMk/>
            <pc:sldMk cId="43502816" sldId="272"/>
            <ac:spMk id="8" creationId="{86E933F6-3105-4F1F-A6F6-9FD9657D4521}"/>
          </ac:spMkLst>
        </pc:spChg>
        <pc:spChg chg="mod">
          <ac:chgData name="Minesh Patel" userId="a66d4990ec83ac90" providerId="LiveId" clId="{97B90290-4C0A-439B-81EB-B5CF226A566E}" dt="2021-07-22T14:04:13.746" v="205"/>
          <ac:spMkLst>
            <pc:docMk/>
            <pc:sldMk cId="43502816" sldId="272"/>
            <ac:spMk id="9" creationId="{416F2DD0-577E-4E29-9587-EC7F8B3D6F4A}"/>
          </ac:spMkLst>
        </pc:spChg>
        <pc:spChg chg="mod">
          <ac:chgData name="Minesh Patel" userId="a66d4990ec83ac90" providerId="LiveId" clId="{97B90290-4C0A-439B-81EB-B5CF226A566E}" dt="2021-07-22T14:04:13.746" v="205"/>
          <ac:spMkLst>
            <pc:docMk/>
            <pc:sldMk cId="43502816" sldId="272"/>
            <ac:spMk id="10" creationId="{012E368A-E8A6-49C7-89EC-AF11FFA6EC74}"/>
          </ac:spMkLst>
        </pc:spChg>
        <pc:spChg chg="mod">
          <ac:chgData name="Minesh Patel" userId="a66d4990ec83ac90" providerId="LiveId" clId="{97B90290-4C0A-439B-81EB-B5CF226A566E}" dt="2021-07-22T14:04:13.746" v="205"/>
          <ac:spMkLst>
            <pc:docMk/>
            <pc:sldMk cId="43502816" sldId="272"/>
            <ac:spMk id="11" creationId="{C66DBB47-CEC9-43FC-8C70-34B32E9372F4}"/>
          </ac:spMkLst>
        </pc:spChg>
        <pc:spChg chg="mod">
          <ac:chgData name="Minesh Patel" userId="a66d4990ec83ac90" providerId="LiveId" clId="{97B90290-4C0A-439B-81EB-B5CF226A566E}" dt="2021-07-22T14:04:13.746" v="205"/>
          <ac:spMkLst>
            <pc:docMk/>
            <pc:sldMk cId="43502816" sldId="272"/>
            <ac:spMk id="12" creationId="{1DF81415-E7C0-4C8F-8832-D3707EFA5661}"/>
          </ac:spMkLst>
        </pc:spChg>
        <pc:spChg chg="add mod">
          <ac:chgData name="Minesh Patel" userId="a66d4990ec83ac90" providerId="LiveId" clId="{97B90290-4C0A-439B-81EB-B5CF226A566E}" dt="2021-07-22T14:23:20.331" v="1469"/>
          <ac:spMkLst>
            <pc:docMk/>
            <pc:sldMk cId="43502816" sldId="272"/>
            <ac:spMk id="13" creationId="{D57B52AE-0639-4D93-9C10-E61ADE62F79D}"/>
          </ac:spMkLst>
        </pc:spChg>
        <pc:spChg chg="mod">
          <ac:chgData name="Minesh Patel" userId="a66d4990ec83ac90" providerId="LiveId" clId="{97B90290-4C0A-439B-81EB-B5CF226A566E}" dt="2021-07-22T14:01:06.078" v="100" actId="2711"/>
          <ac:spMkLst>
            <pc:docMk/>
            <pc:sldMk cId="43502816" sldId="272"/>
            <ac:spMk id="143" creationId="{00000000-0000-0000-0000-000000000000}"/>
          </ac:spMkLst>
        </pc:spChg>
        <pc:spChg chg="mod">
          <ac:chgData name="Minesh Patel" userId="a66d4990ec83ac90" providerId="LiveId" clId="{97B90290-4C0A-439B-81EB-B5CF226A566E}" dt="2021-07-22T14:01:19.597" v="102" actId="207"/>
          <ac:spMkLst>
            <pc:docMk/>
            <pc:sldMk cId="43502816" sldId="272"/>
            <ac:spMk id="144" creationId="{00000000-0000-0000-0000-000000000000}"/>
          </ac:spMkLst>
        </pc:spChg>
        <pc:spChg chg="mod">
          <ac:chgData name="Minesh Patel" userId="a66d4990ec83ac90" providerId="LiveId" clId="{97B90290-4C0A-439B-81EB-B5CF226A566E}" dt="2021-07-22T14:01:24.847" v="103" actId="207"/>
          <ac:spMkLst>
            <pc:docMk/>
            <pc:sldMk cId="43502816" sldId="272"/>
            <ac:spMk id="145" creationId="{00000000-0000-0000-0000-000000000000}"/>
          </ac:spMkLst>
        </pc:spChg>
        <pc:spChg chg="mod">
          <ac:chgData name="Minesh Patel" userId="a66d4990ec83ac90" providerId="LiveId" clId="{97B90290-4C0A-439B-81EB-B5CF226A566E}" dt="2021-07-22T14:01:19.597" v="102" actId="207"/>
          <ac:spMkLst>
            <pc:docMk/>
            <pc:sldMk cId="43502816" sldId="272"/>
            <ac:spMk id="146" creationId="{00000000-0000-0000-0000-000000000000}"/>
          </ac:spMkLst>
        </pc:spChg>
        <pc:grpChg chg="add mod">
          <ac:chgData name="Minesh Patel" userId="a66d4990ec83ac90" providerId="LiveId" clId="{97B90290-4C0A-439B-81EB-B5CF226A566E}" dt="2021-07-22T14:04:13.746" v="205"/>
          <ac:grpSpMkLst>
            <pc:docMk/>
            <pc:sldMk cId="43502816" sldId="272"/>
            <ac:grpSpMk id="7" creationId="{9688FA12-03A7-43A3-9CDD-16409090088F}"/>
          </ac:grpSpMkLst>
        </pc:grpChg>
      </pc:sldChg>
      <pc:sldChg chg="add del">
        <pc:chgData name="Minesh Patel" userId="a66d4990ec83ac90" providerId="LiveId" clId="{97B90290-4C0A-439B-81EB-B5CF226A566E}" dt="2021-07-22T14:30:23.555" v="1580" actId="47"/>
        <pc:sldMkLst>
          <pc:docMk/>
          <pc:sldMk cId="3867117546" sldId="273"/>
        </pc:sldMkLst>
      </pc:sldChg>
      <pc:sldChg chg="addSp delSp modSp add mod modClrScheme chgLayout modNotesTx">
        <pc:chgData name="Minesh Patel" userId="a66d4990ec83ac90" providerId="LiveId" clId="{97B90290-4C0A-439B-81EB-B5CF226A566E}" dt="2021-07-22T14:30:21.423" v="1579" actId="20577"/>
        <pc:sldMkLst>
          <pc:docMk/>
          <pc:sldMk cId="548950390" sldId="275"/>
        </pc:sldMkLst>
        <pc:spChg chg="add del mod ord">
          <ac:chgData name="Minesh Patel" userId="a66d4990ec83ac90" providerId="LiveId" clId="{97B90290-4C0A-439B-81EB-B5CF226A566E}" dt="2021-07-22T14:23:13.447" v="1467" actId="700"/>
          <ac:spMkLst>
            <pc:docMk/>
            <pc:sldMk cId="548950390" sldId="275"/>
            <ac:spMk id="2" creationId="{022FACF2-EE10-4573-A709-5C43D5439878}"/>
          </ac:spMkLst>
        </pc:spChg>
        <pc:spChg chg="mod">
          <ac:chgData name="Minesh Patel" userId="a66d4990ec83ac90" providerId="LiveId" clId="{97B90290-4C0A-439B-81EB-B5CF226A566E}" dt="2021-07-22T14:28:25.334" v="1520" actId="1582"/>
          <ac:spMkLst>
            <pc:docMk/>
            <pc:sldMk cId="548950390" sldId="275"/>
            <ac:spMk id="3" creationId="{00000000-0000-0000-0000-000000000000}"/>
          </ac:spMkLst>
        </pc:spChg>
        <pc:spChg chg="add del mod ord">
          <ac:chgData name="Minesh Patel" userId="a66d4990ec83ac90" providerId="LiveId" clId="{97B90290-4C0A-439B-81EB-B5CF226A566E}" dt="2021-07-22T14:23:13.447" v="1467" actId="700"/>
          <ac:spMkLst>
            <pc:docMk/>
            <pc:sldMk cId="548950390" sldId="275"/>
            <ac:spMk id="4" creationId="{6F7F8EE0-5E28-4B0C-8A6B-AB51DFC44180}"/>
          </ac:spMkLst>
        </pc:spChg>
        <pc:spChg chg="mod">
          <ac:chgData name="Minesh Patel" userId="a66d4990ec83ac90" providerId="LiveId" clId="{97B90290-4C0A-439B-81EB-B5CF226A566E}" dt="2021-07-22T14:28:32.915" v="1522" actId="1076"/>
          <ac:spMkLst>
            <pc:docMk/>
            <pc:sldMk cId="548950390" sldId="275"/>
            <ac:spMk id="12" creationId="{00000000-0000-0000-0000-000000000000}"/>
          </ac:spMkLst>
        </pc:spChg>
        <pc:spChg chg="mod">
          <ac:chgData name="Minesh Patel" userId="a66d4990ec83ac90" providerId="LiveId" clId="{97B90290-4C0A-439B-81EB-B5CF226A566E}" dt="2021-07-22T14:22:40.764" v="1456"/>
          <ac:spMkLst>
            <pc:docMk/>
            <pc:sldMk cId="548950390" sldId="275"/>
            <ac:spMk id="15" creationId="{8E37E943-F9AE-48DC-841F-C3DE01BA266B}"/>
          </ac:spMkLst>
        </pc:spChg>
        <pc:spChg chg="mod">
          <ac:chgData name="Minesh Patel" userId="a66d4990ec83ac90" providerId="LiveId" clId="{97B90290-4C0A-439B-81EB-B5CF226A566E}" dt="2021-07-22T14:22:40.764" v="1456"/>
          <ac:spMkLst>
            <pc:docMk/>
            <pc:sldMk cId="548950390" sldId="275"/>
            <ac:spMk id="16" creationId="{AB3D2FF6-65A1-4A30-A8F7-2BCF8ADDADC2}"/>
          </ac:spMkLst>
        </pc:spChg>
        <pc:spChg chg="mod">
          <ac:chgData name="Minesh Patel" userId="a66d4990ec83ac90" providerId="LiveId" clId="{97B90290-4C0A-439B-81EB-B5CF226A566E}" dt="2021-07-22T14:22:40.764" v="1456"/>
          <ac:spMkLst>
            <pc:docMk/>
            <pc:sldMk cId="548950390" sldId="275"/>
            <ac:spMk id="17" creationId="{220D4DB8-58D4-4247-A4C6-3C5D0E2BACD7}"/>
          </ac:spMkLst>
        </pc:spChg>
        <pc:spChg chg="mod">
          <ac:chgData name="Minesh Patel" userId="a66d4990ec83ac90" providerId="LiveId" clId="{97B90290-4C0A-439B-81EB-B5CF226A566E}" dt="2021-07-22T14:22:40.764" v="1456"/>
          <ac:spMkLst>
            <pc:docMk/>
            <pc:sldMk cId="548950390" sldId="275"/>
            <ac:spMk id="18" creationId="{300D068B-8D80-4B28-B5AD-B8EB2BDB613D}"/>
          </ac:spMkLst>
        </pc:spChg>
        <pc:spChg chg="mod">
          <ac:chgData name="Minesh Patel" userId="a66d4990ec83ac90" providerId="LiveId" clId="{97B90290-4C0A-439B-81EB-B5CF226A566E}" dt="2021-07-22T14:22:40.764" v="1456"/>
          <ac:spMkLst>
            <pc:docMk/>
            <pc:sldMk cId="548950390" sldId="275"/>
            <ac:spMk id="19" creationId="{916BDE5D-1773-4A1F-A49A-DB6BEEB39FCE}"/>
          </ac:spMkLst>
        </pc:spChg>
        <pc:spChg chg="add mod">
          <ac:chgData name="Minesh Patel" userId="a66d4990ec83ac90" providerId="LiveId" clId="{97B90290-4C0A-439B-81EB-B5CF226A566E}" dt="2021-07-22T14:23:25.562" v="1472"/>
          <ac:spMkLst>
            <pc:docMk/>
            <pc:sldMk cId="548950390" sldId="275"/>
            <ac:spMk id="22" creationId="{E2879216-44C7-488C-B100-2C98F0D07400}"/>
          </ac:spMkLst>
        </pc:spChg>
        <pc:spChg chg="add mod">
          <ac:chgData name="Minesh Patel" userId="a66d4990ec83ac90" providerId="LiveId" clId="{97B90290-4C0A-439B-81EB-B5CF226A566E}" dt="2021-07-22T14:29:45.128" v="1553" actId="1076"/>
          <ac:spMkLst>
            <pc:docMk/>
            <pc:sldMk cId="548950390" sldId="275"/>
            <ac:spMk id="23" creationId="{6DD51291-979F-48EE-84BE-2DBD8B9EE240}"/>
          </ac:spMkLst>
        </pc:spChg>
        <pc:spChg chg="add del mod">
          <ac:chgData name="Minesh Patel" userId="a66d4990ec83ac90" providerId="LiveId" clId="{97B90290-4C0A-439B-81EB-B5CF226A566E}" dt="2021-07-22T14:26:52.816" v="1496" actId="478"/>
          <ac:spMkLst>
            <pc:docMk/>
            <pc:sldMk cId="548950390" sldId="275"/>
            <ac:spMk id="24" creationId="{4072B7D4-278B-47DB-887A-F715CD339CC6}"/>
          </ac:spMkLst>
        </pc:spChg>
        <pc:spChg chg="mod">
          <ac:chgData name="Minesh Patel" userId="a66d4990ec83ac90" providerId="LiveId" clId="{97B90290-4C0A-439B-81EB-B5CF226A566E}" dt="2021-07-22T14:22:33.846" v="1455" actId="2711"/>
          <ac:spMkLst>
            <pc:docMk/>
            <pc:sldMk cId="548950390" sldId="275"/>
            <ac:spMk id="25" creationId="{00000000-0000-0000-0000-000000000000}"/>
          </ac:spMkLst>
        </pc:spChg>
        <pc:spChg chg="mod">
          <ac:chgData name="Minesh Patel" userId="a66d4990ec83ac90" providerId="LiveId" clId="{97B90290-4C0A-439B-81EB-B5CF226A566E}" dt="2021-07-22T14:22:33.846" v="1455" actId="2711"/>
          <ac:spMkLst>
            <pc:docMk/>
            <pc:sldMk cId="548950390" sldId="275"/>
            <ac:spMk id="27" creationId="{00000000-0000-0000-0000-000000000000}"/>
          </ac:spMkLst>
        </pc:spChg>
        <pc:spChg chg="mod">
          <ac:chgData name="Minesh Patel" userId="a66d4990ec83ac90" providerId="LiveId" clId="{97B90290-4C0A-439B-81EB-B5CF226A566E}" dt="2021-07-22T14:27:53.970" v="1513" actId="1076"/>
          <ac:spMkLst>
            <pc:docMk/>
            <pc:sldMk cId="548950390" sldId="275"/>
            <ac:spMk id="29" creationId="{00000000-0000-0000-0000-000000000000}"/>
          </ac:spMkLst>
        </pc:spChg>
        <pc:spChg chg="mod">
          <ac:chgData name="Minesh Patel" userId="a66d4990ec83ac90" providerId="LiveId" clId="{97B90290-4C0A-439B-81EB-B5CF226A566E}" dt="2021-07-22T14:22:33.846" v="1455" actId="2711"/>
          <ac:spMkLst>
            <pc:docMk/>
            <pc:sldMk cId="548950390" sldId="275"/>
            <ac:spMk id="30" creationId="{00000000-0000-0000-0000-000000000000}"/>
          </ac:spMkLst>
        </pc:spChg>
        <pc:spChg chg="mod">
          <ac:chgData name="Minesh Patel" userId="a66d4990ec83ac90" providerId="LiveId" clId="{97B90290-4C0A-439B-81EB-B5CF226A566E}" dt="2021-07-22T14:22:33.846" v="1455" actId="2711"/>
          <ac:spMkLst>
            <pc:docMk/>
            <pc:sldMk cId="548950390" sldId="275"/>
            <ac:spMk id="33" creationId="{00000000-0000-0000-0000-000000000000}"/>
          </ac:spMkLst>
        </pc:spChg>
        <pc:spChg chg="mod">
          <ac:chgData name="Minesh Patel" userId="a66d4990ec83ac90" providerId="LiveId" clId="{97B90290-4C0A-439B-81EB-B5CF226A566E}" dt="2021-07-22T14:27:53.970" v="1513" actId="1076"/>
          <ac:spMkLst>
            <pc:docMk/>
            <pc:sldMk cId="548950390" sldId="275"/>
            <ac:spMk id="77" creationId="{00000000-0000-0000-0000-000000000000}"/>
          </ac:spMkLst>
        </pc:spChg>
        <pc:grpChg chg="add mod">
          <ac:chgData name="Minesh Patel" userId="a66d4990ec83ac90" providerId="LiveId" clId="{97B90290-4C0A-439B-81EB-B5CF226A566E}" dt="2021-07-22T14:22:48.278" v="1458" actId="1076"/>
          <ac:grpSpMkLst>
            <pc:docMk/>
            <pc:sldMk cId="548950390" sldId="275"/>
            <ac:grpSpMk id="14" creationId="{C7DFB1EC-D850-418D-9921-DD6F97BAC25E}"/>
          </ac:grpSpMkLst>
        </pc:grpChg>
        <pc:grpChg chg="mod">
          <ac:chgData name="Minesh Patel" userId="a66d4990ec83ac90" providerId="LiveId" clId="{97B90290-4C0A-439B-81EB-B5CF226A566E}" dt="2021-07-22T14:27:53.970" v="1513" actId="1076"/>
          <ac:grpSpMkLst>
            <pc:docMk/>
            <pc:sldMk cId="548950390" sldId="275"/>
            <ac:grpSpMk id="40" creationId="{00000000-0000-0000-0000-000000000000}"/>
          </ac:grpSpMkLst>
        </pc:grpChg>
        <pc:grpChg chg="mod">
          <ac:chgData name="Minesh Patel" userId="a66d4990ec83ac90" providerId="LiveId" clId="{97B90290-4C0A-439B-81EB-B5CF226A566E}" dt="2021-07-22T14:27:53.970" v="1513" actId="1076"/>
          <ac:grpSpMkLst>
            <pc:docMk/>
            <pc:sldMk cId="548950390" sldId="275"/>
            <ac:grpSpMk id="41" creationId="{00000000-0000-0000-0000-000000000000}"/>
          </ac:grpSpMkLst>
        </pc:grpChg>
        <pc:cxnChg chg="mod">
          <ac:chgData name="Minesh Patel" userId="a66d4990ec83ac90" providerId="LiveId" clId="{97B90290-4C0A-439B-81EB-B5CF226A566E}" dt="2021-07-22T14:27:53.970" v="1513" actId="1076"/>
          <ac:cxnSpMkLst>
            <pc:docMk/>
            <pc:sldMk cId="548950390" sldId="275"/>
            <ac:cxnSpMk id="8" creationId="{00000000-0000-0000-0000-000000000000}"/>
          </ac:cxnSpMkLst>
        </pc:cxnChg>
        <pc:cxnChg chg="mod">
          <ac:chgData name="Minesh Patel" userId="a66d4990ec83ac90" providerId="LiveId" clId="{97B90290-4C0A-439B-81EB-B5CF226A566E}" dt="2021-07-22T14:28:29.627" v="1521" actId="14100"/>
          <ac:cxnSpMkLst>
            <pc:docMk/>
            <pc:sldMk cId="548950390" sldId="275"/>
            <ac:cxnSpMk id="76" creationId="{00000000-0000-0000-0000-000000000000}"/>
          </ac:cxnSpMkLst>
        </pc:cxnChg>
      </pc:sldChg>
      <pc:sldChg chg="add del">
        <pc:chgData name="Minesh Patel" userId="a66d4990ec83ac90" providerId="LiveId" clId="{97B90290-4C0A-439B-81EB-B5CF226A566E}" dt="2021-07-22T14:45:10.320" v="1634"/>
        <pc:sldMkLst>
          <pc:docMk/>
          <pc:sldMk cId="2993975388" sldId="296"/>
        </pc:sldMkLst>
      </pc:sldChg>
      <pc:sldChg chg="addSp modSp add del">
        <pc:chgData name="Minesh Patel" userId="a66d4990ec83ac90" providerId="LiveId" clId="{97B90290-4C0A-439B-81EB-B5CF226A566E}" dt="2021-07-22T17:28:59.968" v="4534"/>
        <pc:sldMkLst>
          <pc:docMk/>
          <pc:sldMk cId="3771362713" sldId="379"/>
        </pc:sldMkLst>
        <pc:spChg chg="mod">
          <ac:chgData name="Minesh Patel" userId="a66d4990ec83ac90" providerId="LiveId" clId="{97B90290-4C0A-439B-81EB-B5CF226A566E}" dt="2021-07-22T17:28:59.968" v="4534"/>
          <ac:spMkLst>
            <pc:docMk/>
            <pc:sldMk cId="3771362713" sldId="379"/>
            <ac:spMk id="5" creationId="{42D549E6-7735-4F19-B746-85F0CCBF963E}"/>
          </ac:spMkLst>
        </pc:spChg>
        <pc:spChg chg="mod">
          <ac:chgData name="Minesh Patel" userId="a66d4990ec83ac90" providerId="LiveId" clId="{97B90290-4C0A-439B-81EB-B5CF226A566E}" dt="2021-07-22T17:28:59.968" v="4534"/>
          <ac:spMkLst>
            <pc:docMk/>
            <pc:sldMk cId="3771362713" sldId="379"/>
            <ac:spMk id="6" creationId="{21AEB172-D51A-4BB5-8DFB-486A447FC92E}"/>
          </ac:spMkLst>
        </pc:spChg>
        <pc:spChg chg="mod">
          <ac:chgData name="Minesh Patel" userId="a66d4990ec83ac90" providerId="LiveId" clId="{97B90290-4C0A-439B-81EB-B5CF226A566E}" dt="2021-07-22T17:28:59.968" v="4534"/>
          <ac:spMkLst>
            <pc:docMk/>
            <pc:sldMk cId="3771362713" sldId="379"/>
            <ac:spMk id="7" creationId="{ECD74C29-983D-4849-94A5-ADE94ECFC302}"/>
          </ac:spMkLst>
        </pc:spChg>
        <pc:spChg chg="mod">
          <ac:chgData name="Minesh Patel" userId="a66d4990ec83ac90" providerId="LiveId" clId="{97B90290-4C0A-439B-81EB-B5CF226A566E}" dt="2021-07-22T17:28:59.968" v="4534"/>
          <ac:spMkLst>
            <pc:docMk/>
            <pc:sldMk cId="3771362713" sldId="379"/>
            <ac:spMk id="8" creationId="{D09C27E9-B3E5-4275-9347-E4A2ED61FBD3}"/>
          </ac:spMkLst>
        </pc:spChg>
        <pc:spChg chg="mod">
          <ac:chgData name="Minesh Patel" userId="a66d4990ec83ac90" providerId="LiveId" clId="{97B90290-4C0A-439B-81EB-B5CF226A566E}" dt="2021-07-22T17:28:59.968" v="4534"/>
          <ac:spMkLst>
            <pc:docMk/>
            <pc:sldMk cId="3771362713" sldId="379"/>
            <ac:spMk id="9" creationId="{BB55D06E-907F-4787-BA8F-A02F4A9440D2}"/>
          </ac:spMkLst>
        </pc:spChg>
        <pc:grpChg chg="add mod">
          <ac:chgData name="Minesh Patel" userId="a66d4990ec83ac90" providerId="LiveId" clId="{97B90290-4C0A-439B-81EB-B5CF226A566E}" dt="2021-07-22T17:28:59.968" v="4534"/>
          <ac:grpSpMkLst>
            <pc:docMk/>
            <pc:sldMk cId="3771362713" sldId="379"/>
            <ac:grpSpMk id="4" creationId="{6CC039D5-7E14-42D8-98C5-7A7821DED646}"/>
          </ac:grpSpMkLst>
        </pc:grpChg>
      </pc:sldChg>
      <pc:sldChg chg="addSp delSp modSp add mod addAnim delAnim modAnim modNotesTx">
        <pc:chgData name="Minesh Patel" userId="a66d4990ec83ac90" providerId="LiveId" clId="{97B90290-4C0A-439B-81EB-B5CF226A566E}" dt="2021-07-22T17:29:01.528" v="4535"/>
        <pc:sldMkLst>
          <pc:docMk/>
          <pc:sldMk cId="1194841187" sldId="413"/>
        </pc:sldMkLst>
        <pc:spChg chg="mod">
          <ac:chgData name="Minesh Patel" userId="a66d4990ec83ac90" providerId="LiveId" clId="{97B90290-4C0A-439B-81EB-B5CF226A566E}" dt="2021-07-22T15:08:07.670" v="2496" actId="20577"/>
          <ac:spMkLst>
            <pc:docMk/>
            <pc:sldMk cId="1194841187" sldId="413"/>
            <ac:spMk id="2" creationId="{00000000-0000-0000-0000-000000000000}"/>
          </ac:spMkLst>
        </pc:spChg>
        <pc:spChg chg="mod">
          <ac:chgData name="Minesh Patel" userId="a66d4990ec83ac90" providerId="LiveId" clId="{97B90290-4C0A-439B-81EB-B5CF226A566E}" dt="2021-07-22T15:05:31.857" v="2297" actId="1076"/>
          <ac:spMkLst>
            <pc:docMk/>
            <pc:sldMk cId="1194841187" sldId="413"/>
            <ac:spMk id="3" creationId="{00000000-0000-0000-0000-000000000000}"/>
          </ac:spMkLst>
        </pc:spChg>
        <pc:spChg chg="mod">
          <ac:chgData name="Minesh Patel" userId="a66d4990ec83ac90" providerId="LiveId" clId="{97B90290-4C0A-439B-81EB-B5CF226A566E}" dt="2021-07-22T15:04:14.863" v="2216" actId="208"/>
          <ac:spMkLst>
            <pc:docMk/>
            <pc:sldMk cId="1194841187" sldId="413"/>
            <ac:spMk id="24" creationId="{F6D4FD44-EBD7-473D-B2BF-27855D4FD781}"/>
          </ac:spMkLst>
        </pc:spChg>
        <pc:spChg chg="mod">
          <ac:chgData name="Minesh Patel" userId="a66d4990ec83ac90" providerId="LiveId" clId="{97B90290-4C0A-439B-81EB-B5CF226A566E}" dt="2021-07-22T17:02:53.411" v="3813" actId="207"/>
          <ac:spMkLst>
            <pc:docMk/>
            <pc:sldMk cId="1194841187" sldId="413"/>
            <ac:spMk id="26" creationId="{C90788F6-238C-4712-A55D-E8D34AE675DC}"/>
          </ac:spMkLst>
        </pc:spChg>
        <pc:spChg chg="mod">
          <ac:chgData name="Minesh Patel" userId="a66d4990ec83ac90" providerId="LiveId" clId="{97B90290-4C0A-439B-81EB-B5CF226A566E}" dt="2021-07-22T17:02:53.411" v="3813" actId="207"/>
          <ac:spMkLst>
            <pc:docMk/>
            <pc:sldMk cId="1194841187" sldId="413"/>
            <ac:spMk id="27" creationId="{BF7D1451-D327-4C76-BB97-1A68844E12B2}"/>
          </ac:spMkLst>
        </pc:spChg>
        <pc:spChg chg="mod">
          <ac:chgData name="Minesh Patel" userId="a66d4990ec83ac90" providerId="LiveId" clId="{97B90290-4C0A-439B-81EB-B5CF226A566E}" dt="2021-07-22T17:02:53.411" v="3813" actId="207"/>
          <ac:spMkLst>
            <pc:docMk/>
            <pc:sldMk cId="1194841187" sldId="413"/>
            <ac:spMk id="32" creationId="{AE9657CC-5502-45B2-AFAC-ACF9AE7893E2}"/>
          </ac:spMkLst>
        </pc:spChg>
        <pc:spChg chg="mod">
          <ac:chgData name="Minesh Patel" userId="a66d4990ec83ac90" providerId="LiveId" clId="{97B90290-4C0A-439B-81EB-B5CF226A566E}" dt="2021-07-22T15:04:20.196" v="2217" actId="208"/>
          <ac:spMkLst>
            <pc:docMk/>
            <pc:sldMk cId="1194841187" sldId="413"/>
            <ac:spMk id="42" creationId="{AACB6F0E-D0F2-424E-B0A4-6801419CA461}"/>
          </ac:spMkLst>
        </pc:spChg>
        <pc:spChg chg="mod">
          <ac:chgData name="Minesh Patel" userId="a66d4990ec83ac90" providerId="LiveId" clId="{97B90290-4C0A-439B-81EB-B5CF226A566E}" dt="2021-07-22T17:04:09.410" v="3825" actId="14100"/>
          <ac:spMkLst>
            <pc:docMk/>
            <pc:sldMk cId="1194841187" sldId="413"/>
            <ac:spMk id="43" creationId="{9AAE86FD-5A0C-4C62-A8B6-4DB3E9F120B5}"/>
          </ac:spMkLst>
        </pc:spChg>
        <pc:spChg chg="mod">
          <ac:chgData name="Minesh Patel" userId="a66d4990ec83ac90" providerId="LiveId" clId="{97B90290-4C0A-439B-81EB-B5CF226A566E}" dt="2021-07-22T17:29:01.528" v="4535"/>
          <ac:spMkLst>
            <pc:docMk/>
            <pc:sldMk cId="1194841187" sldId="413"/>
            <ac:spMk id="45" creationId="{98F42D55-7F3A-45C2-85D9-50E295A776E0}"/>
          </ac:spMkLst>
        </pc:spChg>
        <pc:spChg chg="mod">
          <ac:chgData name="Minesh Patel" userId="a66d4990ec83ac90" providerId="LiveId" clId="{97B90290-4C0A-439B-81EB-B5CF226A566E}" dt="2021-07-22T15:05:34.921" v="2298" actId="1076"/>
          <ac:spMkLst>
            <pc:docMk/>
            <pc:sldMk cId="1194841187" sldId="413"/>
            <ac:spMk id="46" creationId="{25D6FE8C-107A-42FA-9F35-5876409FEF92}"/>
          </ac:spMkLst>
        </pc:spChg>
        <pc:spChg chg="mod">
          <ac:chgData name="Minesh Patel" userId="a66d4990ec83ac90" providerId="LiveId" clId="{97B90290-4C0A-439B-81EB-B5CF226A566E}" dt="2021-07-22T17:29:01.528" v="4535"/>
          <ac:spMkLst>
            <pc:docMk/>
            <pc:sldMk cId="1194841187" sldId="413"/>
            <ac:spMk id="47" creationId="{2BC26408-BB2C-4EBC-96E4-22C9A609350C}"/>
          </ac:spMkLst>
        </pc:spChg>
        <pc:spChg chg="add del mod">
          <ac:chgData name="Minesh Patel" userId="a66d4990ec83ac90" providerId="LiveId" clId="{97B90290-4C0A-439B-81EB-B5CF226A566E}" dt="2021-07-22T17:03:50.970" v="3815" actId="114"/>
          <ac:spMkLst>
            <pc:docMk/>
            <pc:sldMk cId="1194841187" sldId="413"/>
            <ac:spMk id="48" creationId="{CB5786E9-2F64-4A0B-A7AE-0092C0D71C68}"/>
          </ac:spMkLst>
        </pc:spChg>
        <pc:spChg chg="mod">
          <ac:chgData name="Minesh Patel" userId="a66d4990ec83ac90" providerId="LiveId" clId="{97B90290-4C0A-439B-81EB-B5CF226A566E}" dt="2021-07-22T15:05:31.857" v="2297" actId="1076"/>
          <ac:spMkLst>
            <pc:docMk/>
            <pc:sldMk cId="1194841187" sldId="413"/>
            <ac:spMk id="49" creationId="{C2DD1A82-4ACD-4323-B75B-DCFB6784BDBB}"/>
          </ac:spMkLst>
        </pc:spChg>
        <pc:spChg chg="mod">
          <ac:chgData name="Minesh Patel" userId="a66d4990ec83ac90" providerId="LiveId" clId="{97B90290-4C0A-439B-81EB-B5CF226A566E}" dt="2021-07-22T17:29:01.528" v="4535"/>
          <ac:spMkLst>
            <pc:docMk/>
            <pc:sldMk cId="1194841187" sldId="413"/>
            <ac:spMk id="50" creationId="{CC8565A2-D316-4412-A352-C4D5A4A2B96D}"/>
          </ac:spMkLst>
        </pc:spChg>
        <pc:spChg chg="add del mod">
          <ac:chgData name="Minesh Patel" userId="a66d4990ec83ac90" providerId="LiveId" clId="{97B90290-4C0A-439B-81EB-B5CF226A566E}" dt="2021-07-22T17:03:50.970" v="3815" actId="114"/>
          <ac:spMkLst>
            <pc:docMk/>
            <pc:sldMk cId="1194841187" sldId="413"/>
            <ac:spMk id="51" creationId="{08A3DE9A-34EE-4AD2-BABF-2921C8134FF3}"/>
          </ac:spMkLst>
        </pc:spChg>
        <pc:spChg chg="add del mod">
          <ac:chgData name="Minesh Patel" userId="a66d4990ec83ac90" providerId="LiveId" clId="{97B90290-4C0A-439B-81EB-B5CF226A566E}" dt="2021-07-22T17:03:50.970" v="3815" actId="114"/>
          <ac:spMkLst>
            <pc:docMk/>
            <pc:sldMk cId="1194841187" sldId="413"/>
            <ac:spMk id="61" creationId="{F361F97A-6E1D-42C6-928C-85D9979A30AB}"/>
          </ac:spMkLst>
        </pc:spChg>
        <pc:spChg chg="add del mod">
          <ac:chgData name="Minesh Patel" userId="a66d4990ec83ac90" providerId="LiveId" clId="{97B90290-4C0A-439B-81EB-B5CF226A566E}" dt="2021-07-22T17:03:50.970" v="3815" actId="114"/>
          <ac:spMkLst>
            <pc:docMk/>
            <pc:sldMk cId="1194841187" sldId="413"/>
            <ac:spMk id="62" creationId="{257D2C72-DB4F-44BC-9313-64D226062978}"/>
          </ac:spMkLst>
        </pc:spChg>
        <pc:spChg chg="mod">
          <ac:chgData name="Minesh Patel" userId="a66d4990ec83ac90" providerId="LiveId" clId="{97B90290-4C0A-439B-81EB-B5CF226A566E}" dt="2021-07-22T17:29:01.528" v="4535"/>
          <ac:spMkLst>
            <pc:docMk/>
            <pc:sldMk cId="1194841187" sldId="413"/>
            <ac:spMk id="63" creationId="{6FACA885-B91D-4FC8-A3B4-D7499BD4D036}"/>
          </ac:spMkLst>
        </pc:spChg>
        <pc:spChg chg="mod">
          <ac:chgData name="Minesh Patel" userId="a66d4990ec83ac90" providerId="LiveId" clId="{97B90290-4C0A-439B-81EB-B5CF226A566E}" dt="2021-07-22T17:29:01.528" v="4535"/>
          <ac:spMkLst>
            <pc:docMk/>
            <pc:sldMk cId="1194841187" sldId="413"/>
            <ac:spMk id="64" creationId="{26D6A44F-D5F5-49CC-87B8-DA407D7E096A}"/>
          </ac:spMkLst>
        </pc:spChg>
        <pc:grpChg chg="mod">
          <ac:chgData name="Minesh Patel" userId="a66d4990ec83ac90" providerId="LiveId" clId="{97B90290-4C0A-439B-81EB-B5CF226A566E}" dt="2021-07-22T15:05:31.857" v="2297" actId="1076"/>
          <ac:grpSpMkLst>
            <pc:docMk/>
            <pc:sldMk cId="1194841187" sldId="413"/>
            <ac:grpSpMk id="21" creationId="{7A6C1953-F6C8-489E-B33C-1E0EB4FDB412}"/>
          </ac:grpSpMkLst>
        </pc:grpChg>
        <pc:grpChg chg="add mod">
          <ac:chgData name="Minesh Patel" userId="a66d4990ec83ac90" providerId="LiveId" clId="{97B90290-4C0A-439B-81EB-B5CF226A566E}" dt="2021-07-22T17:29:01.528" v="4535"/>
          <ac:grpSpMkLst>
            <pc:docMk/>
            <pc:sldMk cId="1194841187" sldId="413"/>
            <ac:grpSpMk id="44" creationId="{1A30BE6A-05E6-45A9-9627-C157CA29683E}"/>
          </ac:grpSpMkLst>
        </pc:grpChg>
        <pc:grpChg chg="mod">
          <ac:chgData name="Minesh Patel" userId="a66d4990ec83ac90" providerId="LiveId" clId="{97B90290-4C0A-439B-81EB-B5CF226A566E}" dt="2021-07-22T15:05:31.857" v="2297" actId="1076"/>
          <ac:grpSpMkLst>
            <pc:docMk/>
            <pc:sldMk cId="1194841187" sldId="413"/>
            <ac:grpSpMk id="52" creationId="{DCBE0F57-725F-4577-BCC2-0DC4A172CF84}"/>
          </ac:grpSpMkLst>
        </pc:grpChg>
        <pc:grpChg chg="mod">
          <ac:chgData name="Minesh Patel" userId="a66d4990ec83ac90" providerId="LiveId" clId="{97B90290-4C0A-439B-81EB-B5CF226A566E}" dt="2021-07-22T15:05:31.857" v="2297" actId="1076"/>
          <ac:grpSpMkLst>
            <pc:docMk/>
            <pc:sldMk cId="1194841187" sldId="413"/>
            <ac:grpSpMk id="55" creationId="{DFEF0F56-B3FF-4039-BB89-175F167EAA5E}"/>
          </ac:grpSpMkLst>
        </pc:grpChg>
        <pc:grpChg chg="mod">
          <ac:chgData name="Minesh Patel" userId="a66d4990ec83ac90" providerId="LiveId" clId="{97B90290-4C0A-439B-81EB-B5CF226A566E}" dt="2021-07-22T15:05:31.857" v="2297" actId="1076"/>
          <ac:grpSpMkLst>
            <pc:docMk/>
            <pc:sldMk cId="1194841187" sldId="413"/>
            <ac:grpSpMk id="58" creationId="{9199E48F-80B7-4ED8-B822-405D89AB6427}"/>
          </ac:grpSpMkLst>
        </pc:grpChg>
        <pc:cxnChg chg="mod">
          <ac:chgData name="Minesh Patel" userId="a66d4990ec83ac90" providerId="LiveId" clId="{97B90290-4C0A-439B-81EB-B5CF226A566E}" dt="2021-07-22T14:57:18.169" v="1848" actId="14100"/>
          <ac:cxnSpMkLst>
            <pc:docMk/>
            <pc:sldMk cId="1194841187" sldId="413"/>
            <ac:cxnSpMk id="29" creationId="{630F01B3-0D58-429A-9BB7-82E49CEF0375}"/>
          </ac:cxnSpMkLst>
        </pc:cxnChg>
        <pc:cxnChg chg="mod">
          <ac:chgData name="Minesh Patel" userId="a66d4990ec83ac90" providerId="LiveId" clId="{97B90290-4C0A-439B-81EB-B5CF226A566E}" dt="2021-07-22T14:57:18.169" v="1848" actId="14100"/>
          <ac:cxnSpMkLst>
            <pc:docMk/>
            <pc:sldMk cId="1194841187" sldId="413"/>
            <ac:cxnSpMk id="34" creationId="{9B356A77-BD93-485F-A268-8EE327D00F48}"/>
          </ac:cxnSpMkLst>
        </pc:cxnChg>
        <pc:cxnChg chg="mod">
          <ac:chgData name="Minesh Patel" userId="a66d4990ec83ac90" providerId="LiveId" clId="{97B90290-4C0A-439B-81EB-B5CF226A566E}" dt="2021-07-22T14:57:18.169" v="1848" actId="14100"/>
          <ac:cxnSpMkLst>
            <pc:docMk/>
            <pc:sldMk cId="1194841187" sldId="413"/>
            <ac:cxnSpMk id="38" creationId="{E1FA1DF2-48C7-45A8-8089-E95AEBF1B3FF}"/>
          </ac:cxnSpMkLst>
        </pc:cxnChg>
        <pc:cxnChg chg="mod">
          <ac:chgData name="Minesh Patel" userId="a66d4990ec83ac90" providerId="LiveId" clId="{97B90290-4C0A-439B-81EB-B5CF226A566E}" dt="2021-07-22T14:57:18.169" v="1848" actId="14100"/>
          <ac:cxnSpMkLst>
            <pc:docMk/>
            <pc:sldMk cId="1194841187" sldId="413"/>
            <ac:cxnSpMk id="41" creationId="{5422C014-F747-4479-9CE9-DBB20E2F9717}"/>
          </ac:cxnSpMkLst>
        </pc:cxnChg>
      </pc:sldChg>
      <pc:sldChg chg="addSp modSp add mod">
        <pc:chgData name="Minesh Patel" userId="a66d4990ec83ac90" providerId="LiveId" clId="{97B90290-4C0A-439B-81EB-B5CF226A566E}" dt="2021-07-22T17:28:54.922" v="4532" actId="1076"/>
        <pc:sldMkLst>
          <pc:docMk/>
          <pc:sldMk cId="3073025476" sldId="439"/>
        </pc:sldMkLst>
        <pc:spChg chg="mod">
          <ac:chgData name="Minesh Patel" userId="a66d4990ec83ac90" providerId="LiveId" clId="{97B90290-4C0A-439B-81EB-B5CF226A566E}" dt="2021-07-22T14:44:53.240" v="1632" actId="2711"/>
          <ac:spMkLst>
            <pc:docMk/>
            <pc:sldMk cId="3073025476" sldId="439"/>
            <ac:spMk id="2" creationId="{6FAF6D94-F2D1-4E88-A909-B4DF4E002525}"/>
          </ac:spMkLst>
        </pc:spChg>
        <pc:spChg chg="mod">
          <ac:chgData name="Minesh Patel" userId="a66d4990ec83ac90" providerId="LiveId" clId="{97B90290-4C0A-439B-81EB-B5CF226A566E}" dt="2021-07-22T14:44:53.240" v="1632" actId="2711"/>
          <ac:spMkLst>
            <pc:docMk/>
            <pc:sldMk cId="3073025476" sldId="439"/>
            <ac:spMk id="49" creationId="{CD8A06E8-DFC7-423D-B137-EDC45C1B1AD4}"/>
          </ac:spMkLst>
        </pc:spChg>
        <pc:spChg chg="mod">
          <ac:chgData name="Minesh Patel" userId="a66d4990ec83ac90" providerId="LiveId" clId="{97B90290-4C0A-439B-81EB-B5CF226A566E}" dt="2021-07-22T14:44:53.240" v="1632" actId="2711"/>
          <ac:spMkLst>
            <pc:docMk/>
            <pc:sldMk cId="3073025476" sldId="439"/>
            <ac:spMk id="50" creationId="{30E8EE1A-EB06-4931-B36B-EB15DA39B6CF}"/>
          </ac:spMkLst>
        </pc:spChg>
        <pc:spChg chg="mod">
          <ac:chgData name="Minesh Patel" userId="a66d4990ec83ac90" providerId="LiveId" clId="{97B90290-4C0A-439B-81EB-B5CF226A566E}" dt="2021-07-22T17:28:54.922" v="4532" actId="1076"/>
          <ac:spMkLst>
            <pc:docMk/>
            <pc:sldMk cId="3073025476" sldId="439"/>
            <ac:spMk id="85" creationId="{3646A859-0D1A-442B-9237-C38520D2019C}"/>
          </ac:spMkLst>
        </pc:spChg>
        <pc:spChg chg="mod">
          <ac:chgData name="Minesh Patel" userId="a66d4990ec83ac90" providerId="LiveId" clId="{97B90290-4C0A-439B-81EB-B5CF226A566E}" dt="2021-07-22T14:44:53.240" v="1632" actId="2711"/>
          <ac:spMkLst>
            <pc:docMk/>
            <pc:sldMk cId="3073025476" sldId="439"/>
            <ac:spMk id="97" creationId="{5532F03A-9141-40F7-841F-86291569D1C1}"/>
          </ac:spMkLst>
        </pc:spChg>
        <pc:spChg chg="mod">
          <ac:chgData name="Minesh Patel" userId="a66d4990ec83ac90" providerId="LiveId" clId="{97B90290-4C0A-439B-81EB-B5CF226A566E}" dt="2021-07-22T14:44:53.240" v="1632" actId="2711"/>
          <ac:spMkLst>
            <pc:docMk/>
            <pc:sldMk cId="3073025476" sldId="439"/>
            <ac:spMk id="98" creationId="{D92324E9-2916-4DA5-8BD9-D7A99907CABF}"/>
          </ac:spMkLst>
        </pc:spChg>
        <pc:spChg chg="mod">
          <ac:chgData name="Minesh Patel" userId="a66d4990ec83ac90" providerId="LiveId" clId="{97B90290-4C0A-439B-81EB-B5CF226A566E}" dt="2021-07-22T14:44:53.240" v="1632" actId="2711"/>
          <ac:spMkLst>
            <pc:docMk/>
            <pc:sldMk cId="3073025476" sldId="439"/>
            <ac:spMk id="99" creationId="{8A1553A6-DF73-4BB7-BDFA-BF7C4BF00EA3}"/>
          </ac:spMkLst>
        </pc:spChg>
        <pc:spChg chg="mod">
          <ac:chgData name="Minesh Patel" userId="a66d4990ec83ac90" providerId="LiveId" clId="{97B90290-4C0A-439B-81EB-B5CF226A566E}" dt="2021-07-22T14:44:53.240" v="1632" actId="2711"/>
          <ac:spMkLst>
            <pc:docMk/>
            <pc:sldMk cId="3073025476" sldId="439"/>
            <ac:spMk id="100" creationId="{BA226651-3DBB-4C29-926D-37DE3D057128}"/>
          </ac:spMkLst>
        </pc:spChg>
        <pc:spChg chg="mod">
          <ac:chgData name="Minesh Patel" userId="a66d4990ec83ac90" providerId="LiveId" clId="{97B90290-4C0A-439B-81EB-B5CF226A566E}" dt="2021-07-22T14:44:53.240" v="1632" actId="2711"/>
          <ac:spMkLst>
            <pc:docMk/>
            <pc:sldMk cId="3073025476" sldId="439"/>
            <ac:spMk id="101" creationId="{52F4C29A-6C11-40B8-AC53-F7CB8DDF3D7E}"/>
          </ac:spMkLst>
        </pc:spChg>
        <pc:spChg chg="mod">
          <ac:chgData name="Minesh Patel" userId="a66d4990ec83ac90" providerId="LiveId" clId="{97B90290-4C0A-439B-81EB-B5CF226A566E}" dt="2021-07-22T17:28:42.334" v="4530"/>
          <ac:spMkLst>
            <pc:docMk/>
            <pc:sldMk cId="3073025476" sldId="439"/>
            <ac:spMk id="123" creationId="{D4DDA9FE-654C-422F-8E95-52142B937219}"/>
          </ac:spMkLst>
        </pc:spChg>
        <pc:spChg chg="mod">
          <ac:chgData name="Minesh Patel" userId="a66d4990ec83ac90" providerId="LiveId" clId="{97B90290-4C0A-439B-81EB-B5CF226A566E}" dt="2021-07-22T17:28:42.334" v="4530"/>
          <ac:spMkLst>
            <pc:docMk/>
            <pc:sldMk cId="3073025476" sldId="439"/>
            <ac:spMk id="124" creationId="{5182A0AD-1B3B-4CAD-905B-B5C22B4255F6}"/>
          </ac:spMkLst>
        </pc:spChg>
        <pc:spChg chg="mod">
          <ac:chgData name="Minesh Patel" userId="a66d4990ec83ac90" providerId="LiveId" clId="{97B90290-4C0A-439B-81EB-B5CF226A566E}" dt="2021-07-22T17:28:42.334" v="4530"/>
          <ac:spMkLst>
            <pc:docMk/>
            <pc:sldMk cId="3073025476" sldId="439"/>
            <ac:spMk id="125" creationId="{6E90B097-F8DE-4975-B2C5-DF23E5E2B268}"/>
          </ac:spMkLst>
        </pc:spChg>
        <pc:spChg chg="mod">
          <ac:chgData name="Minesh Patel" userId="a66d4990ec83ac90" providerId="LiveId" clId="{97B90290-4C0A-439B-81EB-B5CF226A566E}" dt="2021-07-22T14:44:53.240" v="1632" actId="2711"/>
          <ac:spMkLst>
            <pc:docMk/>
            <pc:sldMk cId="3073025476" sldId="439"/>
            <ac:spMk id="128" creationId="{A4632E75-488D-4B39-917C-DC0282C6951C}"/>
          </ac:spMkLst>
        </pc:spChg>
        <pc:spChg chg="mod">
          <ac:chgData name="Minesh Patel" userId="a66d4990ec83ac90" providerId="LiveId" clId="{97B90290-4C0A-439B-81EB-B5CF226A566E}" dt="2021-07-22T14:44:53.240" v="1632" actId="2711"/>
          <ac:spMkLst>
            <pc:docMk/>
            <pc:sldMk cId="3073025476" sldId="439"/>
            <ac:spMk id="129" creationId="{B5031F36-74A6-40F6-9DA2-186A02D5D086}"/>
          </ac:spMkLst>
        </pc:spChg>
        <pc:spChg chg="mod">
          <ac:chgData name="Minesh Patel" userId="a66d4990ec83ac90" providerId="LiveId" clId="{97B90290-4C0A-439B-81EB-B5CF226A566E}" dt="2021-07-22T14:44:53.240" v="1632" actId="2711"/>
          <ac:spMkLst>
            <pc:docMk/>
            <pc:sldMk cId="3073025476" sldId="439"/>
            <ac:spMk id="138" creationId="{451B07B0-B8A2-470F-A462-2C8094A78D36}"/>
          </ac:spMkLst>
        </pc:spChg>
        <pc:spChg chg="mod">
          <ac:chgData name="Minesh Patel" userId="a66d4990ec83ac90" providerId="LiveId" clId="{97B90290-4C0A-439B-81EB-B5CF226A566E}" dt="2021-07-22T14:44:53.240" v="1632" actId="2711"/>
          <ac:spMkLst>
            <pc:docMk/>
            <pc:sldMk cId="3073025476" sldId="439"/>
            <ac:spMk id="139" creationId="{F5E1D0AC-97BB-4EAD-AB1E-2F0653278C2D}"/>
          </ac:spMkLst>
        </pc:spChg>
        <pc:spChg chg="mod">
          <ac:chgData name="Minesh Patel" userId="a66d4990ec83ac90" providerId="LiveId" clId="{97B90290-4C0A-439B-81EB-B5CF226A566E}" dt="2021-07-22T14:44:53.240" v="1632" actId="2711"/>
          <ac:spMkLst>
            <pc:docMk/>
            <pc:sldMk cId="3073025476" sldId="439"/>
            <ac:spMk id="140" creationId="{C6BF34AD-90AE-4501-8F9E-0F82288D3418}"/>
          </ac:spMkLst>
        </pc:spChg>
        <pc:spChg chg="mod">
          <ac:chgData name="Minesh Patel" userId="a66d4990ec83ac90" providerId="LiveId" clId="{97B90290-4C0A-439B-81EB-B5CF226A566E}" dt="2021-07-22T14:44:53.240" v="1632" actId="2711"/>
          <ac:spMkLst>
            <pc:docMk/>
            <pc:sldMk cId="3073025476" sldId="439"/>
            <ac:spMk id="141" creationId="{C27F406C-952F-4998-998B-79FCB8C87319}"/>
          </ac:spMkLst>
        </pc:spChg>
        <pc:spChg chg="mod">
          <ac:chgData name="Minesh Patel" userId="a66d4990ec83ac90" providerId="LiveId" clId="{97B90290-4C0A-439B-81EB-B5CF226A566E}" dt="2021-07-22T14:44:53.240" v="1632" actId="2711"/>
          <ac:spMkLst>
            <pc:docMk/>
            <pc:sldMk cId="3073025476" sldId="439"/>
            <ac:spMk id="142" creationId="{4B71D016-DB55-48D7-836F-423625A4833E}"/>
          </ac:spMkLst>
        </pc:spChg>
        <pc:spChg chg="mod">
          <ac:chgData name="Minesh Patel" userId="a66d4990ec83ac90" providerId="LiveId" clId="{97B90290-4C0A-439B-81EB-B5CF226A566E}" dt="2021-07-22T14:44:53.240" v="1632" actId="2711"/>
          <ac:spMkLst>
            <pc:docMk/>
            <pc:sldMk cId="3073025476" sldId="439"/>
            <ac:spMk id="143" creationId="{29074BB4-7FFB-455B-8C82-5BE3C3A151F6}"/>
          </ac:spMkLst>
        </pc:spChg>
        <pc:spChg chg="mod">
          <ac:chgData name="Minesh Patel" userId="a66d4990ec83ac90" providerId="LiveId" clId="{97B90290-4C0A-439B-81EB-B5CF226A566E}" dt="2021-07-22T14:44:53.240" v="1632" actId="2711"/>
          <ac:spMkLst>
            <pc:docMk/>
            <pc:sldMk cId="3073025476" sldId="439"/>
            <ac:spMk id="151" creationId="{ABD19EB7-CD1B-4AE2-9816-FB99BC54E8C7}"/>
          </ac:spMkLst>
        </pc:spChg>
        <pc:spChg chg="mod">
          <ac:chgData name="Minesh Patel" userId="a66d4990ec83ac90" providerId="LiveId" clId="{97B90290-4C0A-439B-81EB-B5CF226A566E}" dt="2021-07-22T14:44:53.240" v="1632" actId="2711"/>
          <ac:spMkLst>
            <pc:docMk/>
            <pc:sldMk cId="3073025476" sldId="439"/>
            <ac:spMk id="152" creationId="{93CB1A77-8231-422B-9F7F-84864E6C75A4}"/>
          </ac:spMkLst>
        </pc:spChg>
        <pc:spChg chg="mod">
          <ac:chgData name="Minesh Patel" userId="a66d4990ec83ac90" providerId="LiveId" clId="{97B90290-4C0A-439B-81EB-B5CF226A566E}" dt="2021-07-22T14:44:53.240" v="1632" actId="2711"/>
          <ac:spMkLst>
            <pc:docMk/>
            <pc:sldMk cId="3073025476" sldId="439"/>
            <ac:spMk id="153" creationId="{ED822894-1F16-4C23-8BE9-364BEF48FE5A}"/>
          </ac:spMkLst>
        </pc:spChg>
        <pc:spChg chg="mod">
          <ac:chgData name="Minesh Patel" userId="a66d4990ec83ac90" providerId="LiveId" clId="{97B90290-4C0A-439B-81EB-B5CF226A566E}" dt="2021-07-22T14:44:53.240" v="1632" actId="2711"/>
          <ac:spMkLst>
            <pc:docMk/>
            <pc:sldMk cId="3073025476" sldId="439"/>
            <ac:spMk id="154" creationId="{00ADC2EC-9178-443A-9C3F-BB71C46A866D}"/>
          </ac:spMkLst>
        </pc:spChg>
        <pc:spChg chg="mod">
          <ac:chgData name="Minesh Patel" userId="a66d4990ec83ac90" providerId="LiveId" clId="{97B90290-4C0A-439B-81EB-B5CF226A566E}" dt="2021-07-22T14:44:53.240" v="1632" actId="2711"/>
          <ac:spMkLst>
            <pc:docMk/>
            <pc:sldMk cId="3073025476" sldId="439"/>
            <ac:spMk id="155" creationId="{846CE35A-1406-4881-9639-69187E174F1E}"/>
          </ac:spMkLst>
        </pc:spChg>
        <pc:spChg chg="mod">
          <ac:chgData name="Minesh Patel" userId="a66d4990ec83ac90" providerId="LiveId" clId="{97B90290-4C0A-439B-81EB-B5CF226A566E}" dt="2021-07-22T14:44:53.240" v="1632" actId="2711"/>
          <ac:spMkLst>
            <pc:docMk/>
            <pc:sldMk cId="3073025476" sldId="439"/>
            <ac:spMk id="156" creationId="{38DE0ABD-C0F9-4413-8A27-591DBF1CCFF9}"/>
          </ac:spMkLst>
        </pc:spChg>
        <pc:spChg chg="mod">
          <ac:chgData name="Minesh Patel" userId="a66d4990ec83ac90" providerId="LiveId" clId="{97B90290-4C0A-439B-81EB-B5CF226A566E}" dt="2021-07-22T14:44:53.240" v="1632" actId="2711"/>
          <ac:spMkLst>
            <pc:docMk/>
            <pc:sldMk cId="3073025476" sldId="439"/>
            <ac:spMk id="157" creationId="{019BD9FE-4953-48F4-9B58-F7CE63B60CED}"/>
          </ac:spMkLst>
        </pc:spChg>
        <pc:spChg chg="mod">
          <ac:chgData name="Minesh Patel" userId="a66d4990ec83ac90" providerId="LiveId" clId="{97B90290-4C0A-439B-81EB-B5CF226A566E}" dt="2021-07-22T14:44:53.240" v="1632" actId="2711"/>
          <ac:spMkLst>
            <pc:docMk/>
            <pc:sldMk cId="3073025476" sldId="439"/>
            <ac:spMk id="159" creationId="{90579ECF-37E9-4CE8-90DA-FF9C30DF8D61}"/>
          </ac:spMkLst>
        </pc:spChg>
        <pc:spChg chg="mod">
          <ac:chgData name="Minesh Patel" userId="a66d4990ec83ac90" providerId="LiveId" clId="{97B90290-4C0A-439B-81EB-B5CF226A566E}" dt="2021-07-22T14:44:53.240" v="1632" actId="2711"/>
          <ac:spMkLst>
            <pc:docMk/>
            <pc:sldMk cId="3073025476" sldId="439"/>
            <ac:spMk id="160" creationId="{DD881C1D-0944-4EF9-82B8-BA9D869B50FB}"/>
          </ac:spMkLst>
        </pc:spChg>
        <pc:spChg chg="mod">
          <ac:chgData name="Minesh Patel" userId="a66d4990ec83ac90" providerId="LiveId" clId="{97B90290-4C0A-439B-81EB-B5CF226A566E}" dt="2021-07-22T14:44:53.240" v="1632" actId="2711"/>
          <ac:spMkLst>
            <pc:docMk/>
            <pc:sldMk cId="3073025476" sldId="439"/>
            <ac:spMk id="161" creationId="{7CF3B153-BDC3-434A-BC24-A869B0A6154B}"/>
          </ac:spMkLst>
        </pc:spChg>
        <pc:spChg chg="mod">
          <ac:chgData name="Minesh Patel" userId="a66d4990ec83ac90" providerId="LiveId" clId="{97B90290-4C0A-439B-81EB-B5CF226A566E}" dt="2021-07-22T14:44:53.240" v="1632" actId="2711"/>
          <ac:spMkLst>
            <pc:docMk/>
            <pc:sldMk cId="3073025476" sldId="439"/>
            <ac:spMk id="162" creationId="{0F09D36F-D480-4979-981E-F57701CE7134}"/>
          </ac:spMkLst>
        </pc:spChg>
        <pc:spChg chg="mod">
          <ac:chgData name="Minesh Patel" userId="a66d4990ec83ac90" providerId="LiveId" clId="{97B90290-4C0A-439B-81EB-B5CF226A566E}" dt="2021-07-22T14:44:53.240" v="1632" actId="2711"/>
          <ac:spMkLst>
            <pc:docMk/>
            <pc:sldMk cId="3073025476" sldId="439"/>
            <ac:spMk id="163" creationId="{FEBEFA25-728F-4331-A549-9DD118D99FE7}"/>
          </ac:spMkLst>
        </pc:spChg>
        <pc:spChg chg="mod">
          <ac:chgData name="Minesh Patel" userId="a66d4990ec83ac90" providerId="LiveId" clId="{97B90290-4C0A-439B-81EB-B5CF226A566E}" dt="2021-07-22T14:44:53.240" v="1632" actId="2711"/>
          <ac:spMkLst>
            <pc:docMk/>
            <pc:sldMk cId="3073025476" sldId="439"/>
            <ac:spMk id="164" creationId="{10B5F204-9E01-491D-B696-59E99631C9CA}"/>
          </ac:spMkLst>
        </pc:spChg>
        <pc:spChg chg="mod">
          <ac:chgData name="Minesh Patel" userId="a66d4990ec83ac90" providerId="LiveId" clId="{97B90290-4C0A-439B-81EB-B5CF226A566E}" dt="2021-07-22T14:44:53.240" v="1632" actId="2711"/>
          <ac:spMkLst>
            <pc:docMk/>
            <pc:sldMk cId="3073025476" sldId="439"/>
            <ac:spMk id="165" creationId="{E6B5C5EF-B790-4243-8BBC-962BC39C9C6F}"/>
          </ac:spMkLst>
        </pc:spChg>
        <pc:spChg chg="mod">
          <ac:chgData name="Minesh Patel" userId="a66d4990ec83ac90" providerId="LiveId" clId="{97B90290-4C0A-439B-81EB-B5CF226A566E}" dt="2021-07-22T14:44:53.240" v="1632" actId="2711"/>
          <ac:spMkLst>
            <pc:docMk/>
            <pc:sldMk cId="3073025476" sldId="439"/>
            <ac:spMk id="166" creationId="{02AF7AF4-C9ED-44F5-8798-5A17B084B323}"/>
          </ac:spMkLst>
        </pc:spChg>
        <pc:spChg chg="mod">
          <ac:chgData name="Minesh Patel" userId="a66d4990ec83ac90" providerId="LiveId" clId="{97B90290-4C0A-439B-81EB-B5CF226A566E}" dt="2021-07-22T14:44:53.240" v="1632" actId="2711"/>
          <ac:spMkLst>
            <pc:docMk/>
            <pc:sldMk cId="3073025476" sldId="439"/>
            <ac:spMk id="167" creationId="{134E7015-E69E-455A-9569-96ECBD3BD9BE}"/>
          </ac:spMkLst>
        </pc:spChg>
        <pc:spChg chg="mod">
          <ac:chgData name="Minesh Patel" userId="a66d4990ec83ac90" providerId="LiveId" clId="{97B90290-4C0A-439B-81EB-B5CF226A566E}" dt="2021-07-22T14:44:53.240" v="1632" actId="2711"/>
          <ac:spMkLst>
            <pc:docMk/>
            <pc:sldMk cId="3073025476" sldId="439"/>
            <ac:spMk id="171" creationId="{0C172059-076A-4BCB-88BB-CAFBE3D3A15E}"/>
          </ac:spMkLst>
        </pc:spChg>
        <pc:spChg chg="mod">
          <ac:chgData name="Minesh Patel" userId="a66d4990ec83ac90" providerId="LiveId" clId="{97B90290-4C0A-439B-81EB-B5CF226A566E}" dt="2021-07-22T14:44:53.240" v="1632" actId="2711"/>
          <ac:spMkLst>
            <pc:docMk/>
            <pc:sldMk cId="3073025476" sldId="439"/>
            <ac:spMk id="186" creationId="{DAE26FE3-1B80-45B4-A59C-5670E39790FE}"/>
          </ac:spMkLst>
        </pc:spChg>
        <pc:spChg chg="mod">
          <ac:chgData name="Minesh Patel" userId="a66d4990ec83ac90" providerId="LiveId" clId="{97B90290-4C0A-439B-81EB-B5CF226A566E}" dt="2021-07-22T14:44:53.240" v="1632" actId="2711"/>
          <ac:spMkLst>
            <pc:docMk/>
            <pc:sldMk cId="3073025476" sldId="439"/>
            <ac:spMk id="187" creationId="{C9E061DF-D742-4E83-9A63-157E862A82C1}"/>
          </ac:spMkLst>
        </pc:spChg>
        <pc:spChg chg="mod">
          <ac:chgData name="Minesh Patel" userId="a66d4990ec83ac90" providerId="LiveId" clId="{97B90290-4C0A-439B-81EB-B5CF226A566E}" dt="2021-07-22T17:28:42.334" v="4530"/>
          <ac:spMkLst>
            <pc:docMk/>
            <pc:sldMk cId="3073025476" sldId="439"/>
            <ac:spMk id="189" creationId="{D2B5E658-3742-47B2-973F-79C2EDC3B8C7}"/>
          </ac:spMkLst>
        </pc:spChg>
        <pc:spChg chg="mod">
          <ac:chgData name="Minesh Patel" userId="a66d4990ec83ac90" providerId="LiveId" clId="{97B90290-4C0A-439B-81EB-B5CF226A566E}" dt="2021-07-22T17:28:42.334" v="4530"/>
          <ac:spMkLst>
            <pc:docMk/>
            <pc:sldMk cId="3073025476" sldId="439"/>
            <ac:spMk id="191" creationId="{A1EFB874-5820-4BAA-9D80-38962AD8DD46}"/>
          </ac:spMkLst>
        </pc:spChg>
        <pc:grpChg chg="mod">
          <ac:chgData name="Minesh Patel" userId="a66d4990ec83ac90" providerId="LiveId" clId="{97B90290-4C0A-439B-81EB-B5CF226A566E}" dt="2021-07-22T17:28:52.801" v="4531" actId="1076"/>
          <ac:grpSpMkLst>
            <pc:docMk/>
            <pc:sldMk cId="3073025476" sldId="439"/>
            <ac:grpSpMk id="4" creationId="{C216775E-980C-4D63-97DF-3008F6B0047F}"/>
          </ac:grpSpMkLst>
        </pc:grpChg>
        <pc:grpChg chg="mod">
          <ac:chgData name="Minesh Patel" userId="a66d4990ec83ac90" providerId="LiveId" clId="{97B90290-4C0A-439B-81EB-B5CF226A566E}" dt="2021-07-22T17:28:52.801" v="4531" actId="1076"/>
          <ac:grpSpMkLst>
            <pc:docMk/>
            <pc:sldMk cId="3073025476" sldId="439"/>
            <ac:grpSpMk id="5" creationId="{F7A7F73C-AA3B-44E5-979E-F5724D9FEA11}"/>
          </ac:grpSpMkLst>
        </pc:grpChg>
        <pc:grpChg chg="mod">
          <ac:chgData name="Minesh Patel" userId="a66d4990ec83ac90" providerId="LiveId" clId="{97B90290-4C0A-439B-81EB-B5CF226A566E}" dt="2021-07-22T17:28:52.801" v="4531" actId="1076"/>
          <ac:grpSpMkLst>
            <pc:docMk/>
            <pc:sldMk cId="3073025476" sldId="439"/>
            <ac:grpSpMk id="6" creationId="{2C794E5A-C7C7-4058-8A47-46D7BC61FD5E}"/>
          </ac:grpSpMkLst>
        </pc:grpChg>
        <pc:grpChg chg="mod">
          <ac:chgData name="Minesh Patel" userId="a66d4990ec83ac90" providerId="LiveId" clId="{97B90290-4C0A-439B-81EB-B5CF226A566E}" dt="2021-07-22T17:28:52.801" v="4531" actId="1076"/>
          <ac:grpSpMkLst>
            <pc:docMk/>
            <pc:sldMk cId="3073025476" sldId="439"/>
            <ac:grpSpMk id="8" creationId="{BCB4E7F5-13C8-41CD-A91B-E3CC3458E0BD}"/>
          </ac:grpSpMkLst>
        </pc:grpChg>
        <pc:grpChg chg="mod">
          <ac:chgData name="Minesh Patel" userId="a66d4990ec83ac90" providerId="LiveId" clId="{97B90290-4C0A-439B-81EB-B5CF226A566E}" dt="2021-07-22T17:28:52.801" v="4531" actId="1076"/>
          <ac:grpSpMkLst>
            <pc:docMk/>
            <pc:sldMk cId="3073025476" sldId="439"/>
            <ac:grpSpMk id="44" creationId="{7BFB25B3-858B-4DF7-B267-5B33D965A278}"/>
          </ac:grpSpMkLst>
        </pc:grpChg>
        <pc:grpChg chg="mod">
          <ac:chgData name="Minesh Patel" userId="a66d4990ec83ac90" providerId="LiveId" clId="{97B90290-4C0A-439B-81EB-B5CF226A566E}" dt="2021-07-22T17:28:52.801" v="4531" actId="1076"/>
          <ac:grpSpMkLst>
            <pc:docMk/>
            <pc:sldMk cId="3073025476" sldId="439"/>
            <ac:grpSpMk id="47" creationId="{9A5C7986-2DBC-4E00-A108-8444B9497B8D}"/>
          </ac:grpSpMkLst>
        </pc:grpChg>
        <pc:grpChg chg="add mod">
          <ac:chgData name="Minesh Patel" userId="a66d4990ec83ac90" providerId="LiveId" clId="{97B90290-4C0A-439B-81EB-B5CF226A566E}" dt="2021-07-22T17:28:42.334" v="4530"/>
          <ac:grpSpMkLst>
            <pc:docMk/>
            <pc:sldMk cId="3073025476" sldId="439"/>
            <ac:grpSpMk id="122" creationId="{673C9AFC-C0FD-4694-A4AF-152832E5AE2E}"/>
          </ac:grpSpMkLst>
        </pc:grpChg>
      </pc:sldChg>
      <pc:sldChg chg="addSp modSp add mod">
        <pc:chgData name="Minesh Patel" userId="a66d4990ec83ac90" providerId="LiveId" clId="{97B90290-4C0A-439B-81EB-B5CF226A566E}" dt="2021-07-22T17:29:05.469" v="4538"/>
        <pc:sldMkLst>
          <pc:docMk/>
          <pc:sldMk cId="2210273427" sldId="450"/>
        </pc:sldMkLst>
        <pc:spChg chg="mod">
          <ac:chgData name="Minesh Patel" userId="a66d4990ec83ac90" providerId="LiveId" clId="{97B90290-4C0A-439B-81EB-B5CF226A566E}" dt="2021-07-22T17:28:25.289" v="4529" actId="20577"/>
          <ac:spMkLst>
            <pc:docMk/>
            <pc:sldMk cId="2210273427" sldId="450"/>
            <ac:spMk id="45" creationId="{318AEC57-71F9-4AC1-8BA3-0CA37A80940A}"/>
          </ac:spMkLst>
        </pc:spChg>
        <pc:spChg chg="mod">
          <ac:chgData name="Minesh Patel" userId="a66d4990ec83ac90" providerId="LiveId" clId="{97B90290-4C0A-439B-81EB-B5CF226A566E}" dt="2021-07-22T17:29:05.469" v="4538"/>
          <ac:spMkLst>
            <pc:docMk/>
            <pc:sldMk cId="2210273427" sldId="450"/>
            <ac:spMk id="48" creationId="{62B89670-6063-4C29-865F-4E506503A1C2}"/>
          </ac:spMkLst>
        </pc:spChg>
        <pc:spChg chg="mod">
          <ac:chgData name="Minesh Patel" userId="a66d4990ec83ac90" providerId="LiveId" clId="{97B90290-4C0A-439B-81EB-B5CF226A566E}" dt="2021-07-22T17:29:05.469" v="4538"/>
          <ac:spMkLst>
            <pc:docMk/>
            <pc:sldMk cId="2210273427" sldId="450"/>
            <ac:spMk id="49" creationId="{A463237D-E6C6-419C-9FDB-A35B197FFE8A}"/>
          </ac:spMkLst>
        </pc:spChg>
        <pc:spChg chg="mod">
          <ac:chgData name="Minesh Patel" userId="a66d4990ec83ac90" providerId="LiveId" clId="{97B90290-4C0A-439B-81EB-B5CF226A566E}" dt="2021-07-22T17:29:05.469" v="4538"/>
          <ac:spMkLst>
            <pc:docMk/>
            <pc:sldMk cId="2210273427" sldId="450"/>
            <ac:spMk id="50" creationId="{34E76D29-509D-43CE-A82B-9517B4EECF3C}"/>
          </ac:spMkLst>
        </pc:spChg>
        <pc:spChg chg="mod">
          <ac:chgData name="Minesh Patel" userId="a66d4990ec83ac90" providerId="LiveId" clId="{97B90290-4C0A-439B-81EB-B5CF226A566E}" dt="2021-07-22T17:29:05.469" v="4538"/>
          <ac:spMkLst>
            <pc:docMk/>
            <pc:sldMk cId="2210273427" sldId="450"/>
            <ac:spMk id="51" creationId="{DA633DFE-4701-4AD5-8066-4D9AFE86D4E0}"/>
          </ac:spMkLst>
        </pc:spChg>
        <pc:spChg chg="mod">
          <ac:chgData name="Minesh Patel" userId="a66d4990ec83ac90" providerId="LiveId" clId="{97B90290-4C0A-439B-81EB-B5CF226A566E}" dt="2021-07-22T17:29:05.469" v="4538"/>
          <ac:spMkLst>
            <pc:docMk/>
            <pc:sldMk cId="2210273427" sldId="450"/>
            <ac:spMk id="55" creationId="{776AF127-8195-40BE-BF97-63CA7FFFC46B}"/>
          </ac:spMkLst>
        </pc:spChg>
        <pc:grpChg chg="add mod">
          <ac:chgData name="Minesh Patel" userId="a66d4990ec83ac90" providerId="LiveId" clId="{97B90290-4C0A-439B-81EB-B5CF226A566E}" dt="2021-07-22T17:29:05.469" v="4538"/>
          <ac:grpSpMkLst>
            <pc:docMk/>
            <pc:sldMk cId="2210273427" sldId="450"/>
            <ac:grpSpMk id="47" creationId="{81C0A9A5-D7F8-4BFB-94A8-64D93D392EA1}"/>
          </ac:grpSpMkLst>
        </pc:grpChg>
      </pc:sldChg>
      <pc:sldChg chg="addSp modSp add mod">
        <pc:chgData name="Minesh Patel" userId="a66d4990ec83ac90" providerId="LiveId" clId="{97B90290-4C0A-439B-81EB-B5CF226A566E}" dt="2021-07-22T16:01:33.291" v="2820" actId="14100"/>
        <pc:sldMkLst>
          <pc:docMk/>
          <pc:sldMk cId="840151485" sldId="454"/>
        </pc:sldMkLst>
        <pc:spChg chg="mod">
          <ac:chgData name="Minesh Patel" userId="a66d4990ec83ac90" providerId="LiveId" clId="{97B90290-4C0A-439B-81EB-B5CF226A566E}" dt="2021-07-22T16:01:33.291" v="2820" actId="14100"/>
          <ac:spMkLst>
            <pc:docMk/>
            <pc:sldMk cId="840151485" sldId="454"/>
            <ac:spMk id="54" creationId="{6C8CDEA4-FFDE-4A6C-99CD-BB2EF5E75914}"/>
          </ac:spMkLst>
        </pc:spChg>
        <pc:spChg chg="mod">
          <ac:chgData name="Minesh Patel" userId="a66d4990ec83ac90" providerId="LiveId" clId="{97B90290-4C0A-439B-81EB-B5CF226A566E}" dt="2021-07-22T16:01:30.258" v="2819"/>
          <ac:spMkLst>
            <pc:docMk/>
            <pc:sldMk cId="840151485" sldId="454"/>
            <ac:spMk id="237" creationId="{B5FA5578-8D1B-46A9-8D1E-9DB3A37CBD57}"/>
          </ac:spMkLst>
        </pc:spChg>
        <pc:spChg chg="mod">
          <ac:chgData name="Minesh Patel" userId="a66d4990ec83ac90" providerId="LiveId" clId="{97B90290-4C0A-439B-81EB-B5CF226A566E}" dt="2021-07-22T16:01:30.258" v="2819"/>
          <ac:spMkLst>
            <pc:docMk/>
            <pc:sldMk cId="840151485" sldId="454"/>
            <ac:spMk id="238" creationId="{A4C329DB-724C-4D86-81EA-C82CABA977DD}"/>
          </ac:spMkLst>
        </pc:spChg>
        <pc:spChg chg="mod">
          <ac:chgData name="Minesh Patel" userId="a66d4990ec83ac90" providerId="LiveId" clId="{97B90290-4C0A-439B-81EB-B5CF226A566E}" dt="2021-07-22T16:01:30.258" v="2819"/>
          <ac:spMkLst>
            <pc:docMk/>
            <pc:sldMk cId="840151485" sldId="454"/>
            <ac:spMk id="239" creationId="{6168404F-4E11-478D-8CB0-824547EC9219}"/>
          </ac:spMkLst>
        </pc:spChg>
        <pc:spChg chg="mod">
          <ac:chgData name="Minesh Patel" userId="a66d4990ec83ac90" providerId="LiveId" clId="{97B90290-4C0A-439B-81EB-B5CF226A566E}" dt="2021-07-22T16:01:30.258" v="2819"/>
          <ac:spMkLst>
            <pc:docMk/>
            <pc:sldMk cId="840151485" sldId="454"/>
            <ac:spMk id="240" creationId="{46411514-9940-4B8A-9EE9-1CC5E89D83C0}"/>
          </ac:spMkLst>
        </pc:spChg>
        <pc:spChg chg="mod">
          <ac:chgData name="Minesh Patel" userId="a66d4990ec83ac90" providerId="LiveId" clId="{97B90290-4C0A-439B-81EB-B5CF226A566E}" dt="2021-07-22T16:01:30.258" v="2819"/>
          <ac:spMkLst>
            <pc:docMk/>
            <pc:sldMk cId="840151485" sldId="454"/>
            <ac:spMk id="241" creationId="{ADB2C7DC-0B95-4C2E-B4F3-8977DB6358F5}"/>
          </ac:spMkLst>
        </pc:spChg>
        <pc:grpChg chg="add mod">
          <ac:chgData name="Minesh Patel" userId="a66d4990ec83ac90" providerId="LiveId" clId="{97B90290-4C0A-439B-81EB-B5CF226A566E}" dt="2021-07-22T16:01:30.258" v="2819"/>
          <ac:grpSpMkLst>
            <pc:docMk/>
            <pc:sldMk cId="840151485" sldId="454"/>
            <ac:grpSpMk id="236" creationId="{0EE8A42C-9784-4C96-9CCD-3AE0502C81A4}"/>
          </ac:grpSpMkLst>
        </pc:grpChg>
      </pc:sldChg>
      <pc:sldChg chg="addSp modSp add">
        <pc:chgData name="Minesh Patel" userId="a66d4990ec83ac90" providerId="LiveId" clId="{97B90290-4C0A-439B-81EB-B5CF226A566E}" dt="2021-07-22T16:01:00.417" v="2808"/>
        <pc:sldMkLst>
          <pc:docMk/>
          <pc:sldMk cId="2607854865" sldId="455"/>
        </pc:sldMkLst>
        <pc:spChg chg="mod">
          <ac:chgData name="Minesh Patel" userId="a66d4990ec83ac90" providerId="LiveId" clId="{97B90290-4C0A-439B-81EB-B5CF226A566E}" dt="2021-07-22T16:01:00.417" v="2808"/>
          <ac:spMkLst>
            <pc:docMk/>
            <pc:sldMk cId="2607854865" sldId="455"/>
            <ac:spMk id="66" creationId="{8435D622-6438-4693-B36C-9243A70A5E3F}"/>
          </ac:spMkLst>
        </pc:spChg>
        <pc:spChg chg="mod">
          <ac:chgData name="Minesh Patel" userId="a66d4990ec83ac90" providerId="LiveId" clId="{97B90290-4C0A-439B-81EB-B5CF226A566E}" dt="2021-07-22T16:01:00.417" v="2808"/>
          <ac:spMkLst>
            <pc:docMk/>
            <pc:sldMk cId="2607854865" sldId="455"/>
            <ac:spMk id="67" creationId="{50EF96E5-20A3-4586-9CF0-7B5B422DCF66}"/>
          </ac:spMkLst>
        </pc:spChg>
        <pc:spChg chg="mod">
          <ac:chgData name="Minesh Patel" userId="a66d4990ec83ac90" providerId="LiveId" clId="{97B90290-4C0A-439B-81EB-B5CF226A566E}" dt="2021-07-22T16:01:00.417" v="2808"/>
          <ac:spMkLst>
            <pc:docMk/>
            <pc:sldMk cId="2607854865" sldId="455"/>
            <ac:spMk id="68" creationId="{62574AEC-611A-45F3-A2CB-0E8912B29AB1}"/>
          </ac:spMkLst>
        </pc:spChg>
        <pc:spChg chg="mod">
          <ac:chgData name="Minesh Patel" userId="a66d4990ec83ac90" providerId="LiveId" clId="{97B90290-4C0A-439B-81EB-B5CF226A566E}" dt="2021-07-22T16:01:00.417" v="2808"/>
          <ac:spMkLst>
            <pc:docMk/>
            <pc:sldMk cId="2607854865" sldId="455"/>
            <ac:spMk id="69" creationId="{B6E1EAB5-A654-47F6-9B76-69B60A6D92E1}"/>
          </ac:spMkLst>
        </pc:spChg>
        <pc:spChg chg="mod">
          <ac:chgData name="Minesh Patel" userId="a66d4990ec83ac90" providerId="LiveId" clId="{97B90290-4C0A-439B-81EB-B5CF226A566E}" dt="2021-07-22T16:01:00.417" v="2808"/>
          <ac:spMkLst>
            <pc:docMk/>
            <pc:sldMk cId="2607854865" sldId="455"/>
            <ac:spMk id="71" creationId="{73DF98F5-0B03-4363-9E7B-30105B6A3EFE}"/>
          </ac:spMkLst>
        </pc:spChg>
        <pc:grpChg chg="add mod">
          <ac:chgData name="Minesh Patel" userId="a66d4990ec83ac90" providerId="LiveId" clId="{97B90290-4C0A-439B-81EB-B5CF226A566E}" dt="2021-07-22T16:01:00.417" v="2808"/>
          <ac:grpSpMkLst>
            <pc:docMk/>
            <pc:sldMk cId="2607854865" sldId="455"/>
            <ac:grpSpMk id="49" creationId="{7DA75AEE-961F-4623-842D-7953724476E8}"/>
          </ac:grpSpMkLst>
        </pc:grpChg>
      </pc:sldChg>
      <pc:sldChg chg="addSp modSp add mod">
        <pc:chgData name="Minesh Patel" userId="a66d4990ec83ac90" providerId="LiveId" clId="{97B90290-4C0A-439B-81EB-B5CF226A566E}" dt="2021-07-22T17:28:58.812" v="4533"/>
        <pc:sldMkLst>
          <pc:docMk/>
          <pc:sldMk cId="708922144" sldId="457"/>
        </pc:sldMkLst>
        <pc:spChg chg="mod">
          <ac:chgData name="Minesh Patel" userId="a66d4990ec83ac90" providerId="LiveId" clId="{97B90290-4C0A-439B-81EB-B5CF226A566E}" dt="2021-07-22T14:45:51.706" v="1660" actId="27636"/>
          <ac:spMkLst>
            <pc:docMk/>
            <pc:sldMk cId="708922144" sldId="457"/>
            <ac:spMk id="2" creationId="{00000000-0000-0000-0000-000000000000}"/>
          </ac:spMkLst>
        </pc:spChg>
        <pc:spChg chg="mod">
          <ac:chgData name="Minesh Patel" userId="a66d4990ec83ac90" providerId="LiveId" clId="{97B90290-4C0A-439B-81EB-B5CF226A566E}" dt="2021-07-22T14:45:33.244" v="1636" actId="2711"/>
          <ac:spMkLst>
            <pc:docMk/>
            <pc:sldMk cId="708922144" sldId="457"/>
            <ac:spMk id="29" creationId="{1E0DAE84-58CD-4488-9B6F-DA1D1117A1B1}"/>
          </ac:spMkLst>
        </pc:spChg>
        <pc:spChg chg="mod">
          <ac:chgData name="Minesh Patel" userId="a66d4990ec83ac90" providerId="LiveId" clId="{97B90290-4C0A-439B-81EB-B5CF226A566E}" dt="2021-07-22T14:45:33.244" v="1636" actId="2711"/>
          <ac:spMkLst>
            <pc:docMk/>
            <pc:sldMk cId="708922144" sldId="457"/>
            <ac:spMk id="31" creationId="{6610E962-D3D2-4214-915C-BEA8EC958880}"/>
          </ac:spMkLst>
        </pc:spChg>
        <pc:spChg chg="add mod">
          <ac:chgData name="Minesh Patel" userId="a66d4990ec83ac90" providerId="LiveId" clId="{97B90290-4C0A-439B-81EB-B5CF226A566E}" dt="2021-07-22T14:46:26.762" v="1665" actId="1076"/>
          <ac:spMkLst>
            <pc:docMk/>
            <pc:sldMk cId="708922144" sldId="457"/>
            <ac:spMk id="32" creationId="{DA304BF9-30B8-43ED-A250-59CF936A343F}"/>
          </ac:spMkLst>
        </pc:spChg>
        <pc:spChg chg="mod">
          <ac:chgData name="Minesh Patel" userId="a66d4990ec83ac90" providerId="LiveId" clId="{97B90290-4C0A-439B-81EB-B5CF226A566E}" dt="2021-07-22T17:28:58.812" v="4533"/>
          <ac:spMkLst>
            <pc:docMk/>
            <pc:sldMk cId="708922144" sldId="457"/>
            <ac:spMk id="34" creationId="{832767CD-8004-4C1B-970E-7ACA1F4BE77E}"/>
          </ac:spMkLst>
        </pc:spChg>
        <pc:spChg chg="mod">
          <ac:chgData name="Minesh Patel" userId="a66d4990ec83ac90" providerId="LiveId" clId="{97B90290-4C0A-439B-81EB-B5CF226A566E}" dt="2021-07-22T17:28:58.812" v="4533"/>
          <ac:spMkLst>
            <pc:docMk/>
            <pc:sldMk cId="708922144" sldId="457"/>
            <ac:spMk id="35" creationId="{3255895D-4C2D-4139-91BE-A9E494887251}"/>
          </ac:spMkLst>
        </pc:spChg>
        <pc:spChg chg="mod">
          <ac:chgData name="Minesh Patel" userId="a66d4990ec83ac90" providerId="LiveId" clId="{97B90290-4C0A-439B-81EB-B5CF226A566E}" dt="2021-07-22T17:28:58.812" v="4533"/>
          <ac:spMkLst>
            <pc:docMk/>
            <pc:sldMk cId="708922144" sldId="457"/>
            <ac:spMk id="37" creationId="{FD5D5B3C-C8B4-48D1-B727-20C228E1E824}"/>
          </ac:spMkLst>
        </pc:spChg>
        <pc:spChg chg="mod">
          <ac:chgData name="Minesh Patel" userId="a66d4990ec83ac90" providerId="LiveId" clId="{97B90290-4C0A-439B-81EB-B5CF226A566E}" dt="2021-07-22T17:28:58.812" v="4533"/>
          <ac:spMkLst>
            <pc:docMk/>
            <pc:sldMk cId="708922144" sldId="457"/>
            <ac:spMk id="39" creationId="{854DB39A-E1A7-4A3B-9AB1-C011D62F726E}"/>
          </ac:spMkLst>
        </pc:spChg>
        <pc:spChg chg="mod">
          <ac:chgData name="Minesh Patel" userId="a66d4990ec83ac90" providerId="LiveId" clId="{97B90290-4C0A-439B-81EB-B5CF226A566E}" dt="2021-07-22T14:45:33.244" v="1636" actId="2711"/>
          <ac:spMkLst>
            <pc:docMk/>
            <pc:sldMk cId="708922144" sldId="457"/>
            <ac:spMk id="40" creationId="{383A3F42-56C3-4CE4-BBB0-795E8E3F11C5}"/>
          </ac:spMkLst>
        </pc:spChg>
        <pc:spChg chg="mod">
          <ac:chgData name="Minesh Patel" userId="a66d4990ec83ac90" providerId="LiveId" clId="{97B90290-4C0A-439B-81EB-B5CF226A566E}" dt="2021-07-22T17:28:58.812" v="4533"/>
          <ac:spMkLst>
            <pc:docMk/>
            <pc:sldMk cId="708922144" sldId="457"/>
            <ac:spMk id="41" creationId="{EF9EED5F-A6EC-472E-886C-F354A5F71003}"/>
          </ac:spMkLst>
        </pc:spChg>
        <pc:grpChg chg="mod">
          <ac:chgData name="Minesh Patel" userId="a66d4990ec83ac90" providerId="LiveId" clId="{97B90290-4C0A-439B-81EB-B5CF226A566E}" dt="2021-07-22T14:45:33.244" v="1636" actId="2711"/>
          <ac:grpSpMkLst>
            <pc:docMk/>
            <pc:sldMk cId="708922144" sldId="457"/>
            <ac:grpSpMk id="8" creationId="{D85E0949-214C-4327-825C-5C750DCA2E7B}"/>
          </ac:grpSpMkLst>
        </pc:grpChg>
        <pc:grpChg chg="mod">
          <ac:chgData name="Minesh Patel" userId="a66d4990ec83ac90" providerId="LiveId" clId="{97B90290-4C0A-439B-81EB-B5CF226A566E}" dt="2021-07-22T14:45:33.244" v="1636" actId="2711"/>
          <ac:grpSpMkLst>
            <pc:docMk/>
            <pc:sldMk cId="708922144" sldId="457"/>
            <ac:grpSpMk id="10" creationId="{57D83E7C-5BDF-4DC9-A33F-D61A9DAE1789}"/>
          </ac:grpSpMkLst>
        </pc:grpChg>
        <pc:grpChg chg="mod">
          <ac:chgData name="Minesh Patel" userId="a66d4990ec83ac90" providerId="LiveId" clId="{97B90290-4C0A-439B-81EB-B5CF226A566E}" dt="2021-07-22T14:45:33.244" v="1636" actId="2711"/>
          <ac:grpSpMkLst>
            <pc:docMk/>
            <pc:sldMk cId="708922144" sldId="457"/>
            <ac:grpSpMk id="12" creationId="{BC6C6926-D4B4-4002-9588-44561E9DE63C}"/>
          </ac:grpSpMkLst>
        </pc:grpChg>
        <pc:grpChg chg="mod">
          <ac:chgData name="Minesh Patel" userId="a66d4990ec83ac90" providerId="LiveId" clId="{97B90290-4C0A-439B-81EB-B5CF226A566E}" dt="2021-07-22T14:45:33.244" v="1636" actId="2711"/>
          <ac:grpSpMkLst>
            <pc:docMk/>
            <pc:sldMk cId="708922144" sldId="457"/>
            <ac:grpSpMk id="13" creationId="{56AC3465-79EF-4921-A24A-8F71C85C308C}"/>
          </ac:grpSpMkLst>
        </pc:grpChg>
        <pc:grpChg chg="mod">
          <ac:chgData name="Minesh Patel" userId="a66d4990ec83ac90" providerId="LiveId" clId="{97B90290-4C0A-439B-81EB-B5CF226A566E}" dt="2021-07-22T14:45:33.244" v="1636" actId="2711"/>
          <ac:grpSpMkLst>
            <pc:docMk/>
            <pc:sldMk cId="708922144" sldId="457"/>
            <ac:grpSpMk id="14" creationId="{59B9F506-9D60-4D17-B2DE-811BC64268CF}"/>
          </ac:grpSpMkLst>
        </pc:grpChg>
        <pc:grpChg chg="add mod">
          <ac:chgData name="Minesh Patel" userId="a66d4990ec83ac90" providerId="LiveId" clId="{97B90290-4C0A-439B-81EB-B5CF226A566E}" dt="2021-07-22T17:28:58.812" v="4533"/>
          <ac:grpSpMkLst>
            <pc:docMk/>
            <pc:sldMk cId="708922144" sldId="457"/>
            <ac:grpSpMk id="33" creationId="{DCC7E647-174C-4D97-89A8-3D640BF23125}"/>
          </ac:grpSpMkLst>
        </pc:grpChg>
      </pc:sldChg>
      <pc:sldChg chg="add del">
        <pc:chgData name="Minesh Patel" userId="a66d4990ec83ac90" providerId="LiveId" clId="{97B90290-4C0A-439B-81EB-B5CF226A566E}" dt="2021-07-22T16:01:42.264" v="2821" actId="2696"/>
        <pc:sldMkLst>
          <pc:docMk/>
          <pc:sldMk cId="899232425" sldId="459"/>
        </pc:sldMkLst>
      </pc:sldChg>
      <pc:sldChg chg="add">
        <pc:chgData name="Minesh Patel" userId="a66d4990ec83ac90" providerId="LiveId" clId="{97B90290-4C0A-439B-81EB-B5CF226A566E}" dt="2021-07-22T16:01:43.990" v="2822"/>
        <pc:sldMkLst>
          <pc:docMk/>
          <pc:sldMk cId="1625547709" sldId="459"/>
        </pc:sldMkLst>
      </pc:sldChg>
      <pc:sldChg chg="addSp modSp add mod">
        <pc:chgData name="Minesh Patel" userId="a66d4990ec83ac90" providerId="LiveId" clId="{97B90290-4C0A-439B-81EB-B5CF226A566E}" dt="2021-07-22T16:04:24.947" v="2990"/>
        <pc:sldMkLst>
          <pc:docMk/>
          <pc:sldMk cId="462382982" sldId="461"/>
        </pc:sldMkLst>
        <pc:spChg chg="mod">
          <ac:chgData name="Minesh Patel" userId="a66d4990ec83ac90" providerId="LiveId" clId="{97B90290-4C0A-439B-81EB-B5CF226A566E}" dt="2021-07-22T16:04:24.947" v="2990"/>
          <ac:spMkLst>
            <pc:docMk/>
            <pc:sldMk cId="462382982" sldId="461"/>
            <ac:spMk id="7" creationId="{613118D8-7C11-4AD1-A9A6-27AFC56B2B86}"/>
          </ac:spMkLst>
        </pc:spChg>
        <pc:spChg chg="mod">
          <ac:chgData name="Minesh Patel" userId="a66d4990ec83ac90" providerId="LiveId" clId="{97B90290-4C0A-439B-81EB-B5CF226A566E}" dt="2021-07-22T16:04:24.947" v="2990"/>
          <ac:spMkLst>
            <pc:docMk/>
            <pc:sldMk cId="462382982" sldId="461"/>
            <ac:spMk id="8" creationId="{0006DEA7-BC49-4B3A-B189-48E2F76B591E}"/>
          </ac:spMkLst>
        </pc:spChg>
        <pc:spChg chg="mod">
          <ac:chgData name="Minesh Patel" userId="a66d4990ec83ac90" providerId="LiveId" clId="{97B90290-4C0A-439B-81EB-B5CF226A566E}" dt="2021-07-22T16:04:24.947" v="2990"/>
          <ac:spMkLst>
            <pc:docMk/>
            <pc:sldMk cId="462382982" sldId="461"/>
            <ac:spMk id="9" creationId="{1EBC26BB-5B31-4CA0-B970-1241960AAA4D}"/>
          </ac:spMkLst>
        </pc:spChg>
        <pc:spChg chg="mod">
          <ac:chgData name="Minesh Patel" userId="a66d4990ec83ac90" providerId="LiveId" clId="{97B90290-4C0A-439B-81EB-B5CF226A566E}" dt="2021-07-22T16:04:24.947" v="2990"/>
          <ac:spMkLst>
            <pc:docMk/>
            <pc:sldMk cId="462382982" sldId="461"/>
            <ac:spMk id="10" creationId="{0C080245-2771-4DAD-9884-FC0D91AF225D}"/>
          </ac:spMkLst>
        </pc:spChg>
        <pc:spChg chg="mod">
          <ac:chgData name="Minesh Patel" userId="a66d4990ec83ac90" providerId="LiveId" clId="{97B90290-4C0A-439B-81EB-B5CF226A566E}" dt="2021-07-22T16:04:24.947" v="2990"/>
          <ac:spMkLst>
            <pc:docMk/>
            <pc:sldMk cId="462382982" sldId="461"/>
            <ac:spMk id="11" creationId="{EC9BD868-036C-40BC-BD84-D3BAFE395905}"/>
          </ac:spMkLst>
        </pc:spChg>
        <pc:spChg chg="mod">
          <ac:chgData name="Minesh Patel" userId="a66d4990ec83ac90" providerId="LiveId" clId="{97B90290-4C0A-439B-81EB-B5CF226A566E}" dt="2021-07-22T16:02:57.672" v="2920" actId="20577"/>
          <ac:spMkLst>
            <pc:docMk/>
            <pc:sldMk cId="462382982" sldId="461"/>
            <ac:spMk id="22" creationId="{27F3E460-FFDC-4B52-8DE6-9E831601E878}"/>
          </ac:spMkLst>
        </pc:spChg>
        <pc:spChg chg="mod">
          <ac:chgData name="Minesh Patel" userId="a66d4990ec83ac90" providerId="LiveId" clId="{97B90290-4C0A-439B-81EB-B5CF226A566E}" dt="2021-07-22T16:04:02.376" v="2988" actId="1076"/>
          <ac:spMkLst>
            <pc:docMk/>
            <pc:sldMk cId="462382982" sldId="461"/>
            <ac:spMk id="41" creationId="{E2941BF7-AC3D-469D-83D8-1FA23C72950A}"/>
          </ac:spMkLst>
        </pc:spChg>
        <pc:grpChg chg="add mod">
          <ac:chgData name="Minesh Patel" userId="a66d4990ec83ac90" providerId="LiveId" clId="{97B90290-4C0A-439B-81EB-B5CF226A566E}" dt="2021-07-22T16:04:24.947" v="2990"/>
          <ac:grpSpMkLst>
            <pc:docMk/>
            <pc:sldMk cId="462382982" sldId="461"/>
            <ac:grpSpMk id="6" creationId="{935442C7-3CCE-439C-AFF7-8B267191E00D}"/>
          </ac:grpSpMkLst>
        </pc:grpChg>
      </pc:sldChg>
      <pc:sldChg chg="addSp modSp add">
        <pc:chgData name="Minesh Patel" userId="a66d4990ec83ac90" providerId="LiveId" clId="{97B90290-4C0A-439B-81EB-B5CF226A566E}" dt="2021-07-22T16:01:13.796" v="2815"/>
        <pc:sldMkLst>
          <pc:docMk/>
          <pc:sldMk cId="4059177169" sldId="462"/>
        </pc:sldMkLst>
        <pc:spChg chg="mod">
          <ac:chgData name="Minesh Patel" userId="a66d4990ec83ac90" providerId="LiveId" clId="{97B90290-4C0A-439B-81EB-B5CF226A566E}" dt="2021-07-22T16:01:13.796" v="2815"/>
          <ac:spMkLst>
            <pc:docMk/>
            <pc:sldMk cId="4059177169" sldId="462"/>
            <ac:spMk id="12" creationId="{5362C04D-FF60-4E27-AA9B-811F13824331}"/>
          </ac:spMkLst>
        </pc:spChg>
        <pc:spChg chg="mod">
          <ac:chgData name="Minesh Patel" userId="a66d4990ec83ac90" providerId="LiveId" clId="{97B90290-4C0A-439B-81EB-B5CF226A566E}" dt="2021-07-22T16:01:13.796" v="2815"/>
          <ac:spMkLst>
            <pc:docMk/>
            <pc:sldMk cId="4059177169" sldId="462"/>
            <ac:spMk id="13" creationId="{D96EEDA3-71C2-4B98-B9D6-76E630EAB5E3}"/>
          </ac:spMkLst>
        </pc:spChg>
        <pc:spChg chg="mod">
          <ac:chgData name="Minesh Patel" userId="a66d4990ec83ac90" providerId="LiveId" clId="{97B90290-4C0A-439B-81EB-B5CF226A566E}" dt="2021-07-22T16:01:13.796" v="2815"/>
          <ac:spMkLst>
            <pc:docMk/>
            <pc:sldMk cId="4059177169" sldId="462"/>
            <ac:spMk id="14" creationId="{7044CEAA-5F4E-48CA-A24C-388D9C65A959}"/>
          </ac:spMkLst>
        </pc:spChg>
        <pc:spChg chg="mod">
          <ac:chgData name="Minesh Patel" userId="a66d4990ec83ac90" providerId="LiveId" clId="{97B90290-4C0A-439B-81EB-B5CF226A566E}" dt="2021-07-22T16:01:13.796" v="2815"/>
          <ac:spMkLst>
            <pc:docMk/>
            <pc:sldMk cId="4059177169" sldId="462"/>
            <ac:spMk id="15" creationId="{EFF40E42-92BD-4834-BA3A-873E5DE29316}"/>
          </ac:spMkLst>
        </pc:spChg>
        <pc:spChg chg="mod">
          <ac:chgData name="Minesh Patel" userId="a66d4990ec83ac90" providerId="LiveId" clId="{97B90290-4C0A-439B-81EB-B5CF226A566E}" dt="2021-07-22T16:01:13.796" v="2815"/>
          <ac:spMkLst>
            <pc:docMk/>
            <pc:sldMk cId="4059177169" sldId="462"/>
            <ac:spMk id="16" creationId="{98A42004-8F6E-4518-9CDA-C50AD29C8312}"/>
          </ac:spMkLst>
        </pc:spChg>
        <pc:grpChg chg="add mod">
          <ac:chgData name="Minesh Patel" userId="a66d4990ec83ac90" providerId="LiveId" clId="{97B90290-4C0A-439B-81EB-B5CF226A566E}" dt="2021-07-22T16:01:13.796" v="2815"/>
          <ac:grpSpMkLst>
            <pc:docMk/>
            <pc:sldMk cId="4059177169" sldId="462"/>
            <ac:grpSpMk id="11" creationId="{6580C89D-FABC-4C02-86ED-A442B1F00CC1}"/>
          </ac:grpSpMkLst>
        </pc:grpChg>
      </pc:sldChg>
      <pc:sldChg chg="addSp delSp modSp add mod addAnim delAnim modAnim">
        <pc:chgData name="Minesh Patel" userId="a66d4990ec83ac90" providerId="LiveId" clId="{97B90290-4C0A-439B-81EB-B5CF226A566E}" dt="2021-07-22T17:29:02.956" v="4536"/>
        <pc:sldMkLst>
          <pc:docMk/>
          <pc:sldMk cId="841958860" sldId="467"/>
        </pc:sldMkLst>
        <pc:spChg chg="mod">
          <ac:chgData name="Minesh Patel" userId="a66d4990ec83ac90" providerId="LiveId" clId="{97B90290-4C0A-439B-81EB-B5CF226A566E}" dt="2021-07-22T15:09:06.670" v="2559" actId="20577"/>
          <ac:spMkLst>
            <pc:docMk/>
            <pc:sldMk cId="841958860" sldId="467"/>
            <ac:spMk id="2" creationId="{00000000-0000-0000-0000-000000000000}"/>
          </ac:spMkLst>
        </pc:spChg>
        <pc:spChg chg="mod">
          <ac:chgData name="Minesh Patel" userId="a66d4990ec83ac90" providerId="LiveId" clId="{97B90290-4C0A-439B-81EB-B5CF226A566E}" dt="2021-07-22T17:19:37.366" v="4231" actId="20577"/>
          <ac:spMkLst>
            <pc:docMk/>
            <pc:sldMk cId="841958860" sldId="467"/>
            <ac:spMk id="5" creationId="{19D1596F-82AF-4E4F-B062-D29444FD6FC0}"/>
          </ac:spMkLst>
        </pc:spChg>
        <pc:spChg chg="mod topLvl">
          <ac:chgData name="Minesh Patel" userId="a66d4990ec83ac90" providerId="LiveId" clId="{97B90290-4C0A-439B-81EB-B5CF226A566E}" dt="2021-07-22T17:23:38.348" v="4372" actId="164"/>
          <ac:spMkLst>
            <pc:docMk/>
            <pc:sldMk cId="841958860" sldId="467"/>
            <ac:spMk id="16" creationId="{57B5DA9B-218D-4C05-953F-41E5D1FD328B}"/>
          </ac:spMkLst>
        </pc:spChg>
        <pc:spChg chg="add mod ord">
          <ac:chgData name="Minesh Patel" userId="a66d4990ec83ac90" providerId="LiveId" clId="{97B90290-4C0A-439B-81EB-B5CF226A566E}" dt="2021-07-22T17:24:01.663" v="4381" actId="164"/>
          <ac:spMkLst>
            <pc:docMk/>
            <pc:sldMk cId="841958860" sldId="467"/>
            <ac:spMk id="21" creationId="{73062CBF-7C88-43E6-83F4-FEBBA9B0DDBC}"/>
          </ac:spMkLst>
        </pc:spChg>
        <pc:spChg chg="mod">
          <ac:chgData name="Minesh Patel" userId="a66d4990ec83ac90" providerId="LiveId" clId="{97B90290-4C0A-439B-81EB-B5CF226A566E}" dt="2021-07-22T17:23:10.006" v="4366" actId="165"/>
          <ac:spMkLst>
            <pc:docMk/>
            <pc:sldMk cId="841958860" sldId="467"/>
            <ac:spMk id="49" creationId="{3999C2CF-34D9-43D2-9A30-814E14737647}"/>
          </ac:spMkLst>
        </pc:spChg>
        <pc:spChg chg="mod">
          <ac:chgData name="Minesh Patel" userId="a66d4990ec83ac90" providerId="LiveId" clId="{97B90290-4C0A-439B-81EB-B5CF226A566E}" dt="2021-07-22T17:23:10.006" v="4366" actId="165"/>
          <ac:spMkLst>
            <pc:docMk/>
            <pc:sldMk cId="841958860" sldId="467"/>
            <ac:spMk id="50" creationId="{7E7225C9-1B9A-46BD-B54D-4203B8E7E501}"/>
          </ac:spMkLst>
        </pc:spChg>
        <pc:spChg chg="mod">
          <ac:chgData name="Minesh Patel" userId="a66d4990ec83ac90" providerId="LiveId" clId="{97B90290-4C0A-439B-81EB-B5CF226A566E}" dt="2021-07-22T17:23:10.006" v="4366" actId="165"/>
          <ac:spMkLst>
            <pc:docMk/>
            <pc:sldMk cId="841958860" sldId="467"/>
            <ac:spMk id="51" creationId="{BF455FAC-0123-4C85-A4D1-28DDB828FB87}"/>
          </ac:spMkLst>
        </pc:spChg>
        <pc:spChg chg="mod">
          <ac:chgData name="Minesh Patel" userId="a66d4990ec83ac90" providerId="LiveId" clId="{97B90290-4C0A-439B-81EB-B5CF226A566E}" dt="2021-07-22T17:23:10.006" v="4366" actId="165"/>
          <ac:spMkLst>
            <pc:docMk/>
            <pc:sldMk cId="841958860" sldId="467"/>
            <ac:spMk id="52" creationId="{722DE7DC-46A0-436B-8DF9-97E5FC85ACBF}"/>
          </ac:spMkLst>
        </pc:spChg>
        <pc:spChg chg="mod">
          <ac:chgData name="Minesh Patel" userId="a66d4990ec83ac90" providerId="LiveId" clId="{97B90290-4C0A-439B-81EB-B5CF226A566E}" dt="2021-07-22T17:23:10.006" v="4366" actId="165"/>
          <ac:spMkLst>
            <pc:docMk/>
            <pc:sldMk cId="841958860" sldId="467"/>
            <ac:spMk id="53" creationId="{F13E7CC8-EFAF-4C22-8368-940B5C18E120}"/>
          </ac:spMkLst>
        </pc:spChg>
        <pc:spChg chg="mod">
          <ac:chgData name="Minesh Patel" userId="a66d4990ec83ac90" providerId="LiveId" clId="{97B90290-4C0A-439B-81EB-B5CF226A566E}" dt="2021-07-22T17:23:10.006" v="4366" actId="165"/>
          <ac:spMkLst>
            <pc:docMk/>
            <pc:sldMk cId="841958860" sldId="467"/>
            <ac:spMk id="54" creationId="{1AFF6BC0-CE10-4010-8CAA-A756213D1346}"/>
          </ac:spMkLst>
        </pc:spChg>
        <pc:spChg chg="mod">
          <ac:chgData name="Minesh Patel" userId="a66d4990ec83ac90" providerId="LiveId" clId="{97B90290-4C0A-439B-81EB-B5CF226A566E}" dt="2021-07-22T17:23:10.006" v="4366" actId="165"/>
          <ac:spMkLst>
            <pc:docMk/>
            <pc:sldMk cId="841958860" sldId="467"/>
            <ac:spMk id="55" creationId="{D154B2AA-7182-486B-88D8-010D56727C06}"/>
          </ac:spMkLst>
        </pc:spChg>
        <pc:spChg chg="mod">
          <ac:chgData name="Minesh Patel" userId="a66d4990ec83ac90" providerId="LiveId" clId="{97B90290-4C0A-439B-81EB-B5CF226A566E}" dt="2021-07-22T17:23:10.006" v="4366" actId="165"/>
          <ac:spMkLst>
            <pc:docMk/>
            <pc:sldMk cId="841958860" sldId="467"/>
            <ac:spMk id="57" creationId="{3EC04E25-6E32-49BF-B2A5-A54F6045B174}"/>
          </ac:spMkLst>
        </pc:spChg>
        <pc:spChg chg="mod">
          <ac:chgData name="Minesh Patel" userId="a66d4990ec83ac90" providerId="LiveId" clId="{97B90290-4C0A-439B-81EB-B5CF226A566E}" dt="2021-07-22T17:23:10.006" v="4366" actId="165"/>
          <ac:spMkLst>
            <pc:docMk/>
            <pc:sldMk cId="841958860" sldId="467"/>
            <ac:spMk id="58" creationId="{5BFFBBA0-9CD1-416C-8CBD-FFB2A814A4AC}"/>
          </ac:spMkLst>
        </pc:spChg>
        <pc:spChg chg="mod">
          <ac:chgData name="Minesh Patel" userId="a66d4990ec83ac90" providerId="LiveId" clId="{97B90290-4C0A-439B-81EB-B5CF226A566E}" dt="2021-07-22T17:23:10.006" v="4366" actId="165"/>
          <ac:spMkLst>
            <pc:docMk/>
            <pc:sldMk cId="841958860" sldId="467"/>
            <ac:spMk id="59" creationId="{7C4FA599-E5FB-4282-97BC-67EB020486D8}"/>
          </ac:spMkLst>
        </pc:spChg>
        <pc:spChg chg="mod">
          <ac:chgData name="Minesh Patel" userId="a66d4990ec83ac90" providerId="LiveId" clId="{97B90290-4C0A-439B-81EB-B5CF226A566E}" dt="2021-07-22T17:23:10.006" v="4366" actId="165"/>
          <ac:spMkLst>
            <pc:docMk/>
            <pc:sldMk cId="841958860" sldId="467"/>
            <ac:spMk id="60" creationId="{82710262-03BD-4794-870D-9047B5B517F3}"/>
          </ac:spMkLst>
        </pc:spChg>
        <pc:spChg chg="mod">
          <ac:chgData name="Minesh Patel" userId="a66d4990ec83ac90" providerId="LiveId" clId="{97B90290-4C0A-439B-81EB-B5CF226A566E}" dt="2021-07-22T17:13:02.830" v="3971" actId="1076"/>
          <ac:spMkLst>
            <pc:docMk/>
            <pc:sldMk cId="841958860" sldId="467"/>
            <ac:spMk id="61" creationId="{532B9190-F0D4-4984-B742-566E4B0049BB}"/>
          </ac:spMkLst>
        </pc:spChg>
        <pc:spChg chg="mod topLvl">
          <ac:chgData name="Minesh Patel" userId="a66d4990ec83ac90" providerId="LiveId" clId="{97B90290-4C0A-439B-81EB-B5CF226A566E}" dt="2021-07-22T17:23:38.348" v="4372" actId="164"/>
          <ac:spMkLst>
            <pc:docMk/>
            <pc:sldMk cId="841958860" sldId="467"/>
            <ac:spMk id="62" creationId="{A57A104F-7542-485D-A495-CB067B3A3C0E}"/>
          </ac:spMkLst>
        </pc:spChg>
        <pc:spChg chg="mod">
          <ac:chgData name="Minesh Patel" userId="a66d4990ec83ac90" providerId="LiveId" clId="{97B90290-4C0A-439B-81EB-B5CF226A566E}" dt="2021-07-22T17:23:10.006" v="4366" actId="165"/>
          <ac:spMkLst>
            <pc:docMk/>
            <pc:sldMk cId="841958860" sldId="467"/>
            <ac:spMk id="63" creationId="{7C749EF7-10CB-411D-B64D-0D7985B4FB38}"/>
          </ac:spMkLst>
        </pc:spChg>
        <pc:spChg chg="mod topLvl">
          <ac:chgData name="Minesh Patel" userId="a66d4990ec83ac90" providerId="LiveId" clId="{97B90290-4C0A-439B-81EB-B5CF226A566E}" dt="2021-07-22T17:23:25.941" v="4370" actId="164"/>
          <ac:spMkLst>
            <pc:docMk/>
            <pc:sldMk cId="841958860" sldId="467"/>
            <ac:spMk id="64" creationId="{720FD5DF-833A-4C94-AF3C-2935AC8DB6DE}"/>
          </ac:spMkLst>
        </pc:spChg>
        <pc:spChg chg="mod topLvl">
          <ac:chgData name="Minesh Patel" userId="a66d4990ec83ac90" providerId="LiveId" clId="{97B90290-4C0A-439B-81EB-B5CF226A566E}" dt="2021-07-22T17:25:13.852" v="4408" actId="164"/>
          <ac:spMkLst>
            <pc:docMk/>
            <pc:sldMk cId="841958860" sldId="467"/>
            <ac:spMk id="65" creationId="{6B724A96-7434-495B-BCF4-448E73B680E3}"/>
          </ac:spMkLst>
        </pc:spChg>
        <pc:spChg chg="del mod topLvl">
          <ac:chgData name="Minesh Patel" userId="a66d4990ec83ac90" providerId="LiveId" clId="{97B90290-4C0A-439B-81EB-B5CF226A566E}" dt="2021-07-22T17:22:43.818" v="4361" actId="478"/>
          <ac:spMkLst>
            <pc:docMk/>
            <pc:sldMk cId="841958860" sldId="467"/>
            <ac:spMk id="67" creationId="{D113F574-416E-4923-A6E7-0065CE599C34}"/>
          </ac:spMkLst>
        </pc:spChg>
        <pc:spChg chg="add mod ord">
          <ac:chgData name="Minesh Patel" userId="a66d4990ec83ac90" providerId="LiveId" clId="{97B90290-4C0A-439B-81EB-B5CF226A566E}" dt="2021-07-22T17:23:38.348" v="4372" actId="164"/>
          <ac:spMkLst>
            <pc:docMk/>
            <pc:sldMk cId="841958860" sldId="467"/>
            <ac:spMk id="71" creationId="{67C46A56-A477-4293-821F-312408F120D5}"/>
          </ac:spMkLst>
        </pc:spChg>
        <pc:spChg chg="mod">
          <ac:chgData name="Minesh Patel" userId="a66d4990ec83ac90" providerId="LiveId" clId="{97B90290-4C0A-439B-81EB-B5CF226A566E}" dt="2021-07-22T17:17:34.208" v="4073" actId="1076"/>
          <ac:spMkLst>
            <pc:docMk/>
            <pc:sldMk cId="841958860" sldId="467"/>
            <ac:spMk id="72" creationId="{E8E12DB7-1DD5-472A-86BF-2FF4C3A026E1}"/>
          </ac:spMkLst>
        </pc:spChg>
        <pc:spChg chg="add mod ord">
          <ac:chgData name="Minesh Patel" userId="a66d4990ec83ac90" providerId="LiveId" clId="{97B90290-4C0A-439B-81EB-B5CF226A566E}" dt="2021-07-22T17:23:25.941" v="4370" actId="164"/>
          <ac:spMkLst>
            <pc:docMk/>
            <pc:sldMk cId="841958860" sldId="467"/>
            <ac:spMk id="74" creationId="{B72D400B-7C56-4F6B-B166-9675991550A7}"/>
          </ac:spMkLst>
        </pc:spChg>
        <pc:spChg chg="add del mod topLvl">
          <ac:chgData name="Minesh Patel" userId="a66d4990ec83ac90" providerId="LiveId" clId="{97B90290-4C0A-439B-81EB-B5CF226A566E}" dt="2021-07-22T17:27:11.843" v="4484" actId="20577"/>
          <ac:spMkLst>
            <pc:docMk/>
            <pc:sldMk cId="841958860" sldId="467"/>
            <ac:spMk id="75" creationId="{5537ACBA-1FDB-4E4F-B6F8-D57C05C1C502}"/>
          </ac:spMkLst>
        </pc:spChg>
        <pc:spChg chg="add mod ord">
          <ac:chgData name="Minesh Patel" userId="a66d4990ec83ac90" providerId="LiveId" clId="{97B90290-4C0A-439B-81EB-B5CF226A566E}" dt="2021-07-22T17:27:54.812" v="4521" actId="14100"/>
          <ac:spMkLst>
            <pc:docMk/>
            <pc:sldMk cId="841958860" sldId="467"/>
            <ac:spMk id="76" creationId="{CB200AFD-3118-440E-AD07-BE313D2366E4}"/>
          </ac:spMkLst>
        </pc:spChg>
        <pc:spChg chg="del mod">
          <ac:chgData name="Minesh Patel" userId="a66d4990ec83ac90" providerId="LiveId" clId="{97B90290-4C0A-439B-81EB-B5CF226A566E}" dt="2021-07-22T17:10:35.182" v="3951" actId="478"/>
          <ac:spMkLst>
            <pc:docMk/>
            <pc:sldMk cId="841958860" sldId="467"/>
            <ac:spMk id="77" creationId="{2B744564-2B8F-4A4B-AE34-F1AD347D1D8F}"/>
          </ac:spMkLst>
        </pc:spChg>
        <pc:spChg chg="add mod">
          <ac:chgData name="Minesh Patel" userId="a66d4990ec83ac90" providerId="LiveId" clId="{97B90290-4C0A-439B-81EB-B5CF226A566E}" dt="2021-07-22T17:26:36.349" v="4467" actId="1076"/>
          <ac:spMkLst>
            <pc:docMk/>
            <pc:sldMk cId="841958860" sldId="467"/>
            <ac:spMk id="94" creationId="{B49EC6C6-BDF7-4A19-89F5-D65CCC643054}"/>
          </ac:spMkLst>
        </pc:spChg>
        <pc:spChg chg="mod topLvl">
          <ac:chgData name="Minesh Patel" userId="a66d4990ec83ac90" providerId="LiveId" clId="{97B90290-4C0A-439B-81EB-B5CF226A566E}" dt="2021-07-22T17:27:49.509" v="4520" actId="20577"/>
          <ac:spMkLst>
            <pc:docMk/>
            <pc:sldMk cId="841958860" sldId="467"/>
            <ac:spMk id="96" creationId="{24DC7B5A-41A9-431C-9880-5B7B4F210E68}"/>
          </ac:spMkLst>
        </pc:spChg>
        <pc:spChg chg="mod">
          <ac:chgData name="Minesh Patel" userId="a66d4990ec83ac90" providerId="LiveId" clId="{97B90290-4C0A-439B-81EB-B5CF226A566E}" dt="2021-07-22T17:29:02.956" v="4536"/>
          <ac:spMkLst>
            <pc:docMk/>
            <pc:sldMk cId="841958860" sldId="467"/>
            <ac:spMk id="100" creationId="{E82F5FC6-3FE4-4759-A6A3-E1EBCEBB3288}"/>
          </ac:spMkLst>
        </pc:spChg>
        <pc:spChg chg="mod">
          <ac:chgData name="Minesh Patel" userId="a66d4990ec83ac90" providerId="LiveId" clId="{97B90290-4C0A-439B-81EB-B5CF226A566E}" dt="2021-07-22T17:29:02.956" v="4536"/>
          <ac:spMkLst>
            <pc:docMk/>
            <pc:sldMk cId="841958860" sldId="467"/>
            <ac:spMk id="101" creationId="{FD2BF690-41F6-44D4-8EE0-8DC4AE58AFE4}"/>
          </ac:spMkLst>
        </pc:spChg>
        <pc:spChg chg="mod">
          <ac:chgData name="Minesh Patel" userId="a66d4990ec83ac90" providerId="LiveId" clId="{97B90290-4C0A-439B-81EB-B5CF226A566E}" dt="2021-07-22T17:29:02.956" v="4536"/>
          <ac:spMkLst>
            <pc:docMk/>
            <pc:sldMk cId="841958860" sldId="467"/>
            <ac:spMk id="102" creationId="{D1C8D363-680C-4FC2-A52A-A767BA75F70D}"/>
          </ac:spMkLst>
        </pc:spChg>
        <pc:spChg chg="mod">
          <ac:chgData name="Minesh Patel" userId="a66d4990ec83ac90" providerId="LiveId" clId="{97B90290-4C0A-439B-81EB-B5CF226A566E}" dt="2021-07-22T17:29:02.956" v="4536"/>
          <ac:spMkLst>
            <pc:docMk/>
            <pc:sldMk cId="841958860" sldId="467"/>
            <ac:spMk id="103" creationId="{94B6A45C-B1A4-4F86-AD71-B22B2071BBA1}"/>
          </ac:spMkLst>
        </pc:spChg>
        <pc:spChg chg="mod">
          <ac:chgData name="Minesh Patel" userId="a66d4990ec83ac90" providerId="LiveId" clId="{97B90290-4C0A-439B-81EB-B5CF226A566E}" dt="2021-07-22T17:20:21.119" v="4252" actId="14100"/>
          <ac:spMkLst>
            <pc:docMk/>
            <pc:sldMk cId="841958860" sldId="467"/>
            <ac:spMk id="105" creationId="{D650E2AA-FAFF-42DA-ACC7-5A8FCD014B8A}"/>
          </ac:spMkLst>
        </pc:spChg>
        <pc:spChg chg="mod">
          <ac:chgData name="Minesh Patel" userId="a66d4990ec83ac90" providerId="LiveId" clId="{97B90290-4C0A-439B-81EB-B5CF226A566E}" dt="2021-07-22T17:20:26.074" v="4253" actId="1076"/>
          <ac:spMkLst>
            <pc:docMk/>
            <pc:sldMk cId="841958860" sldId="467"/>
            <ac:spMk id="106" creationId="{8B9AC3E4-A5DE-4B75-B245-442ED2321CA9}"/>
          </ac:spMkLst>
        </pc:spChg>
        <pc:spChg chg="mod">
          <ac:chgData name="Minesh Patel" userId="a66d4990ec83ac90" providerId="LiveId" clId="{97B90290-4C0A-439B-81EB-B5CF226A566E}" dt="2021-07-22T17:29:02.956" v="4536"/>
          <ac:spMkLst>
            <pc:docMk/>
            <pc:sldMk cId="841958860" sldId="467"/>
            <ac:spMk id="108" creationId="{AAFEBE1D-E85C-4290-B80F-8FC93E0EB79A}"/>
          </ac:spMkLst>
        </pc:spChg>
        <pc:spChg chg="mod">
          <ac:chgData name="Minesh Patel" userId="a66d4990ec83ac90" providerId="LiveId" clId="{97B90290-4C0A-439B-81EB-B5CF226A566E}" dt="2021-07-22T17:20:49.464" v="4268" actId="1076"/>
          <ac:spMkLst>
            <pc:docMk/>
            <pc:sldMk cId="841958860" sldId="467"/>
            <ac:spMk id="112" creationId="{B59E8A7D-E7FF-4307-A106-48DBB61EE48F}"/>
          </ac:spMkLst>
        </pc:spChg>
        <pc:spChg chg="del mod">
          <ac:chgData name="Minesh Patel" userId="a66d4990ec83ac90" providerId="LiveId" clId="{97B90290-4C0A-439B-81EB-B5CF226A566E}" dt="2021-07-22T17:22:41.285" v="4360" actId="478"/>
          <ac:spMkLst>
            <pc:docMk/>
            <pc:sldMk cId="841958860" sldId="467"/>
            <ac:spMk id="113" creationId="{AD6547C1-6B55-4D94-BD6A-61EE4F316FF4}"/>
          </ac:spMkLst>
        </pc:spChg>
        <pc:spChg chg="mod">
          <ac:chgData name="Minesh Patel" userId="a66d4990ec83ac90" providerId="LiveId" clId="{97B90290-4C0A-439B-81EB-B5CF226A566E}" dt="2021-07-22T15:08:49.938" v="2527" actId="2711"/>
          <ac:spMkLst>
            <pc:docMk/>
            <pc:sldMk cId="841958860" sldId="467"/>
            <ac:spMk id="129" creationId="{6F71CFC8-65DA-4B0B-9973-473D2C02714A}"/>
          </ac:spMkLst>
        </pc:spChg>
        <pc:spChg chg="mod">
          <ac:chgData name="Minesh Patel" userId="a66d4990ec83ac90" providerId="LiveId" clId="{97B90290-4C0A-439B-81EB-B5CF226A566E}" dt="2021-07-22T15:09:23.673" v="2561" actId="1076"/>
          <ac:spMkLst>
            <pc:docMk/>
            <pc:sldMk cId="841958860" sldId="467"/>
            <ac:spMk id="130" creationId="{FE80D85C-08AB-4CBE-B68A-0DEBC6125F75}"/>
          </ac:spMkLst>
        </pc:spChg>
        <pc:grpChg chg="mod">
          <ac:chgData name="Minesh Patel" userId="a66d4990ec83ac90" providerId="LiveId" clId="{97B90290-4C0A-439B-81EB-B5CF226A566E}" dt="2021-07-22T17:24:01.663" v="4381" actId="164"/>
          <ac:grpSpMkLst>
            <pc:docMk/>
            <pc:sldMk cId="841958860" sldId="467"/>
            <ac:grpSpMk id="3" creationId="{3C8C013F-A815-49A5-9C6C-7CDDDD4D0700}"/>
          </ac:grpSpMkLst>
        </pc:grpChg>
        <pc:grpChg chg="mod topLvl">
          <ac:chgData name="Minesh Patel" userId="a66d4990ec83ac90" providerId="LiveId" clId="{97B90290-4C0A-439B-81EB-B5CF226A566E}" dt="2021-07-22T17:26:44.474" v="4468" actId="1076"/>
          <ac:grpSpMkLst>
            <pc:docMk/>
            <pc:sldMk cId="841958860" sldId="467"/>
            <ac:grpSpMk id="19" creationId="{21218F08-C0A8-4556-9372-5F11E55CEE6D}"/>
          </ac:grpSpMkLst>
        </pc:grpChg>
        <pc:grpChg chg="add mod">
          <ac:chgData name="Minesh Patel" userId="a66d4990ec83ac90" providerId="LiveId" clId="{97B90290-4C0A-439B-81EB-B5CF226A566E}" dt="2021-07-22T17:24:37.574" v="4396" actId="1076"/>
          <ac:grpSpMkLst>
            <pc:docMk/>
            <pc:sldMk cId="841958860" sldId="467"/>
            <ac:grpSpMk id="28" creationId="{8B6CEB26-A9D0-4CA3-ABE0-DFF073E1F963}"/>
          </ac:grpSpMkLst>
        </pc:grpChg>
        <pc:grpChg chg="add mod">
          <ac:chgData name="Minesh Patel" userId="a66d4990ec83ac90" providerId="LiveId" clId="{97B90290-4C0A-439B-81EB-B5CF226A566E}" dt="2021-07-22T17:23:43.045" v="4375" actId="1076"/>
          <ac:grpSpMkLst>
            <pc:docMk/>
            <pc:sldMk cId="841958860" sldId="467"/>
            <ac:grpSpMk id="29" creationId="{E015639D-F288-44E9-899B-E0EFB8E326BE}"/>
          </ac:grpSpMkLst>
        </pc:grpChg>
        <pc:grpChg chg="del mod">
          <ac:chgData name="Minesh Patel" userId="a66d4990ec83ac90" providerId="LiveId" clId="{97B90290-4C0A-439B-81EB-B5CF226A566E}" dt="2021-07-22T17:23:32.652" v="4371" actId="165"/>
          <ac:grpSpMkLst>
            <pc:docMk/>
            <pc:sldMk cId="841958860" sldId="467"/>
            <ac:grpSpMk id="30" creationId="{2F16FE50-2DA0-4784-BDAA-5B05B49D6D1A}"/>
          </ac:grpSpMkLst>
        </pc:grpChg>
        <pc:grpChg chg="add del">
          <ac:chgData name="Minesh Patel" userId="a66d4990ec83ac90" providerId="LiveId" clId="{97B90290-4C0A-439B-81EB-B5CF226A566E}" dt="2021-07-22T17:22:43.818" v="4361" actId="478"/>
          <ac:grpSpMkLst>
            <pc:docMk/>
            <pc:sldMk cId="841958860" sldId="467"/>
            <ac:grpSpMk id="31" creationId="{98AF851B-842A-4C39-8530-DCD532C30C54}"/>
          </ac:grpSpMkLst>
        </pc:grpChg>
        <pc:grpChg chg="del mod">
          <ac:chgData name="Minesh Patel" userId="a66d4990ec83ac90" providerId="LiveId" clId="{97B90290-4C0A-439B-81EB-B5CF226A566E}" dt="2021-07-22T17:23:10.006" v="4366" actId="165"/>
          <ac:grpSpMkLst>
            <pc:docMk/>
            <pc:sldMk cId="841958860" sldId="467"/>
            <ac:grpSpMk id="32" creationId="{C6B93D90-D326-41BE-8636-91629B41C8EA}"/>
          </ac:grpSpMkLst>
        </pc:grpChg>
        <pc:grpChg chg="del">
          <ac:chgData name="Minesh Patel" userId="a66d4990ec83ac90" providerId="LiveId" clId="{97B90290-4C0A-439B-81EB-B5CF226A566E}" dt="2021-07-22T17:22:33.338" v="4357" actId="478"/>
          <ac:grpSpMkLst>
            <pc:docMk/>
            <pc:sldMk cId="841958860" sldId="467"/>
            <ac:grpSpMk id="33" creationId="{4FCDE4D5-7353-475B-BCF3-F088E043165D}"/>
          </ac:grpSpMkLst>
        </pc:grpChg>
        <pc:grpChg chg="del mod">
          <ac:chgData name="Minesh Patel" userId="a66d4990ec83ac90" providerId="LiveId" clId="{97B90290-4C0A-439B-81EB-B5CF226A566E}" dt="2021-07-22T17:25:08.288" v="4406" actId="165"/>
          <ac:grpSpMkLst>
            <pc:docMk/>
            <pc:sldMk cId="841958860" sldId="467"/>
            <ac:grpSpMk id="34" creationId="{37E07A69-02AA-4CF7-BDC3-D1A174E8D564}"/>
          </ac:grpSpMkLst>
        </pc:grpChg>
        <pc:grpChg chg="add mod">
          <ac:chgData name="Minesh Patel" userId="a66d4990ec83ac90" providerId="LiveId" clId="{97B90290-4C0A-439B-81EB-B5CF226A566E}" dt="2021-07-22T17:24:03.901" v="4382" actId="1076"/>
          <ac:grpSpMkLst>
            <pc:docMk/>
            <pc:sldMk cId="841958860" sldId="467"/>
            <ac:grpSpMk id="39" creationId="{DED2787E-2B04-472D-98BB-1D8F0808FC4B}"/>
          </ac:grpSpMkLst>
        </pc:grpChg>
        <pc:grpChg chg="add mod">
          <ac:chgData name="Minesh Patel" userId="a66d4990ec83ac90" providerId="LiveId" clId="{97B90290-4C0A-439B-81EB-B5CF226A566E}" dt="2021-07-22T17:27:41.862" v="4518" actId="14100"/>
          <ac:grpSpMkLst>
            <pc:docMk/>
            <pc:sldMk cId="841958860" sldId="467"/>
            <ac:grpSpMk id="46" creationId="{939D31F0-0F38-4F29-AF81-28C0F1F4E34F}"/>
          </ac:grpSpMkLst>
        </pc:grpChg>
        <pc:grpChg chg="mod">
          <ac:chgData name="Minesh Patel" userId="a66d4990ec83ac90" providerId="LiveId" clId="{97B90290-4C0A-439B-81EB-B5CF226A566E}" dt="2021-07-22T17:23:10.006" v="4366" actId="165"/>
          <ac:grpSpMkLst>
            <pc:docMk/>
            <pc:sldMk cId="841958860" sldId="467"/>
            <ac:grpSpMk id="56" creationId="{D6632F47-932B-476B-B7E6-5BEBEA4D989A}"/>
          </ac:grpSpMkLst>
        </pc:grpChg>
        <pc:grpChg chg="add mod">
          <ac:chgData name="Minesh Patel" userId="a66d4990ec83ac90" providerId="LiveId" clId="{97B90290-4C0A-439B-81EB-B5CF226A566E}" dt="2021-07-22T17:29:02.956" v="4536"/>
          <ac:grpSpMkLst>
            <pc:docMk/>
            <pc:sldMk cId="841958860" sldId="467"/>
            <ac:grpSpMk id="98" creationId="{A0A619B2-A62F-4890-B920-E9DA74837BFB}"/>
          </ac:grpSpMkLst>
        </pc:grpChg>
        <pc:grpChg chg="mod topLvl">
          <ac:chgData name="Minesh Patel" userId="a66d4990ec83ac90" providerId="LiveId" clId="{97B90290-4C0A-439B-81EB-B5CF226A566E}" dt="2021-07-22T17:25:25.985" v="4412" actId="1076"/>
          <ac:grpSpMkLst>
            <pc:docMk/>
            <pc:sldMk cId="841958860" sldId="467"/>
            <ac:grpSpMk id="104" creationId="{93C1BFA7-5BD8-44B4-8CB9-9731ADF3B270}"/>
          </ac:grpSpMkLst>
        </pc:grpChg>
        <pc:grpChg chg="del">
          <ac:chgData name="Minesh Patel" userId="a66d4990ec83ac90" providerId="LiveId" clId="{97B90290-4C0A-439B-81EB-B5CF226A566E}" dt="2021-07-22T17:11:34.989" v="3961" actId="478"/>
          <ac:grpSpMkLst>
            <pc:docMk/>
            <pc:sldMk cId="841958860" sldId="467"/>
            <ac:grpSpMk id="109" creationId="{968CAD1E-D415-42BA-AE30-C18002FC9933}"/>
          </ac:grpSpMkLst>
        </pc:grpChg>
        <pc:grpChg chg="del">
          <ac:chgData name="Minesh Patel" userId="a66d4990ec83ac90" providerId="LiveId" clId="{97B90290-4C0A-439B-81EB-B5CF226A566E}" dt="2021-07-22T17:22:31.722" v="4356" actId="478"/>
          <ac:grpSpMkLst>
            <pc:docMk/>
            <pc:sldMk cId="841958860" sldId="467"/>
            <ac:grpSpMk id="123" creationId="{E2B7C429-440B-4606-B5E4-FE87A439CF7A}"/>
          </ac:grpSpMkLst>
        </pc:grpChg>
        <pc:grpChg chg="del">
          <ac:chgData name="Minesh Patel" userId="a66d4990ec83ac90" providerId="LiveId" clId="{97B90290-4C0A-439B-81EB-B5CF226A566E}" dt="2021-07-22T17:22:41.285" v="4360" actId="478"/>
          <ac:grpSpMkLst>
            <pc:docMk/>
            <pc:sldMk cId="841958860" sldId="467"/>
            <ac:grpSpMk id="125" creationId="{95CBF956-10E8-4F92-8F47-7B940954EE88}"/>
          </ac:grpSpMkLst>
        </pc:grpChg>
        <pc:grpChg chg="del">
          <ac:chgData name="Minesh Patel" userId="a66d4990ec83ac90" providerId="LiveId" clId="{97B90290-4C0A-439B-81EB-B5CF226A566E}" dt="2021-07-22T17:10:33.456" v="3950" actId="478"/>
          <ac:grpSpMkLst>
            <pc:docMk/>
            <pc:sldMk cId="841958860" sldId="467"/>
            <ac:grpSpMk id="126" creationId="{C1E92297-594A-4E04-B0DE-4EEBB6DB4B8E}"/>
          </ac:grpSpMkLst>
        </pc:grpChg>
        <pc:graphicFrameChg chg="del mod">
          <ac:chgData name="Minesh Patel" userId="a66d4990ec83ac90" providerId="LiveId" clId="{97B90290-4C0A-439B-81EB-B5CF226A566E}" dt="2021-07-22T17:22:41.285" v="4360" actId="478"/>
          <ac:graphicFrameMkLst>
            <pc:docMk/>
            <pc:sldMk cId="841958860" sldId="467"/>
            <ac:graphicFrameMk id="66" creationId="{A7A88FC6-4659-4803-BE3E-717C9C1D42FA}"/>
          </ac:graphicFrameMkLst>
        </pc:graphicFrameChg>
        <pc:graphicFrameChg chg="del mod">
          <ac:chgData name="Minesh Patel" userId="a66d4990ec83ac90" providerId="LiveId" clId="{97B90290-4C0A-439B-81EB-B5CF226A566E}" dt="2021-07-22T17:22:31.722" v="4356" actId="478"/>
          <ac:graphicFrameMkLst>
            <pc:docMk/>
            <pc:sldMk cId="841958860" sldId="467"/>
            <ac:graphicFrameMk id="73" creationId="{A92B4639-14BE-4499-9B0C-9F68A36A72F8}"/>
          </ac:graphicFrameMkLst>
        </pc:graphicFrameChg>
        <pc:graphicFrameChg chg="mod topLvl">
          <ac:chgData name="Minesh Patel" userId="a66d4990ec83ac90" providerId="LiveId" clId="{97B90290-4C0A-439B-81EB-B5CF226A566E}" dt="2021-07-22T17:25:25.985" v="4412" actId="1076"/>
          <ac:graphicFrameMkLst>
            <pc:docMk/>
            <pc:sldMk cId="841958860" sldId="467"/>
            <ac:graphicFrameMk id="86" creationId="{12D01875-622B-4D05-80F9-8BC854410517}"/>
          </ac:graphicFrameMkLst>
        </pc:graphicFrameChg>
        <pc:cxnChg chg="mod topLvl">
          <ac:chgData name="Minesh Patel" userId="a66d4990ec83ac90" providerId="LiveId" clId="{97B90290-4C0A-439B-81EB-B5CF226A566E}" dt="2021-07-22T17:27:00.424" v="4474" actId="1076"/>
          <ac:cxnSpMkLst>
            <pc:docMk/>
            <pc:sldMk cId="841958860" sldId="467"/>
            <ac:cxnSpMk id="11" creationId="{7FFD68DA-A6B9-4B52-BB66-E21D4290EA5A}"/>
          </ac:cxnSpMkLst>
        </pc:cxnChg>
        <pc:cxnChg chg="mod topLvl">
          <ac:chgData name="Minesh Patel" userId="a66d4990ec83ac90" providerId="LiveId" clId="{97B90290-4C0A-439B-81EB-B5CF226A566E}" dt="2021-07-22T17:26:56.950" v="4473" actId="1076"/>
          <ac:cxnSpMkLst>
            <pc:docMk/>
            <pc:sldMk cId="841958860" sldId="467"/>
            <ac:cxnSpMk id="36" creationId="{6818C4DE-007A-4088-8994-F7E92F6A7DED}"/>
          </ac:cxnSpMkLst>
        </pc:cxnChg>
        <pc:cxnChg chg="mod">
          <ac:chgData name="Minesh Patel" userId="a66d4990ec83ac90" providerId="LiveId" clId="{97B90290-4C0A-439B-81EB-B5CF226A566E}" dt="2021-07-22T17:15:57.051" v="4008" actId="1076"/>
          <ac:cxnSpMkLst>
            <pc:docMk/>
            <pc:sldMk cId="841958860" sldId="467"/>
            <ac:cxnSpMk id="68" creationId="{426851B5-71F3-48F9-9611-90F9B8F93AEB}"/>
          </ac:cxnSpMkLst>
        </pc:cxnChg>
        <pc:cxnChg chg="add mod">
          <ac:chgData name="Minesh Patel" userId="a66d4990ec83ac90" providerId="LiveId" clId="{97B90290-4C0A-439B-81EB-B5CF226A566E}" dt="2021-07-22T17:26:55.020" v="4472" actId="14100"/>
          <ac:cxnSpMkLst>
            <pc:docMk/>
            <pc:sldMk cId="841958860" sldId="467"/>
            <ac:cxnSpMk id="78" creationId="{2507372A-91F8-4C4E-B358-4C399E10C5E9}"/>
          </ac:cxnSpMkLst>
        </pc:cxnChg>
        <pc:cxnChg chg="del mod">
          <ac:chgData name="Minesh Patel" userId="a66d4990ec83ac90" providerId="LiveId" clId="{97B90290-4C0A-439B-81EB-B5CF226A566E}" dt="2021-07-22T17:16:23.911" v="4017" actId="478"/>
          <ac:cxnSpMkLst>
            <pc:docMk/>
            <pc:sldMk cId="841958860" sldId="467"/>
            <ac:cxnSpMk id="97" creationId="{03C7E418-A5BF-464A-BE95-8E6DF0E8A0F5}"/>
          </ac:cxnSpMkLst>
        </pc:cxnChg>
        <pc:cxnChg chg="del mod">
          <ac:chgData name="Minesh Patel" userId="a66d4990ec83ac90" providerId="LiveId" clId="{97B90290-4C0A-439B-81EB-B5CF226A566E}" dt="2021-07-22T17:16:21.927" v="4016" actId="478"/>
          <ac:cxnSpMkLst>
            <pc:docMk/>
            <pc:sldMk cId="841958860" sldId="467"/>
            <ac:cxnSpMk id="99" creationId="{7BB810BE-9761-4679-85F5-1D4672169D5B}"/>
          </ac:cxnSpMkLst>
        </pc:cxnChg>
        <pc:cxnChg chg="del mod topLvl">
          <ac:chgData name="Minesh Patel" userId="a66d4990ec83ac90" providerId="LiveId" clId="{97B90290-4C0A-439B-81EB-B5CF226A566E}" dt="2021-07-22T17:11:34.989" v="3961" actId="478"/>
          <ac:cxnSpMkLst>
            <pc:docMk/>
            <pc:sldMk cId="841958860" sldId="467"/>
            <ac:cxnSpMk id="107" creationId="{6E910248-847A-47EB-99A3-7C80A200FDE6}"/>
          </ac:cxnSpMkLst>
        </pc:cxnChg>
        <pc:cxnChg chg="mod topLvl">
          <ac:chgData name="Minesh Patel" userId="a66d4990ec83ac90" providerId="LiveId" clId="{97B90290-4C0A-439B-81EB-B5CF226A566E}" dt="2021-07-22T17:26:51.038" v="4470" actId="14100"/>
          <ac:cxnSpMkLst>
            <pc:docMk/>
            <pc:sldMk cId="841958860" sldId="467"/>
            <ac:cxnSpMk id="118" creationId="{32A61DFE-D30F-489D-ACC9-68982CCB1CF4}"/>
          </ac:cxnSpMkLst>
        </pc:cxnChg>
      </pc:sldChg>
      <pc:sldChg chg="addSp modSp add">
        <pc:chgData name="Minesh Patel" userId="a66d4990ec83ac90" providerId="LiveId" clId="{97B90290-4C0A-439B-81EB-B5CF226A566E}" dt="2021-07-22T16:01:11.170" v="2813"/>
        <pc:sldMkLst>
          <pc:docMk/>
          <pc:sldMk cId="2288210484" sldId="482"/>
        </pc:sldMkLst>
        <pc:spChg chg="mod">
          <ac:chgData name="Minesh Patel" userId="a66d4990ec83ac90" providerId="LiveId" clId="{97B90290-4C0A-439B-81EB-B5CF226A566E}" dt="2021-07-22T16:01:11.170" v="2813"/>
          <ac:spMkLst>
            <pc:docMk/>
            <pc:sldMk cId="2288210484" sldId="482"/>
            <ac:spMk id="73" creationId="{148734D3-76CD-4C3F-A980-B0E7B4B3C0ED}"/>
          </ac:spMkLst>
        </pc:spChg>
        <pc:spChg chg="mod">
          <ac:chgData name="Minesh Patel" userId="a66d4990ec83ac90" providerId="LiveId" clId="{97B90290-4C0A-439B-81EB-B5CF226A566E}" dt="2021-07-22T16:01:11.170" v="2813"/>
          <ac:spMkLst>
            <pc:docMk/>
            <pc:sldMk cId="2288210484" sldId="482"/>
            <ac:spMk id="74" creationId="{86A6BF67-A2BA-46F6-A254-01C6F992C75D}"/>
          </ac:spMkLst>
        </pc:spChg>
        <pc:spChg chg="mod">
          <ac:chgData name="Minesh Patel" userId="a66d4990ec83ac90" providerId="LiveId" clId="{97B90290-4C0A-439B-81EB-B5CF226A566E}" dt="2021-07-22T16:01:11.170" v="2813"/>
          <ac:spMkLst>
            <pc:docMk/>
            <pc:sldMk cId="2288210484" sldId="482"/>
            <ac:spMk id="75" creationId="{42494F18-1788-467A-A834-B8B0F2549456}"/>
          </ac:spMkLst>
        </pc:spChg>
        <pc:spChg chg="mod">
          <ac:chgData name="Minesh Patel" userId="a66d4990ec83ac90" providerId="LiveId" clId="{97B90290-4C0A-439B-81EB-B5CF226A566E}" dt="2021-07-22T16:01:11.170" v="2813"/>
          <ac:spMkLst>
            <pc:docMk/>
            <pc:sldMk cId="2288210484" sldId="482"/>
            <ac:spMk id="77" creationId="{2737993B-D3F8-4D34-A4E0-2A0611DEC346}"/>
          </ac:spMkLst>
        </pc:spChg>
        <pc:spChg chg="mod">
          <ac:chgData name="Minesh Patel" userId="a66d4990ec83ac90" providerId="LiveId" clId="{97B90290-4C0A-439B-81EB-B5CF226A566E}" dt="2021-07-22T16:01:11.170" v="2813"/>
          <ac:spMkLst>
            <pc:docMk/>
            <pc:sldMk cId="2288210484" sldId="482"/>
            <ac:spMk id="78" creationId="{7370BA20-E1A0-4DF4-838E-4B8BB67B4024}"/>
          </ac:spMkLst>
        </pc:spChg>
        <pc:grpChg chg="add mod">
          <ac:chgData name="Minesh Patel" userId="a66d4990ec83ac90" providerId="LiveId" clId="{97B90290-4C0A-439B-81EB-B5CF226A566E}" dt="2021-07-22T16:01:11.170" v="2813"/>
          <ac:grpSpMkLst>
            <pc:docMk/>
            <pc:sldMk cId="2288210484" sldId="482"/>
            <ac:grpSpMk id="72" creationId="{5CE66526-D73C-416E-9FD2-4F0A9B79AB56}"/>
          </ac:grpSpMkLst>
        </pc:grpChg>
      </pc:sldChg>
      <pc:sldChg chg="modSp modAnim">
        <pc:chgData name="Minesh Patel" userId="a66d4990ec83ac90" providerId="LiveId" clId="{97B90290-4C0A-439B-81EB-B5CF226A566E}" dt="2021-07-22T13:57:53.362" v="69" actId="20578"/>
        <pc:sldMkLst>
          <pc:docMk/>
          <pc:sldMk cId="2915918275" sldId="483"/>
        </pc:sldMkLst>
        <pc:spChg chg="mod">
          <ac:chgData name="Minesh Patel" userId="a66d4990ec83ac90" providerId="LiveId" clId="{97B90290-4C0A-439B-81EB-B5CF226A566E}" dt="2021-07-22T13:57:51.568" v="68" actId="20578"/>
          <ac:spMkLst>
            <pc:docMk/>
            <pc:sldMk cId="2915918275" sldId="483"/>
            <ac:spMk id="19" creationId="{A99D6F77-65BE-4C3B-A717-B9E02E2923CA}"/>
          </ac:spMkLst>
        </pc:spChg>
      </pc:sldChg>
      <pc:sldChg chg="addSp modSp mod">
        <pc:chgData name="Minesh Patel" userId="a66d4990ec83ac90" providerId="LiveId" clId="{97B90290-4C0A-439B-81EB-B5CF226A566E}" dt="2021-07-22T14:33:57.925" v="1604" actId="1076"/>
        <pc:sldMkLst>
          <pc:docMk/>
          <pc:sldMk cId="740235318" sldId="484"/>
        </pc:sldMkLst>
        <pc:spChg chg="mod">
          <ac:chgData name="Minesh Patel" userId="a66d4990ec83ac90" providerId="LiveId" clId="{97B90290-4C0A-439B-81EB-B5CF226A566E}" dt="2021-07-22T14:33:57.925" v="1604" actId="1076"/>
          <ac:spMkLst>
            <pc:docMk/>
            <pc:sldMk cId="740235318" sldId="484"/>
            <ac:spMk id="6" creationId="{1A1E0FCE-360C-4FEA-A7AF-FE926D96B03D}"/>
          </ac:spMkLst>
        </pc:spChg>
        <pc:spChg chg="mod">
          <ac:chgData name="Minesh Patel" userId="a66d4990ec83ac90" providerId="LiveId" clId="{97B90290-4C0A-439B-81EB-B5CF226A566E}" dt="2021-07-22T14:32:42.854" v="1587"/>
          <ac:spMkLst>
            <pc:docMk/>
            <pc:sldMk cId="740235318" sldId="484"/>
            <ac:spMk id="7" creationId="{BE9B887B-8D86-43E8-B8C1-BA58116AE1D8}"/>
          </ac:spMkLst>
        </pc:spChg>
        <pc:spChg chg="mod">
          <ac:chgData name="Minesh Patel" userId="a66d4990ec83ac90" providerId="LiveId" clId="{97B90290-4C0A-439B-81EB-B5CF226A566E}" dt="2021-07-22T14:32:42.854" v="1587"/>
          <ac:spMkLst>
            <pc:docMk/>
            <pc:sldMk cId="740235318" sldId="484"/>
            <ac:spMk id="8" creationId="{10BD9F7D-4683-4861-BB5A-52503CD4E1D4}"/>
          </ac:spMkLst>
        </pc:spChg>
        <pc:spChg chg="mod">
          <ac:chgData name="Minesh Patel" userId="a66d4990ec83ac90" providerId="LiveId" clId="{97B90290-4C0A-439B-81EB-B5CF226A566E}" dt="2021-07-22T14:32:42.854" v="1587"/>
          <ac:spMkLst>
            <pc:docMk/>
            <pc:sldMk cId="740235318" sldId="484"/>
            <ac:spMk id="9" creationId="{68793EE8-9DF1-4371-AF4D-CE8D7D7F258A}"/>
          </ac:spMkLst>
        </pc:spChg>
        <pc:spChg chg="mod">
          <ac:chgData name="Minesh Patel" userId="a66d4990ec83ac90" providerId="LiveId" clId="{97B90290-4C0A-439B-81EB-B5CF226A566E}" dt="2021-07-22T14:32:42.854" v="1587"/>
          <ac:spMkLst>
            <pc:docMk/>
            <pc:sldMk cId="740235318" sldId="484"/>
            <ac:spMk id="10" creationId="{52150232-40E2-4CCA-A065-B459E1200999}"/>
          </ac:spMkLst>
        </pc:spChg>
        <pc:spChg chg="mod">
          <ac:chgData name="Minesh Patel" userId="a66d4990ec83ac90" providerId="LiveId" clId="{97B90290-4C0A-439B-81EB-B5CF226A566E}" dt="2021-07-22T14:32:42.854" v="1587"/>
          <ac:spMkLst>
            <pc:docMk/>
            <pc:sldMk cId="740235318" sldId="484"/>
            <ac:spMk id="11" creationId="{28ED6DCC-D14C-4580-91B5-47AB66D1E25B}"/>
          </ac:spMkLst>
        </pc:spChg>
        <pc:grpChg chg="add mod">
          <ac:chgData name="Minesh Patel" userId="a66d4990ec83ac90" providerId="LiveId" clId="{97B90290-4C0A-439B-81EB-B5CF226A566E}" dt="2021-07-22T14:32:42.854" v="1587"/>
          <ac:grpSpMkLst>
            <pc:docMk/>
            <pc:sldMk cId="740235318" sldId="484"/>
            <ac:grpSpMk id="5" creationId="{F76E0F9B-4C7F-4AE2-BFF7-68294905D260}"/>
          </ac:grpSpMkLst>
        </pc:grpChg>
      </pc:sldChg>
      <pc:sldChg chg="addSp modSp mod">
        <pc:chgData name="Minesh Patel" userId="a66d4990ec83ac90" providerId="LiveId" clId="{97B90290-4C0A-439B-81EB-B5CF226A566E}" dt="2021-07-22T14:34:07.650" v="1610" actId="1076"/>
        <pc:sldMkLst>
          <pc:docMk/>
          <pc:sldMk cId="3246070725" sldId="485"/>
        </pc:sldMkLst>
        <pc:spChg chg="mod">
          <ac:chgData name="Minesh Patel" userId="a66d4990ec83ac90" providerId="LiveId" clId="{97B90290-4C0A-439B-81EB-B5CF226A566E}" dt="2021-07-22T14:34:07.650" v="1610" actId="1076"/>
          <ac:spMkLst>
            <pc:docMk/>
            <pc:sldMk cId="3246070725" sldId="485"/>
            <ac:spMk id="6" creationId="{A5FD997B-4C2F-432A-BE60-BD21649DBCF6}"/>
          </ac:spMkLst>
        </pc:spChg>
        <pc:spChg chg="mod">
          <ac:chgData name="Minesh Patel" userId="a66d4990ec83ac90" providerId="LiveId" clId="{97B90290-4C0A-439B-81EB-B5CF226A566E}" dt="2021-07-22T14:33:25.061" v="1601"/>
          <ac:spMkLst>
            <pc:docMk/>
            <pc:sldMk cId="3246070725" sldId="485"/>
            <ac:spMk id="7" creationId="{EA79779B-E0C0-4714-BD04-6AAE9B164AC9}"/>
          </ac:spMkLst>
        </pc:spChg>
        <pc:spChg chg="mod">
          <ac:chgData name="Minesh Patel" userId="a66d4990ec83ac90" providerId="LiveId" clId="{97B90290-4C0A-439B-81EB-B5CF226A566E}" dt="2021-07-22T14:33:25.061" v="1601"/>
          <ac:spMkLst>
            <pc:docMk/>
            <pc:sldMk cId="3246070725" sldId="485"/>
            <ac:spMk id="8" creationId="{7601410B-91C4-4B60-A2AB-449751C87309}"/>
          </ac:spMkLst>
        </pc:spChg>
        <pc:spChg chg="mod">
          <ac:chgData name="Minesh Patel" userId="a66d4990ec83ac90" providerId="LiveId" clId="{97B90290-4C0A-439B-81EB-B5CF226A566E}" dt="2021-07-22T14:33:25.061" v="1601"/>
          <ac:spMkLst>
            <pc:docMk/>
            <pc:sldMk cId="3246070725" sldId="485"/>
            <ac:spMk id="9" creationId="{BA3DAA95-85E4-4842-B617-3B55E59B0AE7}"/>
          </ac:spMkLst>
        </pc:spChg>
        <pc:spChg chg="mod">
          <ac:chgData name="Minesh Patel" userId="a66d4990ec83ac90" providerId="LiveId" clId="{97B90290-4C0A-439B-81EB-B5CF226A566E}" dt="2021-07-22T14:33:25.061" v="1601"/>
          <ac:spMkLst>
            <pc:docMk/>
            <pc:sldMk cId="3246070725" sldId="485"/>
            <ac:spMk id="10" creationId="{FF65F1A6-9943-46A7-B0A4-895E35EF6C88}"/>
          </ac:spMkLst>
        </pc:spChg>
        <pc:spChg chg="mod">
          <ac:chgData name="Minesh Patel" userId="a66d4990ec83ac90" providerId="LiveId" clId="{97B90290-4C0A-439B-81EB-B5CF226A566E}" dt="2021-07-22T14:33:25.061" v="1601"/>
          <ac:spMkLst>
            <pc:docMk/>
            <pc:sldMk cId="3246070725" sldId="485"/>
            <ac:spMk id="11" creationId="{110C3E3C-CE08-4A2E-8CE5-7426F560ED4D}"/>
          </ac:spMkLst>
        </pc:spChg>
        <pc:grpChg chg="add mod">
          <ac:chgData name="Minesh Patel" userId="a66d4990ec83ac90" providerId="LiveId" clId="{97B90290-4C0A-439B-81EB-B5CF226A566E}" dt="2021-07-22T14:33:25.061" v="1601"/>
          <ac:grpSpMkLst>
            <pc:docMk/>
            <pc:sldMk cId="3246070725" sldId="485"/>
            <ac:grpSpMk id="5" creationId="{C9E8DE4E-F3A4-4C80-8A95-FBF6AA9EA61D}"/>
          </ac:grpSpMkLst>
        </pc:grpChg>
      </pc:sldChg>
      <pc:sldChg chg="addSp modSp mod">
        <pc:chgData name="Minesh Patel" userId="a66d4990ec83ac90" providerId="LiveId" clId="{97B90290-4C0A-439B-81EB-B5CF226A566E}" dt="2021-07-22T14:35:02.087" v="1619" actId="14100"/>
        <pc:sldMkLst>
          <pc:docMk/>
          <pc:sldMk cId="2234261169" sldId="486"/>
        </pc:sldMkLst>
        <pc:spChg chg="mod">
          <ac:chgData name="Minesh Patel" userId="a66d4990ec83ac90" providerId="LiveId" clId="{97B90290-4C0A-439B-81EB-B5CF226A566E}" dt="2021-07-22T14:35:02.087" v="1619" actId="14100"/>
          <ac:spMkLst>
            <pc:docMk/>
            <pc:sldMk cId="2234261169" sldId="486"/>
            <ac:spMk id="6" creationId="{20732E2F-AE1A-447D-88CB-E62352219A9B}"/>
          </ac:spMkLst>
        </pc:spChg>
        <pc:spChg chg="mod">
          <ac:chgData name="Minesh Patel" userId="a66d4990ec83ac90" providerId="LiveId" clId="{97B90290-4C0A-439B-81EB-B5CF226A566E}" dt="2021-07-22T14:34:49.173" v="1616"/>
          <ac:spMkLst>
            <pc:docMk/>
            <pc:sldMk cId="2234261169" sldId="486"/>
            <ac:spMk id="7" creationId="{AC944AEE-7DC5-41E7-AF8B-781230F1ACB0}"/>
          </ac:spMkLst>
        </pc:spChg>
        <pc:spChg chg="mod">
          <ac:chgData name="Minesh Patel" userId="a66d4990ec83ac90" providerId="LiveId" clId="{97B90290-4C0A-439B-81EB-B5CF226A566E}" dt="2021-07-22T14:34:49.173" v="1616"/>
          <ac:spMkLst>
            <pc:docMk/>
            <pc:sldMk cId="2234261169" sldId="486"/>
            <ac:spMk id="8" creationId="{2CCF318C-489B-45CE-BEF1-A2E15BB0434D}"/>
          </ac:spMkLst>
        </pc:spChg>
        <pc:spChg chg="mod">
          <ac:chgData name="Minesh Patel" userId="a66d4990ec83ac90" providerId="LiveId" clId="{97B90290-4C0A-439B-81EB-B5CF226A566E}" dt="2021-07-22T14:34:49.173" v="1616"/>
          <ac:spMkLst>
            <pc:docMk/>
            <pc:sldMk cId="2234261169" sldId="486"/>
            <ac:spMk id="9" creationId="{409FF82A-2901-4BB5-A647-15F264E3ABE6}"/>
          </ac:spMkLst>
        </pc:spChg>
        <pc:spChg chg="mod">
          <ac:chgData name="Minesh Patel" userId="a66d4990ec83ac90" providerId="LiveId" clId="{97B90290-4C0A-439B-81EB-B5CF226A566E}" dt="2021-07-22T14:34:49.173" v="1616"/>
          <ac:spMkLst>
            <pc:docMk/>
            <pc:sldMk cId="2234261169" sldId="486"/>
            <ac:spMk id="10" creationId="{05DB7223-7F64-4418-9F6A-1C495CA5435E}"/>
          </ac:spMkLst>
        </pc:spChg>
        <pc:spChg chg="mod">
          <ac:chgData name="Minesh Patel" userId="a66d4990ec83ac90" providerId="LiveId" clId="{97B90290-4C0A-439B-81EB-B5CF226A566E}" dt="2021-07-22T14:34:49.173" v="1616"/>
          <ac:spMkLst>
            <pc:docMk/>
            <pc:sldMk cId="2234261169" sldId="486"/>
            <ac:spMk id="11" creationId="{FC99F85F-7552-4AAE-B17E-D75A6038B5CF}"/>
          </ac:spMkLst>
        </pc:spChg>
        <pc:grpChg chg="add mod">
          <ac:chgData name="Minesh Patel" userId="a66d4990ec83ac90" providerId="LiveId" clId="{97B90290-4C0A-439B-81EB-B5CF226A566E}" dt="2021-07-22T14:34:49.173" v="1616"/>
          <ac:grpSpMkLst>
            <pc:docMk/>
            <pc:sldMk cId="2234261169" sldId="486"/>
            <ac:grpSpMk id="5" creationId="{D1E1A143-2D08-4E7A-AE38-E3BACF493524}"/>
          </ac:grpSpMkLst>
        </pc:grpChg>
      </pc:sldChg>
      <pc:sldChg chg="addSp modSp mod">
        <pc:chgData name="Minesh Patel" userId="a66d4990ec83ac90" providerId="LiveId" clId="{97B90290-4C0A-439B-81EB-B5CF226A566E}" dt="2021-07-22T14:35:22.495" v="1628" actId="27636"/>
        <pc:sldMkLst>
          <pc:docMk/>
          <pc:sldMk cId="2055553996" sldId="487"/>
        </pc:sldMkLst>
        <pc:spChg chg="mod">
          <ac:chgData name="Minesh Patel" userId="a66d4990ec83ac90" providerId="LiveId" clId="{97B90290-4C0A-439B-81EB-B5CF226A566E}" dt="2021-07-22T14:35:20.464" v="1626" actId="20577"/>
          <ac:spMkLst>
            <pc:docMk/>
            <pc:sldMk cId="2055553996" sldId="487"/>
            <ac:spMk id="2" creationId="{00000000-0000-0000-0000-000000000000}"/>
          </ac:spMkLst>
        </pc:spChg>
        <pc:spChg chg="mod">
          <ac:chgData name="Minesh Patel" userId="a66d4990ec83ac90" providerId="LiveId" clId="{97B90290-4C0A-439B-81EB-B5CF226A566E}" dt="2021-07-22T14:35:22.495" v="1628" actId="27636"/>
          <ac:spMkLst>
            <pc:docMk/>
            <pc:sldMk cId="2055553996" sldId="487"/>
            <ac:spMk id="6" creationId="{F0AF70C6-4314-49C5-8CA9-B83FB73C0DBD}"/>
          </ac:spMkLst>
        </pc:spChg>
        <pc:spChg chg="mod">
          <ac:chgData name="Minesh Patel" userId="a66d4990ec83ac90" providerId="LiveId" clId="{97B90290-4C0A-439B-81EB-B5CF226A566E}" dt="2021-07-22T14:35:16.727" v="1623"/>
          <ac:spMkLst>
            <pc:docMk/>
            <pc:sldMk cId="2055553996" sldId="487"/>
            <ac:spMk id="7" creationId="{21659AFA-CDA0-4479-95BE-FAE662046E18}"/>
          </ac:spMkLst>
        </pc:spChg>
        <pc:spChg chg="mod">
          <ac:chgData name="Minesh Patel" userId="a66d4990ec83ac90" providerId="LiveId" clId="{97B90290-4C0A-439B-81EB-B5CF226A566E}" dt="2021-07-22T14:35:16.727" v="1623"/>
          <ac:spMkLst>
            <pc:docMk/>
            <pc:sldMk cId="2055553996" sldId="487"/>
            <ac:spMk id="8" creationId="{612B9B7A-A69F-45BE-A006-FC614D1D9FD5}"/>
          </ac:spMkLst>
        </pc:spChg>
        <pc:spChg chg="mod">
          <ac:chgData name="Minesh Patel" userId="a66d4990ec83ac90" providerId="LiveId" clId="{97B90290-4C0A-439B-81EB-B5CF226A566E}" dt="2021-07-22T14:35:16.727" v="1623"/>
          <ac:spMkLst>
            <pc:docMk/>
            <pc:sldMk cId="2055553996" sldId="487"/>
            <ac:spMk id="9" creationId="{85A4C466-CC64-4C38-B389-4235AD486416}"/>
          </ac:spMkLst>
        </pc:spChg>
        <pc:spChg chg="mod">
          <ac:chgData name="Minesh Patel" userId="a66d4990ec83ac90" providerId="LiveId" clId="{97B90290-4C0A-439B-81EB-B5CF226A566E}" dt="2021-07-22T14:35:16.727" v="1623"/>
          <ac:spMkLst>
            <pc:docMk/>
            <pc:sldMk cId="2055553996" sldId="487"/>
            <ac:spMk id="10" creationId="{BE5A62BB-92B7-4B3B-A89F-17D291B9A46E}"/>
          </ac:spMkLst>
        </pc:spChg>
        <pc:spChg chg="mod">
          <ac:chgData name="Minesh Patel" userId="a66d4990ec83ac90" providerId="LiveId" clId="{97B90290-4C0A-439B-81EB-B5CF226A566E}" dt="2021-07-22T14:35:16.727" v="1623"/>
          <ac:spMkLst>
            <pc:docMk/>
            <pc:sldMk cId="2055553996" sldId="487"/>
            <ac:spMk id="11" creationId="{2A8790C1-A5AA-4019-AF82-A270BB656361}"/>
          </ac:spMkLst>
        </pc:spChg>
        <pc:grpChg chg="add mod">
          <ac:chgData name="Minesh Patel" userId="a66d4990ec83ac90" providerId="LiveId" clId="{97B90290-4C0A-439B-81EB-B5CF226A566E}" dt="2021-07-22T14:35:16.727" v="1623"/>
          <ac:grpSpMkLst>
            <pc:docMk/>
            <pc:sldMk cId="2055553996" sldId="487"/>
            <ac:grpSpMk id="5" creationId="{C15C0FD3-C3BC-4385-8FE3-153E36BD494F}"/>
          </ac:grpSpMkLst>
        </pc:grpChg>
      </pc:sldChg>
      <pc:sldChg chg="modSp mod">
        <pc:chgData name="Minesh Patel" userId="a66d4990ec83ac90" providerId="LiveId" clId="{97B90290-4C0A-439B-81EB-B5CF226A566E}" dt="2021-07-22T13:56:17.643" v="1" actId="27636"/>
        <pc:sldMkLst>
          <pc:docMk/>
          <pc:sldMk cId="2757879856" sldId="493"/>
        </pc:sldMkLst>
        <pc:spChg chg="mod">
          <ac:chgData name="Minesh Patel" userId="a66d4990ec83ac90" providerId="LiveId" clId="{97B90290-4C0A-439B-81EB-B5CF226A566E}" dt="2021-07-22T13:56:17.643" v="1" actId="27636"/>
          <ac:spMkLst>
            <pc:docMk/>
            <pc:sldMk cId="2757879856" sldId="493"/>
            <ac:spMk id="72" creationId="{63F988B8-AA40-43CB-86BF-F2A3395D31F7}"/>
          </ac:spMkLst>
        </pc:spChg>
      </pc:sldChg>
      <pc:sldChg chg="addSp delSp modSp mod">
        <pc:chgData name="Minesh Patel" userId="a66d4990ec83ac90" providerId="LiveId" clId="{97B90290-4C0A-439B-81EB-B5CF226A566E}" dt="2021-07-22T16:58:00.931" v="3782"/>
        <pc:sldMkLst>
          <pc:docMk/>
          <pc:sldMk cId="261247322" sldId="503"/>
        </pc:sldMkLst>
        <pc:spChg chg="mod">
          <ac:chgData name="Minesh Patel" userId="a66d4990ec83ac90" providerId="LiveId" clId="{97B90290-4C0A-439B-81EB-B5CF226A566E}" dt="2021-07-22T16:55:10.858" v="3753"/>
          <ac:spMkLst>
            <pc:docMk/>
            <pc:sldMk cId="261247322" sldId="503"/>
            <ac:spMk id="33" creationId="{68B0E61E-9460-42C2-8872-BAF412B65AA2}"/>
          </ac:spMkLst>
        </pc:spChg>
        <pc:spChg chg="mod">
          <ac:chgData name="Minesh Patel" userId="a66d4990ec83ac90" providerId="LiveId" clId="{97B90290-4C0A-439B-81EB-B5CF226A566E}" dt="2021-07-22T16:55:10.858" v="3753"/>
          <ac:spMkLst>
            <pc:docMk/>
            <pc:sldMk cId="261247322" sldId="503"/>
            <ac:spMk id="34" creationId="{F115AAC9-85F8-4482-8687-8A472C33BE2C}"/>
          </ac:spMkLst>
        </pc:spChg>
        <pc:spChg chg="mod">
          <ac:chgData name="Minesh Patel" userId="a66d4990ec83ac90" providerId="LiveId" clId="{97B90290-4C0A-439B-81EB-B5CF226A566E}" dt="2021-07-22T16:57:58.121" v="3781"/>
          <ac:spMkLst>
            <pc:docMk/>
            <pc:sldMk cId="261247322" sldId="503"/>
            <ac:spMk id="36" creationId="{2511960E-448B-400D-BBEE-EC311EB4CA7F}"/>
          </ac:spMkLst>
        </pc:spChg>
        <pc:spChg chg="mod">
          <ac:chgData name="Minesh Patel" userId="a66d4990ec83ac90" providerId="LiveId" clId="{97B90290-4C0A-439B-81EB-B5CF226A566E}" dt="2021-07-22T16:57:58.121" v="3781"/>
          <ac:spMkLst>
            <pc:docMk/>
            <pc:sldMk cId="261247322" sldId="503"/>
            <ac:spMk id="37" creationId="{4788067A-D8D2-4A7E-BD5A-33ACA198FED2}"/>
          </ac:spMkLst>
        </pc:spChg>
        <pc:spChg chg="mod">
          <ac:chgData name="Minesh Patel" userId="a66d4990ec83ac90" providerId="LiveId" clId="{97B90290-4C0A-439B-81EB-B5CF226A566E}" dt="2021-07-22T16:57:58.121" v="3781"/>
          <ac:spMkLst>
            <pc:docMk/>
            <pc:sldMk cId="261247322" sldId="503"/>
            <ac:spMk id="38" creationId="{2FCE5065-D4C6-4F40-AF7D-D90E59DD68AD}"/>
          </ac:spMkLst>
        </pc:spChg>
        <pc:spChg chg="mod">
          <ac:chgData name="Minesh Patel" userId="a66d4990ec83ac90" providerId="LiveId" clId="{97B90290-4C0A-439B-81EB-B5CF226A566E}" dt="2021-07-22T16:57:58.121" v="3781"/>
          <ac:spMkLst>
            <pc:docMk/>
            <pc:sldMk cId="261247322" sldId="503"/>
            <ac:spMk id="39" creationId="{BE5C8487-9B95-4454-A7E1-D0A0F0CEBAD0}"/>
          </ac:spMkLst>
        </pc:spChg>
        <pc:spChg chg="mod">
          <ac:chgData name="Minesh Patel" userId="a66d4990ec83ac90" providerId="LiveId" clId="{97B90290-4C0A-439B-81EB-B5CF226A566E}" dt="2021-07-22T16:57:58.121" v="3781"/>
          <ac:spMkLst>
            <pc:docMk/>
            <pc:sldMk cId="261247322" sldId="503"/>
            <ac:spMk id="40" creationId="{2F7D3C21-2F8C-451E-861F-CF9076E858E5}"/>
          </ac:spMkLst>
        </pc:spChg>
        <pc:spChg chg="mod">
          <ac:chgData name="Minesh Patel" userId="a66d4990ec83ac90" providerId="LiveId" clId="{97B90290-4C0A-439B-81EB-B5CF226A566E}" dt="2021-07-22T16:53:56.518" v="3725" actId="114"/>
          <ac:spMkLst>
            <pc:docMk/>
            <pc:sldMk cId="261247322" sldId="503"/>
            <ac:spMk id="48" creationId="{801C383E-F0AF-4FB3-9B92-047006B7093D}"/>
          </ac:spMkLst>
        </pc:spChg>
        <pc:spChg chg="mod">
          <ac:chgData name="Minesh Patel" userId="a66d4990ec83ac90" providerId="LiveId" clId="{97B90290-4C0A-439B-81EB-B5CF226A566E}" dt="2021-07-22T16:54:14.402" v="3741" actId="6549"/>
          <ac:spMkLst>
            <pc:docMk/>
            <pc:sldMk cId="261247322" sldId="503"/>
            <ac:spMk id="84" creationId="{832D6069-56E8-4FC3-8808-03860374B2EC}"/>
          </ac:spMkLst>
        </pc:spChg>
        <pc:grpChg chg="add mod">
          <ac:chgData name="Minesh Patel" userId="a66d4990ec83ac90" providerId="LiveId" clId="{97B90290-4C0A-439B-81EB-B5CF226A566E}" dt="2021-07-22T16:55:10.858" v="3753"/>
          <ac:grpSpMkLst>
            <pc:docMk/>
            <pc:sldMk cId="261247322" sldId="503"/>
            <ac:grpSpMk id="32" creationId="{3A358457-DB03-4B9D-9714-709CDEB45029}"/>
          </ac:grpSpMkLst>
        </pc:grpChg>
        <pc:grpChg chg="add del mod">
          <ac:chgData name="Minesh Patel" userId="a66d4990ec83ac90" providerId="LiveId" clId="{97B90290-4C0A-439B-81EB-B5CF226A566E}" dt="2021-07-22T16:58:00.931" v="3782"/>
          <ac:grpSpMkLst>
            <pc:docMk/>
            <pc:sldMk cId="261247322" sldId="503"/>
            <ac:grpSpMk id="35" creationId="{1D78C7B3-4840-4E3A-9E43-BB422F9D5FF0}"/>
          </ac:grpSpMkLst>
        </pc:grpChg>
        <pc:grpChg chg="mod">
          <ac:chgData name="Minesh Patel" userId="a66d4990ec83ac90" providerId="LiveId" clId="{97B90290-4C0A-439B-81EB-B5CF226A566E}" dt="2021-07-22T16:56:08.452" v="3774" actId="1076"/>
          <ac:grpSpMkLst>
            <pc:docMk/>
            <pc:sldMk cId="261247322" sldId="503"/>
            <ac:grpSpMk id="95" creationId="{AED525DE-37AD-4970-9ED3-80E92BEC2E2A}"/>
          </ac:grpSpMkLst>
        </pc:grpChg>
        <pc:grpChg chg="del mod">
          <ac:chgData name="Minesh Patel" userId="a66d4990ec83ac90" providerId="LiveId" clId="{97B90290-4C0A-439B-81EB-B5CF226A566E}" dt="2021-07-22T16:55:10.496" v="3752" actId="478"/>
          <ac:grpSpMkLst>
            <pc:docMk/>
            <pc:sldMk cId="261247322" sldId="503"/>
            <ac:grpSpMk id="96" creationId="{4295C5C7-C963-4921-A5EE-245349B791EA}"/>
          </ac:grpSpMkLst>
        </pc:grpChg>
      </pc:sldChg>
      <pc:sldChg chg="addSp delSp modSp mod">
        <pc:chgData name="Minesh Patel" userId="a66d4990ec83ac90" providerId="LiveId" clId="{97B90290-4C0A-439B-81EB-B5CF226A566E}" dt="2021-07-22T16:55:55.790" v="3767"/>
        <pc:sldMkLst>
          <pc:docMk/>
          <pc:sldMk cId="1745474044" sldId="504"/>
        </pc:sldMkLst>
        <pc:spChg chg="mod">
          <ac:chgData name="Minesh Patel" userId="a66d4990ec83ac90" providerId="LiveId" clId="{97B90290-4C0A-439B-81EB-B5CF226A566E}" dt="2021-07-22T14:32:10.502" v="1585"/>
          <ac:spMkLst>
            <pc:docMk/>
            <pc:sldMk cId="1745474044" sldId="504"/>
            <ac:spMk id="34" creationId="{F618C963-E8E8-41FA-BC04-338A193BB766}"/>
          </ac:spMkLst>
        </pc:spChg>
        <pc:spChg chg="mod">
          <ac:chgData name="Minesh Patel" userId="a66d4990ec83ac90" providerId="LiveId" clId="{97B90290-4C0A-439B-81EB-B5CF226A566E}" dt="2021-07-22T14:32:10.502" v="1585"/>
          <ac:spMkLst>
            <pc:docMk/>
            <pc:sldMk cId="1745474044" sldId="504"/>
            <ac:spMk id="35" creationId="{50123488-4CD3-4CC5-B830-BFF62BAAECF8}"/>
          </ac:spMkLst>
        </pc:spChg>
        <pc:spChg chg="mod">
          <ac:chgData name="Minesh Patel" userId="a66d4990ec83ac90" providerId="LiveId" clId="{97B90290-4C0A-439B-81EB-B5CF226A566E}" dt="2021-07-22T14:32:10.502" v="1585"/>
          <ac:spMkLst>
            <pc:docMk/>
            <pc:sldMk cId="1745474044" sldId="504"/>
            <ac:spMk id="36" creationId="{5436FC13-F60E-4936-A51B-2D5D504264BA}"/>
          </ac:spMkLst>
        </pc:spChg>
        <pc:spChg chg="mod">
          <ac:chgData name="Minesh Patel" userId="a66d4990ec83ac90" providerId="LiveId" clId="{97B90290-4C0A-439B-81EB-B5CF226A566E}" dt="2021-07-22T14:32:10.502" v="1585"/>
          <ac:spMkLst>
            <pc:docMk/>
            <pc:sldMk cId="1745474044" sldId="504"/>
            <ac:spMk id="40" creationId="{92CD1B32-B3DE-4B97-85C1-23860D3550A9}"/>
          </ac:spMkLst>
        </pc:spChg>
        <pc:spChg chg="mod">
          <ac:chgData name="Minesh Patel" userId="a66d4990ec83ac90" providerId="LiveId" clId="{97B90290-4C0A-439B-81EB-B5CF226A566E}" dt="2021-07-22T14:32:10.502" v="1585"/>
          <ac:spMkLst>
            <pc:docMk/>
            <pc:sldMk cId="1745474044" sldId="504"/>
            <ac:spMk id="41" creationId="{3207C7DC-617D-4DB2-A59A-E3897C6E121B}"/>
          </ac:spMkLst>
        </pc:spChg>
        <pc:spChg chg="mod">
          <ac:chgData name="Minesh Patel" userId="a66d4990ec83ac90" providerId="LiveId" clId="{97B90290-4C0A-439B-81EB-B5CF226A566E}" dt="2021-07-22T16:54:22.651" v="3744"/>
          <ac:spMkLst>
            <pc:docMk/>
            <pc:sldMk cId="1745474044" sldId="504"/>
            <ac:spMk id="43" creationId="{BBA62CEC-6557-40F5-A783-228F132DECB6}"/>
          </ac:spMkLst>
        </pc:spChg>
        <pc:spChg chg="mod">
          <ac:chgData name="Minesh Patel" userId="a66d4990ec83ac90" providerId="LiveId" clId="{97B90290-4C0A-439B-81EB-B5CF226A566E}" dt="2021-07-22T16:54:22.651" v="3744"/>
          <ac:spMkLst>
            <pc:docMk/>
            <pc:sldMk cId="1745474044" sldId="504"/>
            <ac:spMk id="44" creationId="{40A3C1CC-A567-4B84-8B93-137EDEC55514}"/>
          </ac:spMkLst>
        </pc:spChg>
        <pc:spChg chg="mod">
          <ac:chgData name="Minesh Patel" userId="a66d4990ec83ac90" providerId="LiveId" clId="{97B90290-4C0A-439B-81EB-B5CF226A566E}" dt="2021-07-22T16:55:17.675" v="3755"/>
          <ac:spMkLst>
            <pc:docMk/>
            <pc:sldMk cId="1745474044" sldId="504"/>
            <ac:spMk id="47" creationId="{81A74697-1058-44E8-9B14-BC942468C4BD}"/>
          </ac:spMkLst>
        </pc:spChg>
        <pc:spChg chg="mod">
          <ac:chgData name="Minesh Patel" userId="a66d4990ec83ac90" providerId="LiveId" clId="{97B90290-4C0A-439B-81EB-B5CF226A566E}" dt="2021-07-22T16:55:17.675" v="3755"/>
          <ac:spMkLst>
            <pc:docMk/>
            <pc:sldMk cId="1745474044" sldId="504"/>
            <ac:spMk id="49" creationId="{9DB337CB-77B3-4B82-B7B3-659B98FEF829}"/>
          </ac:spMkLst>
        </pc:spChg>
        <pc:spChg chg="mod">
          <ac:chgData name="Minesh Patel" userId="a66d4990ec83ac90" providerId="LiveId" clId="{97B90290-4C0A-439B-81EB-B5CF226A566E}" dt="2021-07-22T16:55:55.790" v="3767"/>
          <ac:spMkLst>
            <pc:docMk/>
            <pc:sldMk cId="1745474044" sldId="504"/>
            <ac:spMk id="51" creationId="{401D9518-5FF9-4E01-AE48-8BBC0DB46906}"/>
          </ac:spMkLst>
        </pc:spChg>
        <pc:spChg chg="mod">
          <ac:chgData name="Minesh Patel" userId="a66d4990ec83ac90" providerId="LiveId" clId="{97B90290-4C0A-439B-81EB-B5CF226A566E}" dt="2021-07-22T16:55:55.790" v="3767"/>
          <ac:spMkLst>
            <pc:docMk/>
            <pc:sldMk cId="1745474044" sldId="504"/>
            <ac:spMk id="52" creationId="{E24A260F-E1E0-4ADD-B5FA-4DFA5143CDA5}"/>
          </ac:spMkLst>
        </pc:spChg>
        <pc:grpChg chg="add mod">
          <ac:chgData name="Minesh Patel" userId="a66d4990ec83ac90" providerId="LiveId" clId="{97B90290-4C0A-439B-81EB-B5CF226A566E}" dt="2021-07-22T14:32:10.502" v="1585"/>
          <ac:grpSpMkLst>
            <pc:docMk/>
            <pc:sldMk cId="1745474044" sldId="504"/>
            <ac:grpSpMk id="33" creationId="{5005BBE9-7955-4CEB-B466-1B044B59EA60}"/>
          </ac:grpSpMkLst>
        </pc:grpChg>
        <pc:grpChg chg="add del mod">
          <ac:chgData name="Minesh Patel" userId="a66d4990ec83ac90" providerId="LiveId" clId="{97B90290-4C0A-439B-81EB-B5CF226A566E}" dt="2021-07-22T16:55:17.377" v="3754" actId="478"/>
          <ac:grpSpMkLst>
            <pc:docMk/>
            <pc:sldMk cId="1745474044" sldId="504"/>
            <ac:grpSpMk id="42" creationId="{00B764B2-D644-414C-8C72-82BE64EEE385}"/>
          </ac:grpSpMkLst>
        </pc:grpChg>
        <pc:grpChg chg="add mod">
          <ac:chgData name="Minesh Patel" userId="a66d4990ec83ac90" providerId="LiveId" clId="{97B90290-4C0A-439B-81EB-B5CF226A566E}" dt="2021-07-22T16:55:17.675" v="3755"/>
          <ac:grpSpMkLst>
            <pc:docMk/>
            <pc:sldMk cId="1745474044" sldId="504"/>
            <ac:grpSpMk id="46" creationId="{F9074DAE-81DB-466E-9BF9-BA82E71BE84D}"/>
          </ac:grpSpMkLst>
        </pc:grpChg>
        <pc:grpChg chg="add mod">
          <ac:chgData name="Minesh Patel" userId="a66d4990ec83ac90" providerId="LiveId" clId="{97B90290-4C0A-439B-81EB-B5CF226A566E}" dt="2021-07-22T16:55:55.790" v="3767"/>
          <ac:grpSpMkLst>
            <pc:docMk/>
            <pc:sldMk cId="1745474044" sldId="504"/>
            <ac:grpSpMk id="50" creationId="{ADB5E872-0656-487B-9F17-08471C866DB7}"/>
          </ac:grpSpMkLst>
        </pc:grpChg>
        <pc:grpChg chg="del">
          <ac:chgData name="Minesh Patel" userId="a66d4990ec83ac90" providerId="LiveId" clId="{97B90290-4C0A-439B-81EB-B5CF226A566E}" dt="2021-07-22T16:55:55.456" v="3766" actId="478"/>
          <ac:grpSpMkLst>
            <pc:docMk/>
            <pc:sldMk cId="1745474044" sldId="504"/>
            <ac:grpSpMk id="95" creationId="{AED525DE-37AD-4970-9ED3-80E92BEC2E2A}"/>
          </ac:grpSpMkLst>
        </pc:grpChg>
        <pc:grpChg chg="add del">
          <ac:chgData name="Minesh Patel" userId="a66d4990ec83ac90" providerId="LiveId" clId="{97B90290-4C0A-439B-81EB-B5CF226A566E}" dt="2021-07-22T16:54:42.899" v="3747" actId="478"/>
          <ac:grpSpMkLst>
            <pc:docMk/>
            <pc:sldMk cId="1745474044" sldId="504"/>
            <ac:grpSpMk id="96" creationId="{4295C5C7-C963-4921-A5EE-245349B791EA}"/>
          </ac:grpSpMkLst>
        </pc:grpChg>
      </pc:sldChg>
      <pc:sldChg chg="addSp delSp modSp mod">
        <pc:chgData name="Minesh Patel" userId="a66d4990ec83ac90" providerId="LiveId" clId="{97B90290-4C0A-439B-81EB-B5CF226A566E}" dt="2021-07-22T16:56:05.171" v="3772"/>
        <pc:sldMkLst>
          <pc:docMk/>
          <pc:sldMk cId="3239658950" sldId="505"/>
        </pc:sldMkLst>
        <pc:spChg chg="mod">
          <ac:chgData name="Minesh Patel" userId="a66d4990ec83ac90" providerId="LiveId" clId="{97B90290-4C0A-439B-81EB-B5CF226A566E}" dt="2021-07-22T14:31:56.244" v="1584" actId="108"/>
          <ac:spMkLst>
            <pc:docMk/>
            <pc:sldMk cId="3239658950" sldId="505"/>
            <ac:spMk id="36" creationId="{34C07006-450C-4904-A364-EC6C07CE8E9A}"/>
          </ac:spMkLst>
        </pc:spChg>
        <pc:spChg chg="mod">
          <ac:chgData name="Minesh Patel" userId="a66d4990ec83ac90" providerId="LiveId" clId="{97B90290-4C0A-439B-81EB-B5CF226A566E}" dt="2021-07-22T14:31:53.157" v="1583" actId="108"/>
          <ac:spMkLst>
            <pc:docMk/>
            <pc:sldMk cId="3239658950" sldId="505"/>
            <ac:spMk id="37" creationId="{3F5E0644-929E-4FED-9DCC-1E6B14F0911F}"/>
          </ac:spMkLst>
        </pc:spChg>
        <pc:spChg chg="mod">
          <ac:chgData name="Minesh Patel" userId="a66d4990ec83ac90" providerId="LiveId" clId="{97B90290-4C0A-439B-81EB-B5CF226A566E}" dt="2021-07-22T14:31:47.495" v="1582"/>
          <ac:spMkLst>
            <pc:docMk/>
            <pc:sldMk cId="3239658950" sldId="505"/>
            <ac:spMk id="38" creationId="{9FE44D70-206B-43EA-A267-F485E69B37CA}"/>
          </ac:spMkLst>
        </pc:spChg>
        <pc:spChg chg="mod">
          <ac:chgData name="Minesh Patel" userId="a66d4990ec83ac90" providerId="LiveId" clId="{97B90290-4C0A-439B-81EB-B5CF226A566E}" dt="2021-07-22T14:31:47.495" v="1582"/>
          <ac:spMkLst>
            <pc:docMk/>
            <pc:sldMk cId="3239658950" sldId="505"/>
            <ac:spMk id="39" creationId="{2BD1DDE4-4774-4281-9074-7C79FF7D99EB}"/>
          </ac:spMkLst>
        </pc:spChg>
        <pc:spChg chg="mod">
          <ac:chgData name="Minesh Patel" userId="a66d4990ec83ac90" providerId="LiveId" clId="{97B90290-4C0A-439B-81EB-B5CF226A566E}" dt="2021-07-22T14:31:47.495" v="1582"/>
          <ac:spMkLst>
            <pc:docMk/>
            <pc:sldMk cId="3239658950" sldId="505"/>
            <ac:spMk id="40" creationId="{CA4391BF-CEEF-432B-8EC5-30216CF8CD9E}"/>
          </ac:spMkLst>
        </pc:spChg>
        <pc:spChg chg="mod">
          <ac:chgData name="Minesh Patel" userId="a66d4990ec83ac90" providerId="LiveId" clId="{97B90290-4C0A-439B-81EB-B5CF226A566E}" dt="2021-07-22T16:54:52.099" v="3750"/>
          <ac:spMkLst>
            <pc:docMk/>
            <pc:sldMk cId="3239658950" sldId="505"/>
            <ac:spMk id="42" creationId="{0FB04141-8597-4A2C-80A4-49814F99DE5D}"/>
          </ac:spMkLst>
        </pc:spChg>
        <pc:spChg chg="mod">
          <ac:chgData name="Minesh Patel" userId="a66d4990ec83ac90" providerId="LiveId" clId="{97B90290-4C0A-439B-81EB-B5CF226A566E}" dt="2021-07-22T16:54:52.099" v="3750"/>
          <ac:spMkLst>
            <pc:docMk/>
            <pc:sldMk cId="3239658950" sldId="505"/>
            <ac:spMk id="43" creationId="{56FCF948-F391-4288-9B8A-94A8DE772A85}"/>
          </ac:spMkLst>
        </pc:spChg>
        <pc:spChg chg="mod">
          <ac:chgData name="Minesh Patel" userId="a66d4990ec83ac90" providerId="LiveId" clId="{97B90290-4C0A-439B-81EB-B5CF226A566E}" dt="2021-07-22T16:56:02.653" v="3769"/>
          <ac:spMkLst>
            <pc:docMk/>
            <pc:sldMk cId="3239658950" sldId="505"/>
            <ac:spMk id="46" creationId="{3F4B476C-9914-4DDA-8F13-1704A0AF0AFF}"/>
          </ac:spMkLst>
        </pc:spChg>
        <pc:spChg chg="mod">
          <ac:chgData name="Minesh Patel" userId="a66d4990ec83ac90" providerId="LiveId" clId="{97B90290-4C0A-439B-81EB-B5CF226A566E}" dt="2021-07-22T16:56:02.653" v="3769"/>
          <ac:spMkLst>
            <pc:docMk/>
            <pc:sldMk cId="3239658950" sldId="505"/>
            <ac:spMk id="47" creationId="{4E88FD4A-E464-49B3-B353-4A748ECBA8AF}"/>
          </ac:spMkLst>
        </pc:spChg>
        <pc:spChg chg="del topLvl">
          <ac:chgData name="Minesh Patel" userId="a66d4990ec83ac90" providerId="LiveId" clId="{97B90290-4C0A-439B-81EB-B5CF226A566E}" dt="2021-07-22T16:56:02.258" v="3768" actId="478"/>
          <ac:spMkLst>
            <pc:docMk/>
            <pc:sldMk cId="3239658950" sldId="505"/>
            <ac:spMk id="48" creationId="{801C383E-F0AF-4FB3-9B92-047006B7093D}"/>
          </ac:spMkLst>
        </pc:spChg>
        <pc:spChg chg="mod">
          <ac:chgData name="Minesh Patel" userId="a66d4990ec83ac90" providerId="LiveId" clId="{97B90290-4C0A-439B-81EB-B5CF226A566E}" dt="2021-07-22T16:56:05.171" v="3772"/>
          <ac:spMkLst>
            <pc:docMk/>
            <pc:sldMk cId="3239658950" sldId="505"/>
            <ac:spMk id="50" creationId="{EE95618C-5F37-4654-8892-499737D310FE}"/>
          </ac:spMkLst>
        </pc:spChg>
        <pc:spChg chg="mod">
          <ac:chgData name="Minesh Patel" userId="a66d4990ec83ac90" providerId="LiveId" clId="{97B90290-4C0A-439B-81EB-B5CF226A566E}" dt="2021-07-22T16:56:05.171" v="3772"/>
          <ac:spMkLst>
            <pc:docMk/>
            <pc:sldMk cId="3239658950" sldId="505"/>
            <ac:spMk id="51" creationId="{C1FB54DD-F886-4D08-9AA7-63EB6371429C}"/>
          </ac:spMkLst>
        </pc:spChg>
        <pc:spChg chg="del topLvl">
          <ac:chgData name="Minesh Patel" userId="a66d4990ec83ac90" providerId="LiveId" clId="{97B90290-4C0A-439B-81EB-B5CF226A566E}" dt="2021-07-22T16:56:04.720" v="3771" actId="478"/>
          <ac:spMkLst>
            <pc:docMk/>
            <pc:sldMk cId="3239658950" sldId="505"/>
            <ac:spMk id="90" creationId="{7116D7F4-EBD0-4E21-8AFC-FE475408208A}"/>
          </ac:spMkLst>
        </pc:spChg>
        <pc:grpChg chg="add mod">
          <ac:chgData name="Minesh Patel" userId="a66d4990ec83ac90" providerId="LiveId" clId="{97B90290-4C0A-439B-81EB-B5CF226A566E}" dt="2021-07-22T14:31:47.495" v="1582"/>
          <ac:grpSpMkLst>
            <pc:docMk/>
            <pc:sldMk cId="3239658950" sldId="505"/>
            <ac:grpSpMk id="35" creationId="{44AF6ED9-BE4E-4465-9A55-ABE19F8BDD1B}"/>
          </ac:grpSpMkLst>
        </pc:grpChg>
        <pc:grpChg chg="add mod">
          <ac:chgData name="Minesh Patel" userId="a66d4990ec83ac90" providerId="LiveId" clId="{97B90290-4C0A-439B-81EB-B5CF226A566E}" dt="2021-07-22T16:54:59.168" v="3751" actId="1076"/>
          <ac:grpSpMkLst>
            <pc:docMk/>
            <pc:sldMk cId="3239658950" sldId="505"/>
            <ac:grpSpMk id="41" creationId="{85C9CCE3-8495-45BE-A658-3E78BBA72BDE}"/>
          </ac:grpSpMkLst>
        </pc:grpChg>
        <pc:grpChg chg="add del mod">
          <ac:chgData name="Minesh Patel" userId="a66d4990ec83ac90" providerId="LiveId" clId="{97B90290-4C0A-439B-81EB-B5CF226A566E}" dt="2021-07-22T16:56:03.432" v="3770"/>
          <ac:grpSpMkLst>
            <pc:docMk/>
            <pc:sldMk cId="3239658950" sldId="505"/>
            <ac:grpSpMk id="44" creationId="{3AAA12D2-6904-4748-BEAC-99F93BC306C0}"/>
          </ac:grpSpMkLst>
        </pc:grpChg>
        <pc:grpChg chg="add mod">
          <ac:chgData name="Minesh Patel" userId="a66d4990ec83ac90" providerId="LiveId" clId="{97B90290-4C0A-439B-81EB-B5CF226A566E}" dt="2021-07-22T16:56:05.171" v="3772"/>
          <ac:grpSpMkLst>
            <pc:docMk/>
            <pc:sldMk cId="3239658950" sldId="505"/>
            <ac:grpSpMk id="49" creationId="{EB25ACE4-8131-4CDD-BC21-5C16DF64A877}"/>
          </ac:grpSpMkLst>
        </pc:grpChg>
        <pc:grpChg chg="del">
          <ac:chgData name="Minesh Patel" userId="a66d4990ec83ac90" providerId="LiveId" clId="{97B90290-4C0A-439B-81EB-B5CF226A566E}" dt="2021-07-22T16:56:02.258" v="3768" actId="478"/>
          <ac:grpSpMkLst>
            <pc:docMk/>
            <pc:sldMk cId="3239658950" sldId="505"/>
            <ac:grpSpMk id="95" creationId="{AED525DE-37AD-4970-9ED3-80E92BEC2E2A}"/>
          </ac:grpSpMkLst>
        </pc:grpChg>
        <pc:grpChg chg="del">
          <ac:chgData name="Minesh Patel" userId="a66d4990ec83ac90" providerId="LiveId" clId="{97B90290-4C0A-439B-81EB-B5CF226A566E}" dt="2021-07-22T16:54:51.823" v="3749" actId="478"/>
          <ac:grpSpMkLst>
            <pc:docMk/>
            <pc:sldMk cId="3239658950" sldId="505"/>
            <ac:grpSpMk id="96" creationId="{4295C5C7-C963-4921-A5EE-245349B791EA}"/>
          </ac:grpSpMkLst>
        </pc:grpChg>
      </pc:sldChg>
      <pc:sldChg chg="addSp delSp modSp mod">
        <pc:chgData name="Minesh Patel" userId="a66d4990ec83ac90" providerId="LiveId" clId="{97B90290-4C0A-439B-81EB-B5CF226A566E}" dt="2021-07-22T16:56:15.326" v="3776"/>
        <pc:sldMkLst>
          <pc:docMk/>
          <pc:sldMk cId="630956059" sldId="506"/>
        </pc:sldMkLst>
        <pc:spChg chg="mod">
          <ac:chgData name="Minesh Patel" userId="a66d4990ec83ac90" providerId="LiveId" clId="{97B90290-4C0A-439B-81EB-B5CF226A566E}" dt="2021-07-22T16:55:33.816" v="3761" actId="14100"/>
          <ac:spMkLst>
            <pc:docMk/>
            <pc:sldMk cId="630956059" sldId="506"/>
            <ac:spMk id="5" creationId="{0AA5239A-FDBA-4DBA-9FFD-99FD0D66D40B}"/>
          </ac:spMkLst>
        </pc:spChg>
        <pc:spChg chg="mod">
          <ac:chgData name="Minesh Patel" userId="a66d4990ec83ac90" providerId="LiveId" clId="{97B90290-4C0A-439B-81EB-B5CF226A566E}" dt="2021-07-22T14:33:13.047" v="1598"/>
          <ac:spMkLst>
            <pc:docMk/>
            <pc:sldMk cId="630956059" sldId="506"/>
            <ac:spMk id="37" creationId="{A0AC36D2-B476-4FA3-8115-CEF3218A5ABA}"/>
          </ac:spMkLst>
        </pc:spChg>
        <pc:spChg chg="mod">
          <ac:chgData name="Minesh Patel" userId="a66d4990ec83ac90" providerId="LiveId" clId="{97B90290-4C0A-439B-81EB-B5CF226A566E}" dt="2021-07-22T14:33:20.789" v="1600" actId="108"/>
          <ac:spMkLst>
            <pc:docMk/>
            <pc:sldMk cId="630956059" sldId="506"/>
            <ac:spMk id="38" creationId="{B31D4AAE-A02D-4BF1-A834-ECD72E3728C6}"/>
          </ac:spMkLst>
        </pc:spChg>
        <pc:spChg chg="mod">
          <ac:chgData name="Minesh Patel" userId="a66d4990ec83ac90" providerId="LiveId" clId="{97B90290-4C0A-439B-81EB-B5CF226A566E}" dt="2021-07-22T14:33:18.354" v="1599" actId="108"/>
          <ac:spMkLst>
            <pc:docMk/>
            <pc:sldMk cId="630956059" sldId="506"/>
            <ac:spMk id="39" creationId="{562152B4-3F6A-43D0-9999-E926A9FE9EF6}"/>
          </ac:spMkLst>
        </pc:spChg>
        <pc:spChg chg="mod">
          <ac:chgData name="Minesh Patel" userId="a66d4990ec83ac90" providerId="LiveId" clId="{97B90290-4C0A-439B-81EB-B5CF226A566E}" dt="2021-07-22T14:33:13.047" v="1598"/>
          <ac:spMkLst>
            <pc:docMk/>
            <pc:sldMk cId="630956059" sldId="506"/>
            <ac:spMk id="40" creationId="{E0D9DF02-B299-424F-ADDF-F2DB4DB60CA3}"/>
          </ac:spMkLst>
        </pc:spChg>
        <pc:spChg chg="mod">
          <ac:chgData name="Minesh Patel" userId="a66d4990ec83ac90" providerId="LiveId" clId="{97B90290-4C0A-439B-81EB-B5CF226A566E}" dt="2021-07-22T14:33:13.047" v="1598"/>
          <ac:spMkLst>
            <pc:docMk/>
            <pc:sldMk cId="630956059" sldId="506"/>
            <ac:spMk id="41" creationId="{12257C70-2047-40DD-9D30-6C94FB8FAF91}"/>
          </ac:spMkLst>
        </pc:spChg>
        <pc:spChg chg="mod">
          <ac:chgData name="Minesh Patel" userId="a66d4990ec83ac90" providerId="LiveId" clId="{97B90290-4C0A-439B-81EB-B5CF226A566E}" dt="2021-07-22T16:55:23.659" v="3757"/>
          <ac:spMkLst>
            <pc:docMk/>
            <pc:sldMk cId="630956059" sldId="506"/>
            <ac:spMk id="43" creationId="{9195E5E6-1DF5-419B-A687-0550453ECC80}"/>
          </ac:spMkLst>
        </pc:spChg>
        <pc:spChg chg="mod">
          <ac:chgData name="Minesh Patel" userId="a66d4990ec83ac90" providerId="LiveId" clId="{97B90290-4C0A-439B-81EB-B5CF226A566E}" dt="2021-07-22T16:55:23.659" v="3757"/>
          <ac:spMkLst>
            <pc:docMk/>
            <pc:sldMk cId="630956059" sldId="506"/>
            <ac:spMk id="44" creationId="{25B184A8-65A3-4094-91BE-67F55ACDE906}"/>
          </ac:spMkLst>
        </pc:spChg>
        <pc:spChg chg="mod">
          <ac:chgData name="Minesh Patel" userId="a66d4990ec83ac90" providerId="LiveId" clId="{97B90290-4C0A-439B-81EB-B5CF226A566E}" dt="2021-07-22T16:56:15.326" v="3776"/>
          <ac:spMkLst>
            <pc:docMk/>
            <pc:sldMk cId="630956059" sldId="506"/>
            <ac:spMk id="47" creationId="{5ECCE1E9-DA6E-45FF-A1B4-C0C11199601E}"/>
          </ac:spMkLst>
        </pc:spChg>
        <pc:spChg chg="mod">
          <ac:chgData name="Minesh Patel" userId="a66d4990ec83ac90" providerId="LiveId" clId="{97B90290-4C0A-439B-81EB-B5CF226A566E}" dt="2021-07-22T16:56:15.326" v="3776"/>
          <ac:spMkLst>
            <pc:docMk/>
            <pc:sldMk cId="630956059" sldId="506"/>
            <ac:spMk id="49" creationId="{E36E02A4-960D-4E96-9B43-C3FE5E9EC348}"/>
          </ac:spMkLst>
        </pc:spChg>
        <pc:grpChg chg="add mod">
          <ac:chgData name="Minesh Patel" userId="a66d4990ec83ac90" providerId="LiveId" clId="{97B90290-4C0A-439B-81EB-B5CF226A566E}" dt="2021-07-22T14:33:13.047" v="1598"/>
          <ac:grpSpMkLst>
            <pc:docMk/>
            <pc:sldMk cId="630956059" sldId="506"/>
            <ac:grpSpMk id="36" creationId="{3D74A322-7221-4DF7-89DD-9E849B3163EA}"/>
          </ac:grpSpMkLst>
        </pc:grpChg>
        <pc:grpChg chg="add mod">
          <ac:chgData name="Minesh Patel" userId="a66d4990ec83ac90" providerId="LiveId" clId="{97B90290-4C0A-439B-81EB-B5CF226A566E}" dt="2021-07-22T16:55:23.659" v="3757"/>
          <ac:grpSpMkLst>
            <pc:docMk/>
            <pc:sldMk cId="630956059" sldId="506"/>
            <ac:grpSpMk id="42" creationId="{C1537740-2B44-46E8-A1F7-8F535FDA59F7}"/>
          </ac:grpSpMkLst>
        </pc:grpChg>
        <pc:grpChg chg="add mod">
          <ac:chgData name="Minesh Patel" userId="a66d4990ec83ac90" providerId="LiveId" clId="{97B90290-4C0A-439B-81EB-B5CF226A566E}" dt="2021-07-22T16:56:15.326" v="3776"/>
          <ac:grpSpMkLst>
            <pc:docMk/>
            <pc:sldMk cId="630956059" sldId="506"/>
            <ac:grpSpMk id="46" creationId="{BB41D3AB-42F8-435D-93EE-E94A68BD2692}"/>
          </ac:grpSpMkLst>
        </pc:grpChg>
        <pc:grpChg chg="del">
          <ac:chgData name="Minesh Patel" userId="a66d4990ec83ac90" providerId="LiveId" clId="{97B90290-4C0A-439B-81EB-B5CF226A566E}" dt="2021-07-22T16:56:15.072" v="3775" actId="478"/>
          <ac:grpSpMkLst>
            <pc:docMk/>
            <pc:sldMk cId="630956059" sldId="506"/>
            <ac:grpSpMk id="95" creationId="{AED525DE-37AD-4970-9ED3-80E92BEC2E2A}"/>
          </ac:grpSpMkLst>
        </pc:grpChg>
        <pc:grpChg chg="del">
          <ac:chgData name="Minesh Patel" userId="a66d4990ec83ac90" providerId="LiveId" clId="{97B90290-4C0A-439B-81EB-B5CF226A566E}" dt="2021-07-22T16:55:23.216" v="3756" actId="478"/>
          <ac:grpSpMkLst>
            <pc:docMk/>
            <pc:sldMk cId="630956059" sldId="506"/>
            <ac:grpSpMk id="96" creationId="{4295C5C7-C963-4921-A5EE-245349B791EA}"/>
          </ac:grpSpMkLst>
        </pc:grpChg>
      </pc:sldChg>
      <pc:sldChg chg="addSp delSp modSp mod">
        <pc:chgData name="Minesh Patel" userId="a66d4990ec83ac90" providerId="LiveId" clId="{97B90290-4C0A-439B-81EB-B5CF226A566E}" dt="2021-07-22T16:56:20.301" v="3778"/>
        <pc:sldMkLst>
          <pc:docMk/>
          <pc:sldMk cId="4294216899" sldId="507"/>
        </pc:sldMkLst>
        <pc:spChg chg="mod">
          <ac:chgData name="Minesh Patel" userId="a66d4990ec83ac90" providerId="LiveId" clId="{97B90290-4C0A-439B-81EB-B5CF226A566E}" dt="2021-07-22T14:34:28.805" v="1611"/>
          <ac:spMkLst>
            <pc:docMk/>
            <pc:sldMk cId="4294216899" sldId="507"/>
            <ac:spMk id="35" creationId="{0EC57A21-24A1-477F-B681-EC61E23615A8}"/>
          </ac:spMkLst>
        </pc:spChg>
        <pc:spChg chg="mod">
          <ac:chgData name="Minesh Patel" userId="a66d4990ec83ac90" providerId="LiveId" clId="{97B90290-4C0A-439B-81EB-B5CF226A566E}" dt="2021-07-22T14:34:28.805" v="1611"/>
          <ac:spMkLst>
            <pc:docMk/>
            <pc:sldMk cId="4294216899" sldId="507"/>
            <ac:spMk id="37" creationId="{49D036C2-17C5-49B0-9155-F6764D9B3F85}"/>
          </ac:spMkLst>
        </pc:spChg>
        <pc:spChg chg="mod">
          <ac:chgData name="Minesh Patel" userId="a66d4990ec83ac90" providerId="LiveId" clId="{97B90290-4C0A-439B-81EB-B5CF226A566E}" dt="2021-07-22T14:34:46.386" v="1615" actId="108"/>
          <ac:spMkLst>
            <pc:docMk/>
            <pc:sldMk cId="4294216899" sldId="507"/>
            <ac:spMk id="38" creationId="{7E104D48-6927-4087-B172-FF418727D7D8}"/>
          </ac:spMkLst>
        </pc:spChg>
        <pc:spChg chg="mod">
          <ac:chgData name="Minesh Patel" userId="a66d4990ec83ac90" providerId="LiveId" clId="{97B90290-4C0A-439B-81EB-B5CF226A566E}" dt="2021-07-22T14:34:43.454" v="1614" actId="108"/>
          <ac:spMkLst>
            <pc:docMk/>
            <pc:sldMk cId="4294216899" sldId="507"/>
            <ac:spMk id="39" creationId="{2940F964-9890-4D5F-AF6A-A661D1DFEC51}"/>
          </ac:spMkLst>
        </pc:spChg>
        <pc:spChg chg="mod">
          <ac:chgData name="Minesh Patel" userId="a66d4990ec83ac90" providerId="LiveId" clId="{97B90290-4C0A-439B-81EB-B5CF226A566E}" dt="2021-07-22T14:34:28.805" v="1611"/>
          <ac:spMkLst>
            <pc:docMk/>
            <pc:sldMk cId="4294216899" sldId="507"/>
            <ac:spMk id="40" creationId="{3598DCD3-3523-4B51-B25D-0981A0742AC2}"/>
          </ac:spMkLst>
        </pc:spChg>
        <pc:spChg chg="mod">
          <ac:chgData name="Minesh Patel" userId="a66d4990ec83ac90" providerId="LiveId" clId="{97B90290-4C0A-439B-81EB-B5CF226A566E}" dt="2021-07-22T16:55:41.134" v="3763"/>
          <ac:spMkLst>
            <pc:docMk/>
            <pc:sldMk cId="4294216899" sldId="507"/>
            <ac:spMk id="42" creationId="{B68DC51E-839D-43E2-AA6B-DAC0E568A74D}"/>
          </ac:spMkLst>
        </pc:spChg>
        <pc:spChg chg="mod">
          <ac:chgData name="Minesh Patel" userId="a66d4990ec83ac90" providerId="LiveId" clId="{97B90290-4C0A-439B-81EB-B5CF226A566E}" dt="2021-07-22T16:55:41.134" v="3763"/>
          <ac:spMkLst>
            <pc:docMk/>
            <pc:sldMk cId="4294216899" sldId="507"/>
            <ac:spMk id="43" creationId="{5188F50E-385E-40B5-BFB5-4B610F862AB3}"/>
          </ac:spMkLst>
        </pc:spChg>
        <pc:spChg chg="mod">
          <ac:chgData name="Minesh Patel" userId="a66d4990ec83ac90" providerId="LiveId" clId="{97B90290-4C0A-439B-81EB-B5CF226A566E}" dt="2021-07-22T16:56:20.301" v="3778"/>
          <ac:spMkLst>
            <pc:docMk/>
            <pc:sldMk cId="4294216899" sldId="507"/>
            <ac:spMk id="46" creationId="{F65A4258-6F10-4A10-9BE0-F9FEE747B06D}"/>
          </ac:spMkLst>
        </pc:spChg>
        <pc:spChg chg="mod">
          <ac:chgData name="Minesh Patel" userId="a66d4990ec83ac90" providerId="LiveId" clId="{97B90290-4C0A-439B-81EB-B5CF226A566E}" dt="2021-07-22T16:56:20.301" v="3778"/>
          <ac:spMkLst>
            <pc:docMk/>
            <pc:sldMk cId="4294216899" sldId="507"/>
            <ac:spMk id="47" creationId="{D98E13BE-B1BD-4D99-9DE2-E50E7305C9C5}"/>
          </ac:spMkLst>
        </pc:spChg>
        <pc:grpChg chg="add mod">
          <ac:chgData name="Minesh Patel" userId="a66d4990ec83ac90" providerId="LiveId" clId="{97B90290-4C0A-439B-81EB-B5CF226A566E}" dt="2021-07-22T14:34:28.805" v="1611"/>
          <ac:grpSpMkLst>
            <pc:docMk/>
            <pc:sldMk cId="4294216899" sldId="507"/>
            <ac:grpSpMk id="34" creationId="{E15B62EF-8441-4F64-ADE6-23EB6BE0C022}"/>
          </ac:grpSpMkLst>
        </pc:grpChg>
        <pc:grpChg chg="add mod">
          <ac:chgData name="Minesh Patel" userId="a66d4990ec83ac90" providerId="LiveId" clId="{97B90290-4C0A-439B-81EB-B5CF226A566E}" dt="2021-07-22T16:55:41.134" v="3763"/>
          <ac:grpSpMkLst>
            <pc:docMk/>
            <pc:sldMk cId="4294216899" sldId="507"/>
            <ac:grpSpMk id="41" creationId="{B38C5984-BF9E-4C73-A7E0-02B8957AD31A}"/>
          </ac:grpSpMkLst>
        </pc:grpChg>
        <pc:grpChg chg="add mod">
          <ac:chgData name="Minesh Patel" userId="a66d4990ec83ac90" providerId="LiveId" clId="{97B90290-4C0A-439B-81EB-B5CF226A566E}" dt="2021-07-22T16:56:20.301" v="3778"/>
          <ac:grpSpMkLst>
            <pc:docMk/>
            <pc:sldMk cId="4294216899" sldId="507"/>
            <ac:grpSpMk id="44" creationId="{4661A24C-7889-4103-A018-CBC1E5503FD6}"/>
          </ac:grpSpMkLst>
        </pc:grpChg>
        <pc:grpChg chg="del">
          <ac:chgData name="Minesh Patel" userId="a66d4990ec83ac90" providerId="LiveId" clId="{97B90290-4C0A-439B-81EB-B5CF226A566E}" dt="2021-07-22T16:56:20.032" v="3777" actId="478"/>
          <ac:grpSpMkLst>
            <pc:docMk/>
            <pc:sldMk cId="4294216899" sldId="507"/>
            <ac:grpSpMk id="95" creationId="{AED525DE-37AD-4970-9ED3-80E92BEC2E2A}"/>
          </ac:grpSpMkLst>
        </pc:grpChg>
        <pc:grpChg chg="del">
          <ac:chgData name="Minesh Patel" userId="a66d4990ec83ac90" providerId="LiveId" clId="{97B90290-4C0A-439B-81EB-B5CF226A566E}" dt="2021-07-22T16:55:40.816" v="3762" actId="478"/>
          <ac:grpSpMkLst>
            <pc:docMk/>
            <pc:sldMk cId="4294216899" sldId="507"/>
            <ac:grpSpMk id="96" creationId="{4295C5C7-C963-4921-A5EE-245349B791EA}"/>
          </ac:grpSpMkLst>
        </pc:grpChg>
      </pc:sldChg>
      <pc:sldChg chg="addSp delSp modSp mod">
        <pc:chgData name="Minesh Patel" userId="a66d4990ec83ac90" providerId="LiveId" clId="{97B90290-4C0A-439B-81EB-B5CF226A566E}" dt="2021-07-22T16:56:24.461" v="3780"/>
        <pc:sldMkLst>
          <pc:docMk/>
          <pc:sldMk cId="4137836788" sldId="508"/>
        </pc:sldMkLst>
        <pc:spChg chg="mod">
          <ac:chgData name="Minesh Patel" userId="a66d4990ec83ac90" providerId="LiveId" clId="{97B90290-4C0A-439B-81EB-B5CF226A566E}" dt="2021-07-22T14:35:05.127" v="1620"/>
          <ac:spMkLst>
            <pc:docMk/>
            <pc:sldMk cId="4137836788" sldId="508"/>
            <ac:spMk id="36" creationId="{389F69C8-AC93-42F8-812C-EB0CFAFF1797}"/>
          </ac:spMkLst>
        </pc:spChg>
        <pc:spChg chg="mod">
          <ac:chgData name="Minesh Patel" userId="a66d4990ec83ac90" providerId="LiveId" clId="{97B90290-4C0A-439B-81EB-B5CF226A566E}" dt="2021-07-22T14:35:05.127" v="1620"/>
          <ac:spMkLst>
            <pc:docMk/>
            <pc:sldMk cId="4137836788" sldId="508"/>
            <ac:spMk id="37" creationId="{0EC693B5-5DAA-4D28-82C2-06E13F78106E}"/>
          </ac:spMkLst>
        </pc:spChg>
        <pc:spChg chg="mod">
          <ac:chgData name="Minesh Patel" userId="a66d4990ec83ac90" providerId="LiveId" clId="{97B90290-4C0A-439B-81EB-B5CF226A566E}" dt="2021-07-22T14:35:05.127" v="1620"/>
          <ac:spMkLst>
            <pc:docMk/>
            <pc:sldMk cId="4137836788" sldId="508"/>
            <ac:spMk id="38" creationId="{FF90E9E5-C08A-45B7-8942-71A924DB6C57}"/>
          </ac:spMkLst>
        </pc:spChg>
        <pc:spChg chg="mod">
          <ac:chgData name="Minesh Patel" userId="a66d4990ec83ac90" providerId="LiveId" clId="{97B90290-4C0A-439B-81EB-B5CF226A566E}" dt="2021-07-22T14:35:12.468" v="1622" actId="108"/>
          <ac:spMkLst>
            <pc:docMk/>
            <pc:sldMk cId="4137836788" sldId="508"/>
            <ac:spMk id="39" creationId="{C9876D32-2ECA-4C90-B631-705AB840C23E}"/>
          </ac:spMkLst>
        </pc:spChg>
        <pc:spChg chg="mod">
          <ac:chgData name="Minesh Patel" userId="a66d4990ec83ac90" providerId="LiveId" clId="{97B90290-4C0A-439B-81EB-B5CF226A566E}" dt="2021-07-22T14:35:08.111" v="1621" actId="108"/>
          <ac:spMkLst>
            <pc:docMk/>
            <pc:sldMk cId="4137836788" sldId="508"/>
            <ac:spMk id="40" creationId="{354B817D-95CF-4F40-AA09-37E752A19428}"/>
          </ac:spMkLst>
        </pc:spChg>
        <pc:spChg chg="mod">
          <ac:chgData name="Minesh Patel" userId="a66d4990ec83ac90" providerId="LiveId" clId="{97B90290-4C0A-439B-81EB-B5CF226A566E}" dt="2021-07-22T16:55:45.385" v="3765"/>
          <ac:spMkLst>
            <pc:docMk/>
            <pc:sldMk cId="4137836788" sldId="508"/>
            <ac:spMk id="42" creationId="{2E6412BE-29A5-40BA-80AD-9E32FB4DFAA4}"/>
          </ac:spMkLst>
        </pc:spChg>
        <pc:spChg chg="mod">
          <ac:chgData name="Minesh Patel" userId="a66d4990ec83ac90" providerId="LiveId" clId="{97B90290-4C0A-439B-81EB-B5CF226A566E}" dt="2021-07-22T16:55:45.385" v="3765"/>
          <ac:spMkLst>
            <pc:docMk/>
            <pc:sldMk cId="4137836788" sldId="508"/>
            <ac:spMk id="43" creationId="{F8393066-7893-4810-BDBF-4DE6B935B766}"/>
          </ac:spMkLst>
        </pc:spChg>
        <pc:spChg chg="mod">
          <ac:chgData name="Minesh Patel" userId="a66d4990ec83ac90" providerId="LiveId" clId="{97B90290-4C0A-439B-81EB-B5CF226A566E}" dt="2021-07-22T16:56:24.461" v="3780"/>
          <ac:spMkLst>
            <pc:docMk/>
            <pc:sldMk cId="4137836788" sldId="508"/>
            <ac:spMk id="46" creationId="{EE069476-A29B-4303-B04D-19ED9E6575D3}"/>
          </ac:spMkLst>
        </pc:spChg>
        <pc:spChg chg="mod">
          <ac:chgData name="Minesh Patel" userId="a66d4990ec83ac90" providerId="LiveId" clId="{97B90290-4C0A-439B-81EB-B5CF226A566E}" dt="2021-07-22T16:56:24.461" v="3780"/>
          <ac:spMkLst>
            <pc:docMk/>
            <pc:sldMk cId="4137836788" sldId="508"/>
            <ac:spMk id="47" creationId="{5167DB8B-111B-4DF4-BDCE-802955910D0E}"/>
          </ac:spMkLst>
        </pc:spChg>
        <pc:grpChg chg="add mod">
          <ac:chgData name="Minesh Patel" userId="a66d4990ec83ac90" providerId="LiveId" clId="{97B90290-4C0A-439B-81EB-B5CF226A566E}" dt="2021-07-22T14:35:05.127" v="1620"/>
          <ac:grpSpMkLst>
            <pc:docMk/>
            <pc:sldMk cId="4137836788" sldId="508"/>
            <ac:grpSpMk id="33" creationId="{5DEF6B55-9A9C-4C4A-A617-45551DD3F958}"/>
          </ac:grpSpMkLst>
        </pc:grpChg>
        <pc:grpChg chg="add mod">
          <ac:chgData name="Minesh Patel" userId="a66d4990ec83ac90" providerId="LiveId" clId="{97B90290-4C0A-439B-81EB-B5CF226A566E}" dt="2021-07-22T16:55:45.385" v="3765"/>
          <ac:grpSpMkLst>
            <pc:docMk/>
            <pc:sldMk cId="4137836788" sldId="508"/>
            <ac:grpSpMk id="41" creationId="{7D8FACC7-F1A1-40D4-9313-A72C1390B1D3}"/>
          </ac:grpSpMkLst>
        </pc:grpChg>
        <pc:grpChg chg="add mod">
          <ac:chgData name="Minesh Patel" userId="a66d4990ec83ac90" providerId="LiveId" clId="{97B90290-4C0A-439B-81EB-B5CF226A566E}" dt="2021-07-22T16:56:24.461" v="3780"/>
          <ac:grpSpMkLst>
            <pc:docMk/>
            <pc:sldMk cId="4137836788" sldId="508"/>
            <ac:grpSpMk id="44" creationId="{B17014EC-7DA1-48EA-A6D5-A9DC1A01DD5E}"/>
          </ac:grpSpMkLst>
        </pc:grpChg>
        <pc:grpChg chg="del">
          <ac:chgData name="Minesh Patel" userId="a66d4990ec83ac90" providerId="LiveId" clId="{97B90290-4C0A-439B-81EB-B5CF226A566E}" dt="2021-07-22T16:56:24.159" v="3779" actId="478"/>
          <ac:grpSpMkLst>
            <pc:docMk/>
            <pc:sldMk cId="4137836788" sldId="508"/>
            <ac:grpSpMk id="95" creationId="{AED525DE-37AD-4970-9ED3-80E92BEC2E2A}"/>
          </ac:grpSpMkLst>
        </pc:grpChg>
        <pc:grpChg chg="del">
          <ac:chgData name="Minesh Patel" userId="a66d4990ec83ac90" providerId="LiveId" clId="{97B90290-4C0A-439B-81EB-B5CF226A566E}" dt="2021-07-22T16:55:45.120" v="3764" actId="478"/>
          <ac:grpSpMkLst>
            <pc:docMk/>
            <pc:sldMk cId="4137836788" sldId="508"/>
            <ac:grpSpMk id="96" creationId="{4295C5C7-C963-4921-A5EE-245349B791EA}"/>
          </ac:grpSpMkLst>
        </pc:grpChg>
      </pc:sldChg>
      <pc:sldChg chg="modSp mod">
        <pc:chgData name="Minesh Patel" userId="a66d4990ec83ac90" providerId="LiveId" clId="{97B90290-4C0A-439B-81EB-B5CF226A566E}" dt="2021-07-22T13:56:17.659" v="2" actId="27636"/>
        <pc:sldMkLst>
          <pc:docMk/>
          <pc:sldMk cId="2289335601" sldId="511"/>
        </pc:sldMkLst>
        <pc:spChg chg="mod">
          <ac:chgData name="Minesh Patel" userId="a66d4990ec83ac90" providerId="LiveId" clId="{97B90290-4C0A-439B-81EB-B5CF226A566E}" dt="2021-07-22T13:56:17.659" v="2" actId="27636"/>
          <ac:spMkLst>
            <pc:docMk/>
            <pc:sldMk cId="2289335601" sldId="511"/>
            <ac:spMk id="90" creationId="{FFC7C560-56CD-48EF-9905-B06F0046AE65}"/>
          </ac:spMkLst>
        </pc:spChg>
      </pc:sldChg>
      <pc:sldChg chg="addSp delSp modSp">
        <pc:chgData name="Minesh Patel" userId="a66d4990ec83ac90" providerId="LiveId" clId="{97B90290-4C0A-439B-81EB-B5CF226A566E}" dt="2021-07-22T13:59:16.923" v="72"/>
        <pc:sldMkLst>
          <pc:docMk/>
          <pc:sldMk cId="3076342239" sldId="512"/>
        </pc:sldMkLst>
        <pc:spChg chg="add del mod">
          <ac:chgData name="Minesh Patel" userId="a66d4990ec83ac90" providerId="LiveId" clId="{97B90290-4C0A-439B-81EB-B5CF226A566E}" dt="2021-07-22T13:59:16.923" v="72"/>
          <ac:spMkLst>
            <pc:docMk/>
            <pc:sldMk cId="3076342239" sldId="512"/>
            <ac:spMk id="51" creationId="{766F075D-9624-447F-A3AE-01D0F969E90E}"/>
          </ac:spMkLst>
        </pc:spChg>
      </pc:sldChg>
      <pc:sldChg chg="addSp delSp modSp add del mod delAnim modAnim chgLayout">
        <pc:chgData name="Minesh Patel" userId="a66d4990ec83ac90" providerId="LiveId" clId="{97B90290-4C0A-439B-81EB-B5CF226A566E}" dt="2021-07-22T14:22:04.088" v="1452" actId="47"/>
        <pc:sldMkLst>
          <pc:docMk/>
          <pc:sldMk cId="3074165899" sldId="515"/>
        </pc:sldMkLst>
        <pc:spChg chg="mod ord">
          <ac:chgData name="Minesh Patel" userId="a66d4990ec83ac90" providerId="LiveId" clId="{97B90290-4C0A-439B-81EB-B5CF226A566E}" dt="2021-07-22T13:56:26.191" v="8" actId="6264"/>
          <ac:spMkLst>
            <pc:docMk/>
            <pc:sldMk cId="3074165899" sldId="515"/>
            <ac:spMk id="2" creationId="{00000000-0000-0000-0000-000000000000}"/>
          </ac:spMkLst>
        </pc:spChg>
        <pc:spChg chg="add del mod">
          <ac:chgData name="Minesh Patel" userId="a66d4990ec83ac90" providerId="LiveId" clId="{97B90290-4C0A-439B-81EB-B5CF226A566E}" dt="2021-07-22T13:56:26.191" v="8" actId="6264"/>
          <ac:spMkLst>
            <pc:docMk/>
            <pc:sldMk cId="3074165899" sldId="515"/>
            <ac:spMk id="3" creationId="{DC66BBD7-EAC8-467B-AF33-7BCFD7578FB8}"/>
          </ac:spMkLst>
        </pc:spChg>
        <pc:spChg chg="mod ord">
          <ac:chgData name="Minesh Patel" userId="a66d4990ec83ac90" providerId="LiveId" clId="{97B90290-4C0A-439B-81EB-B5CF226A566E}" dt="2021-07-22T13:56:26.191" v="8" actId="6264"/>
          <ac:spMkLst>
            <pc:docMk/>
            <pc:sldMk cId="3074165899" sldId="515"/>
            <ac:spMk id="4" creationId="{E8A89F97-AFCF-4A8D-B37F-4048D2B5783D}"/>
          </ac:spMkLst>
        </pc:spChg>
        <pc:spChg chg="add del mod">
          <ac:chgData name="Minesh Patel" userId="a66d4990ec83ac90" providerId="LiveId" clId="{97B90290-4C0A-439B-81EB-B5CF226A566E}" dt="2021-07-22T13:56:26.191" v="8" actId="6264"/>
          <ac:spMkLst>
            <pc:docMk/>
            <pc:sldMk cId="3074165899" sldId="515"/>
            <ac:spMk id="5" creationId="{45B03710-DDE0-4655-B71D-0C8AC8F76781}"/>
          </ac:spMkLst>
        </pc:spChg>
        <pc:spChg chg="add mod ord">
          <ac:chgData name="Minesh Patel" userId="a66d4990ec83ac90" providerId="LiveId" clId="{97B90290-4C0A-439B-81EB-B5CF226A566E}" dt="2021-07-22T13:56:26.191" v="8" actId="6264"/>
          <ac:spMkLst>
            <pc:docMk/>
            <pc:sldMk cId="3074165899" sldId="515"/>
            <ac:spMk id="6" creationId="{F6EB07FC-AB23-455D-8166-27161067143F}"/>
          </ac:spMkLst>
        </pc:spChg>
        <pc:spChg chg="del mod">
          <ac:chgData name="Minesh Patel" userId="a66d4990ec83ac90" providerId="LiveId" clId="{97B90290-4C0A-439B-81EB-B5CF226A566E}" dt="2021-07-22T13:56:31.455" v="9" actId="478"/>
          <ac:spMkLst>
            <pc:docMk/>
            <pc:sldMk cId="3074165899" sldId="515"/>
            <ac:spMk id="19" creationId="{A99D6F77-65BE-4C3B-A717-B9E02E2923CA}"/>
          </ac:spMkLst>
        </pc:spChg>
      </pc:sldChg>
      <pc:sldChg chg="addSp delSp modSp add del mod">
        <pc:chgData name="Minesh Patel" userId="a66d4990ec83ac90" providerId="LiveId" clId="{97B90290-4C0A-439B-81EB-B5CF226A566E}" dt="2021-07-22T17:40:36.134" v="4552" actId="47"/>
        <pc:sldMkLst>
          <pc:docMk/>
          <pc:sldMk cId="1518463878" sldId="516"/>
        </pc:sldMkLst>
        <pc:spChg chg="mod">
          <ac:chgData name="Minesh Patel" userId="a66d4990ec83ac90" providerId="LiveId" clId="{97B90290-4C0A-439B-81EB-B5CF226A566E}" dt="2021-07-22T13:56:53.197" v="28" actId="20577"/>
          <ac:spMkLst>
            <pc:docMk/>
            <pc:sldMk cId="1518463878" sldId="516"/>
            <ac:spMk id="2" creationId="{00000000-0000-0000-0000-000000000000}"/>
          </ac:spMkLst>
        </pc:spChg>
        <pc:spChg chg="add mod">
          <ac:chgData name="Minesh Patel" userId="a66d4990ec83ac90" providerId="LiveId" clId="{97B90290-4C0A-439B-81EB-B5CF226A566E}" dt="2021-07-22T13:57:06.445" v="59" actId="20577"/>
          <ac:spMkLst>
            <pc:docMk/>
            <pc:sldMk cId="1518463878" sldId="516"/>
            <ac:spMk id="5" creationId="{6FC7515F-727F-490D-928A-17D5692AF035}"/>
          </ac:spMkLst>
        </pc:spChg>
        <pc:spChg chg="del">
          <ac:chgData name="Minesh Patel" userId="a66d4990ec83ac90" providerId="LiveId" clId="{97B90290-4C0A-439B-81EB-B5CF226A566E}" dt="2021-07-22T13:56:54.817" v="29" actId="478"/>
          <ac:spMkLst>
            <pc:docMk/>
            <pc:sldMk cId="1518463878" sldId="516"/>
            <ac:spMk id="6" creationId="{F0AF70C6-4314-49C5-8CA9-B83FB73C0DBD}"/>
          </ac:spMkLst>
        </pc:spChg>
        <pc:spChg chg="mod">
          <ac:chgData name="Minesh Patel" userId="a66d4990ec83ac90" providerId="LiveId" clId="{97B90290-4C0A-439B-81EB-B5CF226A566E}" dt="2021-07-22T14:35:26.788" v="1629"/>
          <ac:spMkLst>
            <pc:docMk/>
            <pc:sldMk cId="1518463878" sldId="516"/>
            <ac:spMk id="8" creationId="{10D8CC6E-F303-4E21-86C2-6FC53AC23619}"/>
          </ac:spMkLst>
        </pc:spChg>
        <pc:spChg chg="mod">
          <ac:chgData name="Minesh Patel" userId="a66d4990ec83ac90" providerId="LiveId" clId="{97B90290-4C0A-439B-81EB-B5CF226A566E}" dt="2021-07-22T14:35:26.788" v="1629"/>
          <ac:spMkLst>
            <pc:docMk/>
            <pc:sldMk cId="1518463878" sldId="516"/>
            <ac:spMk id="9" creationId="{7260F756-1F55-41C5-8A73-91C86C336176}"/>
          </ac:spMkLst>
        </pc:spChg>
        <pc:spChg chg="mod">
          <ac:chgData name="Minesh Patel" userId="a66d4990ec83ac90" providerId="LiveId" clId="{97B90290-4C0A-439B-81EB-B5CF226A566E}" dt="2021-07-22T14:35:26.788" v="1629"/>
          <ac:spMkLst>
            <pc:docMk/>
            <pc:sldMk cId="1518463878" sldId="516"/>
            <ac:spMk id="10" creationId="{DD6DBEF6-0448-4AF3-8607-6E37BFF2E7A2}"/>
          </ac:spMkLst>
        </pc:spChg>
        <pc:spChg chg="mod">
          <ac:chgData name="Minesh Patel" userId="a66d4990ec83ac90" providerId="LiveId" clId="{97B90290-4C0A-439B-81EB-B5CF226A566E}" dt="2021-07-22T14:35:26.788" v="1629"/>
          <ac:spMkLst>
            <pc:docMk/>
            <pc:sldMk cId="1518463878" sldId="516"/>
            <ac:spMk id="11" creationId="{6363B52F-AC0E-4D10-8476-42F757F65860}"/>
          </ac:spMkLst>
        </pc:spChg>
        <pc:spChg chg="mod">
          <ac:chgData name="Minesh Patel" userId="a66d4990ec83ac90" providerId="LiveId" clId="{97B90290-4C0A-439B-81EB-B5CF226A566E}" dt="2021-07-22T14:35:26.788" v="1629"/>
          <ac:spMkLst>
            <pc:docMk/>
            <pc:sldMk cId="1518463878" sldId="516"/>
            <ac:spMk id="12" creationId="{82541DAD-ED80-4571-8EB3-80CA016E28B3}"/>
          </ac:spMkLst>
        </pc:spChg>
        <pc:grpChg chg="add del mod">
          <ac:chgData name="Minesh Patel" userId="a66d4990ec83ac90" providerId="LiveId" clId="{97B90290-4C0A-439B-81EB-B5CF226A566E}" dt="2021-07-22T14:35:30.912" v="1630"/>
          <ac:grpSpMkLst>
            <pc:docMk/>
            <pc:sldMk cId="1518463878" sldId="516"/>
            <ac:grpSpMk id="7" creationId="{7159B940-41BB-452C-B5A5-7E2EA3DD9BDF}"/>
          </ac:grpSpMkLst>
        </pc:grpChg>
      </pc:sldChg>
      <pc:sldChg chg="delSp add del mod modNotesTx">
        <pc:chgData name="Minesh Patel" userId="a66d4990ec83ac90" providerId="LiveId" clId="{97B90290-4C0A-439B-81EB-B5CF226A566E}" dt="2021-07-22T14:29:56.776" v="1558" actId="47"/>
        <pc:sldMkLst>
          <pc:docMk/>
          <pc:sldMk cId="3425428191" sldId="517"/>
        </pc:sldMkLst>
        <pc:spChg chg="del">
          <ac:chgData name="Minesh Patel" userId="a66d4990ec83ac90" providerId="LiveId" clId="{97B90290-4C0A-439B-81EB-B5CF226A566E}" dt="2021-07-22T14:23:44.547" v="1474" actId="478"/>
          <ac:spMkLst>
            <pc:docMk/>
            <pc:sldMk cId="3425428191" sldId="517"/>
            <ac:spMk id="3" creationId="{00000000-0000-0000-0000-000000000000}"/>
          </ac:spMkLst>
        </pc:spChg>
        <pc:spChg chg="del">
          <ac:chgData name="Minesh Patel" userId="a66d4990ec83ac90" providerId="LiveId" clId="{97B90290-4C0A-439B-81EB-B5CF226A566E}" dt="2021-07-22T14:23:46.482" v="1476" actId="478"/>
          <ac:spMkLst>
            <pc:docMk/>
            <pc:sldMk cId="3425428191" sldId="517"/>
            <ac:spMk id="29" creationId="{00000000-0000-0000-0000-000000000000}"/>
          </ac:spMkLst>
        </pc:spChg>
        <pc:grpChg chg="del">
          <ac:chgData name="Minesh Patel" userId="a66d4990ec83ac90" providerId="LiveId" clId="{97B90290-4C0A-439B-81EB-B5CF226A566E}" dt="2021-07-22T14:23:45.455" v="1475" actId="478"/>
          <ac:grpSpMkLst>
            <pc:docMk/>
            <pc:sldMk cId="3425428191" sldId="517"/>
            <ac:grpSpMk id="41" creationId="{00000000-0000-0000-0000-000000000000}"/>
          </ac:grpSpMkLst>
        </pc:grpChg>
      </pc:sldChg>
      <pc:sldChg chg="delSp add mod modNotesTx">
        <pc:chgData name="Minesh Patel" userId="a66d4990ec83ac90" providerId="LiveId" clId="{97B90290-4C0A-439B-81EB-B5CF226A566E}" dt="2021-07-22T14:30:01.583" v="1559" actId="478"/>
        <pc:sldMkLst>
          <pc:docMk/>
          <pc:sldMk cId="2709103889" sldId="518"/>
        </pc:sldMkLst>
        <pc:spChg chg="del">
          <ac:chgData name="Minesh Patel" userId="a66d4990ec83ac90" providerId="LiveId" clId="{97B90290-4C0A-439B-81EB-B5CF226A566E}" dt="2021-07-22T14:30:01.583" v="1559" actId="478"/>
          <ac:spMkLst>
            <pc:docMk/>
            <pc:sldMk cId="2709103889" sldId="518"/>
            <ac:spMk id="3" creationId="{00000000-0000-0000-0000-000000000000}"/>
          </ac:spMkLst>
        </pc:spChg>
        <pc:spChg chg="del">
          <ac:chgData name="Minesh Patel" userId="a66d4990ec83ac90" providerId="LiveId" clId="{97B90290-4C0A-439B-81EB-B5CF226A566E}" dt="2021-07-22T14:30:01.583" v="1559" actId="478"/>
          <ac:spMkLst>
            <pc:docMk/>
            <pc:sldMk cId="2709103889" sldId="518"/>
            <ac:spMk id="23" creationId="{6DD51291-979F-48EE-84BE-2DBD8B9EE240}"/>
          </ac:spMkLst>
        </pc:spChg>
        <pc:spChg chg="del">
          <ac:chgData name="Minesh Patel" userId="a66d4990ec83ac90" providerId="LiveId" clId="{97B90290-4C0A-439B-81EB-B5CF226A566E}" dt="2021-07-22T14:30:01.583" v="1559" actId="478"/>
          <ac:spMkLst>
            <pc:docMk/>
            <pc:sldMk cId="2709103889" sldId="518"/>
            <ac:spMk id="29" creationId="{00000000-0000-0000-0000-000000000000}"/>
          </ac:spMkLst>
        </pc:spChg>
        <pc:grpChg chg="del">
          <ac:chgData name="Minesh Patel" userId="a66d4990ec83ac90" providerId="LiveId" clId="{97B90290-4C0A-439B-81EB-B5CF226A566E}" dt="2021-07-22T14:30:01.583" v="1559" actId="478"/>
          <ac:grpSpMkLst>
            <pc:docMk/>
            <pc:sldMk cId="2709103889" sldId="518"/>
            <ac:grpSpMk id="41" creationId="{00000000-0000-0000-0000-000000000000}"/>
          </ac:grpSpMkLst>
        </pc:grpChg>
      </pc:sldChg>
      <pc:sldChg chg="add">
        <pc:chgData name="Minesh Patel" userId="a66d4990ec83ac90" providerId="LiveId" clId="{97B90290-4C0A-439B-81EB-B5CF226A566E}" dt="2021-07-22T15:10:39.009" v="2569"/>
        <pc:sldMkLst>
          <pc:docMk/>
          <pc:sldMk cId="468132637" sldId="519"/>
        </pc:sldMkLst>
      </pc:sldChg>
      <pc:sldChg chg="addSp delSp modSp add del mod delAnim modAnim">
        <pc:chgData name="Minesh Patel" userId="a66d4990ec83ac90" providerId="LiveId" clId="{97B90290-4C0A-439B-81EB-B5CF226A566E}" dt="2021-07-22T15:10:37.187" v="2568" actId="2696"/>
        <pc:sldMkLst>
          <pc:docMk/>
          <pc:sldMk cId="496567534" sldId="519"/>
        </pc:sldMkLst>
        <pc:spChg chg="mod">
          <ac:chgData name="Minesh Patel" userId="a66d4990ec83ac90" providerId="LiveId" clId="{97B90290-4C0A-439B-81EB-B5CF226A566E}" dt="2021-07-22T15:03:00.320" v="2214" actId="20577"/>
          <ac:spMkLst>
            <pc:docMk/>
            <pc:sldMk cId="496567534" sldId="519"/>
            <ac:spMk id="2" creationId="{00000000-0000-0000-0000-000000000000}"/>
          </ac:spMkLst>
        </pc:spChg>
        <pc:spChg chg="del">
          <ac:chgData name="Minesh Patel" userId="a66d4990ec83ac90" providerId="LiveId" clId="{97B90290-4C0A-439B-81EB-B5CF226A566E}" dt="2021-07-22T14:58:44.825" v="1910" actId="478"/>
          <ac:spMkLst>
            <pc:docMk/>
            <pc:sldMk cId="496567534" sldId="519"/>
            <ac:spMk id="3" creationId="{00000000-0000-0000-0000-000000000000}"/>
          </ac:spMkLst>
        </pc:spChg>
        <pc:spChg chg="add del mod">
          <ac:chgData name="Minesh Patel" userId="a66d4990ec83ac90" providerId="LiveId" clId="{97B90290-4C0A-439B-81EB-B5CF226A566E}" dt="2021-07-22T14:59:20.834" v="1912" actId="478"/>
          <ac:spMkLst>
            <pc:docMk/>
            <pc:sldMk cId="496567534" sldId="519"/>
            <ac:spMk id="5" creationId="{135D3821-1D76-4E93-85BC-86CE8C7C68F7}"/>
          </ac:spMkLst>
        </pc:spChg>
        <pc:spChg chg="mod">
          <ac:chgData name="Minesh Patel" userId="a66d4990ec83ac90" providerId="LiveId" clId="{97B90290-4C0A-439B-81EB-B5CF226A566E}" dt="2021-07-22T14:59:49.378" v="1981" actId="20577"/>
          <ac:spMkLst>
            <pc:docMk/>
            <pc:sldMk cId="496567534" sldId="519"/>
            <ac:spMk id="35" creationId="{EB88CFC9-C984-4844-887F-463D7617A200}"/>
          </ac:spMkLst>
        </pc:spChg>
        <pc:spChg chg="mod">
          <ac:chgData name="Minesh Patel" userId="a66d4990ec83ac90" providerId="LiveId" clId="{97B90290-4C0A-439B-81EB-B5CF226A566E}" dt="2021-07-22T14:59:29.529" v="1913"/>
          <ac:spMkLst>
            <pc:docMk/>
            <pc:sldMk cId="496567534" sldId="519"/>
            <ac:spMk id="36" creationId="{46C48E4A-3D1B-4216-823F-458C343CF2D7}"/>
          </ac:spMkLst>
        </pc:spChg>
        <pc:spChg chg="mod">
          <ac:chgData name="Minesh Patel" userId="a66d4990ec83ac90" providerId="LiveId" clId="{97B90290-4C0A-439B-81EB-B5CF226A566E}" dt="2021-07-22T15:08:12.702" v="2510" actId="20577"/>
          <ac:spMkLst>
            <pc:docMk/>
            <pc:sldMk cId="496567534" sldId="519"/>
            <ac:spMk id="39" creationId="{87EB5F86-1AC1-4CFF-929E-B0CD877E71C2}"/>
          </ac:spMkLst>
        </pc:spChg>
        <pc:spChg chg="mod">
          <ac:chgData name="Minesh Patel" userId="a66d4990ec83ac90" providerId="LiveId" clId="{97B90290-4C0A-439B-81EB-B5CF226A566E}" dt="2021-07-22T14:59:29.529" v="1913"/>
          <ac:spMkLst>
            <pc:docMk/>
            <pc:sldMk cId="496567534" sldId="519"/>
            <ac:spMk id="40" creationId="{43E439C1-5EB1-4551-B13C-7FAD3E159A33}"/>
          </ac:spMkLst>
        </pc:spChg>
        <pc:spChg chg="mod">
          <ac:chgData name="Minesh Patel" userId="a66d4990ec83ac90" providerId="LiveId" clId="{97B90290-4C0A-439B-81EB-B5CF226A566E}" dt="2021-07-22T15:02:32.660" v="2210" actId="14100"/>
          <ac:spMkLst>
            <pc:docMk/>
            <pc:sldMk cId="496567534" sldId="519"/>
            <ac:spMk id="45" creationId="{E80EC2E3-87B1-411B-A136-6FC35A32BD92}"/>
          </ac:spMkLst>
        </pc:spChg>
        <pc:spChg chg="mod">
          <ac:chgData name="Minesh Patel" userId="a66d4990ec83ac90" providerId="LiveId" clId="{97B90290-4C0A-439B-81EB-B5CF226A566E}" dt="2021-07-22T14:59:29.529" v="1913"/>
          <ac:spMkLst>
            <pc:docMk/>
            <pc:sldMk cId="496567534" sldId="519"/>
            <ac:spMk id="47" creationId="{93AB484E-153B-40CE-8D6E-EFEC6A21997E}"/>
          </ac:spMkLst>
        </pc:spChg>
        <pc:spChg chg="del">
          <ac:chgData name="Minesh Patel" userId="a66d4990ec83ac90" providerId="LiveId" clId="{97B90290-4C0A-439B-81EB-B5CF226A566E}" dt="2021-07-22T14:58:44.825" v="1910" actId="478"/>
          <ac:spMkLst>
            <pc:docMk/>
            <pc:sldMk cId="496567534" sldId="519"/>
            <ac:spMk id="48" creationId="{CB5786E9-2F64-4A0B-A7AE-0092C0D71C68}"/>
          </ac:spMkLst>
        </pc:spChg>
        <pc:spChg chg="del">
          <ac:chgData name="Minesh Patel" userId="a66d4990ec83ac90" providerId="LiveId" clId="{97B90290-4C0A-439B-81EB-B5CF226A566E}" dt="2021-07-22T14:58:44.825" v="1910" actId="478"/>
          <ac:spMkLst>
            <pc:docMk/>
            <pc:sldMk cId="496567534" sldId="519"/>
            <ac:spMk id="49" creationId="{C2DD1A82-4ACD-4323-B75B-DCFB6784BDBB}"/>
          </ac:spMkLst>
        </pc:spChg>
        <pc:spChg chg="del">
          <ac:chgData name="Minesh Patel" userId="a66d4990ec83ac90" providerId="LiveId" clId="{97B90290-4C0A-439B-81EB-B5CF226A566E}" dt="2021-07-22T14:58:44.825" v="1910" actId="478"/>
          <ac:spMkLst>
            <pc:docMk/>
            <pc:sldMk cId="496567534" sldId="519"/>
            <ac:spMk id="51" creationId="{08A3DE9A-34EE-4AD2-BABF-2921C8134FF3}"/>
          </ac:spMkLst>
        </pc:spChg>
        <pc:spChg chg="del">
          <ac:chgData name="Minesh Patel" userId="a66d4990ec83ac90" providerId="LiveId" clId="{97B90290-4C0A-439B-81EB-B5CF226A566E}" dt="2021-07-22T14:58:44.825" v="1910" actId="478"/>
          <ac:spMkLst>
            <pc:docMk/>
            <pc:sldMk cId="496567534" sldId="519"/>
            <ac:spMk id="61" creationId="{F361F97A-6E1D-42C6-928C-85D9979A30AB}"/>
          </ac:spMkLst>
        </pc:spChg>
        <pc:spChg chg="del">
          <ac:chgData name="Minesh Patel" userId="a66d4990ec83ac90" providerId="LiveId" clId="{97B90290-4C0A-439B-81EB-B5CF226A566E}" dt="2021-07-22T14:58:44.825" v="1910" actId="478"/>
          <ac:spMkLst>
            <pc:docMk/>
            <pc:sldMk cId="496567534" sldId="519"/>
            <ac:spMk id="62" creationId="{257D2C72-DB4F-44BC-9313-64D226062978}"/>
          </ac:spMkLst>
        </pc:spChg>
        <pc:spChg chg="mod">
          <ac:chgData name="Minesh Patel" userId="a66d4990ec83ac90" providerId="LiveId" clId="{97B90290-4C0A-439B-81EB-B5CF226A566E}" dt="2021-07-22T15:02:34.845" v="2211" actId="14100"/>
          <ac:spMkLst>
            <pc:docMk/>
            <pc:sldMk cId="496567534" sldId="519"/>
            <ac:spMk id="63" creationId="{20C03F39-A8DF-4049-B549-664617E418AB}"/>
          </ac:spMkLst>
        </pc:spChg>
        <pc:spChg chg="mod">
          <ac:chgData name="Minesh Patel" userId="a66d4990ec83ac90" providerId="LiveId" clId="{97B90290-4C0A-439B-81EB-B5CF226A566E}" dt="2021-07-22T14:59:29.529" v="1913"/>
          <ac:spMkLst>
            <pc:docMk/>
            <pc:sldMk cId="496567534" sldId="519"/>
            <ac:spMk id="64" creationId="{080DC455-5313-4B3F-8BFA-A1F1C3E47FDE}"/>
          </ac:spMkLst>
        </pc:spChg>
        <pc:spChg chg="add mod">
          <ac:chgData name="Minesh Patel" userId="a66d4990ec83ac90" providerId="LiveId" clId="{97B90290-4C0A-439B-81EB-B5CF226A566E}" dt="2021-07-22T15:02:50.397" v="2213" actId="1076"/>
          <ac:spMkLst>
            <pc:docMk/>
            <pc:sldMk cId="496567534" sldId="519"/>
            <ac:spMk id="65" creationId="{6F3958BB-C1CA-41F6-96C8-FD5DE1FBBB11}"/>
          </ac:spMkLst>
        </pc:spChg>
        <pc:spChg chg="add mod">
          <ac:chgData name="Minesh Patel" userId="a66d4990ec83ac90" providerId="LiveId" clId="{97B90290-4C0A-439B-81EB-B5CF226A566E}" dt="2021-07-22T15:01:24.985" v="2195" actId="571"/>
          <ac:spMkLst>
            <pc:docMk/>
            <pc:sldMk cId="496567534" sldId="519"/>
            <ac:spMk id="66" creationId="{00CDD982-CFFE-4392-9A56-A21B8F41A1BE}"/>
          </ac:spMkLst>
        </pc:spChg>
        <pc:spChg chg="add mod">
          <ac:chgData name="Minesh Patel" userId="a66d4990ec83ac90" providerId="LiveId" clId="{97B90290-4C0A-439B-81EB-B5CF226A566E}" dt="2021-07-22T15:06:29.190" v="2364" actId="1076"/>
          <ac:spMkLst>
            <pc:docMk/>
            <pc:sldMk cId="496567534" sldId="519"/>
            <ac:spMk id="67" creationId="{091336D0-49EB-47A0-B4E7-A1DFA6508436}"/>
          </ac:spMkLst>
        </pc:spChg>
        <pc:spChg chg="add mod">
          <ac:chgData name="Minesh Patel" userId="a66d4990ec83ac90" providerId="LiveId" clId="{97B90290-4C0A-439B-81EB-B5CF226A566E}" dt="2021-07-22T15:06:33.402" v="2366" actId="1076"/>
          <ac:spMkLst>
            <pc:docMk/>
            <pc:sldMk cId="496567534" sldId="519"/>
            <ac:spMk id="68" creationId="{3C9D9743-71FF-48A5-9A7E-7C2285B9993F}"/>
          </ac:spMkLst>
        </pc:spChg>
        <pc:spChg chg="add mod">
          <ac:chgData name="Minesh Patel" userId="a66d4990ec83ac90" providerId="LiveId" clId="{97B90290-4C0A-439B-81EB-B5CF226A566E}" dt="2021-07-22T15:06:37.708" v="2367" actId="1076"/>
          <ac:spMkLst>
            <pc:docMk/>
            <pc:sldMk cId="496567534" sldId="519"/>
            <ac:spMk id="69" creationId="{3D698B31-60B6-42BA-A8F0-7708E2B9CDBD}"/>
          </ac:spMkLst>
        </pc:spChg>
        <pc:spChg chg="add mod">
          <ac:chgData name="Minesh Patel" userId="a66d4990ec83ac90" providerId="LiveId" clId="{97B90290-4C0A-439B-81EB-B5CF226A566E}" dt="2021-07-22T15:08:22.707" v="2525" actId="14100"/>
          <ac:spMkLst>
            <pc:docMk/>
            <pc:sldMk cId="496567534" sldId="519"/>
            <ac:spMk id="70" creationId="{CA4DA9A2-40CB-4234-AE60-87D2534D0D17}"/>
          </ac:spMkLst>
        </pc:spChg>
        <pc:grpChg chg="del">
          <ac:chgData name="Minesh Patel" userId="a66d4990ec83ac90" providerId="LiveId" clId="{97B90290-4C0A-439B-81EB-B5CF226A566E}" dt="2021-07-22T14:58:44.825" v="1910" actId="478"/>
          <ac:grpSpMkLst>
            <pc:docMk/>
            <pc:sldMk cId="496567534" sldId="519"/>
            <ac:grpSpMk id="21" creationId="{7A6C1953-F6C8-489E-B33C-1E0EB4FDB412}"/>
          </ac:grpSpMkLst>
        </pc:grpChg>
        <pc:grpChg chg="add mod">
          <ac:chgData name="Minesh Patel" userId="a66d4990ec83ac90" providerId="LiveId" clId="{97B90290-4C0A-439B-81EB-B5CF226A566E}" dt="2021-07-22T15:02:42.057" v="2212" actId="1076"/>
          <ac:grpSpMkLst>
            <pc:docMk/>
            <pc:sldMk cId="496567534" sldId="519"/>
            <ac:grpSpMk id="33" creationId="{87A8E7E6-C513-4618-8204-7676974ED74D}"/>
          </ac:grpSpMkLst>
        </pc:grpChg>
        <pc:grpChg chg="add mod">
          <ac:chgData name="Minesh Patel" userId="a66d4990ec83ac90" providerId="LiveId" clId="{97B90290-4C0A-439B-81EB-B5CF226A566E}" dt="2021-07-22T15:06:23.726" v="2362" actId="1076"/>
          <ac:grpSpMkLst>
            <pc:docMk/>
            <pc:sldMk cId="496567534" sldId="519"/>
            <ac:grpSpMk id="37" creationId="{4C80ABF9-BA96-4105-A859-55E6B20B0569}"/>
          </ac:grpSpMkLst>
        </pc:grpChg>
        <pc:grpChg chg="add mod">
          <ac:chgData name="Minesh Patel" userId="a66d4990ec83ac90" providerId="LiveId" clId="{97B90290-4C0A-439B-81EB-B5CF226A566E}" dt="2021-07-22T15:06:29.190" v="2364" actId="1076"/>
          <ac:grpSpMkLst>
            <pc:docMk/>
            <pc:sldMk cId="496567534" sldId="519"/>
            <ac:grpSpMk id="44" creationId="{84213339-5608-41B3-B364-46180B83BCA5}"/>
          </ac:grpSpMkLst>
        </pc:grpChg>
        <pc:grpChg chg="add mod">
          <ac:chgData name="Minesh Patel" userId="a66d4990ec83ac90" providerId="LiveId" clId="{97B90290-4C0A-439B-81EB-B5CF226A566E}" dt="2021-07-22T15:06:33.402" v="2366" actId="1076"/>
          <ac:grpSpMkLst>
            <pc:docMk/>
            <pc:sldMk cId="496567534" sldId="519"/>
            <ac:grpSpMk id="50" creationId="{6955EDBD-FAA5-4C0B-8E3F-8ECBA0CDC47E}"/>
          </ac:grpSpMkLst>
        </pc:grpChg>
        <pc:grpChg chg="del">
          <ac:chgData name="Minesh Patel" userId="a66d4990ec83ac90" providerId="LiveId" clId="{97B90290-4C0A-439B-81EB-B5CF226A566E}" dt="2021-07-22T14:58:44.825" v="1910" actId="478"/>
          <ac:grpSpMkLst>
            <pc:docMk/>
            <pc:sldMk cId="496567534" sldId="519"/>
            <ac:grpSpMk id="52" creationId="{DCBE0F57-725F-4577-BCC2-0DC4A172CF84}"/>
          </ac:grpSpMkLst>
        </pc:grpChg>
        <pc:grpChg chg="del">
          <ac:chgData name="Minesh Patel" userId="a66d4990ec83ac90" providerId="LiveId" clId="{97B90290-4C0A-439B-81EB-B5CF226A566E}" dt="2021-07-22T14:58:44.825" v="1910" actId="478"/>
          <ac:grpSpMkLst>
            <pc:docMk/>
            <pc:sldMk cId="496567534" sldId="519"/>
            <ac:grpSpMk id="55" creationId="{DFEF0F56-B3FF-4039-BB89-175F167EAA5E}"/>
          </ac:grpSpMkLst>
        </pc:grpChg>
        <pc:grpChg chg="del">
          <ac:chgData name="Minesh Patel" userId="a66d4990ec83ac90" providerId="LiveId" clId="{97B90290-4C0A-439B-81EB-B5CF226A566E}" dt="2021-07-22T14:58:44.825" v="1910" actId="478"/>
          <ac:grpSpMkLst>
            <pc:docMk/>
            <pc:sldMk cId="496567534" sldId="519"/>
            <ac:grpSpMk id="58" creationId="{9199E48F-80B7-4ED8-B822-405D89AB6427}"/>
          </ac:grpSpMkLst>
        </pc:grpChg>
        <pc:cxnChg chg="mod">
          <ac:chgData name="Minesh Patel" userId="a66d4990ec83ac90" providerId="LiveId" clId="{97B90290-4C0A-439B-81EB-B5CF226A566E}" dt="2021-07-22T14:58:44.825" v="1910" actId="478"/>
          <ac:cxnSpMkLst>
            <pc:docMk/>
            <pc:sldMk cId="496567534" sldId="519"/>
            <ac:cxnSpMk id="29" creationId="{630F01B3-0D58-429A-9BB7-82E49CEF0375}"/>
          </ac:cxnSpMkLst>
        </pc:cxnChg>
        <pc:cxnChg chg="mod">
          <ac:chgData name="Minesh Patel" userId="a66d4990ec83ac90" providerId="LiveId" clId="{97B90290-4C0A-439B-81EB-B5CF226A566E}" dt="2021-07-22T14:58:44.825" v="1910" actId="478"/>
          <ac:cxnSpMkLst>
            <pc:docMk/>
            <pc:sldMk cId="496567534" sldId="519"/>
            <ac:cxnSpMk id="34" creationId="{9B356A77-BD93-485F-A268-8EE327D00F48}"/>
          </ac:cxnSpMkLst>
        </pc:cxnChg>
        <pc:cxnChg chg="mod">
          <ac:chgData name="Minesh Patel" userId="a66d4990ec83ac90" providerId="LiveId" clId="{97B90290-4C0A-439B-81EB-B5CF226A566E}" dt="2021-07-22T14:58:44.825" v="1910" actId="478"/>
          <ac:cxnSpMkLst>
            <pc:docMk/>
            <pc:sldMk cId="496567534" sldId="519"/>
            <ac:cxnSpMk id="38" creationId="{E1FA1DF2-48C7-45A8-8089-E95AEBF1B3FF}"/>
          </ac:cxnSpMkLst>
        </pc:cxnChg>
        <pc:cxnChg chg="mod">
          <ac:chgData name="Minesh Patel" userId="a66d4990ec83ac90" providerId="LiveId" clId="{97B90290-4C0A-439B-81EB-B5CF226A566E}" dt="2021-07-22T14:58:44.825" v="1910" actId="478"/>
          <ac:cxnSpMkLst>
            <pc:docMk/>
            <pc:sldMk cId="496567534" sldId="519"/>
            <ac:cxnSpMk id="41" creationId="{5422C014-F747-4479-9CE9-DBB20E2F9717}"/>
          </ac:cxnSpMkLst>
        </pc:cxnChg>
      </pc:sldChg>
      <pc:sldChg chg="addSp modSp add mod">
        <pc:chgData name="Minesh Patel" userId="a66d4990ec83ac90" providerId="LiveId" clId="{97B90290-4C0A-439B-81EB-B5CF226A566E}" dt="2021-07-22T17:29:04.157" v="4537"/>
        <pc:sldMkLst>
          <pc:docMk/>
          <pc:sldMk cId="426802431" sldId="520"/>
        </pc:sldMkLst>
        <pc:spChg chg="mod">
          <ac:chgData name="Minesh Patel" userId="a66d4990ec83ac90" providerId="LiveId" clId="{97B90290-4C0A-439B-81EB-B5CF226A566E}" dt="2021-07-22T15:11:43.388" v="2586" actId="20577"/>
          <ac:spMkLst>
            <pc:docMk/>
            <pc:sldMk cId="426802431" sldId="520"/>
            <ac:spMk id="2" creationId="{00000000-0000-0000-0000-000000000000}"/>
          </ac:spMkLst>
        </pc:spChg>
        <pc:spChg chg="mod">
          <ac:chgData name="Minesh Patel" userId="a66d4990ec83ac90" providerId="LiveId" clId="{97B90290-4C0A-439B-81EB-B5CF226A566E}" dt="2021-07-22T15:10:04.845" v="2563" actId="2711"/>
          <ac:spMkLst>
            <pc:docMk/>
            <pc:sldMk cId="426802431" sldId="520"/>
            <ac:spMk id="3" creationId="{6BE30CCA-87AC-469A-A1FC-D1D88530DE3F}"/>
          </ac:spMkLst>
        </pc:spChg>
        <pc:spChg chg="mod">
          <ac:chgData name="Minesh Patel" userId="a66d4990ec83ac90" providerId="LiveId" clId="{97B90290-4C0A-439B-81EB-B5CF226A566E}" dt="2021-07-22T15:10:04.845" v="2563" actId="2711"/>
          <ac:spMkLst>
            <pc:docMk/>
            <pc:sldMk cId="426802431" sldId="520"/>
            <ac:spMk id="4" creationId="{A879A821-59AF-4870-946E-52AEF5B65792}"/>
          </ac:spMkLst>
        </pc:spChg>
        <pc:spChg chg="mod">
          <ac:chgData name="Minesh Patel" userId="a66d4990ec83ac90" providerId="LiveId" clId="{97B90290-4C0A-439B-81EB-B5CF226A566E}" dt="2021-07-22T15:10:04.845" v="2563" actId="2711"/>
          <ac:spMkLst>
            <pc:docMk/>
            <pc:sldMk cId="426802431" sldId="520"/>
            <ac:spMk id="5" creationId="{FD108F91-F10E-42DB-AA07-501708A121BD}"/>
          </ac:spMkLst>
        </pc:spChg>
        <pc:spChg chg="mod">
          <ac:chgData name="Minesh Patel" userId="a66d4990ec83ac90" providerId="LiveId" clId="{97B90290-4C0A-439B-81EB-B5CF226A566E}" dt="2021-07-22T15:10:04.845" v="2563" actId="2711"/>
          <ac:spMkLst>
            <pc:docMk/>
            <pc:sldMk cId="426802431" sldId="520"/>
            <ac:spMk id="6" creationId="{D717B734-106C-4FF5-A0C0-8F1CE7FF5A89}"/>
          </ac:spMkLst>
        </pc:spChg>
        <pc:spChg chg="mod">
          <ac:chgData name="Minesh Patel" userId="a66d4990ec83ac90" providerId="LiveId" clId="{97B90290-4C0A-439B-81EB-B5CF226A566E}" dt="2021-07-22T15:10:04.845" v="2563" actId="2711"/>
          <ac:spMkLst>
            <pc:docMk/>
            <pc:sldMk cId="426802431" sldId="520"/>
            <ac:spMk id="8" creationId="{06D267C9-742D-40AB-AE93-084EC2EE5256}"/>
          </ac:spMkLst>
        </pc:spChg>
        <pc:spChg chg="mod">
          <ac:chgData name="Minesh Patel" userId="a66d4990ec83ac90" providerId="LiveId" clId="{97B90290-4C0A-439B-81EB-B5CF226A566E}" dt="2021-07-22T15:10:04.845" v="2563" actId="2711"/>
          <ac:spMkLst>
            <pc:docMk/>
            <pc:sldMk cId="426802431" sldId="520"/>
            <ac:spMk id="9" creationId="{01466386-3A8E-485F-AF77-6EB534EDF408}"/>
          </ac:spMkLst>
        </pc:spChg>
        <pc:spChg chg="mod">
          <ac:chgData name="Minesh Patel" userId="a66d4990ec83ac90" providerId="LiveId" clId="{97B90290-4C0A-439B-81EB-B5CF226A566E}" dt="2021-07-22T15:10:04.845" v="2563" actId="2711"/>
          <ac:spMkLst>
            <pc:docMk/>
            <pc:sldMk cId="426802431" sldId="520"/>
            <ac:spMk id="10" creationId="{6D13F569-12C5-420F-B861-43486D4CB9F1}"/>
          </ac:spMkLst>
        </pc:spChg>
        <pc:spChg chg="mod">
          <ac:chgData name="Minesh Patel" userId="a66d4990ec83ac90" providerId="LiveId" clId="{97B90290-4C0A-439B-81EB-B5CF226A566E}" dt="2021-07-22T15:10:04.845" v="2563" actId="2711"/>
          <ac:spMkLst>
            <pc:docMk/>
            <pc:sldMk cId="426802431" sldId="520"/>
            <ac:spMk id="11" creationId="{80461A66-B61A-4D77-A351-157355F58AD5}"/>
          </ac:spMkLst>
        </pc:spChg>
        <pc:spChg chg="mod">
          <ac:chgData name="Minesh Patel" userId="a66d4990ec83ac90" providerId="LiveId" clId="{97B90290-4C0A-439B-81EB-B5CF226A566E}" dt="2021-07-22T15:10:04.845" v="2563" actId="2711"/>
          <ac:spMkLst>
            <pc:docMk/>
            <pc:sldMk cId="426802431" sldId="520"/>
            <ac:spMk id="14" creationId="{54D3F223-98C8-4788-8E23-40413041B484}"/>
          </ac:spMkLst>
        </pc:spChg>
        <pc:spChg chg="mod">
          <ac:chgData name="Minesh Patel" userId="a66d4990ec83ac90" providerId="LiveId" clId="{97B90290-4C0A-439B-81EB-B5CF226A566E}" dt="2021-07-22T15:10:04.845" v="2563" actId="2711"/>
          <ac:spMkLst>
            <pc:docMk/>
            <pc:sldMk cId="426802431" sldId="520"/>
            <ac:spMk id="15" creationId="{37064378-5269-4A1A-B436-F42F61F516A2}"/>
          </ac:spMkLst>
        </pc:spChg>
        <pc:spChg chg="mod">
          <ac:chgData name="Minesh Patel" userId="a66d4990ec83ac90" providerId="LiveId" clId="{97B90290-4C0A-439B-81EB-B5CF226A566E}" dt="2021-07-22T15:10:04.845" v="2563" actId="2711"/>
          <ac:spMkLst>
            <pc:docMk/>
            <pc:sldMk cId="426802431" sldId="520"/>
            <ac:spMk id="17" creationId="{8B59F425-F004-4306-A344-55F7C0FB047C}"/>
          </ac:spMkLst>
        </pc:spChg>
        <pc:spChg chg="mod">
          <ac:chgData name="Minesh Patel" userId="a66d4990ec83ac90" providerId="LiveId" clId="{97B90290-4C0A-439B-81EB-B5CF226A566E}" dt="2021-07-22T17:29:04.157" v="4537"/>
          <ac:spMkLst>
            <pc:docMk/>
            <pc:sldMk cId="426802431" sldId="520"/>
            <ac:spMk id="34" creationId="{634CBE2B-0E16-49EB-8161-C5D049A84CF1}"/>
          </ac:spMkLst>
        </pc:spChg>
        <pc:spChg chg="mod">
          <ac:chgData name="Minesh Patel" userId="a66d4990ec83ac90" providerId="LiveId" clId="{97B90290-4C0A-439B-81EB-B5CF226A566E}" dt="2021-07-22T17:29:04.157" v="4537"/>
          <ac:spMkLst>
            <pc:docMk/>
            <pc:sldMk cId="426802431" sldId="520"/>
            <ac:spMk id="35" creationId="{269A82A0-18DC-47E2-B896-E81942722CF8}"/>
          </ac:spMkLst>
        </pc:spChg>
        <pc:spChg chg="mod">
          <ac:chgData name="Minesh Patel" userId="a66d4990ec83ac90" providerId="LiveId" clId="{97B90290-4C0A-439B-81EB-B5CF226A566E}" dt="2021-07-22T17:29:04.157" v="4537"/>
          <ac:spMkLst>
            <pc:docMk/>
            <pc:sldMk cId="426802431" sldId="520"/>
            <ac:spMk id="36" creationId="{9AE41672-A5E1-4D80-A53E-0009F9B77D4F}"/>
          </ac:spMkLst>
        </pc:spChg>
        <pc:spChg chg="mod">
          <ac:chgData name="Minesh Patel" userId="a66d4990ec83ac90" providerId="LiveId" clId="{97B90290-4C0A-439B-81EB-B5CF226A566E}" dt="2021-07-22T17:29:04.157" v="4537"/>
          <ac:spMkLst>
            <pc:docMk/>
            <pc:sldMk cId="426802431" sldId="520"/>
            <ac:spMk id="37" creationId="{BA3A20FE-6EAB-4526-B35A-C1E75ED8F047}"/>
          </ac:spMkLst>
        </pc:spChg>
        <pc:spChg chg="mod">
          <ac:chgData name="Minesh Patel" userId="a66d4990ec83ac90" providerId="LiveId" clId="{97B90290-4C0A-439B-81EB-B5CF226A566E}" dt="2021-07-22T15:10:04.845" v="2563" actId="2711"/>
          <ac:spMkLst>
            <pc:docMk/>
            <pc:sldMk cId="426802431" sldId="520"/>
            <ac:spMk id="38" creationId="{E95FF578-D28A-4214-9C5B-ED8618BFE70D}"/>
          </ac:spMkLst>
        </pc:spChg>
        <pc:spChg chg="mod">
          <ac:chgData name="Minesh Patel" userId="a66d4990ec83ac90" providerId="LiveId" clId="{97B90290-4C0A-439B-81EB-B5CF226A566E}" dt="2021-07-22T17:29:04.157" v="4537"/>
          <ac:spMkLst>
            <pc:docMk/>
            <pc:sldMk cId="426802431" sldId="520"/>
            <ac:spMk id="39" creationId="{92D70EF4-AAD6-4B6E-A64F-01235AF083B5}"/>
          </ac:spMkLst>
        </pc:spChg>
        <pc:spChg chg="mod">
          <ac:chgData name="Minesh Patel" userId="a66d4990ec83ac90" providerId="LiveId" clId="{97B90290-4C0A-439B-81EB-B5CF226A566E}" dt="2021-07-22T15:10:04.845" v="2563" actId="2711"/>
          <ac:spMkLst>
            <pc:docMk/>
            <pc:sldMk cId="426802431" sldId="520"/>
            <ac:spMk id="53" creationId="{94BBB814-4BF1-4E69-8CF4-C5D0AFA937A9}"/>
          </ac:spMkLst>
        </pc:spChg>
        <pc:spChg chg="mod">
          <ac:chgData name="Minesh Patel" userId="a66d4990ec83ac90" providerId="LiveId" clId="{97B90290-4C0A-439B-81EB-B5CF226A566E}" dt="2021-07-22T15:10:04.845" v="2563" actId="2711"/>
          <ac:spMkLst>
            <pc:docMk/>
            <pc:sldMk cId="426802431" sldId="520"/>
            <ac:spMk id="54" creationId="{1F640C73-6671-43B9-B216-7BBF68B8F855}"/>
          </ac:spMkLst>
        </pc:spChg>
        <pc:spChg chg="mod">
          <ac:chgData name="Minesh Patel" userId="a66d4990ec83ac90" providerId="LiveId" clId="{97B90290-4C0A-439B-81EB-B5CF226A566E}" dt="2021-07-22T15:10:04.845" v="2563" actId="2711"/>
          <ac:spMkLst>
            <pc:docMk/>
            <pc:sldMk cId="426802431" sldId="520"/>
            <ac:spMk id="59" creationId="{C9833677-9785-4D0D-B435-5D932B6CD297}"/>
          </ac:spMkLst>
        </pc:spChg>
        <pc:spChg chg="mod">
          <ac:chgData name="Minesh Patel" userId="a66d4990ec83ac90" providerId="LiveId" clId="{97B90290-4C0A-439B-81EB-B5CF226A566E}" dt="2021-07-22T15:10:04.845" v="2563" actId="2711"/>
          <ac:spMkLst>
            <pc:docMk/>
            <pc:sldMk cId="426802431" sldId="520"/>
            <ac:spMk id="60" creationId="{49EEB652-4A34-4949-A911-084E3ABF61FC}"/>
          </ac:spMkLst>
        </pc:spChg>
        <pc:spChg chg="mod">
          <ac:chgData name="Minesh Patel" userId="a66d4990ec83ac90" providerId="LiveId" clId="{97B90290-4C0A-439B-81EB-B5CF226A566E}" dt="2021-07-22T15:10:17.218" v="2565" actId="207"/>
          <ac:spMkLst>
            <pc:docMk/>
            <pc:sldMk cId="426802431" sldId="520"/>
            <ac:spMk id="62" creationId="{4605A128-D230-43FE-B3D8-D5FA688A2FF7}"/>
          </ac:spMkLst>
        </pc:spChg>
        <pc:spChg chg="mod">
          <ac:chgData name="Minesh Patel" userId="a66d4990ec83ac90" providerId="LiveId" clId="{97B90290-4C0A-439B-81EB-B5CF226A566E}" dt="2021-07-22T15:10:17.218" v="2565" actId="207"/>
          <ac:spMkLst>
            <pc:docMk/>
            <pc:sldMk cId="426802431" sldId="520"/>
            <ac:spMk id="65" creationId="{60BF255D-EBFA-4122-8B8D-7CC0FCEA513B}"/>
          </ac:spMkLst>
        </pc:spChg>
        <pc:grpChg chg="add mod">
          <ac:chgData name="Minesh Patel" userId="a66d4990ec83ac90" providerId="LiveId" clId="{97B90290-4C0A-439B-81EB-B5CF226A566E}" dt="2021-07-22T17:29:04.157" v="4537"/>
          <ac:grpSpMkLst>
            <pc:docMk/>
            <pc:sldMk cId="426802431" sldId="520"/>
            <ac:grpSpMk id="32" creationId="{4949FD77-D47C-4F82-8048-FAC979C9CE65}"/>
          </ac:grpSpMkLst>
        </pc:grpChg>
        <pc:cxnChg chg="mod">
          <ac:chgData name="Minesh Patel" userId="a66d4990ec83ac90" providerId="LiveId" clId="{97B90290-4C0A-439B-81EB-B5CF226A566E}" dt="2021-07-22T15:10:21.632" v="2566" actId="208"/>
          <ac:cxnSpMkLst>
            <pc:docMk/>
            <pc:sldMk cId="426802431" sldId="520"/>
            <ac:cxnSpMk id="63" creationId="{293DCD61-433C-402D-9072-380F3AB188D7}"/>
          </ac:cxnSpMkLst>
        </pc:cxnChg>
        <pc:cxnChg chg="mod">
          <ac:chgData name="Minesh Patel" userId="a66d4990ec83ac90" providerId="LiveId" clId="{97B90290-4C0A-439B-81EB-B5CF226A566E}" dt="2021-07-22T15:10:24.875" v="2567" actId="208"/>
          <ac:cxnSpMkLst>
            <pc:docMk/>
            <pc:sldMk cId="426802431" sldId="520"/>
            <ac:cxnSpMk id="66" creationId="{78413AF9-2B3F-44B7-88D3-F9146B1D8428}"/>
          </ac:cxnSpMkLst>
        </pc:cxnChg>
      </pc:sldChg>
      <pc:sldChg chg="addSp modSp add mod">
        <pc:chgData name="Minesh Patel" userId="a66d4990ec83ac90" providerId="LiveId" clId="{97B90290-4C0A-439B-81EB-B5CF226A566E}" dt="2021-07-22T16:01:07.247" v="2810" actId="14100"/>
        <pc:sldMkLst>
          <pc:docMk/>
          <pc:sldMk cId="1353784200" sldId="521"/>
        </pc:sldMkLst>
        <pc:spChg chg="mod">
          <ac:chgData name="Minesh Patel" userId="a66d4990ec83ac90" providerId="LiveId" clId="{97B90290-4C0A-439B-81EB-B5CF226A566E}" dt="2021-07-22T16:01:07.247" v="2810" actId="14100"/>
          <ac:spMkLst>
            <pc:docMk/>
            <pc:sldMk cId="1353784200" sldId="521"/>
            <ac:spMk id="2" creationId="{4AC2A977-6632-4A3C-91F7-16420FF979FA}"/>
          </ac:spMkLst>
        </pc:spChg>
        <pc:spChg chg="mod">
          <ac:chgData name="Minesh Patel" userId="a66d4990ec83ac90" providerId="LiveId" clId="{97B90290-4C0A-439B-81EB-B5CF226A566E}" dt="2021-07-22T16:01:01.606" v="2809"/>
          <ac:spMkLst>
            <pc:docMk/>
            <pc:sldMk cId="1353784200" sldId="521"/>
            <ac:spMk id="67" creationId="{A88577E6-2B71-478B-9EED-353F962865D4}"/>
          </ac:spMkLst>
        </pc:spChg>
        <pc:spChg chg="mod">
          <ac:chgData name="Minesh Patel" userId="a66d4990ec83ac90" providerId="LiveId" clId="{97B90290-4C0A-439B-81EB-B5CF226A566E}" dt="2021-07-22T16:01:01.606" v="2809"/>
          <ac:spMkLst>
            <pc:docMk/>
            <pc:sldMk cId="1353784200" sldId="521"/>
            <ac:spMk id="68" creationId="{2C7086DE-BF50-4949-B29D-62EDD0D50850}"/>
          </ac:spMkLst>
        </pc:spChg>
        <pc:spChg chg="mod">
          <ac:chgData name="Minesh Patel" userId="a66d4990ec83ac90" providerId="LiveId" clId="{97B90290-4C0A-439B-81EB-B5CF226A566E}" dt="2021-07-22T16:01:01.606" v="2809"/>
          <ac:spMkLst>
            <pc:docMk/>
            <pc:sldMk cId="1353784200" sldId="521"/>
            <ac:spMk id="69" creationId="{E4FAEF85-C8E0-4A07-86A5-8BFD6CA1F652}"/>
          </ac:spMkLst>
        </pc:spChg>
        <pc:spChg chg="mod">
          <ac:chgData name="Minesh Patel" userId="a66d4990ec83ac90" providerId="LiveId" clId="{97B90290-4C0A-439B-81EB-B5CF226A566E}" dt="2021-07-22T16:01:01.606" v="2809"/>
          <ac:spMkLst>
            <pc:docMk/>
            <pc:sldMk cId="1353784200" sldId="521"/>
            <ac:spMk id="71" creationId="{A55E8F89-E8CB-4173-B281-A03AF4B8DAB7}"/>
          </ac:spMkLst>
        </pc:spChg>
        <pc:spChg chg="mod">
          <ac:chgData name="Minesh Patel" userId="a66d4990ec83ac90" providerId="LiveId" clId="{97B90290-4C0A-439B-81EB-B5CF226A566E}" dt="2021-07-22T16:01:01.606" v="2809"/>
          <ac:spMkLst>
            <pc:docMk/>
            <pc:sldMk cId="1353784200" sldId="521"/>
            <ac:spMk id="73" creationId="{C99E473D-323E-4794-8A34-323E6CA1744B}"/>
          </ac:spMkLst>
        </pc:spChg>
        <pc:grpChg chg="add mod">
          <ac:chgData name="Minesh Patel" userId="a66d4990ec83ac90" providerId="LiveId" clId="{97B90290-4C0A-439B-81EB-B5CF226A566E}" dt="2021-07-22T16:01:01.606" v="2809"/>
          <ac:grpSpMkLst>
            <pc:docMk/>
            <pc:sldMk cId="1353784200" sldId="521"/>
            <ac:grpSpMk id="66" creationId="{D8260C4B-5F1A-45E3-83A1-01FAC8568126}"/>
          </ac:grpSpMkLst>
        </pc:grpChg>
      </pc:sldChg>
      <pc:sldChg chg="new del">
        <pc:chgData name="Minesh Patel" userId="a66d4990ec83ac90" providerId="LiveId" clId="{97B90290-4C0A-439B-81EB-B5CF226A566E}" dt="2021-07-22T15:12:55.003" v="2594" actId="680"/>
        <pc:sldMkLst>
          <pc:docMk/>
          <pc:sldMk cId="4096044194" sldId="521"/>
        </pc:sldMkLst>
      </pc:sldChg>
      <pc:sldChg chg="addSp modSp add">
        <pc:chgData name="Minesh Patel" userId="a66d4990ec83ac90" providerId="LiveId" clId="{97B90290-4C0A-439B-81EB-B5CF226A566E}" dt="2021-07-22T16:01:08.578" v="2811"/>
        <pc:sldMkLst>
          <pc:docMk/>
          <pc:sldMk cId="1912444743" sldId="522"/>
        </pc:sldMkLst>
        <pc:spChg chg="mod">
          <ac:chgData name="Minesh Patel" userId="a66d4990ec83ac90" providerId="LiveId" clId="{97B90290-4C0A-439B-81EB-B5CF226A566E}" dt="2021-07-22T16:01:08.578" v="2811"/>
          <ac:spMkLst>
            <pc:docMk/>
            <pc:sldMk cId="1912444743" sldId="522"/>
            <ac:spMk id="17" creationId="{0D281B3E-E4B4-4D37-9F59-DE1CBF035877}"/>
          </ac:spMkLst>
        </pc:spChg>
        <pc:spChg chg="mod">
          <ac:chgData name="Minesh Patel" userId="a66d4990ec83ac90" providerId="LiveId" clId="{97B90290-4C0A-439B-81EB-B5CF226A566E}" dt="2021-07-22T16:01:08.578" v="2811"/>
          <ac:spMkLst>
            <pc:docMk/>
            <pc:sldMk cId="1912444743" sldId="522"/>
            <ac:spMk id="20" creationId="{64085316-2BCB-459F-B847-4F091424CFBE}"/>
          </ac:spMkLst>
        </pc:spChg>
        <pc:spChg chg="mod">
          <ac:chgData name="Minesh Patel" userId="a66d4990ec83ac90" providerId="LiveId" clId="{97B90290-4C0A-439B-81EB-B5CF226A566E}" dt="2021-07-22T16:01:08.578" v="2811"/>
          <ac:spMkLst>
            <pc:docMk/>
            <pc:sldMk cId="1912444743" sldId="522"/>
            <ac:spMk id="21" creationId="{5D3058F1-AEA1-42E7-BC5E-DD89EB06D09D}"/>
          </ac:spMkLst>
        </pc:spChg>
        <pc:spChg chg="mod">
          <ac:chgData name="Minesh Patel" userId="a66d4990ec83ac90" providerId="LiveId" clId="{97B90290-4C0A-439B-81EB-B5CF226A566E}" dt="2021-07-22T16:01:08.578" v="2811"/>
          <ac:spMkLst>
            <pc:docMk/>
            <pc:sldMk cId="1912444743" sldId="522"/>
            <ac:spMk id="22" creationId="{5865D030-FDCD-40F2-84BB-1802AA1B17B1}"/>
          </ac:spMkLst>
        </pc:spChg>
        <pc:spChg chg="mod">
          <ac:chgData name="Minesh Patel" userId="a66d4990ec83ac90" providerId="LiveId" clId="{97B90290-4C0A-439B-81EB-B5CF226A566E}" dt="2021-07-22T16:01:08.578" v="2811"/>
          <ac:spMkLst>
            <pc:docMk/>
            <pc:sldMk cId="1912444743" sldId="522"/>
            <ac:spMk id="23" creationId="{73AB18E0-6450-494B-800A-877832A79758}"/>
          </ac:spMkLst>
        </pc:spChg>
        <pc:grpChg chg="add mod">
          <ac:chgData name="Minesh Patel" userId="a66d4990ec83ac90" providerId="LiveId" clId="{97B90290-4C0A-439B-81EB-B5CF226A566E}" dt="2021-07-22T16:01:08.578" v="2811"/>
          <ac:grpSpMkLst>
            <pc:docMk/>
            <pc:sldMk cId="1912444743" sldId="522"/>
            <ac:grpSpMk id="16" creationId="{87142BC6-F99A-45B3-9545-579319D93521}"/>
          </ac:grpSpMkLst>
        </pc:grpChg>
      </pc:sldChg>
      <pc:sldChg chg="addSp modSp add mod">
        <pc:chgData name="Minesh Patel" userId="a66d4990ec83ac90" providerId="LiveId" clId="{97B90290-4C0A-439B-81EB-B5CF226A566E}" dt="2021-07-22T17:29:54.280" v="4550" actId="207"/>
        <pc:sldMkLst>
          <pc:docMk/>
          <pc:sldMk cId="1827997389" sldId="523"/>
        </pc:sldMkLst>
        <pc:spChg chg="mod">
          <ac:chgData name="Minesh Patel" userId="a66d4990ec83ac90" providerId="LiveId" clId="{97B90290-4C0A-439B-81EB-B5CF226A566E}" dt="2021-07-22T17:29:37.885" v="4539" actId="571"/>
          <ac:spMkLst>
            <pc:docMk/>
            <pc:sldMk cId="1827997389" sldId="523"/>
            <ac:spMk id="11" creationId="{C01DBA27-854C-46AA-86A2-2A51E3AF937F}"/>
          </ac:spMkLst>
        </pc:spChg>
        <pc:spChg chg="mod">
          <ac:chgData name="Minesh Patel" userId="a66d4990ec83ac90" providerId="LiveId" clId="{97B90290-4C0A-439B-81EB-B5CF226A566E}" dt="2021-07-22T16:01:09.839" v="2812"/>
          <ac:spMkLst>
            <pc:docMk/>
            <pc:sldMk cId="1827997389" sldId="523"/>
            <ac:spMk id="71" creationId="{1AE0E0CA-7F63-4180-979E-C3124950E26B}"/>
          </ac:spMkLst>
        </pc:spChg>
        <pc:spChg chg="mod">
          <ac:chgData name="Minesh Patel" userId="a66d4990ec83ac90" providerId="LiveId" clId="{97B90290-4C0A-439B-81EB-B5CF226A566E}" dt="2021-07-22T16:01:09.839" v="2812"/>
          <ac:spMkLst>
            <pc:docMk/>
            <pc:sldMk cId="1827997389" sldId="523"/>
            <ac:spMk id="72" creationId="{6E5B7948-0631-4F60-BD36-CBF0ADDEFD98}"/>
          </ac:spMkLst>
        </pc:spChg>
        <pc:spChg chg="mod">
          <ac:chgData name="Minesh Patel" userId="a66d4990ec83ac90" providerId="LiveId" clId="{97B90290-4C0A-439B-81EB-B5CF226A566E}" dt="2021-07-22T16:01:09.839" v="2812"/>
          <ac:spMkLst>
            <pc:docMk/>
            <pc:sldMk cId="1827997389" sldId="523"/>
            <ac:spMk id="73" creationId="{D19C7287-3449-498F-ADBB-7D5BF053A9F8}"/>
          </ac:spMkLst>
        </pc:spChg>
        <pc:spChg chg="mod">
          <ac:chgData name="Minesh Patel" userId="a66d4990ec83ac90" providerId="LiveId" clId="{97B90290-4C0A-439B-81EB-B5CF226A566E}" dt="2021-07-22T16:01:09.839" v="2812"/>
          <ac:spMkLst>
            <pc:docMk/>
            <pc:sldMk cId="1827997389" sldId="523"/>
            <ac:spMk id="74" creationId="{4756F6EB-7E24-416B-BB6C-B2A2D2A3BD1C}"/>
          </ac:spMkLst>
        </pc:spChg>
        <pc:spChg chg="mod">
          <ac:chgData name="Minesh Patel" userId="a66d4990ec83ac90" providerId="LiveId" clId="{97B90290-4C0A-439B-81EB-B5CF226A566E}" dt="2021-07-22T16:01:09.839" v="2812"/>
          <ac:spMkLst>
            <pc:docMk/>
            <pc:sldMk cId="1827997389" sldId="523"/>
            <ac:spMk id="75" creationId="{DA7EE814-812C-4D3C-A17D-FE0EF54B4926}"/>
          </ac:spMkLst>
        </pc:spChg>
        <pc:spChg chg="add mod">
          <ac:chgData name="Minesh Patel" userId="a66d4990ec83ac90" providerId="LiveId" clId="{97B90290-4C0A-439B-81EB-B5CF226A566E}" dt="2021-07-22T17:29:51.524" v="4549" actId="207"/>
          <ac:spMkLst>
            <pc:docMk/>
            <pc:sldMk cId="1827997389" sldId="523"/>
            <ac:spMk id="77" creationId="{8F320F7B-037C-45D7-8240-E6424861601E}"/>
          </ac:spMkLst>
        </pc:spChg>
        <pc:spChg chg="mod">
          <ac:chgData name="Minesh Patel" userId="a66d4990ec83ac90" providerId="LiveId" clId="{97B90290-4C0A-439B-81EB-B5CF226A566E}" dt="2021-07-22T17:29:37.885" v="4539" actId="571"/>
          <ac:spMkLst>
            <pc:docMk/>
            <pc:sldMk cId="1827997389" sldId="523"/>
            <ac:spMk id="162" creationId="{3F2CAD69-4986-4125-81EC-9E2CF9166124}"/>
          </ac:spMkLst>
        </pc:spChg>
        <pc:spChg chg="mod">
          <ac:chgData name="Minesh Patel" userId="a66d4990ec83ac90" providerId="LiveId" clId="{97B90290-4C0A-439B-81EB-B5CF226A566E}" dt="2021-07-22T17:29:37.885" v="4539" actId="571"/>
          <ac:spMkLst>
            <pc:docMk/>
            <pc:sldMk cId="1827997389" sldId="523"/>
            <ac:spMk id="198" creationId="{50FFBB3A-A4AA-461E-8E71-61123C1F07FF}"/>
          </ac:spMkLst>
        </pc:spChg>
        <pc:spChg chg="mod">
          <ac:chgData name="Minesh Patel" userId="a66d4990ec83ac90" providerId="LiveId" clId="{97B90290-4C0A-439B-81EB-B5CF226A566E}" dt="2021-07-22T17:29:54.280" v="4550" actId="207"/>
          <ac:spMkLst>
            <pc:docMk/>
            <pc:sldMk cId="1827997389" sldId="523"/>
            <ac:spMk id="200" creationId="{F5358FEE-89FC-4362-9274-42C9590E1785}"/>
          </ac:spMkLst>
        </pc:spChg>
        <pc:grpChg chg="mod">
          <ac:chgData name="Minesh Patel" userId="a66d4990ec83ac90" providerId="LiveId" clId="{97B90290-4C0A-439B-81EB-B5CF226A566E}" dt="2021-07-22T17:29:37.885" v="4539" actId="571"/>
          <ac:grpSpMkLst>
            <pc:docMk/>
            <pc:sldMk cId="1827997389" sldId="523"/>
            <ac:grpSpMk id="5" creationId="{60B87465-9576-4CCF-844C-E3CF9E4DF1EB}"/>
          </ac:grpSpMkLst>
        </pc:grpChg>
        <pc:grpChg chg="add mod">
          <ac:chgData name="Minesh Patel" userId="a66d4990ec83ac90" providerId="LiveId" clId="{97B90290-4C0A-439B-81EB-B5CF226A566E}" dt="2021-07-22T16:01:09.839" v="2812"/>
          <ac:grpSpMkLst>
            <pc:docMk/>
            <pc:sldMk cId="1827997389" sldId="523"/>
            <ac:grpSpMk id="70" creationId="{91263D0C-F54E-492F-A21D-8AB6F6CC1E78}"/>
          </ac:grpSpMkLst>
        </pc:grpChg>
      </pc:sldChg>
      <pc:sldChg chg="addSp modSp add">
        <pc:chgData name="Minesh Patel" userId="a66d4990ec83ac90" providerId="LiveId" clId="{97B90290-4C0A-439B-81EB-B5CF226A566E}" dt="2021-07-22T16:01:12.816" v="2814"/>
        <pc:sldMkLst>
          <pc:docMk/>
          <pc:sldMk cId="3620444487" sldId="524"/>
        </pc:sldMkLst>
        <pc:spChg chg="mod">
          <ac:chgData name="Minesh Patel" userId="a66d4990ec83ac90" providerId="LiveId" clId="{97B90290-4C0A-439B-81EB-B5CF226A566E}" dt="2021-07-22T16:01:12.816" v="2814"/>
          <ac:spMkLst>
            <pc:docMk/>
            <pc:sldMk cId="3620444487" sldId="524"/>
            <ac:spMk id="16" creationId="{3A2F1826-B36D-4453-B60E-F3D1F4B9E065}"/>
          </ac:spMkLst>
        </pc:spChg>
        <pc:spChg chg="mod">
          <ac:chgData name="Minesh Patel" userId="a66d4990ec83ac90" providerId="LiveId" clId="{97B90290-4C0A-439B-81EB-B5CF226A566E}" dt="2021-07-22T16:01:12.816" v="2814"/>
          <ac:spMkLst>
            <pc:docMk/>
            <pc:sldMk cId="3620444487" sldId="524"/>
            <ac:spMk id="17" creationId="{D16C305C-8659-4CE9-B768-8E36DB0E8536}"/>
          </ac:spMkLst>
        </pc:spChg>
        <pc:spChg chg="mod">
          <ac:chgData name="Minesh Patel" userId="a66d4990ec83ac90" providerId="LiveId" clId="{97B90290-4C0A-439B-81EB-B5CF226A566E}" dt="2021-07-22T16:01:12.816" v="2814"/>
          <ac:spMkLst>
            <pc:docMk/>
            <pc:sldMk cId="3620444487" sldId="524"/>
            <ac:spMk id="19" creationId="{E1E3875E-3136-4BC1-918E-FFD46BDF8ECA}"/>
          </ac:spMkLst>
        </pc:spChg>
        <pc:spChg chg="mod">
          <ac:chgData name="Minesh Patel" userId="a66d4990ec83ac90" providerId="LiveId" clId="{97B90290-4C0A-439B-81EB-B5CF226A566E}" dt="2021-07-22T16:01:12.816" v="2814"/>
          <ac:spMkLst>
            <pc:docMk/>
            <pc:sldMk cId="3620444487" sldId="524"/>
            <ac:spMk id="20" creationId="{302008A5-A46E-4EC3-B249-F80FE2FF54A5}"/>
          </ac:spMkLst>
        </pc:spChg>
        <pc:spChg chg="mod">
          <ac:chgData name="Minesh Patel" userId="a66d4990ec83ac90" providerId="LiveId" clId="{97B90290-4C0A-439B-81EB-B5CF226A566E}" dt="2021-07-22T16:01:12.816" v="2814"/>
          <ac:spMkLst>
            <pc:docMk/>
            <pc:sldMk cId="3620444487" sldId="524"/>
            <ac:spMk id="21" creationId="{ED98DAD1-ACD3-4091-A53F-E21BA35E6F57}"/>
          </ac:spMkLst>
        </pc:spChg>
        <pc:grpChg chg="add mod">
          <ac:chgData name="Minesh Patel" userId="a66d4990ec83ac90" providerId="LiveId" clId="{97B90290-4C0A-439B-81EB-B5CF226A566E}" dt="2021-07-22T16:01:12.816" v="2814"/>
          <ac:grpSpMkLst>
            <pc:docMk/>
            <pc:sldMk cId="3620444487" sldId="524"/>
            <ac:grpSpMk id="15" creationId="{2E76FF19-B863-4A95-9132-1860A4DC81E9}"/>
          </ac:grpSpMkLst>
        </pc:grpChg>
      </pc:sldChg>
      <pc:sldChg chg="addSp modSp add mod">
        <pc:chgData name="Minesh Patel" userId="a66d4990ec83ac90" providerId="LiveId" clId="{97B90290-4C0A-439B-81EB-B5CF226A566E}" dt="2021-07-22T16:01:23.375" v="2818" actId="14100"/>
        <pc:sldMkLst>
          <pc:docMk/>
          <pc:sldMk cId="1381927770" sldId="525"/>
        </pc:sldMkLst>
        <pc:spChg chg="mod">
          <ac:chgData name="Minesh Patel" userId="a66d4990ec83ac90" providerId="LiveId" clId="{97B90290-4C0A-439B-81EB-B5CF226A566E}" dt="2021-07-22T16:01:23.375" v="2818" actId="14100"/>
          <ac:spMkLst>
            <pc:docMk/>
            <pc:sldMk cId="1381927770" sldId="525"/>
            <ac:spMk id="11" creationId="{3E17DE3D-F1CF-4927-AAF0-7F32FE49F8C0}"/>
          </ac:spMkLst>
        </pc:spChg>
        <pc:spChg chg="mod">
          <ac:chgData name="Minesh Patel" userId="a66d4990ec83ac90" providerId="LiveId" clId="{97B90290-4C0A-439B-81EB-B5CF226A566E}" dt="2021-07-22T16:01:20.143" v="2817" actId="14100"/>
          <ac:spMkLst>
            <pc:docMk/>
            <pc:sldMk cId="1381927770" sldId="525"/>
            <ac:spMk id="12" creationId="{E0797B10-5455-4FA9-9533-556F261FD3DD}"/>
          </ac:spMkLst>
        </pc:spChg>
        <pc:spChg chg="mod">
          <ac:chgData name="Minesh Patel" userId="a66d4990ec83ac90" providerId="LiveId" clId="{97B90290-4C0A-439B-81EB-B5CF226A566E}" dt="2021-07-22T16:01:15.464" v="2816"/>
          <ac:spMkLst>
            <pc:docMk/>
            <pc:sldMk cId="1381927770" sldId="525"/>
            <ac:spMk id="14" creationId="{8DCBA275-978F-471E-BF53-45BC4C413B78}"/>
          </ac:spMkLst>
        </pc:spChg>
        <pc:spChg chg="mod">
          <ac:chgData name="Minesh Patel" userId="a66d4990ec83ac90" providerId="LiveId" clId="{97B90290-4C0A-439B-81EB-B5CF226A566E}" dt="2021-07-22T16:01:15.464" v="2816"/>
          <ac:spMkLst>
            <pc:docMk/>
            <pc:sldMk cId="1381927770" sldId="525"/>
            <ac:spMk id="15" creationId="{68C83427-812C-4959-AC77-116FCED3F448}"/>
          </ac:spMkLst>
        </pc:spChg>
        <pc:spChg chg="mod">
          <ac:chgData name="Minesh Patel" userId="a66d4990ec83ac90" providerId="LiveId" clId="{97B90290-4C0A-439B-81EB-B5CF226A566E}" dt="2021-07-22T16:01:15.464" v="2816"/>
          <ac:spMkLst>
            <pc:docMk/>
            <pc:sldMk cId="1381927770" sldId="525"/>
            <ac:spMk id="16" creationId="{AAA60ECC-D505-4B71-BAB7-80007F2E352F}"/>
          </ac:spMkLst>
        </pc:spChg>
        <pc:spChg chg="mod">
          <ac:chgData name="Minesh Patel" userId="a66d4990ec83ac90" providerId="LiveId" clId="{97B90290-4C0A-439B-81EB-B5CF226A566E}" dt="2021-07-22T16:01:15.464" v="2816"/>
          <ac:spMkLst>
            <pc:docMk/>
            <pc:sldMk cId="1381927770" sldId="525"/>
            <ac:spMk id="18" creationId="{A69BE268-70DF-4D7C-9F40-B2487C235301}"/>
          </ac:spMkLst>
        </pc:spChg>
        <pc:spChg chg="mod">
          <ac:chgData name="Minesh Patel" userId="a66d4990ec83ac90" providerId="LiveId" clId="{97B90290-4C0A-439B-81EB-B5CF226A566E}" dt="2021-07-22T16:01:15.464" v="2816"/>
          <ac:spMkLst>
            <pc:docMk/>
            <pc:sldMk cId="1381927770" sldId="525"/>
            <ac:spMk id="21" creationId="{FE8A7297-6F7A-42E9-B190-94433BBDD17C}"/>
          </ac:spMkLst>
        </pc:spChg>
        <pc:grpChg chg="add mod">
          <ac:chgData name="Minesh Patel" userId="a66d4990ec83ac90" providerId="LiveId" clId="{97B90290-4C0A-439B-81EB-B5CF226A566E}" dt="2021-07-22T16:01:15.464" v="2816"/>
          <ac:grpSpMkLst>
            <pc:docMk/>
            <pc:sldMk cId="1381927770" sldId="525"/>
            <ac:grpSpMk id="13" creationId="{D4761388-1D67-4451-91D4-8E7E6B5F4FE0}"/>
          </ac:grpSpMkLst>
        </pc:grpChg>
      </pc:sldChg>
      <pc:sldChg chg="addSp delSp modSp add mod">
        <pc:chgData name="Minesh Patel" userId="a66d4990ec83ac90" providerId="LiveId" clId="{97B90290-4C0A-439B-81EB-B5CF226A566E}" dt="2021-07-22T17:41:35.410" v="4553" actId="20577"/>
        <pc:sldMkLst>
          <pc:docMk/>
          <pc:sldMk cId="1057542308" sldId="526"/>
        </pc:sldMkLst>
        <pc:spChg chg="mod">
          <ac:chgData name="Minesh Patel" userId="a66d4990ec83ac90" providerId="LiveId" clId="{97B90290-4C0A-439B-81EB-B5CF226A566E}" dt="2021-07-22T17:41:35.410" v="4553" actId="20577"/>
          <ac:spMkLst>
            <pc:docMk/>
            <pc:sldMk cId="1057542308" sldId="526"/>
            <ac:spMk id="2" creationId="{00000000-0000-0000-0000-000000000000}"/>
          </ac:spMkLst>
        </pc:spChg>
        <pc:spChg chg="add mod">
          <ac:chgData name="Minesh Patel" userId="a66d4990ec83ac90" providerId="LiveId" clId="{97B90290-4C0A-439B-81EB-B5CF226A566E}" dt="2021-07-22T16:00:51.796" v="2806" actId="1076"/>
          <ac:spMkLst>
            <pc:docMk/>
            <pc:sldMk cId="1057542308" sldId="526"/>
            <ac:spMk id="3" creationId="{C09A9C93-75C5-4C06-BC8D-CB9C436349F8}"/>
          </ac:spMkLst>
        </pc:spChg>
        <pc:spChg chg="mod">
          <ac:chgData name="Minesh Patel" userId="a66d4990ec83ac90" providerId="LiveId" clId="{97B90290-4C0A-439B-81EB-B5CF226A566E}" dt="2021-07-22T15:58:12.573" v="2755" actId="14100"/>
          <ac:spMkLst>
            <pc:docMk/>
            <pc:sldMk cId="1057542308" sldId="526"/>
            <ac:spMk id="6" creationId="{6C61E60C-80FA-4E55-8D68-AE71C8A36D6A}"/>
          </ac:spMkLst>
        </pc:spChg>
        <pc:spChg chg="mod">
          <ac:chgData name="Minesh Patel" userId="a66d4990ec83ac90" providerId="LiveId" clId="{97B90290-4C0A-439B-81EB-B5CF226A566E}" dt="2021-07-22T16:00:51.796" v="2806" actId="1076"/>
          <ac:spMkLst>
            <pc:docMk/>
            <pc:sldMk cId="1057542308" sldId="526"/>
            <ac:spMk id="7" creationId="{35280ECC-AEB6-49D4-990D-D37F67492F22}"/>
          </ac:spMkLst>
        </pc:spChg>
        <pc:spChg chg="mod">
          <ac:chgData name="Minesh Patel" userId="a66d4990ec83ac90" providerId="LiveId" clId="{97B90290-4C0A-439B-81EB-B5CF226A566E}" dt="2021-07-22T16:00:51.796" v="2806" actId="1076"/>
          <ac:spMkLst>
            <pc:docMk/>
            <pc:sldMk cId="1057542308" sldId="526"/>
            <ac:spMk id="8" creationId="{8E278BF9-4D4B-459C-BCF4-54BAFBB908ED}"/>
          </ac:spMkLst>
        </pc:spChg>
        <pc:spChg chg="mod">
          <ac:chgData name="Minesh Patel" userId="a66d4990ec83ac90" providerId="LiveId" clId="{97B90290-4C0A-439B-81EB-B5CF226A566E}" dt="2021-07-22T16:00:51.796" v="2806" actId="1076"/>
          <ac:spMkLst>
            <pc:docMk/>
            <pc:sldMk cId="1057542308" sldId="526"/>
            <ac:spMk id="9" creationId="{5895A9AA-E147-44C8-A4D8-A2BA7450308E}"/>
          </ac:spMkLst>
        </pc:spChg>
        <pc:spChg chg="mod">
          <ac:chgData name="Minesh Patel" userId="a66d4990ec83ac90" providerId="LiveId" clId="{97B90290-4C0A-439B-81EB-B5CF226A566E}" dt="2021-07-22T16:00:51.796" v="2806" actId="1076"/>
          <ac:spMkLst>
            <pc:docMk/>
            <pc:sldMk cId="1057542308" sldId="526"/>
            <ac:spMk id="10" creationId="{352C5DB0-6095-49B2-B75C-F0035238F181}"/>
          </ac:spMkLst>
        </pc:spChg>
        <pc:spChg chg="del">
          <ac:chgData name="Minesh Patel" userId="a66d4990ec83ac90" providerId="LiveId" clId="{97B90290-4C0A-439B-81EB-B5CF226A566E}" dt="2021-07-22T15:55:18.427" v="2623" actId="478"/>
          <ac:spMkLst>
            <pc:docMk/>
            <pc:sldMk cId="1057542308" sldId="526"/>
            <ac:spMk id="13" creationId="{3041E2D6-3415-4294-A01F-DD48D6BD2915}"/>
          </ac:spMkLst>
        </pc:spChg>
        <pc:spChg chg="del">
          <ac:chgData name="Minesh Patel" userId="a66d4990ec83ac90" providerId="LiveId" clId="{97B90290-4C0A-439B-81EB-B5CF226A566E}" dt="2021-07-22T15:55:18.427" v="2623" actId="478"/>
          <ac:spMkLst>
            <pc:docMk/>
            <pc:sldMk cId="1057542308" sldId="526"/>
            <ac:spMk id="14" creationId="{9B819610-352F-4749-B715-D71AF11A3D30}"/>
          </ac:spMkLst>
        </pc:spChg>
        <pc:spChg chg="mod">
          <ac:chgData name="Minesh Patel" userId="a66d4990ec83ac90" providerId="LiveId" clId="{97B90290-4C0A-439B-81EB-B5CF226A566E}" dt="2021-07-22T16:00:51.796" v="2806" actId="1076"/>
          <ac:spMkLst>
            <pc:docMk/>
            <pc:sldMk cId="1057542308" sldId="526"/>
            <ac:spMk id="15" creationId="{2342670F-34A2-4EC6-8E6A-1679729028F4}"/>
          </ac:spMkLst>
        </pc:spChg>
        <pc:spChg chg="mod">
          <ac:chgData name="Minesh Patel" userId="a66d4990ec83ac90" providerId="LiveId" clId="{97B90290-4C0A-439B-81EB-B5CF226A566E}" dt="2021-07-22T16:00:51.796" v="2806" actId="1076"/>
          <ac:spMkLst>
            <pc:docMk/>
            <pc:sldMk cId="1057542308" sldId="526"/>
            <ac:spMk id="16" creationId="{A9C08AD8-96EE-40DC-A5E0-9DFAF9AA764D}"/>
          </ac:spMkLst>
        </pc:spChg>
        <pc:spChg chg="mod">
          <ac:chgData name="Minesh Patel" userId="a66d4990ec83ac90" providerId="LiveId" clId="{97B90290-4C0A-439B-81EB-B5CF226A566E}" dt="2021-07-22T16:00:51.796" v="2806" actId="1076"/>
          <ac:spMkLst>
            <pc:docMk/>
            <pc:sldMk cId="1057542308" sldId="526"/>
            <ac:spMk id="17" creationId="{E6EF3932-8627-4DC7-8BA0-1DB7F7127A9C}"/>
          </ac:spMkLst>
        </pc:spChg>
        <pc:spChg chg="del">
          <ac:chgData name="Minesh Patel" userId="a66d4990ec83ac90" providerId="LiveId" clId="{97B90290-4C0A-439B-81EB-B5CF226A566E}" dt="2021-07-22T15:55:14.025" v="2622" actId="478"/>
          <ac:spMkLst>
            <pc:docMk/>
            <pc:sldMk cId="1057542308" sldId="526"/>
            <ac:spMk id="20" creationId="{7DD0E190-0E30-4F08-8374-124BEFC0183F}"/>
          </ac:spMkLst>
        </pc:spChg>
        <pc:spChg chg="del">
          <ac:chgData name="Minesh Patel" userId="a66d4990ec83ac90" providerId="LiveId" clId="{97B90290-4C0A-439B-81EB-B5CF226A566E}" dt="2021-07-22T15:55:14.025" v="2622" actId="478"/>
          <ac:spMkLst>
            <pc:docMk/>
            <pc:sldMk cId="1057542308" sldId="526"/>
            <ac:spMk id="21" creationId="{77C3518C-DF12-45F2-84A5-55D2E9A4F562}"/>
          </ac:spMkLst>
        </pc:spChg>
        <pc:spChg chg="add mod">
          <ac:chgData name="Minesh Patel" userId="a66d4990ec83ac90" providerId="LiveId" clId="{97B90290-4C0A-439B-81EB-B5CF226A566E}" dt="2021-07-22T16:00:51.796" v="2806" actId="1076"/>
          <ac:spMkLst>
            <pc:docMk/>
            <pc:sldMk cId="1057542308" sldId="526"/>
            <ac:spMk id="25" creationId="{918ACD6B-792C-4982-9057-DE94CD4167D6}"/>
          </ac:spMkLst>
        </pc:spChg>
        <pc:spChg chg="add del mod">
          <ac:chgData name="Minesh Patel" userId="a66d4990ec83ac90" providerId="LiveId" clId="{97B90290-4C0A-439B-81EB-B5CF226A566E}" dt="2021-07-22T15:57:15.626" v="2715" actId="478"/>
          <ac:spMkLst>
            <pc:docMk/>
            <pc:sldMk cId="1057542308" sldId="526"/>
            <ac:spMk id="27" creationId="{D0E90D07-2EC7-4565-B40F-95C93F35ADA0}"/>
          </ac:spMkLst>
        </pc:spChg>
        <pc:spChg chg="del">
          <ac:chgData name="Minesh Patel" userId="a66d4990ec83ac90" providerId="LiveId" clId="{97B90290-4C0A-439B-81EB-B5CF226A566E}" dt="2021-07-22T15:55:14.025" v="2622" actId="478"/>
          <ac:spMkLst>
            <pc:docMk/>
            <pc:sldMk cId="1057542308" sldId="526"/>
            <ac:spMk id="29" creationId="{7B0B830C-457B-4549-9E14-944ECCA7B5EE}"/>
          </ac:spMkLst>
        </pc:spChg>
        <pc:spChg chg="del">
          <ac:chgData name="Minesh Patel" userId="a66d4990ec83ac90" providerId="LiveId" clId="{97B90290-4C0A-439B-81EB-B5CF226A566E}" dt="2021-07-22T15:55:14.025" v="2622" actId="478"/>
          <ac:spMkLst>
            <pc:docMk/>
            <pc:sldMk cId="1057542308" sldId="526"/>
            <ac:spMk id="30" creationId="{879122F9-3092-470A-8AED-702972DF0643}"/>
          </ac:spMkLst>
        </pc:spChg>
        <pc:spChg chg="add del mod">
          <ac:chgData name="Minesh Patel" userId="a66d4990ec83ac90" providerId="LiveId" clId="{97B90290-4C0A-439B-81EB-B5CF226A566E}" dt="2021-07-22T15:59:59.899" v="2766"/>
          <ac:spMkLst>
            <pc:docMk/>
            <pc:sldMk cId="1057542308" sldId="526"/>
            <ac:spMk id="32" creationId="{6767CF39-955D-4598-ABF2-ED8E02B33276}"/>
          </ac:spMkLst>
        </pc:spChg>
        <pc:spChg chg="add mod">
          <ac:chgData name="Minesh Patel" userId="a66d4990ec83ac90" providerId="LiveId" clId="{97B90290-4C0A-439B-81EB-B5CF226A566E}" dt="2021-07-22T16:00:53.353" v="2807" actId="1076"/>
          <ac:spMkLst>
            <pc:docMk/>
            <pc:sldMk cId="1057542308" sldId="526"/>
            <ac:spMk id="33" creationId="{FF2D1B56-118C-44FA-B390-648F349CD143}"/>
          </ac:spMkLst>
        </pc:spChg>
        <pc:spChg chg="add del">
          <ac:chgData name="Minesh Patel" userId="a66d4990ec83ac90" providerId="LiveId" clId="{97B90290-4C0A-439B-81EB-B5CF226A566E}" dt="2021-07-22T16:02:09.357" v="2824" actId="22"/>
          <ac:spMkLst>
            <pc:docMk/>
            <pc:sldMk cId="1057542308" sldId="526"/>
            <ac:spMk id="35" creationId="{73B60A62-AFF2-4B5E-B514-9D1C97DC6107}"/>
          </ac:spMkLst>
        </pc:spChg>
        <pc:spChg chg="mod">
          <ac:chgData name="Minesh Patel" userId="a66d4990ec83ac90" providerId="LiveId" clId="{97B90290-4C0A-439B-81EB-B5CF226A566E}" dt="2021-07-22T16:04:24.161" v="2989"/>
          <ac:spMkLst>
            <pc:docMk/>
            <pc:sldMk cId="1057542308" sldId="526"/>
            <ac:spMk id="37" creationId="{11E848A4-65B6-406F-A8A4-AC5FF51A8DD9}"/>
          </ac:spMkLst>
        </pc:spChg>
        <pc:spChg chg="mod">
          <ac:chgData name="Minesh Patel" userId="a66d4990ec83ac90" providerId="LiveId" clId="{97B90290-4C0A-439B-81EB-B5CF226A566E}" dt="2021-07-22T16:04:24.161" v="2989"/>
          <ac:spMkLst>
            <pc:docMk/>
            <pc:sldMk cId="1057542308" sldId="526"/>
            <ac:spMk id="38" creationId="{802534FC-372B-4A45-99BD-6DB74DB75245}"/>
          </ac:spMkLst>
        </pc:spChg>
        <pc:spChg chg="mod">
          <ac:chgData name="Minesh Patel" userId="a66d4990ec83ac90" providerId="LiveId" clId="{97B90290-4C0A-439B-81EB-B5CF226A566E}" dt="2021-07-22T16:04:24.161" v="2989"/>
          <ac:spMkLst>
            <pc:docMk/>
            <pc:sldMk cId="1057542308" sldId="526"/>
            <ac:spMk id="39" creationId="{3500D73B-DA79-4B74-AFE9-A9D5170996A8}"/>
          </ac:spMkLst>
        </pc:spChg>
        <pc:spChg chg="mod">
          <ac:chgData name="Minesh Patel" userId="a66d4990ec83ac90" providerId="LiveId" clId="{97B90290-4C0A-439B-81EB-B5CF226A566E}" dt="2021-07-22T16:04:24.161" v="2989"/>
          <ac:spMkLst>
            <pc:docMk/>
            <pc:sldMk cId="1057542308" sldId="526"/>
            <ac:spMk id="40" creationId="{519B1A4A-5A0A-4B77-9B08-E08D9CF40187}"/>
          </ac:spMkLst>
        </pc:spChg>
        <pc:spChg chg="mod">
          <ac:chgData name="Minesh Patel" userId="a66d4990ec83ac90" providerId="LiveId" clId="{97B90290-4C0A-439B-81EB-B5CF226A566E}" dt="2021-07-22T16:04:24.161" v="2989"/>
          <ac:spMkLst>
            <pc:docMk/>
            <pc:sldMk cId="1057542308" sldId="526"/>
            <ac:spMk id="41" creationId="{B7443DF4-01C1-43CE-B1D6-5868ACA574C9}"/>
          </ac:spMkLst>
        </pc:spChg>
        <pc:grpChg chg="add mod">
          <ac:chgData name="Minesh Patel" userId="a66d4990ec83ac90" providerId="LiveId" clId="{97B90290-4C0A-439B-81EB-B5CF226A566E}" dt="2021-07-22T16:04:24.161" v="2989"/>
          <ac:grpSpMkLst>
            <pc:docMk/>
            <pc:sldMk cId="1057542308" sldId="526"/>
            <ac:grpSpMk id="36" creationId="{6F1BB796-AA81-42A6-AF83-AEE8E6FA72BF}"/>
          </ac:grpSpMkLst>
        </pc:grpChg>
        <pc:cxnChg chg="mod">
          <ac:chgData name="Minesh Patel" userId="a66d4990ec83ac90" providerId="LiveId" clId="{97B90290-4C0A-439B-81EB-B5CF226A566E}" dt="2021-07-22T16:00:51.796" v="2806" actId="1076"/>
          <ac:cxnSpMkLst>
            <pc:docMk/>
            <pc:sldMk cId="1057542308" sldId="526"/>
            <ac:cxnSpMk id="11" creationId="{AFF659BA-0513-48CA-804D-350C848E56BE}"/>
          </ac:cxnSpMkLst>
        </pc:cxnChg>
        <pc:cxnChg chg="add mod">
          <ac:chgData name="Minesh Patel" userId="a66d4990ec83ac90" providerId="LiveId" clId="{97B90290-4C0A-439B-81EB-B5CF226A566E}" dt="2021-07-22T16:00:51.796" v="2806" actId="1076"/>
          <ac:cxnSpMkLst>
            <pc:docMk/>
            <pc:sldMk cId="1057542308" sldId="526"/>
            <ac:cxnSpMk id="12" creationId="{D08484B7-2BA5-44C4-92FE-614CF3891961}"/>
          </ac:cxnSpMkLst>
        </pc:cxnChg>
        <pc:cxnChg chg="mod">
          <ac:chgData name="Minesh Patel" userId="a66d4990ec83ac90" providerId="LiveId" clId="{97B90290-4C0A-439B-81EB-B5CF226A566E}" dt="2021-07-22T16:00:51.796" v="2806" actId="1076"/>
          <ac:cxnSpMkLst>
            <pc:docMk/>
            <pc:sldMk cId="1057542308" sldId="526"/>
            <ac:cxnSpMk id="18" creationId="{DBDA7C13-1255-495B-91A1-4337662B7956}"/>
          </ac:cxnSpMkLst>
        </pc:cxnChg>
        <pc:cxnChg chg="del">
          <ac:chgData name="Minesh Patel" userId="a66d4990ec83ac90" providerId="LiveId" clId="{97B90290-4C0A-439B-81EB-B5CF226A566E}" dt="2021-07-22T15:55:14.025" v="2622" actId="478"/>
          <ac:cxnSpMkLst>
            <pc:docMk/>
            <pc:sldMk cId="1057542308" sldId="526"/>
            <ac:cxnSpMk id="23" creationId="{6E1D9969-E63E-4342-A662-CEE09A55E0F1}"/>
          </ac:cxnSpMkLst>
        </pc:cxnChg>
        <pc:cxnChg chg="del">
          <ac:chgData name="Minesh Patel" userId="a66d4990ec83ac90" providerId="LiveId" clId="{97B90290-4C0A-439B-81EB-B5CF226A566E}" dt="2021-07-22T15:55:14.025" v="2622" actId="478"/>
          <ac:cxnSpMkLst>
            <pc:docMk/>
            <pc:sldMk cId="1057542308" sldId="526"/>
            <ac:cxnSpMk id="24" creationId="{11444DF7-78EE-46CD-88FB-9B3FB6602734}"/>
          </ac:cxnSpMkLst>
        </pc:cxnChg>
        <pc:cxnChg chg="del">
          <ac:chgData name="Minesh Patel" userId="a66d4990ec83ac90" providerId="LiveId" clId="{97B90290-4C0A-439B-81EB-B5CF226A566E}" dt="2021-07-22T15:55:14.025" v="2622" actId="478"/>
          <ac:cxnSpMkLst>
            <pc:docMk/>
            <pc:sldMk cId="1057542308" sldId="526"/>
            <ac:cxnSpMk id="26" creationId="{EA0A17DE-E873-48C8-84AB-1594CA99751B}"/>
          </ac:cxnSpMkLst>
        </pc:cxnChg>
        <pc:cxnChg chg="del mod">
          <ac:chgData name="Minesh Patel" userId="a66d4990ec83ac90" providerId="LiveId" clId="{97B90290-4C0A-439B-81EB-B5CF226A566E}" dt="2021-07-22T15:55:14.025" v="2622" actId="478"/>
          <ac:cxnSpMkLst>
            <pc:docMk/>
            <pc:sldMk cId="1057542308" sldId="526"/>
            <ac:cxnSpMk id="31" creationId="{E2ACC006-DF91-4F39-A9BF-A4A9319F7EAC}"/>
          </ac:cxnSpMkLst>
        </pc:cxnChg>
      </pc:sldChg>
      <pc:sldChg chg="addSp delSp modSp add mod">
        <pc:chgData name="Minesh Patel" userId="a66d4990ec83ac90" providerId="LiveId" clId="{97B90290-4C0A-439B-81EB-B5CF226A566E}" dt="2021-07-22T16:07:06.220" v="3273" actId="1076"/>
        <pc:sldMkLst>
          <pc:docMk/>
          <pc:sldMk cId="1533604747" sldId="527"/>
        </pc:sldMkLst>
        <pc:spChg chg="mod">
          <ac:chgData name="Minesh Patel" userId="a66d4990ec83ac90" providerId="LiveId" clId="{97B90290-4C0A-439B-81EB-B5CF226A566E}" dt="2021-07-22T16:05:35.270" v="3024" actId="20577"/>
          <ac:spMkLst>
            <pc:docMk/>
            <pc:sldMk cId="1533604747" sldId="527"/>
            <ac:spMk id="2" creationId="{00000000-0000-0000-0000-000000000000}"/>
          </ac:spMkLst>
        </pc:spChg>
        <pc:spChg chg="add del mod">
          <ac:chgData name="Minesh Patel" userId="a66d4990ec83ac90" providerId="LiveId" clId="{97B90290-4C0A-439B-81EB-B5CF226A566E}" dt="2021-07-22T16:05:41.222" v="3026" actId="478"/>
          <ac:spMkLst>
            <pc:docMk/>
            <pc:sldMk cId="1533604747" sldId="527"/>
            <ac:spMk id="5" creationId="{B259AF5C-7D42-44BA-8009-EB7F0A9DA5E6}"/>
          </ac:spMkLst>
        </pc:spChg>
        <pc:spChg chg="mod">
          <ac:chgData name="Minesh Patel" userId="a66d4990ec83ac90" providerId="LiveId" clId="{97B90290-4C0A-439B-81EB-B5CF226A566E}" dt="2021-07-22T16:06:08.981" v="3076" actId="20577"/>
          <ac:spMkLst>
            <pc:docMk/>
            <pc:sldMk cId="1533604747" sldId="527"/>
            <ac:spMk id="15" creationId="{3F6488B4-7FAE-434E-823C-BBD1C18EABAA}"/>
          </ac:spMkLst>
        </pc:spChg>
        <pc:spChg chg="mod">
          <ac:chgData name="Minesh Patel" userId="a66d4990ec83ac90" providerId="LiveId" clId="{97B90290-4C0A-439B-81EB-B5CF226A566E}" dt="2021-07-22T16:05:50.145" v="3028"/>
          <ac:spMkLst>
            <pc:docMk/>
            <pc:sldMk cId="1533604747" sldId="527"/>
            <ac:spMk id="16" creationId="{BAA9508A-7F4D-41A3-88F9-9A3DC1EECB9B}"/>
          </ac:spMkLst>
        </pc:spChg>
        <pc:spChg chg="mod">
          <ac:chgData name="Minesh Patel" userId="a66d4990ec83ac90" providerId="LiveId" clId="{97B90290-4C0A-439B-81EB-B5CF226A566E}" dt="2021-07-22T16:06:43.589" v="3213" actId="20577"/>
          <ac:spMkLst>
            <pc:docMk/>
            <pc:sldMk cId="1533604747" sldId="527"/>
            <ac:spMk id="18" creationId="{9C48A4B5-EBAC-4056-AC37-AC7E0CA8FD01}"/>
          </ac:spMkLst>
        </pc:spChg>
        <pc:spChg chg="mod">
          <ac:chgData name="Minesh Patel" userId="a66d4990ec83ac90" providerId="LiveId" clId="{97B90290-4C0A-439B-81EB-B5CF226A566E}" dt="2021-07-22T16:05:50.145" v="3028"/>
          <ac:spMkLst>
            <pc:docMk/>
            <pc:sldMk cId="1533604747" sldId="527"/>
            <ac:spMk id="19" creationId="{2344A971-744F-4092-9F45-201488902BC8}"/>
          </ac:spMkLst>
        </pc:spChg>
        <pc:spChg chg="mod">
          <ac:chgData name="Minesh Patel" userId="a66d4990ec83ac90" providerId="LiveId" clId="{97B90290-4C0A-439B-81EB-B5CF226A566E}" dt="2021-07-22T16:07:00.933" v="3271" actId="20577"/>
          <ac:spMkLst>
            <pc:docMk/>
            <pc:sldMk cId="1533604747" sldId="527"/>
            <ac:spMk id="21" creationId="{B5DB4DDD-F7A7-458A-8C08-06F5A6E40276}"/>
          </ac:spMkLst>
        </pc:spChg>
        <pc:spChg chg="del">
          <ac:chgData name="Minesh Patel" userId="a66d4990ec83ac90" providerId="LiveId" clId="{97B90290-4C0A-439B-81EB-B5CF226A566E}" dt="2021-07-22T16:05:39.769" v="3025" actId="478"/>
          <ac:spMkLst>
            <pc:docMk/>
            <pc:sldMk cId="1533604747" sldId="527"/>
            <ac:spMk id="22" creationId="{27F3E460-FFDC-4B52-8DE6-9E831601E878}"/>
          </ac:spMkLst>
        </pc:spChg>
        <pc:spChg chg="mod">
          <ac:chgData name="Minesh Patel" userId="a66d4990ec83ac90" providerId="LiveId" clId="{97B90290-4C0A-439B-81EB-B5CF226A566E}" dt="2021-07-22T16:05:50.145" v="3028"/>
          <ac:spMkLst>
            <pc:docMk/>
            <pc:sldMk cId="1533604747" sldId="527"/>
            <ac:spMk id="23" creationId="{34A8411B-7B28-4D76-869B-79172038AB01}"/>
          </ac:spMkLst>
        </pc:spChg>
        <pc:spChg chg="del">
          <ac:chgData name="Minesh Patel" userId="a66d4990ec83ac90" providerId="LiveId" clId="{97B90290-4C0A-439B-81EB-B5CF226A566E}" dt="2021-07-22T16:05:42.021" v="3027" actId="478"/>
          <ac:spMkLst>
            <pc:docMk/>
            <pc:sldMk cId="1533604747" sldId="527"/>
            <ac:spMk id="41" creationId="{E2941BF7-AC3D-469D-83D8-1FA23C72950A}"/>
          </ac:spMkLst>
        </pc:spChg>
        <pc:grpChg chg="add mod">
          <ac:chgData name="Minesh Patel" userId="a66d4990ec83ac90" providerId="LiveId" clId="{97B90290-4C0A-439B-81EB-B5CF226A566E}" dt="2021-07-22T16:05:50.145" v="3028"/>
          <ac:grpSpMkLst>
            <pc:docMk/>
            <pc:sldMk cId="1533604747" sldId="527"/>
            <ac:grpSpMk id="14" creationId="{B28ABA8C-8A71-4286-9490-4C1A416EB9A8}"/>
          </ac:grpSpMkLst>
        </pc:grpChg>
        <pc:grpChg chg="add mod">
          <ac:chgData name="Minesh Patel" userId="a66d4990ec83ac90" providerId="LiveId" clId="{97B90290-4C0A-439B-81EB-B5CF226A566E}" dt="2021-07-22T16:07:06.220" v="3273" actId="1076"/>
          <ac:grpSpMkLst>
            <pc:docMk/>
            <pc:sldMk cId="1533604747" sldId="527"/>
            <ac:grpSpMk id="17" creationId="{2914A094-6607-4234-BEAF-A1D2A5048068}"/>
          </ac:grpSpMkLst>
        </pc:grpChg>
        <pc:grpChg chg="add mod">
          <ac:chgData name="Minesh Patel" userId="a66d4990ec83ac90" providerId="LiveId" clId="{97B90290-4C0A-439B-81EB-B5CF226A566E}" dt="2021-07-22T16:07:03.960" v="3272" actId="1076"/>
          <ac:grpSpMkLst>
            <pc:docMk/>
            <pc:sldMk cId="1533604747" sldId="527"/>
            <ac:grpSpMk id="20" creationId="{36B43A44-401E-4856-A7F9-162921DBDC52}"/>
          </ac:grpSpMkLst>
        </pc:grpChg>
      </pc:sldChg>
      <pc:sldChg chg="addSp delSp modSp add mod chgLayout">
        <pc:chgData name="Minesh Patel" userId="a66d4990ec83ac90" providerId="LiveId" clId="{97B90290-4C0A-439B-81EB-B5CF226A566E}" dt="2021-07-22T16:09:49.588" v="3622" actId="20577"/>
        <pc:sldMkLst>
          <pc:docMk/>
          <pc:sldMk cId="167103795" sldId="528"/>
        </pc:sldMkLst>
        <pc:spChg chg="mod ord">
          <ac:chgData name="Minesh Patel" userId="a66d4990ec83ac90" providerId="LiveId" clId="{97B90290-4C0A-439B-81EB-B5CF226A566E}" dt="2021-07-22T16:07:32.074" v="3321" actId="6264"/>
          <ac:spMkLst>
            <pc:docMk/>
            <pc:sldMk cId="167103795" sldId="528"/>
            <ac:spMk id="2" creationId="{00000000-0000-0000-0000-000000000000}"/>
          </ac:spMkLst>
        </pc:spChg>
        <pc:spChg chg="add del mod">
          <ac:chgData name="Minesh Patel" userId="a66d4990ec83ac90" providerId="LiveId" clId="{97B90290-4C0A-439B-81EB-B5CF226A566E}" dt="2021-07-22T16:07:32.074" v="3321" actId="6264"/>
          <ac:spMkLst>
            <pc:docMk/>
            <pc:sldMk cId="167103795" sldId="528"/>
            <ac:spMk id="3" creationId="{AA516288-D6D3-4B87-AF53-8C9B1E9177B4}"/>
          </ac:spMkLst>
        </pc:spChg>
        <pc:spChg chg="mod ord">
          <ac:chgData name="Minesh Patel" userId="a66d4990ec83ac90" providerId="LiveId" clId="{97B90290-4C0A-439B-81EB-B5CF226A566E}" dt="2021-07-22T16:07:32.074" v="3321" actId="6264"/>
          <ac:spMkLst>
            <pc:docMk/>
            <pc:sldMk cId="167103795" sldId="528"/>
            <ac:spMk id="4" creationId="{E8A89F97-AFCF-4A8D-B37F-4048D2B5783D}"/>
          </ac:spMkLst>
        </pc:spChg>
        <pc:spChg chg="add del mod">
          <ac:chgData name="Minesh Patel" userId="a66d4990ec83ac90" providerId="LiveId" clId="{97B90290-4C0A-439B-81EB-B5CF226A566E}" dt="2021-07-22T16:07:32.074" v="3321" actId="6264"/>
          <ac:spMkLst>
            <pc:docMk/>
            <pc:sldMk cId="167103795" sldId="528"/>
            <ac:spMk id="5" creationId="{B972FDA3-33BE-427E-BE7A-E81254B3EE14}"/>
          </ac:spMkLst>
        </pc:spChg>
        <pc:spChg chg="add mod ord">
          <ac:chgData name="Minesh Patel" userId="a66d4990ec83ac90" providerId="LiveId" clId="{97B90290-4C0A-439B-81EB-B5CF226A566E}" dt="2021-07-22T16:07:52.321" v="3402" actId="14100"/>
          <ac:spMkLst>
            <pc:docMk/>
            <pc:sldMk cId="167103795" sldId="528"/>
            <ac:spMk id="12" creationId="{4335029F-3FF5-4EB8-B3C6-08B4DDB40B47}"/>
          </ac:spMkLst>
        </pc:spChg>
        <pc:spChg chg="mod">
          <ac:chgData name="Minesh Patel" userId="a66d4990ec83ac90" providerId="LiveId" clId="{97B90290-4C0A-439B-81EB-B5CF226A566E}" dt="2021-07-22T16:08:04.485" v="3426" actId="20577"/>
          <ac:spMkLst>
            <pc:docMk/>
            <pc:sldMk cId="167103795" sldId="528"/>
            <ac:spMk id="24" creationId="{2C22C96E-65DF-45E0-8C03-808CCEE5F2C2}"/>
          </ac:spMkLst>
        </pc:spChg>
        <pc:spChg chg="mod">
          <ac:chgData name="Minesh Patel" userId="a66d4990ec83ac90" providerId="LiveId" clId="{97B90290-4C0A-439B-81EB-B5CF226A566E}" dt="2021-07-22T16:07:58.243" v="3403"/>
          <ac:spMkLst>
            <pc:docMk/>
            <pc:sldMk cId="167103795" sldId="528"/>
            <ac:spMk id="25" creationId="{3B032F42-11B1-440D-8F37-EBB424172346}"/>
          </ac:spMkLst>
        </pc:spChg>
        <pc:spChg chg="mod">
          <ac:chgData name="Minesh Patel" userId="a66d4990ec83ac90" providerId="LiveId" clId="{97B90290-4C0A-439B-81EB-B5CF226A566E}" dt="2021-07-22T16:08:12.340" v="3437" actId="20577"/>
          <ac:spMkLst>
            <pc:docMk/>
            <pc:sldMk cId="167103795" sldId="528"/>
            <ac:spMk id="27" creationId="{EA28B69F-A0F9-4803-9A8B-1F13B0CA2548}"/>
          </ac:spMkLst>
        </pc:spChg>
        <pc:spChg chg="mod">
          <ac:chgData name="Minesh Patel" userId="a66d4990ec83ac90" providerId="LiveId" clId="{97B90290-4C0A-439B-81EB-B5CF226A566E}" dt="2021-07-22T16:08:10.203" v="3429" actId="20577"/>
          <ac:spMkLst>
            <pc:docMk/>
            <pc:sldMk cId="167103795" sldId="528"/>
            <ac:spMk id="28" creationId="{0705EC05-46DF-4085-9E5B-CCEB69405E73}"/>
          </ac:spMkLst>
        </pc:spChg>
        <pc:spChg chg="add del mod">
          <ac:chgData name="Minesh Patel" userId="a66d4990ec83ac90" providerId="LiveId" clId="{97B90290-4C0A-439B-81EB-B5CF226A566E}" dt="2021-07-22T16:08:50.438" v="3439" actId="478"/>
          <ac:spMkLst>
            <pc:docMk/>
            <pc:sldMk cId="167103795" sldId="528"/>
            <ac:spMk id="29" creationId="{8E5A00E5-9B19-49D3-A473-C2820C2CD90F}"/>
          </ac:spMkLst>
        </pc:spChg>
        <pc:spChg chg="add del mod">
          <ac:chgData name="Minesh Patel" userId="a66d4990ec83ac90" providerId="LiveId" clId="{97B90290-4C0A-439B-81EB-B5CF226A566E}" dt="2021-07-22T16:08:50.438" v="3439" actId="478"/>
          <ac:spMkLst>
            <pc:docMk/>
            <pc:sldMk cId="167103795" sldId="528"/>
            <ac:spMk id="30" creationId="{9487A973-C521-4856-974E-2EAF01AA2AF7}"/>
          </ac:spMkLst>
        </pc:spChg>
        <pc:spChg chg="add del mod">
          <ac:chgData name="Minesh Patel" userId="a66d4990ec83ac90" providerId="LiveId" clId="{97B90290-4C0A-439B-81EB-B5CF226A566E}" dt="2021-07-22T16:08:50.438" v="3439" actId="478"/>
          <ac:spMkLst>
            <pc:docMk/>
            <pc:sldMk cId="167103795" sldId="528"/>
            <ac:spMk id="31" creationId="{24546F9A-AA84-49EC-AD21-89AC09194013}"/>
          </ac:spMkLst>
        </pc:spChg>
        <pc:spChg chg="add del mod">
          <ac:chgData name="Minesh Patel" userId="a66d4990ec83ac90" providerId="LiveId" clId="{97B90290-4C0A-439B-81EB-B5CF226A566E}" dt="2021-07-22T16:08:50.438" v="3439" actId="478"/>
          <ac:spMkLst>
            <pc:docMk/>
            <pc:sldMk cId="167103795" sldId="528"/>
            <ac:spMk id="32" creationId="{F7AEE2BE-04C7-4374-82D6-5CBD3B3C28E9}"/>
          </ac:spMkLst>
        </pc:spChg>
        <pc:spChg chg="add del mod">
          <ac:chgData name="Minesh Patel" userId="a66d4990ec83ac90" providerId="LiveId" clId="{97B90290-4C0A-439B-81EB-B5CF226A566E}" dt="2021-07-22T16:08:50.438" v="3439" actId="478"/>
          <ac:spMkLst>
            <pc:docMk/>
            <pc:sldMk cId="167103795" sldId="528"/>
            <ac:spMk id="35" creationId="{67E61778-2AE7-4B34-A900-64380BCF4B8A}"/>
          </ac:spMkLst>
        </pc:spChg>
        <pc:spChg chg="add del mod">
          <ac:chgData name="Minesh Patel" userId="a66d4990ec83ac90" providerId="LiveId" clId="{97B90290-4C0A-439B-81EB-B5CF226A566E}" dt="2021-07-22T16:08:50.438" v="3439" actId="478"/>
          <ac:spMkLst>
            <pc:docMk/>
            <pc:sldMk cId="167103795" sldId="528"/>
            <ac:spMk id="36" creationId="{D1C9E346-1E3C-4F1E-B8CB-7B786CC91C39}"/>
          </ac:spMkLst>
        </pc:spChg>
        <pc:spChg chg="add del mod">
          <ac:chgData name="Minesh Patel" userId="a66d4990ec83ac90" providerId="LiveId" clId="{97B90290-4C0A-439B-81EB-B5CF226A566E}" dt="2021-07-22T16:08:50.438" v="3439" actId="478"/>
          <ac:spMkLst>
            <pc:docMk/>
            <pc:sldMk cId="167103795" sldId="528"/>
            <ac:spMk id="38" creationId="{2F381D3D-FB8A-4971-BF5D-18E8322F21EA}"/>
          </ac:spMkLst>
        </pc:spChg>
        <pc:spChg chg="add del mod">
          <ac:chgData name="Minesh Patel" userId="a66d4990ec83ac90" providerId="LiveId" clId="{97B90290-4C0A-439B-81EB-B5CF226A566E}" dt="2021-07-22T16:08:50.438" v="3439" actId="478"/>
          <ac:spMkLst>
            <pc:docMk/>
            <pc:sldMk cId="167103795" sldId="528"/>
            <ac:spMk id="40" creationId="{18A615D1-2D5C-4097-A35C-7F6A70585BE8}"/>
          </ac:spMkLst>
        </pc:spChg>
        <pc:spChg chg="add del mod">
          <ac:chgData name="Minesh Patel" userId="a66d4990ec83ac90" providerId="LiveId" clId="{97B90290-4C0A-439B-81EB-B5CF226A566E}" dt="2021-07-22T16:08:50.438" v="3439" actId="478"/>
          <ac:spMkLst>
            <pc:docMk/>
            <pc:sldMk cId="167103795" sldId="528"/>
            <ac:spMk id="41" creationId="{A4706783-2375-43F3-9022-EE2B3E8111A3}"/>
          </ac:spMkLst>
        </pc:spChg>
        <pc:spChg chg="add mod">
          <ac:chgData name="Minesh Patel" userId="a66d4990ec83ac90" providerId="LiveId" clId="{97B90290-4C0A-439B-81EB-B5CF226A566E}" dt="2021-07-22T16:09:35.573" v="3558" actId="20577"/>
          <ac:spMkLst>
            <pc:docMk/>
            <pc:sldMk cId="167103795" sldId="528"/>
            <ac:spMk id="42" creationId="{D35FEEDF-1865-4B01-B8AC-668CC21F968C}"/>
          </ac:spMkLst>
        </pc:spChg>
        <pc:spChg chg="add mod">
          <ac:chgData name="Minesh Patel" userId="a66d4990ec83ac90" providerId="LiveId" clId="{97B90290-4C0A-439B-81EB-B5CF226A566E}" dt="2021-07-22T16:09:49.588" v="3622" actId="20577"/>
          <ac:spMkLst>
            <pc:docMk/>
            <pc:sldMk cId="167103795" sldId="528"/>
            <ac:spMk id="43" creationId="{FF24B848-9D7E-4DCA-A7BA-C94740639ABA}"/>
          </ac:spMkLst>
        </pc:spChg>
        <pc:grpChg chg="del">
          <ac:chgData name="Minesh Patel" userId="a66d4990ec83ac90" providerId="LiveId" clId="{97B90290-4C0A-439B-81EB-B5CF226A566E}" dt="2021-07-22T16:07:26.341" v="3320" actId="478"/>
          <ac:grpSpMkLst>
            <pc:docMk/>
            <pc:sldMk cId="167103795" sldId="528"/>
            <ac:grpSpMk id="14" creationId="{B28ABA8C-8A71-4286-9490-4C1A416EB9A8}"/>
          </ac:grpSpMkLst>
        </pc:grpChg>
        <pc:grpChg chg="del">
          <ac:chgData name="Minesh Patel" userId="a66d4990ec83ac90" providerId="LiveId" clId="{97B90290-4C0A-439B-81EB-B5CF226A566E}" dt="2021-07-22T16:07:26.341" v="3320" actId="478"/>
          <ac:grpSpMkLst>
            <pc:docMk/>
            <pc:sldMk cId="167103795" sldId="528"/>
            <ac:grpSpMk id="17" creationId="{2914A094-6607-4234-BEAF-A1D2A5048068}"/>
          </ac:grpSpMkLst>
        </pc:grpChg>
        <pc:grpChg chg="del">
          <ac:chgData name="Minesh Patel" userId="a66d4990ec83ac90" providerId="LiveId" clId="{97B90290-4C0A-439B-81EB-B5CF226A566E}" dt="2021-07-22T16:07:26.341" v="3320" actId="478"/>
          <ac:grpSpMkLst>
            <pc:docMk/>
            <pc:sldMk cId="167103795" sldId="528"/>
            <ac:grpSpMk id="20" creationId="{36B43A44-401E-4856-A7F9-162921DBDC52}"/>
          </ac:grpSpMkLst>
        </pc:grpChg>
        <pc:grpChg chg="add mod">
          <ac:chgData name="Minesh Patel" userId="a66d4990ec83ac90" providerId="LiveId" clId="{97B90290-4C0A-439B-81EB-B5CF226A566E}" dt="2021-07-22T16:08:07.303" v="3427" actId="1076"/>
          <ac:grpSpMkLst>
            <pc:docMk/>
            <pc:sldMk cId="167103795" sldId="528"/>
            <ac:grpSpMk id="22" creationId="{4B8E8C00-AB58-4D52-B765-FDBE00252B9B}"/>
          </ac:grpSpMkLst>
        </pc:grpChg>
        <pc:grpChg chg="add mod">
          <ac:chgData name="Minesh Patel" userId="a66d4990ec83ac90" providerId="LiveId" clId="{97B90290-4C0A-439B-81EB-B5CF226A566E}" dt="2021-07-22T16:08:08.534" v="3428" actId="571"/>
          <ac:grpSpMkLst>
            <pc:docMk/>
            <pc:sldMk cId="167103795" sldId="528"/>
            <ac:grpSpMk id="26" creationId="{5C792FBD-1673-4B47-AB7C-4C05A28EC444}"/>
          </ac:grpSpMkLst>
        </pc:grpChg>
        <pc:cxnChg chg="add del mod">
          <ac:chgData name="Minesh Patel" userId="a66d4990ec83ac90" providerId="LiveId" clId="{97B90290-4C0A-439B-81EB-B5CF226A566E}" dt="2021-07-22T16:08:50.438" v="3439" actId="478"/>
          <ac:cxnSpMkLst>
            <pc:docMk/>
            <pc:sldMk cId="167103795" sldId="528"/>
            <ac:cxnSpMk id="33" creationId="{601508C6-5485-4CB6-838E-64DDF6ECF41F}"/>
          </ac:cxnSpMkLst>
        </pc:cxnChg>
        <pc:cxnChg chg="add del mod">
          <ac:chgData name="Minesh Patel" userId="a66d4990ec83ac90" providerId="LiveId" clId="{97B90290-4C0A-439B-81EB-B5CF226A566E}" dt="2021-07-22T16:08:50.438" v="3439" actId="478"/>
          <ac:cxnSpMkLst>
            <pc:docMk/>
            <pc:sldMk cId="167103795" sldId="528"/>
            <ac:cxnSpMk id="34" creationId="{27E0A5BA-FB64-44C2-B454-79976DEEB94E}"/>
          </ac:cxnSpMkLst>
        </pc:cxnChg>
        <pc:cxnChg chg="add del mod">
          <ac:chgData name="Minesh Patel" userId="a66d4990ec83ac90" providerId="LiveId" clId="{97B90290-4C0A-439B-81EB-B5CF226A566E}" dt="2021-07-22T16:08:50.438" v="3439" actId="478"/>
          <ac:cxnSpMkLst>
            <pc:docMk/>
            <pc:sldMk cId="167103795" sldId="528"/>
            <ac:cxnSpMk id="37" creationId="{E1B4735B-6C73-4921-AA93-600C000CA677}"/>
          </ac:cxnSpMkLst>
        </pc:cxnChg>
        <pc:cxnChg chg="add del mod">
          <ac:chgData name="Minesh Patel" userId="a66d4990ec83ac90" providerId="LiveId" clId="{97B90290-4C0A-439B-81EB-B5CF226A566E}" dt="2021-07-22T16:08:50.438" v="3439" actId="478"/>
          <ac:cxnSpMkLst>
            <pc:docMk/>
            <pc:sldMk cId="167103795" sldId="528"/>
            <ac:cxnSpMk id="39" creationId="{12573EFB-2B47-41EA-868B-7431DD0D8D15}"/>
          </ac:cxnSpMkLst>
        </pc:cxnChg>
      </pc:sldChg>
      <pc:sldChg chg="modSp add mod">
        <pc:chgData name="Minesh Patel" userId="a66d4990ec83ac90" providerId="LiveId" clId="{97B90290-4C0A-439B-81EB-B5CF226A566E}" dt="2021-07-22T16:10:43.731" v="3712" actId="20577"/>
        <pc:sldMkLst>
          <pc:docMk/>
          <pc:sldMk cId="3924015041" sldId="529"/>
        </pc:sldMkLst>
        <pc:spChg chg="mod">
          <ac:chgData name="Minesh Patel" userId="a66d4990ec83ac90" providerId="LiveId" clId="{97B90290-4C0A-439B-81EB-B5CF226A566E}" dt="2021-07-22T16:10:21.782" v="3635" actId="20577"/>
          <ac:spMkLst>
            <pc:docMk/>
            <pc:sldMk cId="3924015041" sldId="529"/>
            <ac:spMk id="2" creationId="{00000000-0000-0000-0000-000000000000}"/>
          </ac:spMkLst>
        </pc:spChg>
        <pc:spChg chg="mod">
          <ac:chgData name="Minesh Patel" userId="a66d4990ec83ac90" providerId="LiveId" clId="{97B90290-4C0A-439B-81EB-B5CF226A566E}" dt="2021-07-22T16:10:35.571" v="3682" actId="20577"/>
          <ac:spMkLst>
            <pc:docMk/>
            <pc:sldMk cId="3924015041" sldId="529"/>
            <ac:spMk id="12" creationId="{4335029F-3FF5-4EB8-B3C6-08B4DDB40B47}"/>
          </ac:spMkLst>
        </pc:spChg>
        <pc:spChg chg="mod">
          <ac:chgData name="Minesh Patel" userId="a66d4990ec83ac90" providerId="LiveId" clId="{97B90290-4C0A-439B-81EB-B5CF226A566E}" dt="2021-07-22T16:10:40.453" v="3697" actId="20577"/>
          <ac:spMkLst>
            <pc:docMk/>
            <pc:sldMk cId="3924015041" sldId="529"/>
            <ac:spMk id="24" creationId="{2C22C96E-65DF-45E0-8C03-808CCEE5F2C2}"/>
          </ac:spMkLst>
        </pc:spChg>
        <pc:spChg chg="mod">
          <ac:chgData name="Minesh Patel" userId="a66d4990ec83ac90" providerId="LiveId" clId="{97B90290-4C0A-439B-81EB-B5CF226A566E}" dt="2021-07-22T16:10:43.731" v="3712" actId="20577"/>
          <ac:spMkLst>
            <pc:docMk/>
            <pc:sldMk cId="3924015041" sldId="529"/>
            <ac:spMk id="27" creationId="{EA28B69F-A0F9-4803-9A8B-1F13B0CA2548}"/>
          </ac:spMkLst>
        </pc:spChg>
      </pc:sldChg>
    </pc:docChg>
  </pc:docChgLst>
  <pc:docChgLst>
    <pc:chgData name="Minesh Patel" userId="a66d4990ec83ac90" providerId="LiveId" clId="{3B5ECAAE-5248-4D4E-8AF1-07DD465667BE}"/>
    <pc:docChg chg="undo redo custSel addSld delSld modSld sldOrd">
      <pc:chgData name="Minesh Patel" userId="a66d4990ec83ac90" providerId="LiveId" clId="{3B5ECAAE-5248-4D4E-8AF1-07DD465667BE}" dt="2021-10-09T01:58:52.484" v="3203" actId="1076"/>
      <pc:docMkLst>
        <pc:docMk/>
      </pc:docMkLst>
      <pc:sldChg chg="addSp delSp modSp mod addAnim delAnim modAnim chgLayout">
        <pc:chgData name="Minesh Patel" userId="a66d4990ec83ac90" providerId="LiveId" clId="{3B5ECAAE-5248-4D4E-8AF1-07DD465667BE}" dt="2021-10-09T01:34:52.410" v="2719" actId="14100"/>
        <pc:sldMkLst>
          <pc:docMk/>
          <pc:sldMk cId="167103795" sldId="528"/>
        </pc:sldMkLst>
        <pc:spChg chg="mod ord">
          <ac:chgData name="Minesh Patel" userId="a66d4990ec83ac90" providerId="LiveId" clId="{3B5ECAAE-5248-4D4E-8AF1-07DD465667BE}" dt="2021-10-08T19:37:20.632" v="1429" actId="6264"/>
          <ac:spMkLst>
            <pc:docMk/>
            <pc:sldMk cId="167103795" sldId="528"/>
            <ac:spMk id="2" creationId="{00000000-0000-0000-0000-000000000000}"/>
          </ac:spMkLst>
        </pc:spChg>
        <pc:spChg chg="mod ord">
          <ac:chgData name="Minesh Patel" userId="a66d4990ec83ac90" providerId="LiveId" clId="{3B5ECAAE-5248-4D4E-8AF1-07DD465667BE}" dt="2021-10-08T19:37:20.632" v="1429" actId="6264"/>
          <ac:spMkLst>
            <pc:docMk/>
            <pc:sldMk cId="167103795" sldId="528"/>
            <ac:spMk id="4" creationId="{E8A89F97-AFCF-4A8D-B37F-4048D2B5783D}"/>
          </ac:spMkLst>
        </pc:spChg>
        <pc:spChg chg="add del mod">
          <ac:chgData name="Minesh Patel" userId="a66d4990ec83ac90" providerId="LiveId" clId="{3B5ECAAE-5248-4D4E-8AF1-07DD465667BE}" dt="2021-10-08T19:37:20.632" v="1429" actId="6264"/>
          <ac:spMkLst>
            <pc:docMk/>
            <pc:sldMk cId="167103795" sldId="528"/>
            <ac:spMk id="10" creationId="{3F5CA384-057C-40FB-900F-40262719E596}"/>
          </ac:spMkLst>
        </pc:spChg>
        <pc:spChg chg="add del mod">
          <ac:chgData name="Minesh Patel" userId="a66d4990ec83ac90" providerId="LiveId" clId="{3B5ECAAE-5248-4D4E-8AF1-07DD465667BE}" dt="2021-10-08T19:37:20.632" v="1429" actId="6264"/>
          <ac:spMkLst>
            <pc:docMk/>
            <pc:sldMk cId="167103795" sldId="528"/>
            <ac:spMk id="11" creationId="{9F8B308B-6A76-4C56-A7B3-22BC2AD0C606}"/>
          </ac:spMkLst>
        </pc:spChg>
        <pc:spChg chg="add mod ord">
          <ac:chgData name="Minesh Patel" userId="a66d4990ec83ac90" providerId="LiveId" clId="{3B5ECAAE-5248-4D4E-8AF1-07DD465667BE}" dt="2021-10-09T01:11:50.458" v="2203" actId="14100"/>
          <ac:spMkLst>
            <pc:docMk/>
            <pc:sldMk cId="167103795" sldId="528"/>
            <ac:spMk id="12" creationId="{53359D32-79A6-44E7-BA96-C47FF828C015}"/>
          </ac:spMkLst>
        </pc:spChg>
        <pc:spChg chg="mod">
          <ac:chgData name="Minesh Patel" userId="a66d4990ec83ac90" providerId="LiveId" clId="{3B5ECAAE-5248-4D4E-8AF1-07DD465667BE}" dt="2021-10-08T20:03:17.849" v="1619" actId="1582"/>
          <ac:spMkLst>
            <pc:docMk/>
            <pc:sldMk cId="167103795" sldId="528"/>
            <ac:spMk id="15" creationId="{873F5792-B6AC-4ECC-8710-315BBB0DA696}"/>
          </ac:spMkLst>
        </pc:spChg>
        <pc:spChg chg="add del mod">
          <ac:chgData name="Minesh Patel" userId="a66d4990ec83ac90" providerId="LiveId" clId="{3B5ECAAE-5248-4D4E-8AF1-07DD465667BE}" dt="2021-10-08T19:38:09.819" v="1455" actId="478"/>
          <ac:spMkLst>
            <pc:docMk/>
            <pc:sldMk cId="167103795" sldId="528"/>
            <ac:spMk id="20" creationId="{8777CDD7-B0AB-498C-88A6-7008E952EFE0}"/>
          </ac:spMkLst>
        </pc:spChg>
        <pc:spChg chg="add del mod">
          <ac:chgData name="Minesh Patel" userId="a66d4990ec83ac90" providerId="LiveId" clId="{3B5ECAAE-5248-4D4E-8AF1-07DD465667BE}" dt="2021-10-09T01:13:17.237" v="2286" actId="478"/>
          <ac:spMkLst>
            <pc:docMk/>
            <pc:sldMk cId="167103795" sldId="528"/>
            <ac:spMk id="43" creationId="{F486A6E3-97DB-42D9-8DF7-00EE8428E007}"/>
          </ac:spMkLst>
        </pc:spChg>
        <pc:spChg chg="add mod">
          <ac:chgData name="Minesh Patel" userId="a66d4990ec83ac90" providerId="LiveId" clId="{3B5ECAAE-5248-4D4E-8AF1-07DD465667BE}" dt="2021-10-09T01:32:41.455" v="2690" actId="14100"/>
          <ac:spMkLst>
            <pc:docMk/>
            <pc:sldMk cId="167103795" sldId="528"/>
            <ac:spMk id="55" creationId="{770E1BC2-D490-49C7-A3DF-40D4CAE879BF}"/>
          </ac:spMkLst>
        </pc:spChg>
        <pc:spChg chg="add mod">
          <ac:chgData name="Minesh Patel" userId="a66d4990ec83ac90" providerId="LiveId" clId="{3B5ECAAE-5248-4D4E-8AF1-07DD465667BE}" dt="2021-10-09T01:32:45.093" v="2691" actId="1076"/>
          <ac:spMkLst>
            <pc:docMk/>
            <pc:sldMk cId="167103795" sldId="528"/>
            <ac:spMk id="56" creationId="{429B94D5-C895-43AF-A4D8-471B26086981}"/>
          </ac:spMkLst>
        </pc:spChg>
        <pc:spChg chg="add del mod">
          <ac:chgData name="Minesh Patel" userId="a66d4990ec83ac90" providerId="LiveId" clId="{3B5ECAAE-5248-4D4E-8AF1-07DD465667BE}" dt="2021-10-09T01:34:13.427" v="2714" actId="478"/>
          <ac:spMkLst>
            <pc:docMk/>
            <pc:sldMk cId="167103795" sldId="528"/>
            <ac:spMk id="58" creationId="{4EC21583-8C49-4BEB-8789-0DF750B94410}"/>
          </ac:spMkLst>
        </pc:spChg>
        <pc:spChg chg="add mod">
          <ac:chgData name="Minesh Patel" userId="a66d4990ec83ac90" providerId="LiveId" clId="{3B5ECAAE-5248-4D4E-8AF1-07DD465667BE}" dt="2021-10-09T01:34:52.410" v="2719" actId="14100"/>
          <ac:spMkLst>
            <pc:docMk/>
            <pc:sldMk cId="167103795" sldId="528"/>
            <ac:spMk id="59" creationId="{DD208B42-C110-4D59-A453-FD02F6624C1A}"/>
          </ac:spMkLst>
        </pc:spChg>
        <pc:spChg chg="mod">
          <ac:chgData name="Minesh Patel" userId="a66d4990ec83ac90" providerId="LiveId" clId="{3B5ECAAE-5248-4D4E-8AF1-07DD465667BE}" dt="2021-10-08T19:40:47.672" v="1493" actId="1076"/>
          <ac:spMkLst>
            <pc:docMk/>
            <pc:sldMk cId="167103795" sldId="528"/>
            <ac:spMk id="70" creationId="{10E16A20-5E76-4633-B7F8-C264BD95E351}"/>
          </ac:spMkLst>
        </pc:spChg>
        <pc:spChg chg="mod">
          <ac:chgData name="Minesh Patel" userId="a66d4990ec83ac90" providerId="LiveId" clId="{3B5ECAAE-5248-4D4E-8AF1-07DD465667BE}" dt="2021-10-08T19:40:47.672" v="1493" actId="1076"/>
          <ac:spMkLst>
            <pc:docMk/>
            <pc:sldMk cId="167103795" sldId="528"/>
            <ac:spMk id="71" creationId="{311EF3F3-25C8-4678-A609-6433809CC95A}"/>
          </ac:spMkLst>
        </pc:spChg>
        <pc:spChg chg="mod">
          <ac:chgData name="Minesh Patel" userId="a66d4990ec83ac90" providerId="LiveId" clId="{3B5ECAAE-5248-4D4E-8AF1-07DD465667BE}" dt="2021-10-08T19:40:47.672" v="1493" actId="1076"/>
          <ac:spMkLst>
            <pc:docMk/>
            <pc:sldMk cId="167103795" sldId="528"/>
            <ac:spMk id="72" creationId="{FF8C0BCC-8997-4DD4-9BC5-79B2CF0FFD3B}"/>
          </ac:spMkLst>
        </pc:spChg>
        <pc:spChg chg="mod">
          <ac:chgData name="Minesh Patel" userId="a66d4990ec83ac90" providerId="LiveId" clId="{3B5ECAAE-5248-4D4E-8AF1-07DD465667BE}" dt="2021-10-08T19:40:47.672" v="1493" actId="1076"/>
          <ac:spMkLst>
            <pc:docMk/>
            <pc:sldMk cId="167103795" sldId="528"/>
            <ac:spMk id="73" creationId="{4B9DC533-7692-45BB-9D39-07AFC9CBE61A}"/>
          </ac:spMkLst>
        </pc:spChg>
        <pc:spChg chg="mod">
          <ac:chgData name="Minesh Patel" userId="a66d4990ec83ac90" providerId="LiveId" clId="{3B5ECAAE-5248-4D4E-8AF1-07DD465667BE}" dt="2021-10-08T19:43:12.776" v="1522" actId="1076"/>
          <ac:spMkLst>
            <pc:docMk/>
            <pc:sldMk cId="167103795" sldId="528"/>
            <ac:spMk id="74" creationId="{8949A0F9-237D-42A9-BF21-7F7C8D5D0F70}"/>
          </ac:spMkLst>
        </pc:spChg>
        <pc:spChg chg="mod">
          <ac:chgData name="Minesh Patel" userId="a66d4990ec83ac90" providerId="LiveId" clId="{3B5ECAAE-5248-4D4E-8AF1-07DD465667BE}" dt="2021-10-08T19:40:49.877" v="1494" actId="1076"/>
          <ac:spMkLst>
            <pc:docMk/>
            <pc:sldMk cId="167103795" sldId="528"/>
            <ac:spMk id="76" creationId="{D7EC490D-8192-419B-BDD9-3F2B129A62C4}"/>
          </ac:spMkLst>
        </pc:spChg>
        <pc:spChg chg="mod">
          <ac:chgData name="Minesh Patel" userId="a66d4990ec83ac90" providerId="LiveId" clId="{3B5ECAAE-5248-4D4E-8AF1-07DD465667BE}" dt="2021-10-09T01:09:42.120" v="2149" actId="1076"/>
          <ac:spMkLst>
            <pc:docMk/>
            <pc:sldMk cId="167103795" sldId="528"/>
            <ac:spMk id="80" creationId="{76A742FB-CB41-4637-B508-084CF6C3254B}"/>
          </ac:spMkLst>
        </pc:spChg>
        <pc:spChg chg="mod">
          <ac:chgData name="Minesh Patel" userId="a66d4990ec83ac90" providerId="LiveId" clId="{3B5ECAAE-5248-4D4E-8AF1-07DD465667BE}" dt="2021-10-08T19:43:01.583" v="1520" actId="1076"/>
          <ac:spMkLst>
            <pc:docMk/>
            <pc:sldMk cId="167103795" sldId="528"/>
            <ac:spMk id="83" creationId="{ADA88EBA-C7F9-4DC5-99FB-A37BA22D38E2}"/>
          </ac:spMkLst>
        </pc:spChg>
        <pc:spChg chg="mod">
          <ac:chgData name="Minesh Patel" userId="a66d4990ec83ac90" providerId="LiveId" clId="{3B5ECAAE-5248-4D4E-8AF1-07DD465667BE}" dt="2021-10-08T19:42:56.341" v="1518" actId="1076"/>
          <ac:spMkLst>
            <pc:docMk/>
            <pc:sldMk cId="167103795" sldId="528"/>
            <ac:spMk id="95" creationId="{393C6F61-DAC3-40D6-81CB-478F35153578}"/>
          </ac:spMkLst>
        </pc:spChg>
        <pc:spChg chg="mod">
          <ac:chgData name="Minesh Patel" userId="a66d4990ec83ac90" providerId="LiveId" clId="{3B5ECAAE-5248-4D4E-8AF1-07DD465667BE}" dt="2021-10-08T19:42:36.191" v="1514" actId="11530"/>
          <ac:spMkLst>
            <pc:docMk/>
            <pc:sldMk cId="167103795" sldId="528"/>
            <ac:spMk id="96" creationId="{5B01AE60-D247-4965-9AE2-29401953CADE}"/>
          </ac:spMkLst>
        </pc:spChg>
        <pc:spChg chg="del mod">
          <ac:chgData name="Minesh Patel" userId="a66d4990ec83ac90" providerId="LiveId" clId="{3B5ECAAE-5248-4D4E-8AF1-07DD465667BE}" dt="2021-10-08T19:38:54.824" v="1483" actId="478"/>
          <ac:spMkLst>
            <pc:docMk/>
            <pc:sldMk cId="167103795" sldId="528"/>
            <ac:spMk id="107" creationId="{49BFA257-FC49-46D9-8043-4C2FACDD48EB}"/>
          </ac:spMkLst>
        </pc:spChg>
        <pc:grpChg chg="mod">
          <ac:chgData name="Minesh Patel" userId="a66d4990ec83ac90" providerId="LiveId" clId="{3B5ECAAE-5248-4D4E-8AF1-07DD465667BE}" dt="2021-10-09T01:11:55.578" v="2204" actId="1076"/>
          <ac:grpSpMkLst>
            <pc:docMk/>
            <pc:sldMk cId="167103795" sldId="528"/>
            <ac:grpSpMk id="3" creationId="{9608F33B-4186-495F-96F6-3C2D7E86114A}"/>
          </ac:grpSpMkLst>
        </pc:grpChg>
        <pc:grpChg chg="mod">
          <ac:chgData name="Minesh Patel" userId="a66d4990ec83ac90" providerId="LiveId" clId="{3B5ECAAE-5248-4D4E-8AF1-07DD465667BE}" dt="2021-10-09T01:11:55.578" v="2204" actId="1076"/>
          <ac:grpSpMkLst>
            <pc:docMk/>
            <pc:sldMk cId="167103795" sldId="528"/>
            <ac:grpSpMk id="5" creationId="{24593417-31D3-41AA-92F0-7AD8BB76909E}"/>
          </ac:grpSpMkLst>
        </pc:grpChg>
        <pc:grpChg chg="mod">
          <ac:chgData name="Minesh Patel" userId="a66d4990ec83ac90" providerId="LiveId" clId="{3B5ECAAE-5248-4D4E-8AF1-07DD465667BE}" dt="2021-10-09T01:11:55.578" v="2204" actId="1076"/>
          <ac:grpSpMkLst>
            <pc:docMk/>
            <pc:sldMk cId="167103795" sldId="528"/>
            <ac:grpSpMk id="6" creationId="{60DAABEC-E59B-4CA5-BE89-EEEA3AEBDD1F}"/>
          </ac:grpSpMkLst>
        </pc:grpChg>
        <pc:grpChg chg="add mod">
          <ac:chgData name="Minesh Patel" userId="a66d4990ec83ac90" providerId="LiveId" clId="{3B5ECAAE-5248-4D4E-8AF1-07DD465667BE}" dt="2021-10-09T01:11:55.578" v="2204" actId="1076"/>
          <ac:grpSpMkLst>
            <pc:docMk/>
            <pc:sldMk cId="167103795" sldId="528"/>
            <ac:grpSpMk id="26" creationId="{8AAC03A5-D706-401C-9911-33BFA1493153}"/>
          </ac:grpSpMkLst>
        </pc:grpChg>
        <pc:cxnChg chg="mod">
          <ac:chgData name="Minesh Patel" userId="a66d4990ec83ac90" providerId="LiveId" clId="{3B5ECAAE-5248-4D4E-8AF1-07DD465667BE}" dt="2021-10-08T19:40:59.935" v="1498" actId="14100"/>
          <ac:cxnSpMkLst>
            <pc:docMk/>
            <pc:sldMk cId="167103795" sldId="528"/>
            <ac:cxnSpMk id="77" creationId="{B5DD2934-AED7-4C44-8E09-552789314154}"/>
          </ac:cxnSpMkLst>
        </pc:cxnChg>
        <pc:cxnChg chg="mod">
          <ac:chgData name="Minesh Patel" userId="a66d4990ec83ac90" providerId="LiveId" clId="{3B5ECAAE-5248-4D4E-8AF1-07DD465667BE}" dt="2021-10-08T19:41:23.692" v="1502" actId="14100"/>
          <ac:cxnSpMkLst>
            <pc:docMk/>
            <pc:sldMk cId="167103795" sldId="528"/>
            <ac:cxnSpMk id="78" creationId="{BA73FE70-E38B-4356-8EE5-94297B57E69D}"/>
          </ac:cxnSpMkLst>
        </pc:cxnChg>
        <pc:cxnChg chg="mod">
          <ac:chgData name="Minesh Patel" userId="a66d4990ec83ac90" providerId="LiveId" clId="{3B5ECAAE-5248-4D4E-8AF1-07DD465667BE}" dt="2021-10-08T20:03:03.907" v="1618" actId="1076"/>
          <ac:cxnSpMkLst>
            <pc:docMk/>
            <pc:sldMk cId="167103795" sldId="528"/>
            <ac:cxnSpMk id="85" creationId="{47B6191D-CE4C-4C33-90D8-7F190A1764D3}"/>
          </ac:cxnSpMkLst>
        </pc:cxnChg>
        <pc:cxnChg chg="mod">
          <ac:chgData name="Minesh Patel" userId="a66d4990ec83ac90" providerId="LiveId" clId="{3B5ECAAE-5248-4D4E-8AF1-07DD465667BE}" dt="2021-10-08T19:42:58.422" v="1519" actId="14100"/>
          <ac:cxnSpMkLst>
            <pc:docMk/>
            <pc:sldMk cId="167103795" sldId="528"/>
            <ac:cxnSpMk id="98" creationId="{D6005095-4E1F-4DAC-BE3E-8CD1716445F6}"/>
          </ac:cxnSpMkLst>
        </pc:cxnChg>
      </pc:sldChg>
      <pc:sldChg chg="add">
        <pc:chgData name="Minesh Patel" userId="a66d4990ec83ac90" providerId="LiveId" clId="{3B5ECAAE-5248-4D4E-8AF1-07DD465667BE}" dt="2021-10-08T19:25:54.237" v="1297"/>
        <pc:sldMkLst>
          <pc:docMk/>
          <pc:sldMk cId="365943964" sldId="576"/>
        </pc:sldMkLst>
      </pc:sldChg>
      <pc:sldChg chg="add del">
        <pc:chgData name="Minesh Patel" userId="a66d4990ec83ac90" providerId="LiveId" clId="{3B5ECAAE-5248-4D4E-8AF1-07DD465667BE}" dt="2021-10-08T19:25:52.084" v="1296" actId="2696"/>
        <pc:sldMkLst>
          <pc:docMk/>
          <pc:sldMk cId="2854683724" sldId="576"/>
        </pc:sldMkLst>
      </pc:sldChg>
      <pc:sldChg chg="addSp delSp modSp mod addAnim delAnim modAnim chgLayout">
        <pc:chgData name="Minesh Patel" userId="a66d4990ec83ac90" providerId="LiveId" clId="{3B5ECAAE-5248-4D4E-8AF1-07DD465667BE}" dt="2021-10-08T19:23:01.753" v="1222" actId="1076"/>
        <pc:sldMkLst>
          <pc:docMk/>
          <pc:sldMk cId="1737700634" sldId="577"/>
        </pc:sldMkLst>
        <pc:spChg chg="mod ord">
          <ac:chgData name="Minesh Patel" userId="a66d4990ec83ac90" providerId="LiveId" clId="{3B5ECAAE-5248-4D4E-8AF1-07DD465667BE}" dt="2021-10-08T18:52:07.582" v="964" actId="6264"/>
          <ac:spMkLst>
            <pc:docMk/>
            <pc:sldMk cId="1737700634" sldId="577"/>
            <ac:spMk id="2" creationId="{00000000-0000-0000-0000-000000000000}"/>
          </ac:spMkLst>
        </pc:spChg>
        <pc:spChg chg="mod ord">
          <ac:chgData name="Minesh Patel" userId="a66d4990ec83ac90" providerId="LiveId" clId="{3B5ECAAE-5248-4D4E-8AF1-07DD465667BE}" dt="2021-10-08T18:52:07.582" v="964" actId="6264"/>
          <ac:spMkLst>
            <pc:docMk/>
            <pc:sldMk cId="1737700634" sldId="577"/>
            <ac:spMk id="4" creationId="{E8A89F97-AFCF-4A8D-B37F-4048D2B5783D}"/>
          </ac:spMkLst>
        </pc:spChg>
        <pc:spChg chg="add del mod">
          <ac:chgData name="Minesh Patel" userId="a66d4990ec83ac90" providerId="LiveId" clId="{3B5ECAAE-5248-4D4E-8AF1-07DD465667BE}" dt="2021-10-08T18:52:07.582" v="964" actId="6264"/>
          <ac:spMkLst>
            <pc:docMk/>
            <pc:sldMk cId="1737700634" sldId="577"/>
            <ac:spMk id="10" creationId="{5A881E4E-667C-4997-A15C-76B9F0ED9473}"/>
          </ac:spMkLst>
        </pc:spChg>
        <pc:spChg chg="add del mod">
          <ac:chgData name="Minesh Patel" userId="a66d4990ec83ac90" providerId="LiveId" clId="{3B5ECAAE-5248-4D4E-8AF1-07DD465667BE}" dt="2021-10-08T18:52:07.582" v="964" actId="6264"/>
          <ac:spMkLst>
            <pc:docMk/>
            <pc:sldMk cId="1737700634" sldId="577"/>
            <ac:spMk id="11" creationId="{FE9B8947-FAE1-4CEA-94DF-28610BB27F0D}"/>
          </ac:spMkLst>
        </pc:spChg>
        <pc:spChg chg="add mod ord">
          <ac:chgData name="Minesh Patel" userId="a66d4990ec83ac90" providerId="LiveId" clId="{3B5ECAAE-5248-4D4E-8AF1-07DD465667BE}" dt="2021-10-08T19:13:29.475" v="1160" actId="1076"/>
          <ac:spMkLst>
            <pc:docMk/>
            <pc:sldMk cId="1737700634" sldId="577"/>
            <ac:spMk id="12" creationId="{CA370EA8-C7BD-4A09-BDEC-5B364BCC244B}"/>
          </ac:spMkLst>
        </pc:spChg>
        <pc:spChg chg="mod">
          <ac:chgData name="Minesh Patel" userId="a66d4990ec83ac90" providerId="LiveId" clId="{3B5ECAAE-5248-4D4E-8AF1-07DD465667BE}" dt="2021-10-08T18:48:27.701" v="958" actId="108"/>
          <ac:spMkLst>
            <pc:docMk/>
            <pc:sldMk cId="1737700634" sldId="577"/>
            <ac:spMk id="53" creationId="{4115B552-9AD1-4DDC-9BF9-568880571086}"/>
          </ac:spMkLst>
        </pc:spChg>
        <pc:spChg chg="mod">
          <ac:chgData name="Minesh Patel" userId="a66d4990ec83ac90" providerId="LiveId" clId="{3B5ECAAE-5248-4D4E-8AF1-07DD465667BE}" dt="2021-10-08T18:57:11.363" v="1021" actId="1076"/>
          <ac:spMkLst>
            <pc:docMk/>
            <pc:sldMk cId="1737700634" sldId="577"/>
            <ac:spMk id="62" creationId="{FE93431D-6138-48BF-A1B1-EA6DB31429BF}"/>
          </ac:spMkLst>
        </pc:spChg>
        <pc:spChg chg="del">
          <ac:chgData name="Minesh Patel" userId="a66d4990ec83ac90" providerId="LiveId" clId="{3B5ECAAE-5248-4D4E-8AF1-07DD465667BE}" dt="2021-10-08T18:52:04.524" v="963" actId="478"/>
          <ac:spMkLst>
            <pc:docMk/>
            <pc:sldMk cId="1737700634" sldId="577"/>
            <ac:spMk id="63" creationId="{FA25C406-C6F5-4021-97FF-66286391EDA1}"/>
          </ac:spMkLst>
        </pc:spChg>
        <pc:spChg chg="mod">
          <ac:chgData name="Minesh Patel" userId="a66d4990ec83ac90" providerId="LiveId" clId="{3B5ECAAE-5248-4D4E-8AF1-07DD465667BE}" dt="2021-10-08T18:57:11.363" v="1021" actId="1076"/>
          <ac:spMkLst>
            <pc:docMk/>
            <pc:sldMk cId="1737700634" sldId="577"/>
            <ac:spMk id="68" creationId="{3BC31211-63DC-4A93-B508-B96F7FE2E2DE}"/>
          </ac:spMkLst>
        </pc:spChg>
        <pc:spChg chg="mod">
          <ac:chgData name="Minesh Patel" userId="a66d4990ec83ac90" providerId="LiveId" clId="{3B5ECAAE-5248-4D4E-8AF1-07DD465667BE}" dt="2021-10-08T18:57:11.363" v="1021" actId="1076"/>
          <ac:spMkLst>
            <pc:docMk/>
            <pc:sldMk cId="1737700634" sldId="577"/>
            <ac:spMk id="69" creationId="{F6888BF2-8495-4314-9E2D-BA5782333179}"/>
          </ac:spMkLst>
        </pc:spChg>
        <pc:spChg chg="mod">
          <ac:chgData name="Minesh Patel" userId="a66d4990ec83ac90" providerId="LiveId" clId="{3B5ECAAE-5248-4D4E-8AF1-07DD465667BE}" dt="2021-10-08T18:57:11.363" v="1021" actId="1076"/>
          <ac:spMkLst>
            <pc:docMk/>
            <pc:sldMk cId="1737700634" sldId="577"/>
            <ac:spMk id="70" creationId="{024C15B7-27D9-4480-822F-80340F8501F7}"/>
          </ac:spMkLst>
        </pc:spChg>
        <pc:spChg chg="mod">
          <ac:chgData name="Minesh Patel" userId="a66d4990ec83ac90" providerId="LiveId" clId="{3B5ECAAE-5248-4D4E-8AF1-07DD465667BE}" dt="2021-10-08T19:06:10.243" v="1129" actId="1076"/>
          <ac:spMkLst>
            <pc:docMk/>
            <pc:sldMk cId="1737700634" sldId="577"/>
            <ac:spMk id="71" creationId="{F0D30844-D84B-429C-8225-5F3D2BF4E696}"/>
          </ac:spMkLst>
        </pc:spChg>
        <pc:spChg chg="mod">
          <ac:chgData name="Minesh Patel" userId="a66d4990ec83ac90" providerId="LiveId" clId="{3B5ECAAE-5248-4D4E-8AF1-07DD465667BE}" dt="2021-10-08T19:06:10.243" v="1129" actId="1076"/>
          <ac:spMkLst>
            <pc:docMk/>
            <pc:sldMk cId="1737700634" sldId="577"/>
            <ac:spMk id="72" creationId="{E5F762FA-38B3-4DAF-BC29-10A3CFAA8701}"/>
          </ac:spMkLst>
        </pc:spChg>
        <pc:spChg chg="mod">
          <ac:chgData name="Minesh Patel" userId="a66d4990ec83ac90" providerId="LiveId" clId="{3B5ECAAE-5248-4D4E-8AF1-07DD465667BE}" dt="2021-10-08T19:06:10.243" v="1129" actId="1076"/>
          <ac:spMkLst>
            <pc:docMk/>
            <pc:sldMk cId="1737700634" sldId="577"/>
            <ac:spMk id="73" creationId="{5ED6048B-2418-4837-94D2-28C9DF8A0C62}"/>
          </ac:spMkLst>
        </pc:spChg>
        <pc:spChg chg="mod">
          <ac:chgData name="Minesh Patel" userId="a66d4990ec83ac90" providerId="LiveId" clId="{3B5ECAAE-5248-4D4E-8AF1-07DD465667BE}" dt="2021-10-08T18:56:42.348" v="1013"/>
          <ac:spMkLst>
            <pc:docMk/>
            <pc:sldMk cId="1737700634" sldId="577"/>
            <ac:spMk id="74" creationId="{CB21E047-428A-4144-80BE-B6957A579345}"/>
          </ac:spMkLst>
        </pc:spChg>
        <pc:spChg chg="mod">
          <ac:chgData name="Minesh Patel" userId="a66d4990ec83ac90" providerId="LiveId" clId="{3B5ECAAE-5248-4D4E-8AF1-07DD465667BE}" dt="2021-10-08T18:56:42.348" v="1013"/>
          <ac:spMkLst>
            <pc:docMk/>
            <pc:sldMk cId="1737700634" sldId="577"/>
            <ac:spMk id="75" creationId="{CD497316-6ED9-4F24-A080-07C7AE409458}"/>
          </ac:spMkLst>
        </pc:spChg>
        <pc:spChg chg="mod">
          <ac:chgData name="Minesh Patel" userId="a66d4990ec83ac90" providerId="LiveId" clId="{3B5ECAAE-5248-4D4E-8AF1-07DD465667BE}" dt="2021-10-08T18:56:42.348" v="1013"/>
          <ac:spMkLst>
            <pc:docMk/>
            <pc:sldMk cId="1737700634" sldId="577"/>
            <ac:spMk id="76" creationId="{B1AE5D35-8EE4-4998-A488-14020B602EEE}"/>
          </ac:spMkLst>
        </pc:spChg>
        <pc:spChg chg="add del mod">
          <ac:chgData name="Minesh Patel" userId="a66d4990ec83ac90" providerId="LiveId" clId="{3B5ECAAE-5248-4D4E-8AF1-07DD465667BE}" dt="2021-10-08T18:56:55.839" v="1017" actId="1076"/>
          <ac:spMkLst>
            <pc:docMk/>
            <pc:sldMk cId="1737700634" sldId="577"/>
            <ac:spMk id="77" creationId="{6CC49494-614F-4B15-AF18-BBA11AEE96B1}"/>
          </ac:spMkLst>
        </pc:spChg>
        <pc:spChg chg="mod">
          <ac:chgData name="Minesh Patel" userId="a66d4990ec83ac90" providerId="LiveId" clId="{3B5ECAAE-5248-4D4E-8AF1-07DD465667BE}" dt="2021-10-08T18:56:42.348" v="1013"/>
          <ac:spMkLst>
            <pc:docMk/>
            <pc:sldMk cId="1737700634" sldId="577"/>
            <ac:spMk id="78" creationId="{D66FB59C-43E6-4B6C-A594-B67CA56DAA2B}"/>
          </ac:spMkLst>
        </pc:spChg>
        <pc:spChg chg="mod">
          <ac:chgData name="Minesh Patel" userId="a66d4990ec83ac90" providerId="LiveId" clId="{3B5ECAAE-5248-4D4E-8AF1-07DD465667BE}" dt="2021-10-08T18:56:55.839" v="1017" actId="1076"/>
          <ac:spMkLst>
            <pc:docMk/>
            <pc:sldMk cId="1737700634" sldId="577"/>
            <ac:spMk id="79" creationId="{24380C80-F010-43B7-9EAF-0AF597C21228}"/>
          </ac:spMkLst>
        </pc:spChg>
        <pc:spChg chg="mod">
          <ac:chgData name="Minesh Patel" userId="a66d4990ec83ac90" providerId="LiveId" clId="{3B5ECAAE-5248-4D4E-8AF1-07DD465667BE}" dt="2021-10-08T18:56:55.839" v="1017" actId="1076"/>
          <ac:spMkLst>
            <pc:docMk/>
            <pc:sldMk cId="1737700634" sldId="577"/>
            <ac:spMk id="80" creationId="{2689F5AB-B726-4332-8D08-BEF28F9FC010}"/>
          </ac:spMkLst>
        </pc:spChg>
        <pc:spChg chg="mod topLvl">
          <ac:chgData name="Minesh Patel" userId="a66d4990ec83ac90" providerId="LiveId" clId="{3B5ECAAE-5248-4D4E-8AF1-07DD465667BE}" dt="2021-10-08T19:22:15.884" v="1220" actId="1076"/>
          <ac:spMkLst>
            <pc:docMk/>
            <pc:sldMk cId="1737700634" sldId="577"/>
            <ac:spMk id="82" creationId="{2B91406D-EA23-4BA6-94A0-658D906D4D1C}"/>
          </ac:spMkLst>
        </pc:spChg>
        <pc:spChg chg="mod topLvl">
          <ac:chgData name="Minesh Patel" userId="a66d4990ec83ac90" providerId="LiveId" clId="{3B5ECAAE-5248-4D4E-8AF1-07DD465667BE}" dt="2021-10-08T19:23:01.753" v="1222" actId="1076"/>
          <ac:spMkLst>
            <pc:docMk/>
            <pc:sldMk cId="1737700634" sldId="577"/>
            <ac:spMk id="90" creationId="{AF3739E7-CDF4-4918-8AFC-CEDD0B42F1C6}"/>
          </ac:spMkLst>
        </pc:spChg>
        <pc:spChg chg="mod topLvl">
          <ac:chgData name="Minesh Patel" userId="a66d4990ec83ac90" providerId="LiveId" clId="{3B5ECAAE-5248-4D4E-8AF1-07DD465667BE}" dt="2021-10-08T19:22:15.884" v="1220" actId="1076"/>
          <ac:spMkLst>
            <pc:docMk/>
            <pc:sldMk cId="1737700634" sldId="577"/>
            <ac:spMk id="91" creationId="{41F5908B-A383-40DA-8F2D-D59AFFF11C62}"/>
          </ac:spMkLst>
        </pc:spChg>
        <pc:spChg chg="mod">
          <ac:chgData name="Minesh Patel" userId="a66d4990ec83ac90" providerId="LiveId" clId="{3B5ECAAE-5248-4D4E-8AF1-07DD465667BE}" dt="2021-10-08T18:59:23.805" v="1058" actId="165"/>
          <ac:spMkLst>
            <pc:docMk/>
            <pc:sldMk cId="1737700634" sldId="577"/>
            <ac:spMk id="92" creationId="{A1D06BA7-012C-4EB5-BE03-92B35F928A76}"/>
          </ac:spMkLst>
        </pc:spChg>
        <pc:spChg chg="mod">
          <ac:chgData name="Minesh Patel" userId="a66d4990ec83ac90" providerId="LiveId" clId="{3B5ECAAE-5248-4D4E-8AF1-07DD465667BE}" dt="2021-10-08T18:59:23.805" v="1058" actId="165"/>
          <ac:spMkLst>
            <pc:docMk/>
            <pc:sldMk cId="1737700634" sldId="577"/>
            <ac:spMk id="93" creationId="{8395F494-3429-4E47-BDCD-4EEA0456EBE5}"/>
          </ac:spMkLst>
        </pc:spChg>
        <pc:spChg chg="mod">
          <ac:chgData name="Minesh Patel" userId="a66d4990ec83ac90" providerId="LiveId" clId="{3B5ECAAE-5248-4D4E-8AF1-07DD465667BE}" dt="2021-10-08T18:59:23.805" v="1058" actId="165"/>
          <ac:spMkLst>
            <pc:docMk/>
            <pc:sldMk cId="1737700634" sldId="577"/>
            <ac:spMk id="94" creationId="{520E2993-186B-4033-A14A-102CA2F8F797}"/>
          </ac:spMkLst>
        </pc:spChg>
        <pc:spChg chg="mod">
          <ac:chgData name="Minesh Patel" userId="a66d4990ec83ac90" providerId="LiveId" clId="{3B5ECAAE-5248-4D4E-8AF1-07DD465667BE}" dt="2021-10-08T18:59:23.805" v="1058" actId="165"/>
          <ac:spMkLst>
            <pc:docMk/>
            <pc:sldMk cId="1737700634" sldId="577"/>
            <ac:spMk id="95" creationId="{46B25A89-C80C-4747-AC25-83929C0BB462}"/>
          </ac:spMkLst>
        </pc:spChg>
        <pc:spChg chg="mod">
          <ac:chgData name="Minesh Patel" userId="a66d4990ec83ac90" providerId="LiveId" clId="{3B5ECAAE-5248-4D4E-8AF1-07DD465667BE}" dt="2021-10-08T18:59:23.805" v="1058" actId="165"/>
          <ac:spMkLst>
            <pc:docMk/>
            <pc:sldMk cId="1737700634" sldId="577"/>
            <ac:spMk id="96" creationId="{F9933060-A511-41D6-ACEF-41025FDC8050}"/>
          </ac:spMkLst>
        </pc:spChg>
        <pc:spChg chg="mod">
          <ac:chgData name="Minesh Patel" userId="a66d4990ec83ac90" providerId="LiveId" clId="{3B5ECAAE-5248-4D4E-8AF1-07DD465667BE}" dt="2021-10-08T18:59:23.805" v="1058" actId="165"/>
          <ac:spMkLst>
            <pc:docMk/>
            <pc:sldMk cId="1737700634" sldId="577"/>
            <ac:spMk id="97" creationId="{49245944-5473-4F81-82B2-5DA119D904A3}"/>
          </ac:spMkLst>
        </pc:spChg>
        <pc:spChg chg="mod">
          <ac:chgData name="Minesh Patel" userId="a66d4990ec83ac90" providerId="LiveId" clId="{3B5ECAAE-5248-4D4E-8AF1-07DD465667BE}" dt="2021-10-08T18:59:23.805" v="1058" actId="165"/>
          <ac:spMkLst>
            <pc:docMk/>
            <pc:sldMk cId="1737700634" sldId="577"/>
            <ac:spMk id="98" creationId="{77F10625-DDDF-4330-AB57-8DB1870A2834}"/>
          </ac:spMkLst>
        </pc:spChg>
        <pc:spChg chg="mod">
          <ac:chgData name="Minesh Patel" userId="a66d4990ec83ac90" providerId="LiveId" clId="{3B5ECAAE-5248-4D4E-8AF1-07DD465667BE}" dt="2021-10-08T18:59:23.805" v="1058" actId="165"/>
          <ac:spMkLst>
            <pc:docMk/>
            <pc:sldMk cId="1737700634" sldId="577"/>
            <ac:spMk id="99" creationId="{DB4D7C3E-92BE-4745-AFCC-28A045ADA9D6}"/>
          </ac:spMkLst>
        </pc:spChg>
        <pc:spChg chg="mod">
          <ac:chgData name="Minesh Patel" userId="a66d4990ec83ac90" providerId="LiveId" clId="{3B5ECAAE-5248-4D4E-8AF1-07DD465667BE}" dt="2021-10-08T18:59:23.805" v="1058" actId="165"/>
          <ac:spMkLst>
            <pc:docMk/>
            <pc:sldMk cId="1737700634" sldId="577"/>
            <ac:spMk id="100" creationId="{4916D7C7-71F5-4DDC-BEB8-21DCA9CFB5EC}"/>
          </ac:spMkLst>
        </pc:spChg>
        <pc:spChg chg="mod">
          <ac:chgData name="Minesh Patel" userId="a66d4990ec83ac90" providerId="LiveId" clId="{3B5ECAAE-5248-4D4E-8AF1-07DD465667BE}" dt="2021-10-08T18:59:23.805" v="1058" actId="165"/>
          <ac:spMkLst>
            <pc:docMk/>
            <pc:sldMk cId="1737700634" sldId="577"/>
            <ac:spMk id="101" creationId="{A607FD99-065D-463A-893D-9C980C346A30}"/>
          </ac:spMkLst>
        </pc:spChg>
        <pc:spChg chg="mod">
          <ac:chgData name="Minesh Patel" userId="a66d4990ec83ac90" providerId="LiveId" clId="{3B5ECAAE-5248-4D4E-8AF1-07DD465667BE}" dt="2021-10-08T18:59:23.805" v="1058" actId="165"/>
          <ac:spMkLst>
            <pc:docMk/>
            <pc:sldMk cId="1737700634" sldId="577"/>
            <ac:spMk id="102" creationId="{2A1ADBF1-F62B-4442-8E5C-0FC0FA9C000D}"/>
          </ac:spMkLst>
        </pc:spChg>
        <pc:spChg chg="mod">
          <ac:chgData name="Minesh Patel" userId="a66d4990ec83ac90" providerId="LiveId" clId="{3B5ECAAE-5248-4D4E-8AF1-07DD465667BE}" dt="2021-10-08T18:59:23.805" v="1058" actId="165"/>
          <ac:spMkLst>
            <pc:docMk/>
            <pc:sldMk cId="1737700634" sldId="577"/>
            <ac:spMk id="103" creationId="{849B3862-5765-4A4E-BF17-0B281DAFC8D9}"/>
          </ac:spMkLst>
        </pc:spChg>
        <pc:spChg chg="mod">
          <ac:chgData name="Minesh Patel" userId="a66d4990ec83ac90" providerId="LiveId" clId="{3B5ECAAE-5248-4D4E-8AF1-07DD465667BE}" dt="2021-10-08T18:59:23.805" v="1058" actId="165"/>
          <ac:spMkLst>
            <pc:docMk/>
            <pc:sldMk cId="1737700634" sldId="577"/>
            <ac:spMk id="104" creationId="{D1FCDFD1-98DC-4B03-B753-FB045DED6192}"/>
          </ac:spMkLst>
        </pc:spChg>
        <pc:spChg chg="mod">
          <ac:chgData name="Minesh Patel" userId="a66d4990ec83ac90" providerId="LiveId" clId="{3B5ECAAE-5248-4D4E-8AF1-07DD465667BE}" dt="2021-10-08T18:59:23.805" v="1058" actId="165"/>
          <ac:spMkLst>
            <pc:docMk/>
            <pc:sldMk cId="1737700634" sldId="577"/>
            <ac:spMk id="105" creationId="{5C7523D8-3E67-4418-8C2D-B4D7C35565BC}"/>
          </ac:spMkLst>
        </pc:spChg>
        <pc:spChg chg="mod">
          <ac:chgData name="Minesh Patel" userId="a66d4990ec83ac90" providerId="LiveId" clId="{3B5ECAAE-5248-4D4E-8AF1-07DD465667BE}" dt="2021-10-08T18:59:23.805" v="1058" actId="165"/>
          <ac:spMkLst>
            <pc:docMk/>
            <pc:sldMk cId="1737700634" sldId="577"/>
            <ac:spMk id="106" creationId="{A0F8B40E-257D-4EF5-97F6-9EACC38492E9}"/>
          </ac:spMkLst>
        </pc:spChg>
        <pc:spChg chg="mod">
          <ac:chgData name="Minesh Patel" userId="a66d4990ec83ac90" providerId="LiveId" clId="{3B5ECAAE-5248-4D4E-8AF1-07DD465667BE}" dt="2021-10-08T18:59:23.805" v="1058" actId="165"/>
          <ac:spMkLst>
            <pc:docMk/>
            <pc:sldMk cId="1737700634" sldId="577"/>
            <ac:spMk id="107" creationId="{DAD9F95E-29DF-4570-A372-3DE7498679AB}"/>
          </ac:spMkLst>
        </pc:spChg>
        <pc:spChg chg="mod">
          <ac:chgData name="Minesh Patel" userId="a66d4990ec83ac90" providerId="LiveId" clId="{3B5ECAAE-5248-4D4E-8AF1-07DD465667BE}" dt="2021-10-08T18:59:23.805" v="1058" actId="165"/>
          <ac:spMkLst>
            <pc:docMk/>
            <pc:sldMk cId="1737700634" sldId="577"/>
            <ac:spMk id="108" creationId="{29B20088-71D0-4E7C-8140-8B3A125A2FDB}"/>
          </ac:spMkLst>
        </pc:spChg>
        <pc:spChg chg="mod">
          <ac:chgData name="Minesh Patel" userId="a66d4990ec83ac90" providerId="LiveId" clId="{3B5ECAAE-5248-4D4E-8AF1-07DD465667BE}" dt="2021-10-08T18:59:23.805" v="1058" actId="165"/>
          <ac:spMkLst>
            <pc:docMk/>
            <pc:sldMk cId="1737700634" sldId="577"/>
            <ac:spMk id="109" creationId="{B9E1A9C1-A118-4B58-88DC-FD35F4A8B352}"/>
          </ac:spMkLst>
        </pc:spChg>
        <pc:spChg chg="mod">
          <ac:chgData name="Minesh Patel" userId="a66d4990ec83ac90" providerId="LiveId" clId="{3B5ECAAE-5248-4D4E-8AF1-07DD465667BE}" dt="2021-10-08T18:59:23.805" v="1058" actId="165"/>
          <ac:spMkLst>
            <pc:docMk/>
            <pc:sldMk cId="1737700634" sldId="577"/>
            <ac:spMk id="110" creationId="{18A03D77-B151-4061-9367-4886BD2748AC}"/>
          </ac:spMkLst>
        </pc:spChg>
        <pc:spChg chg="add mod">
          <ac:chgData name="Minesh Patel" userId="a66d4990ec83ac90" providerId="LiveId" clId="{3B5ECAAE-5248-4D4E-8AF1-07DD465667BE}" dt="2021-10-08T19:07:01.118" v="1130" actId="1582"/>
          <ac:spMkLst>
            <pc:docMk/>
            <pc:sldMk cId="1737700634" sldId="577"/>
            <ac:spMk id="111" creationId="{6BCCD138-7198-438B-9267-B3846EB3AFCC}"/>
          </ac:spMkLst>
        </pc:spChg>
        <pc:spChg chg="add mod">
          <ac:chgData name="Minesh Patel" userId="a66d4990ec83ac90" providerId="LiveId" clId="{3B5ECAAE-5248-4D4E-8AF1-07DD465667BE}" dt="2021-10-08T19:07:01.118" v="1130" actId="1582"/>
          <ac:spMkLst>
            <pc:docMk/>
            <pc:sldMk cId="1737700634" sldId="577"/>
            <ac:spMk id="112" creationId="{F68A0D14-C73C-449F-8B61-7C289CCF7749}"/>
          </ac:spMkLst>
        </pc:spChg>
        <pc:spChg chg="add mod">
          <ac:chgData name="Minesh Patel" userId="a66d4990ec83ac90" providerId="LiveId" clId="{3B5ECAAE-5248-4D4E-8AF1-07DD465667BE}" dt="2021-10-08T19:07:01.118" v="1130" actId="1582"/>
          <ac:spMkLst>
            <pc:docMk/>
            <pc:sldMk cId="1737700634" sldId="577"/>
            <ac:spMk id="113" creationId="{6E925791-2EEC-4F4F-97A2-DF2CF7EBE997}"/>
          </ac:spMkLst>
        </pc:spChg>
        <pc:spChg chg="add mod">
          <ac:chgData name="Minesh Patel" userId="a66d4990ec83ac90" providerId="LiveId" clId="{3B5ECAAE-5248-4D4E-8AF1-07DD465667BE}" dt="2021-10-08T19:07:01.118" v="1130" actId="1582"/>
          <ac:spMkLst>
            <pc:docMk/>
            <pc:sldMk cId="1737700634" sldId="577"/>
            <ac:spMk id="114" creationId="{A8F56EE0-91AE-428F-9855-F7EC82FF6DDD}"/>
          </ac:spMkLst>
        </pc:spChg>
        <pc:spChg chg="add mod">
          <ac:chgData name="Minesh Patel" userId="a66d4990ec83ac90" providerId="LiveId" clId="{3B5ECAAE-5248-4D4E-8AF1-07DD465667BE}" dt="2021-10-08T19:07:01.118" v="1130" actId="1582"/>
          <ac:spMkLst>
            <pc:docMk/>
            <pc:sldMk cId="1737700634" sldId="577"/>
            <ac:spMk id="115" creationId="{D48EF0F9-F18A-408E-A64F-A436AAE01E54}"/>
          </ac:spMkLst>
        </pc:spChg>
        <pc:spChg chg="add mod">
          <ac:chgData name="Minesh Patel" userId="a66d4990ec83ac90" providerId="LiveId" clId="{3B5ECAAE-5248-4D4E-8AF1-07DD465667BE}" dt="2021-10-08T19:07:01.118" v="1130" actId="1582"/>
          <ac:spMkLst>
            <pc:docMk/>
            <pc:sldMk cId="1737700634" sldId="577"/>
            <ac:spMk id="116" creationId="{14FF909B-0EC4-4278-86EB-11A2B7F22A07}"/>
          </ac:spMkLst>
        </pc:spChg>
        <pc:spChg chg="add mod">
          <ac:chgData name="Minesh Patel" userId="a66d4990ec83ac90" providerId="LiveId" clId="{3B5ECAAE-5248-4D4E-8AF1-07DD465667BE}" dt="2021-10-08T19:07:01.118" v="1130" actId="1582"/>
          <ac:spMkLst>
            <pc:docMk/>
            <pc:sldMk cId="1737700634" sldId="577"/>
            <ac:spMk id="117" creationId="{FCC922BE-9175-4168-81CB-D3350F9FADB6}"/>
          </ac:spMkLst>
        </pc:spChg>
        <pc:spChg chg="mod">
          <ac:chgData name="Minesh Patel" userId="a66d4990ec83ac90" providerId="LiveId" clId="{3B5ECAAE-5248-4D4E-8AF1-07DD465667BE}" dt="2021-10-08T19:07:01.118" v="1130" actId="1582"/>
          <ac:spMkLst>
            <pc:docMk/>
            <pc:sldMk cId="1737700634" sldId="577"/>
            <ac:spMk id="119" creationId="{BA965DA3-B3FA-42CF-8323-7FB8FF51F990}"/>
          </ac:spMkLst>
        </pc:spChg>
        <pc:spChg chg="mod">
          <ac:chgData name="Minesh Patel" userId="a66d4990ec83ac90" providerId="LiveId" clId="{3B5ECAAE-5248-4D4E-8AF1-07DD465667BE}" dt="2021-10-08T19:07:01.118" v="1130" actId="1582"/>
          <ac:spMkLst>
            <pc:docMk/>
            <pc:sldMk cId="1737700634" sldId="577"/>
            <ac:spMk id="120" creationId="{446C81E2-1F43-4107-BFA8-BF9C57D62B57}"/>
          </ac:spMkLst>
        </pc:spChg>
        <pc:spChg chg="mod">
          <ac:chgData name="Minesh Patel" userId="a66d4990ec83ac90" providerId="LiveId" clId="{3B5ECAAE-5248-4D4E-8AF1-07DD465667BE}" dt="2021-10-08T19:07:01.118" v="1130" actId="1582"/>
          <ac:spMkLst>
            <pc:docMk/>
            <pc:sldMk cId="1737700634" sldId="577"/>
            <ac:spMk id="121" creationId="{A3256585-C7F5-49C7-9D25-94FA72103CC2}"/>
          </ac:spMkLst>
        </pc:spChg>
        <pc:spChg chg="mod">
          <ac:chgData name="Minesh Patel" userId="a66d4990ec83ac90" providerId="LiveId" clId="{3B5ECAAE-5248-4D4E-8AF1-07DD465667BE}" dt="2021-10-08T19:07:01.118" v="1130" actId="1582"/>
          <ac:spMkLst>
            <pc:docMk/>
            <pc:sldMk cId="1737700634" sldId="577"/>
            <ac:spMk id="122" creationId="{A89BC4FB-1933-4702-8BFC-91BE0ACCBEA1}"/>
          </ac:spMkLst>
        </pc:spChg>
        <pc:spChg chg="mod">
          <ac:chgData name="Minesh Patel" userId="a66d4990ec83ac90" providerId="LiveId" clId="{3B5ECAAE-5248-4D4E-8AF1-07DD465667BE}" dt="2021-10-08T19:07:01.118" v="1130" actId="1582"/>
          <ac:spMkLst>
            <pc:docMk/>
            <pc:sldMk cId="1737700634" sldId="577"/>
            <ac:spMk id="123" creationId="{961C66E2-483B-4FD4-8878-7705439FD2CA}"/>
          </ac:spMkLst>
        </pc:spChg>
        <pc:spChg chg="mod">
          <ac:chgData name="Minesh Patel" userId="a66d4990ec83ac90" providerId="LiveId" clId="{3B5ECAAE-5248-4D4E-8AF1-07DD465667BE}" dt="2021-10-08T19:07:01.118" v="1130" actId="1582"/>
          <ac:spMkLst>
            <pc:docMk/>
            <pc:sldMk cId="1737700634" sldId="577"/>
            <ac:spMk id="124" creationId="{E8531847-7228-428B-A92C-D9B26023F9A5}"/>
          </ac:spMkLst>
        </pc:spChg>
        <pc:spChg chg="mod">
          <ac:chgData name="Minesh Patel" userId="a66d4990ec83ac90" providerId="LiveId" clId="{3B5ECAAE-5248-4D4E-8AF1-07DD465667BE}" dt="2021-10-08T19:07:01.118" v="1130" actId="1582"/>
          <ac:spMkLst>
            <pc:docMk/>
            <pc:sldMk cId="1737700634" sldId="577"/>
            <ac:spMk id="125" creationId="{0D13749E-6F78-4A9C-8BE5-4931AA31CF36}"/>
          </ac:spMkLst>
        </pc:spChg>
        <pc:spChg chg="mod">
          <ac:chgData name="Minesh Patel" userId="a66d4990ec83ac90" providerId="LiveId" clId="{3B5ECAAE-5248-4D4E-8AF1-07DD465667BE}" dt="2021-10-08T19:07:01.118" v="1130" actId="1582"/>
          <ac:spMkLst>
            <pc:docMk/>
            <pc:sldMk cId="1737700634" sldId="577"/>
            <ac:spMk id="127" creationId="{7ADFA90D-5109-4B74-A5FA-076399C7CF4A}"/>
          </ac:spMkLst>
        </pc:spChg>
        <pc:spChg chg="mod">
          <ac:chgData name="Minesh Patel" userId="a66d4990ec83ac90" providerId="LiveId" clId="{3B5ECAAE-5248-4D4E-8AF1-07DD465667BE}" dt="2021-10-08T19:07:01.118" v="1130" actId="1582"/>
          <ac:spMkLst>
            <pc:docMk/>
            <pc:sldMk cId="1737700634" sldId="577"/>
            <ac:spMk id="128" creationId="{AD70DD63-6EB0-46C0-8A9D-DD56ADA76D43}"/>
          </ac:spMkLst>
        </pc:spChg>
        <pc:spChg chg="mod">
          <ac:chgData name="Minesh Patel" userId="a66d4990ec83ac90" providerId="LiveId" clId="{3B5ECAAE-5248-4D4E-8AF1-07DD465667BE}" dt="2021-10-08T19:07:01.118" v="1130" actId="1582"/>
          <ac:spMkLst>
            <pc:docMk/>
            <pc:sldMk cId="1737700634" sldId="577"/>
            <ac:spMk id="129" creationId="{D9E020E7-21A6-4036-AE59-CB5EE0860DDF}"/>
          </ac:spMkLst>
        </pc:spChg>
        <pc:spChg chg="mod">
          <ac:chgData name="Minesh Patel" userId="a66d4990ec83ac90" providerId="LiveId" clId="{3B5ECAAE-5248-4D4E-8AF1-07DD465667BE}" dt="2021-10-08T19:07:01.118" v="1130" actId="1582"/>
          <ac:spMkLst>
            <pc:docMk/>
            <pc:sldMk cId="1737700634" sldId="577"/>
            <ac:spMk id="130" creationId="{03004A5C-B8A1-4348-A79B-6951EDB9534D}"/>
          </ac:spMkLst>
        </pc:spChg>
        <pc:spChg chg="mod">
          <ac:chgData name="Minesh Patel" userId="a66d4990ec83ac90" providerId="LiveId" clId="{3B5ECAAE-5248-4D4E-8AF1-07DD465667BE}" dt="2021-10-08T19:07:01.118" v="1130" actId="1582"/>
          <ac:spMkLst>
            <pc:docMk/>
            <pc:sldMk cId="1737700634" sldId="577"/>
            <ac:spMk id="131" creationId="{C16B2997-DAA7-4BC9-B226-BC90E661CF56}"/>
          </ac:spMkLst>
        </pc:spChg>
        <pc:spChg chg="mod ord">
          <ac:chgData name="Minesh Patel" userId="a66d4990ec83ac90" providerId="LiveId" clId="{3B5ECAAE-5248-4D4E-8AF1-07DD465667BE}" dt="2021-10-08T19:07:01.118" v="1130" actId="1582"/>
          <ac:spMkLst>
            <pc:docMk/>
            <pc:sldMk cId="1737700634" sldId="577"/>
            <ac:spMk id="132" creationId="{EEC47E07-1807-4B4E-994B-69747B010A01}"/>
          </ac:spMkLst>
        </pc:spChg>
        <pc:spChg chg="mod">
          <ac:chgData name="Minesh Patel" userId="a66d4990ec83ac90" providerId="LiveId" clId="{3B5ECAAE-5248-4D4E-8AF1-07DD465667BE}" dt="2021-10-08T19:07:01.118" v="1130" actId="1582"/>
          <ac:spMkLst>
            <pc:docMk/>
            <pc:sldMk cId="1737700634" sldId="577"/>
            <ac:spMk id="133" creationId="{42791092-2CB5-402E-B6FF-EB462DD9BDB8}"/>
          </ac:spMkLst>
        </pc:spChg>
        <pc:spChg chg="mod">
          <ac:chgData name="Minesh Patel" userId="a66d4990ec83ac90" providerId="LiveId" clId="{3B5ECAAE-5248-4D4E-8AF1-07DD465667BE}" dt="2021-10-08T19:07:01.118" v="1130" actId="1582"/>
          <ac:spMkLst>
            <pc:docMk/>
            <pc:sldMk cId="1737700634" sldId="577"/>
            <ac:spMk id="135" creationId="{26F9BC9F-8C16-4313-9C6E-8DADFC2259CE}"/>
          </ac:spMkLst>
        </pc:spChg>
        <pc:spChg chg="mod">
          <ac:chgData name="Minesh Patel" userId="a66d4990ec83ac90" providerId="LiveId" clId="{3B5ECAAE-5248-4D4E-8AF1-07DD465667BE}" dt="2021-10-08T19:07:01.118" v="1130" actId="1582"/>
          <ac:spMkLst>
            <pc:docMk/>
            <pc:sldMk cId="1737700634" sldId="577"/>
            <ac:spMk id="136" creationId="{5D91F50A-98B5-42BB-AAE2-F4635505C2B6}"/>
          </ac:spMkLst>
        </pc:spChg>
        <pc:spChg chg="mod">
          <ac:chgData name="Minesh Patel" userId="a66d4990ec83ac90" providerId="LiveId" clId="{3B5ECAAE-5248-4D4E-8AF1-07DD465667BE}" dt="2021-10-08T19:07:01.118" v="1130" actId="1582"/>
          <ac:spMkLst>
            <pc:docMk/>
            <pc:sldMk cId="1737700634" sldId="577"/>
            <ac:spMk id="137" creationId="{C4082C0B-34D5-4546-A10C-4D009231CE29}"/>
          </ac:spMkLst>
        </pc:spChg>
        <pc:spChg chg="mod">
          <ac:chgData name="Minesh Patel" userId="a66d4990ec83ac90" providerId="LiveId" clId="{3B5ECAAE-5248-4D4E-8AF1-07DD465667BE}" dt="2021-10-08T19:07:01.118" v="1130" actId="1582"/>
          <ac:spMkLst>
            <pc:docMk/>
            <pc:sldMk cId="1737700634" sldId="577"/>
            <ac:spMk id="138" creationId="{5E887C0E-BD2E-4803-98B2-A18A32FD194F}"/>
          </ac:spMkLst>
        </pc:spChg>
        <pc:spChg chg="mod">
          <ac:chgData name="Minesh Patel" userId="a66d4990ec83ac90" providerId="LiveId" clId="{3B5ECAAE-5248-4D4E-8AF1-07DD465667BE}" dt="2021-10-08T19:07:01.118" v="1130" actId="1582"/>
          <ac:spMkLst>
            <pc:docMk/>
            <pc:sldMk cId="1737700634" sldId="577"/>
            <ac:spMk id="139" creationId="{C01DE164-9E88-4886-81F4-86F4438AAD1B}"/>
          </ac:spMkLst>
        </pc:spChg>
        <pc:spChg chg="mod">
          <ac:chgData name="Minesh Patel" userId="a66d4990ec83ac90" providerId="LiveId" clId="{3B5ECAAE-5248-4D4E-8AF1-07DD465667BE}" dt="2021-10-08T19:07:01.118" v="1130" actId="1582"/>
          <ac:spMkLst>
            <pc:docMk/>
            <pc:sldMk cId="1737700634" sldId="577"/>
            <ac:spMk id="140" creationId="{F334255B-D1B5-45B8-B24B-398034E7DAFF}"/>
          </ac:spMkLst>
        </pc:spChg>
        <pc:spChg chg="mod">
          <ac:chgData name="Minesh Patel" userId="a66d4990ec83ac90" providerId="LiveId" clId="{3B5ECAAE-5248-4D4E-8AF1-07DD465667BE}" dt="2021-10-08T19:07:01.118" v="1130" actId="1582"/>
          <ac:spMkLst>
            <pc:docMk/>
            <pc:sldMk cId="1737700634" sldId="577"/>
            <ac:spMk id="141" creationId="{1CA0BAC6-F568-43FF-AB49-288E56404278}"/>
          </ac:spMkLst>
        </pc:spChg>
        <pc:spChg chg="mod">
          <ac:chgData name="Minesh Patel" userId="a66d4990ec83ac90" providerId="LiveId" clId="{3B5ECAAE-5248-4D4E-8AF1-07DD465667BE}" dt="2021-10-08T19:03:57.444" v="1110" actId="108"/>
          <ac:spMkLst>
            <pc:docMk/>
            <pc:sldMk cId="1737700634" sldId="577"/>
            <ac:spMk id="143" creationId="{360E709C-31D3-47F8-B0FC-C324E72D7034}"/>
          </ac:spMkLst>
        </pc:spChg>
        <pc:spChg chg="mod">
          <ac:chgData name="Minesh Patel" userId="a66d4990ec83ac90" providerId="LiveId" clId="{3B5ECAAE-5248-4D4E-8AF1-07DD465667BE}" dt="2021-10-08T19:03:57.444" v="1110" actId="108"/>
          <ac:spMkLst>
            <pc:docMk/>
            <pc:sldMk cId="1737700634" sldId="577"/>
            <ac:spMk id="144" creationId="{E2A577AB-096D-4D50-AE61-DA79E100C6FB}"/>
          </ac:spMkLst>
        </pc:spChg>
        <pc:spChg chg="mod">
          <ac:chgData name="Minesh Patel" userId="a66d4990ec83ac90" providerId="LiveId" clId="{3B5ECAAE-5248-4D4E-8AF1-07DD465667BE}" dt="2021-10-08T19:03:57.444" v="1110" actId="108"/>
          <ac:spMkLst>
            <pc:docMk/>
            <pc:sldMk cId="1737700634" sldId="577"/>
            <ac:spMk id="145" creationId="{053125AC-F05E-4D71-91F2-AA3C3415D8A8}"/>
          </ac:spMkLst>
        </pc:spChg>
        <pc:spChg chg="mod">
          <ac:chgData name="Minesh Patel" userId="a66d4990ec83ac90" providerId="LiveId" clId="{3B5ECAAE-5248-4D4E-8AF1-07DD465667BE}" dt="2021-10-08T19:03:57.444" v="1110" actId="108"/>
          <ac:spMkLst>
            <pc:docMk/>
            <pc:sldMk cId="1737700634" sldId="577"/>
            <ac:spMk id="146" creationId="{5D092FD7-4218-4612-9F74-327C4F31A7D5}"/>
          </ac:spMkLst>
        </pc:spChg>
        <pc:spChg chg="mod">
          <ac:chgData name="Minesh Patel" userId="a66d4990ec83ac90" providerId="LiveId" clId="{3B5ECAAE-5248-4D4E-8AF1-07DD465667BE}" dt="2021-10-08T19:03:57.444" v="1110" actId="108"/>
          <ac:spMkLst>
            <pc:docMk/>
            <pc:sldMk cId="1737700634" sldId="577"/>
            <ac:spMk id="147" creationId="{D2ACAB5B-41DE-4E80-BC86-9AD0CE1442C4}"/>
          </ac:spMkLst>
        </pc:spChg>
        <pc:spChg chg="mod">
          <ac:chgData name="Minesh Patel" userId="a66d4990ec83ac90" providerId="LiveId" clId="{3B5ECAAE-5248-4D4E-8AF1-07DD465667BE}" dt="2021-10-08T19:03:57.444" v="1110" actId="108"/>
          <ac:spMkLst>
            <pc:docMk/>
            <pc:sldMk cId="1737700634" sldId="577"/>
            <ac:spMk id="148" creationId="{94132B24-3254-4ED8-B43A-4B5CAE81176A}"/>
          </ac:spMkLst>
        </pc:spChg>
        <pc:spChg chg="mod">
          <ac:chgData name="Minesh Patel" userId="a66d4990ec83ac90" providerId="LiveId" clId="{3B5ECAAE-5248-4D4E-8AF1-07DD465667BE}" dt="2021-10-08T19:03:57.444" v="1110" actId="108"/>
          <ac:spMkLst>
            <pc:docMk/>
            <pc:sldMk cId="1737700634" sldId="577"/>
            <ac:spMk id="149" creationId="{4C585C6D-4492-4ED5-8454-520359668BF5}"/>
          </ac:spMkLst>
        </pc:spChg>
        <pc:spChg chg="mod">
          <ac:chgData name="Minesh Patel" userId="a66d4990ec83ac90" providerId="LiveId" clId="{3B5ECAAE-5248-4D4E-8AF1-07DD465667BE}" dt="2021-10-08T19:07:01.118" v="1130" actId="1582"/>
          <ac:spMkLst>
            <pc:docMk/>
            <pc:sldMk cId="1737700634" sldId="577"/>
            <ac:spMk id="151" creationId="{504EB995-A76F-416B-BDB6-389B0EE6ED67}"/>
          </ac:spMkLst>
        </pc:spChg>
        <pc:spChg chg="mod">
          <ac:chgData name="Minesh Patel" userId="a66d4990ec83ac90" providerId="LiveId" clId="{3B5ECAAE-5248-4D4E-8AF1-07DD465667BE}" dt="2021-10-08T19:07:01.118" v="1130" actId="1582"/>
          <ac:spMkLst>
            <pc:docMk/>
            <pc:sldMk cId="1737700634" sldId="577"/>
            <ac:spMk id="152" creationId="{7E08EE32-CB4B-40BC-BBEE-ED935914D342}"/>
          </ac:spMkLst>
        </pc:spChg>
        <pc:spChg chg="mod">
          <ac:chgData name="Minesh Patel" userId="a66d4990ec83ac90" providerId="LiveId" clId="{3B5ECAAE-5248-4D4E-8AF1-07DD465667BE}" dt="2021-10-08T19:07:01.118" v="1130" actId="1582"/>
          <ac:spMkLst>
            <pc:docMk/>
            <pc:sldMk cId="1737700634" sldId="577"/>
            <ac:spMk id="153" creationId="{ED2253F9-EEAB-4F6D-B9D5-DA600CA4FA2D}"/>
          </ac:spMkLst>
        </pc:spChg>
        <pc:spChg chg="mod">
          <ac:chgData name="Minesh Patel" userId="a66d4990ec83ac90" providerId="LiveId" clId="{3B5ECAAE-5248-4D4E-8AF1-07DD465667BE}" dt="2021-10-08T19:07:01.118" v="1130" actId="1582"/>
          <ac:spMkLst>
            <pc:docMk/>
            <pc:sldMk cId="1737700634" sldId="577"/>
            <ac:spMk id="154" creationId="{58171C83-B36E-4A1A-AEA5-759CF7290F37}"/>
          </ac:spMkLst>
        </pc:spChg>
        <pc:spChg chg="mod">
          <ac:chgData name="Minesh Patel" userId="a66d4990ec83ac90" providerId="LiveId" clId="{3B5ECAAE-5248-4D4E-8AF1-07DD465667BE}" dt="2021-10-08T19:07:01.118" v="1130" actId="1582"/>
          <ac:spMkLst>
            <pc:docMk/>
            <pc:sldMk cId="1737700634" sldId="577"/>
            <ac:spMk id="155" creationId="{63698EAB-C024-4C97-9E41-A94E5F338E29}"/>
          </ac:spMkLst>
        </pc:spChg>
        <pc:spChg chg="mod">
          <ac:chgData name="Minesh Patel" userId="a66d4990ec83ac90" providerId="LiveId" clId="{3B5ECAAE-5248-4D4E-8AF1-07DD465667BE}" dt="2021-10-08T19:07:01.118" v="1130" actId="1582"/>
          <ac:spMkLst>
            <pc:docMk/>
            <pc:sldMk cId="1737700634" sldId="577"/>
            <ac:spMk id="156" creationId="{D231B883-2188-4C05-BBC6-8E5FA6A010C7}"/>
          </ac:spMkLst>
        </pc:spChg>
        <pc:spChg chg="mod">
          <ac:chgData name="Minesh Patel" userId="a66d4990ec83ac90" providerId="LiveId" clId="{3B5ECAAE-5248-4D4E-8AF1-07DD465667BE}" dt="2021-10-08T19:07:01.118" v="1130" actId="1582"/>
          <ac:spMkLst>
            <pc:docMk/>
            <pc:sldMk cId="1737700634" sldId="577"/>
            <ac:spMk id="157" creationId="{02FF8E88-E2CC-4BC9-B3D3-C212EB5C0909}"/>
          </ac:spMkLst>
        </pc:spChg>
        <pc:spChg chg="mod">
          <ac:chgData name="Minesh Patel" userId="a66d4990ec83ac90" providerId="LiveId" clId="{3B5ECAAE-5248-4D4E-8AF1-07DD465667BE}" dt="2021-10-08T19:07:01.118" v="1130" actId="1582"/>
          <ac:spMkLst>
            <pc:docMk/>
            <pc:sldMk cId="1737700634" sldId="577"/>
            <ac:spMk id="159" creationId="{D7473E72-EC7C-4CF9-8BF9-B5CA5634AA4A}"/>
          </ac:spMkLst>
        </pc:spChg>
        <pc:spChg chg="mod">
          <ac:chgData name="Minesh Patel" userId="a66d4990ec83ac90" providerId="LiveId" clId="{3B5ECAAE-5248-4D4E-8AF1-07DD465667BE}" dt="2021-10-08T19:07:01.118" v="1130" actId="1582"/>
          <ac:spMkLst>
            <pc:docMk/>
            <pc:sldMk cId="1737700634" sldId="577"/>
            <ac:spMk id="160" creationId="{28E58A72-76E5-437C-93FA-9967A859725C}"/>
          </ac:spMkLst>
        </pc:spChg>
        <pc:spChg chg="mod">
          <ac:chgData name="Minesh Patel" userId="a66d4990ec83ac90" providerId="LiveId" clId="{3B5ECAAE-5248-4D4E-8AF1-07DD465667BE}" dt="2021-10-08T19:07:01.118" v="1130" actId="1582"/>
          <ac:spMkLst>
            <pc:docMk/>
            <pc:sldMk cId="1737700634" sldId="577"/>
            <ac:spMk id="161" creationId="{B583B80C-1E37-41A0-9917-C88FAF53D3C3}"/>
          </ac:spMkLst>
        </pc:spChg>
        <pc:spChg chg="mod">
          <ac:chgData name="Minesh Patel" userId="a66d4990ec83ac90" providerId="LiveId" clId="{3B5ECAAE-5248-4D4E-8AF1-07DD465667BE}" dt="2021-10-08T19:07:01.118" v="1130" actId="1582"/>
          <ac:spMkLst>
            <pc:docMk/>
            <pc:sldMk cId="1737700634" sldId="577"/>
            <ac:spMk id="162" creationId="{704896E0-6929-47F3-A6F5-A07DAF75F4E9}"/>
          </ac:spMkLst>
        </pc:spChg>
        <pc:spChg chg="mod">
          <ac:chgData name="Minesh Patel" userId="a66d4990ec83ac90" providerId="LiveId" clId="{3B5ECAAE-5248-4D4E-8AF1-07DD465667BE}" dt="2021-10-08T19:07:01.118" v="1130" actId="1582"/>
          <ac:spMkLst>
            <pc:docMk/>
            <pc:sldMk cId="1737700634" sldId="577"/>
            <ac:spMk id="163" creationId="{8A989482-BE2B-4B65-BD37-511DEB4074B8}"/>
          </ac:spMkLst>
        </pc:spChg>
        <pc:spChg chg="mod">
          <ac:chgData name="Minesh Patel" userId="a66d4990ec83ac90" providerId="LiveId" clId="{3B5ECAAE-5248-4D4E-8AF1-07DD465667BE}" dt="2021-10-08T19:07:01.118" v="1130" actId="1582"/>
          <ac:spMkLst>
            <pc:docMk/>
            <pc:sldMk cId="1737700634" sldId="577"/>
            <ac:spMk id="164" creationId="{B97295C1-3A78-4E02-B9E4-3661F7338EDF}"/>
          </ac:spMkLst>
        </pc:spChg>
        <pc:spChg chg="mod">
          <ac:chgData name="Minesh Patel" userId="a66d4990ec83ac90" providerId="LiveId" clId="{3B5ECAAE-5248-4D4E-8AF1-07DD465667BE}" dt="2021-10-08T19:07:01.118" v="1130" actId="1582"/>
          <ac:spMkLst>
            <pc:docMk/>
            <pc:sldMk cId="1737700634" sldId="577"/>
            <ac:spMk id="165" creationId="{64E59F46-095B-4E7E-A6B8-9DDF4D690F58}"/>
          </ac:spMkLst>
        </pc:spChg>
        <pc:spChg chg="mod">
          <ac:chgData name="Minesh Patel" userId="a66d4990ec83ac90" providerId="LiveId" clId="{3B5ECAAE-5248-4D4E-8AF1-07DD465667BE}" dt="2021-10-08T19:07:01.118" v="1130" actId="1582"/>
          <ac:spMkLst>
            <pc:docMk/>
            <pc:sldMk cId="1737700634" sldId="577"/>
            <ac:spMk id="167" creationId="{0E2356E1-368B-4B28-96DD-1536B655BEBA}"/>
          </ac:spMkLst>
        </pc:spChg>
        <pc:spChg chg="mod">
          <ac:chgData name="Minesh Patel" userId="a66d4990ec83ac90" providerId="LiveId" clId="{3B5ECAAE-5248-4D4E-8AF1-07DD465667BE}" dt="2021-10-08T19:07:01.118" v="1130" actId="1582"/>
          <ac:spMkLst>
            <pc:docMk/>
            <pc:sldMk cId="1737700634" sldId="577"/>
            <ac:spMk id="168" creationId="{A2C397B1-C051-49AD-852E-941E5E8054E2}"/>
          </ac:spMkLst>
        </pc:spChg>
        <pc:spChg chg="mod">
          <ac:chgData name="Minesh Patel" userId="a66d4990ec83ac90" providerId="LiveId" clId="{3B5ECAAE-5248-4D4E-8AF1-07DD465667BE}" dt="2021-10-08T19:07:01.118" v="1130" actId="1582"/>
          <ac:spMkLst>
            <pc:docMk/>
            <pc:sldMk cId="1737700634" sldId="577"/>
            <ac:spMk id="170" creationId="{B55E5EA6-A8F6-4670-939F-3342CA261628}"/>
          </ac:spMkLst>
        </pc:spChg>
        <pc:spChg chg="mod">
          <ac:chgData name="Minesh Patel" userId="a66d4990ec83ac90" providerId="LiveId" clId="{3B5ECAAE-5248-4D4E-8AF1-07DD465667BE}" dt="2021-10-08T19:07:01.118" v="1130" actId="1582"/>
          <ac:spMkLst>
            <pc:docMk/>
            <pc:sldMk cId="1737700634" sldId="577"/>
            <ac:spMk id="171" creationId="{3EC64496-85CA-48A8-8621-D1FB396EB025}"/>
          </ac:spMkLst>
        </pc:spChg>
        <pc:spChg chg="mod">
          <ac:chgData name="Minesh Patel" userId="a66d4990ec83ac90" providerId="LiveId" clId="{3B5ECAAE-5248-4D4E-8AF1-07DD465667BE}" dt="2021-10-08T19:07:01.118" v="1130" actId="1582"/>
          <ac:spMkLst>
            <pc:docMk/>
            <pc:sldMk cId="1737700634" sldId="577"/>
            <ac:spMk id="172" creationId="{E51817BC-39E4-4633-86CF-D02743226ECA}"/>
          </ac:spMkLst>
        </pc:spChg>
        <pc:spChg chg="mod">
          <ac:chgData name="Minesh Patel" userId="a66d4990ec83ac90" providerId="LiveId" clId="{3B5ECAAE-5248-4D4E-8AF1-07DD465667BE}" dt="2021-10-08T19:07:01.118" v="1130" actId="1582"/>
          <ac:spMkLst>
            <pc:docMk/>
            <pc:sldMk cId="1737700634" sldId="577"/>
            <ac:spMk id="173" creationId="{6250C55B-0D0D-4D56-AF6E-F9CC17B10062}"/>
          </ac:spMkLst>
        </pc:spChg>
        <pc:spChg chg="mod">
          <ac:chgData name="Minesh Patel" userId="a66d4990ec83ac90" providerId="LiveId" clId="{3B5ECAAE-5248-4D4E-8AF1-07DD465667BE}" dt="2021-10-08T19:07:01.118" v="1130" actId="1582"/>
          <ac:spMkLst>
            <pc:docMk/>
            <pc:sldMk cId="1737700634" sldId="577"/>
            <ac:spMk id="174" creationId="{E9A672C3-A096-40F2-812C-0F2406EB1D5D}"/>
          </ac:spMkLst>
        </pc:spChg>
        <pc:spChg chg="mod">
          <ac:chgData name="Minesh Patel" userId="a66d4990ec83ac90" providerId="LiveId" clId="{3B5ECAAE-5248-4D4E-8AF1-07DD465667BE}" dt="2021-10-08T19:07:01.118" v="1130" actId="1582"/>
          <ac:spMkLst>
            <pc:docMk/>
            <pc:sldMk cId="1737700634" sldId="577"/>
            <ac:spMk id="176" creationId="{AABDF54C-9695-40A2-8D2C-17D8213F93CE}"/>
          </ac:spMkLst>
        </pc:spChg>
        <pc:spChg chg="mod">
          <ac:chgData name="Minesh Patel" userId="a66d4990ec83ac90" providerId="LiveId" clId="{3B5ECAAE-5248-4D4E-8AF1-07DD465667BE}" dt="2021-10-08T19:07:01.118" v="1130" actId="1582"/>
          <ac:spMkLst>
            <pc:docMk/>
            <pc:sldMk cId="1737700634" sldId="577"/>
            <ac:spMk id="177" creationId="{B78D3E75-18C0-4790-9272-D3A90AF9FAEC}"/>
          </ac:spMkLst>
        </pc:spChg>
        <pc:spChg chg="mod">
          <ac:chgData name="Minesh Patel" userId="a66d4990ec83ac90" providerId="LiveId" clId="{3B5ECAAE-5248-4D4E-8AF1-07DD465667BE}" dt="2021-10-08T19:07:01.118" v="1130" actId="1582"/>
          <ac:spMkLst>
            <pc:docMk/>
            <pc:sldMk cId="1737700634" sldId="577"/>
            <ac:spMk id="178" creationId="{C62EE07E-27B5-49C1-9884-A9E754566536}"/>
          </ac:spMkLst>
        </pc:spChg>
        <pc:spChg chg="mod">
          <ac:chgData name="Minesh Patel" userId="a66d4990ec83ac90" providerId="LiveId" clId="{3B5ECAAE-5248-4D4E-8AF1-07DD465667BE}" dt="2021-10-08T19:07:01.118" v="1130" actId="1582"/>
          <ac:spMkLst>
            <pc:docMk/>
            <pc:sldMk cId="1737700634" sldId="577"/>
            <ac:spMk id="179" creationId="{31F61B3E-6218-4966-8226-42E77E19F6B8}"/>
          </ac:spMkLst>
        </pc:spChg>
        <pc:spChg chg="mod">
          <ac:chgData name="Minesh Patel" userId="a66d4990ec83ac90" providerId="LiveId" clId="{3B5ECAAE-5248-4D4E-8AF1-07DD465667BE}" dt="2021-10-08T19:07:01.118" v="1130" actId="1582"/>
          <ac:spMkLst>
            <pc:docMk/>
            <pc:sldMk cId="1737700634" sldId="577"/>
            <ac:spMk id="180" creationId="{936EF85B-2033-4C68-801E-694CED71FC2C}"/>
          </ac:spMkLst>
        </pc:spChg>
        <pc:spChg chg="mod ord">
          <ac:chgData name="Minesh Patel" userId="a66d4990ec83ac90" providerId="LiveId" clId="{3B5ECAAE-5248-4D4E-8AF1-07DD465667BE}" dt="2021-10-08T19:07:01.118" v="1130" actId="1582"/>
          <ac:spMkLst>
            <pc:docMk/>
            <pc:sldMk cId="1737700634" sldId="577"/>
            <ac:spMk id="181" creationId="{E7AC8DCF-0D0C-407E-A5C2-5ED71564BA49}"/>
          </ac:spMkLst>
        </pc:spChg>
        <pc:spChg chg="mod">
          <ac:chgData name="Minesh Patel" userId="a66d4990ec83ac90" providerId="LiveId" clId="{3B5ECAAE-5248-4D4E-8AF1-07DD465667BE}" dt="2021-10-08T19:07:01.118" v="1130" actId="1582"/>
          <ac:spMkLst>
            <pc:docMk/>
            <pc:sldMk cId="1737700634" sldId="577"/>
            <ac:spMk id="182" creationId="{07C60BA4-CE8E-4D12-B730-0F8229260253}"/>
          </ac:spMkLst>
        </pc:spChg>
        <pc:spChg chg="mod">
          <ac:chgData name="Minesh Patel" userId="a66d4990ec83ac90" providerId="LiveId" clId="{3B5ECAAE-5248-4D4E-8AF1-07DD465667BE}" dt="2021-10-08T19:19:56.266" v="1214" actId="14100"/>
          <ac:spMkLst>
            <pc:docMk/>
            <pc:sldMk cId="1737700634" sldId="577"/>
            <ac:spMk id="190" creationId="{F491DF53-1511-4F2B-B51E-0E8F9DD87FD3}"/>
          </ac:spMkLst>
        </pc:spChg>
        <pc:spChg chg="mod">
          <ac:chgData name="Minesh Patel" userId="a66d4990ec83ac90" providerId="LiveId" clId="{3B5ECAAE-5248-4D4E-8AF1-07DD465667BE}" dt="2021-10-08T19:20:03.971" v="1215" actId="1076"/>
          <ac:spMkLst>
            <pc:docMk/>
            <pc:sldMk cId="1737700634" sldId="577"/>
            <ac:spMk id="191" creationId="{09FBC9FF-259B-4168-AE3A-368272E98D75}"/>
          </ac:spMkLst>
        </pc:spChg>
        <pc:spChg chg="add del mod topLvl">
          <ac:chgData name="Minesh Patel" userId="a66d4990ec83ac90" providerId="LiveId" clId="{3B5ECAAE-5248-4D4E-8AF1-07DD465667BE}" dt="2021-10-08T19:19:49.665" v="1212" actId="14100"/>
          <ac:spMkLst>
            <pc:docMk/>
            <pc:sldMk cId="1737700634" sldId="577"/>
            <ac:spMk id="193" creationId="{F3B72B38-FA18-42E3-A460-7407C10DDD99}"/>
          </ac:spMkLst>
        </pc:spChg>
        <pc:spChg chg="mod topLvl">
          <ac:chgData name="Minesh Patel" userId="a66d4990ec83ac90" providerId="LiveId" clId="{3B5ECAAE-5248-4D4E-8AF1-07DD465667BE}" dt="2021-10-08T19:20:06.801" v="1216" actId="1076"/>
          <ac:spMkLst>
            <pc:docMk/>
            <pc:sldMk cId="1737700634" sldId="577"/>
            <ac:spMk id="194" creationId="{CCF3F452-99B7-4DD1-8083-1A680032F469}"/>
          </ac:spMkLst>
        </pc:spChg>
        <pc:spChg chg="mod">
          <ac:chgData name="Minesh Patel" userId="a66d4990ec83ac90" providerId="LiveId" clId="{3B5ECAAE-5248-4D4E-8AF1-07DD465667BE}" dt="2021-10-08T18:51:58.196" v="962" actId="1076"/>
          <ac:spMkLst>
            <pc:docMk/>
            <pc:sldMk cId="1737700634" sldId="577"/>
            <ac:spMk id="235" creationId="{67F7D553-D343-4855-8E9E-6FF01F6DF136}"/>
          </ac:spMkLst>
        </pc:spChg>
        <pc:grpChg chg="del">
          <ac:chgData name="Minesh Patel" userId="a66d4990ec83ac90" providerId="LiveId" clId="{3B5ECAAE-5248-4D4E-8AF1-07DD465667BE}" dt="2021-10-08T18:52:04.524" v="963" actId="478"/>
          <ac:grpSpMkLst>
            <pc:docMk/>
            <pc:sldMk cId="1737700634" sldId="577"/>
            <ac:grpSpMk id="5" creationId="{10513067-204F-4ED4-A827-7924EA85892E}"/>
          </ac:grpSpMkLst>
        </pc:grpChg>
        <pc:grpChg chg="del">
          <ac:chgData name="Minesh Patel" userId="a66d4990ec83ac90" providerId="LiveId" clId="{3B5ECAAE-5248-4D4E-8AF1-07DD465667BE}" dt="2021-10-08T18:52:04.524" v="963" actId="478"/>
          <ac:grpSpMkLst>
            <pc:docMk/>
            <pc:sldMk cId="1737700634" sldId="577"/>
            <ac:grpSpMk id="6" creationId="{49A4F09B-CCF6-46F9-B72C-DF04243C20D9}"/>
          </ac:grpSpMkLst>
        </pc:grpChg>
        <pc:grpChg chg="del">
          <ac:chgData name="Minesh Patel" userId="a66d4990ec83ac90" providerId="LiveId" clId="{3B5ECAAE-5248-4D4E-8AF1-07DD465667BE}" dt="2021-10-08T18:52:04.524" v="963" actId="478"/>
          <ac:grpSpMkLst>
            <pc:docMk/>
            <pc:sldMk cId="1737700634" sldId="577"/>
            <ac:grpSpMk id="7" creationId="{9AE643B8-9089-4966-8B56-746822074DB8}"/>
          </ac:grpSpMkLst>
        </pc:grpChg>
        <pc:grpChg chg="del">
          <ac:chgData name="Minesh Patel" userId="a66d4990ec83ac90" providerId="LiveId" clId="{3B5ECAAE-5248-4D4E-8AF1-07DD465667BE}" dt="2021-10-08T18:52:04.524" v="963" actId="478"/>
          <ac:grpSpMkLst>
            <pc:docMk/>
            <pc:sldMk cId="1737700634" sldId="577"/>
            <ac:grpSpMk id="9" creationId="{EBF7F1DA-6D2C-4C7F-83BA-C5B80FE1B43F}"/>
          </ac:grpSpMkLst>
        </pc:grpChg>
        <pc:grpChg chg="add mod">
          <ac:chgData name="Minesh Patel" userId="a66d4990ec83ac90" providerId="LiveId" clId="{3B5ECAAE-5248-4D4E-8AF1-07DD465667BE}" dt="2021-10-08T19:22:15.884" v="1220" actId="1076"/>
          <ac:grpSpMkLst>
            <pc:docMk/>
            <pc:sldMk cId="1737700634" sldId="577"/>
            <ac:grpSpMk id="13" creationId="{F0307E44-2BE3-44EB-A32F-B0B1B6BDA2E5}"/>
          </ac:grpSpMkLst>
        </pc:grpChg>
        <pc:grpChg chg="add mod">
          <ac:chgData name="Minesh Patel" userId="a66d4990ec83ac90" providerId="LiveId" clId="{3B5ECAAE-5248-4D4E-8AF1-07DD465667BE}" dt="2021-10-08T19:22:19.389" v="1221" actId="14100"/>
          <ac:grpSpMkLst>
            <pc:docMk/>
            <pc:sldMk cId="1737700634" sldId="577"/>
            <ac:grpSpMk id="23" creationId="{FEFCE7F0-3317-4FD7-B679-7D9213BDF37B}"/>
          </ac:grpSpMkLst>
        </pc:grpChg>
        <pc:grpChg chg="add mod">
          <ac:chgData name="Minesh Patel" userId="a66d4990ec83ac90" providerId="LiveId" clId="{3B5ECAAE-5248-4D4E-8AF1-07DD465667BE}" dt="2021-10-08T19:13:45.141" v="1162" actId="1076"/>
          <ac:grpSpMkLst>
            <pc:docMk/>
            <pc:sldMk cId="1737700634" sldId="577"/>
            <ac:grpSpMk id="60" creationId="{AE7FE591-2D7D-421D-A41C-7608FC625822}"/>
          </ac:grpSpMkLst>
        </pc:grpChg>
        <pc:grpChg chg="mod">
          <ac:chgData name="Minesh Patel" userId="a66d4990ec83ac90" providerId="LiveId" clId="{3B5ECAAE-5248-4D4E-8AF1-07DD465667BE}" dt="2021-10-08T18:56:42.348" v="1013"/>
          <ac:grpSpMkLst>
            <pc:docMk/>
            <pc:sldMk cId="1737700634" sldId="577"/>
            <ac:grpSpMk id="61" creationId="{4F9CC2C6-97C6-43E2-B54B-D1A8FB07697A}"/>
          </ac:grpSpMkLst>
        </pc:grpChg>
        <pc:grpChg chg="add del mod">
          <ac:chgData name="Minesh Patel" userId="a66d4990ec83ac90" providerId="LiveId" clId="{3B5ECAAE-5248-4D4E-8AF1-07DD465667BE}" dt="2021-10-08T18:59:23.805" v="1058" actId="165"/>
          <ac:grpSpMkLst>
            <pc:docMk/>
            <pc:sldMk cId="1737700634" sldId="577"/>
            <ac:grpSpMk id="81" creationId="{F4D64C7F-3CAF-4A07-BE80-B05CBB1B275F}"/>
          </ac:grpSpMkLst>
        </pc:grpChg>
        <pc:grpChg chg="mod topLvl">
          <ac:chgData name="Minesh Patel" userId="a66d4990ec83ac90" providerId="LiveId" clId="{3B5ECAAE-5248-4D4E-8AF1-07DD465667BE}" dt="2021-10-08T19:22:15.884" v="1220" actId="1076"/>
          <ac:grpSpMkLst>
            <pc:docMk/>
            <pc:sldMk cId="1737700634" sldId="577"/>
            <ac:grpSpMk id="83" creationId="{C008CF99-6704-406D-BB8C-3F974AA77F0A}"/>
          </ac:grpSpMkLst>
        </pc:grpChg>
        <pc:grpChg chg="mod topLvl">
          <ac:chgData name="Minesh Patel" userId="a66d4990ec83ac90" providerId="LiveId" clId="{3B5ECAAE-5248-4D4E-8AF1-07DD465667BE}" dt="2021-10-08T19:22:15.884" v="1220" actId="1076"/>
          <ac:grpSpMkLst>
            <pc:docMk/>
            <pc:sldMk cId="1737700634" sldId="577"/>
            <ac:grpSpMk id="84" creationId="{B0F0B4D9-19EF-456D-BEC3-42BAF2973A7B}"/>
          </ac:grpSpMkLst>
        </pc:grpChg>
        <pc:grpChg chg="mod topLvl">
          <ac:chgData name="Minesh Patel" userId="a66d4990ec83ac90" providerId="LiveId" clId="{3B5ECAAE-5248-4D4E-8AF1-07DD465667BE}" dt="2021-10-08T19:22:15.884" v="1220" actId="1076"/>
          <ac:grpSpMkLst>
            <pc:docMk/>
            <pc:sldMk cId="1737700634" sldId="577"/>
            <ac:grpSpMk id="85" creationId="{7D5CF96A-F3E3-46DC-91A3-CCA2E1D9419B}"/>
          </ac:grpSpMkLst>
        </pc:grpChg>
        <pc:grpChg chg="mod topLvl">
          <ac:chgData name="Minesh Patel" userId="a66d4990ec83ac90" providerId="LiveId" clId="{3B5ECAAE-5248-4D4E-8AF1-07DD465667BE}" dt="2021-10-08T19:22:15.884" v="1220" actId="1076"/>
          <ac:grpSpMkLst>
            <pc:docMk/>
            <pc:sldMk cId="1737700634" sldId="577"/>
            <ac:grpSpMk id="86" creationId="{EFF3B500-86E5-46A3-993F-93844ED8D135}"/>
          </ac:grpSpMkLst>
        </pc:grpChg>
        <pc:grpChg chg="mod topLvl">
          <ac:chgData name="Minesh Patel" userId="a66d4990ec83ac90" providerId="LiveId" clId="{3B5ECAAE-5248-4D4E-8AF1-07DD465667BE}" dt="2021-10-08T19:22:15.884" v="1220" actId="1076"/>
          <ac:grpSpMkLst>
            <pc:docMk/>
            <pc:sldMk cId="1737700634" sldId="577"/>
            <ac:grpSpMk id="87" creationId="{5F433CA2-4B34-489A-8D97-867391B6C4BC}"/>
          </ac:grpSpMkLst>
        </pc:grpChg>
        <pc:grpChg chg="mod topLvl">
          <ac:chgData name="Minesh Patel" userId="a66d4990ec83ac90" providerId="LiveId" clId="{3B5ECAAE-5248-4D4E-8AF1-07DD465667BE}" dt="2021-10-08T19:22:15.884" v="1220" actId="1076"/>
          <ac:grpSpMkLst>
            <pc:docMk/>
            <pc:sldMk cId="1737700634" sldId="577"/>
            <ac:grpSpMk id="88" creationId="{3587C5D3-285B-4BF6-AF2A-A6CA9DC84BD7}"/>
          </ac:grpSpMkLst>
        </pc:grpChg>
        <pc:grpChg chg="mod topLvl">
          <ac:chgData name="Minesh Patel" userId="a66d4990ec83ac90" providerId="LiveId" clId="{3B5ECAAE-5248-4D4E-8AF1-07DD465667BE}" dt="2021-10-08T19:22:15.884" v="1220" actId="1076"/>
          <ac:grpSpMkLst>
            <pc:docMk/>
            <pc:sldMk cId="1737700634" sldId="577"/>
            <ac:grpSpMk id="89" creationId="{741CE2D7-D66D-44A0-B3A7-A59A68AFFC74}"/>
          </ac:grpSpMkLst>
        </pc:grpChg>
        <pc:grpChg chg="add mod">
          <ac:chgData name="Minesh Patel" userId="a66d4990ec83ac90" providerId="LiveId" clId="{3B5ECAAE-5248-4D4E-8AF1-07DD465667BE}" dt="2021-10-08T19:22:15.884" v="1220" actId="1076"/>
          <ac:grpSpMkLst>
            <pc:docMk/>
            <pc:sldMk cId="1737700634" sldId="577"/>
            <ac:grpSpMk id="118" creationId="{1654B147-9A9B-4B6E-B217-86361C222A53}"/>
          </ac:grpSpMkLst>
        </pc:grpChg>
        <pc:grpChg chg="add mod">
          <ac:chgData name="Minesh Patel" userId="a66d4990ec83ac90" providerId="LiveId" clId="{3B5ECAAE-5248-4D4E-8AF1-07DD465667BE}" dt="2021-10-08T19:22:15.884" v="1220" actId="1076"/>
          <ac:grpSpMkLst>
            <pc:docMk/>
            <pc:sldMk cId="1737700634" sldId="577"/>
            <ac:grpSpMk id="126" creationId="{55CCB1F7-A09B-4C44-BC1F-40EE42AC86E1}"/>
          </ac:grpSpMkLst>
        </pc:grpChg>
        <pc:grpChg chg="add mod">
          <ac:chgData name="Minesh Patel" userId="a66d4990ec83ac90" providerId="LiveId" clId="{3B5ECAAE-5248-4D4E-8AF1-07DD465667BE}" dt="2021-10-08T19:22:15.884" v="1220" actId="1076"/>
          <ac:grpSpMkLst>
            <pc:docMk/>
            <pc:sldMk cId="1737700634" sldId="577"/>
            <ac:grpSpMk id="134" creationId="{0B4441A6-6D3A-437D-8D13-3A82A2BBA5A2}"/>
          </ac:grpSpMkLst>
        </pc:grpChg>
        <pc:grpChg chg="add del mod">
          <ac:chgData name="Minesh Patel" userId="a66d4990ec83ac90" providerId="LiveId" clId="{3B5ECAAE-5248-4D4E-8AF1-07DD465667BE}" dt="2021-10-08T19:03:58.496" v="1111" actId="478"/>
          <ac:grpSpMkLst>
            <pc:docMk/>
            <pc:sldMk cId="1737700634" sldId="577"/>
            <ac:grpSpMk id="142" creationId="{108539AD-E78F-43BF-BFF3-44850F3B6F99}"/>
          </ac:grpSpMkLst>
        </pc:grpChg>
        <pc:grpChg chg="add mod">
          <ac:chgData name="Minesh Patel" userId="a66d4990ec83ac90" providerId="LiveId" clId="{3B5ECAAE-5248-4D4E-8AF1-07DD465667BE}" dt="2021-10-08T19:22:15.884" v="1220" actId="1076"/>
          <ac:grpSpMkLst>
            <pc:docMk/>
            <pc:sldMk cId="1737700634" sldId="577"/>
            <ac:grpSpMk id="150" creationId="{3AFACA92-27B2-4672-A318-5DC347BF986B}"/>
          </ac:grpSpMkLst>
        </pc:grpChg>
        <pc:grpChg chg="add mod">
          <ac:chgData name="Minesh Patel" userId="a66d4990ec83ac90" providerId="LiveId" clId="{3B5ECAAE-5248-4D4E-8AF1-07DD465667BE}" dt="2021-10-08T19:22:15.884" v="1220" actId="1076"/>
          <ac:grpSpMkLst>
            <pc:docMk/>
            <pc:sldMk cId="1737700634" sldId="577"/>
            <ac:grpSpMk id="158" creationId="{A6B242A3-E420-4955-9B41-DDB7A5CD34C9}"/>
          </ac:grpSpMkLst>
        </pc:grpChg>
        <pc:grpChg chg="add mod">
          <ac:chgData name="Minesh Patel" userId="a66d4990ec83ac90" providerId="LiveId" clId="{3B5ECAAE-5248-4D4E-8AF1-07DD465667BE}" dt="2021-10-08T19:22:15.884" v="1220" actId="1076"/>
          <ac:grpSpMkLst>
            <pc:docMk/>
            <pc:sldMk cId="1737700634" sldId="577"/>
            <ac:grpSpMk id="166" creationId="{4DF54E77-ED28-404E-91DB-552921A5D721}"/>
          </ac:grpSpMkLst>
        </pc:grpChg>
        <pc:grpChg chg="add mod">
          <ac:chgData name="Minesh Patel" userId="a66d4990ec83ac90" providerId="LiveId" clId="{3B5ECAAE-5248-4D4E-8AF1-07DD465667BE}" dt="2021-10-08T19:22:15.884" v="1220" actId="1076"/>
          <ac:grpSpMkLst>
            <pc:docMk/>
            <pc:sldMk cId="1737700634" sldId="577"/>
            <ac:grpSpMk id="175" creationId="{64DFA31D-3603-4C36-A254-B32F012B8FA0}"/>
          </ac:grpSpMkLst>
        </pc:grpChg>
        <pc:grpChg chg="add mod ord">
          <ac:chgData name="Minesh Patel" userId="a66d4990ec83ac90" providerId="LiveId" clId="{3B5ECAAE-5248-4D4E-8AF1-07DD465667BE}" dt="2021-10-08T19:22:15.884" v="1220" actId="1076"/>
          <ac:grpSpMkLst>
            <pc:docMk/>
            <pc:sldMk cId="1737700634" sldId="577"/>
            <ac:grpSpMk id="189" creationId="{B4601A0C-9E7A-44DF-8A1B-F6EE4997F56E}"/>
          </ac:grpSpMkLst>
        </pc:grpChg>
        <pc:grpChg chg="add del mod ord">
          <ac:chgData name="Minesh Patel" userId="a66d4990ec83ac90" providerId="LiveId" clId="{3B5ECAAE-5248-4D4E-8AF1-07DD465667BE}" dt="2021-10-08T19:22:15.884" v="1220" actId="1076"/>
          <ac:grpSpMkLst>
            <pc:docMk/>
            <pc:sldMk cId="1737700634" sldId="577"/>
            <ac:grpSpMk id="192" creationId="{5269D445-5ABE-47DC-A673-95CFF36B483B}"/>
          </ac:grpSpMkLst>
        </pc:grpChg>
        <pc:cxnChg chg="add del mod">
          <ac:chgData name="Minesh Patel" userId="a66d4990ec83ac90" providerId="LiveId" clId="{3B5ECAAE-5248-4D4E-8AF1-07DD465667BE}" dt="2021-10-08T19:14:37.553" v="1176" actId="478"/>
          <ac:cxnSpMkLst>
            <pc:docMk/>
            <pc:sldMk cId="1737700634" sldId="577"/>
            <ac:cxnSpMk id="15" creationId="{42D38E84-3974-4A1C-B3CD-60CF29F8A6AA}"/>
          </ac:cxnSpMkLst>
        </pc:cxnChg>
        <pc:cxnChg chg="add del">
          <ac:chgData name="Minesh Patel" userId="a66d4990ec83ac90" providerId="LiveId" clId="{3B5ECAAE-5248-4D4E-8AF1-07DD465667BE}" dt="2021-10-08T19:14:25.107" v="1172" actId="11529"/>
          <ac:cxnSpMkLst>
            <pc:docMk/>
            <pc:sldMk cId="1737700634" sldId="577"/>
            <ac:cxnSpMk id="19" creationId="{21C00E81-FA38-4C81-A608-F0D8BE2E99FB}"/>
          </ac:cxnSpMkLst>
        </pc:cxnChg>
        <pc:cxnChg chg="add mod">
          <ac:chgData name="Minesh Patel" userId="a66d4990ec83ac90" providerId="LiveId" clId="{3B5ECAAE-5248-4D4E-8AF1-07DD465667BE}" dt="2021-10-08T19:15:09.466" v="1185" actId="1582"/>
          <ac:cxnSpMkLst>
            <pc:docMk/>
            <pc:sldMk cId="1737700634" sldId="577"/>
            <ac:cxnSpMk id="21" creationId="{20673489-32A7-4CB6-BA18-32274ED5102C}"/>
          </ac:cxnSpMkLst>
        </pc:cxnChg>
        <pc:cxnChg chg="add mod">
          <ac:chgData name="Minesh Patel" userId="a66d4990ec83ac90" providerId="LiveId" clId="{3B5ECAAE-5248-4D4E-8AF1-07DD465667BE}" dt="2021-10-08T19:15:09.466" v="1185" actId="1582"/>
          <ac:cxnSpMkLst>
            <pc:docMk/>
            <pc:sldMk cId="1737700634" sldId="577"/>
            <ac:cxnSpMk id="186" creationId="{C2B3239E-430A-44CC-9DCA-0EC14B0B77C7}"/>
          </ac:cxnSpMkLst>
        </pc:cxnChg>
      </pc:sldChg>
      <pc:sldChg chg="addSp delSp modSp mod modAnim modNotesTx">
        <pc:chgData name="Minesh Patel" userId="a66d4990ec83ac90" providerId="LiveId" clId="{3B5ECAAE-5248-4D4E-8AF1-07DD465667BE}" dt="2021-10-08T19:54:50.305" v="1611" actId="14100"/>
        <pc:sldMkLst>
          <pc:docMk/>
          <pc:sldMk cId="2655545095" sldId="580"/>
        </pc:sldMkLst>
        <pc:spChg chg="del mod">
          <ac:chgData name="Minesh Patel" userId="a66d4990ec83ac90" providerId="LiveId" clId="{3B5ECAAE-5248-4D4E-8AF1-07DD465667BE}" dt="2021-10-08T17:35:33.425" v="666" actId="21"/>
          <ac:spMkLst>
            <pc:docMk/>
            <pc:sldMk cId="2655545095" sldId="580"/>
            <ac:spMk id="11" creationId="{36B377F7-A757-4777-AE0D-F0573076902C}"/>
          </ac:spMkLst>
        </pc:spChg>
        <pc:spChg chg="mod">
          <ac:chgData name="Minesh Patel" userId="a66d4990ec83ac90" providerId="LiveId" clId="{3B5ECAAE-5248-4D4E-8AF1-07DD465667BE}" dt="2021-10-08T19:49:47.673" v="1558" actId="1076"/>
          <ac:spMkLst>
            <pc:docMk/>
            <pc:sldMk cId="2655545095" sldId="580"/>
            <ac:spMk id="19" creationId="{F25F13A5-A0F0-4EAF-A8AE-D5C8AB7495D9}"/>
          </ac:spMkLst>
        </pc:spChg>
        <pc:spChg chg="mod">
          <ac:chgData name="Minesh Patel" userId="a66d4990ec83ac90" providerId="LiveId" clId="{3B5ECAAE-5248-4D4E-8AF1-07DD465667BE}" dt="2021-10-08T19:51:26.208" v="1574" actId="1076"/>
          <ac:spMkLst>
            <pc:docMk/>
            <pc:sldMk cId="2655545095" sldId="580"/>
            <ac:spMk id="23" creationId="{DBBB348C-5C22-4771-9FC1-0155A4AA23AE}"/>
          </ac:spMkLst>
        </pc:spChg>
        <pc:spChg chg="mod">
          <ac:chgData name="Minesh Patel" userId="a66d4990ec83ac90" providerId="LiveId" clId="{3B5ECAAE-5248-4D4E-8AF1-07DD465667BE}" dt="2021-10-08T19:54:48.054" v="1610" actId="1076"/>
          <ac:spMkLst>
            <pc:docMk/>
            <pc:sldMk cId="2655545095" sldId="580"/>
            <ac:spMk id="27" creationId="{EA28B69F-A0F9-4803-9A8B-1F13B0CA2548}"/>
          </ac:spMkLst>
        </pc:spChg>
        <pc:spChg chg="mod">
          <ac:chgData name="Minesh Patel" userId="a66d4990ec83ac90" providerId="LiveId" clId="{3B5ECAAE-5248-4D4E-8AF1-07DD465667BE}" dt="2021-10-08T19:54:48.054" v="1610" actId="1076"/>
          <ac:spMkLst>
            <pc:docMk/>
            <pc:sldMk cId="2655545095" sldId="580"/>
            <ac:spMk id="32" creationId="{137182C2-7C93-4744-9F2A-DB34D65C1646}"/>
          </ac:spMkLst>
        </pc:spChg>
        <pc:spChg chg="mod">
          <ac:chgData name="Minesh Patel" userId="a66d4990ec83ac90" providerId="LiveId" clId="{3B5ECAAE-5248-4D4E-8AF1-07DD465667BE}" dt="2021-10-08T19:50:05.165" v="1561" actId="1076"/>
          <ac:spMkLst>
            <pc:docMk/>
            <pc:sldMk cId="2655545095" sldId="580"/>
            <ac:spMk id="37" creationId="{E2A90A03-C8A2-409A-9199-341748CC018C}"/>
          </ac:spMkLst>
        </pc:spChg>
        <pc:spChg chg="mod">
          <ac:chgData name="Minesh Patel" userId="a66d4990ec83ac90" providerId="LiveId" clId="{3B5ECAAE-5248-4D4E-8AF1-07DD465667BE}" dt="2021-10-08T19:52:14.554" v="1582" actId="1076"/>
          <ac:spMkLst>
            <pc:docMk/>
            <pc:sldMk cId="2655545095" sldId="580"/>
            <ac:spMk id="45" creationId="{1F43EE71-E014-443B-927A-DBE34C646690}"/>
          </ac:spMkLst>
        </pc:spChg>
        <pc:spChg chg="add mod">
          <ac:chgData name="Minesh Patel" userId="a66d4990ec83ac90" providerId="LiveId" clId="{3B5ECAAE-5248-4D4E-8AF1-07DD465667BE}" dt="2021-10-08T19:51:37.137" v="1577" actId="14100"/>
          <ac:spMkLst>
            <pc:docMk/>
            <pc:sldMk cId="2655545095" sldId="580"/>
            <ac:spMk id="55" creationId="{B34E8C09-EDC6-4565-B5B8-AAD06F139C7D}"/>
          </ac:spMkLst>
        </pc:spChg>
        <pc:spChg chg="mod">
          <ac:chgData name="Minesh Patel" userId="a66d4990ec83ac90" providerId="LiveId" clId="{3B5ECAAE-5248-4D4E-8AF1-07DD465667BE}" dt="2021-10-08T19:52:51.312" v="1589" actId="1076"/>
          <ac:spMkLst>
            <pc:docMk/>
            <pc:sldMk cId="2655545095" sldId="580"/>
            <ac:spMk id="58" creationId="{06885F73-C037-44D6-BAD0-FCA19FBCC50D}"/>
          </ac:spMkLst>
        </pc:spChg>
        <pc:spChg chg="add mod">
          <ac:chgData name="Minesh Patel" userId="a66d4990ec83ac90" providerId="LiveId" clId="{3B5ECAAE-5248-4D4E-8AF1-07DD465667BE}" dt="2021-10-08T19:51:42.990" v="1578" actId="1076"/>
          <ac:spMkLst>
            <pc:docMk/>
            <pc:sldMk cId="2655545095" sldId="580"/>
            <ac:spMk id="59" creationId="{01EE4D8D-5577-4C13-BE26-0FA40832C4E6}"/>
          </ac:spMkLst>
        </pc:spChg>
        <pc:spChg chg="mod">
          <ac:chgData name="Minesh Patel" userId="a66d4990ec83ac90" providerId="LiveId" clId="{3B5ECAAE-5248-4D4E-8AF1-07DD465667BE}" dt="2021-10-08T19:51:47.343" v="1579" actId="14100"/>
          <ac:spMkLst>
            <pc:docMk/>
            <pc:sldMk cId="2655545095" sldId="580"/>
            <ac:spMk id="66" creationId="{EE621205-9AF5-4F54-B967-F86D25F3D287}"/>
          </ac:spMkLst>
        </pc:spChg>
        <pc:spChg chg="mod">
          <ac:chgData name="Minesh Patel" userId="a66d4990ec83ac90" providerId="LiveId" clId="{3B5ECAAE-5248-4D4E-8AF1-07DD465667BE}" dt="2021-10-08T19:52:46.601" v="1588" actId="1076"/>
          <ac:spMkLst>
            <pc:docMk/>
            <pc:sldMk cId="2655545095" sldId="580"/>
            <ac:spMk id="70" creationId="{AC41DED5-ABB0-4602-86AE-AA2D996A051A}"/>
          </ac:spMkLst>
        </pc:spChg>
        <pc:spChg chg="del mod">
          <ac:chgData name="Minesh Patel" userId="a66d4990ec83ac90" providerId="LiveId" clId="{3B5ECAAE-5248-4D4E-8AF1-07DD465667BE}" dt="2021-10-08T17:35:33.425" v="666" actId="21"/>
          <ac:spMkLst>
            <pc:docMk/>
            <pc:sldMk cId="2655545095" sldId="580"/>
            <ac:spMk id="73" creationId="{919E087C-00B5-4887-A52E-A9D066A33BFB}"/>
          </ac:spMkLst>
        </pc:spChg>
        <pc:grpChg chg="mod">
          <ac:chgData name="Minesh Patel" userId="a66d4990ec83ac90" providerId="LiveId" clId="{3B5ECAAE-5248-4D4E-8AF1-07DD465667BE}" dt="2021-10-08T19:52:09.056" v="1581" actId="1076"/>
          <ac:grpSpMkLst>
            <pc:docMk/>
            <pc:sldMk cId="2655545095" sldId="580"/>
            <ac:grpSpMk id="8" creationId="{1BA891FF-E151-4EFB-A975-79B87686BEC8}"/>
          </ac:grpSpMkLst>
        </pc:grpChg>
        <pc:grpChg chg="add mod">
          <ac:chgData name="Minesh Patel" userId="a66d4990ec83ac90" providerId="LiveId" clId="{3B5ECAAE-5248-4D4E-8AF1-07DD465667BE}" dt="2021-10-08T17:35:38.408" v="668" actId="164"/>
          <ac:grpSpMkLst>
            <pc:docMk/>
            <pc:sldMk cId="2655545095" sldId="580"/>
            <ac:grpSpMk id="10" creationId="{DE5A7C06-360D-4181-A5B2-CA5CF6218221}"/>
          </ac:grpSpMkLst>
        </pc:grpChg>
        <pc:grpChg chg="mod">
          <ac:chgData name="Minesh Patel" userId="a66d4990ec83ac90" providerId="LiveId" clId="{3B5ECAAE-5248-4D4E-8AF1-07DD465667BE}" dt="2021-10-08T19:52:09.056" v="1581" actId="1076"/>
          <ac:grpSpMkLst>
            <pc:docMk/>
            <pc:sldMk cId="2655545095" sldId="580"/>
            <ac:grpSpMk id="13" creationId="{4488BA9B-50DD-4ADB-A021-F407FA85FEF1}"/>
          </ac:grpSpMkLst>
        </pc:grpChg>
        <pc:grpChg chg="mod">
          <ac:chgData name="Minesh Patel" userId="a66d4990ec83ac90" providerId="LiveId" clId="{3B5ECAAE-5248-4D4E-8AF1-07DD465667BE}" dt="2021-10-08T19:52:09.056" v="1581" actId="1076"/>
          <ac:grpSpMkLst>
            <pc:docMk/>
            <pc:sldMk cId="2655545095" sldId="580"/>
            <ac:grpSpMk id="15" creationId="{6551675D-7130-42CD-8FD9-C6821D41490F}"/>
          </ac:grpSpMkLst>
        </pc:grpChg>
        <pc:cxnChg chg="mod">
          <ac:chgData name="Minesh Patel" userId="a66d4990ec83ac90" providerId="LiveId" clId="{3B5ECAAE-5248-4D4E-8AF1-07DD465667BE}" dt="2021-10-08T19:51:24.435" v="1573" actId="1076"/>
          <ac:cxnSpMkLst>
            <pc:docMk/>
            <pc:sldMk cId="2655545095" sldId="580"/>
            <ac:cxnSpMk id="29" creationId="{9A953DB2-7031-4871-A743-C27AF8257D41}"/>
          </ac:cxnSpMkLst>
        </pc:cxnChg>
        <pc:cxnChg chg="mod">
          <ac:chgData name="Minesh Patel" userId="a66d4990ec83ac90" providerId="LiveId" clId="{3B5ECAAE-5248-4D4E-8AF1-07DD465667BE}" dt="2021-10-08T19:52:29.278" v="1584" actId="14100"/>
          <ac:cxnSpMkLst>
            <pc:docMk/>
            <pc:sldMk cId="2655545095" sldId="580"/>
            <ac:cxnSpMk id="30" creationId="{DC4200BF-8323-4F44-90A2-2DD76C2D90A3}"/>
          </ac:cxnSpMkLst>
        </pc:cxnChg>
        <pc:cxnChg chg="mod">
          <ac:chgData name="Minesh Patel" userId="a66d4990ec83ac90" providerId="LiveId" clId="{3B5ECAAE-5248-4D4E-8AF1-07DD465667BE}" dt="2021-10-08T19:54:50.305" v="1611" actId="14100"/>
          <ac:cxnSpMkLst>
            <pc:docMk/>
            <pc:sldMk cId="2655545095" sldId="580"/>
            <ac:cxnSpMk id="38" creationId="{91FF5BFD-8FEC-4D62-B505-1C131C5E3C6E}"/>
          </ac:cxnSpMkLst>
        </pc:cxnChg>
        <pc:cxnChg chg="mod">
          <ac:chgData name="Minesh Patel" userId="a66d4990ec83ac90" providerId="LiveId" clId="{3B5ECAAE-5248-4D4E-8AF1-07DD465667BE}" dt="2021-10-08T19:52:18.680" v="1583" actId="14100"/>
          <ac:cxnSpMkLst>
            <pc:docMk/>
            <pc:sldMk cId="2655545095" sldId="580"/>
            <ac:cxnSpMk id="46" creationId="{FE9D3965-7DBA-463A-AC2C-2BC10FEC339B}"/>
          </ac:cxnSpMkLst>
        </pc:cxnChg>
        <pc:cxnChg chg="mod">
          <ac:chgData name="Minesh Patel" userId="a66d4990ec83ac90" providerId="LiveId" clId="{3B5ECAAE-5248-4D4E-8AF1-07DD465667BE}" dt="2021-10-08T19:52:41.148" v="1587" actId="1076"/>
          <ac:cxnSpMkLst>
            <pc:docMk/>
            <pc:sldMk cId="2655545095" sldId="580"/>
            <ac:cxnSpMk id="71" creationId="{43BEF4B6-4DBB-47A9-B0B1-B2D8232B9D2F}"/>
          </ac:cxnSpMkLst>
        </pc:cxnChg>
        <pc:cxnChg chg="mod">
          <ac:chgData name="Minesh Patel" userId="a66d4990ec83ac90" providerId="LiveId" clId="{3B5ECAAE-5248-4D4E-8AF1-07DD465667BE}" dt="2021-10-08T19:52:37.127" v="1586" actId="1076"/>
          <ac:cxnSpMkLst>
            <pc:docMk/>
            <pc:sldMk cId="2655545095" sldId="580"/>
            <ac:cxnSpMk id="72" creationId="{6AF6DD76-6C59-463F-808A-8ADAA974F43E}"/>
          </ac:cxnSpMkLst>
        </pc:cxnChg>
      </pc:sldChg>
      <pc:sldChg chg="modSp">
        <pc:chgData name="Minesh Patel" userId="a66d4990ec83ac90" providerId="LiveId" clId="{3B5ECAAE-5248-4D4E-8AF1-07DD465667BE}" dt="2021-10-08T19:34:02.649" v="1403" actId="20577"/>
        <pc:sldMkLst>
          <pc:docMk/>
          <pc:sldMk cId="2980466645" sldId="583"/>
        </pc:sldMkLst>
        <pc:spChg chg="mod">
          <ac:chgData name="Minesh Patel" userId="a66d4990ec83ac90" providerId="LiveId" clId="{3B5ECAAE-5248-4D4E-8AF1-07DD465667BE}" dt="2021-10-08T19:34:02.649" v="1403" actId="20577"/>
          <ac:spMkLst>
            <pc:docMk/>
            <pc:sldMk cId="2980466645" sldId="583"/>
            <ac:spMk id="7" creationId="{78FE383A-A0AC-4BD8-964A-8860C732BBE6}"/>
          </ac:spMkLst>
        </pc:spChg>
      </pc:sldChg>
      <pc:sldChg chg="modSp mod">
        <pc:chgData name="Minesh Patel" userId="a66d4990ec83ac90" providerId="LiveId" clId="{3B5ECAAE-5248-4D4E-8AF1-07DD465667BE}" dt="2021-10-08T19:34:58.547" v="1411" actId="207"/>
        <pc:sldMkLst>
          <pc:docMk/>
          <pc:sldMk cId="519374314" sldId="584"/>
        </pc:sldMkLst>
        <pc:spChg chg="mod">
          <ac:chgData name="Minesh Patel" userId="a66d4990ec83ac90" providerId="LiveId" clId="{3B5ECAAE-5248-4D4E-8AF1-07DD465667BE}" dt="2021-10-08T19:34:54.068" v="1408" actId="108"/>
          <ac:spMkLst>
            <pc:docMk/>
            <pc:sldMk cId="519374314" sldId="584"/>
            <ac:spMk id="147" creationId="{AAE2603F-0955-4748-87E1-A33432514F03}"/>
          </ac:spMkLst>
        </pc:spChg>
        <pc:spChg chg="mod">
          <ac:chgData name="Minesh Patel" userId="a66d4990ec83ac90" providerId="LiveId" clId="{3B5ECAAE-5248-4D4E-8AF1-07DD465667BE}" dt="2021-10-08T19:34:49.005" v="1406" actId="208"/>
          <ac:spMkLst>
            <pc:docMk/>
            <pc:sldMk cId="519374314" sldId="584"/>
            <ac:spMk id="153" creationId="{4B643972-1D34-485F-9819-82E9D4732731}"/>
          </ac:spMkLst>
        </pc:spChg>
        <pc:spChg chg="mod">
          <ac:chgData name="Minesh Patel" userId="a66d4990ec83ac90" providerId="LiveId" clId="{3B5ECAAE-5248-4D4E-8AF1-07DD465667BE}" dt="2021-10-08T19:34:58.547" v="1411" actId="207"/>
          <ac:spMkLst>
            <pc:docMk/>
            <pc:sldMk cId="519374314" sldId="584"/>
            <ac:spMk id="154" creationId="{06649D94-F937-466F-838B-FAD5753CB1B3}"/>
          </ac:spMkLst>
        </pc:spChg>
      </pc:sldChg>
      <pc:sldChg chg="addSp delSp modSp mod delAnim modAnim">
        <pc:chgData name="Minesh Patel" userId="a66d4990ec83ac90" providerId="LiveId" clId="{3B5ECAAE-5248-4D4E-8AF1-07DD465667BE}" dt="2021-10-08T17:35:04.155" v="649" actId="1076"/>
        <pc:sldMkLst>
          <pc:docMk/>
          <pc:sldMk cId="2938974279" sldId="585"/>
        </pc:sldMkLst>
        <pc:spChg chg="mod">
          <ac:chgData name="Minesh Patel" userId="a66d4990ec83ac90" providerId="LiveId" clId="{3B5ECAAE-5248-4D4E-8AF1-07DD465667BE}" dt="2021-10-08T13:57:15.712" v="466" actId="20577"/>
          <ac:spMkLst>
            <pc:docMk/>
            <pc:sldMk cId="2938974279" sldId="585"/>
            <ac:spMk id="2" creationId="{00000000-0000-0000-0000-000000000000}"/>
          </ac:spMkLst>
        </pc:spChg>
        <pc:spChg chg="mod">
          <ac:chgData name="Minesh Patel" userId="a66d4990ec83ac90" providerId="LiveId" clId="{3B5ECAAE-5248-4D4E-8AF1-07DD465667BE}" dt="2021-10-08T17:33:07.424" v="585" actId="20577"/>
          <ac:spMkLst>
            <pc:docMk/>
            <pc:sldMk cId="2938974279" sldId="585"/>
            <ac:spMk id="7" creationId="{78FE383A-A0AC-4BD8-964A-8860C732BBE6}"/>
          </ac:spMkLst>
        </pc:spChg>
        <pc:spChg chg="mod">
          <ac:chgData name="Minesh Patel" userId="a66d4990ec83ac90" providerId="LiveId" clId="{3B5ECAAE-5248-4D4E-8AF1-07DD465667BE}" dt="2021-10-08T17:32:18.403" v="563" actId="14100"/>
          <ac:spMkLst>
            <pc:docMk/>
            <pc:sldMk cId="2938974279" sldId="585"/>
            <ac:spMk id="60" creationId="{D7A852F8-5F93-4669-A2FB-039FF8973EB1}"/>
          </ac:spMkLst>
        </pc:spChg>
        <pc:spChg chg="mod">
          <ac:chgData name="Minesh Patel" userId="a66d4990ec83ac90" providerId="LiveId" clId="{3B5ECAAE-5248-4D4E-8AF1-07DD465667BE}" dt="2021-10-08T17:32:34.826" v="567" actId="1076"/>
          <ac:spMkLst>
            <pc:docMk/>
            <pc:sldMk cId="2938974279" sldId="585"/>
            <ac:spMk id="61" creationId="{2783DADE-6E35-449C-9846-BE4ECACD670E}"/>
          </ac:spMkLst>
        </pc:spChg>
        <pc:spChg chg="mod">
          <ac:chgData name="Minesh Patel" userId="a66d4990ec83ac90" providerId="LiveId" clId="{3B5ECAAE-5248-4D4E-8AF1-07DD465667BE}" dt="2021-10-08T13:57:57.820" v="477" actId="1076"/>
          <ac:spMkLst>
            <pc:docMk/>
            <pc:sldMk cId="2938974279" sldId="585"/>
            <ac:spMk id="62" creationId="{02E5912D-E912-4E77-AA99-46EB288846A5}"/>
          </ac:spMkLst>
        </pc:spChg>
        <pc:spChg chg="mod">
          <ac:chgData name="Minesh Patel" userId="a66d4990ec83ac90" providerId="LiveId" clId="{3B5ECAAE-5248-4D4E-8AF1-07DD465667BE}" dt="2021-10-08T17:32:28.809" v="565" actId="14100"/>
          <ac:spMkLst>
            <pc:docMk/>
            <pc:sldMk cId="2938974279" sldId="585"/>
            <ac:spMk id="66" creationId="{11959352-2BF6-484A-B2BB-F8BB7744C60D}"/>
          </ac:spMkLst>
        </pc:spChg>
        <pc:spChg chg="mod">
          <ac:chgData name="Minesh Patel" userId="a66d4990ec83ac90" providerId="LiveId" clId="{3B5ECAAE-5248-4D4E-8AF1-07DD465667BE}" dt="2021-10-08T17:32:32.063" v="566" actId="1076"/>
          <ac:spMkLst>
            <pc:docMk/>
            <pc:sldMk cId="2938974279" sldId="585"/>
            <ac:spMk id="67" creationId="{684531C7-36B5-4EAA-B967-0F97E0C9DC6E}"/>
          </ac:spMkLst>
        </pc:spChg>
        <pc:spChg chg="mod">
          <ac:chgData name="Minesh Patel" userId="a66d4990ec83ac90" providerId="LiveId" clId="{3B5ECAAE-5248-4D4E-8AF1-07DD465667BE}" dt="2021-10-08T13:57:44.764" v="471" actId="1076"/>
          <ac:spMkLst>
            <pc:docMk/>
            <pc:sldMk cId="2938974279" sldId="585"/>
            <ac:spMk id="68" creationId="{A95D93A3-3D37-4AD8-B728-D6689D7BE1E2}"/>
          </ac:spMkLst>
        </pc:spChg>
        <pc:spChg chg="add mod">
          <ac:chgData name="Minesh Patel" userId="a66d4990ec83ac90" providerId="LiveId" clId="{3B5ECAAE-5248-4D4E-8AF1-07DD465667BE}" dt="2021-10-08T13:57:38.331" v="469" actId="14100"/>
          <ac:spMkLst>
            <pc:docMk/>
            <pc:sldMk cId="2938974279" sldId="585"/>
            <ac:spMk id="69" creationId="{BF3B7F95-C3C2-4E28-9055-8310D58D5213}"/>
          </ac:spMkLst>
        </pc:spChg>
        <pc:spChg chg="add mod">
          <ac:chgData name="Minesh Patel" userId="a66d4990ec83ac90" providerId="LiveId" clId="{3B5ECAAE-5248-4D4E-8AF1-07DD465667BE}" dt="2021-10-08T17:34:56.177" v="646" actId="1076"/>
          <ac:spMkLst>
            <pc:docMk/>
            <pc:sldMk cId="2938974279" sldId="585"/>
            <ac:spMk id="71" creationId="{A3152697-AB8E-4FB6-AD5A-A33508C482C0}"/>
          </ac:spMkLst>
        </pc:spChg>
        <pc:spChg chg="add mod">
          <ac:chgData name="Minesh Patel" userId="a66d4990ec83ac90" providerId="LiveId" clId="{3B5ECAAE-5248-4D4E-8AF1-07DD465667BE}" dt="2021-10-08T14:08:18.352" v="528" actId="113"/>
          <ac:spMkLst>
            <pc:docMk/>
            <pc:sldMk cId="2938974279" sldId="585"/>
            <ac:spMk id="94" creationId="{B698E89B-5DF1-4D14-967C-EC6D7EF2DF25}"/>
          </ac:spMkLst>
        </pc:spChg>
        <pc:spChg chg="add mod">
          <ac:chgData name="Minesh Patel" userId="a66d4990ec83ac90" providerId="LiveId" clId="{3B5ECAAE-5248-4D4E-8AF1-07DD465667BE}" dt="2021-10-08T13:57:42.939" v="470" actId="1076"/>
          <ac:spMkLst>
            <pc:docMk/>
            <pc:sldMk cId="2938974279" sldId="585"/>
            <ac:spMk id="95" creationId="{F40CCAF1-7152-40BA-B10E-C42D89101FF4}"/>
          </ac:spMkLst>
        </pc:spChg>
        <pc:spChg chg="mod">
          <ac:chgData name="Minesh Patel" userId="a66d4990ec83ac90" providerId="LiveId" clId="{3B5ECAAE-5248-4D4E-8AF1-07DD465667BE}" dt="2021-10-08T17:35:04.155" v="649" actId="1076"/>
          <ac:spMkLst>
            <pc:docMk/>
            <pc:sldMk cId="2938974279" sldId="585"/>
            <ac:spMk id="100" creationId="{C27AEF90-5721-4CCF-A4CE-7D954FE9FBFD}"/>
          </ac:spMkLst>
        </pc:spChg>
        <pc:spChg chg="mod">
          <ac:chgData name="Minesh Patel" userId="a66d4990ec83ac90" providerId="LiveId" clId="{3B5ECAAE-5248-4D4E-8AF1-07DD465667BE}" dt="2021-10-08T17:34:59.856" v="647" actId="1076"/>
          <ac:spMkLst>
            <pc:docMk/>
            <pc:sldMk cId="2938974279" sldId="585"/>
            <ac:spMk id="102" creationId="{3DC8340A-CB63-40EE-A103-C54C1C61C31C}"/>
          </ac:spMkLst>
        </pc:spChg>
        <pc:spChg chg="mod">
          <ac:chgData name="Minesh Patel" userId="a66d4990ec83ac90" providerId="LiveId" clId="{3B5ECAAE-5248-4D4E-8AF1-07DD465667BE}" dt="2021-10-08T13:56:02.730" v="405" actId="1076"/>
          <ac:spMkLst>
            <pc:docMk/>
            <pc:sldMk cId="2938974279" sldId="585"/>
            <ac:spMk id="104" creationId="{95B75F31-35BC-44FC-A98F-EDC9191322D8}"/>
          </ac:spMkLst>
        </pc:spChg>
        <pc:spChg chg="mod">
          <ac:chgData name="Minesh Patel" userId="a66d4990ec83ac90" providerId="LiveId" clId="{3B5ECAAE-5248-4D4E-8AF1-07DD465667BE}" dt="2021-10-08T13:56:20.527" v="410"/>
          <ac:spMkLst>
            <pc:docMk/>
            <pc:sldMk cId="2938974279" sldId="585"/>
            <ac:spMk id="107" creationId="{C3DC01A2-DA0F-4EED-96C0-D561AF28683E}"/>
          </ac:spMkLst>
        </pc:spChg>
        <pc:spChg chg="mod">
          <ac:chgData name="Minesh Patel" userId="a66d4990ec83ac90" providerId="LiveId" clId="{3B5ECAAE-5248-4D4E-8AF1-07DD465667BE}" dt="2021-10-08T13:30:43.482" v="196" actId="1076"/>
          <ac:spMkLst>
            <pc:docMk/>
            <pc:sldMk cId="2938974279" sldId="585"/>
            <ac:spMk id="108" creationId="{42432421-F927-40E0-B072-B392275AD49A}"/>
          </ac:spMkLst>
        </pc:spChg>
        <pc:spChg chg="mod">
          <ac:chgData name="Minesh Patel" userId="a66d4990ec83ac90" providerId="LiveId" clId="{3B5ECAAE-5248-4D4E-8AF1-07DD465667BE}" dt="2021-10-08T13:56:20.527" v="410"/>
          <ac:spMkLst>
            <pc:docMk/>
            <pc:sldMk cId="2938974279" sldId="585"/>
            <ac:spMk id="110" creationId="{C22A7259-DAC3-4806-B1CB-3BD6507AD96F}"/>
          </ac:spMkLst>
        </pc:spChg>
        <pc:spChg chg="mod">
          <ac:chgData name="Minesh Patel" userId="a66d4990ec83ac90" providerId="LiveId" clId="{3B5ECAAE-5248-4D4E-8AF1-07DD465667BE}" dt="2021-10-08T13:56:20.527" v="410"/>
          <ac:spMkLst>
            <pc:docMk/>
            <pc:sldMk cId="2938974279" sldId="585"/>
            <ac:spMk id="112" creationId="{46774D6A-4CD8-4BF3-ABB9-82E5F3E6427D}"/>
          </ac:spMkLst>
        </pc:spChg>
        <pc:spChg chg="mod">
          <ac:chgData name="Minesh Patel" userId="a66d4990ec83ac90" providerId="LiveId" clId="{3B5ECAAE-5248-4D4E-8AF1-07DD465667BE}" dt="2021-10-08T13:57:29.585" v="467"/>
          <ac:spMkLst>
            <pc:docMk/>
            <pc:sldMk cId="2938974279" sldId="585"/>
            <ac:spMk id="115" creationId="{01D4EC6C-D758-4FE9-BCA2-D8B8AD688B00}"/>
          </ac:spMkLst>
        </pc:spChg>
        <pc:spChg chg="mod">
          <ac:chgData name="Minesh Patel" userId="a66d4990ec83ac90" providerId="LiveId" clId="{3B5ECAAE-5248-4D4E-8AF1-07DD465667BE}" dt="2021-10-08T13:57:29.585" v="467"/>
          <ac:spMkLst>
            <pc:docMk/>
            <pc:sldMk cId="2938974279" sldId="585"/>
            <ac:spMk id="117" creationId="{F1A50848-3297-4AD1-AB48-D382701E2778}"/>
          </ac:spMkLst>
        </pc:spChg>
        <pc:spChg chg="mod">
          <ac:chgData name="Minesh Patel" userId="a66d4990ec83ac90" providerId="LiveId" clId="{3B5ECAAE-5248-4D4E-8AF1-07DD465667BE}" dt="2021-10-08T13:57:29.585" v="467"/>
          <ac:spMkLst>
            <pc:docMk/>
            <pc:sldMk cId="2938974279" sldId="585"/>
            <ac:spMk id="119" creationId="{E6573854-D5C8-4583-B305-B37E7D6C432F}"/>
          </ac:spMkLst>
        </pc:spChg>
        <pc:spChg chg="mod">
          <ac:chgData name="Minesh Patel" userId="a66d4990ec83ac90" providerId="LiveId" clId="{3B5ECAAE-5248-4D4E-8AF1-07DD465667BE}" dt="2021-10-08T17:31:37.389" v="560" actId="207"/>
          <ac:spMkLst>
            <pc:docMk/>
            <pc:sldMk cId="2938974279" sldId="585"/>
            <ac:spMk id="122" creationId="{150CFECD-02E1-40B5-8C8C-07325038F04F}"/>
          </ac:spMkLst>
        </pc:spChg>
        <pc:spChg chg="mod">
          <ac:chgData name="Minesh Patel" userId="a66d4990ec83ac90" providerId="LiveId" clId="{3B5ECAAE-5248-4D4E-8AF1-07DD465667BE}" dt="2021-10-08T13:58:23.699" v="485" actId="14100"/>
          <ac:spMkLst>
            <pc:docMk/>
            <pc:sldMk cId="2938974279" sldId="585"/>
            <ac:spMk id="124" creationId="{020F744A-76DF-4EDB-ABA8-2628A75C1545}"/>
          </ac:spMkLst>
        </pc:spChg>
        <pc:spChg chg="mod">
          <ac:chgData name="Minesh Patel" userId="a66d4990ec83ac90" providerId="LiveId" clId="{3B5ECAAE-5248-4D4E-8AF1-07DD465667BE}" dt="2021-10-08T14:00:03.835" v="499" actId="14100"/>
          <ac:spMkLst>
            <pc:docMk/>
            <pc:sldMk cId="2938974279" sldId="585"/>
            <ac:spMk id="126" creationId="{E77597B1-46C1-4E51-9664-7ECEE0E3B767}"/>
          </ac:spMkLst>
        </pc:spChg>
        <pc:spChg chg="mod">
          <ac:chgData name="Minesh Patel" userId="a66d4990ec83ac90" providerId="LiveId" clId="{3B5ECAAE-5248-4D4E-8AF1-07DD465667BE}" dt="2021-10-08T13:32:34.138" v="199" actId="1076"/>
          <ac:spMkLst>
            <pc:docMk/>
            <pc:sldMk cId="2938974279" sldId="585"/>
            <ac:spMk id="147" creationId="{98B79FB7-5C1E-43F5-9187-FF99D6ADF753}"/>
          </ac:spMkLst>
        </pc:spChg>
        <pc:spChg chg="mod">
          <ac:chgData name="Minesh Patel" userId="a66d4990ec83ac90" providerId="LiveId" clId="{3B5ECAAE-5248-4D4E-8AF1-07DD465667BE}" dt="2021-10-08T13:32:40.163" v="200" actId="14100"/>
          <ac:spMkLst>
            <pc:docMk/>
            <pc:sldMk cId="2938974279" sldId="585"/>
            <ac:spMk id="149" creationId="{C659310B-0C1F-4084-88C5-C606C196161F}"/>
          </ac:spMkLst>
        </pc:spChg>
        <pc:spChg chg="mod">
          <ac:chgData name="Minesh Patel" userId="a66d4990ec83ac90" providerId="LiveId" clId="{3B5ECAAE-5248-4D4E-8AF1-07DD465667BE}" dt="2021-10-08T13:31:12.147" v="197" actId="14100"/>
          <ac:spMkLst>
            <pc:docMk/>
            <pc:sldMk cId="2938974279" sldId="585"/>
            <ac:spMk id="164" creationId="{95C7795A-FE0F-4BB6-AA60-592EF64DF058}"/>
          </ac:spMkLst>
        </pc:spChg>
        <pc:spChg chg="mod">
          <ac:chgData name="Minesh Patel" userId="a66d4990ec83ac90" providerId="LiveId" clId="{3B5ECAAE-5248-4D4E-8AF1-07DD465667BE}" dt="2021-10-08T13:29:18.581" v="181" actId="1038"/>
          <ac:spMkLst>
            <pc:docMk/>
            <pc:sldMk cId="2938974279" sldId="585"/>
            <ac:spMk id="167" creationId="{64392AF9-FD09-489E-97CF-F4750CAC8102}"/>
          </ac:spMkLst>
        </pc:spChg>
        <pc:grpChg chg="del">
          <ac:chgData name="Minesh Patel" userId="a66d4990ec83ac90" providerId="LiveId" clId="{3B5ECAAE-5248-4D4E-8AF1-07DD465667BE}" dt="2021-10-08T13:33:24.880" v="202" actId="478"/>
          <ac:grpSpMkLst>
            <pc:docMk/>
            <pc:sldMk cId="2938974279" sldId="585"/>
            <ac:grpSpMk id="3" creationId="{FAF10E96-234C-4AD3-B56C-1F2BBF0C9DC5}"/>
          </ac:grpSpMkLst>
        </pc:grpChg>
        <pc:grpChg chg="del">
          <ac:chgData name="Minesh Patel" userId="a66d4990ec83ac90" providerId="LiveId" clId="{3B5ECAAE-5248-4D4E-8AF1-07DD465667BE}" dt="2021-10-08T13:33:28.139" v="203" actId="478"/>
          <ac:grpSpMkLst>
            <pc:docMk/>
            <pc:sldMk cId="2938974279" sldId="585"/>
            <ac:grpSpMk id="5" creationId="{67FC1455-0DB6-455C-9111-80C36CED9D5A}"/>
          </ac:grpSpMkLst>
        </pc:grpChg>
        <pc:grpChg chg="del">
          <ac:chgData name="Minesh Patel" userId="a66d4990ec83ac90" providerId="LiveId" clId="{3B5ECAAE-5248-4D4E-8AF1-07DD465667BE}" dt="2021-10-08T13:33:28.139" v="203" actId="478"/>
          <ac:grpSpMkLst>
            <pc:docMk/>
            <pc:sldMk cId="2938974279" sldId="585"/>
            <ac:grpSpMk id="6" creationId="{5CE0E511-B805-49BE-A72A-779338FC3FB1}"/>
          </ac:grpSpMkLst>
        </pc:grpChg>
        <pc:grpChg chg="add mod">
          <ac:chgData name="Minesh Patel" userId="a66d4990ec83ac90" providerId="LiveId" clId="{3B5ECAAE-5248-4D4E-8AF1-07DD465667BE}" dt="2021-10-08T17:30:55.527" v="541" actId="1076"/>
          <ac:grpSpMkLst>
            <pc:docMk/>
            <pc:sldMk cId="2938974279" sldId="585"/>
            <ac:grpSpMk id="59" creationId="{2FA9FABA-DE02-4442-9C28-AA92B7BF9AE5}"/>
          </ac:grpSpMkLst>
        </pc:grpChg>
        <pc:grpChg chg="add mod">
          <ac:chgData name="Minesh Patel" userId="a66d4990ec83ac90" providerId="LiveId" clId="{3B5ECAAE-5248-4D4E-8AF1-07DD465667BE}" dt="2021-10-08T17:30:55.043" v="540" actId="1076"/>
          <ac:grpSpMkLst>
            <pc:docMk/>
            <pc:sldMk cId="2938974279" sldId="585"/>
            <ac:grpSpMk id="65" creationId="{AAD7DC96-2EDC-4402-B763-7AC1408E4797}"/>
          </ac:grpSpMkLst>
        </pc:grpChg>
        <pc:grpChg chg="add mod">
          <ac:chgData name="Minesh Patel" userId="a66d4990ec83ac90" providerId="LiveId" clId="{3B5ECAAE-5248-4D4E-8AF1-07DD465667BE}" dt="2021-10-08T17:34:37.337" v="643" actId="1076"/>
          <ac:grpSpMkLst>
            <pc:docMk/>
            <pc:sldMk cId="2938974279" sldId="585"/>
            <ac:grpSpMk id="96" creationId="{C94F8922-4D84-4EAB-8798-29A613F220EA}"/>
          </ac:grpSpMkLst>
        </pc:grpChg>
        <pc:grpChg chg="mod">
          <ac:chgData name="Minesh Patel" userId="a66d4990ec83ac90" providerId="LiveId" clId="{3B5ECAAE-5248-4D4E-8AF1-07DD465667BE}" dt="2021-10-08T13:55:26.695" v="389"/>
          <ac:grpSpMkLst>
            <pc:docMk/>
            <pc:sldMk cId="2938974279" sldId="585"/>
            <ac:grpSpMk id="101" creationId="{C48DB577-9999-465A-94EE-6E8A083F7B62}"/>
          </ac:grpSpMkLst>
        </pc:grpChg>
        <pc:grpChg chg="add del mod">
          <ac:chgData name="Minesh Patel" userId="a66d4990ec83ac90" providerId="LiveId" clId="{3B5ECAAE-5248-4D4E-8AF1-07DD465667BE}" dt="2021-10-08T13:56:22.098" v="411"/>
          <ac:grpSpMkLst>
            <pc:docMk/>
            <pc:sldMk cId="2938974279" sldId="585"/>
            <ac:grpSpMk id="106" creationId="{D9225719-3DB7-45E2-AB98-5388E925F66D}"/>
          </ac:grpSpMkLst>
        </pc:grpChg>
        <pc:grpChg chg="mod">
          <ac:chgData name="Minesh Patel" userId="a66d4990ec83ac90" providerId="LiveId" clId="{3B5ECAAE-5248-4D4E-8AF1-07DD465667BE}" dt="2021-10-08T13:56:20.527" v="410"/>
          <ac:grpSpMkLst>
            <pc:docMk/>
            <pc:sldMk cId="2938974279" sldId="585"/>
            <ac:grpSpMk id="109" creationId="{A1975C56-8B82-4DCB-8E42-480AA1A74D93}"/>
          </ac:grpSpMkLst>
        </pc:grpChg>
        <pc:grpChg chg="add del mod">
          <ac:chgData name="Minesh Patel" userId="a66d4990ec83ac90" providerId="LiveId" clId="{3B5ECAAE-5248-4D4E-8AF1-07DD465667BE}" dt="2021-10-08T13:57:31.140" v="468"/>
          <ac:grpSpMkLst>
            <pc:docMk/>
            <pc:sldMk cId="2938974279" sldId="585"/>
            <ac:grpSpMk id="114" creationId="{ED5B7513-BAD3-4556-9A95-6619C6D452F7}"/>
          </ac:grpSpMkLst>
        </pc:grpChg>
        <pc:grpChg chg="mod">
          <ac:chgData name="Minesh Patel" userId="a66d4990ec83ac90" providerId="LiveId" clId="{3B5ECAAE-5248-4D4E-8AF1-07DD465667BE}" dt="2021-10-08T13:57:29.585" v="467"/>
          <ac:grpSpMkLst>
            <pc:docMk/>
            <pc:sldMk cId="2938974279" sldId="585"/>
            <ac:grpSpMk id="116" creationId="{6A4AAD57-167D-414F-8FF1-CB09031F46DE}"/>
          </ac:grpSpMkLst>
        </pc:grpChg>
        <pc:grpChg chg="add mod">
          <ac:chgData name="Minesh Patel" userId="a66d4990ec83ac90" providerId="LiveId" clId="{3B5ECAAE-5248-4D4E-8AF1-07DD465667BE}" dt="2021-10-08T13:58:15.094" v="483" actId="1076"/>
          <ac:grpSpMkLst>
            <pc:docMk/>
            <pc:sldMk cId="2938974279" sldId="585"/>
            <ac:grpSpMk id="121" creationId="{5BBE08BB-9A56-416D-9675-1FC2775B44CE}"/>
          </ac:grpSpMkLst>
        </pc:grpChg>
        <pc:grpChg chg="mod">
          <ac:chgData name="Minesh Patel" userId="a66d4990ec83ac90" providerId="LiveId" clId="{3B5ECAAE-5248-4D4E-8AF1-07DD465667BE}" dt="2021-10-08T13:58:11.993" v="482"/>
          <ac:grpSpMkLst>
            <pc:docMk/>
            <pc:sldMk cId="2938974279" sldId="585"/>
            <ac:grpSpMk id="123" creationId="{EE110229-ADFB-4A20-948E-966B93A8D20B}"/>
          </ac:grpSpMkLst>
        </pc:grpChg>
        <pc:cxnChg chg="add mod">
          <ac:chgData name="Minesh Patel" userId="a66d4990ec83ac90" providerId="LiveId" clId="{3B5ECAAE-5248-4D4E-8AF1-07DD465667BE}" dt="2021-10-08T17:34:56.177" v="646" actId="1076"/>
          <ac:cxnSpMkLst>
            <pc:docMk/>
            <pc:sldMk cId="2938974279" sldId="585"/>
            <ac:cxnSpMk id="63" creationId="{7922925A-E5BE-4518-8261-5725B5D88990}"/>
          </ac:cxnSpMkLst>
        </pc:cxnChg>
        <pc:cxnChg chg="add mod">
          <ac:chgData name="Minesh Patel" userId="a66d4990ec83ac90" providerId="LiveId" clId="{3B5ECAAE-5248-4D4E-8AF1-07DD465667BE}" dt="2021-10-08T17:34:37.337" v="643" actId="1076"/>
          <ac:cxnSpMkLst>
            <pc:docMk/>
            <pc:sldMk cId="2938974279" sldId="585"/>
            <ac:cxnSpMk id="72" creationId="{D188ACCC-7728-4EE0-B22D-AC8D95FE22C3}"/>
          </ac:cxnSpMkLst>
        </pc:cxnChg>
        <pc:cxnChg chg="add mod">
          <ac:chgData name="Minesh Patel" userId="a66d4990ec83ac90" providerId="LiveId" clId="{3B5ECAAE-5248-4D4E-8AF1-07DD465667BE}" dt="2021-10-08T13:57:42.939" v="470" actId="1076"/>
          <ac:cxnSpMkLst>
            <pc:docMk/>
            <pc:sldMk cId="2938974279" sldId="585"/>
            <ac:cxnSpMk id="75" creationId="{61F1364C-A0F2-4765-8C05-356002778A87}"/>
          </ac:cxnSpMkLst>
        </pc:cxnChg>
        <pc:cxnChg chg="mod">
          <ac:chgData name="Minesh Patel" userId="a66d4990ec83ac90" providerId="LiveId" clId="{3B5ECAAE-5248-4D4E-8AF1-07DD465667BE}" dt="2021-10-08T13:33:24.880" v="202" actId="478"/>
          <ac:cxnSpMkLst>
            <pc:docMk/>
            <pc:sldMk cId="2938974279" sldId="585"/>
            <ac:cxnSpMk id="84" creationId="{857486E1-7235-4B3C-83D3-A92EFDC5C532}"/>
          </ac:cxnSpMkLst>
        </pc:cxnChg>
        <pc:cxnChg chg="mod">
          <ac:chgData name="Minesh Patel" userId="a66d4990ec83ac90" providerId="LiveId" clId="{3B5ECAAE-5248-4D4E-8AF1-07DD465667BE}" dt="2021-10-08T17:35:01.823" v="648" actId="1076"/>
          <ac:cxnSpMkLst>
            <pc:docMk/>
            <pc:sldMk cId="2938974279" sldId="585"/>
            <ac:cxnSpMk id="103" creationId="{68F9B8A3-49DB-4A6D-B40E-6ECB549EB02C}"/>
          </ac:cxnSpMkLst>
        </pc:cxnChg>
        <pc:cxnChg chg="mod">
          <ac:chgData name="Minesh Patel" userId="a66d4990ec83ac90" providerId="LiveId" clId="{3B5ECAAE-5248-4D4E-8AF1-07DD465667BE}" dt="2021-10-08T17:34:13.976" v="637" actId="1076"/>
          <ac:cxnSpMkLst>
            <pc:docMk/>
            <pc:sldMk cId="2938974279" sldId="585"/>
            <ac:cxnSpMk id="105" creationId="{69958371-E52A-439C-BE34-2C2A0CCD03F8}"/>
          </ac:cxnSpMkLst>
        </pc:cxnChg>
        <pc:cxnChg chg="mod">
          <ac:chgData name="Minesh Patel" userId="a66d4990ec83ac90" providerId="LiveId" clId="{3B5ECAAE-5248-4D4E-8AF1-07DD465667BE}" dt="2021-10-08T13:56:20.527" v="410"/>
          <ac:cxnSpMkLst>
            <pc:docMk/>
            <pc:sldMk cId="2938974279" sldId="585"/>
            <ac:cxnSpMk id="111" creationId="{D12A3001-09FB-4475-B9C9-04BAF5B85AFB}"/>
          </ac:cxnSpMkLst>
        </pc:cxnChg>
        <pc:cxnChg chg="mod">
          <ac:chgData name="Minesh Patel" userId="a66d4990ec83ac90" providerId="LiveId" clId="{3B5ECAAE-5248-4D4E-8AF1-07DD465667BE}" dt="2021-10-08T13:56:20.527" v="410"/>
          <ac:cxnSpMkLst>
            <pc:docMk/>
            <pc:sldMk cId="2938974279" sldId="585"/>
            <ac:cxnSpMk id="113" creationId="{29745E83-461C-4C4A-9D85-082C42175644}"/>
          </ac:cxnSpMkLst>
        </pc:cxnChg>
        <pc:cxnChg chg="mod">
          <ac:chgData name="Minesh Patel" userId="a66d4990ec83ac90" providerId="LiveId" clId="{3B5ECAAE-5248-4D4E-8AF1-07DD465667BE}" dt="2021-10-08T13:57:29.585" v="467"/>
          <ac:cxnSpMkLst>
            <pc:docMk/>
            <pc:sldMk cId="2938974279" sldId="585"/>
            <ac:cxnSpMk id="118" creationId="{8D8D0906-A110-4562-96F6-9D826C523889}"/>
          </ac:cxnSpMkLst>
        </pc:cxnChg>
        <pc:cxnChg chg="mod">
          <ac:chgData name="Minesh Patel" userId="a66d4990ec83ac90" providerId="LiveId" clId="{3B5ECAAE-5248-4D4E-8AF1-07DD465667BE}" dt="2021-10-08T13:57:29.585" v="467"/>
          <ac:cxnSpMkLst>
            <pc:docMk/>
            <pc:sldMk cId="2938974279" sldId="585"/>
            <ac:cxnSpMk id="120" creationId="{27376646-D0A2-4CDF-A6A2-72A3C1A71624}"/>
          </ac:cxnSpMkLst>
        </pc:cxnChg>
        <pc:cxnChg chg="mod">
          <ac:chgData name="Minesh Patel" userId="a66d4990ec83ac90" providerId="LiveId" clId="{3B5ECAAE-5248-4D4E-8AF1-07DD465667BE}" dt="2021-10-08T13:58:29.116" v="488" actId="14100"/>
          <ac:cxnSpMkLst>
            <pc:docMk/>
            <pc:sldMk cId="2938974279" sldId="585"/>
            <ac:cxnSpMk id="125" creationId="{62588220-37C2-45A3-9D5E-C2D472188FCF}"/>
          </ac:cxnSpMkLst>
        </pc:cxnChg>
        <pc:cxnChg chg="mod">
          <ac:chgData name="Minesh Patel" userId="a66d4990ec83ac90" providerId="LiveId" clId="{3B5ECAAE-5248-4D4E-8AF1-07DD465667BE}" dt="2021-10-08T13:58:52.668" v="496" actId="14100"/>
          <ac:cxnSpMkLst>
            <pc:docMk/>
            <pc:sldMk cId="2938974279" sldId="585"/>
            <ac:cxnSpMk id="127" creationId="{9DEEA61D-2D7D-427B-9CAC-AB5F868AB566}"/>
          </ac:cxnSpMkLst>
        </pc:cxnChg>
        <pc:cxnChg chg="mod">
          <ac:chgData name="Minesh Patel" userId="a66d4990ec83ac90" providerId="LiveId" clId="{3B5ECAAE-5248-4D4E-8AF1-07DD465667BE}" dt="2021-10-08T13:30:29.283" v="194" actId="14100"/>
          <ac:cxnSpMkLst>
            <pc:docMk/>
            <pc:sldMk cId="2938974279" sldId="585"/>
            <ac:cxnSpMk id="148" creationId="{5BE4E46B-2060-48F3-B11A-1FF289CE93BE}"/>
          </ac:cxnSpMkLst>
        </pc:cxnChg>
        <pc:cxnChg chg="mod">
          <ac:chgData name="Minesh Patel" userId="a66d4990ec83ac90" providerId="LiveId" clId="{3B5ECAAE-5248-4D4E-8AF1-07DD465667BE}" dt="2021-10-08T13:30:31.931" v="195" actId="14100"/>
          <ac:cxnSpMkLst>
            <pc:docMk/>
            <pc:sldMk cId="2938974279" sldId="585"/>
            <ac:cxnSpMk id="150" creationId="{75854453-BC9B-4109-A21A-67D5E3BDC421}"/>
          </ac:cxnSpMkLst>
        </pc:cxnChg>
        <pc:cxnChg chg="mod">
          <ac:chgData name="Minesh Patel" userId="a66d4990ec83ac90" providerId="LiveId" clId="{3B5ECAAE-5248-4D4E-8AF1-07DD465667BE}" dt="2021-10-08T13:29:26.530" v="183" actId="14100"/>
          <ac:cxnSpMkLst>
            <pc:docMk/>
            <pc:sldMk cId="2938974279" sldId="585"/>
            <ac:cxnSpMk id="166" creationId="{26A0714A-13CA-476D-8145-35BCF6FA0188}"/>
          </ac:cxnSpMkLst>
        </pc:cxnChg>
        <pc:cxnChg chg="mod">
          <ac:chgData name="Minesh Patel" userId="a66d4990ec83ac90" providerId="LiveId" clId="{3B5ECAAE-5248-4D4E-8AF1-07DD465667BE}" dt="2021-10-08T13:29:24.077" v="182" actId="14100"/>
          <ac:cxnSpMkLst>
            <pc:docMk/>
            <pc:sldMk cId="2938974279" sldId="585"/>
            <ac:cxnSpMk id="168" creationId="{0D4E6838-A554-4E90-8B2D-EEF9047FE4E3}"/>
          </ac:cxnSpMkLst>
        </pc:cxnChg>
      </pc:sldChg>
      <pc:sldChg chg="modSp mod">
        <pc:chgData name="Minesh Patel" userId="a66d4990ec83ac90" providerId="LiveId" clId="{3B5ECAAE-5248-4D4E-8AF1-07DD465667BE}" dt="2021-10-08T19:54:29.347" v="1609" actId="1076"/>
        <pc:sldMkLst>
          <pc:docMk/>
          <pc:sldMk cId="1405234968" sldId="586"/>
        </pc:sldMkLst>
        <pc:spChg chg="mod">
          <ac:chgData name="Minesh Patel" userId="a66d4990ec83ac90" providerId="LiveId" clId="{3B5ECAAE-5248-4D4E-8AF1-07DD465667BE}" dt="2021-10-08T19:54:02.878" v="1604" actId="1076"/>
          <ac:spMkLst>
            <pc:docMk/>
            <pc:sldMk cId="1405234968" sldId="586"/>
            <ac:spMk id="153" creationId="{B6D7DF48-00B8-4DAA-B8F0-4F906898E061}"/>
          </ac:spMkLst>
        </pc:spChg>
        <pc:spChg chg="mod">
          <ac:chgData name="Minesh Patel" userId="a66d4990ec83ac90" providerId="LiveId" clId="{3B5ECAAE-5248-4D4E-8AF1-07DD465667BE}" dt="2021-10-08T19:54:02.878" v="1604" actId="1076"/>
          <ac:spMkLst>
            <pc:docMk/>
            <pc:sldMk cId="1405234968" sldId="586"/>
            <ac:spMk id="155" creationId="{6FDDE334-688C-4FA4-8706-D31CD562036C}"/>
          </ac:spMkLst>
        </pc:spChg>
        <pc:spChg chg="mod">
          <ac:chgData name="Minesh Patel" userId="a66d4990ec83ac90" providerId="LiveId" clId="{3B5ECAAE-5248-4D4E-8AF1-07DD465667BE}" dt="2021-10-08T19:53:31.661" v="1597" actId="1076"/>
          <ac:spMkLst>
            <pc:docMk/>
            <pc:sldMk cId="1405234968" sldId="586"/>
            <ac:spMk id="158" creationId="{AA1E803B-0BA2-42A1-8C42-700805E0AC60}"/>
          </ac:spMkLst>
        </pc:spChg>
        <pc:spChg chg="mod">
          <ac:chgData name="Minesh Patel" userId="a66d4990ec83ac90" providerId="LiveId" clId="{3B5ECAAE-5248-4D4E-8AF1-07DD465667BE}" dt="2021-10-08T19:53:34.767" v="1598" actId="1076"/>
          <ac:spMkLst>
            <pc:docMk/>
            <pc:sldMk cId="1405234968" sldId="586"/>
            <ac:spMk id="159" creationId="{39245C2B-D674-4E14-BB1F-E1EC33C0A567}"/>
          </ac:spMkLst>
        </pc:spChg>
        <pc:spChg chg="mod">
          <ac:chgData name="Minesh Patel" userId="a66d4990ec83ac90" providerId="LiveId" clId="{3B5ECAAE-5248-4D4E-8AF1-07DD465667BE}" dt="2021-10-08T19:54:16.513" v="1607" actId="1076"/>
          <ac:spMkLst>
            <pc:docMk/>
            <pc:sldMk cId="1405234968" sldId="586"/>
            <ac:spMk id="162" creationId="{F0B4F1E7-0865-469B-8451-92DF6FD60DC0}"/>
          </ac:spMkLst>
        </pc:spChg>
        <pc:spChg chg="mod">
          <ac:chgData name="Minesh Patel" userId="a66d4990ec83ac90" providerId="LiveId" clId="{3B5ECAAE-5248-4D4E-8AF1-07DD465667BE}" dt="2021-10-08T19:54:29.347" v="1609" actId="1076"/>
          <ac:spMkLst>
            <pc:docMk/>
            <pc:sldMk cId="1405234968" sldId="586"/>
            <ac:spMk id="172" creationId="{903F2982-3D6F-4F2C-97B2-D08306260316}"/>
          </ac:spMkLst>
        </pc:spChg>
        <pc:grpChg chg="mod">
          <ac:chgData name="Minesh Patel" userId="a66d4990ec83ac90" providerId="LiveId" clId="{3B5ECAAE-5248-4D4E-8AF1-07DD465667BE}" dt="2021-10-08T19:54:24.248" v="1608" actId="1076"/>
          <ac:grpSpMkLst>
            <pc:docMk/>
            <pc:sldMk cId="1405234968" sldId="586"/>
            <ac:grpSpMk id="3" creationId="{423A425A-FC38-4C7E-A2EB-1DFA1B25F0C6}"/>
          </ac:grpSpMkLst>
        </pc:grpChg>
        <pc:grpChg chg="mod">
          <ac:chgData name="Minesh Patel" userId="a66d4990ec83ac90" providerId="LiveId" clId="{3B5ECAAE-5248-4D4E-8AF1-07DD465667BE}" dt="2021-10-08T19:54:24.248" v="1608" actId="1076"/>
          <ac:grpSpMkLst>
            <pc:docMk/>
            <pc:sldMk cId="1405234968" sldId="586"/>
            <ac:grpSpMk id="5" creationId="{40E3DBEA-B207-47C8-A3FE-61730F3BBA4B}"/>
          </ac:grpSpMkLst>
        </pc:grpChg>
        <pc:cxnChg chg="mod">
          <ac:chgData name="Minesh Patel" userId="a66d4990ec83ac90" providerId="LiveId" clId="{3B5ECAAE-5248-4D4E-8AF1-07DD465667BE}" dt="2021-10-08T19:53:47.202" v="1602" actId="1076"/>
          <ac:cxnSpMkLst>
            <pc:docMk/>
            <pc:sldMk cId="1405234968" sldId="586"/>
            <ac:cxnSpMk id="160" creationId="{B7827602-DC59-402D-A7D7-B412F7BDDB28}"/>
          </ac:cxnSpMkLst>
        </pc:cxnChg>
        <pc:cxnChg chg="mod">
          <ac:chgData name="Minesh Patel" userId="a66d4990ec83ac90" providerId="LiveId" clId="{3B5ECAAE-5248-4D4E-8AF1-07DD465667BE}" dt="2021-10-08T19:53:57.152" v="1603" actId="1076"/>
          <ac:cxnSpMkLst>
            <pc:docMk/>
            <pc:sldMk cId="1405234968" sldId="586"/>
            <ac:cxnSpMk id="161" creationId="{B15AF3F1-5ABC-4FD5-9E6E-879EE6889CC6}"/>
          </ac:cxnSpMkLst>
        </pc:cxnChg>
        <pc:cxnChg chg="mod">
          <ac:chgData name="Minesh Patel" userId="a66d4990ec83ac90" providerId="LiveId" clId="{3B5ECAAE-5248-4D4E-8AF1-07DD465667BE}" dt="2021-10-08T19:54:24.248" v="1608" actId="1076"/>
          <ac:cxnSpMkLst>
            <pc:docMk/>
            <pc:sldMk cId="1405234968" sldId="586"/>
            <ac:cxnSpMk id="163" creationId="{00D6AF54-1C23-4612-8EE2-8208DA4FBA1B}"/>
          </ac:cxnSpMkLst>
        </pc:cxnChg>
        <pc:cxnChg chg="mod">
          <ac:chgData name="Minesh Patel" userId="a66d4990ec83ac90" providerId="LiveId" clId="{3B5ECAAE-5248-4D4E-8AF1-07DD465667BE}" dt="2021-10-08T19:54:24.248" v="1608" actId="1076"/>
          <ac:cxnSpMkLst>
            <pc:docMk/>
            <pc:sldMk cId="1405234968" sldId="586"/>
            <ac:cxnSpMk id="165" creationId="{B5D1DB61-28CD-433B-B9BE-4CDFABE52ABA}"/>
          </ac:cxnSpMkLst>
        </pc:cxnChg>
      </pc:sldChg>
      <pc:sldChg chg="modSp mod">
        <pc:chgData name="Minesh Patel" userId="a66d4990ec83ac90" providerId="LiveId" clId="{3B5ECAAE-5248-4D4E-8AF1-07DD465667BE}" dt="2021-10-08T19:33:07.269" v="1362" actId="207"/>
        <pc:sldMkLst>
          <pc:docMk/>
          <pc:sldMk cId="3921920343" sldId="587"/>
        </pc:sldMkLst>
        <pc:spChg chg="mod">
          <ac:chgData name="Minesh Patel" userId="a66d4990ec83ac90" providerId="LiveId" clId="{3B5ECAAE-5248-4D4E-8AF1-07DD465667BE}" dt="2021-10-08T19:33:07.269" v="1362" actId="207"/>
          <ac:spMkLst>
            <pc:docMk/>
            <pc:sldMk cId="3921920343" sldId="587"/>
            <ac:spMk id="59" creationId="{FB182EEF-6079-4BB9-A3AB-FD13960CA9FD}"/>
          </ac:spMkLst>
        </pc:spChg>
        <pc:spChg chg="mod">
          <ac:chgData name="Minesh Patel" userId="a66d4990ec83ac90" providerId="LiveId" clId="{3B5ECAAE-5248-4D4E-8AF1-07DD465667BE}" dt="2021-10-08T17:39:33.671" v="688" actId="1076"/>
          <ac:spMkLst>
            <pc:docMk/>
            <pc:sldMk cId="3921920343" sldId="587"/>
            <ac:spMk id="61" creationId="{CEEA5927-7CB3-48F2-8DC5-1E500AEC1260}"/>
          </ac:spMkLst>
        </pc:spChg>
        <pc:spChg chg="mod">
          <ac:chgData name="Minesh Patel" userId="a66d4990ec83ac90" providerId="LiveId" clId="{3B5ECAAE-5248-4D4E-8AF1-07DD465667BE}" dt="2021-10-08T19:33:07.269" v="1362" actId="207"/>
          <ac:spMkLst>
            <pc:docMk/>
            <pc:sldMk cId="3921920343" sldId="587"/>
            <ac:spMk id="209" creationId="{7E65F68F-086E-4896-B928-AB1CEFE88662}"/>
          </ac:spMkLst>
        </pc:spChg>
      </pc:sldChg>
      <pc:sldChg chg="modSp mod">
        <pc:chgData name="Minesh Patel" userId="a66d4990ec83ac90" providerId="LiveId" clId="{3B5ECAAE-5248-4D4E-8AF1-07DD465667BE}" dt="2021-10-08T19:49:14.786" v="1552" actId="14100"/>
        <pc:sldMkLst>
          <pc:docMk/>
          <pc:sldMk cId="1274442336" sldId="591"/>
        </pc:sldMkLst>
        <pc:spChg chg="mod">
          <ac:chgData name="Minesh Patel" userId="a66d4990ec83ac90" providerId="LiveId" clId="{3B5ECAAE-5248-4D4E-8AF1-07DD465667BE}" dt="2021-10-08T19:48:10.647" v="1540" actId="1076"/>
          <ac:spMkLst>
            <pc:docMk/>
            <pc:sldMk cId="1274442336" sldId="591"/>
            <ac:spMk id="94" creationId="{D3FD4D91-4966-4BBC-9D4C-AE6339CA5A20}"/>
          </ac:spMkLst>
        </pc:spChg>
        <pc:spChg chg="mod">
          <ac:chgData name="Minesh Patel" userId="a66d4990ec83ac90" providerId="LiveId" clId="{3B5ECAAE-5248-4D4E-8AF1-07DD465667BE}" dt="2021-10-08T19:48:25.563" v="1544" actId="1076"/>
          <ac:spMkLst>
            <pc:docMk/>
            <pc:sldMk cId="1274442336" sldId="591"/>
            <ac:spMk id="95" creationId="{01CC4A1A-19A5-46DF-A238-0F56218F3624}"/>
          </ac:spMkLst>
        </pc:spChg>
        <pc:spChg chg="mod">
          <ac:chgData name="Minesh Patel" userId="a66d4990ec83ac90" providerId="LiveId" clId="{3B5ECAAE-5248-4D4E-8AF1-07DD465667BE}" dt="2021-10-08T19:47:58.952" v="1538" actId="1076"/>
          <ac:spMkLst>
            <pc:docMk/>
            <pc:sldMk cId="1274442336" sldId="591"/>
            <ac:spMk id="100" creationId="{8757A857-3D99-497A-8C0C-EEAECBF694C0}"/>
          </ac:spMkLst>
        </pc:spChg>
        <pc:spChg chg="mod">
          <ac:chgData name="Minesh Patel" userId="a66d4990ec83ac90" providerId="LiveId" clId="{3B5ECAAE-5248-4D4E-8AF1-07DD465667BE}" dt="2021-10-08T19:49:01.965" v="1549" actId="1076"/>
          <ac:spMkLst>
            <pc:docMk/>
            <pc:sldMk cId="1274442336" sldId="591"/>
            <ac:spMk id="101" creationId="{B373F18E-DEBC-42C1-9438-4219E1FB4630}"/>
          </ac:spMkLst>
        </pc:spChg>
        <pc:cxnChg chg="mod">
          <ac:chgData name="Minesh Patel" userId="a66d4990ec83ac90" providerId="LiveId" clId="{3B5ECAAE-5248-4D4E-8AF1-07DD465667BE}" dt="2021-10-08T19:48:29.902" v="1545" actId="14100"/>
          <ac:cxnSpMkLst>
            <pc:docMk/>
            <pc:sldMk cId="1274442336" sldId="591"/>
            <ac:cxnSpMk id="96" creationId="{67EE38FA-3931-4C24-930C-800B2BA3CCD1}"/>
          </ac:cxnSpMkLst>
        </pc:cxnChg>
        <pc:cxnChg chg="mod">
          <ac:chgData name="Minesh Patel" userId="a66d4990ec83ac90" providerId="LiveId" clId="{3B5ECAAE-5248-4D4E-8AF1-07DD465667BE}" dt="2021-10-08T19:47:22.253" v="1527" actId="14100"/>
          <ac:cxnSpMkLst>
            <pc:docMk/>
            <pc:sldMk cId="1274442336" sldId="591"/>
            <ac:cxnSpMk id="97" creationId="{EF3F6CF3-8A60-4C38-ABB4-611BFF82D6F4}"/>
          </ac:cxnSpMkLst>
        </pc:cxnChg>
        <pc:cxnChg chg="mod">
          <ac:chgData name="Minesh Patel" userId="a66d4990ec83ac90" providerId="LiveId" clId="{3B5ECAAE-5248-4D4E-8AF1-07DD465667BE}" dt="2021-10-08T19:49:14.786" v="1552" actId="14100"/>
          <ac:cxnSpMkLst>
            <pc:docMk/>
            <pc:sldMk cId="1274442336" sldId="591"/>
            <ac:cxnSpMk id="102" creationId="{7639E843-C0A4-4257-8B7E-193254680359}"/>
          </ac:cxnSpMkLst>
        </pc:cxnChg>
      </pc:sldChg>
      <pc:sldChg chg="add">
        <pc:chgData name="Minesh Patel" userId="a66d4990ec83ac90" providerId="LiveId" clId="{3B5ECAAE-5248-4D4E-8AF1-07DD465667BE}" dt="2021-10-09T01:48:33.559" v="2971"/>
        <pc:sldMkLst>
          <pc:docMk/>
          <pc:sldMk cId="151473718" sldId="592"/>
        </pc:sldMkLst>
      </pc:sldChg>
      <pc:sldChg chg="del">
        <pc:chgData name="Minesh Patel" userId="a66d4990ec83ac90" providerId="LiveId" clId="{3B5ECAAE-5248-4D4E-8AF1-07DD465667BE}" dt="2021-10-09T01:48:31.956" v="2970" actId="2696"/>
        <pc:sldMkLst>
          <pc:docMk/>
          <pc:sldMk cId="2192196981" sldId="592"/>
        </pc:sldMkLst>
      </pc:sldChg>
      <pc:sldChg chg="add">
        <pc:chgData name="Minesh Patel" userId="a66d4990ec83ac90" providerId="LiveId" clId="{3B5ECAAE-5248-4D4E-8AF1-07DD465667BE}" dt="2021-10-09T01:37:40.375" v="2748"/>
        <pc:sldMkLst>
          <pc:docMk/>
          <pc:sldMk cId="2321032318" sldId="593"/>
        </pc:sldMkLst>
      </pc:sldChg>
      <pc:sldChg chg="del">
        <pc:chgData name="Minesh Patel" userId="a66d4990ec83ac90" providerId="LiveId" clId="{3B5ECAAE-5248-4D4E-8AF1-07DD465667BE}" dt="2021-10-09T01:37:38.465" v="2747" actId="2696"/>
        <pc:sldMkLst>
          <pc:docMk/>
          <pc:sldMk cId="3214729441" sldId="593"/>
        </pc:sldMkLst>
      </pc:sldChg>
      <pc:sldChg chg="add">
        <pc:chgData name="Minesh Patel" userId="a66d4990ec83ac90" providerId="LiveId" clId="{3B5ECAAE-5248-4D4E-8AF1-07DD465667BE}" dt="2021-10-09T01:37:40.375" v="2748"/>
        <pc:sldMkLst>
          <pc:docMk/>
          <pc:sldMk cId="2789958436" sldId="594"/>
        </pc:sldMkLst>
      </pc:sldChg>
      <pc:sldChg chg="del">
        <pc:chgData name="Minesh Patel" userId="a66d4990ec83ac90" providerId="LiveId" clId="{3B5ECAAE-5248-4D4E-8AF1-07DD465667BE}" dt="2021-10-09T01:37:38.465" v="2747" actId="2696"/>
        <pc:sldMkLst>
          <pc:docMk/>
          <pc:sldMk cId="4246799632" sldId="594"/>
        </pc:sldMkLst>
      </pc:sldChg>
      <pc:sldChg chg="modSp mod addAnim delAnim">
        <pc:chgData name="Minesh Patel" userId="a66d4990ec83ac90" providerId="LiveId" clId="{3B5ECAAE-5248-4D4E-8AF1-07DD465667BE}" dt="2021-10-08T19:30:54.646" v="1359" actId="20577"/>
        <pc:sldMkLst>
          <pc:docMk/>
          <pc:sldMk cId="3129546188" sldId="598"/>
        </pc:sldMkLst>
        <pc:graphicFrameChg chg="mod modGraphic">
          <ac:chgData name="Minesh Patel" userId="a66d4990ec83ac90" providerId="LiveId" clId="{3B5ECAAE-5248-4D4E-8AF1-07DD465667BE}" dt="2021-10-08T19:30:54.646" v="1359" actId="20577"/>
          <ac:graphicFrameMkLst>
            <pc:docMk/>
            <pc:sldMk cId="3129546188" sldId="598"/>
            <ac:graphicFrameMk id="7" creationId="{3EE4C756-5B23-4D5C-802B-98907C53611C}"/>
          </ac:graphicFrameMkLst>
        </pc:graphicFrameChg>
      </pc:sldChg>
      <pc:sldChg chg="addSp delSp modSp mod">
        <pc:chgData name="Minesh Patel" userId="a66d4990ec83ac90" providerId="LiveId" clId="{3B5ECAAE-5248-4D4E-8AF1-07DD465667BE}" dt="2021-10-08T20:59:00.471" v="1711" actId="478"/>
        <pc:sldMkLst>
          <pc:docMk/>
          <pc:sldMk cId="1998323026" sldId="599"/>
        </pc:sldMkLst>
        <pc:picChg chg="add del mod modCrop">
          <ac:chgData name="Minesh Patel" userId="a66d4990ec83ac90" providerId="LiveId" clId="{3B5ECAAE-5248-4D4E-8AF1-07DD465667BE}" dt="2021-10-08T20:59:00.471" v="1711" actId="478"/>
          <ac:picMkLst>
            <pc:docMk/>
            <pc:sldMk cId="1998323026" sldId="599"/>
            <ac:picMk id="5" creationId="{33EA074B-B2B2-4836-9784-7C296F4A9815}"/>
          </ac:picMkLst>
        </pc:picChg>
      </pc:sldChg>
      <pc:sldChg chg="modSp mod">
        <pc:chgData name="Minesh Patel" userId="a66d4990ec83ac90" providerId="LiveId" clId="{3B5ECAAE-5248-4D4E-8AF1-07DD465667BE}" dt="2021-10-08T17:42:38.510" v="702" actId="20577"/>
        <pc:sldMkLst>
          <pc:docMk/>
          <pc:sldMk cId="3278768320" sldId="630"/>
        </pc:sldMkLst>
        <pc:spChg chg="mod">
          <ac:chgData name="Minesh Patel" userId="a66d4990ec83ac90" providerId="LiveId" clId="{3B5ECAAE-5248-4D4E-8AF1-07DD465667BE}" dt="2021-10-08T17:42:38.510" v="702" actId="20577"/>
          <ac:spMkLst>
            <pc:docMk/>
            <pc:sldMk cId="3278768320" sldId="630"/>
            <ac:spMk id="6" creationId="{509362F2-3D50-4939-83C9-B75ACD9FAF6D}"/>
          </ac:spMkLst>
        </pc:spChg>
      </pc:sldChg>
      <pc:sldChg chg="add">
        <pc:chgData name="Minesh Patel" userId="a66d4990ec83ac90" providerId="LiveId" clId="{3B5ECAAE-5248-4D4E-8AF1-07DD465667BE}" dt="2021-10-09T01:43:12.302" v="2835"/>
        <pc:sldMkLst>
          <pc:docMk/>
          <pc:sldMk cId="2193707514" sldId="634"/>
        </pc:sldMkLst>
      </pc:sldChg>
      <pc:sldChg chg="del">
        <pc:chgData name="Minesh Patel" userId="a66d4990ec83ac90" providerId="LiveId" clId="{3B5ECAAE-5248-4D4E-8AF1-07DD465667BE}" dt="2021-10-09T01:43:10.282" v="2834" actId="2696"/>
        <pc:sldMkLst>
          <pc:docMk/>
          <pc:sldMk cId="2372320854" sldId="634"/>
        </pc:sldMkLst>
      </pc:sldChg>
      <pc:sldChg chg="addSp delSp modSp mod modAnim">
        <pc:chgData name="Minesh Patel" userId="a66d4990ec83ac90" providerId="LiveId" clId="{3B5ECAAE-5248-4D4E-8AF1-07DD465667BE}" dt="2021-10-09T01:51:34.170" v="3089" actId="1076"/>
        <pc:sldMkLst>
          <pc:docMk/>
          <pc:sldMk cId="889819999" sldId="635"/>
        </pc:sldMkLst>
        <pc:spChg chg="mod">
          <ac:chgData name="Minesh Patel" userId="a66d4990ec83ac90" providerId="LiveId" clId="{3B5ECAAE-5248-4D4E-8AF1-07DD465667BE}" dt="2021-10-09T01:51:27.787" v="3086"/>
          <ac:spMkLst>
            <pc:docMk/>
            <pc:sldMk cId="889819999" sldId="635"/>
            <ac:spMk id="16" creationId="{BA20C057-1E1E-4E7F-BB52-A8276F177758}"/>
          </ac:spMkLst>
        </pc:spChg>
        <pc:spChg chg="mod">
          <ac:chgData name="Minesh Patel" userId="a66d4990ec83ac90" providerId="LiveId" clId="{3B5ECAAE-5248-4D4E-8AF1-07DD465667BE}" dt="2021-10-09T01:51:27.787" v="3086"/>
          <ac:spMkLst>
            <pc:docMk/>
            <pc:sldMk cId="889819999" sldId="635"/>
            <ac:spMk id="17" creationId="{70CFCFD0-6AF3-48EC-A6A2-4373D3C27526}"/>
          </ac:spMkLst>
        </pc:spChg>
        <pc:spChg chg="mod">
          <ac:chgData name="Minesh Patel" userId="a66d4990ec83ac90" providerId="LiveId" clId="{3B5ECAAE-5248-4D4E-8AF1-07DD465667BE}" dt="2021-10-09T01:51:27.787" v="3086"/>
          <ac:spMkLst>
            <pc:docMk/>
            <pc:sldMk cId="889819999" sldId="635"/>
            <ac:spMk id="18" creationId="{6DA9FF66-44CB-4648-AAD9-B695E4C4BCDB}"/>
          </ac:spMkLst>
        </pc:spChg>
        <pc:spChg chg="mod">
          <ac:chgData name="Minesh Patel" userId="a66d4990ec83ac90" providerId="LiveId" clId="{3B5ECAAE-5248-4D4E-8AF1-07DD465667BE}" dt="2021-10-09T01:51:27.787" v="3086"/>
          <ac:spMkLst>
            <pc:docMk/>
            <pc:sldMk cId="889819999" sldId="635"/>
            <ac:spMk id="19" creationId="{D1C35490-FA9F-43A0-9DC4-F825FA4A4788}"/>
          </ac:spMkLst>
        </pc:spChg>
        <pc:spChg chg="mod">
          <ac:chgData name="Minesh Patel" userId="a66d4990ec83ac90" providerId="LiveId" clId="{3B5ECAAE-5248-4D4E-8AF1-07DD465667BE}" dt="2021-10-09T01:51:27.787" v="3086"/>
          <ac:spMkLst>
            <pc:docMk/>
            <pc:sldMk cId="889819999" sldId="635"/>
            <ac:spMk id="20" creationId="{1BD37F73-F220-44F4-AD27-839E482CC4C9}"/>
          </ac:spMkLst>
        </pc:spChg>
        <pc:spChg chg="mod">
          <ac:chgData name="Minesh Patel" userId="a66d4990ec83ac90" providerId="LiveId" clId="{3B5ECAAE-5248-4D4E-8AF1-07DD465667BE}" dt="2021-10-09T01:51:27.787" v="3086"/>
          <ac:spMkLst>
            <pc:docMk/>
            <pc:sldMk cId="889819999" sldId="635"/>
            <ac:spMk id="21" creationId="{47168625-3F00-4771-9A54-AE5E557B9E1C}"/>
          </ac:spMkLst>
        </pc:spChg>
        <pc:spChg chg="mod">
          <ac:chgData name="Minesh Patel" userId="a66d4990ec83ac90" providerId="LiveId" clId="{3B5ECAAE-5248-4D4E-8AF1-07DD465667BE}" dt="2021-10-09T01:51:27.787" v="3086"/>
          <ac:spMkLst>
            <pc:docMk/>
            <pc:sldMk cId="889819999" sldId="635"/>
            <ac:spMk id="24" creationId="{AA54C4B4-865E-42D6-9FD1-913AF517CDEF}"/>
          </ac:spMkLst>
        </pc:spChg>
        <pc:spChg chg="mod">
          <ac:chgData name="Minesh Patel" userId="a66d4990ec83ac90" providerId="LiveId" clId="{3B5ECAAE-5248-4D4E-8AF1-07DD465667BE}" dt="2021-10-09T01:51:27.787" v="3086"/>
          <ac:spMkLst>
            <pc:docMk/>
            <pc:sldMk cId="889819999" sldId="635"/>
            <ac:spMk id="25" creationId="{11CD83A2-BFCB-4D24-BC6B-098D1C7ADAF7}"/>
          </ac:spMkLst>
        </pc:spChg>
        <pc:spChg chg="mod">
          <ac:chgData name="Minesh Patel" userId="a66d4990ec83ac90" providerId="LiveId" clId="{3B5ECAAE-5248-4D4E-8AF1-07DD465667BE}" dt="2021-10-09T01:51:27.787" v="3086"/>
          <ac:spMkLst>
            <pc:docMk/>
            <pc:sldMk cId="889819999" sldId="635"/>
            <ac:spMk id="29" creationId="{15FEC242-DC28-4753-A94C-0047DAB7EA18}"/>
          </ac:spMkLst>
        </pc:spChg>
        <pc:spChg chg="mod">
          <ac:chgData name="Minesh Patel" userId="a66d4990ec83ac90" providerId="LiveId" clId="{3B5ECAAE-5248-4D4E-8AF1-07DD465667BE}" dt="2021-10-09T01:51:27.787" v="3086"/>
          <ac:spMkLst>
            <pc:docMk/>
            <pc:sldMk cId="889819999" sldId="635"/>
            <ac:spMk id="32" creationId="{DED7617E-A3C5-4587-8FD9-419FE0F93066}"/>
          </ac:spMkLst>
        </pc:spChg>
        <pc:spChg chg="mod">
          <ac:chgData name="Minesh Patel" userId="a66d4990ec83ac90" providerId="LiveId" clId="{3B5ECAAE-5248-4D4E-8AF1-07DD465667BE}" dt="2021-10-09T01:51:27.787" v="3086"/>
          <ac:spMkLst>
            <pc:docMk/>
            <pc:sldMk cId="889819999" sldId="635"/>
            <ac:spMk id="35" creationId="{9B1D5A90-7C5E-43E1-BBC1-E09CBDB27398}"/>
          </ac:spMkLst>
        </pc:spChg>
        <pc:spChg chg="mod">
          <ac:chgData name="Minesh Patel" userId="a66d4990ec83ac90" providerId="LiveId" clId="{3B5ECAAE-5248-4D4E-8AF1-07DD465667BE}" dt="2021-10-09T01:51:27.787" v="3086"/>
          <ac:spMkLst>
            <pc:docMk/>
            <pc:sldMk cId="889819999" sldId="635"/>
            <ac:spMk id="37" creationId="{8486B834-F3F2-4076-8E47-AEAEC7D0AE8D}"/>
          </ac:spMkLst>
        </pc:spChg>
        <pc:spChg chg="mod">
          <ac:chgData name="Minesh Patel" userId="a66d4990ec83ac90" providerId="LiveId" clId="{3B5ECAAE-5248-4D4E-8AF1-07DD465667BE}" dt="2021-10-09T01:51:27.787" v="3086"/>
          <ac:spMkLst>
            <pc:docMk/>
            <pc:sldMk cId="889819999" sldId="635"/>
            <ac:spMk id="40" creationId="{21DE467F-3C3E-4598-8D72-6AAF42878BA9}"/>
          </ac:spMkLst>
        </pc:spChg>
        <pc:spChg chg="mod">
          <ac:chgData name="Minesh Patel" userId="a66d4990ec83ac90" providerId="LiveId" clId="{3B5ECAAE-5248-4D4E-8AF1-07DD465667BE}" dt="2021-10-09T01:51:27.787" v="3086"/>
          <ac:spMkLst>
            <pc:docMk/>
            <pc:sldMk cId="889819999" sldId="635"/>
            <ac:spMk id="45" creationId="{F2E76C91-935F-4DA6-8BC3-90E475D1249E}"/>
          </ac:spMkLst>
        </pc:spChg>
        <pc:spChg chg="mod">
          <ac:chgData name="Minesh Patel" userId="a66d4990ec83ac90" providerId="LiveId" clId="{3B5ECAAE-5248-4D4E-8AF1-07DD465667BE}" dt="2021-10-09T01:51:27.787" v="3086"/>
          <ac:spMkLst>
            <pc:docMk/>
            <pc:sldMk cId="889819999" sldId="635"/>
            <ac:spMk id="46" creationId="{A08ECAD1-07A9-4627-9A53-F2D5DA37D2AB}"/>
          </ac:spMkLst>
        </pc:spChg>
        <pc:spChg chg="mod">
          <ac:chgData name="Minesh Patel" userId="a66d4990ec83ac90" providerId="LiveId" clId="{3B5ECAAE-5248-4D4E-8AF1-07DD465667BE}" dt="2021-10-09T01:51:34.170" v="3089" actId="1076"/>
          <ac:spMkLst>
            <pc:docMk/>
            <pc:sldMk cId="889819999" sldId="635"/>
            <ac:spMk id="81" creationId="{E43BD31F-73D7-4932-952A-DA9FF0D11F28}"/>
          </ac:spMkLst>
        </pc:spChg>
        <pc:grpChg chg="add del mod">
          <ac:chgData name="Minesh Patel" userId="a66d4990ec83ac90" providerId="LiveId" clId="{3B5ECAAE-5248-4D4E-8AF1-07DD465667BE}" dt="2021-10-09T01:51:30.067" v="3087"/>
          <ac:grpSpMkLst>
            <pc:docMk/>
            <pc:sldMk cId="889819999" sldId="635"/>
            <ac:grpSpMk id="15" creationId="{AE2621BE-0793-4AEB-A054-4411310EE0CF}"/>
          </ac:grpSpMkLst>
        </pc:grpChg>
        <pc:grpChg chg="add del mod">
          <ac:chgData name="Minesh Patel" userId="a66d4990ec83ac90" providerId="LiveId" clId="{3B5ECAAE-5248-4D4E-8AF1-07DD465667BE}" dt="2021-10-09T01:51:30.067" v="3087"/>
          <ac:grpSpMkLst>
            <pc:docMk/>
            <pc:sldMk cId="889819999" sldId="635"/>
            <ac:grpSpMk id="36" creationId="{F0763449-AA3C-49A3-A7C6-920EA48B9E01}"/>
          </ac:grpSpMkLst>
        </pc:grpChg>
        <pc:cxnChg chg="mod">
          <ac:chgData name="Minesh Patel" userId="a66d4990ec83ac90" providerId="LiveId" clId="{3B5ECAAE-5248-4D4E-8AF1-07DD465667BE}" dt="2021-10-09T01:51:27.787" v="3086"/>
          <ac:cxnSpMkLst>
            <pc:docMk/>
            <pc:sldMk cId="889819999" sldId="635"/>
            <ac:cxnSpMk id="22" creationId="{5497AEE9-CAA0-452E-A367-A4D33066407A}"/>
          </ac:cxnSpMkLst>
        </pc:cxnChg>
        <pc:cxnChg chg="mod">
          <ac:chgData name="Minesh Patel" userId="a66d4990ec83ac90" providerId="LiveId" clId="{3B5ECAAE-5248-4D4E-8AF1-07DD465667BE}" dt="2021-10-09T01:51:27.787" v="3086"/>
          <ac:cxnSpMkLst>
            <pc:docMk/>
            <pc:sldMk cId="889819999" sldId="635"/>
            <ac:cxnSpMk id="23" creationId="{9B1FF3D2-BDBB-4740-8090-325F08EB37B9}"/>
          </ac:cxnSpMkLst>
        </pc:cxnChg>
        <pc:cxnChg chg="mod">
          <ac:chgData name="Minesh Patel" userId="a66d4990ec83ac90" providerId="LiveId" clId="{3B5ECAAE-5248-4D4E-8AF1-07DD465667BE}" dt="2021-10-09T01:51:27.787" v="3086"/>
          <ac:cxnSpMkLst>
            <pc:docMk/>
            <pc:sldMk cId="889819999" sldId="635"/>
            <ac:cxnSpMk id="26" creationId="{2A58225F-2EB1-44E3-8E91-F409D8267921}"/>
          </ac:cxnSpMkLst>
        </pc:cxnChg>
        <pc:cxnChg chg="mod">
          <ac:chgData name="Minesh Patel" userId="a66d4990ec83ac90" providerId="LiveId" clId="{3B5ECAAE-5248-4D4E-8AF1-07DD465667BE}" dt="2021-10-09T01:51:27.787" v="3086"/>
          <ac:cxnSpMkLst>
            <pc:docMk/>
            <pc:sldMk cId="889819999" sldId="635"/>
            <ac:cxnSpMk id="27" creationId="{0C63337C-A4D4-46B9-B2B2-3285450B8401}"/>
          </ac:cxnSpMkLst>
        </pc:cxnChg>
        <pc:cxnChg chg="mod">
          <ac:chgData name="Minesh Patel" userId="a66d4990ec83ac90" providerId="LiveId" clId="{3B5ECAAE-5248-4D4E-8AF1-07DD465667BE}" dt="2021-10-09T01:51:27.787" v="3086"/>
          <ac:cxnSpMkLst>
            <pc:docMk/>
            <pc:sldMk cId="889819999" sldId="635"/>
            <ac:cxnSpMk id="28" creationId="{D0B03F89-66E5-4FCE-891E-6214B52E57C5}"/>
          </ac:cxnSpMkLst>
        </pc:cxnChg>
        <pc:cxnChg chg="mod">
          <ac:chgData name="Minesh Patel" userId="a66d4990ec83ac90" providerId="LiveId" clId="{3B5ECAAE-5248-4D4E-8AF1-07DD465667BE}" dt="2021-10-09T01:51:27.787" v="3086"/>
          <ac:cxnSpMkLst>
            <pc:docMk/>
            <pc:sldMk cId="889819999" sldId="635"/>
            <ac:cxnSpMk id="30" creationId="{9F2D7EAE-0F7C-40CE-983B-CF0629A4B643}"/>
          </ac:cxnSpMkLst>
        </pc:cxnChg>
        <pc:cxnChg chg="mod">
          <ac:chgData name="Minesh Patel" userId="a66d4990ec83ac90" providerId="LiveId" clId="{3B5ECAAE-5248-4D4E-8AF1-07DD465667BE}" dt="2021-10-09T01:51:27.787" v="3086"/>
          <ac:cxnSpMkLst>
            <pc:docMk/>
            <pc:sldMk cId="889819999" sldId="635"/>
            <ac:cxnSpMk id="31" creationId="{4605C1A7-878A-4707-9853-392BA9BC6B83}"/>
          </ac:cxnSpMkLst>
        </pc:cxnChg>
        <pc:cxnChg chg="mod">
          <ac:chgData name="Minesh Patel" userId="a66d4990ec83ac90" providerId="LiveId" clId="{3B5ECAAE-5248-4D4E-8AF1-07DD465667BE}" dt="2021-10-09T01:51:27.787" v="3086"/>
          <ac:cxnSpMkLst>
            <pc:docMk/>
            <pc:sldMk cId="889819999" sldId="635"/>
            <ac:cxnSpMk id="33" creationId="{D42EC92D-6A3C-46FB-8B52-E6B0C6C87EBE}"/>
          </ac:cxnSpMkLst>
        </pc:cxnChg>
        <pc:cxnChg chg="mod">
          <ac:chgData name="Minesh Patel" userId="a66d4990ec83ac90" providerId="LiveId" clId="{3B5ECAAE-5248-4D4E-8AF1-07DD465667BE}" dt="2021-10-09T01:51:27.787" v="3086"/>
          <ac:cxnSpMkLst>
            <pc:docMk/>
            <pc:sldMk cId="889819999" sldId="635"/>
            <ac:cxnSpMk id="34" creationId="{A4755075-9265-41FF-A6F7-8FA326234FEB}"/>
          </ac:cxnSpMkLst>
        </pc:cxnChg>
        <pc:cxnChg chg="mod">
          <ac:chgData name="Minesh Patel" userId="a66d4990ec83ac90" providerId="LiveId" clId="{3B5ECAAE-5248-4D4E-8AF1-07DD465667BE}" dt="2021-10-09T01:51:27.787" v="3086"/>
          <ac:cxnSpMkLst>
            <pc:docMk/>
            <pc:sldMk cId="889819999" sldId="635"/>
            <ac:cxnSpMk id="38" creationId="{545C61D9-F1EA-48C3-A6FA-4BF30B972FD5}"/>
          </ac:cxnSpMkLst>
        </pc:cxnChg>
        <pc:cxnChg chg="mod">
          <ac:chgData name="Minesh Patel" userId="a66d4990ec83ac90" providerId="LiveId" clId="{3B5ECAAE-5248-4D4E-8AF1-07DD465667BE}" dt="2021-10-09T01:51:27.787" v="3086"/>
          <ac:cxnSpMkLst>
            <pc:docMk/>
            <pc:sldMk cId="889819999" sldId="635"/>
            <ac:cxnSpMk id="39" creationId="{8BD0F278-35E0-4386-8388-D6632CC96D0D}"/>
          </ac:cxnSpMkLst>
        </pc:cxnChg>
        <pc:cxnChg chg="mod">
          <ac:chgData name="Minesh Patel" userId="a66d4990ec83ac90" providerId="LiveId" clId="{3B5ECAAE-5248-4D4E-8AF1-07DD465667BE}" dt="2021-10-09T01:51:27.787" v="3086"/>
          <ac:cxnSpMkLst>
            <pc:docMk/>
            <pc:sldMk cId="889819999" sldId="635"/>
            <ac:cxnSpMk id="41" creationId="{3AD0337B-C30E-461B-B82A-D68E9A502797}"/>
          </ac:cxnSpMkLst>
        </pc:cxnChg>
        <pc:cxnChg chg="mod">
          <ac:chgData name="Minesh Patel" userId="a66d4990ec83ac90" providerId="LiveId" clId="{3B5ECAAE-5248-4D4E-8AF1-07DD465667BE}" dt="2021-10-09T01:51:27.787" v="3086"/>
          <ac:cxnSpMkLst>
            <pc:docMk/>
            <pc:sldMk cId="889819999" sldId="635"/>
            <ac:cxnSpMk id="42" creationId="{D6CE4070-B4CC-4AE0-8766-C3908566BE66}"/>
          </ac:cxnSpMkLst>
        </pc:cxnChg>
        <pc:cxnChg chg="mod">
          <ac:chgData name="Minesh Patel" userId="a66d4990ec83ac90" providerId="LiveId" clId="{3B5ECAAE-5248-4D4E-8AF1-07DD465667BE}" dt="2021-10-09T01:51:27.787" v="3086"/>
          <ac:cxnSpMkLst>
            <pc:docMk/>
            <pc:sldMk cId="889819999" sldId="635"/>
            <ac:cxnSpMk id="47" creationId="{8837B545-A331-4F10-9F6A-7A52EDFEFE10}"/>
          </ac:cxnSpMkLst>
        </pc:cxnChg>
      </pc:sldChg>
      <pc:sldChg chg="addSp modSp mod modAnim">
        <pc:chgData name="Minesh Patel" userId="a66d4990ec83ac90" providerId="LiveId" clId="{3B5ECAAE-5248-4D4E-8AF1-07DD465667BE}" dt="2021-10-09T00:57:55.358" v="1716"/>
        <pc:sldMkLst>
          <pc:docMk/>
          <pc:sldMk cId="2104783950" sldId="638"/>
        </pc:sldMkLst>
        <pc:spChg chg="mod">
          <ac:chgData name="Minesh Patel" userId="a66d4990ec83ac90" providerId="LiveId" clId="{3B5ECAAE-5248-4D4E-8AF1-07DD465667BE}" dt="2021-10-08T20:18:17.740" v="1684" actId="27636"/>
          <ac:spMkLst>
            <pc:docMk/>
            <pc:sldMk cId="2104783950" sldId="638"/>
            <ac:spMk id="3" creationId="{63F3922A-C85B-4212-AF43-07BE666F8C17}"/>
          </ac:spMkLst>
        </pc:spChg>
        <pc:spChg chg="add mod">
          <ac:chgData name="Minesh Patel" userId="a66d4990ec83ac90" providerId="LiveId" clId="{3B5ECAAE-5248-4D4E-8AF1-07DD465667BE}" dt="2021-10-09T00:57:52.416" v="1714" actId="164"/>
          <ac:spMkLst>
            <pc:docMk/>
            <pc:sldMk cId="2104783950" sldId="638"/>
            <ac:spMk id="5" creationId="{7BD760DE-D057-4DB2-8271-BE65F5D43862}"/>
          </ac:spMkLst>
        </pc:spChg>
        <pc:grpChg chg="add mod">
          <ac:chgData name="Minesh Patel" userId="a66d4990ec83ac90" providerId="LiveId" clId="{3B5ECAAE-5248-4D4E-8AF1-07DD465667BE}" dt="2021-10-09T00:57:52.416" v="1714" actId="164"/>
          <ac:grpSpMkLst>
            <pc:docMk/>
            <pc:sldMk cId="2104783950" sldId="638"/>
            <ac:grpSpMk id="10" creationId="{EC4ECB02-95BF-4D89-83C8-219363D66D2B}"/>
          </ac:grpSpMkLst>
        </pc:grpChg>
        <pc:picChg chg="add mod">
          <ac:chgData name="Minesh Patel" userId="a66d4990ec83ac90" providerId="LiveId" clId="{3B5ECAAE-5248-4D4E-8AF1-07DD465667BE}" dt="2021-10-09T00:57:52.416" v="1714" actId="164"/>
          <ac:picMkLst>
            <pc:docMk/>
            <pc:sldMk cId="2104783950" sldId="638"/>
            <ac:picMk id="6" creationId="{D02231FE-6D4D-415E-8530-753E2EC90224}"/>
          </ac:picMkLst>
        </pc:picChg>
        <pc:picChg chg="add mod">
          <ac:chgData name="Minesh Patel" userId="a66d4990ec83ac90" providerId="LiveId" clId="{3B5ECAAE-5248-4D4E-8AF1-07DD465667BE}" dt="2021-10-09T00:57:52.416" v="1714" actId="164"/>
          <ac:picMkLst>
            <pc:docMk/>
            <pc:sldMk cId="2104783950" sldId="638"/>
            <ac:picMk id="7" creationId="{F6FB83CB-07E3-42EC-9A39-7FC84C4C77F4}"/>
          </ac:picMkLst>
        </pc:picChg>
        <pc:picChg chg="add mod">
          <ac:chgData name="Minesh Patel" userId="a66d4990ec83ac90" providerId="LiveId" clId="{3B5ECAAE-5248-4D4E-8AF1-07DD465667BE}" dt="2021-10-09T00:57:52.416" v="1714" actId="164"/>
          <ac:picMkLst>
            <pc:docMk/>
            <pc:sldMk cId="2104783950" sldId="638"/>
            <ac:picMk id="8" creationId="{AB0113E0-F6A6-4445-A0AC-1F63A03CEF60}"/>
          </ac:picMkLst>
        </pc:picChg>
        <pc:picChg chg="add mod">
          <ac:chgData name="Minesh Patel" userId="a66d4990ec83ac90" providerId="LiveId" clId="{3B5ECAAE-5248-4D4E-8AF1-07DD465667BE}" dt="2021-10-09T00:57:52.416" v="1714" actId="164"/>
          <ac:picMkLst>
            <pc:docMk/>
            <pc:sldMk cId="2104783950" sldId="638"/>
            <ac:picMk id="9" creationId="{F9CB2266-FE1F-41EC-B2A6-E27960BB0B1C}"/>
          </ac:picMkLst>
        </pc:picChg>
      </pc:sldChg>
      <pc:sldChg chg="modSp mod">
        <pc:chgData name="Minesh Patel" userId="a66d4990ec83ac90" providerId="LiveId" clId="{3B5ECAAE-5248-4D4E-8AF1-07DD465667BE}" dt="2021-10-08T17:42:08.385" v="698" actId="14100"/>
        <pc:sldMkLst>
          <pc:docMk/>
          <pc:sldMk cId="1892087644" sldId="639"/>
        </pc:sldMkLst>
        <pc:spChg chg="mod">
          <ac:chgData name="Minesh Patel" userId="a66d4990ec83ac90" providerId="LiveId" clId="{3B5ECAAE-5248-4D4E-8AF1-07DD465667BE}" dt="2021-10-08T17:42:08.385" v="698" actId="14100"/>
          <ac:spMkLst>
            <pc:docMk/>
            <pc:sldMk cId="1892087644" sldId="639"/>
            <ac:spMk id="33" creationId="{019783AD-F1D3-42F0-903E-719477F47523}"/>
          </ac:spMkLst>
        </pc:spChg>
        <pc:spChg chg="mod">
          <ac:chgData name="Minesh Patel" userId="a66d4990ec83ac90" providerId="LiveId" clId="{3B5ECAAE-5248-4D4E-8AF1-07DD465667BE}" dt="2021-10-08T17:41:57.429" v="695" actId="1076"/>
          <ac:spMkLst>
            <pc:docMk/>
            <pc:sldMk cId="1892087644" sldId="639"/>
            <ac:spMk id="34" creationId="{A939025E-B173-4C1F-85C4-DED67F98A1C5}"/>
          </ac:spMkLst>
        </pc:spChg>
      </pc:sldChg>
      <pc:sldChg chg="addSp delSp del mod">
        <pc:chgData name="Minesh Patel" userId="a66d4990ec83ac90" providerId="LiveId" clId="{3B5ECAAE-5248-4D4E-8AF1-07DD465667BE}" dt="2021-10-08T19:24:44.045" v="1292" actId="2696"/>
        <pc:sldMkLst>
          <pc:docMk/>
          <pc:sldMk cId="1110541267" sldId="676"/>
        </pc:sldMkLst>
        <pc:spChg chg="add del">
          <ac:chgData name="Minesh Patel" userId="a66d4990ec83ac90" providerId="LiveId" clId="{3B5ECAAE-5248-4D4E-8AF1-07DD465667BE}" dt="2021-10-08T19:23:23.975" v="1225" actId="21"/>
          <ac:spMkLst>
            <pc:docMk/>
            <pc:sldMk cId="1110541267" sldId="676"/>
            <ac:spMk id="68" creationId="{BAB86FA6-64C1-4266-90CE-22ACFF8DE971}"/>
          </ac:spMkLst>
        </pc:spChg>
        <pc:spChg chg="add del">
          <ac:chgData name="Minesh Patel" userId="a66d4990ec83ac90" providerId="LiveId" clId="{3B5ECAAE-5248-4D4E-8AF1-07DD465667BE}" dt="2021-10-08T19:23:23.975" v="1225" actId="21"/>
          <ac:spMkLst>
            <pc:docMk/>
            <pc:sldMk cId="1110541267" sldId="676"/>
            <ac:spMk id="236" creationId="{7BF8FE8E-FCFC-43DE-BB11-23ADAFFFF887}"/>
          </ac:spMkLst>
        </pc:spChg>
      </pc:sldChg>
      <pc:sldChg chg="add">
        <pc:chgData name="Minesh Patel" userId="a66d4990ec83ac90" providerId="LiveId" clId="{3B5ECAAE-5248-4D4E-8AF1-07DD465667BE}" dt="2021-10-08T19:24:46.169" v="1293"/>
        <pc:sldMkLst>
          <pc:docMk/>
          <pc:sldMk cId="2741290813" sldId="676"/>
        </pc:sldMkLst>
      </pc:sldChg>
      <pc:sldChg chg="del">
        <pc:chgData name="Minesh Patel" userId="a66d4990ec83ac90" providerId="LiveId" clId="{3B5ECAAE-5248-4D4E-8AF1-07DD465667BE}" dt="2021-10-09T01:51:09.178" v="3084" actId="2696"/>
        <pc:sldMkLst>
          <pc:docMk/>
          <pc:sldMk cId="1334048390" sldId="679"/>
        </pc:sldMkLst>
      </pc:sldChg>
      <pc:sldChg chg="add">
        <pc:chgData name="Minesh Patel" userId="a66d4990ec83ac90" providerId="LiveId" clId="{3B5ECAAE-5248-4D4E-8AF1-07DD465667BE}" dt="2021-10-09T01:51:10.858" v="3085"/>
        <pc:sldMkLst>
          <pc:docMk/>
          <pc:sldMk cId="3678254116" sldId="679"/>
        </pc:sldMkLst>
      </pc:sldChg>
      <pc:sldChg chg="addSp delSp modSp add mod">
        <pc:chgData name="Minesh Patel" userId="a66d4990ec83ac90" providerId="LiveId" clId="{3B5ECAAE-5248-4D4E-8AF1-07DD465667BE}" dt="2021-10-09T01:40:22.803" v="2833"/>
        <pc:sldMkLst>
          <pc:docMk/>
          <pc:sldMk cId="406703339" sldId="733"/>
        </pc:sldMkLst>
        <pc:spChg chg="mod">
          <ac:chgData name="Minesh Patel" userId="a66d4990ec83ac90" providerId="LiveId" clId="{3B5ECAAE-5248-4D4E-8AF1-07DD465667BE}" dt="2021-10-09T01:40:22.803" v="2833"/>
          <ac:spMkLst>
            <pc:docMk/>
            <pc:sldMk cId="406703339" sldId="733"/>
            <ac:spMk id="83" creationId="{6B0665DE-BD19-4EB6-9746-BE6159B454A7}"/>
          </ac:spMkLst>
        </pc:spChg>
        <pc:spChg chg="mod">
          <ac:chgData name="Minesh Patel" userId="a66d4990ec83ac90" providerId="LiveId" clId="{3B5ECAAE-5248-4D4E-8AF1-07DD465667BE}" dt="2021-10-09T01:39:51.773" v="2830" actId="20577"/>
          <ac:spMkLst>
            <pc:docMk/>
            <pc:sldMk cId="406703339" sldId="733"/>
            <ac:spMk id="87" creationId="{AA59EECF-91D3-4CA6-8B7B-899600DD9BE2}"/>
          </ac:spMkLst>
        </pc:spChg>
        <pc:spChg chg="mod">
          <ac:chgData name="Minesh Patel" userId="a66d4990ec83ac90" providerId="LiveId" clId="{3B5ECAAE-5248-4D4E-8AF1-07DD465667BE}" dt="2021-10-09T01:37:26.478" v="2742" actId="1076"/>
          <ac:spMkLst>
            <pc:docMk/>
            <pc:sldMk cId="406703339" sldId="733"/>
            <ac:spMk id="91" creationId="{6A1E5195-1745-4B23-ACC0-30CBC9B61FAD}"/>
          </ac:spMkLst>
        </pc:spChg>
        <pc:spChg chg="mod">
          <ac:chgData name="Minesh Patel" userId="a66d4990ec83ac90" providerId="LiveId" clId="{3B5ECAAE-5248-4D4E-8AF1-07DD465667BE}" dt="2021-10-09T01:37:26.805" v="2743" actId="14100"/>
          <ac:spMkLst>
            <pc:docMk/>
            <pc:sldMk cId="406703339" sldId="733"/>
            <ac:spMk id="92" creationId="{95AB08DD-023A-4FA0-BD67-6F0F36558232}"/>
          </ac:spMkLst>
        </pc:spChg>
        <pc:spChg chg="add del">
          <ac:chgData name="Minesh Patel" userId="a66d4990ec83ac90" providerId="LiveId" clId="{3B5ECAAE-5248-4D4E-8AF1-07DD465667BE}" dt="2021-10-09T01:37:34.825" v="2746" actId="478"/>
          <ac:spMkLst>
            <pc:docMk/>
            <pc:sldMk cId="406703339" sldId="733"/>
            <ac:spMk id="96" creationId="{9CBD6CC1-CBCB-44FD-951C-B3878A952CAC}"/>
          </ac:spMkLst>
        </pc:spChg>
      </pc:sldChg>
      <pc:sldChg chg="addSp delSp modSp add del mod ord">
        <pc:chgData name="Minesh Patel" userId="a66d4990ec83ac90" providerId="LiveId" clId="{3B5ECAAE-5248-4D4E-8AF1-07DD465667BE}" dt="2021-10-08T20:18:26.913" v="1686" actId="47"/>
        <pc:sldMkLst>
          <pc:docMk/>
          <pc:sldMk cId="14576528" sldId="815"/>
        </pc:sldMkLst>
        <pc:picChg chg="add mod">
          <ac:chgData name="Minesh Patel" userId="a66d4990ec83ac90" providerId="LiveId" clId="{3B5ECAAE-5248-4D4E-8AF1-07DD465667BE}" dt="2021-10-08T18:02:12.318" v="717" actId="1076"/>
          <ac:picMkLst>
            <pc:docMk/>
            <pc:sldMk cId="14576528" sldId="815"/>
            <ac:picMk id="10" creationId="{B6860CCB-2307-42EB-83BF-AE96B10F9710}"/>
          </ac:picMkLst>
        </pc:picChg>
        <pc:picChg chg="mod">
          <ac:chgData name="Minesh Patel" userId="a66d4990ec83ac90" providerId="LiveId" clId="{3B5ECAAE-5248-4D4E-8AF1-07DD465667BE}" dt="2021-10-08T18:02:09.351" v="716" actId="14100"/>
          <ac:picMkLst>
            <pc:docMk/>
            <pc:sldMk cId="14576528" sldId="815"/>
            <ac:picMk id="11" creationId="{5B735B24-AE16-4402-A4E4-45D47542D0C5}"/>
          </ac:picMkLst>
        </pc:picChg>
        <pc:picChg chg="del">
          <ac:chgData name="Minesh Patel" userId="a66d4990ec83ac90" providerId="LiveId" clId="{3B5ECAAE-5248-4D4E-8AF1-07DD465667BE}" dt="2021-10-08T18:01:41.639" v="707" actId="478"/>
          <ac:picMkLst>
            <pc:docMk/>
            <pc:sldMk cId="14576528" sldId="815"/>
            <ac:picMk id="13" creationId="{A2B356E3-2CAD-47D4-A39A-11625A503715}"/>
          </ac:picMkLst>
        </pc:picChg>
      </pc:sldChg>
      <pc:sldChg chg="del ord">
        <pc:chgData name="Minesh Patel" userId="a66d4990ec83ac90" providerId="LiveId" clId="{3B5ECAAE-5248-4D4E-8AF1-07DD465667BE}" dt="2021-10-08T18:01:07.665" v="705" actId="2696"/>
        <pc:sldMkLst>
          <pc:docMk/>
          <pc:sldMk cId="2324224322" sldId="815"/>
        </pc:sldMkLst>
      </pc:sldChg>
      <pc:sldChg chg="add del">
        <pc:chgData name="Minesh Patel" userId="a66d4990ec83ac90" providerId="LiveId" clId="{3B5ECAAE-5248-4D4E-8AF1-07DD465667BE}" dt="2021-10-08T17:32:50.374" v="568" actId="47"/>
        <pc:sldMkLst>
          <pc:docMk/>
          <pc:sldMk cId="116566868" sldId="817"/>
        </pc:sldMkLst>
      </pc:sldChg>
      <pc:sldChg chg="addSp modSp new mod">
        <pc:chgData name="Minesh Patel" userId="a66d4990ec83ac90" providerId="LiveId" clId="{3B5ECAAE-5248-4D4E-8AF1-07DD465667BE}" dt="2021-10-08T18:04:17.712" v="826" actId="20577"/>
        <pc:sldMkLst>
          <pc:docMk/>
          <pc:sldMk cId="538038740" sldId="817"/>
        </pc:sldMkLst>
        <pc:spChg chg="mod">
          <ac:chgData name="Minesh Patel" userId="a66d4990ec83ac90" providerId="LiveId" clId="{3B5ECAAE-5248-4D4E-8AF1-07DD465667BE}" dt="2021-10-08T18:03:42.111" v="770" actId="404"/>
          <ac:spMkLst>
            <pc:docMk/>
            <pc:sldMk cId="538038740" sldId="817"/>
            <ac:spMk id="2" creationId="{43E2AFDA-263C-4CD6-8B62-33465F5273FA}"/>
          </ac:spMkLst>
        </pc:spChg>
        <pc:spChg chg="mod">
          <ac:chgData name="Minesh Patel" userId="a66d4990ec83ac90" providerId="LiveId" clId="{3B5ECAAE-5248-4D4E-8AF1-07DD465667BE}" dt="2021-10-08T18:04:17.712" v="826" actId="20577"/>
          <ac:spMkLst>
            <pc:docMk/>
            <pc:sldMk cId="538038740" sldId="817"/>
            <ac:spMk id="3" creationId="{54EAB831-37AE-4905-B8B8-F603919A53EB}"/>
          </ac:spMkLst>
        </pc:spChg>
        <pc:picChg chg="add mod">
          <ac:chgData name="Minesh Patel" userId="a66d4990ec83ac90" providerId="LiveId" clId="{3B5ECAAE-5248-4D4E-8AF1-07DD465667BE}" dt="2021-10-08T18:03:18.499" v="721" actId="1076"/>
          <ac:picMkLst>
            <pc:docMk/>
            <pc:sldMk cId="538038740" sldId="817"/>
            <ac:picMk id="6" creationId="{6A70D5ED-2B4A-43F0-AB54-EF3193118C00}"/>
          </ac:picMkLst>
        </pc:picChg>
      </pc:sldChg>
      <pc:sldChg chg="modSp add mod modAnim">
        <pc:chgData name="Minesh Patel" userId="a66d4990ec83ac90" providerId="LiveId" clId="{3B5ECAAE-5248-4D4E-8AF1-07DD465667BE}" dt="2021-10-09T01:05:00.749" v="2147" actId="20577"/>
        <pc:sldMkLst>
          <pc:docMk/>
          <pc:sldMk cId="2130899036" sldId="818"/>
        </pc:sldMkLst>
        <pc:spChg chg="mod">
          <ac:chgData name="Minesh Patel" userId="a66d4990ec83ac90" providerId="LiveId" clId="{3B5ECAAE-5248-4D4E-8AF1-07DD465667BE}" dt="2021-10-09T01:05:00.749" v="2147" actId="20577"/>
          <ac:spMkLst>
            <pc:docMk/>
            <pc:sldMk cId="2130899036" sldId="818"/>
            <ac:spMk id="3" creationId="{63F3922A-C85B-4212-AF43-07BE666F8C17}"/>
          </ac:spMkLst>
        </pc:spChg>
      </pc:sldChg>
      <pc:sldChg chg="add">
        <pc:chgData name="Minesh Patel" userId="a66d4990ec83ac90" providerId="LiveId" clId="{3B5ECAAE-5248-4D4E-8AF1-07DD465667BE}" dt="2021-10-08T19:24:46.169" v="1293"/>
        <pc:sldMkLst>
          <pc:docMk/>
          <pc:sldMk cId="3154193444" sldId="819"/>
        </pc:sldMkLst>
      </pc:sldChg>
      <pc:sldChg chg="add del">
        <pc:chgData name="Minesh Patel" userId="a66d4990ec83ac90" providerId="LiveId" clId="{3B5ECAAE-5248-4D4E-8AF1-07DD465667BE}" dt="2021-10-08T19:24:44.045" v="1292" actId="2696"/>
        <pc:sldMkLst>
          <pc:docMk/>
          <pc:sldMk cId="3412232022" sldId="819"/>
        </pc:sldMkLst>
      </pc:sldChg>
      <pc:sldChg chg="addSp modSp add mod">
        <pc:chgData name="Minesh Patel" userId="a66d4990ec83ac90" providerId="LiveId" clId="{3B5ECAAE-5248-4D4E-8AF1-07DD465667BE}" dt="2021-10-08T19:24:40.689" v="1291" actId="20577"/>
        <pc:sldMkLst>
          <pc:docMk/>
          <pc:sldMk cId="1140632122" sldId="820"/>
        </pc:sldMkLst>
        <pc:spChg chg="add mod">
          <ac:chgData name="Minesh Patel" userId="a66d4990ec83ac90" providerId="LiveId" clId="{3B5ECAAE-5248-4D4E-8AF1-07DD465667BE}" dt="2021-10-08T19:24:28.473" v="1278" actId="14100"/>
          <ac:spMkLst>
            <pc:docMk/>
            <pc:sldMk cId="1140632122" sldId="820"/>
            <ac:spMk id="142" creationId="{E13B0074-2084-49AE-96A7-E6AEF90CF2FA}"/>
          </ac:spMkLst>
        </pc:spChg>
        <pc:spChg chg="add mod">
          <ac:chgData name="Minesh Patel" userId="a66d4990ec83ac90" providerId="LiveId" clId="{3B5ECAAE-5248-4D4E-8AF1-07DD465667BE}" dt="2021-10-08T19:24:40.689" v="1291" actId="20577"/>
          <ac:spMkLst>
            <pc:docMk/>
            <pc:sldMk cId="1140632122" sldId="820"/>
            <ac:spMk id="143" creationId="{D2C104D7-3621-45ED-BD70-8F240685ACF0}"/>
          </ac:spMkLst>
        </pc:spChg>
      </pc:sldChg>
      <pc:sldChg chg="modSp add mod">
        <pc:chgData name="Minesh Patel" userId="a66d4990ec83ac90" providerId="LiveId" clId="{3B5ECAAE-5248-4D4E-8AF1-07DD465667BE}" dt="2021-10-09T00:57:17.785" v="1713" actId="14100"/>
        <pc:sldMkLst>
          <pc:docMk/>
          <pc:sldMk cId="2955043384" sldId="821"/>
        </pc:sldMkLst>
        <pc:picChg chg="mod">
          <ac:chgData name="Minesh Patel" userId="a66d4990ec83ac90" providerId="LiveId" clId="{3B5ECAAE-5248-4D4E-8AF1-07DD465667BE}" dt="2021-10-09T00:57:17.785" v="1713" actId="14100"/>
          <ac:picMkLst>
            <pc:docMk/>
            <pc:sldMk cId="2955043384" sldId="821"/>
            <ac:picMk id="5" creationId="{33EA074B-B2B2-4836-9784-7C296F4A9815}"/>
          </ac:picMkLst>
        </pc:picChg>
      </pc:sldChg>
      <pc:sldChg chg="addSp delSp modSp add del mod delAnim modAnim chgLayout">
        <pc:chgData name="Minesh Patel" userId="a66d4990ec83ac90" providerId="LiveId" clId="{3B5ECAAE-5248-4D4E-8AF1-07DD465667BE}" dt="2021-10-09T01:35:47.791" v="2734" actId="47"/>
        <pc:sldMkLst>
          <pc:docMk/>
          <pc:sldMk cId="2238528764" sldId="822"/>
        </pc:sldMkLst>
        <pc:spChg chg="mod ord">
          <ac:chgData name="Minesh Patel" userId="a66d4990ec83ac90" providerId="LiveId" clId="{3B5ECAAE-5248-4D4E-8AF1-07DD465667BE}" dt="2021-10-09T01:20:19.961" v="2577" actId="6264"/>
          <ac:spMkLst>
            <pc:docMk/>
            <pc:sldMk cId="2238528764" sldId="822"/>
            <ac:spMk id="2" creationId="{00000000-0000-0000-0000-000000000000}"/>
          </ac:spMkLst>
        </pc:spChg>
        <pc:spChg chg="mod ord">
          <ac:chgData name="Minesh Patel" userId="a66d4990ec83ac90" providerId="LiveId" clId="{3B5ECAAE-5248-4D4E-8AF1-07DD465667BE}" dt="2021-10-09T01:20:19.961" v="2577" actId="6264"/>
          <ac:spMkLst>
            <pc:docMk/>
            <pc:sldMk cId="2238528764" sldId="822"/>
            <ac:spMk id="4" creationId="{E8A89F97-AFCF-4A8D-B37F-4048D2B5783D}"/>
          </ac:spMkLst>
        </pc:spChg>
        <pc:spChg chg="add del mod">
          <ac:chgData name="Minesh Patel" userId="a66d4990ec83ac90" providerId="LiveId" clId="{3B5ECAAE-5248-4D4E-8AF1-07DD465667BE}" dt="2021-10-09T01:14:46.658" v="2423" actId="6264"/>
          <ac:spMkLst>
            <pc:docMk/>
            <pc:sldMk cId="2238528764" sldId="822"/>
            <ac:spMk id="5" creationId="{6A376F07-D4A9-4629-B0E0-0E4B195BE5EF}"/>
          </ac:spMkLst>
        </pc:spChg>
        <pc:spChg chg="add del mod">
          <ac:chgData name="Minesh Patel" userId="a66d4990ec83ac90" providerId="LiveId" clId="{3B5ECAAE-5248-4D4E-8AF1-07DD465667BE}" dt="2021-10-09T01:14:46.658" v="2423" actId="6264"/>
          <ac:spMkLst>
            <pc:docMk/>
            <pc:sldMk cId="2238528764" sldId="822"/>
            <ac:spMk id="6" creationId="{373415DC-6C9B-4E92-81EF-12C8A2BB9223}"/>
          </ac:spMkLst>
        </pc:spChg>
        <pc:spChg chg="add del mod ord">
          <ac:chgData name="Minesh Patel" userId="a66d4990ec83ac90" providerId="LiveId" clId="{3B5ECAAE-5248-4D4E-8AF1-07DD465667BE}" dt="2021-10-09T01:35:38.061" v="2732" actId="478"/>
          <ac:spMkLst>
            <pc:docMk/>
            <pc:sldMk cId="2238528764" sldId="822"/>
            <ac:spMk id="7" creationId="{26D98DBE-A898-4951-B4A5-34FC1FD72D26}"/>
          </ac:spMkLst>
        </pc:spChg>
        <pc:spChg chg="add del mod">
          <ac:chgData name="Minesh Patel" userId="a66d4990ec83ac90" providerId="LiveId" clId="{3B5ECAAE-5248-4D4E-8AF1-07DD465667BE}" dt="2021-10-09T01:20:15.612" v="2576" actId="6264"/>
          <ac:spMkLst>
            <pc:docMk/>
            <pc:sldMk cId="2238528764" sldId="822"/>
            <ac:spMk id="8" creationId="{3B1A9071-61FC-48B3-9975-D62FBE488518}"/>
          </ac:spMkLst>
        </pc:spChg>
        <pc:spChg chg="add del mod">
          <ac:chgData name="Minesh Patel" userId="a66d4990ec83ac90" providerId="LiveId" clId="{3B5ECAAE-5248-4D4E-8AF1-07DD465667BE}" dt="2021-10-09T01:20:15.612" v="2576" actId="6264"/>
          <ac:spMkLst>
            <pc:docMk/>
            <pc:sldMk cId="2238528764" sldId="822"/>
            <ac:spMk id="9" creationId="{84DB6ED2-B916-4656-AFC4-6B1D4FB18A7A}"/>
          </ac:spMkLst>
        </pc:spChg>
        <pc:spChg chg="add del mod">
          <ac:chgData name="Minesh Patel" userId="a66d4990ec83ac90" providerId="LiveId" clId="{3B5ECAAE-5248-4D4E-8AF1-07DD465667BE}" dt="2021-10-09T01:20:15.612" v="2576" actId="6264"/>
          <ac:spMkLst>
            <pc:docMk/>
            <pc:sldMk cId="2238528764" sldId="822"/>
            <ac:spMk id="10" creationId="{4067466B-41EA-4D31-B6E3-3D181726EB75}"/>
          </ac:spMkLst>
        </pc:spChg>
        <pc:spChg chg="add del mod">
          <ac:chgData name="Minesh Patel" userId="a66d4990ec83ac90" providerId="LiveId" clId="{3B5ECAAE-5248-4D4E-8AF1-07DD465667BE}" dt="2021-10-09T01:20:19.961" v="2577" actId="6264"/>
          <ac:spMkLst>
            <pc:docMk/>
            <pc:sldMk cId="2238528764" sldId="822"/>
            <ac:spMk id="11" creationId="{D9A7B252-1409-49EF-84BB-AF1EFBABCE68}"/>
          </ac:spMkLst>
        </pc:spChg>
        <pc:spChg chg="add del mod">
          <ac:chgData name="Minesh Patel" userId="a66d4990ec83ac90" providerId="LiveId" clId="{3B5ECAAE-5248-4D4E-8AF1-07DD465667BE}" dt="2021-10-09T01:20:19.961" v="2577" actId="6264"/>
          <ac:spMkLst>
            <pc:docMk/>
            <pc:sldMk cId="2238528764" sldId="822"/>
            <ac:spMk id="12" creationId="{8490CFF7-C684-40E7-A9EE-747A50EDC34C}"/>
          </ac:spMkLst>
        </pc:spChg>
        <pc:spChg chg="add del mod">
          <ac:chgData name="Minesh Patel" userId="a66d4990ec83ac90" providerId="LiveId" clId="{3B5ECAAE-5248-4D4E-8AF1-07DD465667BE}" dt="2021-10-09T01:20:19.961" v="2577" actId="6264"/>
          <ac:spMkLst>
            <pc:docMk/>
            <pc:sldMk cId="2238528764" sldId="822"/>
            <ac:spMk id="13" creationId="{E41B6431-4221-4B5D-A9F9-45449BEA1B1D}"/>
          </ac:spMkLst>
        </pc:spChg>
        <pc:spChg chg="del">
          <ac:chgData name="Minesh Patel" userId="a66d4990ec83ac90" providerId="LiveId" clId="{3B5ECAAE-5248-4D4E-8AF1-07DD465667BE}" dt="2021-10-09T01:14:36.686" v="2418" actId="478"/>
          <ac:spMkLst>
            <pc:docMk/>
            <pc:sldMk cId="2238528764" sldId="822"/>
            <ac:spMk id="14" creationId="{AACA7B37-A9AC-4B68-98DB-F013607F129B}"/>
          </ac:spMkLst>
        </pc:spChg>
        <pc:spChg chg="add mod">
          <ac:chgData name="Minesh Patel" userId="a66d4990ec83ac90" providerId="LiveId" clId="{3B5ECAAE-5248-4D4E-8AF1-07DD465667BE}" dt="2021-10-09T01:35:38.061" v="2732" actId="478"/>
          <ac:spMkLst>
            <pc:docMk/>
            <pc:sldMk cId="2238528764" sldId="822"/>
            <ac:spMk id="16" creationId="{93D8A7CD-BDC4-4C30-9944-3DA48F7168E8}"/>
          </ac:spMkLst>
        </pc:spChg>
        <pc:spChg chg="mod">
          <ac:chgData name="Minesh Patel" userId="a66d4990ec83ac90" providerId="LiveId" clId="{3B5ECAAE-5248-4D4E-8AF1-07DD465667BE}" dt="2021-10-09T01:17:20.313" v="2517"/>
          <ac:spMkLst>
            <pc:docMk/>
            <pc:sldMk cId="2238528764" sldId="822"/>
            <ac:spMk id="24" creationId="{05A6F1D9-6D11-4857-91B1-834F2F25E224}"/>
          </ac:spMkLst>
        </pc:spChg>
        <pc:spChg chg="mod">
          <ac:chgData name="Minesh Patel" userId="a66d4990ec83ac90" providerId="LiveId" clId="{3B5ECAAE-5248-4D4E-8AF1-07DD465667BE}" dt="2021-10-09T01:17:20.313" v="2517"/>
          <ac:spMkLst>
            <pc:docMk/>
            <pc:sldMk cId="2238528764" sldId="822"/>
            <ac:spMk id="25" creationId="{8F652AC4-00D8-4AAB-A1C5-219686848D14}"/>
          </ac:spMkLst>
        </pc:spChg>
        <pc:spChg chg="mod">
          <ac:chgData name="Minesh Patel" userId="a66d4990ec83ac90" providerId="LiveId" clId="{3B5ECAAE-5248-4D4E-8AF1-07DD465667BE}" dt="2021-10-09T01:17:20.313" v="2517"/>
          <ac:spMkLst>
            <pc:docMk/>
            <pc:sldMk cId="2238528764" sldId="822"/>
            <ac:spMk id="26" creationId="{D1235AC4-B06A-4ED2-986B-7CE610124301}"/>
          </ac:spMkLst>
        </pc:spChg>
        <pc:spChg chg="mod">
          <ac:chgData name="Minesh Patel" userId="a66d4990ec83ac90" providerId="LiveId" clId="{3B5ECAAE-5248-4D4E-8AF1-07DD465667BE}" dt="2021-10-09T01:17:20.313" v="2517"/>
          <ac:spMkLst>
            <pc:docMk/>
            <pc:sldMk cId="2238528764" sldId="822"/>
            <ac:spMk id="27" creationId="{76387ED3-BAF0-484C-AE8D-E64688EA3102}"/>
          </ac:spMkLst>
        </pc:spChg>
        <pc:spChg chg="mod">
          <ac:chgData name="Minesh Patel" userId="a66d4990ec83ac90" providerId="LiveId" clId="{3B5ECAAE-5248-4D4E-8AF1-07DD465667BE}" dt="2021-10-09T01:17:20.313" v="2517"/>
          <ac:spMkLst>
            <pc:docMk/>
            <pc:sldMk cId="2238528764" sldId="822"/>
            <ac:spMk id="30" creationId="{AE59EDB9-3923-4E01-8C16-085EBBE29B0C}"/>
          </ac:spMkLst>
        </pc:spChg>
        <pc:spChg chg="mod">
          <ac:chgData name="Minesh Patel" userId="a66d4990ec83ac90" providerId="LiveId" clId="{3B5ECAAE-5248-4D4E-8AF1-07DD465667BE}" dt="2021-10-09T01:17:20.313" v="2517"/>
          <ac:spMkLst>
            <pc:docMk/>
            <pc:sldMk cId="2238528764" sldId="822"/>
            <ac:spMk id="31" creationId="{7E799618-FC2B-4DE8-B497-DAF421C1A4E5}"/>
          </ac:spMkLst>
        </pc:spChg>
        <pc:spChg chg="mod">
          <ac:chgData name="Minesh Patel" userId="a66d4990ec83ac90" providerId="LiveId" clId="{3B5ECAAE-5248-4D4E-8AF1-07DD465667BE}" dt="2021-10-09T01:17:20.313" v="2517"/>
          <ac:spMkLst>
            <pc:docMk/>
            <pc:sldMk cId="2238528764" sldId="822"/>
            <ac:spMk id="35" creationId="{928F8A2F-987D-421F-A360-2267A5579D5C}"/>
          </ac:spMkLst>
        </pc:spChg>
        <pc:spChg chg="mod">
          <ac:chgData name="Minesh Patel" userId="a66d4990ec83ac90" providerId="LiveId" clId="{3B5ECAAE-5248-4D4E-8AF1-07DD465667BE}" dt="2021-10-09T01:17:20.313" v="2517"/>
          <ac:spMkLst>
            <pc:docMk/>
            <pc:sldMk cId="2238528764" sldId="822"/>
            <ac:spMk id="36" creationId="{B77BE081-7CE2-4098-A8CE-0C289C211627}"/>
          </ac:spMkLst>
        </pc:spChg>
        <pc:spChg chg="mod">
          <ac:chgData name="Minesh Patel" userId="a66d4990ec83ac90" providerId="LiveId" clId="{3B5ECAAE-5248-4D4E-8AF1-07DD465667BE}" dt="2021-10-09T01:17:20.313" v="2517"/>
          <ac:spMkLst>
            <pc:docMk/>
            <pc:sldMk cId="2238528764" sldId="822"/>
            <ac:spMk id="38" creationId="{5AD07A40-16D1-4C22-8700-D817FE94F20B}"/>
          </ac:spMkLst>
        </pc:spChg>
        <pc:spChg chg="mod">
          <ac:chgData name="Minesh Patel" userId="a66d4990ec83ac90" providerId="LiveId" clId="{3B5ECAAE-5248-4D4E-8AF1-07DD465667BE}" dt="2021-10-09T01:17:20.313" v="2517"/>
          <ac:spMkLst>
            <pc:docMk/>
            <pc:sldMk cId="2238528764" sldId="822"/>
            <ac:spMk id="39" creationId="{41282A2E-2CB5-4465-BEF0-8158B5696FCF}"/>
          </ac:spMkLst>
        </pc:spChg>
        <pc:spChg chg="mod">
          <ac:chgData name="Minesh Patel" userId="a66d4990ec83ac90" providerId="LiveId" clId="{3B5ECAAE-5248-4D4E-8AF1-07DD465667BE}" dt="2021-10-09T01:17:20.313" v="2517"/>
          <ac:spMkLst>
            <pc:docMk/>
            <pc:sldMk cId="2238528764" sldId="822"/>
            <ac:spMk id="40" creationId="{765FCED9-A0D7-46CE-BAFA-93D2A9F87810}"/>
          </ac:spMkLst>
        </pc:spChg>
        <pc:spChg chg="mod">
          <ac:chgData name="Minesh Patel" userId="a66d4990ec83ac90" providerId="LiveId" clId="{3B5ECAAE-5248-4D4E-8AF1-07DD465667BE}" dt="2021-10-09T01:17:20.313" v="2517"/>
          <ac:spMkLst>
            <pc:docMk/>
            <pc:sldMk cId="2238528764" sldId="822"/>
            <ac:spMk id="42" creationId="{5998884D-3C68-464A-A099-9AC1F02CA1B3}"/>
          </ac:spMkLst>
        </pc:spChg>
        <pc:spChg chg="mod">
          <ac:chgData name="Minesh Patel" userId="a66d4990ec83ac90" providerId="LiveId" clId="{3B5ECAAE-5248-4D4E-8AF1-07DD465667BE}" dt="2021-10-09T01:17:20.313" v="2517"/>
          <ac:spMkLst>
            <pc:docMk/>
            <pc:sldMk cId="2238528764" sldId="822"/>
            <ac:spMk id="43" creationId="{C4ADBDB7-8357-4AB2-A758-6E42698345EA}"/>
          </ac:spMkLst>
        </pc:spChg>
        <pc:spChg chg="mod">
          <ac:chgData name="Minesh Patel" userId="a66d4990ec83ac90" providerId="LiveId" clId="{3B5ECAAE-5248-4D4E-8AF1-07DD465667BE}" dt="2021-10-09T01:17:20.313" v="2517"/>
          <ac:spMkLst>
            <pc:docMk/>
            <pc:sldMk cId="2238528764" sldId="822"/>
            <ac:spMk id="44" creationId="{37C0E8DB-8451-40FB-BD73-898648F94598}"/>
          </ac:spMkLst>
        </pc:spChg>
        <pc:spChg chg="mod">
          <ac:chgData name="Minesh Patel" userId="a66d4990ec83ac90" providerId="LiveId" clId="{3B5ECAAE-5248-4D4E-8AF1-07DD465667BE}" dt="2021-10-09T01:17:20.313" v="2517"/>
          <ac:spMkLst>
            <pc:docMk/>
            <pc:sldMk cId="2238528764" sldId="822"/>
            <ac:spMk id="46" creationId="{CCF46014-BB34-4754-928D-A35966663284}"/>
          </ac:spMkLst>
        </pc:spChg>
        <pc:spChg chg="mod">
          <ac:chgData name="Minesh Patel" userId="a66d4990ec83ac90" providerId="LiveId" clId="{3B5ECAAE-5248-4D4E-8AF1-07DD465667BE}" dt="2021-10-09T01:17:20.313" v="2517"/>
          <ac:spMkLst>
            <pc:docMk/>
            <pc:sldMk cId="2238528764" sldId="822"/>
            <ac:spMk id="47" creationId="{7CF04600-8BC3-465C-991E-0B70C5E958C5}"/>
          </ac:spMkLst>
        </pc:spChg>
        <pc:spChg chg="mod">
          <ac:chgData name="Minesh Patel" userId="a66d4990ec83ac90" providerId="LiveId" clId="{3B5ECAAE-5248-4D4E-8AF1-07DD465667BE}" dt="2021-10-09T01:17:20.313" v="2517"/>
          <ac:spMkLst>
            <pc:docMk/>
            <pc:sldMk cId="2238528764" sldId="822"/>
            <ac:spMk id="50" creationId="{48D4792C-DA51-4022-B9E2-4989448FA0CC}"/>
          </ac:spMkLst>
        </pc:spChg>
        <pc:spChg chg="mod">
          <ac:chgData name="Minesh Patel" userId="a66d4990ec83ac90" providerId="LiveId" clId="{3B5ECAAE-5248-4D4E-8AF1-07DD465667BE}" dt="2021-10-09T01:17:20.313" v="2517"/>
          <ac:spMkLst>
            <pc:docMk/>
            <pc:sldMk cId="2238528764" sldId="822"/>
            <ac:spMk id="51" creationId="{D3D7B8BE-7276-45DD-BD99-18D68AC7A861}"/>
          </ac:spMkLst>
        </pc:spChg>
        <pc:spChg chg="del mod">
          <ac:chgData name="Minesh Patel" userId="a66d4990ec83ac90" providerId="LiveId" clId="{3B5ECAAE-5248-4D4E-8AF1-07DD465667BE}" dt="2021-10-09T01:14:53.908" v="2426" actId="478"/>
          <ac:spMkLst>
            <pc:docMk/>
            <pc:sldMk cId="2238528764" sldId="822"/>
            <ac:spMk id="61" creationId="{F266B59E-BD4D-4753-BDF6-1C51AB0745D7}"/>
          </ac:spMkLst>
        </pc:spChg>
        <pc:grpChg chg="del">
          <ac:chgData name="Minesh Patel" userId="a66d4990ec83ac90" providerId="LiveId" clId="{3B5ECAAE-5248-4D4E-8AF1-07DD465667BE}" dt="2021-10-09T01:15:26.786" v="2436" actId="478"/>
          <ac:grpSpMkLst>
            <pc:docMk/>
            <pc:sldMk cId="2238528764" sldId="822"/>
            <ac:grpSpMk id="3" creationId="{B970C6FC-351C-40F1-BB7F-F5B43ED6F7CA}"/>
          </ac:grpSpMkLst>
        </pc:grpChg>
        <pc:grpChg chg="add del mod">
          <ac:chgData name="Minesh Patel" userId="a66d4990ec83ac90" providerId="LiveId" clId="{3B5ECAAE-5248-4D4E-8AF1-07DD465667BE}" dt="2021-10-09T01:20:10.455" v="2573" actId="478"/>
          <ac:grpSpMkLst>
            <pc:docMk/>
            <pc:sldMk cId="2238528764" sldId="822"/>
            <ac:grpSpMk id="23" creationId="{B28AE8B7-5588-484C-822B-7F963E28D21C}"/>
          </ac:grpSpMkLst>
        </pc:grpChg>
        <pc:grpChg chg="add del mod">
          <ac:chgData name="Minesh Patel" userId="a66d4990ec83ac90" providerId="LiveId" clId="{3B5ECAAE-5248-4D4E-8AF1-07DD465667BE}" dt="2021-10-09T01:20:10.455" v="2573" actId="478"/>
          <ac:grpSpMkLst>
            <pc:docMk/>
            <pc:sldMk cId="2238528764" sldId="822"/>
            <ac:grpSpMk id="37" creationId="{FB94927D-EA52-4D97-80C3-0E33DE4F63F5}"/>
          </ac:grpSpMkLst>
        </pc:grpChg>
        <pc:grpChg chg="add del mod">
          <ac:chgData name="Minesh Patel" userId="a66d4990ec83ac90" providerId="LiveId" clId="{3B5ECAAE-5248-4D4E-8AF1-07DD465667BE}" dt="2021-10-09T01:20:10.455" v="2573" actId="478"/>
          <ac:grpSpMkLst>
            <pc:docMk/>
            <pc:sldMk cId="2238528764" sldId="822"/>
            <ac:grpSpMk id="41" creationId="{9C413602-17D4-49D1-9717-1F1D9AF8C01F}"/>
          </ac:grpSpMkLst>
        </pc:grpChg>
        <pc:grpChg chg="add del mod">
          <ac:chgData name="Minesh Patel" userId="a66d4990ec83ac90" providerId="LiveId" clId="{3B5ECAAE-5248-4D4E-8AF1-07DD465667BE}" dt="2021-10-09T01:20:10.455" v="2573" actId="478"/>
          <ac:grpSpMkLst>
            <pc:docMk/>
            <pc:sldMk cId="2238528764" sldId="822"/>
            <ac:grpSpMk id="45" creationId="{2F59CE84-5FB7-4EC2-B6DB-FE2A70FA3641}"/>
          </ac:grpSpMkLst>
        </pc:grpChg>
        <pc:cxnChg chg="mod">
          <ac:chgData name="Minesh Patel" userId="a66d4990ec83ac90" providerId="LiveId" clId="{3B5ECAAE-5248-4D4E-8AF1-07DD465667BE}" dt="2021-10-09T01:17:20.313" v="2517"/>
          <ac:cxnSpMkLst>
            <pc:docMk/>
            <pc:sldMk cId="2238528764" sldId="822"/>
            <ac:cxnSpMk id="28" creationId="{C2C9479D-A0A1-4C83-82C6-1C0ED4413F85}"/>
          </ac:cxnSpMkLst>
        </pc:cxnChg>
        <pc:cxnChg chg="mod">
          <ac:chgData name="Minesh Patel" userId="a66d4990ec83ac90" providerId="LiveId" clId="{3B5ECAAE-5248-4D4E-8AF1-07DD465667BE}" dt="2021-10-09T01:17:20.313" v="2517"/>
          <ac:cxnSpMkLst>
            <pc:docMk/>
            <pc:sldMk cId="2238528764" sldId="822"/>
            <ac:cxnSpMk id="29" creationId="{1B332D99-CA15-4836-A814-FFD350497770}"/>
          </ac:cxnSpMkLst>
        </pc:cxnChg>
        <pc:cxnChg chg="mod">
          <ac:chgData name="Minesh Patel" userId="a66d4990ec83ac90" providerId="LiveId" clId="{3B5ECAAE-5248-4D4E-8AF1-07DD465667BE}" dt="2021-10-09T01:17:20.313" v="2517"/>
          <ac:cxnSpMkLst>
            <pc:docMk/>
            <pc:sldMk cId="2238528764" sldId="822"/>
            <ac:cxnSpMk id="32" creationId="{BDD32081-0009-4AAD-9930-1D154DD63468}"/>
          </ac:cxnSpMkLst>
        </pc:cxnChg>
        <pc:cxnChg chg="mod">
          <ac:chgData name="Minesh Patel" userId="a66d4990ec83ac90" providerId="LiveId" clId="{3B5ECAAE-5248-4D4E-8AF1-07DD465667BE}" dt="2021-10-09T01:17:20.313" v="2517"/>
          <ac:cxnSpMkLst>
            <pc:docMk/>
            <pc:sldMk cId="2238528764" sldId="822"/>
            <ac:cxnSpMk id="33" creationId="{6B969F9F-8874-44EB-A337-729D4D1B926B}"/>
          </ac:cxnSpMkLst>
        </pc:cxnChg>
        <pc:cxnChg chg="mod">
          <ac:chgData name="Minesh Patel" userId="a66d4990ec83ac90" providerId="LiveId" clId="{3B5ECAAE-5248-4D4E-8AF1-07DD465667BE}" dt="2021-10-09T01:17:20.313" v="2517"/>
          <ac:cxnSpMkLst>
            <pc:docMk/>
            <pc:sldMk cId="2238528764" sldId="822"/>
            <ac:cxnSpMk id="34" creationId="{5ADBD52B-B3C0-43DC-9BE5-0DDCA0E164C2}"/>
          </ac:cxnSpMkLst>
        </pc:cxnChg>
        <pc:cxnChg chg="mod">
          <ac:chgData name="Minesh Patel" userId="a66d4990ec83ac90" providerId="LiveId" clId="{3B5ECAAE-5248-4D4E-8AF1-07DD465667BE}" dt="2021-10-09T01:17:20.313" v="2517"/>
          <ac:cxnSpMkLst>
            <pc:docMk/>
            <pc:sldMk cId="2238528764" sldId="822"/>
            <ac:cxnSpMk id="48" creationId="{31B7E812-EF17-43F9-8341-91FD63BD1F84}"/>
          </ac:cxnSpMkLst>
        </pc:cxnChg>
        <pc:cxnChg chg="mod">
          <ac:chgData name="Minesh Patel" userId="a66d4990ec83ac90" providerId="LiveId" clId="{3B5ECAAE-5248-4D4E-8AF1-07DD465667BE}" dt="2021-10-09T01:17:20.313" v="2517"/>
          <ac:cxnSpMkLst>
            <pc:docMk/>
            <pc:sldMk cId="2238528764" sldId="822"/>
            <ac:cxnSpMk id="49" creationId="{D1B124D2-84EE-4D21-BEAA-1D337191D440}"/>
          </ac:cxnSpMkLst>
        </pc:cxnChg>
        <pc:cxnChg chg="mod">
          <ac:chgData name="Minesh Patel" userId="a66d4990ec83ac90" providerId="LiveId" clId="{3B5ECAAE-5248-4D4E-8AF1-07DD465667BE}" dt="2021-10-09T01:17:20.313" v="2517"/>
          <ac:cxnSpMkLst>
            <pc:docMk/>
            <pc:sldMk cId="2238528764" sldId="822"/>
            <ac:cxnSpMk id="52" creationId="{0135AE63-4748-4DA8-AACA-E5B0C7B086AB}"/>
          </ac:cxnSpMkLst>
        </pc:cxnChg>
        <pc:cxnChg chg="mod">
          <ac:chgData name="Minesh Patel" userId="a66d4990ec83ac90" providerId="LiveId" clId="{3B5ECAAE-5248-4D4E-8AF1-07DD465667BE}" dt="2021-10-09T01:17:20.313" v="2517"/>
          <ac:cxnSpMkLst>
            <pc:docMk/>
            <pc:sldMk cId="2238528764" sldId="822"/>
            <ac:cxnSpMk id="53" creationId="{4FE4F6CD-D433-4982-A72F-41BBD1690873}"/>
          </ac:cxnSpMkLst>
        </pc:cxnChg>
        <pc:cxnChg chg="mod">
          <ac:chgData name="Minesh Patel" userId="a66d4990ec83ac90" providerId="LiveId" clId="{3B5ECAAE-5248-4D4E-8AF1-07DD465667BE}" dt="2021-10-09T01:17:20.313" v="2517"/>
          <ac:cxnSpMkLst>
            <pc:docMk/>
            <pc:sldMk cId="2238528764" sldId="822"/>
            <ac:cxnSpMk id="54" creationId="{E290752D-7C47-4032-8233-349E05252FDA}"/>
          </ac:cxnSpMkLst>
        </pc:cxnChg>
        <pc:cxnChg chg="mod">
          <ac:chgData name="Minesh Patel" userId="a66d4990ec83ac90" providerId="LiveId" clId="{3B5ECAAE-5248-4D4E-8AF1-07DD465667BE}" dt="2021-10-09T01:17:20.313" v="2517"/>
          <ac:cxnSpMkLst>
            <pc:docMk/>
            <pc:sldMk cId="2238528764" sldId="822"/>
            <ac:cxnSpMk id="55" creationId="{C3DB7553-0FC4-4C32-8B9A-D95911FF0603}"/>
          </ac:cxnSpMkLst>
        </pc:cxnChg>
      </pc:sldChg>
      <pc:sldChg chg="addSp modSp add mod modAnim">
        <pc:chgData name="Minesh Patel" userId="a66d4990ec83ac90" providerId="LiveId" clId="{3B5ECAAE-5248-4D4E-8AF1-07DD465667BE}" dt="2021-10-09T01:35:29.897" v="2731" actId="14100"/>
        <pc:sldMkLst>
          <pc:docMk/>
          <pc:sldMk cId="1226051274" sldId="823"/>
        </pc:sldMkLst>
        <pc:spChg chg="add mod">
          <ac:chgData name="Minesh Patel" userId="a66d4990ec83ac90" providerId="LiveId" clId="{3B5ECAAE-5248-4D4E-8AF1-07DD465667BE}" dt="2021-10-09T01:35:00.958" v="2723" actId="14100"/>
          <ac:spMkLst>
            <pc:docMk/>
            <pc:sldMk cId="1226051274" sldId="823"/>
            <ac:spMk id="40" creationId="{A5E76E9E-5D69-4C63-A013-655958185BDC}"/>
          </ac:spMkLst>
        </pc:spChg>
        <pc:spChg chg="mod">
          <ac:chgData name="Minesh Patel" userId="a66d4990ec83ac90" providerId="LiveId" clId="{3B5ECAAE-5248-4D4E-8AF1-07DD465667BE}" dt="2021-10-09T01:35:29.897" v="2731" actId="14100"/>
          <ac:spMkLst>
            <pc:docMk/>
            <pc:sldMk cId="1226051274" sldId="823"/>
            <ac:spMk id="58" creationId="{4EC21583-8C49-4BEB-8789-0DF750B94410}"/>
          </ac:spMkLst>
        </pc:spChg>
      </pc:sldChg>
      <pc:sldChg chg="addSp delSp modSp add mod delAnim modAnim">
        <pc:chgData name="Minesh Patel" userId="a66d4990ec83ac90" providerId="LiveId" clId="{3B5ECAAE-5248-4D4E-8AF1-07DD465667BE}" dt="2021-10-09T01:56:08.835" v="3155" actId="1076"/>
        <pc:sldMkLst>
          <pc:docMk/>
          <pc:sldMk cId="1949817092" sldId="824"/>
        </pc:sldMkLst>
        <pc:spChg chg="mod">
          <ac:chgData name="Minesh Patel" userId="a66d4990ec83ac90" providerId="LiveId" clId="{3B5ECAAE-5248-4D4E-8AF1-07DD465667BE}" dt="2021-10-09T01:43:52.812" v="2873" actId="20577"/>
          <ac:spMkLst>
            <pc:docMk/>
            <pc:sldMk cId="1949817092" sldId="824"/>
            <ac:spMk id="2" creationId="{00000000-0000-0000-0000-000000000000}"/>
          </ac:spMkLst>
        </pc:spChg>
        <pc:spChg chg="mod">
          <ac:chgData name="Minesh Patel" userId="a66d4990ec83ac90" providerId="LiveId" clId="{3B5ECAAE-5248-4D4E-8AF1-07DD465667BE}" dt="2021-10-09T01:47:22.945" v="2948" actId="571"/>
          <ac:spMkLst>
            <pc:docMk/>
            <pc:sldMk cId="1949817092" sldId="824"/>
            <ac:spMk id="30" creationId="{CAB45E24-F190-48A2-9959-46D543A3304D}"/>
          </ac:spMkLst>
        </pc:spChg>
        <pc:spChg chg="mod">
          <ac:chgData name="Minesh Patel" userId="a66d4990ec83ac90" providerId="LiveId" clId="{3B5ECAAE-5248-4D4E-8AF1-07DD465667BE}" dt="2021-10-09T01:47:22.945" v="2948" actId="571"/>
          <ac:spMkLst>
            <pc:docMk/>
            <pc:sldMk cId="1949817092" sldId="824"/>
            <ac:spMk id="37" creationId="{87142BB6-C96C-48E9-94F8-25A17FAEF20C}"/>
          </ac:spMkLst>
        </pc:spChg>
        <pc:spChg chg="mod">
          <ac:chgData name="Minesh Patel" userId="a66d4990ec83ac90" providerId="LiveId" clId="{3B5ECAAE-5248-4D4E-8AF1-07DD465667BE}" dt="2021-10-09T01:47:22.945" v="2948" actId="571"/>
          <ac:spMkLst>
            <pc:docMk/>
            <pc:sldMk cId="1949817092" sldId="824"/>
            <ac:spMk id="39" creationId="{8E5CE2EC-61C1-454C-AF6F-597CC3F7F37C}"/>
          </ac:spMkLst>
        </pc:spChg>
        <pc:spChg chg="mod">
          <ac:chgData name="Minesh Patel" userId="a66d4990ec83ac90" providerId="LiveId" clId="{3B5ECAAE-5248-4D4E-8AF1-07DD465667BE}" dt="2021-10-09T01:47:22.945" v="2948" actId="571"/>
          <ac:spMkLst>
            <pc:docMk/>
            <pc:sldMk cId="1949817092" sldId="824"/>
            <ac:spMk id="40" creationId="{512C2211-EB83-4AAF-902D-55D9017DF394}"/>
          </ac:spMkLst>
        </pc:spChg>
        <pc:spChg chg="add mod">
          <ac:chgData name="Minesh Patel" userId="a66d4990ec83ac90" providerId="LiveId" clId="{3B5ECAAE-5248-4D4E-8AF1-07DD465667BE}" dt="2021-10-09T01:48:10.929" v="2968" actId="1076"/>
          <ac:spMkLst>
            <pc:docMk/>
            <pc:sldMk cId="1949817092" sldId="824"/>
            <ac:spMk id="43" creationId="{9F18097A-D329-41DF-93D0-8B8B8FEFB2F0}"/>
          </ac:spMkLst>
        </pc:spChg>
        <pc:spChg chg="add del mod">
          <ac:chgData name="Minesh Patel" userId="a66d4990ec83ac90" providerId="LiveId" clId="{3B5ECAAE-5248-4D4E-8AF1-07DD465667BE}" dt="2021-10-09T01:48:02.258" v="2966" actId="478"/>
          <ac:spMkLst>
            <pc:docMk/>
            <pc:sldMk cId="1949817092" sldId="824"/>
            <ac:spMk id="48" creationId="{5AE26F2B-5AB6-421B-B75A-603D53B95EB7}"/>
          </ac:spMkLst>
        </pc:spChg>
        <pc:spChg chg="add mod">
          <ac:chgData name="Minesh Patel" userId="a66d4990ec83ac90" providerId="LiveId" clId="{3B5ECAAE-5248-4D4E-8AF1-07DD465667BE}" dt="2021-10-09T01:48:08.375" v="2967"/>
          <ac:spMkLst>
            <pc:docMk/>
            <pc:sldMk cId="1949817092" sldId="824"/>
            <ac:spMk id="52" creationId="{719D2D4A-56F3-4789-B8E1-E2A49BB1BA62}"/>
          </ac:spMkLst>
        </pc:spChg>
        <pc:spChg chg="mod">
          <ac:chgData name="Minesh Patel" userId="a66d4990ec83ac90" providerId="LiveId" clId="{3B5ECAAE-5248-4D4E-8AF1-07DD465667BE}" dt="2021-10-09T01:47:22.945" v="2948" actId="571"/>
          <ac:spMkLst>
            <pc:docMk/>
            <pc:sldMk cId="1949817092" sldId="824"/>
            <ac:spMk id="54" creationId="{58DADE9B-A81D-4F02-9150-95DE990E5AF2}"/>
          </ac:spMkLst>
        </pc:spChg>
        <pc:spChg chg="mod">
          <ac:chgData name="Minesh Patel" userId="a66d4990ec83ac90" providerId="LiveId" clId="{3B5ECAAE-5248-4D4E-8AF1-07DD465667BE}" dt="2021-10-09T01:47:22.945" v="2948" actId="571"/>
          <ac:spMkLst>
            <pc:docMk/>
            <pc:sldMk cId="1949817092" sldId="824"/>
            <ac:spMk id="55" creationId="{865AC7C6-684D-4C22-AB14-531B77859D73}"/>
          </ac:spMkLst>
        </pc:spChg>
        <pc:spChg chg="mod">
          <ac:chgData name="Minesh Patel" userId="a66d4990ec83ac90" providerId="LiveId" clId="{3B5ECAAE-5248-4D4E-8AF1-07DD465667BE}" dt="2021-10-09T01:55:52.869" v="3150" actId="1076"/>
          <ac:spMkLst>
            <pc:docMk/>
            <pc:sldMk cId="1949817092" sldId="824"/>
            <ac:spMk id="59" creationId="{976A9140-83C2-4D12-AD5B-B95E4765BBF0}"/>
          </ac:spMkLst>
        </pc:spChg>
        <pc:spChg chg="mod">
          <ac:chgData name="Minesh Patel" userId="a66d4990ec83ac90" providerId="LiveId" clId="{3B5ECAAE-5248-4D4E-8AF1-07DD465667BE}" dt="2021-10-09T01:47:22.945" v="2948" actId="571"/>
          <ac:spMkLst>
            <pc:docMk/>
            <pc:sldMk cId="1949817092" sldId="824"/>
            <ac:spMk id="60" creationId="{7C8599E1-4CC2-4E97-AB05-463F0DF1F591}"/>
          </ac:spMkLst>
        </pc:spChg>
        <pc:spChg chg="mod">
          <ac:chgData name="Minesh Patel" userId="a66d4990ec83ac90" providerId="LiveId" clId="{3B5ECAAE-5248-4D4E-8AF1-07DD465667BE}" dt="2021-10-09T01:47:22.945" v="2948" actId="571"/>
          <ac:spMkLst>
            <pc:docMk/>
            <pc:sldMk cId="1949817092" sldId="824"/>
            <ac:spMk id="65" creationId="{7B44FA47-3F9B-46EE-AC4B-E445467F732A}"/>
          </ac:spMkLst>
        </pc:spChg>
        <pc:spChg chg="mod">
          <ac:chgData name="Minesh Patel" userId="a66d4990ec83ac90" providerId="LiveId" clId="{3B5ECAAE-5248-4D4E-8AF1-07DD465667BE}" dt="2021-10-09T01:44:28.130" v="2877" actId="782"/>
          <ac:spMkLst>
            <pc:docMk/>
            <pc:sldMk cId="1949817092" sldId="824"/>
            <ac:spMk id="66" creationId="{BE2D8DC9-DECB-4ADA-B44C-9EE6D613E9D0}"/>
          </ac:spMkLst>
        </pc:spChg>
        <pc:spChg chg="mod">
          <ac:chgData name="Minesh Patel" userId="a66d4990ec83ac90" providerId="LiveId" clId="{3B5ECAAE-5248-4D4E-8AF1-07DD465667BE}" dt="2021-10-09T01:47:22.945" v="2948" actId="571"/>
          <ac:spMkLst>
            <pc:docMk/>
            <pc:sldMk cId="1949817092" sldId="824"/>
            <ac:spMk id="69" creationId="{C8C2FDDF-3D29-4C38-979C-42189F682D4E}"/>
          </ac:spMkLst>
        </pc:spChg>
        <pc:spChg chg="mod">
          <ac:chgData name="Minesh Patel" userId="a66d4990ec83ac90" providerId="LiveId" clId="{3B5ECAAE-5248-4D4E-8AF1-07DD465667BE}" dt="2021-10-09T01:47:22.945" v="2948" actId="571"/>
          <ac:spMkLst>
            <pc:docMk/>
            <pc:sldMk cId="1949817092" sldId="824"/>
            <ac:spMk id="72" creationId="{0B5FF0DD-EAFE-473F-A39A-C9117FF42FC1}"/>
          </ac:spMkLst>
        </pc:spChg>
        <pc:grpChg chg="del mod">
          <ac:chgData name="Minesh Patel" userId="a66d4990ec83ac90" providerId="LiveId" clId="{3B5ECAAE-5248-4D4E-8AF1-07DD465667BE}" dt="2021-10-09T01:46:52.349" v="2939" actId="478"/>
          <ac:grpSpMkLst>
            <pc:docMk/>
            <pc:sldMk cId="1949817092" sldId="824"/>
            <ac:grpSpMk id="7" creationId="{79B9F9FE-5231-4479-8868-E69131B0648C}"/>
          </ac:grpSpMkLst>
        </pc:grpChg>
        <pc:grpChg chg="mod">
          <ac:chgData name="Minesh Patel" userId="a66d4990ec83ac90" providerId="LiveId" clId="{3B5ECAAE-5248-4D4E-8AF1-07DD465667BE}" dt="2021-10-09T01:47:22.945" v="2948" actId="571"/>
          <ac:grpSpMkLst>
            <pc:docMk/>
            <pc:sldMk cId="1949817092" sldId="824"/>
            <ac:grpSpMk id="8" creationId="{8D044CD3-D288-4385-8187-61F6D7989794}"/>
          </ac:grpSpMkLst>
        </pc:grpChg>
        <pc:grpChg chg="del">
          <ac:chgData name="Minesh Patel" userId="a66d4990ec83ac90" providerId="LiveId" clId="{3B5ECAAE-5248-4D4E-8AF1-07DD465667BE}" dt="2021-10-09T01:43:35.174" v="2837" actId="478"/>
          <ac:grpSpMkLst>
            <pc:docMk/>
            <pc:sldMk cId="1949817092" sldId="824"/>
            <ac:grpSpMk id="80" creationId="{14985537-F4B2-47A0-8C34-948699044381}"/>
          </ac:grpSpMkLst>
        </pc:grpChg>
        <pc:grpChg chg="del">
          <ac:chgData name="Minesh Patel" userId="a66d4990ec83ac90" providerId="LiveId" clId="{3B5ECAAE-5248-4D4E-8AF1-07DD465667BE}" dt="2021-10-09T01:43:36.626" v="2838" actId="478"/>
          <ac:grpSpMkLst>
            <pc:docMk/>
            <pc:sldMk cId="1949817092" sldId="824"/>
            <ac:grpSpMk id="84" creationId="{DAD3420F-1F43-41CB-873B-8BD3437D49E7}"/>
          </ac:grpSpMkLst>
        </pc:grpChg>
        <pc:cxnChg chg="add mod">
          <ac:chgData name="Minesh Patel" userId="a66d4990ec83ac90" providerId="LiveId" clId="{3B5ECAAE-5248-4D4E-8AF1-07DD465667BE}" dt="2021-10-09T01:47:22.945" v="2948" actId="571"/>
          <ac:cxnSpMkLst>
            <pc:docMk/>
            <pc:sldMk cId="1949817092" sldId="824"/>
            <ac:cxnSpMk id="44" creationId="{890943C2-45A4-4926-AAED-72CD2873E49F}"/>
          </ac:cxnSpMkLst>
        </pc:cxnChg>
        <pc:cxnChg chg="add mod">
          <ac:chgData name="Minesh Patel" userId="a66d4990ec83ac90" providerId="LiveId" clId="{3B5ECAAE-5248-4D4E-8AF1-07DD465667BE}" dt="2021-10-09T01:48:12.850" v="2969" actId="14100"/>
          <ac:cxnSpMkLst>
            <pc:docMk/>
            <pc:sldMk cId="1949817092" sldId="824"/>
            <ac:cxnSpMk id="45" creationId="{1B7659C5-2520-45C2-9A04-E44D5590203E}"/>
          </ac:cxnSpMkLst>
        </pc:cxnChg>
        <pc:cxnChg chg="mod">
          <ac:chgData name="Minesh Patel" userId="a66d4990ec83ac90" providerId="LiveId" clId="{3B5ECAAE-5248-4D4E-8AF1-07DD465667BE}" dt="2021-10-09T01:45:33.200" v="2887" actId="208"/>
          <ac:cxnSpMkLst>
            <pc:docMk/>
            <pc:sldMk cId="1949817092" sldId="824"/>
            <ac:cxnSpMk id="51" creationId="{CACC0823-A976-4DCD-8352-2988F7D3B559}"/>
          </ac:cxnSpMkLst>
        </pc:cxnChg>
        <pc:cxnChg chg="del mod">
          <ac:chgData name="Minesh Patel" userId="a66d4990ec83ac90" providerId="LiveId" clId="{3B5ECAAE-5248-4D4E-8AF1-07DD465667BE}" dt="2021-10-09T01:55:40.872" v="3147" actId="478"/>
          <ac:cxnSpMkLst>
            <pc:docMk/>
            <pc:sldMk cId="1949817092" sldId="824"/>
            <ac:cxnSpMk id="57" creationId="{D6ED1432-4504-475C-B372-9FBD814DD9CA}"/>
          </ac:cxnSpMkLst>
        </pc:cxnChg>
        <pc:cxnChg chg="mod">
          <ac:chgData name="Minesh Patel" userId="a66d4990ec83ac90" providerId="LiveId" clId="{3B5ECAAE-5248-4D4E-8AF1-07DD465667BE}" dt="2021-10-09T01:56:06.579" v="3154" actId="14100"/>
          <ac:cxnSpMkLst>
            <pc:docMk/>
            <pc:sldMk cId="1949817092" sldId="824"/>
            <ac:cxnSpMk id="58" creationId="{C05C4BDF-2EE5-42A0-A517-B277F9151C18}"/>
          </ac:cxnSpMkLst>
        </pc:cxnChg>
        <pc:cxnChg chg="mod">
          <ac:chgData name="Minesh Patel" userId="a66d4990ec83ac90" providerId="LiveId" clId="{3B5ECAAE-5248-4D4E-8AF1-07DD465667BE}" dt="2021-10-09T01:47:22.945" v="2948" actId="571"/>
          <ac:cxnSpMkLst>
            <pc:docMk/>
            <pc:sldMk cId="1949817092" sldId="824"/>
            <ac:cxnSpMk id="62" creationId="{CE328495-A9D5-4D2A-A7D8-52C028FBE2B2}"/>
          </ac:cxnSpMkLst>
        </pc:cxnChg>
        <pc:cxnChg chg="del mod">
          <ac:chgData name="Minesh Patel" userId="a66d4990ec83ac90" providerId="LiveId" clId="{3B5ECAAE-5248-4D4E-8AF1-07DD465667BE}" dt="2021-10-09T01:55:40.872" v="3147" actId="478"/>
          <ac:cxnSpMkLst>
            <pc:docMk/>
            <pc:sldMk cId="1949817092" sldId="824"/>
            <ac:cxnSpMk id="63" creationId="{3C9C0412-23C2-4222-BAA2-D5A4B2DFF0E4}"/>
          </ac:cxnSpMkLst>
        </pc:cxnChg>
        <pc:cxnChg chg="mod">
          <ac:chgData name="Minesh Patel" userId="a66d4990ec83ac90" providerId="LiveId" clId="{3B5ECAAE-5248-4D4E-8AF1-07DD465667BE}" dt="2021-10-09T01:56:00.315" v="3152" actId="14100"/>
          <ac:cxnSpMkLst>
            <pc:docMk/>
            <pc:sldMk cId="1949817092" sldId="824"/>
            <ac:cxnSpMk id="64" creationId="{0986CD32-9410-4B71-B6F8-CD0E72505B8B}"/>
          </ac:cxnSpMkLst>
        </pc:cxnChg>
        <pc:cxnChg chg="mod">
          <ac:chgData name="Minesh Patel" userId="a66d4990ec83ac90" providerId="LiveId" clId="{3B5ECAAE-5248-4D4E-8AF1-07DD465667BE}" dt="2021-10-09T01:47:22.945" v="2948" actId="571"/>
          <ac:cxnSpMkLst>
            <pc:docMk/>
            <pc:sldMk cId="1949817092" sldId="824"/>
            <ac:cxnSpMk id="70" creationId="{25A022FA-E5F4-4CF6-B3EC-FE792AB49B63}"/>
          </ac:cxnSpMkLst>
        </pc:cxnChg>
        <pc:cxnChg chg="mod">
          <ac:chgData name="Minesh Patel" userId="a66d4990ec83ac90" providerId="LiveId" clId="{3B5ECAAE-5248-4D4E-8AF1-07DD465667BE}" dt="2021-10-09T01:47:22.945" v="2948" actId="571"/>
          <ac:cxnSpMkLst>
            <pc:docMk/>
            <pc:sldMk cId="1949817092" sldId="824"/>
            <ac:cxnSpMk id="71" creationId="{8227121A-B5BF-4177-96D3-873C06CF298E}"/>
          </ac:cxnSpMkLst>
        </pc:cxnChg>
        <pc:cxnChg chg="del mod">
          <ac:chgData name="Minesh Patel" userId="a66d4990ec83ac90" providerId="LiveId" clId="{3B5ECAAE-5248-4D4E-8AF1-07DD465667BE}" dt="2021-10-09T01:55:40.872" v="3147" actId="478"/>
          <ac:cxnSpMkLst>
            <pc:docMk/>
            <pc:sldMk cId="1949817092" sldId="824"/>
            <ac:cxnSpMk id="73" creationId="{19E31BB8-78A4-4270-BF0C-8298706555E7}"/>
          </ac:cxnSpMkLst>
        </pc:cxnChg>
        <pc:cxnChg chg="mod">
          <ac:chgData name="Minesh Patel" userId="a66d4990ec83ac90" providerId="LiveId" clId="{3B5ECAAE-5248-4D4E-8AF1-07DD465667BE}" dt="2021-10-09T01:56:08.835" v="3155" actId="1076"/>
          <ac:cxnSpMkLst>
            <pc:docMk/>
            <pc:sldMk cId="1949817092" sldId="824"/>
            <ac:cxnSpMk id="74" creationId="{DFA0FFAB-6934-404E-A87D-092BA937BB57}"/>
          </ac:cxnSpMkLst>
        </pc:cxnChg>
      </pc:sldChg>
      <pc:sldChg chg="modSp add mod modAnim">
        <pc:chgData name="Minesh Patel" userId="a66d4990ec83ac90" providerId="LiveId" clId="{3B5ECAAE-5248-4D4E-8AF1-07DD465667BE}" dt="2021-10-09T01:50:27.038" v="3080" actId="20577"/>
        <pc:sldMkLst>
          <pc:docMk/>
          <pc:sldMk cId="625226998" sldId="825"/>
        </pc:sldMkLst>
        <pc:spChg chg="mod">
          <ac:chgData name="Minesh Patel" userId="a66d4990ec83ac90" providerId="LiveId" clId="{3B5ECAAE-5248-4D4E-8AF1-07DD465667BE}" dt="2021-10-09T01:48:41.099" v="2996" actId="20577"/>
          <ac:spMkLst>
            <pc:docMk/>
            <pc:sldMk cId="625226998" sldId="825"/>
            <ac:spMk id="2" creationId="{00000000-0000-0000-0000-000000000000}"/>
          </ac:spMkLst>
        </pc:spChg>
        <pc:spChg chg="mod">
          <ac:chgData name="Minesh Patel" userId="a66d4990ec83ac90" providerId="LiveId" clId="{3B5ECAAE-5248-4D4E-8AF1-07DD465667BE}" dt="2021-10-09T01:50:27.038" v="3080" actId="20577"/>
          <ac:spMkLst>
            <pc:docMk/>
            <pc:sldMk cId="625226998" sldId="825"/>
            <ac:spMk id="9" creationId="{95091EC7-66EB-4177-9255-700B45EC2EB6}"/>
          </ac:spMkLst>
        </pc:spChg>
        <pc:spChg chg="mod">
          <ac:chgData name="Minesh Patel" userId="a66d4990ec83ac90" providerId="LiveId" clId="{3B5ECAAE-5248-4D4E-8AF1-07DD465667BE}" dt="2021-10-09T01:48:46.009" v="2997" actId="1076"/>
          <ac:spMkLst>
            <pc:docMk/>
            <pc:sldMk cId="625226998" sldId="825"/>
            <ac:spMk id="76" creationId="{7FED9070-16C3-452E-B09D-11A67570C245}"/>
          </ac:spMkLst>
        </pc:spChg>
      </pc:sldChg>
      <pc:sldChg chg="addSp modSp add mod">
        <pc:chgData name="Minesh Patel" userId="a66d4990ec83ac90" providerId="LiveId" clId="{3B5ECAAE-5248-4D4E-8AF1-07DD465667BE}" dt="2021-10-09T01:51:04.748" v="3083" actId="14100"/>
        <pc:sldMkLst>
          <pc:docMk/>
          <pc:sldMk cId="2360808980" sldId="826"/>
        </pc:sldMkLst>
        <pc:spChg chg="add mod">
          <ac:chgData name="Minesh Patel" userId="a66d4990ec83ac90" providerId="LiveId" clId="{3B5ECAAE-5248-4D4E-8AF1-07DD465667BE}" dt="2021-10-09T01:51:04.748" v="3083" actId="14100"/>
          <ac:spMkLst>
            <pc:docMk/>
            <pc:sldMk cId="2360808980" sldId="826"/>
            <ac:spMk id="28" creationId="{6D4EC6CE-B051-4BC1-B609-72F3C47599E4}"/>
          </ac:spMkLst>
        </pc:spChg>
        <pc:spChg chg="add mod">
          <ac:chgData name="Minesh Patel" userId="a66d4990ec83ac90" providerId="LiveId" clId="{3B5ECAAE-5248-4D4E-8AF1-07DD465667BE}" dt="2021-10-09T01:51:04.748" v="3083" actId="14100"/>
          <ac:spMkLst>
            <pc:docMk/>
            <pc:sldMk cId="2360808980" sldId="826"/>
            <ac:spMk id="29" creationId="{C05DBFAE-B544-479D-B52F-9A17E58D8094}"/>
          </ac:spMkLst>
        </pc:spChg>
      </pc:sldChg>
      <pc:sldChg chg="addSp delSp modSp add mod delAnim modAnim">
        <pc:chgData name="Minesh Patel" userId="a66d4990ec83ac90" providerId="LiveId" clId="{3B5ECAAE-5248-4D4E-8AF1-07DD465667BE}" dt="2021-10-09T01:58:52.484" v="3203" actId="1076"/>
        <pc:sldMkLst>
          <pc:docMk/>
          <pc:sldMk cId="2661467452" sldId="827"/>
        </pc:sldMkLst>
        <pc:spChg chg="mod topLvl">
          <ac:chgData name="Minesh Patel" userId="a66d4990ec83ac90" providerId="LiveId" clId="{3B5ECAAE-5248-4D4E-8AF1-07DD465667BE}" dt="2021-10-09T01:58:49.534" v="3202" actId="1076"/>
          <ac:spMkLst>
            <pc:docMk/>
            <pc:sldMk cId="2661467452" sldId="827"/>
            <ac:spMk id="16" creationId="{813696EC-EFE2-47DD-B4E7-086EA6985724}"/>
          </ac:spMkLst>
        </pc:spChg>
        <pc:spChg chg="mod topLvl">
          <ac:chgData name="Minesh Patel" userId="a66d4990ec83ac90" providerId="LiveId" clId="{3B5ECAAE-5248-4D4E-8AF1-07DD465667BE}" dt="2021-10-09T01:58:49.534" v="3202" actId="1076"/>
          <ac:spMkLst>
            <pc:docMk/>
            <pc:sldMk cId="2661467452" sldId="827"/>
            <ac:spMk id="17" creationId="{55C8D6BD-09DF-4A78-89DF-BFF04A5DC913}"/>
          </ac:spMkLst>
        </pc:spChg>
        <pc:spChg chg="mod topLvl">
          <ac:chgData name="Minesh Patel" userId="a66d4990ec83ac90" providerId="LiveId" clId="{3B5ECAAE-5248-4D4E-8AF1-07DD465667BE}" dt="2021-10-09T01:58:49.534" v="3202" actId="1076"/>
          <ac:spMkLst>
            <pc:docMk/>
            <pc:sldMk cId="2661467452" sldId="827"/>
            <ac:spMk id="18" creationId="{5F4442ED-C3E2-4C85-9C23-F9A353468974}"/>
          </ac:spMkLst>
        </pc:spChg>
        <pc:spChg chg="mod topLvl">
          <ac:chgData name="Minesh Patel" userId="a66d4990ec83ac90" providerId="LiveId" clId="{3B5ECAAE-5248-4D4E-8AF1-07DD465667BE}" dt="2021-10-09T01:58:49.534" v="3202" actId="1076"/>
          <ac:spMkLst>
            <pc:docMk/>
            <pc:sldMk cId="2661467452" sldId="827"/>
            <ac:spMk id="19" creationId="{2A17D5D9-0CE5-4039-8F06-11B4C46B6295}"/>
          </ac:spMkLst>
        </pc:spChg>
        <pc:spChg chg="mod topLvl">
          <ac:chgData name="Minesh Patel" userId="a66d4990ec83ac90" providerId="LiveId" clId="{3B5ECAAE-5248-4D4E-8AF1-07DD465667BE}" dt="2021-10-09T01:58:49.534" v="3202" actId="1076"/>
          <ac:spMkLst>
            <pc:docMk/>
            <pc:sldMk cId="2661467452" sldId="827"/>
            <ac:spMk id="20" creationId="{3BD726B3-5703-4C32-9635-90DF34A197AB}"/>
          </ac:spMkLst>
        </pc:spChg>
        <pc:spChg chg="mod topLvl">
          <ac:chgData name="Minesh Patel" userId="a66d4990ec83ac90" providerId="LiveId" clId="{3B5ECAAE-5248-4D4E-8AF1-07DD465667BE}" dt="2021-10-09T01:58:49.534" v="3202" actId="1076"/>
          <ac:spMkLst>
            <pc:docMk/>
            <pc:sldMk cId="2661467452" sldId="827"/>
            <ac:spMk id="21" creationId="{05C021D8-E344-4BE4-93C6-4738CAF21A22}"/>
          </ac:spMkLst>
        </pc:spChg>
        <pc:spChg chg="mod topLvl">
          <ac:chgData name="Minesh Patel" userId="a66d4990ec83ac90" providerId="LiveId" clId="{3B5ECAAE-5248-4D4E-8AF1-07DD465667BE}" dt="2021-10-09T01:58:49.534" v="3202" actId="1076"/>
          <ac:spMkLst>
            <pc:docMk/>
            <pc:sldMk cId="2661467452" sldId="827"/>
            <ac:spMk id="24" creationId="{05680CCE-96F2-4707-BB23-1D4E5FA7F0B3}"/>
          </ac:spMkLst>
        </pc:spChg>
        <pc:spChg chg="mod topLvl">
          <ac:chgData name="Minesh Patel" userId="a66d4990ec83ac90" providerId="LiveId" clId="{3B5ECAAE-5248-4D4E-8AF1-07DD465667BE}" dt="2021-10-09T01:58:49.534" v="3202" actId="1076"/>
          <ac:spMkLst>
            <pc:docMk/>
            <pc:sldMk cId="2661467452" sldId="827"/>
            <ac:spMk id="25" creationId="{C3414EBF-2952-4AA8-938E-44E5E15E292F}"/>
          </ac:spMkLst>
        </pc:spChg>
        <pc:spChg chg="del mod">
          <ac:chgData name="Minesh Patel" userId="a66d4990ec83ac90" providerId="LiveId" clId="{3B5ECAAE-5248-4D4E-8AF1-07DD465667BE}" dt="2021-10-09T01:51:48.097" v="3095" actId="478"/>
          <ac:spMkLst>
            <pc:docMk/>
            <pc:sldMk cId="2661467452" sldId="827"/>
            <ac:spMk id="29" creationId="{AF2F16C0-7490-4617-B2DE-B1E9E87B4E14}"/>
          </ac:spMkLst>
        </pc:spChg>
        <pc:spChg chg="mod topLvl">
          <ac:chgData name="Minesh Patel" userId="a66d4990ec83ac90" providerId="LiveId" clId="{3B5ECAAE-5248-4D4E-8AF1-07DD465667BE}" dt="2021-10-09T01:58:49.534" v="3202" actId="1076"/>
          <ac:spMkLst>
            <pc:docMk/>
            <pc:sldMk cId="2661467452" sldId="827"/>
            <ac:spMk id="32" creationId="{4C7FDE77-EC6C-475E-B3ED-2754C7450924}"/>
          </ac:spMkLst>
        </pc:spChg>
        <pc:spChg chg="del mod">
          <ac:chgData name="Minesh Patel" userId="a66d4990ec83ac90" providerId="LiveId" clId="{3B5ECAAE-5248-4D4E-8AF1-07DD465667BE}" dt="2021-10-09T01:51:57.537" v="3099" actId="478"/>
          <ac:spMkLst>
            <pc:docMk/>
            <pc:sldMk cId="2661467452" sldId="827"/>
            <ac:spMk id="35" creationId="{BC45E452-CC65-4F27-B770-0D9B2F75A8D6}"/>
          </ac:spMkLst>
        </pc:spChg>
        <pc:spChg chg="del mod topLvl">
          <ac:chgData name="Minesh Patel" userId="a66d4990ec83ac90" providerId="LiveId" clId="{3B5ECAAE-5248-4D4E-8AF1-07DD465667BE}" dt="2021-10-09T01:55:17.585" v="3144" actId="478"/>
          <ac:spMkLst>
            <pc:docMk/>
            <pc:sldMk cId="2661467452" sldId="827"/>
            <ac:spMk id="37" creationId="{24F6E65E-4896-40DD-AD67-D98C3C4409B9}"/>
          </ac:spMkLst>
        </pc:spChg>
        <pc:spChg chg="mod topLvl">
          <ac:chgData name="Minesh Patel" userId="a66d4990ec83ac90" providerId="LiveId" clId="{3B5ECAAE-5248-4D4E-8AF1-07DD465667BE}" dt="2021-10-09T01:58:49.534" v="3202" actId="1076"/>
          <ac:spMkLst>
            <pc:docMk/>
            <pc:sldMk cId="2661467452" sldId="827"/>
            <ac:spMk id="40" creationId="{F8B25956-66F5-4D0F-B074-394637B4EEA4}"/>
          </ac:spMkLst>
        </pc:spChg>
        <pc:spChg chg="del mod topLvl">
          <ac:chgData name="Minesh Patel" userId="a66d4990ec83ac90" providerId="LiveId" clId="{3B5ECAAE-5248-4D4E-8AF1-07DD465667BE}" dt="2021-10-09T01:52:51.020" v="3107" actId="478"/>
          <ac:spMkLst>
            <pc:docMk/>
            <pc:sldMk cId="2661467452" sldId="827"/>
            <ac:spMk id="45" creationId="{EC46361D-B2EA-458F-A7FE-E7FACC101C9E}"/>
          </ac:spMkLst>
        </pc:spChg>
        <pc:spChg chg="del mod topLvl">
          <ac:chgData name="Minesh Patel" userId="a66d4990ec83ac90" providerId="LiveId" clId="{3B5ECAAE-5248-4D4E-8AF1-07DD465667BE}" dt="2021-10-09T01:52:51.020" v="3107" actId="478"/>
          <ac:spMkLst>
            <pc:docMk/>
            <pc:sldMk cId="2661467452" sldId="827"/>
            <ac:spMk id="46" creationId="{A48BD988-F9BD-4A32-91F2-E7EAC1CE6D33}"/>
          </ac:spMkLst>
        </pc:spChg>
        <pc:spChg chg="mod">
          <ac:chgData name="Minesh Patel" userId="a66d4990ec83ac90" providerId="LiveId" clId="{3B5ECAAE-5248-4D4E-8AF1-07DD465667BE}" dt="2021-10-09T01:58:52.484" v="3203" actId="1076"/>
          <ac:spMkLst>
            <pc:docMk/>
            <pc:sldMk cId="2661467452" sldId="827"/>
            <ac:spMk id="81" creationId="{E43BD31F-73D7-4932-952A-DA9FF0D11F28}"/>
          </ac:spMkLst>
        </pc:spChg>
        <pc:grpChg chg="del">
          <ac:chgData name="Minesh Patel" userId="a66d4990ec83ac90" providerId="LiveId" clId="{3B5ECAAE-5248-4D4E-8AF1-07DD465667BE}" dt="2021-10-09T01:51:38.388" v="3091" actId="478"/>
          <ac:grpSpMkLst>
            <pc:docMk/>
            <pc:sldMk cId="2661467452" sldId="827"/>
            <ac:grpSpMk id="3" creationId="{7EDC6210-1C2E-4903-BCB1-F04995384BF8}"/>
          </ac:grpSpMkLst>
        </pc:grpChg>
        <pc:grpChg chg="add del mod">
          <ac:chgData name="Minesh Patel" userId="a66d4990ec83ac90" providerId="LiveId" clId="{3B5ECAAE-5248-4D4E-8AF1-07DD465667BE}" dt="2021-10-09T01:52:23.481" v="3103" actId="165"/>
          <ac:grpSpMkLst>
            <pc:docMk/>
            <pc:sldMk cId="2661467452" sldId="827"/>
            <ac:grpSpMk id="15" creationId="{E7EF258B-DFFC-4ED4-8E9D-33997C0CDCA2}"/>
          </ac:grpSpMkLst>
        </pc:grpChg>
        <pc:grpChg chg="add del mod">
          <ac:chgData name="Minesh Patel" userId="a66d4990ec83ac90" providerId="LiveId" clId="{3B5ECAAE-5248-4D4E-8AF1-07DD465667BE}" dt="2021-10-09T01:52:23.481" v="3103" actId="165"/>
          <ac:grpSpMkLst>
            <pc:docMk/>
            <pc:sldMk cId="2661467452" sldId="827"/>
            <ac:grpSpMk id="36" creationId="{3EB665B2-BD21-4C71-8D67-96314C771108}"/>
          </ac:grpSpMkLst>
        </pc:grpChg>
        <pc:cxnChg chg="del mod topLvl">
          <ac:chgData name="Minesh Patel" userId="a66d4990ec83ac90" providerId="LiveId" clId="{3B5ECAAE-5248-4D4E-8AF1-07DD465667BE}" dt="2021-10-09T01:56:17.065" v="3156" actId="478"/>
          <ac:cxnSpMkLst>
            <pc:docMk/>
            <pc:sldMk cId="2661467452" sldId="827"/>
            <ac:cxnSpMk id="22" creationId="{0E4B82D1-3555-4833-8F7D-2DC74B57E7DD}"/>
          </ac:cxnSpMkLst>
        </pc:cxnChg>
        <pc:cxnChg chg="mod topLvl">
          <ac:chgData name="Minesh Patel" userId="a66d4990ec83ac90" providerId="LiveId" clId="{3B5ECAAE-5248-4D4E-8AF1-07DD465667BE}" dt="2021-10-09T01:58:49.534" v="3202" actId="1076"/>
          <ac:cxnSpMkLst>
            <pc:docMk/>
            <pc:sldMk cId="2661467452" sldId="827"/>
            <ac:cxnSpMk id="23" creationId="{0778E1A3-2DE2-4755-ABF9-113A716F93EB}"/>
          </ac:cxnSpMkLst>
        </pc:cxnChg>
        <pc:cxnChg chg="del mod">
          <ac:chgData name="Minesh Patel" userId="a66d4990ec83ac90" providerId="LiveId" clId="{3B5ECAAE-5248-4D4E-8AF1-07DD465667BE}" dt="2021-10-09T01:51:58.850" v="3100" actId="478"/>
          <ac:cxnSpMkLst>
            <pc:docMk/>
            <pc:sldMk cId="2661467452" sldId="827"/>
            <ac:cxnSpMk id="26" creationId="{A2FFD2E2-617E-4DB7-88EF-0B3580B11346}"/>
          </ac:cxnSpMkLst>
        </pc:cxnChg>
        <pc:cxnChg chg="del mod topLvl">
          <ac:chgData name="Minesh Patel" userId="a66d4990ec83ac90" providerId="LiveId" clId="{3B5ECAAE-5248-4D4E-8AF1-07DD465667BE}" dt="2021-10-09T01:56:17.065" v="3156" actId="478"/>
          <ac:cxnSpMkLst>
            <pc:docMk/>
            <pc:sldMk cId="2661467452" sldId="827"/>
            <ac:cxnSpMk id="27" creationId="{C8B93FF8-22D2-49C8-81AC-51B20AFB50B2}"/>
          </ac:cxnSpMkLst>
        </pc:cxnChg>
        <pc:cxnChg chg="mod topLvl">
          <ac:chgData name="Minesh Patel" userId="a66d4990ec83ac90" providerId="LiveId" clId="{3B5ECAAE-5248-4D4E-8AF1-07DD465667BE}" dt="2021-10-09T01:58:49.534" v="3202" actId="1076"/>
          <ac:cxnSpMkLst>
            <pc:docMk/>
            <pc:sldMk cId="2661467452" sldId="827"/>
            <ac:cxnSpMk id="28" creationId="{9ED31F3E-E5DB-4065-A132-A3C11DDB7633}"/>
          </ac:cxnSpMkLst>
        </pc:cxnChg>
        <pc:cxnChg chg="del mod">
          <ac:chgData name="Minesh Patel" userId="a66d4990ec83ac90" providerId="LiveId" clId="{3B5ECAAE-5248-4D4E-8AF1-07DD465667BE}" dt="2021-10-09T01:51:54.843" v="3098" actId="478"/>
          <ac:cxnSpMkLst>
            <pc:docMk/>
            <pc:sldMk cId="2661467452" sldId="827"/>
            <ac:cxnSpMk id="30" creationId="{6DD4CF28-ADE0-41FC-A522-8E4DDBFA29D8}"/>
          </ac:cxnSpMkLst>
        </pc:cxnChg>
        <pc:cxnChg chg="mod topLvl">
          <ac:chgData name="Minesh Patel" userId="a66d4990ec83ac90" providerId="LiveId" clId="{3B5ECAAE-5248-4D4E-8AF1-07DD465667BE}" dt="2021-10-09T01:58:49.534" v="3202" actId="1076"/>
          <ac:cxnSpMkLst>
            <pc:docMk/>
            <pc:sldMk cId="2661467452" sldId="827"/>
            <ac:cxnSpMk id="31" creationId="{D3A01C42-3C84-4CBA-929B-DDC8CD653709}"/>
          </ac:cxnSpMkLst>
        </pc:cxnChg>
        <pc:cxnChg chg="del mod">
          <ac:chgData name="Minesh Patel" userId="a66d4990ec83ac90" providerId="LiveId" clId="{3B5ECAAE-5248-4D4E-8AF1-07DD465667BE}" dt="2021-10-09T01:51:50.159" v="3096" actId="478"/>
          <ac:cxnSpMkLst>
            <pc:docMk/>
            <pc:sldMk cId="2661467452" sldId="827"/>
            <ac:cxnSpMk id="33" creationId="{FAB20323-0A53-4080-9BE9-39E8B44891F5}"/>
          </ac:cxnSpMkLst>
        </pc:cxnChg>
        <pc:cxnChg chg="del mod">
          <ac:chgData name="Minesh Patel" userId="a66d4990ec83ac90" providerId="LiveId" clId="{3B5ECAAE-5248-4D4E-8AF1-07DD465667BE}" dt="2021-10-09T01:51:51.614" v="3097" actId="478"/>
          <ac:cxnSpMkLst>
            <pc:docMk/>
            <pc:sldMk cId="2661467452" sldId="827"/>
            <ac:cxnSpMk id="34" creationId="{EF8A9691-CDC3-4D1F-88B6-E312D37291FD}"/>
          </ac:cxnSpMkLst>
        </pc:cxnChg>
        <pc:cxnChg chg="del mod topLvl">
          <ac:chgData name="Minesh Patel" userId="a66d4990ec83ac90" providerId="LiveId" clId="{3B5ECAAE-5248-4D4E-8AF1-07DD465667BE}" dt="2021-10-09T01:55:19.005" v="3146" actId="478"/>
          <ac:cxnSpMkLst>
            <pc:docMk/>
            <pc:sldMk cId="2661467452" sldId="827"/>
            <ac:cxnSpMk id="38" creationId="{9832FDE8-8932-4BFC-8961-2425A27379E3}"/>
          </ac:cxnSpMkLst>
        </pc:cxnChg>
        <pc:cxnChg chg="del mod topLvl">
          <ac:chgData name="Minesh Patel" userId="a66d4990ec83ac90" providerId="LiveId" clId="{3B5ECAAE-5248-4D4E-8AF1-07DD465667BE}" dt="2021-10-09T01:55:18.075" v="3145" actId="478"/>
          <ac:cxnSpMkLst>
            <pc:docMk/>
            <pc:sldMk cId="2661467452" sldId="827"/>
            <ac:cxnSpMk id="39" creationId="{1901F7AE-632C-47B3-948F-890A236F1348}"/>
          </ac:cxnSpMkLst>
        </pc:cxnChg>
        <pc:cxnChg chg="del mod topLvl">
          <ac:chgData name="Minesh Patel" userId="a66d4990ec83ac90" providerId="LiveId" clId="{3B5ECAAE-5248-4D4E-8AF1-07DD465667BE}" dt="2021-10-09T01:56:17.065" v="3156" actId="478"/>
          <ac:cxnSpMkLst>
            <pc:docMk/>
            <pc:sldMk cId="2661467452" sldId="827"/>
            <ac:cxnSpMk id="41" creationId="{406369EA-3C5D-4960-A696-09AE0C5C8823}"/>
          </ac:cxnSpMkLst>
        </pc:cxnChg>
        <pc:cxnChg chg="mod topLvl">
          <ac:chgData name="Minesh Patel" userId="a66d4990ec83ac90" providerId="LiveId" clId="{3B5ECAAE-5248-4D4E-8AF1-07DD465667BE}" dt="2021-10-09T01:58:49.534" v="3202" actId="1076"/>
          <ac:cxnSpMkLst>
            <pc:docMk/>
            <pc:sldMk cId="2661467452" sldId="827"/>
            <ac:cxnSpMk id="42" creationId="{48880328-5BA2-4872-BD7E-D47BCDDB1537}"/>
          </ac:cxnSpMkLst>
        </pc:cxnChg>
        <pc:cxnChg chg="del mod topLvl">
          <ac:chgData name="Minesh Patel" userId="a66d4990ec83ac90" providerId="LiveId" clId="{3B5ECAAE-5248-4D4E-8AF1-07DD465667BE}" dt="2021-10-09T01:57:16.935" v="3178" actId="478"/>
          <ac:cxnSpMkLst>
            <pc:docMk/>
            <pc:sldMk cId="2661467452" sldId="827"/>
            <ac:cxnSpMk id="47" creationId="{B8668AED-44EE-4848-B696-6E0B4135783D}"/>
          </ac:cxnSpMkLst>
        </pc:cxnChg>
        <pc:cxnChg chg="add del mod">
          <ac:chgData name="Minesh Patel" userId="a66d4990ec83ac90" providerId="LiveId" clId="{3B5ECAAE-5248-4D4E-8AF1-07DD465667BE}" dt="2021-10-09T01:57:16.025" v="3177" actId="478"/>
          <ac:cxnSpMkLst>
            <pc:docMk/>
            <pc:sldMk cId="2661467452" sldId="827"/>
            <ac:cxnSpMk id="51" creationId="{F5C9E5C1-B0D4-43A7-9ACD-7A57E3753B3D}"/>
          </ac:cxnSpMkLst>
        </pc:cxnChg>
      </pc:sldChg>
    </pc:docChg>
  </pc:docChgLst>
  <pc:docChgLst>
    <pc:chgData name="Minesh Patel" userId="a66d4990ec83ac90" providerId="LiveId" clId="{79E3557C-334A-4DDB-9861-8E2C28F86218}"/>
    <pc:docChg chg="undo redo custSel addSld delSld modSld sldOrd">
      <pc:chgData name="Minesh Patel" userId="a66d4990ec83ac90" providerId="LiveId" clId="{79E3557C-334A-4DDB-9861-8E2C28F86218}" dt="2021-07-20T17:49:48.266" v="14680" actId="47"/>
      <pc:docMkLst>
        <pc:docMk/>
      </pc:docMkLst>
      <pc:sldChg chg="del ord">
        <pc:chgData name="Minesh Patel" userId="a66d4990ec83ac90" providerId="LiveId" clId="{79E3557C-334A-4DDB-9861-8E2C28F86218}" dt="2021-07-15T21:26:52.501" v="2085" actId="47"/>
        <pc:sldMkLst>
          <pc:docMk/>
          <pc:sldMk cId="1093560574" sldId="279"/>
        </pc:sldMkLst>
      </pc:sldChg>
      <pc:sldChg chg="modSp mod ord">
        <pc:chgData name="Minesh Patel" userId="a66d4990ec83ac90" providerId="LiveId" clId="{79E3557C-334A-4DDB-9861-8E2C28F86218}" dt="2021-07-19T16:53:49.200" v="5346" actId="20577"/>
        <pc:sldMkLst>
          <pc:docMk/>
          <pc:sldMk cId="1991774179" sldId="303"/>
        </pc:sldMkLst>
        <pc:spChg chg="mod">
          <ac:chgData name="Minesh Patel" userId="a66d4990ec83ac90" providerId="LiveId" clId="{79E3557C-334A-4DDB-9861-8E2C28F86218}" dt="2021-07-19T16:53:49.200" v="5346" actId="20577"/>
          <ac:spMkLst>
            <pc:docMk/>
            <pc:sldMk cId="1991774179" sldId="303"/>
            <ac:spMk id="50" creationId="{C012A292-B81C-4680-ABD7-381C70B1AACC}"/>
          </ac:spMkLst>
        </pc:spChg>
      </pc:sldChg>
      <pc:sldChg chg="del">
        <pc:chgData name="Minesh Patel" userId="a66d4990ec83ac90" providerId="LiveId" clId="{79E3557C-334A-4DDB-9861-8E2C28F86218}" dt="2021-07-15T21:26:55.503" v="2086" actId="47"/>
        <pc:sldMkLst>
          <pc:docMk/>
          <pc:sldMk cId="345170899" sldId="308"/>
        </pc:sldMkLst>
      </pc:sldChg>
      <pc:sldChg chg="addSp delSp modSp mod">
        <pc:chgData name="Minesh Patel" userId="a66d4990ec83ac90" providerId="LiveId" clId="{79E3557C-334A-4DDB-9861-8E2C28F86218}" dt="2021-07-19T13:19:10.959" v="3049" actId="20577"/>
        <pc:sldMkLst>
          <pc:docMk/>
          <pc:sldMk cId="1164887623" sldId="338"/>
        </pc:sldMkLst>
        <pc:spChg chg="mod">
          <ac:chgData name="Minesh Patel" userId="a66d4990ec83ac90" providerId="LiveId" clId="{79E3557C-334A-4DDB-9861-8E2C28F86218}" dt="2021-07-15T19:11:18.871" v="20" actId="1076"/>
          <ac:spMkLst>
            <pc:docMk/>
            <pc:sldMk cId="1164887623" sldId="338"/>
            <ac:spMk id="2" creationId="{00000000-0000-0000-0000-000000000000}"/>
          </ac:spMkLst>
        </pc:spChg>
        <pc:spChg chg="mod">
          <ac:chgData name="Minesh Patel" userId="a66d4990ec83ac90" providerId="LiveId" clId="{79E3557C-334A-4DDB-9861-8E2C28F86218}" dt="2021-07-19T13:19:10.959" v="3049" actId="20577"/>
          <ac:spMkLst>
            <pc:docMk/>
            <pc:sldMk cId="1164887623" sldId="338"/>
            <ac:spMk id="3" creationId="{00000000-0000-0000-0000-000000000000}"/>
          </ac:spMkLst>
        </pc:spChg>
        <pc:spChg chg="del">
          <ac:chgData name="Minesh Patel" userId="a66d4990ec83ac90" providerId="LiveId" clId="{79E3557C-334A-4DDB-9861-8E2C28F86218}" dt="2021-07-15T19:10:43.973" v="1" actId="478"/>
          <ac:spMkLst>
            <pc:docMk/>
            <pc:sldMk cId="1164887623" sldId="338"/>
            <ac:spMk id="8" creationId="{20B99A92-59D5-49B5-8BAF-12488D92BA06}"/>
          </ac:spMkLst>
        </pc:spChg>
        <pc:spChg chg="add mod">
          <ac:chgData name="Minesh Patel" userId="a66d4990ec83ac90" providerId="LiveId" clId="{79E3557C-334A-4DDB-9861-8E2C28F86218}" dt="2021-07-15T19:11:23.236" v="22" actId="1076"/>
          <ac:spMkLst>
            <pc:docMk/>
            <pc:sldMk cId="1164887623" sldId="338"/>
            <ac:spMk id="9" creationId="{2ED90441-37AD-4B49-A91C-1B7A5249A139}"/>
          </ac:spMkLst>
        </pc:spChg>
        <pc:picChg chg="del">
          <ac:chgData name="Minesh Patel" userId="a66d4990ec83ac90" providerId="LiveId" clId="{79E3557C-334A-4DDB-9861-8E2C28F86218}" dt="2021-07-15T19:11:12.597" v="17" actId="478"/>
          <ac:picMkLst>
            <pc:docMk/>
            <pc:sldMk cId="1164887623" sldId="338"/>
            <ac:picMk id="6" creationId="{29C36272-1966-4A37-B42B-3499713D16E1}"/>
          </ac:picMkLst>
        </pc:picChg>
        <pc:picChg chg="add mod">
          <ac:chgData name="Minesh Patel" userId="a66d4990ec83ac90" providerId="LiveId" clId="{79E3557C-334A-4DDB-9861-8E2C28F86218}" dt="2021-07-15T19:11:23.236" v="22" actId="1076"/>
          <ac:picMkLst>
            <pc:docMk/>
            <pc:sldMk cId="1164887623" sldId="338"/>
            <ac:picMk id="10" creationId="{F333957F-F1D9-4DD3-8DE1-238F11115EE7}"/>
          </ac:picMkLst>
        </pc:picChg>
        <pc:picChg chg="del">
          <ac:chgData name="Minesh Patel" userId="a66d4990ec83ac90" providerId="LiveId" clId="{79E3557C-334A-4DDB-9861-8E2C28F86218}" dt="2021-07-15T19:11:12.597" v="17" actId="478"/>
          <ac:picMkLst>
            <pc:docMk/>
            <pc:sldMk cId="1164887623" sldId="338"/>
            <ac:picMk id="1028" creationId="{EAEC77A9-5043-4150-968B-B3891A2241B4}"/>
          </ac:picMkLst>
        </pc:picChg>
      </pc:sldChg>
      <pc:sldChg chg="modSp add mod">
        <pc:chgData name="Minesh Patel" userId="a66d4990ec83ac90" providerId="LiveId" clId="{79E3557C-334A-4DDB-9861-8E2C28F86218}" dt="2021-07-20T17:37:45.316" v="14608" actId="1076"/>
        <pc:sldMkLst>
          <pc:docMk/>
          <pc:sldMk cId="2542346401" sldId="353"/>
        </pc:sldMkLst>
        <pc:spChg chg="mod">
          <ac:chgData name="Minesh Patel" userId="a66d4990ec83ac90" providerId="LiveId" clId="{79E3557C-334A-4DDB-9861-8E2C28F86218}" dt="2021-07-20T17:37:45.316" v="14608" actId="1076"/>
          <ac:spMkLst>
            <pc:docMk/>
            <pc:sldMk cId="2542346401" sldId="353"/>
            <ac:spMk id="167" creationId="{0238AC7C-1FD0-42F4-9661-B4DC7BC575AD}"/>
          </ac:spMkLst>
        </pc:spChg>
        <pc:spChg chg="mod">
          <ac:chgData name="Minesh Patel" userId="a66d4990ec83ac90" providerId="LiveId" clId="{79E3557C-334A-4DDB-9861-8E2C28F86218}" dt="2021-07-20T17:37:45.316" v="14608" actId="1076"/>
          <ac:spMkLst>
            <pc:docMk/>
            <pc:sldMk cId="2542346401" sldId="353"/>
            <ac:spMk id="168" creationId="{D58E76A0-864F-4237-9AF6-87F872313574}"/>
          </ac:spMkLst>
        </pc:spChg>
        <pc:grpChg chg="mod">
          <ac:chgData name="Minesh Patel" userId="a66d4990ec83ac90" providerId="LiveId" clId="{79E3557C-334A-4DDB-9861-8E2C28F86218}" dt="2021-07-20T17:37:45.316" v="14608" actId="1076"/>
          <ac:grpSpMkLst>
            <pc:docMk/>
            <pc:sldMk cId="2542346401" sldId="353"/>
            <ac:grpSpMk id="5" creationId="{D7CE7241-7C7F-4773-A5C8-B63FBD12801D}"/>
          </ac:grpSpMkLst>
        </pc:grpChg>
        <pc:grpChg chg="mod">
          <ac:chgData name="Minesh Patel" userId="a66d4990ec83ac90" providerId="LiveId" clId="{79E3557C-334A-4DDB-9861-8E2C28F86218}" dt="2021-07-20T17:37:45.316" v="14608" actId="1076"/>
          <ac:grpSpMkLst>
            <pc:docMk/>
            <pc:sldMk cId="2542346401" sldId="353"/>
            <ac:grpSpMk id="233" creationId="{AC79956D-3BFE-4152-BE64-2736F8030E38}"/>
          </ac:grpSpMkLst>
        </pc:grpChg>
        <pc:grpChg chg="mod">
          <ac:chgData name="Minesh Patel" userId="a66d4990ec83ac90" providerId="LiveId" clId="{79E3557C-334A-4DDB-9861-8E2C28F86218}" dt="2021-07-20T17:37:45.316" v="14608" actId="1076"/>
          <ac:grpSpMkLst>
            <pc:docMk/>
            <pc:sldMk cId="2542346401" sldId="353"/>
            <ac:grpSpMk id="241" creationId="{7F0AC509-4422-4E6F-919F-A32DECBA63A7}"/>
          </ac:grpSpMkLst>
        </pc:grpChg>
        <pc:grpChg chg="mod">
          <ac:chgData name="Minesh Patel" userId="a66d4990ec83ac90" providerId="LiveId" clId="{79E3557C-334A-4DDB-9861-8E2C28F86218}" dt="2021-07-20T17:37:45.316" v="14608" actId="1076"/>
          <ac:grpSpMkLst>
            <pc:docMk/>
            <pc:sldMk cId="2542346401" sldId="353"/>
            <ac:grpSpMk id="272" creationId="{56448004-8DFB-4DD1-976A-48BC8914CEC8}"/>
          </ac:grpSpMkLst>
        </pc:grpChg>
      </pc:sldChg>
      <pc:sldChg chg="addSp delSp modSp add del mod addAnim delAnim">
        <pc:chgData name="Minesh Patel" userId="a66d4990ec83ac90" providerId="LiveId" clId="{79E3557C-334A-4DDB-9861-8E2C28F86218}" dt="2021-07-20T01:02:46.771" v="8952" actId="2696"/>
        <pc:sldMkLst>
          <pc:docMk/>
          <pc:sldMk cId="3508444251" sldId="353"/>
        </pc:sldMkLst>
        <pc:spChg chg="mod">
          <ac:chgData name="Minesh Patel" userId="a66d4990ec83ac90" providerId="LiveId" clId="{79E3557C-334A-4DDB-9861-8E2C28F86218}" dt="2021-07-19T22:48:45.008" v="6001" actId="20577"/>
          <ac:spMkLst>
            <pc:docMk/>
            <pc:sldMk cId="3508444251" sldId="353"/>
            <ac:spMk id="2" creationId="{00000000-0000-0000-0000-000000000000}"/>
          </ac:spMkLst>
        </pc:spChg>
        <pc:spChg chg="del mod topLvl">
          <ac:chgData name="Minesh Patel" userId="a66d4990ec83ac90" providerId="LiveId" clId="{79E3557C-334A-4DDB-9861-8E2C28F86218}" dt="2021-07-19T22:50:53.570" v="6031" actId="21"/>
          <ac:spMkLst>
            <pc:docMk/>
            <pc:sldMk cId="3508444251" sldId="353"/>
            <ac:spMk id="34" creationId="{E10C4066-9C31-424F-8AFE-31E902E6B7E1}"/>
          </ac:spMkLst>
        </pc:spChg>
        <pc:spChg chg="del topLvl">
          <ac:chgData name="Minesh Patel" userId="a66d4990ec83ac90" providerId="LiveId" clId="{79E3557C-334A-4DDB-9861-8E2C28F86218}" dt="2021-07-19T22:50:57.092" v="6033" actId="21"/>
          <ac:spMkLst>
            <pc:docMk/>
            <pc:sldMk cId="3508444251" sldId="353"/>
            <ac:spMk id="119" creationId="{6CE48A59-A371-45A1-91A8-20FEC1911BFD}"/>
          </ac:spMkLst>
        </pc:spChg>
        <pc:spChg chg="add del">
          <ac:chgData name="Minesh Patel" userId="a66d4990ec83ac90" providerId="LiveId" clId="{79E3557C-334A-4DDB-9861-8E2C28F86218}" dt="2021-07-19T22:49:44.853" v="6020" actId="478"/>
          <ac:spMkLst>
            <pc:docMk/>
            <pc:sldMk cId="3508444251" sldId="353"/>
            <ac:spMk id="120" creationId="{BA459487-B7EF-499C-BDC9-F33505073E7D}"/>
          </ac:spMkLst>
        </pc:spChg>
        <pc:spChg chg="add mod">
          <ac:chgData name="Minesh Patel" userId="a66d4990ec83ac90" providerId="LiveId" clId="{79E3557C-334A-4DDB-9861-8E2C28F86218}" dt="2021-07-19T22:50:54.092" v="6032"/>
          <ac:spMkLst>
            <pc:docMk/>
            <pc:sldMk cId="3508444251" sldId="353"/>
            <ac:spMk id="167" creationId="{0238AC7C-1FD0-42F4-9661-B4DC7BC575AD}"/>
          </ac:spMkLst>
        </pc:spChg>
        <pc:spChg chg="add mod">
          <ac:chgData name="Minesh Patel" userId="a66d4990ec83ac90" providerId="LiveId" clId="{79E3557C-334A-4DDB-9861-8E2C28F86218}" dt="2021-07-19T22:50:59.736" v="6035" actId="1076"/>
          <ac:spMkLst>
            <pc:docMk/>
            <pc:sldMk cId="3508444251" sldId="353"/>
            <ac:spMk id="168" creationId="{D58E76A0-864F-4237-9AF6-87F872313574}"/>
          </ac:spMkLst>
        </pc:spChg>
        <pc:spChg chg="del">
          <ac:chgData name="Minesh Patel" userId="a66d4990ec83ac90" providerId="LiveId" clId="{79E3557C-334A-4DDB-9861-8E2C28F86218}" dt="2021-07-19T22:49:01.559" v="6005" actId="478"/>
          <ac:spMkLst>
            <pc:docMk/>
            <pc:sldMk cId="3508444251" sldId="353"/>
            <ac:spMk id="207" creationId="{C2FC6121-F3D7-4E32-A824-C37C625AFA8A}"/>
          </ac:spMkLst>
        </pc:spChg>
        <pc:spChg chg="del mod">
          <ac:chgData name="Minesh Patel" userId="a66d4990ec83ac90" providerId="LiveId" clId="{79E3557C-334A-4DDB-9861-8E2C28F86218}" dt="2021-07-19T22:48:58.788" v="6003" actId="478"/>
          <ac:spMkLst>
            <pc:docMk/>
            <pc:sldMk cId="3508444251" sldId="353"/>
            <ac:spMk id="210" creationId="{459A0BEB-12F2-4FBD-95B5-C8D0A1A99EC3}"/>
          </ac:spMkLst>
        </pc:spChg>
        <pc:spChg chg="del topLvl">
          <ac:chgData name="Minesh Patel" userId="a66d4990ec83ac90" providerId="LiveId" clId="{79E3557C-334A-4DDB-9861-8E2C28F86218}" dt="2021-07-19T22:49:06.421" v="6008" actId="478"/>
          <ac:spMkLst>
            <pc:docMk/>
            <pc:sldMk cId="3508444251" sldId="353"/>
            <ac:spMk id="211" creationId="{C89E079D-85C0-4859-90E8-61B8027C09BA}"/>
          </ac:spMkLst>
        </pc:spChg>
        <pc:grpChg chg="add del">
          <ac:chgData name="Minesh Patel" userId="a66d4990ec83ac90" providerId="LiveId" clId="{79E3557C-334A-4DDB-9861-8E2C28F86218}" dt="2021-07-19T22:50:57.092" v="6033" actId="21"/>
          <ac:grpSpMkLst>
            <pc:docMk/>
            <pc:sldMk cId="3508444251" sldId="353"/>
            <ac:grpSpMk id="4" creationId="{C572E67D-A7C2-4D3A-86C8-9B17054DFDC8}"/>
          </ac:grpSpMkLst>
        </pc:grpChg>
        <pc:grpChg chg="del mod">
          <ac:chgData name="Minesh Patel" userId="a66d4990ec83ac90" providerId="LiveId" clId="{79E3557C-334A-4DDB-9861-8E2C28F86218}" dt="2021-07-19T22:50:53.570" v="6031" actId="21"/>
          <ac:grpSpMkLst>
            <pc:docMk/>
            <pc:sldMk cId="3508444251" sldId="353"/>
            <ac:grpSpMk id="6" creationId="{D9B6D0A1-1335-4A21-AE73-725A8011F2D2}"/>
          </ac:grpSpMkLst>
        </pc:grpChg>
        <pc:grpChg chg="add del">
          <ac:chgData name="Minesh Patel" userId="a66d4990ec83ac90" providerId="LiveId" clId="{79E3557C-334A-4DDB-9861-8E2C28F86218}" dt="2021-07-19T22:49:46.375" v="6023" actId="478"/>
          <ac:grpSpMkLst>
            <pc:docMk/>
            <pc:sldMk cId="3508444251" sldId="353"/>
            <ac:grpSpMk id="138" creationId="{3E9FB738-F859-4BF9-80D0-B7630B64A1A4}"/>
          </ac:grpSpMkLst>
        </pc:grpChg>
        <pc:grpChg chg="del">
          <ac:chgData name="Minesh Patel" userId="a66d4990ec83ac90" providerId="LiveId" clId="{79E3557C-334A-4DDB-9861-8E2C28F86218}" dt="2021-07-19T22:49:04.890" v="6007" actId="478"/>
          <ac:grpSpMkLst>
            <pc:docMk/>
            <pc:sldMk cId="3508444251" sldId="353"/>
            <ac:grpSpMk id="139" creationId="{6BF85025-BC41-464F-9640-2F69BDE86337}"/>
          </ac:grpSpMkLst>
        </pc:grpChg>
        <pc:grpChg chg="del">
          <ac:chgData name="Minesh Patel" userId="a66d4990ec83ac90" providerId="LiveId" clId="{79E3557C-334A-4DDB-9861-8E2C28F86218}" dt="2021-07-19T22:49:03.301" v="6006" actId="478"/>
          <ac:grpSpMkLst>
            <pc:docMk/>
            <pc:sldMk cId="3508444251" sldId="353"/>
            <ac:grpSpMk id="206" creationId="{EAFE26F7-D8CB-423B-B1BF-4B7D8E17A2BE}"/>
          </ac:grpSpMkLst>
        </pc:grpChg>
        <pc:grpChg chg="del">
          <ac:chgData name="Minesh Patel" userId="a66d4990ec83ac90" providerId="LiveId" clId="{79E3557C-334A-4DDB-9861-8E2C28F86218}" dt="2021-07-19T22:48:59.627" v="6004" actId="478"/>
          <ac:grpSpMkLst>
            <pc:docMk/>
            <pc:sldMk cId="3508444251" sldId="353"/>
            <ac:grpSpMk id="227" creationId="{2105BCCC-75DB-4C1D-ABE8-9A4EF81E4529}"/>
          </ac:grpSpMkLst>
        </pc:grpChg>
        <pc:grpChg chg="del">
          <ac:chgData name="Minesh Patel" userId="a66d4990ec83ac90" providerId="LiveId" clId="{79E3557C-334A-4DDB-9861-8E2C28F86218}" dt="2021-07-19T22:49:09.185" v="6009" actId="478"/>
          <ac:grpSpMkLst>
            <pc:docMk/>
            <pc:sldMk cId="3508444251" sldId="353"/>
            <ac:grpSpMk id="230" creationId="{39E8DDEC-8B28-4118-82E1-FDCB58E52629}"/>
          </ac:grpSpMkLst>
        </pc:grpChg>
        <pc:grpChg chg="mod topLvl">
          <ac:chgData name="Minesh Patel" userId="a66d4990ec83ac90" providerId="LiveId" clId="{79E3557C-334A-4DDB-9861-8E2C28F86218}" dt="2021-07-19T22:51:21.828" v="6037" actId="1076"/>
          <ac:grpSpMkLst>
            <pc:docMk/>
            <pc:sldMk cId="3508444251" sldId="353"/>
            <ac:grpSpMk id="233" creationId="{AC79956D-3BFE-4152-BE64-2736F8030E38}"/>
          </ac:grpSpMkLst>
        </pc:grpChg>
        <pc:grpChg chg="add del">
          <ac:chgData name="Minesh Patel" userId="a66d4990ec83ac90" providerId="LiveId" clId="{79E3557C-334A-4DDB-9861-8E2C28F86218}" dt="2021-07-19T22:49:45.007" v="6021" actId="478"/>
          <ac:grpSpMkLst>
            <pc:docMk/>
            <pc:sldMk cId="3508444251" sldId="353"/>
            <ac:grpSpMk id="234" creationId="{FCA82552-1305-4051-BDD4-17D2F7C54431}"/>
          </ac:grpSpMkLst>
        </pc:grpChg>
        <pc:grpChg chg="add del">
          <ac:chgData name="Minesh Patel" userId="a66d4990ec83ac90" providerId="LiveId" clId="{79E3557C-334A-4DDB-9861-8E2C28F86218}" dt="2021-07-19T22:49:45.508" v="6022" actId="478"/>
          <ac:grpSpMkLst>
            <pc:docMk/>
            <pc:sldMk cId="3508444251" sldId="353"/>
            <ac:grpSpMk id="238" creationId="{CD2FE9D5-FA41-4D2B-AD8A-BEEF9C6D8D34}"/>
          </ac:grpSpMkLst>
        </pc:grpChg>
        <pc:grpChg chg="del">
          <ac:chgData name="Minesh Patel" userId="a66d4990ec83ac90" providerId="LiveId" clId="{79E3557C-334A-4DDB-9861-8E2C28F86218}" dt="2021-07-19T22:49:59.045" v="6027" actId="478"/>
          <ac:grpSpMkLst>
            <pc:docMk/>
            <pc:sldMk cId="3508444251" sldId="353"/>
            <ac:grpSpMk id="240" creationId="{79924ABA-D65B-49F8-A1C7-A961AFFDCCE3}"/>
          </ac:grpSpMkLst>
        </pc:grpChg>
        <pc:grpChg chg="add del">
          <ac:chgData name="Minesh Patel" userId="a66d4990ec83ac90" providerId="LiveId" clId="{79E3557C-334A-4DDB-9861-8E2C28F86218}" dt="2021-07-19T22:49:37.923" v="6015" actId="478"/>
          <ac:grpSpMkLst>
            <pc:docMk/>
            <pc:sldMk cId="3508444251" sldId="353"/>
            <ac:grpSpMk id="241" creationId="{7F0AC509-4422-4E6F-919F-A32DECBA63A7}"/>
          </ac:grpSpMkLst>
        </pc:grpChg>
        <pc:grpChg chg="topLvl">
          <ac:chgData name="Minesh Patel" userId="a66d4990ec83ac90" providerId="LiveId" clId="{79E3557C-334A-4DDB-9861-8E2C28F86218}" dt="2021-07-19T22:50:53.570" v="6031" actId="21"/>
          <ac:grpSpMkLst>
            <pc:docMk/>
            <pc:sldMk cId="3508444251" sldId="353"/>
            <ac:grpSpMk id="272" creationId="{56448004-8DFB-4DD1-976A-48BC8914CEC8}"/>
          </ac:grpSpMkLst>
        </pc:grpChg>
        <pc:cxnChg chg="del">
          <ac:chgData name="Minesh Patel" userId="a66d4990ec83ac90" providerId="LiveId" clId="{79E3557C-334A-4DDB-9861-8E2C28F86218}" dt="2021-07-19T22:49:56.953" v="6026" actId="478"/>
          <ac:cxnSpMkLst>
            <pc:docMk/>
            <pc:sldMk cId="3508444251" sldId="353"/>
            <ac:cxnSpMk id="170" creationId="{3C73989C-639E-47FC-95BC-F4E3A5B4F9D3}"/>
          </ac:cxnSpMkLst>
        </pc:cxnChg>
        <pc:cxnChg chg="del">
          <ac:chgData name="Minesh Patel" userId="a66d4990ec83ac90" providerId="LiveId" clId="{79E3557C-334A-4DDB-9861-8E2C28F86218}" dt="2021-07-19T22:49:59.045" v="6027" actId="478"/>
          <ac:cxnSpMkLst>
            <pc:docMk/>
            <pc:sldMk cId="3508444251" sldId="353"/>
            <ac:cxnSpMk id="171" creationId="{44D34DD6-E822-4183-8A6B-5A7DF60B65EE}"/>
          </ac:cxnSpMkLst>
        </pc:cxnChg>
        <pc:cxnChg chg="mod">
          <ac:chgData name="Minesh Patel" userId="a66d4990ec83ac90" providerId="LiveId" clId="{79E3557C-334A-4DDB-9861-8E2C28F86218}" dt="2021-07-19T22:49:46.375" v="6023" actId="478"/>
          <ac:cxnSpMkLst>
            <pc:docMk/>
            <pc:sldMk cId="3508444251" sldId="353"/>
            <ac:cxnSpMk id="195" creationId="{E0BE757E-B04E-407A-87DD-0F1C7EE608C1}"/>
          </ac:cxnSpMkLst>
        </pc:cxnChg>
        <pc:cxnChg chg="del topLvl">
          <ac:chgData name="Minesh Patel" userId="a66d4990ec83ac90" providerId="LiveId" clId="{79E3557C-334A-4DDB-9861-8E2C28F86218}" dt="2021-07-19T22:49:04.890" v="6007" actId="478"/>
          <ac:cxnSpMkLst>
            <pc:docMk/>
            <pc:sldMk cId="3508444251" sldId="353"/>
            <ac:cxnSpMk id="208" creationId="{652B38ED-D8E3-4673-A880-84407AD5F562}"/>
          </ac:cxnSpMkLst>
        </pc:cxnChg>
        <pc:cxnChg chg="del">
          <ac:chgData name="Minesh Patel" userId="a66d4990ec83ac90" providerId="LiveId" clId="{79E3557C-334A-4DDB-9861-8E2C28F86218}" dt="2021-07-19T22:49:03.301" v="6006" actId="478"/>
          <ac:cxnSpMkLst>
            <pc:docMk/>
            <pc:sldMk cId="3508444251" sldId="353"/>
            <ac:cxnSpMk id="209" creationId="{EF3BE732-5EFF-4182-BCE7-649740874306}"/>
          </ac:cxnSpMkLst>
        </pc:cxnChg>
      </pc:sldChg>
      <pc:sldChg chg="del">
        <pc:chgData name="Minesh Patel" userId="a66d4990ec83ac90" providerId="LiveId" clId="{79E3557C-334A-4DDB-9861-8E2C28F86218}" dt="2021-07-15T21:26:55.503" v="2086" actId="47"/>
        <pc:sldMkLst>
          <pc:docMk/>
          <pc:sldMk cId="840151485" sldId="454"/>
        </pc:sldMkLst>
      </pc:sldChg>
      <pc:sldChg chg="del">
        <pc:chgData name="Minesh Patel" userId="a66d4990ec83ac90" providerId="LiveId" clId="{79E3557C-334A-4DDB-9861-8E2C28F86218}" dt="2021-07-15T21:26:55.503" v="2086" actId="47"/>
        <pc:sldMkLst>
          <pc:docMk/>
          <pc:sldMk cId="183486007" sldId="455"/>
        </pc:sldMkLst>
      </pc:sldChg>
      <pc:sldChg chg="del">
        <pc:chgData name="Minesh Patel" userId="a66d4990ec83ac90" providerId="LiveId" clId="{79E3557C-334A-4DDB-9861-8E2C28F86218}" dt="2021-07-15T21:26:55.503" v="2086" actId="47"/>
        <pc:sldMkLst>
          <pc:docMk/>
          <pc:sldMk cId="1057542308" sldId="457"/>
        </pc:sldMkLst>
      </pc:sldChg>
      <pc:sldChg chg="add del">
        <pc:chgData name="Minesh Patel" userId="a66d4990ec83ac90" providerId="LiveId" clId="{79E3557C-334A-4DDB-9861-8E2C28F86218}" dt="2021-07-15T21:26:55.503" v="2086" actId="47"/>
        <pc:sldMkLst>
          <pc:docMk/>
          <pc:sldMk cId="1354698089" sldId="458"/>
        </pc:sldMkLst>
      </pc:sldChg>
      <pc:sldChg chg="del">
        <pc:chgData name="Minesh Patel" userId="a66d4990ec83ac90" providerId="LiveId" clId="{79E3557C-334A-4DDB-9861-8E2C28F86218}" dt="2021-07-15T21:26:55.503" v="2086" actId="47"/>
        <pc:sldMkLst>
          <pc:docMk/>
          <pc:sldMk cId="899232425" sldId="459"/>
        </pc:sldMkLst>
      </pc:sldChg>
      <pc:sldChg chg="add del">
        <pc:chgData name="Minesh Patel" userId="a66d4990ec83ac90" providerId="LiveId" clId="{79E3557C-334A-4DDB-9861-8E2C28F86218}" dt="2021-07-15T21:26:55.503" v="2086" actId="47"/>
        <pc:sldMkLst>
          <pc:docMk/>
          <pc:sldMk cId="3184729673" sldId="460"/>
        </pc:sldMkLst>
      </pc:sldChg>
      <pc:sldChg chg="del">
        <pc:chgData name="Minesh Patel" userId="a66d4990ec83ac90" providerId="LiveId" clId="{79E3557C-334A-4DDB-9861-8E2C28F86218}" dt="2021-07-15T21:26:55.503" v="2086" actId="47"/>
        <pc:sldMkLst>
          <pc:docMk/>
          <pc:sldMk cId="462382982" sldId="461"/>
        </pc:sldMkLst>
      </pc:sldChg>
      <pc:sldChg chg="add del">
        <pc:chgData name="Minesh Patel" userId="a66d4990ec83ac90" providerId="LiveId" clId="{79E3557C-334A-4DDB-9861-8E2C28F86218}" dt="2021-07-15T19:26:00.367" v="825" actId="47"/>
        <pc:sldMkLst>
          <pc:docMk/>
          <pc:sldMk cId="3180439659" sldId="462"/>
        </pc:sldMkLst>
      </pc:sldChg>
      <pc:sldChg chg="add del">
        <pc:chgData name="Minesh Patel" userId="a66d4990ec83ac90" providerId="LiveId" clId="{79E3557C-334A-4DDB-9861-8E2C28F86218}" dt="2021-07-15T19:26:00.367" v="825" actId="47"/>
        <pc:sldMkLst>
          <pc:docMk/>
          <pc:sldMk cId="2102950463" sldId="463"/>
        </pc:sldMkLst>
      </pc:sldChg>
      <pc:sldChg chg="add del">
        <pc:chgData name="Minesh Patel" userId="a66d4990ec83ac90" providerId="LiveId" clId="{79E3557C-334A-4DDB-9861-8E2C28F86218}" dt="2021-07-15T19:26:00.367" v="825" actId="47"/>
        <pc:sldMkLst>
          <pc:docMk/>
          <pc:sldMk cId="1743266731" sldId="464"/>
        </pc:sldMkLst>
      </pc:sldChg>
      <pc:sldChg chg="modSp add mod">
        <pc:chgData name="Minesh Patel" userId="a66d4990ec83ac90" providerId="LiveId" clId="{79E3557C-334A-4DDB-9861-8E2C28F86218}" dt="2021-07-19T16:53:46.056" v="5345" actId="20577"/>
        <pc:sldMkLst>
          <pc:docMk/>
          <pc:sldMk cId="4197086171" sldId="465"/>
        </pc:sldMkLst>
        <pc:spChg chg="mod">
          <ac:chgData name="Minesh Patel" userId="a66d4990ec83ac90" providerId="LiveId" clId="{79E3557C-334A-4DDB-9861-8E2C28F86218}" dt="2021-07-19T16:53:46.056" v="5345" actId="20577"/>
          <ac:spMkLst>
            <pc:docMk/>
            <pc:sldMk cId="4197086171" sldId="465"/>
            <ac:spMk id="50" creationId="{C012A292-B81C-4680-ABD7-381C70B1AACC}"/>
          </ac:spMkLst>
        </pc:spChg>
      </pc:sldChg>
      <pc:sldChg chg="addSp delSp modSp add mod ord">
        <pc:chgData name="Minesh Patel" userId="a66d4990ec83ac90" providerId="LiveId" clId="{79E3557C-334A-4DDB-9861-8E2C28F86218}" dt="2021-07-15T19:24:49.338" v="813" actId="1076"/>
        <pc:sldMkLst>
          <pc:docMk/>
          <pc:sldMk cId="909741476" sldId="466"/>
        </pc:sldMkLst>
        <pc:spChg chg="mod">
          <ac:chgData name="Minesh Patel" userId="a66d4990ec83ac90" providerId="LiveId" clId="{79E3557C-334A-4DDB-9861-8E2C28F86218}" dt="2021-07-15T19:18:07.238" v="210" actId="20577"/>
          <ac:spMkLst>
            <pc:docMk/>
            <pc:sldMk cId="909741476" sldId="466"/>
            <ac:spMk id="2" creationId="{00000000-0000-0000-0000-000000000000}"/>
          </ac:spMkLst>
        </pc:spChg>
        <pc:spChg chg="add del mod">
          <ac:chgData name="Minesh Patel" userId="a66d4990ec83ac90" providerId="LiveId" clId="{79E3557C-334A-4DDB-9861-8E2C28F86218}" dt="2021-07-15T19:20:53.125" v="434"/>
          <ac:spMkLst>
            <pc:docMk/>
            <pc:sldMk cId="909741476" sldId="466"/>
            <ac:spMk id="7" creationId="{9AB70043-57A6-4147-B099-02428B5A2A70}"/>
          </ac:spMkLst>
        </pc:spChg>
        <pc:spChg chg="add mod">
          <ac:chgData name="Minesh Patel" userId="a66d4990ec83ac90" providerId="LiveId" clId="{79E3557C-334A-4DDB-9861-8E2C28F86218}" dt="2021-07-15T19:21:02.509" v="443" actId="1076"/>
          <ac:spMkLst>
            <pc:docMk/>
            <pc:sldMk cId="909741476" sldId="466"/>
            <ac:spMk id="9" creationId="{632CCD03-9722-42CD-AA45-7F4F6D0FA063}"/>
          </ac:spMkLst>
        </pc:spChg>
        <pc:spChg chg="add mod">
          <ac:chgData name="Minesh Patel" userId="a66d4990ec83ac90" providerId="LiveId" clId="{79E3557C-334A-4DDB-9861-8E2C28F86218}" dt="2021-07-15T19:21:16.266" v="480" actId="20577"/>
          <ac:spMkLst>
            <pc:docMk/>
            <pc:sldMk cId="909741476" sldId="466"/>
            <ac:spMk id="12" creationId="{538EEFD9-F792-4C3A-BE8B-2D32A1806F60}"/>
          </ac:spMkLst>
        </pc:spChg>
        <pc:spChg chg="add mod">
          <ac:chgData name="Minesh Patel" userId="a66d4990ec83ac90" providerId="LiveId" clId="{79E3557C-334A-4DDB-9861-8E2C28F86218}" dt="2021-07-15T19:23:52.736" v="786" actId="1076"/>
          <ac:spMkLst>
            <pc:docMk/>
            <pc:sldMk cId="909741476" sldId="466"/>
            <ac:spMk id="14" creationId="{54BA19DD-743E-4C8B-90B7-F694ED52885B}"/>
          </ac:spMkLst>
        </pc:spChg>
        <pc:spChg chg="add mod">
          <ac:chgData name="Minesh Patel" userId="a66d4990ec83ac90" providerId="LiveId" clId="{79E3557C-334A-4DDB-9861-8E2C28F86218}" dt="2021-07-15T19:24:38.627" v="808" actId="1035"/>
          <ac:spMkLst>
            <pc:docMk/>
            <pc:sldMk cId="909741476" sldId="466"/>
            <ac:spMk id="15" creationId="{C3C674CF-FD94-492F-80B9-8235509E45B1}"/>
          </ac:spMkLst>
        </pc:spChg>
        <pc:spChg chg="add mod">
          <ac:chgData name="Minesh Patel" userId="a66d4990ec83ac90" providerId="LiveId" clId="{79E3557C-334A-4DDB-9861-8E2C28F86218}" dt="2021-07-15T19:24:40.371" v="810" actId="1036"/>
          <ac:spMkLst>
            <pc:docMk/>
            <pc:sldMk cId="909741476" sldId="466"/>
            <ac:spMk id="16" creationId="{BA2E8E4D-F3F0-4965-A776-831A9343B1BB}"/>
          </ac:spMkLst>
        </pc:spChg>
        <pc:spChg chg="add mod">
          <ac:chgData name="Minesh Patel" userId="a66d4990ec83ac90" providerId="LiveId" clId="{79E3557C-334A-4DDB-9861-8E2C28F86218}" dt="2021-07-15T19:24:49.338" v="813" actId="1076"/>
          <ac:spMkLst>
            <pc:docMk/>
            <pc:sldMk cId="909741476" sldId="466"/>
            <ac:spMk id="18" creationId="{28012629-A7A6-4535-BC5A-3B379FAB6FC1}"/>
          </ac:spMkLst>
        </pc:spChg>
        <pc:spChg chg="add mod">
          <ac:chgData name="Minesh Patel" userId="a66d4990ec83ac90" providerId="LiveId" clId="{79E3557C-334A-4DDB-9861-8E2C28F86218}" dt="2021-07-15T19:24:49.338" v="813" actId="1076"/>
          <ac:spMkLst>
            <pc:docMk/>
            <pc:sldMk cId="909741476" sldId="466"/>
            <ac:spMk id="19" creationId="{74FEF05D-9200-46F7-AC44-1ED45F4010BE}"/>
          </ac:spMkLst>
        </pc:spChg>
        <pc:spChg chg="add mod">
          <ac:chgData name="Minesh Patel" userId="a66d4990ec83ac90" providerId="LiveId" clId="{79E3557C-334A-4DDB-9861-8E2C28F86218}" dt="2021-07-15T19:22:59.813" v="656" actId="20577"/>
          <ac:spMkLst>
            <pc:docMk/>
            <pc:sldMk cId="909741476" sldId="466"/>
            <ac:spMk id="21" creationId="{2F55C796-47EE-473E-BB09-A564EF6256A5}"/>
          </ac:spMkLst>
        </pc:spChg>
        <pc:spChg chg="mod">
          <ac:chgData name="Minesh Patel" userId="a66d4990ec83ac90" providerId="LiveId" clId="{79E3557C-334A-4DDB-9861-8E2C28F86218}" dt="2021-07-15T19:20:15.625" v="425" actId="14100"/>
          <ac:spMkLst>
            <pc:docMk/>
            <pc:sldMk cId="909741476" sldId="466"/>
            <ac:spMk id="22" creationId="{27F3E460-FFDC-4B52-8DE6-9E831601E878}"/>
          </ac:spMkLst>
        </pc:spChg>
        <pc:spChg chg="add mod">
          <ac:chgData name="Minesh Patel" userId="a66d4990ec83ac90" providerId="LiveId" clId="{79E3557C-334A-4DDB-9861-8E2C28F86218}" dt="2021-07-15T19:24:36.283" v="804" actId="1035"/>
          <ac:spMkLst>
            <pc:docMk/>
            <pc:sldMk cId="909741476" sldId="466"/>
            <ac:spMk id="23" creationId="{9D346528-3E25-4A8B-8598-97ADA2439265}"/>
          </ac:spMkLst>
        </pc:spChg>
        <pc:spChg chg="add mod">
          <ac:chgData name="Minesh Patel" userId="a66d4990ec83ac90" providerId="LiveId" clId="{79E3557C-334A-4DDB-9861-8E2C28F86218}" dt="2021-07-15T19:24:37.380" v="806" actId="1036"/>
          <ac:spMkLst>
            <pc:docMk/>
            <pc:sldMk cId="909741476" sldId="466"/>
            <ac:spMk id="24" creationId="{4AF40069-5D89-402D-AF8D-29C88738B313}"/>
          </ac:spMkLst>
        </pc:spChg>
        <pc:spChg chg="del">
          <ac:chgData name="Minesh Patel" userId="a66d4990ec83ac90" providerId="LiveId" clId="{79E3557C-334A-4DDB-9861-8E2C28F86218}" dt="2021-07-15T19:19:05.988" v="383" actId="478"/>
          <ac:spMkLst>
            <pc:docMk/>
            <pc:sldMk cId="909741476" sldId="466"/>
            <ac:spMk id="41" creationId="{E2941BF7-AC3D-469D-83D8-1FA23C72950A}"/>
          </ac:spMkLst>
        </pc:spChg>
        <pc:cxnChg chg="add mod">
          <ac:chgData name="Minesh Patel" userId="a66d4990ec83ac90" providerId="LiveId" clId="{79E3557C-334A-4DDB-9861-8E2C28F86218}" dt="2021-07-15T19:20:44.905" v="432" actId="1076"/>
          <ac:cxnSpMkLst>
            <pc:docMk/>
            <pc:sldMk cId="909741476" sldId="466"/>
            <ac:cxnSpMk id="5" creationId="{DEA42385-8DD9-482A-A030-A9DC605EAAE6}"/>
          </ac:cxnSpMkLst>
        </pc:cxnChg>
        <pc:cxnChg chg="add mod">
          <ac:chgData name="Minesh Patel" userId="a66d4990ec83ac90" providerId="LiveId" clId="{79E3557C-334A-4DDB-9861-8E2C28F86218}" dt="2021-07-15T19:20:44.905" v="432" actId="1076"/>
          <ac:cxnSpMkLst>
            <pc:docMk/>
            <pc:sldMk cId="909741476" sldId="466"/>
            <ac:cxnSpMk id="8" creationId="{DA570C6D-0F7E-4B4E-BD4A-16A21227AB68}"/>
          </ac:cxnSpMkLst>
        </pc:cxnChg>
        <pc:cxnChg chg="add mod">
          <ac:chgData name="Minesh Patel" userId="a66d4990ec83ac90" providerId="LiveId" clId="{79E3557C-334A-4DDB-9861-8E2C28F86218}" dt="2021-07-15T19:23:52.736" v="786" actId="1076"/>
          <ac:cxnSpMkLst>
            <pc:docMk/>
            <pc:sldMk cId="909741476" sldId="466"/>
            <ac:cxnSpMk id="13" creationId="{FD900D5F-1B8D-49E7-BBBE-2C16F540EB95}"/>
          </ac:cxnSpMkLst>
        </pc:cxnChg>
        <pc:cxnChg chg="add mod">
          <ac:chgData name="Minesh Patel" userId="a66d4990ec83ac90" providerId="LiveId" clId="{79E3557C-334A-4DDB-9861-8E2C28F86218}" dt="2021-07-15T19:24:49.338" v="813" actId="1076"/>
          <ac:cxnSpMkLst>
            <pc:docMk/>
            <pc:sldMk cId="909741476" sldId="466"/>
            <ac:cxnSpMk id="17" creationId="{6EC0E6FD-189D-40AB-A511-1363DEF1CB89}"/>
          </ac:cxnSpMkLst>
        </pc:cxnChg>
        <pc:cxnChg chg="add mod">
          <ac:chgData name="Minesh Patel" userId="a66d4990ec83ac90" providerId="LiveId" clId="{79E3557C-334A-4DDB-9861-8E2C28F86218}" dt="2021-07-15T19:22:57.672" v="652" actId="571"/>
          <ac:cxnSpMkLst>
            <pc:docMk/>
            <pc:sldMk cId="909741476" sldId="466"/>
            <ac:cxnSpMk id="20" creationId="{0728503E-E70D-4B89-9743-B57CFC80EE70}"/>
          </ac:cxnSpMkLst>
        </pc:cxnChg>
      </pc:sldChg>
      <pc:sldChg chg="modSp add del mod">
        <pc:chgData name="Minesh Patel" userId="a66d4990ec83ac90" providerId="LiveId" clId="{79E3557C-334A-4DDB-9861-8E2C28F86218}" dt="2021-07-19T13:20:03.229" v="3069" actId="47"/>
        <pc:sldMkLst>
          <pc:docMk/>
          <pc:sldMk cId="1705342791" sldId="467"/>
        </pc:sldMkLst>
        <pc:spChg chg="mod">
          <ac:chgData name="Minesh Patel" userId="a66d4990ec83ac90" providerId="LiveId" clId="{79E3557C-334A-4DDB-9861-8E2C28F86218}" dt="2021-07-19T13:20:00.984" v="3068" actId="113"/>
          <ac:spMkLst>
            <pc:docMk/>
            <pc:sldMk cId="1705342791" sldId="467"/>
            <ac:spMk id="50" creationId="{C012A292-B81C-4680-ABD7-381C70B1AACC}"/>
          </ac:spMkLst>
        </pc:spChg>
      </pc:sldChg>
      <pc:sldChg chg="delSp modSp add mod">
        <pc:chgData name="Minesh Patel" userId="a66d4990ec83ac90" providerId="LiveId" clId="{79E3557C-334A-4DDB-9861-8E2C28F86218}" dt="2021-07-16T12:08:19.491" v="2109" actId="20577"/>
        <pc:sldMkLst>
          <pc:docMk/>
          <pc:sldMk cId="196839873" sldId="468"/>
        </pc:sldMkLst>
        <pc:spChg chg="mod">
          <ac:chgData name="Minesh Patel" userId="a66d4990ec83ac90" providerId="LiveId" clId="{79E3557C-334A-4DDB-9861-8E2C28F86218}" dt="2021-07-15T19:27:56.216" v="943" actId="20577"/>
          <ac:spMkLst>
            <pc:docMk/>
            <pc:sldMk cId="196839873" sldId="468"/>
            <ac:spMk id="2" creationId="{00000000-0000-0000-0000-000000000000}"/>
          </ac:spMkLst>
        </pc:spChg>
        <pc:spChg chg="mod">
          <ac:chgData name="Minesh Patel" userId="a66d4990ec83ac90" providerId="LiveId" clId="{79E3557C-334A-4DDB-9861-8E2C28F86218}" dt="2021-07-16T12:08:19.491" v="2109" actId="20577"/>
          <ac:spMkLst>
            <pc:docMk/>
            <pc:sldMk cId="196839873" sldId="468"/>
            <ac:spMk id="22" creationId="{27F3E460-FFDC-4B52-8DE6-9E831601E878}"/>
          </ac:spMkLst>
        </pc:spChg>
        <pc:spChg chg="del">
          <ac:chgData name="Minesh Patel" userId="a66d4990ec83ac90" providerId="LiveId" clId="{79E3557C-334A-4DDB-9861-8E2C28F86218}" dt="2021-07-15T21:01:18.614" v="1050" actId="478"/>
          <ac:spMkLst>
            <pc:docMk/>
            <pc:sldMk cId="196839873" sldId="468"/>
            <ac:spMk id="41" creationId="{E2941BF7-AC3D-469D-83D8-1FA23C72950A}"/>
          </ac:spMkLst>
        </pc:spChg>
      </pc:sldChg>
      <pc:sldChg chg="add del">
        <pc:chgData name="Minesh Patel" userId="a66d4990ec83ac90" providerId="LiveId" clId="{79E3557C-334A-4DDB-9861-8E2C28F86218}" dt="2021-07-15T19:27:42.426" v="902"/>
        <pc:sldMkLst>
          <pc:docMk/>
          <pc:sldMk cId="2456925489" sldId="468"/>
        </pc:sldMkLst>
      </pc:sldChg>
      <pc:sldChg chg="addSp delSp modSp add mod">
        <pc:chgData name="Minesh Patel" userId="a66d4990ec83ac90" providerId="LiveId" clId="{79E3557C-334A-4DDB-9861-8E2C28F86218}" dt="2021-07-20T10:43:20.281" v="9590" actId="20577"/>
        <pc:sldMkLst>
          <pc:docMk/>
          <pc:sldMk cId="2035837503" sldId="469"/>
        </pc:sldMkLst>
        <pc:spChg chg="mod">
          <ac:chgData name="Minesh Patel" userId="a66d4990ec83ac90" providerId="LiveId" clId="{79E3557C-334A-4DDB-9861-8E2C28F86218}" dt="2021-07-15T21:17:59.734" v="1513" actId="20577"/>
          <ac:spMkLst>
            <pc:docMk/>
            <pc:sldMk cId="2035837503" sldId="469"/>
            <ac:spMk id="2" creationId="{00000000-0000-0000-0000-000000000000}"/>
          </ac:spMkLst>
        </pc:spChg>
        <pc:spChg chg="add del mod">
          <ac:chgData name="Minesh Patel" userId="a66d4990ec83ac90" providerId="LiveId" clId="{79E3557C-334A-4DDB-9861-8E2C28F86218}" dt="2021-07-15T21:17:39.559" v="1495" actId="478"/>
          <ac:spMkLst>
            <pc:docMk/>
            <pc:sldMk cId="2035837503" sldId="469"/>
            <ac:spMk id="6" creationId="{6CC7723A-8012-42E6-8546-49AE30ACCEB5}"/>
          </ac:spMkLst>
        </pc:spChg>
        <pc:spChg chg="mod">
          <ac:chgData name="Minesh Patel" userId="a66d4990ec83ac90" providerId="LiveId" clId="{79E3557C-334A-4DDB-9861-8E2C28F86218}" dt="2021-07-19T14:32:01.846" v="3135" actId="20577"/>
          <ac:spMkLst>
            <pc:docMk/>
            <pc:sldMk cId="2035837503" sldId="469"/>
            <ac:spMk id="9" creationId="{632CCD03-9722-42CD-AA45-7F4F6D0FA063}"/>
          </ac:spMkLst>
        </pc:spChg>
        <pc:spChg chg="del mod">
          <ac:chgData name="Minesh Patel" userId="a66d4990ec83ac90" providerId="LiveId" clId="{79E3557C-334A-4DDB-9861-8E2C28F86218}" dt="2021-07-15T21:19:37.208" v="1592" actId="478"/>
          <ac:spMkLst>
            <pc:docMk/>
            <pc:sldMk cId="2035837503" sldId="469"/>
            <ac:spMk id="12" creationId="{538EEFD9-F792-4C3A-BE8B-2D32A1806F60}"/>
          </ac:spMkLst>
        </pc:spChg>
        <pc:spChg chg="del">
          <ac:chgData name="Minesh Patel" userId="a66d4990ec83ac90" providerId="LiveId" clId="{79E3557C-334A-4DDB-9861-8E2C28F86218}" dt="2021-07-15T21:18:18.298" v="1520" actId="478"/>
          <ac:spMkLst>
            <pc:docMk/>
            <pc:sldMk cId="2035837503" sldId="469"/>
            <ac:spMk id="14" creationId="{54BA19DD-743E-4C8B-90B7-F694ED52885B}"/>
          </ac:spMkLst>
        </pc:spChg>
        <pc:spChg chg="del">
          <ac:chgData name="Minesh Patel" userId="a66d4990ec83ac90" providerId="LiveId" clId="{79E3557C-334A-4DDB-9861-8E2C28F86218}" dt="2021-07-15T21:18:20.406" v="1521" actId="478"/>
          <ac:spMkLst>
            <pc:docMk/>
            <pc:sldMk cId="2035837503" sldId="469"/>
            <ac:spMk id="15" creationId="{C3C674CF-FD94-492F-80B9-8235509E45B1}"/>
          </ac:spMkLst>
        </pc:spChg>
        <pc:spChg chg="mod">
          <ac:chgData name="Minesh Patel" userId="a66d4990ec83ac90" providerId="LiveId" clId="{79E3557C-334A-4DDB-9861-8E2C28F86218}" dt="2021-07-20T10:43:20.281" v="9590" actId="20577"/>
          <ac:spMkLst>
            <pc:docMk/>
            <pc:sldMk cId="2035837503" sldId="469"/>
            <ac:spMk id="16" creationId="{BA2E8E4D-F3F0-4965-A776-831A9343B1BB}"/>
          </ac:spMkLst>
        </pc:spChg>
        <pc:spChg chg="del">
          <ac:chgData name="Minesh Patel" userId="a66d4990ec83ac90" providerId="LiveId" clId="{79E3557C-334A-4DDB-9861-8E2C28F86218}" dt="2021-07-15T21:19:13.447" v="1565" actId="478"/>
          <ac:spMkLst>
            <pc:docMk/>
            <pc:sldMk cId="2035837503" sldId="469"/>
            <ac:spMk id="18" creationId="{28012629-A7A6-4535-BC5A-3B379FAB6FC1}"/>
          </ac:spMkLst>
        </pc:spChg>
        <pc:spChg chg="mod">
          <ac:chgData name="Minesh Patel" userId="a66d4990ec83ac90" providerId="LiveId" clId="{79E3557C-334A-4DDB-9861-8E2C28F86218}" dt="2021-07-15T21:23:18.279" v="1765" actId="1076"/>
          <ac:spMkLst>
            <pc:docMk/>
            <pc:sldMk cId="2035837503" sldId="469"/>
            <ac:spMk id="19" creationId="{74FEF05D-9200-46F7-AC44-1ED45F4010BE}"/>
          </ac:spMkLst>
        </pc:spChg>
        <pc:spChg chg="add mod">
          <ac:chgData name="Minesh Patel" userId="a66d4990ec83ac90" providerId="LiveId" clId="{79E3557C-334A-4DDB-9861-8E2C28F86218}" dt="2021-07-19T14:32:17.126" v="3143" actId="1076"/>
          <ac:spMkLst>
            <pc:docMk/>
            <pc:sldMk cId="2035837503" sldId="469"/>
            <ac:spMk id="21" creationId="{1572DD81-B2C6-4117-9EFB-FC780ECD6599}"/>
          </ac:spMkLst>
        </pc:spChg>
        <pc:spChg chg="del mod">
          <ac:chgData name="Minesh Patel" userId="a66d4990ec83ac90" providerId="LiveId" clId="{79E3557C-334A-4DDB-9861-8E2C28F86218}" dt="2021-07-15T21:19:43.943" v="1595" actId="478"/>
          <ac:spMkLst>
            <pc:docMk/>
            <pc:sldMk cId="2035837503" sldId="469"/>
            <ac:spMk id="21" creationId="{2F55C796-47EE-473E-BB09-A564EF6256A5}"/>
          </ac:spMkLst>
        </pc:spChg>
        <pc:spChg chg="del">
          <ac:chgData name="Minesh Patel" userId="a66d4990ec83ac90" providerId="LiveId" clId="{79E3557C-334A-4DDB-9861-8E2C28F86218}" dt="2021-07-15T21:17:37.866" v="1494" actId="478"/>
          <ac:spMkLst>
            <pc:docMk/>
            <pc:sldMk cId="2035837503" sldId="469"/>
            <ac:spMk id="22" creationId="{27F3E460-FFDC-4B52-8DE6-9E831601E878}"/>
          </ac:spMkLst>
        </pc:spChg>
        <pc:spChg chg="add mod">
          <ac:chgData name="Minesh Patel" userId="a66d4990ec83ac90" providerId="LiveId" clId="{79E3557C-334A-4DDB-9861-8E2C28F86218}" dt="2021-07-19T14:32:22.542" v="3150" actId="20577"/>
          <ac:spMkLst>
            <pc:docMk/>
            <pc:sldMk cId="2035837503" sldId="469"/>
            <ac:spMk id="22" creationId="{69AEBCDD-CDFD-4155-B872-FC5BF14D3E5A}"/>
          </ac:spMkLst>
        </pc:spChg>
        <pc:spChg chg="del">
          <ac:chgData name="Minesh Patel" userId="a66d4990ec83ac90" providerId="LiveId" clId="{79E3557C-334A-4DDB-9861-8E2C28F86218}" dt="2021-07-15T21:17:50.327" v="1496" actId="478"/>
          <ac:spMkLst>
            <pc:docMk/>
            <pc:sldMk cId="2035837503" sldId="469"/>
            <ac:spMk id="23" creationId="{9D346528-3E25-4A8B-8598-97ADA2439265}"/>
          </ac:spMkLst>
        </pc:spChg>
        <pc:spChg chg="mod">
          <ac:chgData name="Minesh Patel" userId="a66d4990ec83ac90" providerId="LiveId" clId="{79E3557C-334A-4DDB-9861-8E2C28F86218}" dt="2021-07-15T21:23:28.699" v="1772" actId="20577"/>
          <ac:spMkLst>
            <pc:docMk/>
            <pc:sldMk cId="2035837503" sldId="469"/>
            <ac:spMk id="24" creationId="{4AF40069-5D89-402D-AF8D-29C88738B313}"/>
          </ac:spMkLst>
        </pc:spChg>
        <pc:spChg chg="add del mod">
          <ac:chgData name="Minesh Patel" userId="a66d4990ec83ac90" providerId="LiveId" clId="{79E3557C-334A-4DDB-9861-8E2C28F86218}" dt="2021-07-15T21:22:14.579" v="1689" actId="478"/>
          <ac:spMkLst>
            <pc:docMk/>
            <pc:sldMk cId="2035837503" sldId="469"/>
            <ac:spMk id="26" creationId="{3EFF2747-A938-4F87-8DE1-3366AB7A0283}"/>
          </ac:spMkLst>
        </pc:spChg>
        <pc:spChg chg="add mod">
          <ac:chgData name="Minesh Patel" userId="a66d4990ec83ac90" providerId="LiveId" clId="{79E3557C-334A-4DDB-9861-8E2C28F86218}" dt="2021-07-15T21:23:25.999" v="1769" actId="1076"/>
          <ac:spMkLst>
            <pc:docMk/>
            <pc:sldMk cId="2035837503" sldId="469"/>
            <ac:spMk id="27" creationId="{007F4EE0-A6A7-48BA-9A55-A81A6E1B0FAB}"/>
          </ac:spMkLst>
        </pc:spChg>
        <pc:spChg chg="add mod">
          <ac:chgData name="Minesh Patel" userId="a66d4990ec83ac90" providerId="LiveId" clId="{79E3557C-334A-4DDB-9861-8E2C28F86218}" dt="2021-07-15T21:20:20.912" v="1616" actId="1076"/>
          <ac:spMkLst>
            <pc:docMk/>
            <pc:sldMk cId="2035837503" sldId="469"/>
            <ac:spMk id="28" creationId="{6D7CD6C7-B6B1-4938-B687-DA409DA082E9}"/>
          </ac:spMkLst>
        </pc:spChg>
        <pc:spChg chg="add mod">
          <ac:chgData name="Minesh Patel" userId="a66d4990ec83ac90" providerId="LiveId" clId="{79E3557C-334A-4DDB-9861-8E2C28F86218}" dt="2021-07-15T21:23:21.949" v="1767" actId="1076"/>
          <ac:spMkLst>
            <pc:docMk/>
            <pc:sldMk cId="2035837503" sldId="469"/>
            <ac:spMk id="29" creationId="{D8780890-9BE5-4BC5-BD33-0F31005BE529}"/>
          </ac:spMkLst>
        </pc:spChg>
        <pc:spChg chg="add mod">
          <ac:chgData name="Minesh Patel" userId="a66d4990ec83ac90" providerId="LiveId" clId="{79E3557C-334A-4DDB-9861-8E2C28F86218}" dt="2021-07-15T21:23:23.909" v="1768" actId="1076"/>
          <ac:spMkLst>
            <pc:docMk/>
            <pc:sldMk cId="2035837503" sldId="469"/>
            <ac:spMk id="30" creationId="{37D241E9-4BD9-4672-AA16-3AC53DED873E}"/>
          </ac:spMkLst>
        </pc:spChg>
        <pc:spChg chg="add mod">
          <ac:chgData name="Minesh Patel" userId="a66d4990ec83ac90" providerId="LiveId" clId="{79E3557C-334A-4DDB-9861-8E2C28F86218}" dt="2021-07-15T21:23:20.298" v="1766" actId="1076"/>
          <ac:spMkLst>
            <pc:docMk/>
            <pc:sldMk cId="2035837503" sldId="469"/>
            <ac:spMk id="32" creationId="{C2E67A75-284D-4DCF-BD50-A1ABDE01E78D}"/>
          </ac:spMkLst>
        </pc:spChg>
        <pc:cxnChg chg="mod">
          <ac:chgData name="Minesh Patel" userId="a66d4990ec83ac90" providerId="LiveId" clId="{79E3557C-334A-4DDB-9861-8E2C28F86218}" dt="2021-07-19T14:31:03.567" v="3075" actId="14100"/>
          <ac:cxnSpMkLst>
            <pc:docMk/>
            <pc:sldMk cId="2035837503" sldId="469"/>
            <ac:cxnSpMk id="5" creationId="{DEA42385-8DD9-482A-A030-A9DC605EAAE6}"/>
          </ac:cxnSpMkLst>
        </pc:cxnChg>
        <pc:cxnChg chg="mod">
          <ac:chgData name="Minesh Patel" userId="a66d4990ec83ac90" providerId="LiveId" clId="{79E3557C-334A-4DDB-9861-8E2C28F86218}" dt="2021-07-15T21:23:14.383" v="1763" actId="465"/>
          <ac:cxnSpMkLst>
            <pc:docMk/>
            <pc:sldMk cId="2035837503" sldId="469"/>
            <ac:cxnSpMk id="8" creationId="{DA570C6D-0F7E-4B4E-BD4A-16A21227AB68}"/>
          </ac:cxnSpMkLst>
        </pc:cxnChg>
        <pc:cxnChg chg="mod">
          <ac:chgData name="Minesh Patel" userId="a66d4990ec83ac90" providerId="LiveId" clId="{79E3557C-334A-4DDB-9861-8E2C28F86218}" dt="2021-07-15T21:23:14.383" v="1763" actId="465"/>
          <ac:cxnSpMkLst>
            <pc:docMk/>
            <pc:sldMk cId="2035837503" sldId="469"/>
            <ac:cxnSpMk id="13" creationId="{FD900D5F-1B8D-49E7-BBBE-2C16F540EB95}"/>
          </ac:cxnSpMkLst>
        </pc:cxnChg>
        <pc:cxnChg chg="mod">
          <ac:chgData name="Minesh Patel" userId="a66d4990ec83ac90" providerId="LiveId" clId="{79E3557C-334A-4DDB-9861-8E2C28F86218}" dt="2021-07-15T21:23:14.383" v="1763" actId="465"/>
          <ac:cxnSpMkLst>
            <pc:docMk/>
            <pc:sldMk cId="2035837503" sldId="469"/>
            <ac:cxnSpMk id="17" creationId="{6EC0E6FD-189D-40AB-A511-1363DEF1CB89}"/>
          </ac:cxnSpMkLst>
        </pc:cxnChg>
        <pc:cxnChg chg="mod">
          <ac:chgData name="Minesh Patel" userId="a66d4990ec83ac90" providerId="LiveId" clId="{79E3557C-334A-4DDB-9861-8E2C28F86218}" dt="2021-07-15T21:23:14.383" v="1763" actId="465"/>
          <ac:cxnSpMkLst>
            <pc:docMk/>
            <pc:sldMk cId="2035837503" sldId="469"/>
            <ac:cxnSpMk id="20" creationId="{0728503E-E70D-4B89-9743-B57CFC80EE70}"/>
          </ac:cxnSpMkLst>
        </pc:cxnChg>
        <pc:cxnChg chg="add mod">
          <ac:chgData name="Minesh Patel" userId="a66d4990ec83ac90" providerId="LiveId" clId="{79E3557C-334A-4DDB-9861-8E2C28F86218}" dt="2021-07-15T21:23:14.383" v="1763" actId="465"/>
          <ac:cxnSpMkLst>
            <pc:docMk/>
            <pc:sldMk cId="2035837503" sldId="469"/>
            <ac:cxnSpMk id="25" creationId="{1EC07C8B-4B93-4D14-AF85-BE3F9F5ADBE7}"/>
          </ac:cxnSpMkLst>
        </pc:cxnChg>
        <pc:cxnChg chg="add mod">
          <ac:chgData name="Minesh Patel" userId="a66d4990ec83ac90" providerId="LiveId" clId="{79E3557C-334A-4DDB-9861-8E2C28F86218}" dt="2021-07-15T21:23:14.383" v="1763" actId="465"/>
          <ac:cxnSpMkLst>
            <pc:docMk/>
            <pc:sldMk cId="2035837503" sldId="469"/>
            <ac:cxnSpMk id="31" creationId="{F37D0EFB-F381-4BD3-B49E-6FF64C80A791}"/>
          </ac:cxnSpMkLst>
        </pc:cxnChg>
      </pc:sldChg>
      <pc:sldChg chg="add del">
        <pc:chgData name="Minesh Patel" userId="a66d4990ec83ac90" providerId="LiveId" clId="{79E3557C-334A-4DDB-9861-8E2C28F86218}" dt="2021-07-15T21:17:28.787" v="1472" actId="47"/>
        <pc:sldMkLst>
          <pc:docMk/>
          <pc:sldMk cId="3978301940" sldId="469"/>
        </pc:sldMkLst>
      </pc:sldChg>
      <pc:sldChg chg="addSp delSp modSp add mod">
        <pc:chgData name="Minesh Patel" userId="a66d4990ec83ac90" providerId="LiveId" clId="{79E3557C-334A-4DDB-9861-8E2C28F86218}" dt="2021-07-19T13:19:40.321" v="3054" actId="20577"/>
        <pc:sldMkLst>
          <pc:docMk/>
          <pc:sldMk cId="1546850137" sldId="470"/>
        </pc:sldMkLst>
        <pc:spChg chg="mod">
          <ac:chgData name="Minesh Patel" userId="a66d4990ec83ac90" providerId="LiveId" clId="{79E3557C-334A-4DDB-9861-8E2C28F86218}" dt="2021-07-15T21:24:37.755" v="1856"/>
          <ac:spMkLst>
            <pc:docMk/>
            <pc:sldMk cId="1546850137" sldId="470"/>
            <ac:spMk id="2" creationId="{00000000-0000-0000-0000-000000000000}"/>
          </ac:spMkLst>
        </pc:spChg>
        <pc:spChg chg="add del mod">
          <ac:chgData name="Minesh Patel" userId="a66d4990ec83ac90" providerId="LiveId" clId="{79E3557C-334A-4DDB-9861-8E2C28F86218}" dt="2021-07-15T21:24:37.755" v="1856"/>
          <ac:spMkLst>
            <pc:docMk/>
            <pc:sldMk cId="1546850137" sldId="470"/>
            <ac:spMk id="3" creationId="{47BA7080-0678-417A-ACF6-84EEC9B99F78}"/>
          </ac:spMkLst>
        </pc:spChg>
        <pc:spChg chg="mod">
          <ac:chgData name="Minesh Patel" userId="a66d4990ec83ac90" providerId="LiveId" clId="{79E3557C-334A-4DDB-9861-8E2C28F86218}" dt="2021-07-15T21:24:37.755" v="1856"/>
          <ac:spMkLst>
            <pc:docMk/>
            <pc:sldMk cId="1546850137" sldId="470"/>
            <ac:spMk id="4" creationId="{E8A89F97-AFCF-4A8D-B37F-4048D2B5783D}"/>
          </ac:spMkLst>
        </pc:spChg>
        <pc:spChg chg="add del mod">
          <ac:chgData name="Minesh Patel" userId="a66d4990ec83ac90" providerId="LiveId" clId="{79E3557C-334A-4DDB-9861-8E2C28F86218}" dt="2021-07-15T21:24:37.755" v="1856"/>
          <ac:spMkLst>
            <pc:docMk/>
            <pc:sldMk cId="1546850137" sldId="470"/>
            <ac:spMk id="6" creationId="{A9A05F15-56CF-4F38-B575-81E2087C438D}"/>
          </ac:spMkLst>
        </pc:spChg>
        <pc:spChg chg="add mod">
          <ac:chgData name="Minesh Patel" userId="a66d4990ec83ac90" providerId="LiveId" clId="{79E3557C-334A-4DDB-9861-8E2C28F86218}" dt="2021-07-19T13:19:40.321" v="3054" actId="20577"/>
          <ac:spMkLst>
            <pc:docMk/>
            <pc:sldMk cId="1546850137" sldId="470"/>
            <ac:spMk id="7" creationId="{18F3E661-D2B7-4E88-BE0C-2BBCDBC3C6BB}"/>
          </ac:spMkLst>
        </pc:spChg>
        <pc:spChg chg="del">
          <ac:chgData name="Minesh Patel" userId="a66d4990ec83ac90" providerId="LiveId" clId="{79E3557C-334A-4DDB-9861-8E2C28F86218}" dt="2021-07-15T21:24:30.828" v="1855" actId="478"/>
          <ac:spMkLst>
            <pc:docMk/>
            <pc:sldMk cId="1546850137" sldId="470"/>
            <ac:spMk id="9" creationId="{632CCD03-9722-42CD-AA45-7F4F6D0FA063}"/>
          </ac:spMkLst>
        </pc:spChg>
        <pc:spChg chg="del">
          <ac:chgData name="Minesh Patel" userId="a66d4990ec83ac90" providerId="LiveId" clId="{79E3557C-334A-4DDB-9861-8E2C28F86218}" dt="2021-07-15T21:24:30.828" v="1855" actId="478"/>
          <ac:spMkLst>
            <pc:docMk/>
            <pc:sldMk cId="1546850137" sldId="470"/>
            <ac:spMk id="16" creationId="{BA2E8E4D-F3F0-4965-A776-831A9343B1BB}"/>
          </ac:spMkLst>
        </pc:spChg>
        <pc:spChg chg="del">
          <ac:chgData name="Minesh Patel" userId="a66d4990ec83ac90" providerId="LiveId" clId="{79E3557C-334A-4DDB-9861-8E2C28F86218}" dt="2021-07-15T21:24:30.828" v="1855" actId="478"/>
          <ac:spMkLst>
            <pc:docMk/>
            <pc:sldMk cId="1546850137" sldId="470"/>
            <ac:spMk id="19" creationId="{74FEF05D-9200-46F7-AC44-1ED45F4010BE}"/>
          </ac:spMkLst>
        </pc:spChg>
        <pc:spChg chg="del">
          <ac:chgData name="Minesh Patel" userId="a66d4990ec83ac90" providerId="LiveId" clId="{79E3557C-334A-4DDB-9861-8E2C28F86218}" dt="2021-07-15T21:24:30.828" v="1855" actId="478"/>
          <ac:spMkLst>
            <pc:docMk/>
            <pc:sldMk cId="1546850137" sldId="470"/>
            <ac:spMk id="24" creationId="{4AF40069-5D89-402D-AF8D-29C88738B313}"/>
          </ac:spMkLst>
        </pc:spChg>
        <pc:spChg chg="del">
          <ac:chgData name="Minesh Patel" userId="a66d4990ec83ac90" providerId="LiveId" clId="{79E3557C-334A-4DDB-9861-8E2C28F86218}" dt="2021-07-15T21:24:30.828" v="1855" actId="478"/>
          <ac:spMkLst>
            <pc:docMk/>
            <pc:sldMk cId="1546850137" sldId="470"/>
            <ac:spMk id="27" creationId="{007F4EE0-A6A7-48BA-9A55-A81A6E1B0FAB}"/>
          </ac:spMkLst>
        </pc:spChg>
        <pc:spChg chg="del">
          <ac:chgData name="Minesh Patel" userId="a66d4990ec83ac90" providerId="LiveId" clId="{79E3557C-334A-4DDB-9861-8E2C28F86218}" dt="2021-07-15T21:24:30.828" v="1855" actId="478"/>
          <ac:spMkLst>
            <pc:docMk/>
            <pc:sldMk cId="1546850137" sldId="470"/>
            <ac:spMk id="28" creationId="{6D7CD6C7-B6B1-4938-B687-DA409DA082E9}"/>
          </ac:spMkLst>
        </pc:spChg>
        <pc:spChg chg="del">
          <ac:chgData name="Minesh Patel" userId="a66d4990ec83ac90" providerId="LiveId" clId="{79E3557C-334A-4DDB-9861-8E2C28F86218}" dt="2021-07-15T21:24:30.828" v="1855" actId="478"/>
          <ac:spMkLst>
            <pc:docMk/>
            <pc:sldMk cId="1546850137" sldId="470"/>
            <ac:spMk id="29" creationId="{D8780890-9BE5-4BC5-BD33-0F31005BE529}"/>
          </ac:spMkLst>
        </pc:spChg>
        <pc:spChg chg="del">
          <ac:chgData name="Minesh Patel" userId="a66d4990ec83ac90" providerId="LiveId" clId="{79E3557C-334A-4DDB-9861-8E2C28F86218}" dt="2021-07-15T21:24:30.828" v="1855" actId="478"/>
          <ac:spMkLst>
            <pc:docMk/>
            <pc:sldMk cId="1546850137" sldId="470"/>
            <ac:spMk id="30" creationId="{37D241E9-4BD9-4672-AA16-3AC53DED873E}"/>
          </ac:spMkLst>
        </pc:spChg>
        <pc:spChg chg="del">
          <ac:chgData name="Minesh Patel" userId="a66d4990ec83ac90" providerId="LiveId" clId="{79E3557C-334A-4DDB-9861-8E2C28F86218}" dt="2021-07-15T21:24:30.828" v="1855" actId="478"/>
          <ac:spMkLst>
            <pc:docMk/>
            <pc:sldMk cId="1546850137" sldId="470"/>
            <ac:spMk id="32" creationId="{C2E67A75-284D-4DCF-BD50-A1ABDE01E78D}"/>
          </ac:spMkLst>
        </pc:spChg>
        <pc:cxnChg chg="del">
          <ac:chgData name="Minesh Patel" userId="a66d4990ec83ac90" providerId="LiveId" clId="{79E3557C-334A-4DDB-9861-8E2C28F86218}" dt="2021-07-15T21:24:30.828" v="1855" actId="478"/>
          <ac:cxnSpMkLst>
            <pc:docMk/>
            <pc:sldMk cId="1546850137" sldId="470"/>
            <ac:cxnSpMk id="5" creationId="{DEA42385-8DD9-482A-A030-A9DC605EAAE6}"/>
          </ac:cxnSpMkLst>
        </pc:cxnChg>
        <pc:cxnChg chg="del">
          <ac:chgData name="Minesh Patel" userId="a66d4990ec83ac90" providerId="LiveId" clId="{79E3557C-334A-4DDB-9861-8E2C28F86218}" dt="2021-07-15T21:24:30.828" v="1855" actId="478"/>
          <ac:cxnSpMkLst>
            <pc:docMk/>
            <pc:sldMk cId="1546850137" sldId="470"/>
            <ac:cxnSpMk id="8" creationId="{DA570C6D-0F7E-4B4E-BD4A-16A21227AB68}"/>
          </ac:cxnSpMkLst>
        </pc:cxnChg>
        <pc:cxnChg chg="del">
          <ac:chgData name="Minesh Patel" userId="a66d4990ec83ac90" providerId="LiveId" clId="{79E3557C-334A-4DDB-9861-8E2C28F86218}" dt="2021-07-15T21:24:30.828" v="1855" actId="478"/>
          <ac:cxnSpMkLst>
            <pc:docMk/>
            <pc:sldMk cId="1546850137" sldId="470"/>
            <ac:cxnSpMk id="13" creationId="{FD900D5F-1B8D-49E7-BBBE-2C16F540EB95}"/>
          </ac:cxnSpMkLst>
        </pc:cxnChg>
        <pc:cxnChg chg="del">
          <ac:chgData name="Minesh Patel" userId="a66d4990ec83ac90" providerId="LiveId" clId="{79E3557C-334A-4DDB-9861-8E2C28F86218}" dt="2021-07-15T21:24:30.828" v="1855" actId="478"/>
          <ac:cxnSpMkLst>
            <pc:docMk/>
            <pc:sldMk cId="1546850137" sldId="470"/>
            <ac:cxnSpMk id="17" creationId="{6EC0E6FD-189D-40AB-A511-1363DEF1CB89}"/>
          </ac:cxnSpMkLst>
        </pc:cxnChg>
        <pc:cxnChg chg="del">
          <ac:chgData name="Minesh Patel" userId="a66d4990ec83ac90" providerId="LiveId" clId="{79E3557C-334A-4DDB-9861-8E2C28F86218}" dt="2021-07-15T21:24:30.828" v="1855" actId="478"/>
          <ac:cxnSpMkLst>
            <pc:docMk/>
            <pc:sldMk cId="1546850137" sldId="470"/>
            <ac:cxnSpMk id="20" creationId="{0728503E-E70D-4B89-9743-B57CFC80EE70}"/>
          </ac:cxnSpMkLst>
        </pc:cxnChg>
        <pc:cxnChg chg="del">
          <ac:chgData name="Minesh Patel" userId="a66d4990ec83ac90" providerId="LiveId" clId="{79E3557C-334A-4DDB-9861-8E2C28F86218}" dt="2021-07-15T21:24:30.828" v="1855" actId="478"/>
          <ac:cxnSpMkLst>
            <pc:docMk/>
            <pc:sldMk cId="1546850137" sldId="470"/>
            <ac:cxnSpMk id="25" creationId="{1EC07C8B-4B93-4D14-AF85-BE3F9F5ADBE7}"/>
          </ac:cxnSpMkLst>
        </pc:cxnChg>
        <pc:cxnChg chg="del">
          <ac:chgData name="Minesh Patel" userId="a66d4990ec83ac90" providerId="LiveId" clId="{79E3557C-334A-4DDB-9861-8E2C28F86218}" dt="2021-07-15T21:24:30.828" v="1855" actId="478"/>
          <ac:cxnSpMkLst>
            <pc:docMk/>
            <pc:sldMk cId="1546850137" sldId="470"/>
            <ac:cxnSpMk id="31" creationId="{F37D0EFB-F381-4BD3-B49E-6FF64C80A791}"/>
          </ac:cxnSpMkLst>
        </pc:cxnChg>
      </pc:sldChg>
      <pc:sldChg chg="modSp add mod ord">
        <pc:chgData name="Minesh Patel" userId="a66d4990ec83ac90" providerId="LiveId" clId="{79E3557C-334A-4DDB-9861-8E2C28F86218}" dt="2021-07-20T01:18:19.123" v="9566" actId="20577"/>
        <pc:sldMkLst>
          <pc:docMk/>
          <pc:sldMk cId="316376954" sldId="471"/>
        </pc:sldMkLst>
        <pc:spChg chg="mod">
          <ac:chgData name="Minesh Patel" userId="a66d4990ec83ac90" providerId="LiveId" clId="{79E3557C-334A-4DDB-9861-8E2C28F86218}" dt="2021-07-20T01:18:19.123" v="9566" actId="20577"/>
          <ac:spMkLst>
            <pc:docMk/>
            <pc:sldMk cId="316376954" sldId="471"/>
            <ac:spMk id="50" creationId="{C012A292-B81C-4680-ABD7-381C70B1AACC}"/>
          </ac:spMkLst>
        </pc:spChg>
      </pc:sldChg>
      <pc:sldChg chg="addSp delSp modSp add mod ord">
        <pc:chgData name="Minesh Patel" userId="a66d4990ec83ac90" providerId="LiveId" clId="{79E3557C-334A-4DDB-9861-8E2C28F86218}" dt="2021-07-20T17:08:14.576" v="13707" actId="20577"/>
        <pc:sldMkLst>
          <pc:docMk/>
          <pc:sldMk cId="1093625354" sldId="472"/>
        </pc:sldMkLst>
        <pc:spChg chg="mod">
          <ac:chgData name="Minesh Patel" userId="a66d4990ec83ac90" providerId="LiveId" clId="{79E3557C-334A-4DDB-9861-8E2C28F86218}" dt="2021-07-19T16:59:13.431" v="5450" actId="6549"/>
          <ac:spMkLst>
            <pc:docMk/>
            <pc:sldMk cId="1093625354" sldId="472"/>
            <ac:spMk id="2" creationId="{00000000-0000-0000-0000-000000000000}"/>
          </ac:spMkLst>
        </pc:spChg>
        <pc:spChg chg="add del mod ord">
          <ac:chgData name="Minesh Patel" userId="a66d4990ec83ac90" providerId="LiveId" clId="{79E3557C-334A-4DDB-9861-8E2C28F86218}" dt="2021-07-16T12:44:50.755" v="2722" actId="478"/>
          <ac:spMkLst>
            <pc:docMk/>
            <pc:sldMk cId="1093625354" sldId="472"/>
            <ac:spMk id="3" creationId="{80D37753-A3D6-4E53-9E05-C2478005A292}"/>
          </ac:spMkLst>
        </pc:spChg>
        <pc:spChg chg="add del mod">
          <ac:chgData name="Minesh Patel" userId="a66d4990ec83ac90" providerId="LiveId" clId="{79E3557C-334A-4DDB-9861-8E2C28F86218}" dt="2021-07-16T12:40:02.570" v="2664" actId="478"/>
          <ac:spMkLst>
            <pc:docMk/>
            <pc:sldMk cId="1093625354" sldId="472"/>
            <ac:spMk id="5" creationId="{70350AF7-F223-4A56-A020-E3228BB5D606}"/>
          </ac:spMkLst>
        </pc:spChg>
        <pc:spChg chg="add del mod ord">
          <ac:chgData name="Minesh Patel" userId="a66d4990ec83ac90" providerId="LiveId" clId="{79E3557C-334A-4DDB-9861-8E2C28F86218}" dt="2021-07-16T12:45:03.110" v="2748" actId="478"/>
          <ac:spMkLst>
            <pc:docMk/>
            <pc:sldMk cId="1093625354" sldId="472"/>
            <ac:spMk id="6" creationId="{6D8B9DA4-79DA-49C7-AB17-C898588F4124}"/>
          </ac:spMkLst>
        </pc:spChg>
        <pc:spChg chg="mod">
          <ac:chgData name="Minesh Patel" userId="a66d4990ec83ac90" providerId="LiveId" clId="{79E3557C-334A-4DDB-9861-8E2C28F86218}" dt="2021-07-20T17:08:14.576" v="13707" actId="20577"/>
          <ac:spMkLst>
            <pc:docMk/>
            <pc:sldMk cId="1093625354" sldId="472"/>
            <ac:spMk id="7" creationId="{18F3E661-D2B7-4E88-BE0C-2BBCDBC3C6BB}"/>
          </ac:spMkLst>
        </pc:spChg>
        <pc:spChg chg="add del mod">
          <ac:chgData name="Minesh Patel" userId="a66d4990ec83ac90" providerId="LiveId" clId="{79E3557C-334A-4DDB-9861-8E2C28F86218}" dt="2021-07-16T12:40:02.570" v="2664" actId="478"/>
          <ac:spMkLst>
            <pc:docMk/>
            <pc:sldMk cId="1093625354" sldId="472"/>
            <ac:spMk id="8" creationId="{59F56AAF-6C7D-46E2-8AE0-5108620AAA64}"/>
          </ac:spMkLst>
        </pc:spChg>
        <pc:spChg chg="add del mod">
          <ac:chgData name="Minesh Patel" userId="a66d4990ec83ac90" providerId="LiveId" clId="{79E3557C-334A-4DDB-9861-8E2C28F86218}" dt="2021-07-16T12:44:50.755" v="2722" actId="478"/>
          <ac:spMkLst>
            <pc:docMk/>
            <pc:sldMk cId="1093625354" sldId="472"/>
            <ac:spMk id="12" creationId="{E0676782-DD44-4579-B0FD-90C12CAF97E0}"/>
          </ac:spMkLst>
        </pc:spChg>
        <pc:spChg chg="add del mod">
          <ac:chgData name="Minesh Patel" userId="a66d4990ec83ac90" providerId="LiveId" clId="{79E3557C-334A-4DDB-9861-8E2C28F86218}" dt="2021-07-16T12:45:03.110" v="2748" actId="478"/>
          <ac:spMkLst>
            <pc:docMk/>
            <pc:sldMk cId="1093625354" sldId="472"/>
            <ac:spMk id="13" creationId="{14C3B19E-E0B4-466E-AAC7-25DDB81D66EA}"/>
          </ac:spMkLst>
        </pc:spChg>
        <pc:cxnChg chg="add del mod">
          <ac:chgData name="Minesh Patel" userId="a66d4990ec83ac90" providerId="LiveId" clId="{79E3557C-334A-4DDB-9861-8E2C28F86218}" dt="2021-07-16T12:43:29.314" v="2706" actId="478"/>
          <ac:cxnSpMkLst>
            <pc:docMk/>
            <pc:sldMk cId="1093625354" sldId="472"/>
            <ac:cxnSpMk id="10" creationId="{943ACEEC-6A9D-45ED-B382-4790406BEEEB}"/>
          </ac:cxnSpMkLst>
        </pc:cxnChg>
        <pc:cxnChg chg="add del mod">
          <ac:chgData name="Minesh Patel" userId="a66d4990ec83ac90" providerId="LiveId" clId="{79E3557C-334A-4DDB-9861-8E2C28F86218}" dt="2021-07-16T12:43:29.314" v="2706" actId="478"/>
          <ac:cxnSpMkLst>
            <pc:docMk/>
            <pc:sldMk cId="1093625354" sldId="472"/>
            <ac:cxnSpMk id="11" creationId="{CFE4177A-0B5C-41FE-A9E3-506197E9F70A}"/>
          </ac:cxnSpMkLst>
        </pc:cxnChg>
      </pc:sldChg>
      <pc:sldChg chg="add del">
        <pc:chgData name="Minesh Patel" userId="a66d4990ec83ac90" providerId="LiveId" clId="{79E3557C-334A-4DDB-9861-8E2C28F86218}" dt="2021-07-19T15:17:35.755" v="3528"/>
        <pc:sldMkLst>
          <pc:docMk/>
          <pc:sldMk cId="1561113624" sldId="473"/>
        </pc:sldMkLst>
      </pc:sldChg>
      <pc:sldChg chg="addSp delSp modSp add del mod">
        <pc:chgData name="Minesh Patel" userId="a66d4990ec83ac90" providerId="LiveId" clId="{79E3557C-334A-4DDB-9861-8E2C28F86218}" dt="2021-07-19T15:17:33.229" v="3526" actId="2696"/>
        <pc:sldMkLst>
          <pc:docMk/>
          <pc:sldMk cId="2770536017" sldId="473"/>
        </pc:sldMkLst>
        <pc:spChg chg="mod">
          <ac:chgData name="Minesh Patel" userId="a66d4990ec83ac90" providerId="LiveId" clId="{79E3557C-334A-4DDB-9861-8E2C28F86218}" dt="2021-07-16T12:33:26.154" v="2573" actId="1076"/>
          <ac:spMkLst>
            <pc:docMk/>
            <pc:sldMk cId="2770536017" sldId="473"/>
            <ac:spMk id="2" creationId="{00000000-0000-0000-0000-000000000000}"/>
          </ac:spMkLst>
        </pc:spChg>
        <pc:spChg chg="mod">
          <ac:chgData name="Minesh Patel" userId="a66d4990ec83ac90" providerId="LiveId" clId="{79E3557C-334A-4DDB-9861-8E2C28F86218}" dt="2021-07-16T12:44:03.287" v="2708" actId="207"/>
          <ac:spMkLst>
            <pc:docMk/>
            <pc:sldMk cId="2770536017" sldId="473"/>
            <ac:spMk id="3" creationId="{80D37753-A3D6-4E53-9E05-C2478005A292}"/>
          </ac:spMkLst>
        </pc:spChg>
        <pc:spChg chg="mod">
          <ac:chgData name="Minesh Patel" userId="a66d4990ec83ac90" providerId="LiveId" clId="{79E3557C-334A-4DDB-9861-8E2C28F86218}" dt="2021-07-16T12:33:30.067" v="2574" actId="1076"/>
          <ac:spMkLst>
            <pc:docMk/>
            <pc:sldMk cId="2770536017" sldId="473"/>
            <ac:spMk id="5" creationId="{70350AF7-F223-4A56-A020-E3228BB5D606}"/>
          </ac:spMkLst>
        </pc:spChg>
        <pc:spChg chg="del">
          <ac:chgData name="Minesh Patel" userId="a66d4990ec83ac90" providerId="LiveId" clId="{79E3557C-334A-4DDB-9861-8E2C28F86218}" dt="2021-07-16T12:30:08.970" v="2418" actId="478"/>
          <ac:spMkLst>
            <pc:docMk/>
            <pc:sldMk cId="2770536017" sldId="473"/>
            <ac:spMk id="6" creationId="{6D8B9DA4-79DA-49C7-AB17-C898588F4124}"/>
          </ac:spMkLst>
        </pc:spChg>
        <pc:spChg chg="del mod">
          <ac:chgData name="Minesh Patel" userId="a66d4990ec83ac90" providerId="LiveId" clId="{79E3557C-334A-4DDB-9861-8E2C28F86218}" dt="2021-07-16T12:29:40.163" v="2373" actId="478"/>
          <ac:spMkLst>
            <pc:docMk/>
            <pc:sldMk cId="2770536017" sldId="473"/>
            <ac:spMk id="7" creationId="{18F3E661-D2B7-4E88-BE0C-2BBCDBC3C6BB}"/>
          </ac:spMkLst>
        </pc:spChg>
        <pc:spChg chg="del">
          <ac:chgData name="Minesh Patel" userId="a66d4990ec83ac90" providerId="LiveId" clId="{79E3557C-334A-4DDB-9861-8E2C28F86218}" dt="2021-07-16T12:30:10.346" v="2419" actId="478"/>
          <ac:spMkLst>
            <pc:docMk/>
            <pc:sldMk cId="2770536017" sldId="473"/>
            <ac:spMk id="8" creationId="{59F56AAF-6C7D-46E2-8AE0-5108620AAA64}"/>
          </ac:spMkLst>
        </pc:spChg>
        <pc:spChg chg="add mod">
          <ac:chgData name="Minesh Patel" userId="a66d4990ec83ac90" providerId="LiveId" clId="{79E3557C-334A-4DDB-9861-8E2C28F86218}" dt="2021-07-16T12:44:03.287" v="2708" actId="207"/>
          <ac:spMkLst>
            <pc:docMk/>
            <pc:sldMk cId="2770536017" sldId="473"/>
            <ac:spMk id="9" creationId="{B67326E8-B021-4FE9-9FE6-E48DC00D370C}"/>
          </ac:spMkLst>
        </pc:spChg>
        <pc:spChg chg="add mod">
          <ac:chgData name="Minesh Patel" userId="a66d4990ec83ac90" providerId="LiveId" clId="{79E3557C-334A-4DDB-9861-8E2C28F86218}" dt="2021-07-16T12:33:31.875" v="2575" actId="1076"/>
          <ac:spMkLst>
            <pc:docMk/>
            <pc:sldMk cId="2770536017" sldId="473"/>
            <ac:spMk id="10" creationId="{33D56F56-7F47-4770-9B7D-EEFF242162D3}"/>
          </ac:spMkLst>
        </pc:spChg>
        <pc:spChg chg="add mod">
          <ac:chgData name="Minesh Patel" userId="a66d4990ec83ac90" providerId="LiveId" clId="{79E3557C-334A-4DDB-9861-8E2C28F86218}" dt="2021-07-16T12:44:03.287" v="2708" actId="207"/>
          <ac:spMkLst>
            <pc:docMk/>
            <pc:sldMk cId="2770536017" sldId="473"/>
            <ac:spMk id="11" creationId="{750D6BEE-FCBF-4056-A2BE-A3DB6113A27C}"/>
          </ac:spMkLst>
        </pc:spChg>
        <pc:spChg chg="add mod">
          <ac:chgData name="Minesh Patel" userId="a66d4990ec83ac90" providerId="LiveId" clId="{79E3557C-334A-4DDB-9861-8E2C28F86218}" dt="2021-07-16T12:33:36.986" v="2576" actId="1076"/>
          <ac:spMkLst>
            <pc:docMk/>
            <pc:sldMk cId="2770536017" sldId="473"/>
            <ac:spMk id="12" creationId="{84207C4C-8858-48D5-BEA4-4BF1FC97F9E7}"/>
          </ac:spMkLst>
        </pc:spChg>
      </pc:sldChg>
      <pc:sldChg chg="addSp delSp modSp add mod delAnim modAnim modNotesTx">
        <pc:chgData name="Minesh Patel" userId="a66d4990ec83ac90" providerId="LiveId" clId="{79E3557C-334A-4DDB-9861-8E2C28F86218}" dt="2021-07-20T12:55:56.928" v="11451" actId="1076"/>
        <pc:sldMkLst>
          <pc:docMk/>
          <pc:sldMk cId="4275640374" sldId="473"/>
        </pc:sldMkLst>
        <pc:spChg chg="del mod">
          <ac:chgData name="Minesh Patel" userId="a66d4990ec83ac90" providerId="LiveId" clId="{79E3557C-334A-4DDB-9861-8E2C28F86218}" dt="2021-07-19T22:54:24.794" v="6088" actId="478"/>
          <ac:spMkLst>
            <pc:docMk/>
            <pc:sldMk cId="4275640374" sldId="473"/>
            <ac:spMk id="2" creationId="{00000000-0000-0000-0000-000000000000}"/>
          </ac:spMkLst>
        </pc:spChg>
        <pc:spChg chg="add del mod">
          <ac:chgData name="Minesh Patel" userId="a66d4990ec83ac90" providerId="LiveId" clId="{79E3557C-334A-4DDB-9861-8E2C28F86218}" dt="2021-07-20T10:51:28.228" v="9845" actId="478"/>
          <ac:spMkLst>
            <pc:docMk/>
            <pc:sldMk cId="4275640374" sldId="473"/>
            <ac:spMk id="2" creationId="{C88F21CB-5D5F-4768-8E27-BB78CB07AF2B}"/>
          </ac:spMkLst>
        </pc:spChg>
        <pc:spChg chg="add del mod">
          <ac:chgData name="Minesh Patel" userId="a66d4990ec83ac90" providerId="LiveId" clId="{79E3557C-334A-4DDB-9861-8E2C28F86218}" dt="2021-07-20T01:03:32.929" v="8978"/>
          <ac:spMkLst>
            <pc:docMk/>
            <pc:sldMk cId="4275640374" sldId="473"/>
            <ac:spMk id="2" creationId="{E0391F3B-3541-44CB-96B1-CCB4FD7E894B}"/>
          </ac:spMkLst>
        </pc:spChg>
        <pc:spChg chg="add del">
          <ac:chgData name="Minesh Patel" userId="a66d4990ec83ac90" providerId="LiveId" clId="{79E3557C-334A-4DDB-9861-8E2C28F86218}" dt="2021-07-19T15:17:57.478" v="3553" actId="478"/>
          <ac:spMkLst>
            <pc:docMk/>
            <pc:sldMk cId="4275640374" sldId="473"/>
            <ac:spMk id="3" creationId="{80D37753-A3D6-4E53-9E05-C2478005A292}"/>
          </ac:spMkLst>
        </pc:spChg>
        <pc:spChg chg="add mod">
          <ac:chgData name="Minesh Patel" userId="a66d4990ec83ac90" providerId="LiveId" clId="{79E3557C-334A-4DDB-9861-8E2C28F86218}" dt="2021-07-20T01:03:42.630" v="9010" actId="20577"/>
          <ac:spMkLst>
            <pc:docMk/>
            <pc:sldMk cId="4275640374" sldId="473"/>
            <ac:spMk id="3" creationId="{D37D7B0F-84C9-4F9C-92F9-6024F6848413}"/>
          </ac:spMkLst>
        </pc:spChg>
        <pc:spChg chg="mod">
          <ac:chgData name="Minesh Patel" userId="a66d4990ec83ac90" providerId="LiveId" clId="{79E3557C-334A-4DDB-9861-8E2C28F86218}" dt="2021-07-20T01:03:32.929" v="8978"/>
          <ac:spMkLst>
            <pc:docMk/>
            <pc:sldMk cId="4275640374" sldId="473"/>
            <ac:spMk id="4" creationId="{E8A89F97-AFCF-4A8D-B37F-4048D2B5783D}"/>
          </ac:spMkLst>
        </pc:spChg>
        <pc:spChg chg="add del">
          <ac:chgData name="Minesh Patel" userId="a66d4990ec83ac90" providerId="LiveId" clId="{79E3557C-334A-4DDB-9861-8E2C28F86218}" dt="2021-07-19T15:17:57.478" v="3553" actId="478"/>
          <ac:spMkLst>
            <pc:docMk/>
            <pc:sldMk cId="4275640374" sldId="473"/>
            <ac:spMk id="5" creationId="{70350AF7-F223-4A56-A020-E3228BB5D606}"/>
          </ac:spMkLst>
        </pc:spChg>
        <pc:spChg chg="add del mod">
          <ac:chgData name="Minesh Patel" userId="a66d4990ec83ac90" providerId="LiveId" clId="{79E3557C-334A-4DDB-9861-8E2C28F86218}" dt="2021-07-19T22:52:06.724" v="6040" actId="478"/>
          <ac:spMkLst>
            <pc:docMk/>
            <pc:sldMk cId="4275640374" sldId="473"/>
            <ac:spMk id="5" creationId="{781E883D-D429-4B1B-ACD7-E798A8D886A9}"/>
          </ac:spMkLst>
        </pc:spChg>
        <pc:spChg chg="add del mod">
          <ac:chgData name="Minesh Patel" userId="a66d4990ec83ac90" providerId="LiveId" clId="{79E3557C-334A-4DDB-9861-8E2C28F86218}" dt="2021-07-20T01:03:34.742" v="8979" actId="478"/>
          <ac:spMkLst>
            <pc:docMk/>
            <pc:sldMk cId="4275640374" sldId="473"/>
            <ac:spMk id="5" creationId="{E4B706F1-687A-4214-9617-A4169BF85696}"/>
          </ac:spMkLst>
        </pc:spChg>
        <pc:spChg chg="add del mod">
          <ac:chgData name="Minesh Patel" userId="a66d4990ec83ac90" providerId="LiveId" clId="{79E3557C-334A-4DDB-9861-8E2C28F86218}" dt="2021-07-19T15:17:59.625" v="3554"/>
          <ac:spMkLst>
            <pc:docMk/>
            <pc:sldMk cId="4275640374" sldId="473"/>
            <ac:spMk id="6" creationId="{D45172C2-4FE6-42BB-AE89-6EEE8728DEC3}"/>
          </ac:spMkLst>
        </pc:spChg>
        <pc:spChg chg="add del mod">
          <ac:chgData name="Minesh Patel" userId="a66d4990ec83ac90" providerId="LiveId" clId="{79E3557C-334A-4DDB-9861-8E2C28F86218}" dt="2021-07-19T15:17:59.625" v="3554"/>
          <ac:spMkLst>
            <pc:docMk/>
            <pc:sldMk cId="4275640374" sldId="473"/>
            <ac:spMk id="7" creationId="{E3E7FBC4-452F-4CAA-ABD5-424F83DC4BF6}"/>
          </ac:spMkLst>
        </pc:spChg>
        <pc:spChg chg="add del mod">
          <ac:chgData name="Minesh Patel" userId="a66d4990ec83ac90" providerId="LiveId" clId="{79E3557C-334A-4DDB-9861-8E2C28F86218}" dt="2021-07-19T22:52:05.340" v="6039" actId="478"/>
          <ac:spMkLst>
            <pc:docMk/>
            <pc:sldMk cId="4275640374" sldId="473"/>
            <ac:spMk id="8" creationId="{35CF42D7-5108-42A0-926A-6C80ACBF8237}"/>
          </ac:spMkLst>
        </pc:spChg>
        <pc:spChg chg="del mod topLvl">
          <ac:chgData name="Minesh Patel" userId="a66d4990ec83ac90" providerId="LiveId" clId="{79E3557C-334A-4DDB-9861-8E2C28F86218}" dt="2021-07-19T22:52:10.107" v="6042" actId="478"/>
          <ac:spMkLst>
            <pc:docMk/>
            <pc:sldMk cId="4275640374" sldId="473"/>
            <ac:spMk id="9" creationId="{3278D61E-F65A-4E2E-9C7C-4AACB205E99D}"/>
          </ac:spMkLst>
        </pc:spChg>
        <pc:spChg chg="add del">
          <ac:chgData name="Minesh Patel" userId="a66d4990ec83ac90" providerId="LiveId" clId="{79E3557C-334A-4DDB-9861-8E2C28F86218}" dt="2021-07-19T15:17:57.478" v="3553" actId="478"/>
          <ac:spMkLst>
            <pc:docMk/>
            <pc:sldMk cId="4275640374" sldId="473"/>
            <ac:spMk id="9" creationId="{B67326E8-B021-4FE9-9FE6-E48DC00D370C}"/>
          </ac:spMkLst>
        </pc:spChg>
        <pc:spChg chg="add del">
          <ac:chgData name="Minesh Patel" userId="a66d4990ec83ac90" providerId="LiveId" clId="{79E3557C-334A-4DDB-9861-8E2C28F86218}" dt="2021-07-19T15:17:57.478" v="3553" actId="478"/>
          <ac:spMkLst>
            <pc:docMk/>
            <pc:sldMk cId="4275640374" sldId="473"/>
            <ac:spMk id="10" creationId="{33D56F56-7F47-4770-9B7D-EEFF242162D3}"/>
          </ac:spMkLst>
        </pc:spChg>
        <pc:spChg chg="add del">
          <ac:chgData name="Minesh Patel" userId="a66d4990ec83ac90" providerId="LiveId" clId="{79E3557C-334A-4DDB-9861-8E2C28F86218}" dt="2021-07-19T15:17:57.478" v="3553" actId="478"/>
          <ac:spMkLst>
            <pc:docMk/>
            <pc:sldMk cId="4275640374" sldId="473"/>
            <ac:spMk id="11" creationId="{750D6BEE-FCBF-4056-A2BE-A3DB6113A27C}"/>
          </ac:spMkLst>
        </pc:spChg>
        <pc:spChg chg="mod">
          <ac:chgData name="Minesh Patel" userId="a66d4990ec83ac90" providerId="LiveId" clId="{79E3557C-334A-4DDB-9861-8E2C28F86218}" dt="2021-07-19T22:52:07.064" v="6041"/>
          <ac:spMkLst>
            <pc:docMk/>
            <pc:sldMk cId="4275640374" sldId="473"/>
            <ac:spMk id="11" creationId="{8905C466-3F27-4480-B2DB-E838F35BE242}"/>
          </ac:spMkLst>
        </pc:spChg>
        <pc:spChg chg="mod">
          <ac:chgData name="Minesh Patel" userId="a66d4990ec83ac90" providerId="LiveId" clId="{79E3557C-334A-4DDB-9861-8E2C28F86218}" dt="2021-07-19T22:52:07.064" v="6041"/>
          <ac:spMkLst>
            <pc:docMk/>
            <pc:sldMk cId="4275640374" sldId="473"/>
            <ac:spMk id="12" creationId="{6A5C59E0-95CB-4232-8F55-301F8B8D874B}"/>
          </ac:spMkLst>
        </pc:spChg>
        <pc:spChg chg="add del">
          <ac:chgData name="Minesh Patel" userId="a66d4990ec83ac90" providerId="LiveId" clId="{79E3557C-334A-4DDB-9861-8E2C28F86218}" dt="2021-07-19T15:17:57.478" v="3553" actId="478"/>
          <ac:spMkLst>
            <pc:docMk/>
            <pc:sldMk cId="4275640374" sldId="473"/>
            <ac:spMk id="12" creationId="{84207C4C-8858-48D5-BEA4-4BF1FC97F9E7}"/>
          </ac:spMkLst>
        </pc:spChg>
        <pc:spChg chg="del mod topLvl">
          <ac:chgData name="Minesh Patel" userId="a66d4990ec83ac90" providerId="LiveId" clId="{79E3557C-334A-4DDB-9861-8E2C28F86218}" dt="2021-07-19T22:53:02.348" v="6053" actId="21"/>
          <ac:spMkLst>
            <pc:docMk/>
            <pc:sldMk cId="4275640374" sldId="473"/>
            <ac:spMk id="16" creationId="{2AFB1BA2-1F17-4201-8B27-EC76ADDAE120}"/>
          </ac:spMkLst>
        </pc:spChg>
        <pc:spChg chg="mod">
          <ac:chgData name="Minesh Patel" userId="a66d4990ec83ac90" providerId="LiveId" clId="{79E3557C-334A-4DDB-9861-8E2C28F86218}" dt="2021-07-20T12:50:43.624" v="10772" actId="165"/>
          <ac:spMkLst>
            <pc:docMk/>
            <pc:sldMk cId="4275640374" sldId="473"/>
            <ac:spMk id="19" creationId="{A94C3C5F-876A-45D5-AF96-F00803CCC702}"/>
          </ac:spMkLst>
        </pc:spChg>
        <pc:spChg chg="mod">
          <ac:chgData name="Minesh Patel" userId="a66d4990ec83ac90" providerId="LiveId" clId="{79E3557C-334A-4DDB-9861-8E2C28F86218}" dt="2021-07-20T12:50:43.624" v="10772" actId="165"/>
          <ac:spMkLst>
            <pc:docMk/>
            <pc:sldMk cId="4275640374" sldId="473"/>
            <ac:spMk id="35" creationId="{AFE3E962-4E81-4A2B-BABA-859598FFD903}"/>
          </ac:spMkLst>
        </pc:spChg>
        <pc:spChg chg="mod">
          <ac:chgData name="Minesh Patel" userId="a66d4990ec83ac90" providerId="LiveId" clId="{79E3557C-334A-4DDB-9861-8E2C28F86218}" dt="2021-07-20T12:50:43.624" v="10772" actId="165"/>
          <ac:spMkLst>
            <pc:docMk/>
            <pc:sldMk cId="4275640374" sldId="473"/>
            <ac:spMk id="36" creationId="{41EB6967-272A-4413-90D7-B1F5B3FB2742}"/>
          </ac:spMkLst>
        </pc:spChg>
        <pc:spChg chg="mod">
          <ac:chgData name="Minesh Patel" userId="a66d4990ec83ac90" providerId="LiveId" clId="{79E3557C-334A-4DDB-9861-8E2C28F86218}" dt="2021-07-20T12:50:43.624" v="10772" actId="165"/>
          <ac:spMkLst>
            <pc:docMk/>
            <pc:sldMk cId="4275640374" sldId="473"/>
            <ac:spMk id="37" creationId="{01888021-D6B0-43B2-B169-25C8F4EBF12D}"/>
          </ac:spMkLst>
        </pc:spChg>
        <pc:spChg chg="mod">
          <ac:chgData name="Minesh Patel" userId="a66d4990ec83ac90" providerId="LiveId" clId="{79E3557C-334A-4DDB-9861-8E2C28F86218}" dt="2021-07-20T12:50:43.624" v="10772" actId="165"/>
          <ac:spMkLst>
            <pc:docMk/>
            <pc:sldMk cId="4275640374" sldId="473"/>
            <ac:spMk id="38" creationId="{03AAAFCE-FD97-4E40-A67C-A8B2CCA9D7D8}"/>
          </ac:spMkLst>
        </pc:spChg>
        <pc:spChg chg="mod">
          <ac:chgData name="Minesh Patel" userId="a66d4990ec83ac90" providerId="LiveId" clId="{79E3557C-334A-4DDB-9861-8E2C28F86218}" dt="2021-07-20T12:50:43.624" v="10772" actId="165"/>
          <ac:spMkLst>
            <pc:docMk/>
            <pc:sldMk cId="4275640374" sldId="473"/>
            <ac:spMk id="39" creationId="{E0E19D6A-767A-4BFE-81FF-AAC2E6B905B7}"/>
          </ac:spMkLst>
        </pc:spChg>
        <pc:spChg chg="mod">
          <ac:chgData name="Minesh Patel" userId="a66d4990ec83ac90" providerId="LiveId" clId="{79E3557C-334A-4DDB-9861-8E2C28F86218}" dt="2021-07-20T12:50:43.624" v="10772" actId="165"/>
          <ac:spMkLst>
            <pc:docMk/>
            <pc:sldMk cId="4275640374" sldId="473"/>
            <ac:spMk id="40" creationId="{1F1574DC-67BD-44C5-8A63-71D7C4A013A8}"/>
          </ac:spMkLst>
        </pc:spChg>
        <pc:spChg chg="mod">
          <ac:chgData name="Minesh Patel" userId="a66d4990ec83ac90" providerId="LiveId" clId="{79E3557C-334A-4DDB-9861-8E2C28F86218}" dt="2021-07-20T12:50:43.624" v="10772" actId="165"/>
          <ac:spMkLst>
            <pc:docMk/>
            <pc:sldMk cId="4275640374" sldId="473"/>
            <ac:spMk id="41" creationId="{0F6A6DC2-7A7C-4F70-B601-13C418D9736B}"/>
          </ac:spMkLst>
        </pc:spChg>
        <pc:spChg chg="mod">
          <ac:chgData name="Minesh Patel" userId="a66d4990ec83ac90" providerId="LiveId" clId="{79E3557C-334A-4DDB-9861-8E2C28F86218}" dt="2021-07-20T12:50:43.624" v="10772" actId="165"/>
          <ac:spMkLst>
            <pc:docMk/>
            <pc:sldMk cId="4275640374" sldId="473"/>
            <ac:spMk id="43" creationId="{4D537014-5D0A-4146-8C5D-1AF3CD424D5A}"/>
          </ac:spMkLst>
        </pc:spChg>
        <pc:spChg chg="mod">
          <ac:chgData name="Minesh Patel" userId="a66d4990ec83ac90" providerId="LiveId" clId="{79E3557C-334A-4DDB-9861-8E2C28F86218}" dt="2021-07-20T12:50:43.624" v="10772" actId="165"/>
          <ac:spMkLst>
            <pc:docMk/>
            <pc:sldMk cId="4275640374" sldId="473"/>
            <ac:spMk id="44" creationId="{62CD058C-F2B8-4820-9582-6A71A9835153}"/>
          </ac:spMkLst>
        </pc:spChg>
        <pc:spChg chg="mod">
          <ac:chgData name="Minesh Patel" userId="a66d4990ec83ac90" providerId="LiveId" clId="{79E3557C-334A-4DDB-9861-8E2C28F86218}" dt="2021-07-20T12:50:43.624" v="10772" actId="165"/>
          <ac:spMkLst>
            <pc:docMk/>
            <pc:sldMk cId="4275640374" sldId="473"/>
            <ac:spMk id="45" creationId="{6D84814A-CC5B-4CF5-AA0E-542BB634F9D5}"/>
          </ac:spMkLst>
        </pc:spChg>
        <pc:spChg chg="mod">
          <ac:chgData name="Minesh Patel" userId="a66d4990ec83ac90" providerId="LiveId" clId="{79E3557C-334A-4DDB-9861-8E2C28F86218}" dt="2021-07-20T12:50:43.624" v="10772" actId="165"/>
          <ac:spMkLst>
            <pc:docMk/>
            <pc:sldMk cId="4275640374" sldId="473"/>
            <ac:spMk id="46" creationId="{C7719692-3415-4A02-A06D-BCCDB0C714AD}"/>
          </ac:spMkLst>
        </pc:spChg>
        <pc:spChg chg="mod">
          <ac:chgData name="Minesh Patel" userId="a66d4990ec83ac90" providerId="LiveId" clId="{79E3557C-334A-4DDB-9861-8E2C28F86218}" dt="2021-07-20T12:50:43.624" v="10772" actId="165"/>
          <ac:spMkLst>
            <pc:docMk/>
            <pc:sldMk cId="4275640374" sldId="473"/>
            <ac:spMk id="47" creationId="{D2DACCB3-3EA8-4C26-B87E-D51044F52810}"/>
          </ac:spMkLst>
        </pc:spChg>
        <pc:spChg chg="add mod topLvl">
          <ac:chgData name="Minesh Patel" userId="a66d4990ec83ac90" providerId="LiveId" clId="{79E3557C-334A-4DDB-9861-8E2C28F86218}" dt="2021-07-20T12:50:47.927" v="10773" actId="164"/>
          <ac:spMkLst>
            <pc:docMk/>
            <pc:sldMk cId="4275640374" sldId="473"/>
            <ac:spMk id="48" creationId="{99626A3D-AEC6-4864-8AE2-556FDB74F87A}"/>
          </ac:spMkLst>
        </pc:spChg>
        <pc:spChg chg="add mod topLvl">
          <ac:chgData name="Minesh Patel" userId="a66d4990ec83ac90" providerId="LiveId" clId="{79E3557C-334A-4DDB-9861-8E2C28F86218}" dt="2021-07-20T12:50:55.010" v="10776" actId="164"/>
          <ac:spMkLst>
            <pc:docMk/>
            <pc:sldMk cId="4275640374" sldId="473"/>
            <ac:spMk id="49" creationId="{D5301A09-AEAE-479F-8527-0B6D5EB6C59A}"/>
          </ac:spMkLst>
        </pc:spChg>
        <pc:spChg chg="add del mod">
          <ac:chgData name="Minesh Patel" userId="a66d4990ec83ac90" providerId="LiveId" clId="{79E3557C-334A-4DDB-9861-8E2C28F86218}" dt="2021-07-19T23:51:21.577" v="7104" actId="21"/>
          <ac:spMkLst>
            <pc:docMk/>
            <pc:sldMk cId="4275640374" sldId="473"/>
            <ac:spMk id="51" creationId="{0E5FFCBA-A448-4250-AE7B-D2876D393C67}"/>
          </ac:spMkLst>
        </pc:spChg>
        <pc:spChg chg="add del mod">
          <ac:chgData name="Minesh Patel" userId="a66d4990ec83ac90" providerId="LiveId" clId="{79E3557C-334A-4DDB-9861-8E2C28F86218}" dt="2021-07-19T22:54:26.519" v="6089" actId="478"/>
          <ac:spMkLst>
            <pc:docMk/>
            <pc:sldMk cId="4275640374" sldId="473"/>
            <ac:spMk id="53" creationId="{95DEF2BF-7F93-46F3-A446-95D75E8646D9}"/>
          </ac:spMkLst>
        </pc:spChg>
        <pc:spChg chg="add mod topLvl">
          <ac:chgData name="Minesh Patel" userId="a66d4990ec83ac90" providerId="LiveId" clId="{79E3557C-334A-4DDB-9861-8E2C28F86218}" dt="2021-07-20T12:51:02.054" v="10779" actId="164"/>
          <ac:spMkLst>
            <pc:docMk/>
            <pc:sldMk cId="4275640374" sldId="473"/>
            <ac:spMk id="54" creationId="{61D36696-30D8-4775-8C5F-10AF934C1782}"/>
          </ac:spMkLst>
        </pc:spChg>
        <pc:spChg chg="mod">
          <ac:chgData name="Minesh Patel" userId="a66d4990ec83ac90" providerId="LiveId" clId="{79E3557C-334A-4DDB-9861-8E2C28F86218}" dt="2021-07-20T12:55:56.928" v="11451" actId="1076"/>
          <ac:spMkLst>
            <pc:docMk/>
            <pc:sldMk cId="4275640374" sldId="473"/>
            <ac:spMk id="58" creationId="{0DA3C94F-D7E8-478A-91BF-332B4D0E2A39}"/>
          </ac:spMkLst>
        </pc:spChg>
        <pc:spChg chg="mod">
          <ac:chgData name="Minesh Patel" userId="a66d4990ec83ac90" providerId="LiveId" clId="{79E3557C-334A-4DDB-9861-8E2C28F86218}" dt="2021-07-20T00:07:09.500" v="7411" actId="14100"/>
          <ac:spMkLst>
            <pc:docMk/>
            <pc:sldMk cId="4275640374" sldId="473"/>
            <ac:spMk id="60" creationId="{20FA04AE-015C-43C9-898E-88BBC6511469}"/>
          </ac:spMkLst>
        </pc:spChg>
        <pc:spChg chg="add del mod">
          <ac:chgData name="Minesh Patel" userId="a66d4990ec83ac90" providerId="LiveId" clId="{79E3557C-334A-4DDB-9861-8E2C28F86218}" dt="2021-07-20T00:11:52.735" v="7534" actId="478"/>
          <ac:spMkLst>
            <pc:docMk/>
            <pc:sldMk cId="4275640374" sldId="473"/>
            <ac:spMk id="63" creationId="{B7604F98-56E6-4835-A046-ACD3B495EA63}"/>
          </ac:spMkLst>
        </pc:spChg>
        <pc:spChg chg="add del mod">
          <ac:chgData name="Minesh Patel" userId="a66d4990ec83ac90" providerId="LiveId" clId="{79E3557C-334A-4DDB-9861-8E2C28F86218}" dt="2021-07-20T00:11:52.735" v="7534" actId="478"/>
          <ac:spMkLst>
            <pc:docMk/>
            <pc:sldMk cId="4275640374" sldId="473"/>
            <ac:spMk id="64" creationId="{41C1E790-053A-45E1-B1C2-DE28BBF0BE0F}"/>
          </ac:spMkLst>
        </pc:spChg>
        <pc:spChg chg="add mod">
          <ac:chgData name="Minesh Patel" userId="a66d4990ec83ac90" providerId="LiveId" clId="{79E3557C-334A-4DDB-9861-8E2C28F86218}" dt="2021-07-19T23:14:04.034" v="6797" actId="1076"/>
          <ac:spMkLst>
            <pc:docMk/>
            <pc:sldMk cId="4275640374" sldId="473"/>
            <ac:spMk id="65" creationId="{C34DE4FD-F445-4EAC-ACF7-AD02EE908919}"/>
          </ac:spMkLst>
        </pc:spChg>
        <pc:grpChg chg="add del mod">
          <ac:chgData name="Minesh Patel" userId="a66d4990ec83ac90" providerId="LiveId" clId="{79E3557C-334A-4DDB-9861-8E2C28F86218}" dt="2021-07-20T12:50:43.624" v="10772" actId="165"/>
          <ac:grpSpMkLst>
            <pc:docMk/>
            <pc:sldMk cId="4275640374" sldId="473"/>
            <ac:grpSpMk id="5" creationId="{93B22FE8-F5DA-4EF9-95C2-EACDC74A1E3B}"/>
          </ac:grpSpMkLst>
        </pc:grpChg>
        <pc:grpChg chg="add mod">
          <ac:chgData name="Minesh Patel" userId="a66d4990ec83ac90" providerId="LiveId" clId="{79E3557C-334A-4DDB-9861-8E2C28F86218}" dt="2021-07-20T12:50:47.927" v="10773" actId="164"/>
          <ac:grpSpMkLst>
            <pc:docMk/>
            <pc:sldMk cId="4275640374" sldId="473"/>
            <ac:grpSpMk id="6" creationId="{F42AC7DD-3733-4E45-8D43-AB27D8CC369A}"/>
          </ac:grpSpMkLst>
        </pc:grpChg>
        <pc:grpChg chg="add del mod">
          <ac:chgData name="Minesh Patel" userId="a66d4990ec83ac90" providerId="LiveId" clId="{79E3557C-334A-4DDB-9861-8E2C28F86218}" dt="2021-07-19T22:52:10.107" v="6042" actId="478"/>
          <ac:grpSpMkLst>
            <pc:docMk/>
            <pc:sldMk cId="4275640374" sldId="473"/>
            <ac:grpSpMk id="7" creationId="{790F0B03-6D93-4619-BC4C-4EC046BC735E}"/>
          </ac:grpSpMkLst>
        </pc:grpChg>
        <pc:grpChg chg="add mod">
          <ac:chgData name="Minesh Patel" userId="a66d4990ec83ac90" providerId="LiveId" clId="{79E3557C-334A-4DDB-9861-8E2C28F86218}" dt="2021-07-20T12:50:55.010" v="10776" actId="164"/>
          <ac:grpSpMkLst>
            <pc:docMk/>
            <pc:sldMk cId="4275640374" sldId="473"/>
            <ac:grpSpMk id="7" creationId="{843AFC36-97CD-45E7-AD6B-E5EC8148EA61}"/>
          </ac:grpSpMkLst>
        </pc:grpChg>
        <pc:grpChg chg="add mod">
          <ac:chgData name="Minesh Patel" userId="a66d4990ec83ac90" providerId="LiveId" clId="{79E3557C-334A-4DDB-9861-8E2C28F86218}" dt="2021-07-20T12:51:02.054" v="10779" actId="164"/>
          <ac:grpSpMkLst>
            <pc:docMk/>
            <pc:sldMk cId="4275640374" sldId="473"/>
            <ac:grpSpMk id="8" creationId="{1DA4C005-985A-4206-96C6-00923996B877}"/>
          </ac:grpSpMkLst>
        </pc:grpChg>
        <pc:grpChg chg="del mod topLvl">
          <ac:chgData name="Minesh Patel" userId="a66d4990ec83ac90" providerId="LiveId" clId="{79E3557C-334A-4DDB-9861-8E2C28F86218}" dt="2021-07-19T22:52:38.499" v="6047" actId="478"/>
          <ac:grpSpMkLst>
            <pc:docMk/>
            <pc:sldMk cId="4275640374" sldId="473"/>
            <ac:grpSpMk id="10" creationId="{11806DB6-C57B-459B-B319-153BADF31578}"/>
          </ac:grpSpMkLst>
        </pc:grpChg>
        <pc:grpChg chg="add del mod">
          <ac:chgData name="Minesh Patel" userId="a66d4990ec83ac90" providerId="LiveId" clId="{79E3557C-334A-4DDB-9861-8E2C28F86218}" dt="2021-07-19T22:53:02.348" v="6053" actId="21"/>
          <ac:grpSpMkLst>
            <pc:docMk/>
            <pc:sldMk cId="4275640374" sldId="473"/>
            <ac:grpSpMk id="14" creationId="{985C1B02-5FB2-4295-A0C4-98AF455A78BA}"/>
          </ac:grpSpMkLst>
        </pc:grpChg>
        <pc:grpChg chg="mod topLvl">
          <ac:chgData name="Minesh Patel" userId="a66d4990ec83ac90" providerId="LiveId" clId="{79E3557C-334A-4DDB-9861-8E2C28F86218}" dt="2021-07-20T12:50:47.927" v="10773" actId="164"/>
          <ac:grpSpMkLst>
            <pc:docMk/>
            <pc:sldMk cId="4275640374" sldId="473"/>
            <ac:grpSpMk id="15" creationId="{04D4134C-81E4-45E0-8D84-BD3CAFE0B5AE}"/>
          </ac:grpSpMkLst>
        </pc:grpChg>
        <pc:grpChg chg="mod">
          <ac:chgData name="Minesh Patel" userId="a66d4990ec83ac90" providerId="LiveId" clId="{79E3557C-334A-4DDB-9861-8E2C28F86218}" dt="2021-07-20T12:50:43.624" v="10772" actId="165"/>
          <ac:grpSpMkLst>
            <pc:docMk/>
            <pc:sldMk cId="4275640374" sldId="473"/>
            <ac:grpSpMk id="17" creationId="{11669B5F-D521-4606-A339-4F38AB3B0EA7}"/>
          </ac:grpSpMkLst>
        </pc:grpChg>
        <pc:grpChg chg="mod">
          <ac:chgData name="Minesh Patel" userId="a66d4990ec83ac90" providerId="LiveId" clId="{79E3557C-334A-4DDB-9861-8E2C28F86218}" dt="2021-07-20T12:50:43.624" v="10772" actId="165"/>
          <ac:grpSpMkLst>
            <pc:docMk/>
            <pc:sldMk cId="4275640374" sldId="473"/>
            <ac:grpSpMk id="18" creationId="{70E87DD5-1041-46C7-85CA-EF911921B360}"/>
          </ac:grpSpMkLst>
        </pc:grpChg>
        <pc:grpChg chg="add del mod topLvl">
          <ac:chgData name="Minesh Patel" userId="a66d4990ec83ac90" providerId="LiveId" clId="{79E3557C-334A-4DDB-9861-8E2C28F86218}" dt="2021-07-20T12:50:55.010" v="10776" actId="164"/>
          <ac:grpSpMkLst>
            <pc:docMk/>
            <pc:sldMk cId="4275640374" sldId="473"/>
            <ac:grpSpMk id="34" creationId="{2C1CCBB6-968B-4ECC-97AF-66D8E03F0B40}"/>
          </ac:grpSpMkLst>
        </pc:grpChg>
        <pc:grpChg chg="mod">
          <ac:chgData name="Minesh Patel" userId="a66d4990ec83ac90" providerId="LiveId" clId="{79E3557C-334A-4DDB-9861-8E2C28F86218}" dt="2021-07-20T12:50:43.624" v="10772" actId="165"/>
          <ac:grpSpMkLst>
            <pc:docMk/>
            <pc:sldMk cId="4275640374" sldId="473"/>
            <ac:grpSpMk id="42" creationId="{FDCDEB66-BF14-49A7-9AA8-403824E9FDCF}"/>
          </ac:grpSpMkLst>
        </pc:grpChg>
        <pc:grpChg chg="add mod">
          <ac:chgData name="Minesh Patel" userId="a66d4990ec83ac90" providerId="LiveId" clId="{79E3557C-334A-4DDB-9861-8E2C28F86218}" dt="2021-07-20T01:03:52.189" v="9011" actId="1076"/>
          <ac:grpSpMkLst>
            <pc:docMk/>
            <pc:sldMk cId="4275640374" sldId="473"/>
            <ac:grpSpMk id="57" creationId="{481C37F5-B3A2-488B-85D5-CDFABD80F5DF}"/>
          </ac:grpSpMkLst>
        </pc:grpChg>
        <pc:grpChg chg="add del mod">
          <ac:chgData name="Minesh Patel" userId="a66d4990ec83ac90" providerId="LiveId" clId="{79E3557C-334A-4DDB-9861-8E2C28F86218}" dt="2021-07-20T00:06:19.823" v="7397" actId="478"/>
          <ac:grpSpMkLst>
            <pc:docMk/>
            <pc:sldMk cId="4275640374" sldId="473"/>
            <ac:grpSpMk id="67" creationId="{57A1D3A4-F35B-4C44-9385-DE76077C1525}"/>
          </ac:grpSpMkLst>
        </pc:grpChg>
        <pc:cxnChg chg="mod">
          <ac:chgData name="Minesh Patel" userId="a66d4990ec83ac90" providerId="LiveId" clId="{79E3557C-334A-4DDB-9861-8E2C28F86218}" dt="2021-07-19T22:52:38.499" v="6047" actId="478"/>
          <ac:cxnSpMkLst>
            <pc:docMk/>
            <pc:sldMk cId="4275640374" sldId="473"/>
            <ac:cxnSpMk id="13" creationId="{18B38CD2-A6D1-4823-91D9-891114873B24}"/>
          </ac:cxnSpMkLst>
        </pc:cxnChg>
        <pc:cxnChg chg="mod">
          <ac:chgData name="Minesh Patel" userId="a66d4990ec83ac90" providerId="LiveId" clId="{79E3557C-334A-4DDB-9861-8E2C28F86218}" dt="2021-07-20T12:50:43.624" v="10772" actId="165"/>
          <ac:cxnSpMkLst>
            <pc:docMk/>
            <pc:sldMk cId="4275640374" sldId="473"/>
            <ac:cxnSpMk id="20" creationId="{7666DB67-42D0-44F1-803A-8888B9EB6BCE}"/>
          </ac:cxnSpMkLst>
        </pc:cxnChg>
        <pc:cxnChg chg="mod">
          <ac:chgData name="Minesh Patel" userId="a66d4990ec83ac90" providerId="LiveId" clId="{79E3557C-334A-4DDB-9861-8E2C28F86218}" dt="2021-07-20T12:50:43.624" v="10772" actId="165"/>
          <ac:cxnSpMkLst>
            <pc:docMk/>
            <pc:sldMk cId="4275640374" sldId="473"/>
            <ac:cxnSpMk id="21" creationId="{C3F95C55-5693-43CA-9637-01ADFA2E9D66}"/>
          </ac:cxnSpMkLst>
        </pc:cxnChg>
        <pc:cxnChg chg="mod">
          <ac:chgData name="Minesh Patel" userId="a66d4990ec83ac90" providerId="LiveId" clId="{79E3557C-334A-4DDB-9861-8E2C28F86218}" dt="2021-07-20T12:50:43.624" v="10772" actId="165"/>
          <ac:cxnSpMkLst>
            <pc:docMk/>
            <pc:sldMk cId="4275640374" sldId="473"/>
            <ac:cxnSpMk id="22" creationId="{4192DA97-754B-4A61-9979-56548FBC5703}"/>
          </ac:cxnSpMkLst>
        </pc:cxnChg>
        <pc:cxnChg chg="mod">
          <ac:chgData name="Minesh Patel" userId="a66d4990ec83ac90" providerId="LiveId" clId="{79E3557C-334A-4DDB-9861-8E2C28F86218}" dt="2021-07-20T12:50:43.624" v="10772" actId="165"/>
          <ac:cxnSpMkLst>
            <pc:docMk/>
            <pc:sldMk cId="4275640374" sldId="473"/>
            <ac:cxnSpMk id="23" creationId="{F81BD47D-F341-4CED-8958-EA48BB8F889F}"/>
          </ac:cxnSpMkLst>
        </pc:cxnChg>
        <pc:cxnChg chg="mod">
          <ac:chgData name="Minesh Patel" userId="a66d4990ec83ac90" providerId="LiveId" clId="{79E3557C-334A-4DDB-9861-8E2C28F86218}" dt="2021-07-20T12:50:43.624" v="10772" actId="165"/>
          <ac:cxnSpMkLst>
            <pc:docMk/>
            <pc:sldMk cId="4275640374" sldId="473"/>
            <ac:cxnSpMk id="24" creationId="{474D2881-E87A-4225-9901-74A18BC28EF6}"/>
          </ac:cxnSpMkLst>
        </pc:cxnChg>
        <pc:cxnChg chg="mod">
          <ac:chgData name="Minesh Patel" userId="a66d4990ec83ac90" providerId="LiveId" clId="{79E3557C-334A-4DDB-9861-8E2C28F86218}" dt="2021-07-20T12:50:43.624" v="10772" actId="165"/>
          <ac:cxnSpMkLst>
            <pc:docMk/>
            <pc:sldMk cId="4275640374" sldId="473"/>
            <ac:cxnSpMk id="25" creationId="{A8C603DC-26C7-4B97-910D-81CF098A8C5C}"/>
          </ac:cxnSpMkLst>
        </pc:cxnChg>
        <pc:cxnChg chg="mod">
          <ac:chgData name="Minesh Patel" userId="a66d4990ec83ac90" providerId="LiveId" clId="{79E3557C-334A-4DDB-9861-8E2C28F86218}" dt="2021-07-20T12:50:43.624" v="10772" actId="165"/>
          <ac:cxnSpMkLst>
            <pc:docMk/>
            <pc:sldMk cId="4275640374" sldId="473"/>
            <ac:cxnSpMk id="26" creationId="{9F2AC332-5D4F-4A9F-9788-3B47CC915449}"/>
          </ac:cxnSpMkLst>
        </pc:cxnChg>
        <pc:cxnChg chg="mod">
          <ac:chgData name="Minesh Patel" userId="a66d4990ec83ac90" providerId="LiveId" clId="{79E3557C-334A-4DDB-9861-8E2C28F86218}" dt="2021-07-20T12:50:43.624" v="10772" actId="165"/>
          <ac:cxnSpMkLst>
            <pc:docMk/>
            <pc:sldMk cId="4275640374" sldId="473"/>
            <ac:cxnSpMk id="27" creationId="{87DFC75A-746C-46CD-A862-38246216B8BC}"/>
          </ac:cxnSpMkLst>
        </pc:cxnChg>
        <pc:cxnChg chg="mod">
          <ac:chgData name="Minesh Patel" userId="a66d4990ec83ac90" providerId="LiveId" clId="{79E3557C-334A-4DDB-9861-8E2C28F86218}" dt="2021-07-20T12:50:43.624" v="10772" actId="165"/>
          <ac:cxnSpMkLst>
            <pc:docMk/>
            <pc:sldMk cId="4275640374" sldId="473"/>
            <ac:cxnSpMk id="28" creationId="{61FE8992-1BA1-4355-A948-05ED68F7055F}"/>
          </ac:cxnSpMkLst>
        </pc:cxnChg>
        <pc:cxnChg chg="mod">
          <ac:chgData name="Minesh Patel" userId="a66d4990ec83ac90" providerId="LiveId" clId="{79E3557C-334A-4DDB-9861-8E2C28F86218}" dt="2021-07-20T12:50:43.624" v="10772" actId="165"/>
          <ac:cxnSpMkLst>
            <pc:docMk/>
            <pc:sldMk cId="4275640374" sldId="473"/>
            <ac:cxnSpMk id="29" creationId="{C754D2EA-5BA6-48D2-B311-4B54B3971887}"/>
          </ac:cxnSpMkLst>
        </pc:cxnChg>
        <pc:cxnChg chg="mod">
          <ac:chgData name="Minesh Patel" userId="a66d4990ec83ac90" providerId="LiveId" clId="{79E3557C-334A-4DDB-9861-8E2C28F86218}" dt="2021-07-20T12:50:43.624" v="10772" actId="165"/>
          <ac:cxnSpMkLst>
            <pc:docMk/>
            <pc:sldMk cId="4275640374" sldId="473"/>
            <ac:cxnSpMk id="30" creationId="{0EFA9479-7623-407C-87C0-F3B1C6E3EBF6}"/>
          </ac:cxnSpMkLst>
        </pc:cxnChg>
        <pc:cxnChg chg="mod">
          <ac:chgData name="Minesh Patel" userId="a66d4990ec83ac90" providerId="LiveId" clId="{79E3557C-334A-4DDB-9861-8E2C28F86218}" dt="2021-07-20T12:50:43.624" v="10772" actId="165"/>
          <ac:cxnSpMkLst>
            <pc:docMk/>
            <pc:sldMk cId="4275640374" sldId="473"/>
            <ac:cxnSpMk id="31" creationId="{889AA6B3-5A2B-4999-AE4D-7883CAB1C497}"/>
          </ac:cxnSpMkLst>
        </pc:cxnChg>
        <pc:cxnChg chg="mod">
          <ac:chgData name="Minesh Patel" userId="a66d4990ec83ac90" providerId="LiveId" clId="{79E3557C-334A-4DDB-9861-8E2C28F86218}" dt="2021-07-20T12:50:43.624" v="10772" actId="165"/>
          <ac:cxnSpMkLst>
            <pc:docMk/>
            <pc:sldMk cId="4275640374" sldId="473"/>
            <ac:cxnSpMk id="32" creationId="{BA6D87B3-F370-4CEF-99B9-052538E0ECBA}"/>
          </ac:cxnSpMkLst>
        </pc:cxnChg>
        <pc:cxnChg chg="mod">
          <ac:chgData name="Minesh Patel" userId="a66d4990ec83ac90" providerId="LiveId" clId="{79E3557C-334A-4DDB-9861-8E2C28F86218}" dt="2021-07-20T12:50:43.624" v="10772" actId="165"/>
          <ac:cxnSpMkLst>
            <pc:docMk/>
            <pc:sldMk cId="4275640374" sldId="473"/>
            <ac:cxnSpMk id="33" creationId="{1B530E63-AF51-4273-B284-9E96FD2295EA}"/>
          </ac:cxnSpMkLst>
        </pc:cxnChg>
        <pc:cxnChg chg="add mod topLvl">
          <ac:chgData name="Minesh Patel" userId="a66d4990ec83ac90" providerId="LiveId" clId="{79E3557C-334A-4DDB-9861-8E2C28F86218}" dt="2021-07-20T12:51:02.054" v="10779" actId="164"/>
          <ac:cxnSpMkLst>
            <pc:docMk/>
            <pc:sldMk cId="4275640374" sldId="473"/>
            <ac:cxnSpMk id="50" creationId="{48669FE0-F67D-4109-BFC3-B674ADDC3508}"/>
          </ac:cxnSpMkLst>
        </pc:cxnChg>
        <pc:cxnChg chg="mod">
          <ac:chgData name="Minesh Patel" userId="a66d4990ec83ac90" providerId="LiveId" clId="{79E3557C-334A-4DDB-9861-8E2C28F86218}" dt="2021-07-20T12:55:53.965" v="11450" actId="14100"/>
          <ac:cxnSpMkLst>
            <pc:docMk/>
            <pc:sldMk cId="4275640374" sldId="473"/>
            <ac:cxnSpMk id="59" creationId="{E0AF53B9-1E7B-47DB-93BC-3494EDE4F5A2}"/>
          </ac:cxnSpMkLst>
        </pc:cxnChg>
        <pc:cxnChg chg="add mod">
          <ac:chgData name="Minesh Patel" userId="a66d4990ec83ac90" providerId="LiveId" clId="{79E3557C-334A-4DDB-9861-8E2C28F86218}" dt="2021-07-19T23:13:59.028" v="6796" actId="14100"/>
          <ac:cxnSpMkLst>
            <pc:docMk/>
            <pc:sldMk cId="4275640374" sldId="473"/>
            <ac:cxnSpMk id="66" creationId="{B0368899-D0BD-4D06-8A02-1C50612664F1}"/>
          </ac:cxnSpMkLst>
        </pc:cxnChg>
        <pc:cxnChg chg="add mod">
          <ac:chgData name="Minesh Patel" userId="a66d4990ec83ac90" providerId="LiveId" clId="{79E3557C-334A-4DDB-9861-8E2C28F86218}" dt="2021-07-19T23:05:25.138" v="6376" actId="571"/>
          <ac:cxnSpMkLst>
            <pc:docMk/>
            <pc:sldMk cId="4275640374" sldId="473"/>
            <ac:cxnSpMk id="73" creationId="{7DBB74D8-1E4D-4A6B-B73F-701B13AFEB94}"/>
          </ac:cxnSpMkLst>
        </pc:cxnChg>
        <pc:cxnChg chg="add mod">
          <ac:chgData name="Minesh Patel" userId="a66d4990ec83ac90" providerId="LiveId" clId="{79E3557C-334A-4DDB-9861-8E2C28F86218}" dt="2021-07-19T23:05:25.138" v="6376" actId="571"/>
          <ac:cxnSpMkLst>
            <pc:docMk/>
            <pc:sldMk cId="4275640374" sldId="473"/>
            <ac:cxnSpMk id="74" creationId="{244B08F9-F7E8-4BCA-8E94-9D78401A40AF}"/>
          </ac:cxnSpMkLst>
        </pc:cxnChg>
        <pc:cxnChg chg="add mod">
          <ac:chgData name="Minesh Patel" userId="a66d4990ec83ac90" providerId="LiveId" clId="{79E3557C-334A-4DDB-9861-8E2C28F86218}" dt="2021-07-19T23:05:25.138" v="6376" actId="571"/>
          <ac:cxnSpMkLst>
            <pc:docMk/>
            <pc:sldMk cId="4275640374" sldId="473"/>
            <ac:cxnSpMk id="75" creationId="{E8EB4A55-0FA8-4462-9503-C2F753735D68}"/>
          </ac:cxnSpMkLst>
        </pc:cxnChg>
        <pc:cxnChg chg="add mod">
          <ac:chgData name="Minesh Patel" userId="a66d4990ec83ac90" providerId="LiveId" clId="{79E3557C-334A-4DDB-9861-8E2C28F86218}" dt="2021-07-19T23:05:25.138" v="6376" actId="571"/>
          <ac:cxnSpMkLst>
            <pc:docMk/>
            <pc:sldMk cId="4275640374" sldId="473"/>
            <ac:cxnSpMk id="76" creationId="{32706B42-61FD-4F80-A69A-A780A1C57634}"/>
          </ac:cxnSpMkLst>
        </pc:cxnChg>
        <pc:cxnChg chg="add mod">
          <ac:chgData name="Minesh Patel" userId="a66d4990ec83ac90" providerId="LiveId" clId="{79E3557C-334A-4DDB-9861-8E2C28F86218}" dt="2021-07-19T23:05:25.138" v="6376" actId="571"/>
          <ac:cxnSpMkLst>
            <pc:docMk/>
            <pc:sldMk cId="4275640374" sldId="473"/>
            <ac:cxnSpMk id="77" creationId="{7DB074D6-6441-4549-8623-5707A18A6B63}"/>
          </ac:cxnSpMkLst>
        </pc:cxnChg>
        <pc:cxnChg chg="add mod">
          <ac:chgData name="Minesh Patel" userId="a66d4990ec83ac90" providerId="LiveId" clId="{79E3557C-334A-4DDB-9861-8E2C28F86218}" dt="2021-07-19T23:05:25.138" v="6376" actId="571"/>
          <ac:cxnSpMkLst>
            <pc:docMk/>
            <pc:sldMk cId="4275640374" sldId="473"/>
            <ac:cxnSpMk id="78" creationId="{2275A890-D5E1-4257-B984-1ADF222891F3}"/>
          </ac:cxnSpMkLst>
        </pc:cxnChg>
      </pc:sldChg>
      <pc:sldChg chg="addSp delSp modSp add del mod">
        <pc:chgData name="Minesh Patel" userId="a66d4990ec83ac90" providerId="LiveId" clId="{79E3557C-334A-4DDB-9861-8E2C28F86218}" dt="2021-07-19T15:24:32.963" v="4392" actId="47"/>
        <pc:sldMkLst>
          <pc:docMk/>
          <pc:sldMk cId="235331794" sldId="474"/>
        </pc:sldMkLst>
        <pc:spChg chg="mod">
          <ac:chgData name="Minesh Patel" userId="a66d4990ec83ac90" providerId="LiveId" clId="{79E3557C-334A-4DDB-9861-8E2C28F86218}" dt="2021-07-16T12:34:01.986" v="2606" actId="20577"/>
          <ac:spMkLst>
            <pc:docMk/>
            <pc:sldMk cId="235331794" sldId="474"/>
            <ac:spMk id="2" creationId="{00000000-0000-0000-0000-000000000000}"/>
          </ac:spMkLst>
        </pc:spChg>
        <pc:spChg chg="mod">
          <ac:chgData name="Minesh Patel" userId="a66d4990ec83ac90" providerId="LiveId" clId="{79E3557C-334A-4DDB-9861-8E2C28F86218}" dt="2021-07-16T12:44:25.499" v="2709" actId="207"/>
          <ac:spMkLst>
            <pc:docMk/>
            <pc:sldMk cId="235331794" sldId="474"/>
            <ac:spMk id="3" creationId="{80D37753-A3D6-4E53-9E05-C2478005A292}"/>
          </ac:spMkLst>
        </pc:spChg>
        <pc:spChg chg="mod">
          <ac:chgData name="Minesh Patel" userId="a66d4990ec83ac90" providerId="LiveId" clId="{79E3557C-334A-4DDB-9861-8E2C28F86218}" dt="2021-07-16T12:33:53.446" v="2578"/>
          <ac:spMkLst>
            <pc:docMk/>
            <pc:sldMk cId="235331794" sldId="474"/>
            <ac:spMk id="4" creationId="{E8A89F97-AFCF-4A8D-B37F-4048D2B5783D}"/>
          </ac:spMkLst>
        </pc:spChg>
        <pc:spChg chg="mod">
          <ac:chgData name="Minesh Patel" userId="a66d4990ec83ac90" providerId="LiveId" clId="{79E3557C-334A-4DDB-9861-8E2C28F86218}" dt="2021-07-16T12:34:04.794" v="2607" actId="1076"/>
          <ac:spMkLst>
            <pc:docMk/>
            <pc:sldMk cId="235331794" sldId="474"/>
            <ac:spMk id="5" creationId="{70350AF7-F223-4A56-A020-E3228BB5D606}"/>
          </ac:spMkLst>
        </pc:spChg>
        <pc:spChg chg="add del mod">
          <ac:chgData name="Minesh Patel" userId="a66d4990ec83ac90" providerId="LiveId" clId="{79E3557C-334A-4DDB-9861-8E2C28F86218}" dt="2021-07-16T12:33:53.446" v="2578"/>
          <ac:spMkLst>
            <pc:docMk/>
            <pc:sldMk cId="235331794" sldId="474"/>
            <ac:spMk id="6" creationId="{796F61D4-E171-45C9-82F9-6E057029FBA0}"/>
          </ac:spMkLst>
        </pc:spChg>
        <pc:spChg chg="add del mod">
          <ac:chgData name="Minesh Patel" userId="a66d4990ec83ac90" providerId="LiveId" clId="{79E3557C-334A-4DDB-9861-8E2C28F86218}" dt="2021-07-16T12:33:53.446" v="2578"/>
          <ac:spMkLst>
            <pc:docMk/>
            <pc:sldMk cId="235331794" sldId="474"/>
            <ac:spMk id="7" creationId="{126BAD8C-A8B5-453F-BAE3-1EF9EFC5994B}"/>
          </ac:spMkLst>
        </pc:spChg>
        <pc:spChg chg="add del mod">
          <ac:chgData name="Minesh Patel" userId="a66d4990ec83ac90" providerId="LiveId" clId="{79E3557C-334A-4DDB-9861-8E2C28F86218}" dt="2021-07-16T12:33:55.922" v="2580" actId="478"/>
          <ac:spMkLst>
            <pc:docMk/>
            <pc:sldMk cId="235331794" sldId="474"/>
            <ac:spMk id="8" creationId="{3D2212B5-FF07-49BC-8FB8-D47D1289D80B}"/>
          </ac:spMkLst>
        </pc:spChg>
        <pc:spChg chg="mod">
          <ac:chgData name="Minesh Patel" userId="a66d4990ec83ac90" providerId="LiveId" clId="{79E3557C-334A-4DDB-9861-8E2C28F86218}" dt="2021-07-16T12:44:25.499" v="2709" actId="207"/>
          <ac:spMkLst>
            <pc:docMk/>
            <pc:sldMk cId="235331794" sldId="474"/>
            <ac:spMk id="9" creationId="{B67326E8-B021-4FE9-9FE6-E48DC00D370C}"/>
          </ac:spMkLst>
        </pc:spChg>
        <pc:spChg chg="mod">
          <ac:chgData name="Minesh Patel" userId="a66d4990ec83ac90" providerId="LiveId" clId="{79E3557C-334A-4DDB-9861-8E2C28F86218}" dt="2021-07-16T12:34:06.722" v="2608" actId="1076"/>
          <ac:spMkLst>
            <pc:docMk/>
            <pc:sldMk cId="235331794" sldId="474"/>
            <ac:spMk id="10" creationId="{33D56F56-7F47-4770-9B7D-EEFF242162D3}"/>
          </ac:spMkLst>
        </pc:spChg>
        <pc:spChg chg="mod">
          <ac:chgData name="Minesh Patel" userId="a66d4990ec83ac90" providerId="LiveId" clId="{79E3557C-334A-4DDB-9861-8E2C28F86218}" dt="2021-07-16T12:44:25.499" v="2709" actId="207"/>
          <ac:spMkLst>
            <pc:docMk/>
            <pc:sldMk cId="235331794" sldId="474"/>
            <ac:spMk id="11" creationId="{750D6BEE-FCBF-4056-A2BE-A3DB6113A27C}"/>
          </ac:spMkLst>
        </pc:spChg>
        <pc:spChg chg="mod">
          <ac:chgData name="Minesh Patel" userId="a66d4990ec83ac90" providerId="LiveId" clId="{79E3557C-334A-4DDB-9861-8E2C28F86218}" dt="2021-07-16T12:34:09.690" v="2609" actId="1076"/>
          <ac:spMkLst>
            <pc:docMk/>
            <pc:sldMk cId="235331794" sldId="474"/>
            <ac:spMk id="12" creationId="{84207C4C-8858-48D5-BEA4-4BF1FC97F9E7}"/>
          </ac:spMkLst>
        </pc:spChg>
        <pc:spChg chg="add mod">
          <ac:chgData name="Minesh Patel" userId="a66d4990ec83ac90" providerId="LiveId" clId="{79E3557C-334A-4DDB-9861-8E2C28F86218}" dt="2021-07-16T12:44:25.499" v="2709" actId="207"/>
          <ac:spMkLst>
            <pc:docMk/>
            <pc:sldMk cId="235331794" sldId="474"/>
            <ac:spMk id="13" creationId="{DF191AB4-2793-4A8C-9E7C-760DB89C2DA4}"/>
          </ac:spMkLst>
        </pc:spChg>
        <pc:spChg chg="add mod">
          <ac:chgData name="Minesh Patel" userId="a66d4990ec83ac90" providerId="LiveId" clId="{79E3557C-334A-4DDB-9861-8E2C28F86218}" dt="2021-07-16T12:34:15.259" v="2614" actId="20577"/>
          <ac:spMkLst>
            <pc:docMk/>
            <pc:sldMk cId="235331794" sldId="474"/>
            <ac:spMk id="14" creationId="{497AF5C5-314F-41A9-A8C7-AB3CB61C95BC}"/>
          </ac:spMkLst>
        </pc:spChg>
      </pc:sldChg>
      <pc:sldChg chg="add">
        <pc:chgData name="Minesh Patel" userId="a66d4990ec83ac90" providerId="LiveId" clId="{79E3557C-334A-4DDB-9861-8E2C28F86218}" dt="2021-07-20T17:37:20.767" v="14599"/>
        <pc:sldMkLst>
          <pc:docMk/>
          <pc:sldMk cId="2582805387" sldId="475"/>
        </pc:sldMkLst>
      </pc:sldChg>
      <pc:sldChg chg="addSp delSp modSp add del mod ord">
        <pc:chgData name="Minesh Patel" userId="a66d4990ec83ac90" providerId="LiveId" clId="{79E3557C-334A-4DDB-9861-8E2C28F86218}" dt="2021-07-20T17:37:18.923" v="14598" actId="2696"/>
        <pc:sldMkLst>
          <pc:docMk/>
          <pc:sldMk cId="2870319597" sldId="475"/>
        </pc:sldMkLst>
        <pc:spChg chg="mod">
          <ac:chgData name="Minesh Patel" userId="a66d4990ec83ac90" providerId="LiveId" clId="{79E3557C-334A-4DDB-9861-8E2C28F86218}" dt="2021-07-19T15:16:28.826" v="3524" actId="20577"/>
          <ac:spMkLst>
            <pc:docMk/>
            <pc:sldMk cId="2870319597" sldId="475"/>
            <ac:spMk id="2" creationId="{00000000-0000-0000-0000-000000000000}"/>
          </ac:spMkLst>
        </pc:spChg>
        <pc:spChg chg="del">
          <ac:chgData name="Minesh Patel" userId="a66d4990ec83ac90" providerId="LiveId" clId="{79E3557C-334A-4DDB-9861-8E2C28F86218}" dt="2021-07-16T12:39:50.866" v="2656" actId="478"/>
          <ac:spMkLst>
            <pc:docMk/>
            <pc:sldMk cId="2870319597" sldId="475"/>
            <ac:spMk id="3" creationId="{80D37753-A3D6-4E53-9E05-C2478005A292}"/>
          </ac:spMkLst>
        </pc:spChg>
        <pc:spChg chg="del">
          <ac:chgData name="Minesh Patel" userId="a66d4990ec83ac90" providerId="LiveId" clId="{79E3557C-334A-4DDB-9861-8E2C28F86218}" dt="2021-07-16T12:39:50.866" v="2656" actId="478"/>
          <ac:spMkLst>
            <pc:docMk/>
            <pc:sldMk cId="2870319597" sldId="475"/>
            <ac:spMk id="5" creationId="{70350AF7-F223-4A56-A020-E3228BB5D606}"/>
          </ac:spMkLst>
        </pc:spChg>
        <pc:spChg chg="del">
          <ac:chgData name="Minesh Patel" userId="a66d4990ec83ac90" providerId="LiveId" clId="{79E3557C-334A-4DDB-9861-8E2C28F86218}" dt="2021-07-16T12:39:50.866" v="2656" actId="478"/>
          <ac:spMkLst>
            <pc:docMk/>
            <pc:sldMk cId="2870319597" sldId="475"/>
            <ac:spMk id="6" creationId="{6D8B9DA4-79DA-49C7-AB17-C898588F4124}"/>
          </ac:spMkLst>
        </pc:spChg>
        <pc:spChg chg="del">
          <ac:chgData name="Minesh Patel" userId="a66d4990ec83ac90" providerId="LiveId" clId="{79E3557C-334A-4DDB-9861-8E2C28F86218}" dt="2021-07-16T12:39:43.864" v="2654" actId="478"/>
          <ac:spMkLst>
            <pc:docMk/>
            <pc:sldMk cId="2870319597" sldId="475"/>
            <ac:spMk id="7" creationId="{18F3E661-D2B7-4E88-BE0C-2BBCDBC3C6BB}"/>
          </ac:spMkLst>
        </pc:spChg>
        <pc:spChg chg="del">
          <ac:chgData name="Minesh Patel" userId="a66d4990ec83ac90" providerId="LiveId" clId="{79E3557C-334A-4DDB-9861-8E2C28F86218}" dt="2021-07-16T12:39:50.866" v="2656" actId="478"/>
          <ac:spMkLst>
            <pc:docMk/>
            <pc:sldMk cId="2870319597" sldId="475"/>
            <ac:spMk id="8" creationId="{59F56AAF-6C7D-46E2-8AE0-5108620AAA64}"/>
          </ac:spMkLst>
        </pc:spChg>
        <pc:spChg chg="add del mod">
          <ac:chgData name="Minesh Patel" userId="a66d4990ec83ac90" providerId="LiveId" clId="{79E3557C-334A-4DDB-9861-8E2C28F86218}" dt="2021-07-16T12:39:45.722" v="2655" actId="478"/>
          <ac:spMkLst>
            <pc:docMk/>
            <pc:sldMk cId="2870319597" sldId="475"/>
            <ac:spMk id="10" creationId="{E51E91DB-11AC-442E-B00A-0E15CC8E56E2}"/>
          </ac:spMkLst>
        </pc:spChg>
        <pc:spChg chg="add mod">
          <ac:chgData name="Minesh Patel" userId="a66d4990ec83ac90" providerId="LiveId" clId="{79E3557C-334A-4DDB-9861-8E2C28F86218}" dt="2021-07-20T15:05:41.270" v="13028" actId="20577"/>
          <ac:spMkLst>
            <pc:docMk/>
            <pc:sldMk cId="2870319597" sldId="475"/>
            <ac:spMk id="11" creationId="{E631C8B2-B66B-41A1-A5D3-1A2B16E0069A}"/>
          </ac:spMkLst>
        </pc:spChg>
        <pc:spChg chg="add mod">
          <ac:chgData name="Minesh Patel" userId="a66d4990ec83ac90" providerId="LiveId" clId="{79E3557C-334A-4DDB-9861-8E2C28F86218}" dt="2021-07-20T01:15:21.888" v="9333" actId="255"/>
          <ac:spMkLst>
            <pc:docMk/>
            <pc:sldMk cId="2870319597" sldId="475"/>
            <ac:spMk id="12" creationId="{E930499B-D9D9-4B1F-9D0F-C2721AFBECD0}"/>
          </ac:spMkLst>
        </pc:spChg>
        <pc:spChg chg="add mod">
          <ac:chgData name="Minesh Patel" userId="a66d4990ec83ac90" providerId="LiveId" clId="{79E3557C-334A-4DDB-9861-8E2C28F86218}" dt="2021-07-20T01:15:51.938" v="9350" actId="20577"/>
          <ac:spMkLst>
            <pc:docMk/>
            <pc:sldMk cId="2870319597" sldId="475"/>
            <ac:spMk id="13" creationId="{4E5E65C8-6071-40FB-B6D9-00433D0113E3}"/>
          </ac:spMkLst>
        </pc:spChg>
        <pc:spChg chg="add mod">
          <ac:chgData name="Minesh Patel" userId="a66d4990ec83ac90" providerId="LiveId" clId="{79E3557C-334A-4DDB-9861-8E2C28F86218}" dt="2021-07-20T01:15:21.888" v="9333" actId="255"/>
          <ac:spMkLst>
            <pc:docMk/>
            <pc:sldMk cId="2870319597" sldId="475"/>
            <ac:spMk id="14" creationId="{C50B2D86-762D-47F3-B94E-E18CBEDE3CB3}"/>
          </ac:spMkLst>
        </pc:spChg>
        <pc:spChg chg="add mod">
          <ac:chgData name="Minesh Patel" userId="a66d4990ec83ac90" providerId="LiveId" clId="{79E3557C-334A-4DDB-9861-8E2C28F86218}" dt="2021-07-20T01:16:17.042" v="9402" actId="20577"/>
          <ac:spMkLst>
            <pc:docMk/>
            <pc:sldMk cId="2870319597" sldId="475"/>
            <ac:spMk id="15" creationId="{66CFF249-3D87-4B6F-8884-8E0ED9E357B0}"/>
          </ac:spMkLst>
        </pc:spChg>
        <pc:spChg chg="add mod">
          <ac:chgData name="Minesh Patel" userId="a66d4990ec83ac90" providerId="LiveId" clId="{79E3557C-334A-4DDB-9861-8E2C28F86218}" dt="2021-07-19T15:24:24.554" v="4391" actId="465"/>
          <ac:spMkLst>
            <pc:docMk/>
            <pc:sldMk cId="2870319597" sldId="475"/>
            <ac:spMk id="16" creationId="{3566B13B-D865-4A50-A7A8-FEF4D443F223}"/>
          </ac:spMkLst>
        </pc:spChg>
        <pc:spChg chg="add mod">
          <ac:chgData name="Minesh Patel" userId="a66d4990ec83ac90" providerId="LiveId" clId="{79E3557C-334A-4DDB-9861-8E2C28F86218}" dt="2021-07-20T01:17:03.379" v="9505" actId="20577"/>
          <ac:spMkLst>
            <pc:docMk/>
            <pc:sldMk cId="2870319597" sldId="475"/>
            <ac:spMk id="17" creationId="{02DC92CF-7DBE-4F8C-8308-DD1463C4C925}"/>
          </ac:spMkLst>
        </pc:spChg>
        <pc:spChg chg="add mod">
          <ac:chgData name="Minesh Patel" userId="a66d4990ec83ac90" providerId="LiveId" clId="{79E3557C-334A-4DDB-9861-8E2C28F86218}" dt="2021-07-19T15:24:24.554" v="4391" actId="465"/>
          <ac:spMkLst>
            <pc:docMk/>
            <pc:sldMk cId="2870319597" sldId="475"/>
            <ac:spMk id="18" creationId="{DB96337E-0C48-4B7F-8BFA-168A2B3A841D}"/>
          </ac:spMkLst>
        </pc:spChg>
        <pc:spChg chg="add del mod">
          <ac:chgData name="Minesh Patel" userId="a66d4990ec83ac90" providerId="LiveId" clId="{79E3557C-334A-4DDB-9861-8E2C28F86218}" dt="2021-07-19T15:15:58.529" v="3515" actId="478"/>
          <ac:spMkLst>
            <pc:docMk/>
            <pc:sldMk cId="2870319597" sldId="475"/>
            <ac:spMk id="19" creationId="{51EB07B5-781A-4205-8BB7-3B9BB68FFCA5}"/>
          </ac:spMkLst>
        </pc:spChg>
        <pc:spChg chg="add del mod">
          <ac:chgData name="Minesh Patel" userId="a66d4990ec83ac90" providerId="LiveId" clId="{79E3557C-334A-4DDB-9861-8E2C28F86218}" dt="2021-07-19T15:15:58.529" v="3515" actId="478"/>
          <ac:spMkLst>
            <pc:docMk/>
            <pc:sldMk cId="2870319597" sldId="475"/>
            <ac:spMk id="20" creationId="{5C261AC8-6D07-4573-9662-60688F212D02}"/>
          </ac:spMkLst>
        </pc:spChg>
        <pc:spChg chg="mod">
          <ac:chgData name="Minesh Patel" userId="a66d4990ec83ac90" providerId="LiveId" clId="{79E3557C-334A-4DDB-9861-8E2C28F86218}" dt="2021-07-20T17:09:19.730" v="13730" actId="20577"/>
          <ac:spMkLst>
            <pc:docMk/>
            <pc:sldMk cId="2870319597" sldId="475"/>
            <ac:spMk id="22" creationId="{101A833E-5A9C-4A39-9C1C-72EA128944F7}"/>
          </ac:spMkLst>
        </pc:spChg>
        <pc:spChg chg="mod">
          <ac:chgData name="Minesh Patel" userId="a66d4990ec83ac90" providerId="LiveId" clId="{79E3557C-334A-4DDB-9861-8E2C28F86218}" dt="2021-07-19T15:23:45.606" v="4329" actId="20577"/>
          <ac:spMkLst>
            <pc:docMk/>
            <pc:sldMk cId="2870319597" sldId="475"/>
            <ac:spMk id="23" creationId="{902E2088-7C0D-485E-9A09-0420D6F5C838}"/>
          </ac:spMkLst>
        </pc:spChg>
        <pc:grpChg chg="add mod">
          <ac:chgData name="Minesh Patel" userId="a66d4990ec83ac90" providerId="LiveId" clId="{79E3557C-334A-4DDB-9861-8E2C28F86218}" dt="2021-07-19T15:24:24.554" v="4391" actId="465"/>
          <ac:grpSpMkLst>
            <pc:docMk/>
            <pc:sldMk cId="2870319597" sldId="475"/>
            <ac:grpSpMk id="3" creationId="{BEAFB51E-F079-40DF-9298-9D7444183292}"/>
          </ac:grpSpMkLst>
        </pc:grpChg>
        <pc:grpChg chg="add mod">
          <ac:chgData name="Minesh Patel" userId="a66d4990ec83ac90" providerId="LiveId" clId="{79E3557C-334A-4DDB-9861-8E2C28F86218}" dt="2021-07-19T15:24:24.554" v="4391" actId="465"/>
          <ac:grpSpMkLst>
            <pc:docMk/>
            <pc:sldMk cId="2870319597" sldId="475"/>
            <ac:grpSpMk id="5" creationId="{D50573D0-C8F4-4E24-BF8B-DA4AF040AF9B}"/>
          </ac:grpSpMkLst>
        </pc:grpChg>
        <pc:grpChg chg="add mod">
          <ac:chgData name="Minesh Patel" userId="a66d4990ec83ac90" providerId="LiveId" clId="{79E3557C-334A-4DDB-9861-8E2C28F86218}" dt="2021-07-20T15:05:43.029" v="13030" actId="1076"/>
          <ac:grpSpMkLst>
            <pc:docMk/>
            <pc:sldMk cId="2870319597" sldId="475"/>
            <ac:grpSpMk id="6" creationId="{BD48CD65-9811-4B69-BFD0-F23CD2FDE432}"/>
          </ac:grpSpMkLst>
        </pc:grpChg>
        <pc:grpChg chg="add mod">
          <ac:chgData name="Minesh Patel" userId="a66d4990ec83ac90" providerId="LiveId" clId="{79E3557C-334A-4DDB-9861-8E2C28F86218}" dt="2021-07-19T15:24:24.554" v="4391" actId="465"/>
          <ac:grpSpMkLst>
            <pc:docMk/>
            <pc:sldMk cId="2870319597" sldId="475"/>
            <ac:grpSpMk id="7" creationId="{3F9E1A55-7088-4E03-921A-7F701DB490F6}"/>
          </ac:grpSpMkLst>
        </pc:grpChg>
        <pc:grpChg chg="add mod">
          <ac:chgData name="Minesh Patel" userId="a66d4990ec83ac90" providerId="LiveId" clId="{79E3557C-334A-4DDB-9861-8E2C28F86218}" dt="2021-07-19T15:24:24.554" v="4391" actId="465"/>
          <ac:grpSpMkLst>
            <pc:docMk/>
            <pc:sldMk cId="2870319597" sldId="475"/>
            <ac:grpSpMk id="21" creationId="{33F6468D-AC68-4376-802B-FD1B13CFA60E}"/>
          </ac:grpSpMkLst>
        </pc:grpChg>
      </pc:sldChg>
      <pc:sldChg chg="modSp add del mod">
        <pc:chgData name="Minesh Patel" userId="a66d4990ec83ac90" providerId="LiveId" clId="{79E3557C-334A-4DDB-9861-8E2C28F86218}" dt="2021-07-19T14:32:50.036" v="3161" actId="47"/>
        <pc:sldMkLst>
          <pc:docMk/>
          <pc:sldMk cId="2996597569" sldId="476"/>
        </pc:sldMkLst>
        <pc:spChg chg="mod">
          <ac:chgData name="Minesh Patel" userId="a66d4990ec83ac90" providerId="LiveId" clId="{79E3557C-334A-4DDB-9861-8E2C28F86218}" dt="2021-07-19T14:31:14.132" v="3092" actId="20577"/>
          <ac:spMkLst>
            <pc:docMk/>
            <pc:sldMk cId="2996597569" sldId="476"/>
            <ac:spMk id="2" creationId="{00000000-0000-0000-0000-000000000000}"/>
          </ac:spMkLst>
        </pc:spChg>
        <pc:spChg chg="mod">
          <ac:chgData name="Minesh Patel" userId="a66d4990ec83ac90" providerId="LiveId" clId="{79E3557C-334A-4DDB-9861-8E2C28F86218}" dt="2021-07-19T14:31:44.636" v="3108" actId="20577"/>
          <ac:spMkLst>
            <pc:docMk/>
            <pc:sldMk cId="2996597569" sldId="476"/>
            <ac:spMk id="7" creationId="{18F3E661-D2B7-4E88-BE0C-2BBCDBC3C6BB}"/>
          </ac:spMkLst>
        </pc:spChg>
      </pc:sldChg>
      <pc:sldChg chg="modSp add del mod">
        <pc:chgData name="Minesh Patel" userId="a66d4990ec83ac90" providerId="LiveId" clId="{79E3557C-334A-4DDB-9861-8E2C28F86218}" dt="2021-07-19T15:17:17.256" v="3525" actId="47"/>
        <pc:sldMkLst>
          <pc:docMk/>
          <pc:sldMk cId="3612583713" sldId="476"/>
        </pc:sldMkLst>
        <pc:spChg chg="mod">
          <ac:chgData name="Minesh Patel" userId="a66d4990ec83ac90" providerId="LiveId" clId="{79E3557C-334A-4DDB-9861-8E2C28F86218}" dt="2021-07-19T14:43:14.819" v="3296" actId="20577"/>
          <ac:spMkLst>
            <pc:docMk/>
            <pc:sldMk cId="3612583713" sldId="476"/>
            <ac:spMk id="22" creationId="{27F3E460-FFDC-4B52-8DE6-9E831601E878}"/>
          </ac:spMkLst>
        </pc:spChg>
      </pc:sldChg>
      <pc:sldChg chg="modSp add del mod">
        <pc:chgData name="Minesh Patel" userId="a66d4990ec83ac90" providerId="LiveId" clId="{79E3557C-334A-4DDB-9861-8E2C28F86218}" dt="2021-07-19T16:53:34.654" v="5343" actId="47"/>
        <pc:sldMkLst>
          <pc:docMk/>
          <pc:sldMk cId="4069014594" sldId="477"/>
        </pc:sldMkLst>
        <pc:spChg chg="mod">
          <ac:chgData name="Minesh Patel" userId="a66d4990ec83ac90" providerId="LiveId" clId="{79E3557C-334A-4DDB-9861-8E2C28F86218}" dt="2021-07-19T16:53:29.788" v="5342" actId="20577"/>
          <ac:spMkLst>
            <pc:docMk/>
            <pc:sldMk cId="4069014594" sldId="477"/>
            <ac:spMk id="50" creationId="{C012A292-B81C-4680-ABD7-381C70B1AACC}"/>
          </ac:spMkLst>
        </pc:spChg>
      </pc:sldChg>
      <pc:sldChg chg="modSp add mod">
        <pc:chgData name="Minesh Patel" userId="a66d4990ec83ac90" providerId="LiveId" clId="{79E3557C-334A-4DDB-9861-8E2C28F86218}" dt="2021-07-20T01:17:57.667" v="9562" actId="20577"/>
        <pc:sldMkLst>
          <pc:docMk/>
          <pc:sldMk cId="773154060" sldId="478"/>
        </pc:sldMkLst>
        <pc:spChg chg="mod">
          <ac:chgData name="Minesh Patel" userId="a66d4990ec83ac90" providerId="LiveId" clId="{79E3557C-334A-4DDB-9861-8E2C28F86218}" dt="2021-07-20T01:17:57.667" v="9562" actId="20577"/>
          <ac:spMkLst>
            <pc:docMk/>
            <pc:sldMk cId="773154060" sldId="478"/>
            <ac:spMk id="50" creationId="{C012A292-B81C-4680-ABD7-381C70B1AACC}"/>
          </ac:spMkLst>
        </pc:spChg>
      </pc:sldChg>
      <pc:sldChg chg="add del">
        <pc:chgData name="Minesh Patel" userId="a66d4990ec83ac90" providerId="LiveId" clId="{79E3557C-334A-4DDB-9861-8E2C28F86218}" dt="2021-07-20T01:11:53.692" v="9227" actId="47"/>
        <pc:sldMkLst>
          <pc:docMk/>
          <pc:sldMk cId="1601888434" sldId="479"/>
        </pc:sldMkLst>
      </pc:sldChg>
      <pc:sldChg chg="add del">
        <pc:chgData name="Minesh Patel" userId="a66d4990ec83ac90" providerId="LiveId" clId="{79E3557C-334A-4DDB-9861-8E2C28F86218}" dt="2021-07-20T01:11:53.692" v="9227" actId="47"/>
        <pc:sldMkLst>
          <pc:docMk/>
          <pc:sldMk cId="2517011104" sldId="480"/>
        </pc:sldMkLst>
      </pc:sldChg>
      <pc:sldChg chg="add">
        <pc:chgData name="Minesh Patel" userId="a66d4990ec83ac90" providerId="LiveId" clId="{79E3557C-334A-4DDB-9861-8E2C28F86218}" dt="2021-07-20T01:02:51.758" v="8953"/>
        <pc:sldMkLst>
          <pc:docMk/>
          <pc:sldMk cId="2909855020" sldId="481"/>
        </pc:sldMkLst>
      </pc:sldChg>
      <pc:sldChg chg="modSp add del mod">
        <pc:chgData name="Minesh Patel" userId="a66d4990ec83ac90" providerId="LiveId" clId="{79E3557C-334A-4DDB-9861-8E2C28F86218}" dt="2021-07-20T01:02:46.771" v="8952" actId="2696"/>
        <pc:sldMkLst>
          <pc:docMk/>
          <pc:sldMk cId="4255079993" sldId="481"/>
        </pc:sldMkLst>
        <pc:spChg chg="mod">
          <ac:chgData name="Minesh Patel" userId="a66d4990ec83ac90" providerId="LiveId" clId="{79E3557C-334A-4DDB-9861-8E2C28F86218}" dt="2021-07-19T15:21:47.534" v="4202" actId="20577"/>
          <ac:spMkLst>
            <pc:docMk/>
            <pc:sldMk cId="4255079993" sldId="481"/>
            <ac:spMk id="8" creationId="{35CF42D7-5108-42A0-926A-6C80ACBF8237}"/>
          </ac:spMkLst>
        </pc:spChg>
      </pc:sldChg>
      <pc:sldChg chg="addSp delSp modSp add del mod ord">
        <pc:chgData name="Minesh Patel" userId="a66d4990ec83ac90" providerId="LiveId" clId="{79E3557C-334A-4DDB-9861-8E2C28F86218}" dt="2021-07-20T01:02:46.771" v="8952" actId="2696"/>
        <pc:sldMkLst>
          <pc:docMk/>
          <pc:sldMk cId="2559187013" sldId="482"/>
        </pc:sldMkLst>
        <pc:spChg chg="mod">
          <ac:chgData name="Minesh Patel" userId="a66d4990ec83ac90" providerId="LiveId" clId="{79E3557C-334A-4DDB-9861-8E2C28F86218}" dt="2021-07-19T16:54:32.345" v="5405" actId="20577"/>
          <ac:spMkLst>
            <pc:docMk/>
            <pc:sldMk cId="2559187013" sldId="482"/>
            <ac:spMk id="2" creationId="{00000000-0000-0000-0000-000000000000}"/>
          </ac:spMkLst>
        </pc:spChg>
        <pc:spChg chg="add del mod">
          <ac:chgData name="Minesh Patel" userId="a66d4990ec83ac90" providerId="LiveId" clId="{79E3557C-334A-4DDB-9861-8E2C28F86218}" dt="2021-07-19T16:53:01.234" v="5335" actId="478"/>
          <ac:spMkLst>
            <pc:docMk/>
            <pc:sldMk cId="2559187013" sldId="482"/>
            <ac:spMk id="5" creationId="{FB7A0A92-ECA0-46BA-ADEE-4B2771D7BDB2}"/>
          </ac:spMkLst>
        </pc:spChg>
        <pc:spChg chg="add del mod">
          <ac:chgData name="Minesh Patel" userId="a66d4990ec83ac90" providerId="LiveId" clId="{79E3557C-334A-4DDB-9861-8E2C28F86218}" dt="2021-07-19T16:53:01.234" v="5335" actId="478"/>
          <ac:spMkLst>
            <pc:docMk/>
            <pc:sldMk cId="2559187013" sldId="482"/>
            <ac:spMk id="6" creationId="{D5BBB5C3-6F57-43A6-934C-849983300148}"/>
          </ac:spMkLst>
        </pc:spChg>
        <pc:spChg chg="add del mod">
          <ac:chgData name="Minesh Patel" userId="a66d4990ec83ac90" providerId="LiveId" clId="{79E3557C-334A-4DDB-9861-8E2C28F86218}" dt="2021-07-19T16:53:01.234" v="5335" actId="478"/>
          <ac:spMkLst>
            <pc:docMk/>
            <pc:sldMk cId="2559187013" sldId="482"/>
            <ac:spMk id="7" creationId="{63C3563C-D3D0-4A22-800D-AA4D65B308CD}"/>
          </ac:spMkLst>
        </pc:spChg>
        <pc:spChg chg="add del mod">
          <ac:chgData name="Minesh Patel" userId="a66d4990ec83ac90" providerId="LiveId" clId="{79E3557C-334A-4DDB-9861-8E2C28F86218}" dt="2021-07-19T16:54:22.710" v="5371" actId="21"/>
          <ac:spMkLst>
            <pc:docMk/>
            <pc:sldMk cId="2559187013" sldId="482"/>
            <ac:spMk id="8" creationId="{35CF42D7-5108-42A0-926A-6C80ACBF8237}"/>
          </ac:spMkLst>
        </pc:spChg>
        <pc:spChg chg="add del mod">
          <ac:chgData name="Minesh Patel" userId="a66d4990ec83ac90" providerId="LiveId" clId="{79E3557C-334A-4DDB-9861-8E2C28F86218}" dt="2021-07-19T16:54:22.710" v="5371" actId="21"/>
          <ac:spMkLst>
            <pc:docMk/>
            <pc:sldMk cId="2559187013" sldId="482"/>
            <ac:spMk id="9" creationId="{043370C5-9081-4E84-8230-1153CFE7E71C}"/>
          </ac:spMkLst>
        </pc:spChg>
        <pc:spChg chg="add del mod">
          <ac:chgData name="Minesh Patel" userId="a66d4990ec83ac90" providerId="LiveId" clId="{79E3557C-334A-4DDB-9861-8E2C28F86218}" dt="2021-07-19T16:54:22.710" v="5371" actId="21"/>
          <ac:spMkLst>
            <pc:docMk/>
            <pc:sldMk cId="2559187013" sldId="482"/>
            <ac:spMk id="10" creationId="{0C7E04DF-D0E0-4C66-A5A4-FDA600CC016D}"/>
          </ac:spMkLst>
        </pc:spChg>
        <pc:spChg chg="add del mod">
          <ac:chgData name="Minesh Patel" userId="a66d4990ec83ac90" providerId="LiveId" clId="{79E3557C-334A-4DDB-9861-8E2C28F86218}" dt="2021-07-19T16:54:22.710" v="5371" actId="21"/>
          <ac:spMkLst>
            <pc:docMk/>
            <pc:sldMk cId="2559187013" sldId="482"/>
            <ac:spMk id="12" creationId="{A1DD0E1C-2F12-45A2-9E1F-74C75E0A67E0}"/>
          </ac:spMkLst>
        </pc:spChg>
        <pc:picChg chg="add mod">
          <ac:chgData name="Minesh Patel" userId="a66d4990ec83ac90" providerId="LiveId" clId="{79E3557C-334A-4DDB-9861-8E2C28F86218}" dt="2021-07-19T16:53:08.110" v="5337" actId="1076"/>
          <ac:picMkLst>
            <pc:docMk/>
            <pc:sldMk cId="2559187013" sldId="482"/>
            <ac:picMk id="3" creationId="{11B34389-F57D-4F2F-80CA-AFEC5A78B6B7}"/>
          </ac:picMkLst>
        </pc:picChg>
      </pc:sldChg>
      <pc:sldChg chg="add del">
        <pc:chgData name="Minesh Patel" userId="a66d4990ec83ac90" providerId="LiveId" clId="{79E3557C-334A-4DDB-9861-8E2C28F86218}" dt="2021-07-20T17:49:47.373" v="14679" actId="47"/>
        <pc:sldMkLst>
          <pc:docMk/>
          <pc:sldMk cId="3737789242" sldId="482"/>
        </pc:sldMkLst>
      </pc:sldChg>
      <pc:sldChg chg="addSp delSp modSp add mod">
        <pc:chgData name="Minesh Patel" userId="a66d4990ec83ac90" providerId="LiveId" clId="{79E3557C-334A-4DDB-9861-8E2C28F86218}" dt="2021-07-20T17:21:33.773" v="14342" actId="21"/>
        <pc:sldMkLst>
          <pc:docMk/>
          <pc:sldMk cId="2915918275" sldId="483"/>
        </pc:sldMkLst>
        <pc:spChg chg="mod">
          <ac:chgData name="Minesh Patel" userId="a66d4990ec83ac90" providerId="LiveId" clId="{79E3557C-334A-4DDB-9861-8E2C28F86218}" dt="2021-07-20T01:19:48.251" v="9569"/>
          <ac:spMkLst>
            <pc:docMk/>
            <pc:sldMk cId="2915918275" sldId="483"/>
            <ac:spMk id="2" creationId="{00000000-0000-0000-0000-000000000000}"/>
          </ac:spMkLst>
        </pc:spChg>
        <pc:spChg chg="mod topLvl">
          <ac:chgData name="Minesh Patel" userId="a66d4990ec83ac90" providerId="LiveId" clId="{79E3557C-334A-4DDB-9861-8E2C28F86218}" dt="2021-07-19T16:18:00.821" v="4819" actId="404"/>
          <ac:spMkLst>
            <pc:docMk/>
            <pc:sldMk cId="2915918275" sldId="483"/>
            <ac:spMk id="11" creationId="{E631C8B2-B66B-41A1-A5D3-1A2B16E0069A}"/>
          </ac:spMkLst>
        </pc:spChg>
        <pc:spChg chg="mod topLvl">
          <ac:chgData name="Minesh Patel" userId="a66d4990ec83ac90" providerId="LiveId" clId="{79E3557C-334A-4DDB-9861-8E2C28F86218}" dt="2021-07-19T16:18:00.821" v="4819" actId="404"/>
          <ac:spMkLst>
            <pc:docMk/>
            <pc:sldMk cId="2915918275" sldId="483"/>
            <ac:spMk id="12" creationId="{E930499B-D9D9-4B1F-9D0F-C2721AFBECD0}"/>
          </ac:spMkLst>
        </pc:spChg>
        <pc:spChg chg="mod topLvl">
          <ac:chgData name="Minesh Patel" userId="a66d4990ec83ac90" providerId="LiveId" clId="{79E3557C-334A-4DDB-9861-8E2C28F86218}" dt="2021-07-19T16:18:55.931" v="4826" actId="465"/>
          <ac:spMkLst>
            <pc:docMk/>
            <pc:sldMk cId="2915918275" sldId="483"/>
            <ac:spMk id="13" creationId="{4E5E65C8-6071-40FB-B6D9-00433D0113E3}"/>
          </ac:spMkLst>
        </pc:spChg>
        <pc:spChg chg="mod topLvl">
          <ac:chgData name="Minesh Patel" userId="a66d4990ec83ac90" providerId="LiveId" clId="{79E3557C-334A-4DDB-9861-8E2C28F86218}" dt="2021-07-19T16:18:55.931" v="4826" actId="465"/>
          <ac:spMkLst>
            <pc:docMk/>
            <pc:sldMk cId="2915918275" sldId="483"/>
            <ac:spMk id="14" creationId="{C50B2D86-762D-47F3-B94E-E18CBEDE3CB3}"/>
          </ac:spMkLst>
        </pc:spChg>
        <pc:spChg chg="mod topLvl">
          <ac:chgData name="Minesh Patel" userId="a66d4990ec83ac90" providerId="LiveId" clId="{79E3557C-334A-4DDB-9861-8E2C28F86218}" dt="2021-07-19T16:18:55.931" v="4826" actId="465"/>
          <ac:spMkLst>
            <pc:docMk/>
            <pc:sldMk cId="2915918275" sldId="483"/>
            <ac:spMk id="15" creationId="{66CFF249-3D87-4B6F-8884-8E0ED9E357B0}"/>
          </ac:spMkLst>
        </pc:spChg>
        <pc:spChg chg="mod topLvl">
          <ac:chgData name="Minesh Patel" userId="a66d4990ec83ac90" providerId="LiveId" clId="{79E3557C-334A-4DDB-9861-8E2C28F86218}" dt="2021-07-19T16:18:55.931" v="4826" actId="465"/>
          <ac:spMkLst>
            <pc:docMk/>
            <pc:sldMk cId="2915918275" sldId="483"/>
            <ac:spMk id="16" creationId="{3566B13B-D865-4A50-A7A8-FEF4D443F223}"/>
          </ac:spMkLst>
        </pc:spChg>
        <pc:spChg chg="mod topLvl">
          <ac:chgData name="Minesh Patel" userId="a66d4990ec83ac90" providerId="LiveId" clId="{79E3557C-334A-4DDB-9861-8E2C28F86218}" dt="2021-07-19T16:18:55.931" v="4826" actId="465"/>
          <ac:spMkLst>
            <pc:docMk/>
            <pc:sldMk cId="2915918275" sldId="483"/>
            <ac:spMk id="17" creationId="{02DC92CF-7DBE-4F8C-8308-DD1463C4C925}"/>
          </ac:spMkLst>
        </pc:spChg>
        <pc:spChg chg="mod topLvl">
          <ac:chgData name="Minesh Patel" userId="a66d4990ec83ac90" providerId="LiveId" clId="{79E3557C-334A-4DDB-9861-8E2C28F86218}" dt="2021-07-19T16:18:55.931" v="4826" actId="465"/>
          <ac:spMkLst>
            <pc:docMk/>
            <pc:sldMk cId="2915918275" sldId="483"/>
            <ac:spMk id="18" creationId="{DB96337E-0C48-4B7F-8BFA-168A2B3A841D}"/>
          </ac:spMkLst>
        </pc:spChg>
        <pc:spChg chg="mod">
          <ac:chgData name="Minesh Patel" userId="a66d4990ec83ac90" providerId="LiveId" clId="{79E3557C-334A-4DDB-9861-8E2C28F86218}" dt="2021-07-20T17:21:19.118" v="14336"/>
          <ac:spMkLst>
            <pc:docMk/>
            <pc:sldMk cId="2915918275" sldId="483"/>
            <ac:spMk id="20" creationId="{FC51746E-326B-467E-B8D2-02042BB32287}"/>
          </ac:spMkLst>
        </pc:spChg>
        <pc:spChg chg="mod topLvl">
          <ac:chgData name="Minesh Patel" userId="a66d4990ec83ac90" providerId="LiveId" clId="{79E3557C-334A-4DDB-9861-8E2C28F86218}" dt="2021-07-19T16:18:00.821" v="4819" actId="404"/>
          <ac:spMkLst>
            <pc:docMk/>
            <pc:sldMk cId="2915918275" sldId="483"/>
            <ac:spMk id="22" creationId="{101A833E-5A9C-4A39-9C1C-72EA128944F7}"/>
          </ac:spMkLst>
        </pc:spChg>
        <pc:spChg chg="mod topLvl">
          <ac:chgData name="Minesh Patel" userId="a66d4990ec83ac90" providerId="LiveId" clId="{79E3557C-334A-4DDB-9861-8E2C28F86218}" dt="2021-07-19T16:18:00.821" v="4819" actId="404"/>
          <ac:spMkLst>
            <pc:docMk/>
            <pc:sldMk cId="2915918275" sldId="483"/>
            <ac:spMk id="23" creationId="{902E2088-7C0D-485E-9A09-0420D6F5C838}"/>
          </ac:spMkLst>
        </pc:spChg>
        <pc:spChg chg="mod">
          <ac:chgData name="Minesh Patel" userId="a66d4990ec83ac90" providerId="LiveId" clId="{79E3557C-334A-4DDB-9861-8E2C28F86218}" dt="2021-07-20T17:21:19.118" v="14336"/>
          <ac:spMkLst>
            <pc:docMk/>
            <pc:sldMk cId="2915918275" sldId="483"/>
            <ac:spMk id="24" creationId="{2D0E89BD-CEFA-4D75-897D-266FAA852038}"/>
          </ac:spMkLst>
        </pc:spChg>
        <pc:spChg chg="mod">
          <ac:chgData name="Minesh Patel" userId="a66d4990ec83ac90" providerId="LiveId" clId="{79E3557C-334A-4DDB-9861-8E2C28F86218}" dt="2021-07-20T17:21:19.118" v="14336"/>
          <ac:spMkLst>
            <pc:docMk/>
            <pc:sldMk cId="2915918275" sldId="483"/>
            <ac:spMk id="26" creationId="{0B40D209-6C16-40BA-98D6-EBF818046F6D}"/>
          </ac:spMkLst>
        </pc:spChg>
        <pc:spChg chg="mod">
          <ac:chgData name="Minesh Patel" userId="a66d4990ec83ac90" providerId="LiveId" clId="{79E3557C-334A-4DDB-9861-8E2C28F86218}" dt="2021-07-20T17:21:19.118" v="14336"/>
          <ac:spMkLst>
            <pc:docMk/>
            <pc:sldMk cId="2915918275" sldId="483"/>
            <ac:spMk id="27" creationId="{58E5118F-4DAF-48DB-934F-962C53B8E8CA}"/>
          </ac:spMkLst>
        </pc:spChg>
        <pc:spChg chg="mod">
          <ac:chgData name="Minesh Patel" userId="a66d4990ec83ac90" providerId="LiveId" clId="{79E3557C-334A-4DDB-9861-8E2C28F86218}" dt="2021-07-20T17:21:19.118" v="14336"/>
          <ac:spMkLst>
            <pc:docMk/>
            <pc:sldMk cId="2915918275" sldId="483"/>
            <ac:spMk id="29" creationId="{1E7ADB5A-F703-40E0-9FC4-5A0E07EC23F6}"/>
          </ac:spMkLst>
        </pc:spChg>
        <pc:spChg chg="mod">
          <ac:chgData name="Minesh Patel" userId="a66d4990ec83ac90" providerId="LiveId" clId="{79E3557C-334A-4DDB-9861-8E2C28F86218}" dt="2021-07-20T17:21:19.118" v="14336"/>
          <ac:spMkLst>
            <pc:docMk/>
            <pc:sldMk cId="2915918275" sldId="483"/>
            <ac:spMk id="30" creationId="{DD419144-BEA0-4CB8-B454-20D56453273B}"/>
          </ac:spMkLst>
        </pc:spChg>
        <pc:spChg chg="mod">
          <ac:chgData name="Minesh Patel" userId="a66d4990ec83ac90" providerId="LiveId" clId="{79E3557C-334A-4DDB-9861-8E2C28F86218}" dt="2021-07-20T17:21:19.118" v="14336"/>
          <ac:spMkLst>
            <pc:docMk/>
            <pc:sldMk cId="2915918275" sldId="483"/>
            <ac:spMk id="32" creationId="{30C8E1FB-21CC-41F0-BE18-D3534E707B25}"/>
          </ac:spMkLst>
        </pc:spChg>
        <pc:spChg chg="mod">
          <ac:chgData name="Minesh Patel" userId="a66d4990ec83ac90" providerId="LiveId" clId="{79E3557C-334A-4DDB-9861-8E2C28F86218}" dt="2021-07-20T17:21:19.118" v="14336"/>
          <ac:spMkLst>
            <pc:docMk/>
            <pc:sldMk cId="2915918275" sldId="483"/>
            <ac:spMk id="33" creationId="{F04CF55E-82E8-4D2A-9A79-4A774AE0D0C3}"/>
          </ac:spMkLst>
        </pc:spChg>
        <pc:spChg chg="mod">
          <ac:chgData name="Minesh Patel" userId="a66d4990ec83ac90" providerId="LiveId" clId="{79E3557C-334A-4DDB-9861-8E2C28F86218}" dt="2021-07-20T17:21:19.118" v="14336"/>
          <ac:spMkLst>
            <pc:docMk/>
            <pc:sldMk cId="2915918275" sldId="483"/>
            <ac:spMk id="35" creationId="{E1CB6913-334C-4239-8B8F-FB9C5BF3F46C}"/>
          </ac:spMkLst>
        </pc:spChg>
        <pc:spChg chg="mod">
          <ac:chgData name="Minesh Patel" userId="a66d4990ec83ac90" providerId="LiveId" clId="{79E3557C-334A-4DDB-9861-8E2C28F86218}" dt="2021-07-20T17:21:19.118" v="14336"/>
          <ac:spMkLst>
            <pc:docMk/>
            <pc:sldMk cId="2915918275" sldId="483"/>
            <ac:spMk id="36" creationId="{7B308E74-942F-40CB-A0A2-05012C3D3352}"/>
          </ac:spMkLst>
        </pc:spChg>
        <pc:spChg chg="del mod topLvl">
          <ac:chgData name="Minesh Patel" userId="a66d4990ec83ac90" providerId="LiveId" clId="{79E3557C-334A-4DDB-9861-8E2C28F86218}" dt="2021-07-20T17:21:27.425" v="14340" actId="478"/>
          <ac:spMkLst>
            <pc:docMk/>
            <pc:sldMk cId="2915918275" sldId="483"/>
            <ac:spMk id="38" creationId="{93B7BB06-81CF-4C84-933B-76683DCE26C8}"/>
          </ac:spMkLst>
        </pc:spChg>
        <pc:spChg chg="del mod topLvl">
          <ac:chgData name="Minesh Patel" userId="a66d4990ec83ac90" providerId="LiveId" clId="{79E3557C-334A-4DDB-9861-8E2C28F86218}" dt="2021-07-20T17:21:33.773" v="14342" actId="21"/>
          <ac:spMkLst>
            <pc:docMk/>
            <pc:sldMk cId="2915918275" sldId="483"/>
            <ac:spMk id="39" creationId="{82EDB21E-4360-48B0-83E6-F00AB9F4D819}"/>
          </ac:spMkLst>
        </pc:spChg>
        <pc:spChg chg="del mod topLvl">
          <ac:chgData name="Minesh Patel" userId="a66d4990ec83ac90" providerId="LiveId" clId="{79E3557C-334A-4DDB-9861-8E2C28F86218}" dt="2021-07-20T17:21:27.425" v="14340" actId="478"/>
          <ac:spMkLst>
            <pc:docMk/>
            <pc:sldMk cId="2915918275" sldId="483"/>
            <ac:spMk id="41" creationId="{05B5FF01-707D-4F9C-97CF-21C428A2C911}"/>
          </ac:spMkLst>
        </pc:spChg>
        <pc:spChg chg="del mod topLvl">
          <ac:chgData name="Minesh Patel" userId="a66d4990ec83ac90" providerId="LiveId" clId="{79E3557C-334A-4DDB-9861-8E2C28F86218}" dt="2021-07-20T17:21:33.773" v="14342" actId="21"/>
          <ac:spMkLst>
            <pc:docMk/>
            <pc:sldMk cId="2915918275" sldId="483"/>
            <ac:spMk id="42" creationId="{2C0420BC-991D-40F5-AF3F-736790317568}"/>
          </ac:spMkLst>
        </pc:spChg>
        <pc:spChg chg="del mod topLvl">
          <ac:chgData name="Minesh Patel" userId="a66d4990ec83ac90" providerId="LiveId" clId="{79E3557C-334A-4DDB-9861-8E2C28F86218}" dt="2021-07-20T17:21:27.425" v="14340" actId="478"/>
          <ac:spMkLst>
            <pc:docMk/>
            <pc:sldMk cId="2915918275" sldId="483"/>
            <ac:spMk id="44" creationId="{9702AFB5-268F-4577-A26E-7E9980848E68}"/>
          </ac:spMkLst>
        </pc:spChg>
        <pc:spChg chg="del mod topLvl">
          <ac:chgData name="Minesh Patel" userId="a66d4990ec83ac90" providerId="LiveId" clId="{79E3557C-334A-4DDB-9861-8E2C28F86218}" dt="2021-07-20T17:21:33.773" v="14342" actId="21"/>
          <ac:spMkLst>
            <pc:docMk/>
            <pc:sldMk cId="2915918275" sldId="483"/>
            <ac:spMk id="45" creationId="{B82F6E1D-A0B1-4B35-B2DB-F5C9A270BE7A}"/>
          </ac:spMkLst>
        </pc:spChg>
        <pc:spChg chg="del mod topLvl">
          <ac:chgData name="Minesh Patel" userId="a66d4990ec83ac90" providerId="LiveId" clId="{79E3557C-334A-4DDB-9861-8E2C28F86218}" dt="2021-07-20T17:21:27.425" v="14340" actId="478"/>
          <ac:spMkLst>
            <pc:docMk/>
            <pc:sldMk cId="2915918275" sldId="483"/>
            <ac:spMk id="47" creationId="{DC9D8CF9-0B9B-40DC-A752-681C3AB4112E}"/>
          </ac:spMkLst>
        </pc:spChg>
        <pc:spChg chg="del mod topLvl">
          <ac:chgData name="Minesh Patel" userId="a66d4990ec83ac90" providerId="LiveId" clId="{79E3557C-334A-4DDB-9861-8E2C28F86218}" dt="2021-07-20T17:21:33.773" v="14342" actId="21"/>
          <ac:spMkLst>
            <pc:docMk/>
            <pc:sldMk cId="2915918275" sldId="483"/>
            <ac:spMk id="48" creationId="{3B63646E-B0FC-471A-A9E8-3E1EB8774CAF}"/>
          </ac:spMkLst>
        </pc:spChg>
        <pc:spChg chg="del mod topLvl">
          <ac:chgData name="Minesh Patel" userId="a66d4990ec83ac90" providerId="LiveId" clId="{79E3557C-334A-4DDB-9861-8E2C28F86218}" dt="2021-07-20T17:21:27.425" v="14340" actId="478"/>
          <ac:spMkLst>
            <pc:docMk/>
            <pc:sldMk cId="2915918275" sldId="483"/>
            <ac:spMk id="50" creationId="{2A4A1269-83CF-4717-A2ED-2246EAC22F1E}"/>
          </ac:spMkLst>
        </pc:spChg>
        <pc:spChg chg="del mod topLvl">
          <ac:chgData name="Minesh Patel" userId="a66d4990ec83ac90" providerId="LiveId" clId="{79E3557C-334A-4DDB-9861-8E2C28F86218}" dt="2021-07-20T17:21:33.773" v="14342" actId="21"/>
          <ac:spMkLst>
            <pc:docMk/>
            <pc:sldMk cId="2915918275" sldId="483"/>
            <ac:spMk id="51" creationId="{B3C437ED-618E-487A-9969-FA13AACB30C3}"/>
          </ac:spMkLst>
        </pc:spChg>
        <pc:grpChg chg="add mod">
          <ac:chgData name="Minesh Patel" userId="a66d4990ec83ac90" providerId="LiveId" clId="{79E3557C-334A-4DDB-9861-8E2C28F86218}" dt="2021-07-19T16:18:55.931" v="4826" actId="465"/>
          <ac:grpSpMkLst>
            <pc:docMk/>
            <pc:sldMk cId="2915918275" sldId="483"/>
            <ac:grpSpMk id="3" creationId="{256E9925-1F38-4983-BD97-33E191B5700B}"/>
          </ac:grpSpMkLst>
        </pc:grpChg>
        <pc:grpChg chg="del mod">
          <ac:chgData name="Minesh Patel" userId="a66d4990ec83ac90" providerId="LiveId" clId="{79E3557C-334A-4DDB-9861-8E2C28F86218}" dt="2021-07-19T15:25:57.167" v="4398" actId="165"/>
          <ac:grpSpMkLst>
            <pc:docMk/>
            <pc:sldMk cId="2915918275" sldId="483"/>
            <ac:grpSpMk id="3" creationId="{BEAFB51E-F079-40DF-9298-9D7444183292}"/>
          </ac:grpSpMkLst>
        </pc:grpChg>
        <pc:grpChg chg="add mod">
          <ac:chgData name="Minesh Patel" userId="a66d4990ec83ac90" providerId="LiveId" clId="{79E3557C-334A-4DDB-9861-8E2C28F86218}" dt="2021-07-19T16:18:55.931" v="4826" actId="465"/>
          <ac:grpSpMkLst>
            <pc:docMk/>
            <pc:sldMk cId="2915918275" sldId="483"/>
            <ac:grpSpMk id="5" creationId="{C31433DF-D6AE-43E0-BF52-CBC2392B3B9B}"/>
          </ac:grpSpMkLst>
        </pc:grpChg>
        <pc:grpChg chg="del mod">
          <ac:chgData name="Minesh Patel" userId="a66d4990ec83ac90" providerId="LiveId" clId="{79E3557C-334A-4DDB-9861-8E2C28F86218}" dt="2021-07-19T15:25:57.167" v="4398" actId="165"/>
          <ac:grpSpMkLst>
            <pc:docMk/>
            <pc:sldMk cId="2915918275" sldId="483"/>
            <ac:grpSpMk id="5" creationId="{D50573D0-C8F4-4E24-BF8B-DA4AF040AF9B}"/>
          </ac:grpSpMkLst>
        </pc:grpChg>
        <pc:grpChg chg="add mod">
          <ac:chgData name="Minesh Patel" userId="a66d4990ec83ac90" providerId="LiveId" clId="{79E3557C-334A-4DDB-9861-8E2C28F86218}" dt="2021-07-19T16:18:55.931" v="4826" actId="465"/>
          <ac:grpSpMkLst>
            <pc:docMk/>
            <pc:sldMk cId="2915918275" sldId="483"/>
            <ac:grpSpMk id="6" creationId="{7CE33EC5-25A2-43F9-AAE9-58BF6D2302C9}"/>
          </ac:grpSpMkLst>
        </pc:grpChg>
        <pc:grpChg chg="del mod">
          <ac:chgData name="Minesh Patel" userId="a66d4990ec83ac90" providerId="LiveId" clId="{79E3557C-334A-4DDB-9861-8E2C28F86218}" dt="2021-07-19T15:25:57.167" v="4398" actId="165"/>
          <ac:grpSpMkLst>
            <pc:docMk/>
            <pc:sldMk cId="2915918275" sldId="483"/>
            <ac:grpSpMk id="6" creationId="{BD48CD65-9811-4B69-BFD0-F23CD2FDE432}"/>
          </ac:grpSpMkLst>
        </pc:grpChg>
        <pc:grpChg chg="del mod">
          <ac:chgData name="Minesh Patel" userId="a66d4990ec83ac90" providerId="LiveId" clId="{79E3557C-334A-4DDB-9861-8E2C28F86218}" dt="2021-07-19T15:25:57.167" v="4398" actId="165"/>
          <ac:grpSpMkLst>
            <pc:docMk/>
            <pc:sldMk cId="2915918275" sldId="483"/>
            <ac:grpSpMk id="7" creationId="{3F9E1A55-7088-4E03-921A-7F701DB490F6}"/>
          </ac:grpSpMkLst>
        </pc:grpChg>
        <pc:grpChg chg="add mod">
          <ac:chgData name="Minesh Patel" userId="a66d4990ec83ac90" providerId="LiveId" clId="{79E3557C-334A-4DDB-9861-8E2C28F86218}" dt="2021-07-19T16:18:55.931" v="4826" actId="465"/>
          <ac:grpSpMkLst>
            <pc:docMk/>
            <pc:sldMk cId="2915918275" sldId="483"/>
            <ac:grpSpMk id="7" creationId="{BAA5D5B8-3855-44AC-82E7-102BA1E1F95C}"/>
          </ac:grpSpMkLst>
        </pc:grpChg>
        <pc:grpChg chg="add del mod">
          <ac:chgData name="Minesh Patel" userId="a66d4990ec83ac90" providerId="LiveId" clId="{79E3557C-334A-4DDB-9861-8E2C28F86218}" dt="2021-07-19T16:08:01.035" v="4760" actId="165"/>
          <ac:grpSpMkLst>
            <pc:docMk/>
            <pc:sldMk cId="2915918275" sldId="483"/>
            <ac:grpSpMk id="8" creationId="{BB17BCBC-F9BB-41DF-B417-146F516D50ED}"/>
          </ac:grpSpMkLst>
        </pc:grpChg>
        <pc:grpChg chg="add del mod">
          <ac:chgData name="Minesh Patel" userId="a66d4990ec83ac90" providerId="LiveId" clId="{79E3557C-334A-4DDB-9861-8E2C28F86218}" dt="2021-07-19T16:08:01.035" v="4760" actId="165"/>
          <ac:grpSpMkLst>
            <pc:docMk/>
            <pc:sldMk cId="2915918275" sldId="483"/>
            <ac:grpSpMk id="9" creationId="{428ACD9B-28C1-4170-B5A8-9703693D0C3F}"/>
          </ac:grpSpMkLst>
        </pc:grpChg>
        <pc:grpChg chg="add del mod">
          <ac:chgData name="Minesh Patel" userId="a66d4990ec83ac90" providerId="LiveId" clId="{79E3557C-334A-4DDB-9861-8E2C28F86218}" dt="2021-07-19T16:08:01.035" v="4760" actId="165"/>
          <ac:grpSpMkLst>
            <pc:docMk/>
            <pc:sldMk cId="2915918275" sldId="483"/>
            <ac:grpSpMk id="10" creationId="{2E840235-9D13-4BB6-B61D-ED50ED8244AE}"/>
          </ac:grpSpMkLst>
        </pc:grpChg>
        <pc:grpChg chg="add del mod">
          <ac:chgData name="Minesh Patel" userId="a66d4990ec83ac90" providerId="LiveId" clId="{79E3557C-334A-4DDB-9861-8E2C28F86218}" dt="2021-07-19T16:08:01.035" v="4760" actId="165"/>
          <ac:grpSpMkLst>
            <pc:docMk/>
            <pc:sldMk cId="2915918275" sldId="483"/>
            <ac:grpSpMk id="19" creationId="{92D79C92-D474-4186-9A66-1788EA008B44}"/>
          </ac:grpSpMkLst>
        </pc:grpChg>
        <pc:grpChg chg="add del mod">
          <ac:chgData name="Minesh Patel" userId="a66d4990ec83ac90" providerId="LiveId" clId="{79E3557C-334A-4DDB-9861-8E2C28F86218}" dt="2021-07-20T17:21:20.625" v="14337"/>
          <ac:grpSpMkLst>
            <pc:docMk/>
            <pc:sldMk cId="2915918275" sldId="483"/>
            <ac:grpSpMk id="19" creationId="{E41496CC-BB70-4E16-AE89-2517D9C355BB}"/>
          </ac:grpSpMkLst>
        </pc:grpChg>
        <pc:grpChg chg="add del mod">
          <ac:chgData name="Minesh Patel" userId="a66d4990ec83ac90" providerId="LiveId" clId="{79E3557C-334A-4DDB-9861-8E2C28F86218}" dt="2021-07-19T16:08:01.035" v="4760" actId="165"/>
          <ac:grpSpMkLst>
            <pc:docMk/>
            <pc:sldMk cId="2915918275" sldId="483"/>
            <ac:grpSpMk id="20" creationId="{E4D57A79-A080-4EEF-8501-D8B13DDFF7C3}"/>
          </ac:grpSpMkLst>
        </pc:grpChg>
        <pc:grpChg chg="del mod">
          <ac:chgData name="Minesh Patel" userId="a66d4990ec83ac90" providerId="LiveId" clId="{79E3557C-334A-4DDB-9861-8E2C28F86218}" dt="2021-07-19T15:25:57.167" v="4398" actId="165"/>
          <ac:grpSpMkLst>
            <pc:docMk/>
            <pc:sldMk cId="2915918275" sldId="483"/>
            <ac:grpSpMk id="21" creationId="{33F6468D-AC68-4376-802B-FD1B13CFA60E}"/>
          </ac:grpSpMkLst>
        </pc:grpChg>
        <pc:grpChg chg="add mod">
          <ac:chgData name="Minesh Patel" userId="a66d4990ec83ac90" providerId="LiveId" clId="{79E3557C-334A-4DDB-9861-8E2C28F86218}" dt="2021-07-19T16:18:55.931" v="4826" actId="465"/>
          <ac:grpSpMkLst>
            <pc:docMk/>
            <pc:sldMk cId="2915918275" sldId="483"/>
            <ac:grpSpMk id="21" creationId="{94A10E90-0853-4BB2-A086-C5C4A7330463}"/>
          </ac:grpSpMkLst>
        </pc:grpChg>
        <pc:grpChg chg="add del mod">
          <ac:chgData name="Minesh Patel" userId="a66d4990ec83ac90" providerId="LiveId" clId="{79E3557C-334A-4DDB-9861-8E2C28F86218}" dt="2021-07-20T17:21:20.625" v="14337"/>
          <ac:grpSpMkLst>
            <pc:docMk/>
            <pc:sldMk cId="2915918275" sldId="483"/>
            <ac:grpSpMk id="25" creationId="{12AC8855-C632-4A49-BB74-5D77C295E75D}"/>
          </ac:grpSpMkLst>
        </pc:grpChg>
        <pc:grpChg chg="add del mod">
          <ac:chgData name="Minesh Patel" userId="a66d4990ec83ac90" providerId="LiveId" clId="{79E3557C-334A-4DDB-9861-8E2C28F86218}" dt="2021-07-20T17:21:20.625" v="14337"/>
          <ac:grpSpMkLst>
            <pc:docMk/>
            <pc:sldMk cId="2915918275" sldId="483"/>
            <ac:grpSpMk id="28" creationId="{DED42BC6-0B80-4DFC-AB3E-CF6CD4630BBF}"/>
          </ac:grpSpMkLst>
        </pc:grpChg>
        <pc:grpChg chg="add del mod">
          <ac:chgData name="Minesh Patel" userId="a66d4990ec83ac90" providerId="LiveId" clId="{79E3557C-334A-4DDB-9861-8E2C28F86218}" dt="2021-07-20T17:21:20.625" v="14337"/>
          <ac:grpSpMkLst>
            <pc:docMk/>
            <pc:sldMk cId="2915918275" sldId="483"/>
            <ac:grpSpMk id="31" creationId="{591B5438-F68B-4CFB-8252-489D94F36991}"/>
          </ac:grpSpMkLst>
        </pc:grpChg>
        <pc:grpChg chg="add del mod">
          <ac:chgData name="Minesh Patel" userId="a66d4990ec83ac90" providerId="LiveId" clId="{79E3557C-334A-4DDB-9861-8E2C28F86218}" dt="2021-07-20T17:21:20.625" v="14337"/>
          <ac:grpSpMkLst>
            <pc:docMk/>
            <pc:sldMk cId="2915918275" sldId="483"/>
            <ac:grpSpMk id="34" creationId="{3164AF40-6029-4BBC-A575-79B5A1CC919D}"/>
          </ac:grpSpMkLst>
        </pc:grpChg>
        <pc:grpChg chg="add del mod">
          <ac:chgData name="Minesh Patel" userId="a66d4990ec83ac90" providerId="LiveId" clId="{79E3557C-334A-4DDB-9861-8E2C28F86218}" dt="2021-07-20T17:21:24.937" v="14339" actId="165"/>
          <ac:grpSpMkLst>
            <pc:docMk/>
            <pc:sldMk cId="2915918275" sldId="483"/>
            <ac:grpSpMk id="37" creationId="{DD609B5B-E294-43D8-A31E-66CA24371F72}"/>
          </ac:grpSpMkLst>
        </pc:grpChg>
        <pc:grpChg chg="add del mod">
          <ac:chgData name="Minesh Patel" userId="a66d4990ec83ac90" providerId="LiveId" clId="{79E3557C-334A-4DDB-9861-8E2C28F86218}" dt="2021-07-20T17:21:24.937" v="14339" actId="165"/>
          <ac:grpSpMkLst>
            <pc:docMk/>
            <pc:sldMk cId="2915918275" sldId="483"/>
            <ac:grpSpMk id="40" creationId="{29FA286E-14A1-40FA-BEED-450C22AC8A2C}"/>
          </ac:grpSpMkLst>
        </pc:grpChg>
        <pc:grpChg chg="add del mod">
          <ac:chgData name="Minesh Patel" userId="a66d4990ec83ac90" providerId="LiveId" clId="{79E3557C-334A-4DDB-9861-8E2C28F86218}" dt="2021-07-20T17:21:24.937" v="14339" actId="165"/>
          <ac:grpSpMkLst>
            <pc:docMk/>
            <pc:sldMk cId="2915918275" sldId="483"/>
            <ac:grpSpMk id="43" creationId="{D28E939C-20F2-47EA-89E4-A6F2D7A0078E}"/>
          </ac:grpSpMkLst>
        </pc:grpChg>
        <pc:grpChg chg="add del mod">
          <ac:chgData name="Minesh Patel" userId="a66d4990ec83ac90" providerId="LiveId" clId="{79E3557C-334A-4DDB-9861-8E2C28F86218}" dt="2021-07-20T17:21:24.937" v="14339" actId="165"/>
          <ac:grpSpMkLst>
            <pc:docMk/>
            <pc:sldMk cId="2915918275" sldId="483"/>
            <ac:grpSpMk id="46" creationId="{C81D8D25-CF5E-4B4E-8AEC-C177B0BB7CD3}"/>
          </ac:grpSpMkLst>
        </pc:grpChg>
        <pc:grpChg chg="add del mod">
          <ac:chgData name="Minesh Patel" userId="a66d4990ec83ac90" providerId="LiveId" clId="{79E3557C-334A-4DDB-9861-8E2C28F86218}" dt="2021-07-20T17:21:24.937" v="14339" actId="165"/>
          <ac:grpSpMkLst>
            <pc:docMk/>
            <pc:sldMk cId="2915918275" sldId="483"/>
            <ac:grpSpMk id="49" creationId="{B6E450F1-BBFA-4352-85E7-3DAF778D96F8}"/>
          </ac:grpSpMkLst>
        </pc:grpChg>
      </pc:sldChg>
      <pc:sldChg chg="addSp delSp modSp add mod">
        <pc:chgData name="Minesh Patel" userId="a66d4990ec83ac90" providerId="LiveId" clId="{79E3557C-334A-4DDB-9861-8E2C28F86218}" dt="2021-07-19T16:20:26.076" v="4856"/>
        <pc:sldMkLst>
          <pc:docMk/>
          <pc:sldMk cId="740235318" sldId="484"/>
        </pc:sldMkLst>
        <pc:spChg chg="mod">
          <ac:chgData name="Minesh Patel" userId="a66d4990ec83ac90" providerId="LiveId" clId="{79E3557C-334A-4DDB-9861-8E2C28F86218}" dt="2021-07-19T16:11:44.061" v="4791" actId="108"/>
          <ac:spMkLst>
            <pc:docMk/>
            <pc:sldMk cId="740235318" sldId="484"/>
            <ac:spMk id="2" creationId="{00000000-0000-0000-0000-000000000000}"/>
          </ac:spMkLst>
        </pc:spChg>
        <pc:spChg chg="mod">
          <ac:chgData name="Minesh Patel" userId="a66d4990ec83ac90" providerId="LiveId" clId="{79E3557C-334A-4DDB-9861-8E2C28F86218}" dt="2021-07-19T16:11:37.428" v="4789" actId="108"/>
          <ac:spMkLst>
            <pc:docMk/>
            <pc:sldMk cId="740235318" sldId="484"/>
            <ac:spMk id="24" creationId="{2CA07C65-72FE-4408-B7DC-2FBAAF1B28D7}"/>
          </ac:spMkLst>
        </pc:spChg>
        <pc:spChg chg="mod">
          <ac:chgData name="Minesh Patel" userId="a66d4990ec83ac90" providerId="LiveId" clId="{79E3557C-334A-4DDB-9861-8E2C28F86218}" dt="2021-07-19T16:14:11.261" v="4795" actId="108"/>
          <ac:spMkLst>
            <pc:docMk/>
            <pc:sldMk cId="740235318" sldId="484"/>
            <ac:spMk id="25" creationId="{6376C9FB-7861-4000-941F-00A3DD94C18A}"/>
          </ac:spMkLst>
        </pc:spChg>
        <pc:spChg chg="mod">
          <ac:chgData name="Minesh Patel" userId="a66d4990ec83ac90" providerId="LiveId" clId="{79E3557C-334A-4DDB-9861-8E2C28F86218}" dt="2021-07-19T16:13:42.733" v="4792" actId="108"/>
          <ac:spMkLst>
            <pc:docMk/>
            <pc:sldMk cId="740235318" sldId="484"/>
            <ac:spMk id="27" creationId="{93AD713F-5FDD-4A5F-9656-E657F9667F40}"/>
          </ac:spMkLst>
        </pc:spChg>
        <pc:spChg chg="mod">
          <ac:chgData name="Minesh Patel" userId="a66d4990ec83ac90" providerId="LiveId" clId="{79E3557C-334A-4DDB-9861-8E2C28F86218}" dt="2021-07-19T16:11:07.604" v="4782" actId="108"/>
          <ac:spMkLst>
            <pc:docMk/>
            <pc:sldMk cId="740235318" sldId="484"/>
            <ac:spMk id="28" creationId="{1BB0EFF3-9877-4BAB-9925-58900A2AE8B7}"/>
          </ac:spMkLst>
        </pc:spChg>
        <pc:spChg chg="mod">
          <ac:chgData name="Minesh Patel" userId="a66d4990ec83ac90" providerId="LiveId" clId="{79E3557C-334A-4DDB-9861-8E2C28F86218}" dt="2021-07-19T16:10:45.435" v="4775"/>
          <ac:spMkLst>
            <pc:docMk/>
            <pc:sldMk cId="740235318" sldId="484"/>
            <ac:spMk id="30" creationId="{1980F634-4462-4E2D-A8AA-32A820519D89}"/>
          </ac:spMkLst>
        </pc:spChg>
        <pc:spChg chg="mod">
          <ac:chgData name="Minesh Patel" userId="a66d4990ec83ac90" providerId="LiveId" clId="{79E3557C-334A-4DDB-9861-8E2C28F86218}" dt="2021-07-19T16:10:45.435" v="4775"/>
          <ac:spMkLst>
            <pc:docMk/>
            <pc:sldMk cId="740235318" sldId="484"/>
            <ac:spMk id="31" creationId="{C42B6D86-466B-48E4-9AAB-1FEADA5A7750}"/>
          </ac:spMkLst>
        </pc:spChg>
        <pc:spChg chg="mod">
          <ac:chgData name="Minesh Patel" userId="a66d4990ec83ac90" providerId="LiveId" clId="{79E3557C-334A-4DDB-9861-8E2C28F86218}" dt="2021-07-19T16:10:45.435" v="4775"/>
          <ac:spMkLst>
            <pc:docMk/>
            <pc:sldMk cId="740235318" sldId="484"/>
            <ac:spMk id="33" creationId="{F345DFD3-95E4-4786-92C3-FE497F50082C}"/>
          </ac:spMkLst>
        </pc:spChg>
        <pc:spChg chg="mod">
          <ac:chgData name="Minesh Patel" userId="a66d4990ec83ac90" providerId="LiveId" clId="{79E3557C-334A-4DDB-9861-8E2C28F86218}" dt="2021-07-19T16:10:45.435" v="4775"/>
          <ac:spMkLst>
            <pc:docMk/>
            <pc:sldMk cId="740235318" sldId="484"/>
            <ac:spMk id="34" creationId="{EC1D1655-E4C6-4CEE-B641-CD672696EE17}"/>
          </ac:spMkLst>
        </pc:spChg>
        <pc:spChg chg="mod">
          <ac:chgData name="Minesh Patel" userId="a66d4990ec83ac90" providerId="LiveId" clId="{79E3557C-334A-4DDB-9861-8E2C28F86218}" dt="2021-07-19T16:10:45.435" v="4775"/>
          <ac:spMkLst>
            <pc:docMk/>
            <pc:sldMk cId="740235318" sldId="484"/>
            <ac:spMk id="36" creationId="{E05218E7-B416-4808-9C85-A151F50FAE32}"/>
          </ac:spMkLst>
        </pc:spChg>
        <pc:spChg chg="mod">
          <ac:chgData name="Minesh Patel" userId="a66d4990ec83ac90" providerId="LiveId" clId="{79E3557C-334A-4DDB-9861-8E2C28F86218}" dt="2021-07-19T16:10:45.435" v="4775"/>
          <ac:spMkLst>
            <pc:docMk/>
            <pc:sldMk cId="740235318" sldId="484"/>
            <ac:spMk id="37" creationId="{D5DFE86C-E330-424E-B820-A571E0B5899B}"/>
          </ac:spMkLst>
        </pc:spChg>
        <pc:spChg chg="mod">
          <ac:chgData name="Minesh Patel" userId="a66d4990ec83ac90" providerId="LiveId" clId="{79E3557C-334A-4DDB-9861-8E2C28F86218}" dt="2021-07-19T16:19:09.830" v="4828"/>
          <ac:spMkLst>
            <pc:docMk/>
            <pc:sldMk cId="740235318" sldId="484"/>
            <ac:spMk id="39" creationId="{B041ADDA-6210-4557-93E6-2D6B80126076}"/>
          </ac:spMkLst>
        </pc:spChg>
        <pc:spChg chg="mod">
          <ac:chgData name="Minesh Patel" userId="a66d4990ec83ac90" providerId="LiveId" clId="{79E3557C-334A-4DDB-9861-8E2C28F86218}" dt="2021-07-19T16:19:09.830" v="4828"/>
          <ac:spMkLst>
            <pc:docMk/>
            <pc:sldMk cId="740235318" sldId="484"/>
            <ac:spMk id="40" creationId="{B92C6F29-E544-4C06-93F1-7A37BC4B5E1C}"/>
          </ac:spMkLst>
        </pc:spChg>
        <pc:spChg chg="mod">
          <ac:chgData name="Minesh Patel" userId="a66d4990ec83ac90" providerId="LiveId" clId="{79E3557C-334A-4DDB-9861-8E2C28F86218}" dt="2021-07-19T16:19:09.830" v="4828"/>
          <ac:spMkLst>
            <pc:docMk/>
            <pc:sldMk cId="740235318" sldId="484"/>
            <ac:spMk id="42" creationId="{0E61F0B1-10EC-4F60-A41F-BB7F3DB656BC}"/>
          </ac:spMkLst>
        </pc:spChg>
        <pc:spChg chg="mod">
          <ac:chgData name="Minesh Patel" userId="a66d4990ec83ac90" providerId="LiveId" clId="{79E3557C-334A-4DDB-9861-8E2C28F86218}" dt="2021-07-19T16:19:31.609" v="4837" actId="208"/>
          <ac:spMkLst>
            <pc:docMk/>
            <pc:sldMk cId="740235318" sldId="484"/>
            <ac:spMk id="43" creationId="{1C3D6769-0792-4C15-8A44-668BFBC37D94}"/>
          </ac:spMkLst>
        </pc:spChg>
        <pc:spChg chg="mod">
          <ac:chgData name="Minesh Patel" userId="a66d4990ec83ac90" providerId="LiveId" clId="{79E3557C-334A-4DDB-9861-8E2C28F86218}" dt="2021-07-19T16:19:09.830" v="4828"/>
          <ac:spMkLst>
            <pc:docMk/>
            <pc:sldMk cId="740235318" sldId="484"/>
            <ac:spMk id="45" creationId="{76BD194E-3FD0-4897-849B-5E9ED6455929}"/>
          </ac:spMkLst>
        </pc:spChg>
        <pc:spChg chg="mod">
          <ac:chgData name="Minesh Patel" userId="a66d4990ec83ac90" providerId="LiveId" clId="{79E3557C-334A-4DDB-9861-8E2C28F86218}" dt="2021-07-19T16:19:09.830" v="4828"/>
          <ac:spMkLst>
            <pc:docMk/>
            <pc:sldMk cId="740235318" sldId="484"/>
            <ac:spMk id="46" creationId="{3EE38F5A-5B75-4229-A33F-BD446B9420B8}"/>
          </ac:spMkLst>
        </pc:spChg>
        <pc:spChg chg="mod">
          <ac:chgData name="Minesh Patel" userId="a66d4990ec83ac90" providerId="LiveId" clId="{79E3557C-334A-4DDB-9861-8E2C28F86218}" dt="2021-07-19T16:19:09.830" v="4828"/>
          <ac:spMkLst>
            <pc:docMk/>
            <pc:sldMk cId="740235318" sldId="484"/>
            <ac:spMk id="48" creationId="{CAF5E991-F4EF-4C07-AE9B-51E4D525EF2B}"/>
          </ac:spMkLst>
        </pc:spChg>
        <pc:spChg chg="mod">
          <ac:chgData name="Minesh Patel" userId="a66d4990ec83ac90" providerId="LiveId" clId="{79E3557C-334A-4DDB-9861-8E2C28F86218}" dt="2021-07-19T16:19:09.830" v="4828"/>
          <ac:spMkLst>
            <pc:docMk/>
            <pc:sldMk cId="740235318" sldId="484"/>
            <ac:spMk id="49" creationId="{6DD1F17E-606B-4DF2-B90B-82FA56BB6B9D}"/>
          </ac:spMkLst>
        </pc:spChg>
        <pc:spChg chg="mod">
          <ac:chgData name="Minesh Patel" userId="a66d4990ec83ac90" providerId="LiveId" clId="{79E3557C-334A-4DDB-9861-8E2C28F86218}" dt="2021-07-19T16:19:09.830" v="4828"/>
          <ac:spMkLst>
            <pc:docMk/>
            <pc:sldMk cId="740235318" sldId="484"/>
            <ac:spMk id="51" creationId="{DD16BA9C-2C4F-42BA-A38B-AA6EA91032D4}"/>
          </ac:spMkLst>
        </pc:spChg>
        <pc:spChg chg="mod">
          <ac:chgData name="Minesh Patel" userId="a66d4990ec83ac90" providerId="LiveId" clId="{79E3557C-334A-4DDB-9861-8E2C28F86218}" dt="2021-07-19T16:19:09.830" v="4828"/>
          <ac:spMkLst>
            <pc:docMk/>
            <pc:sldMk cId="740235318" sldId="484"/>
            <ac:spMk id="52" creationId="{57768BAA-1841-4E33-8973-263061C6F230}"/>
          </ac:spMkLst>
        </pc:spChg>
        <pc:spChg chg="mod">
          <ac:chgData name="Minesh Patel" userId="a66d4990ec83ac90" providerId="LiveId" clId="{79E3557C-334A-4DDB-9861-8E2C28F86218}" dt="2021-07-19T16:20:26.076" v="4856"/>
          <ac:spMkLst>
            <pc:docMk/>
            <pc:sldMk cId="740235318" sldId="484"/>
            <ac:spMk id="54" creationId="{0170B0B2-8428-4D44-BBAC-F3BF22640502}"/>
          </ac:spMkLst>
        </pc:spChg>
        <pc:spChg chg="mod">
          <ac:chgData name="Minesh Patel" userId="a66d4990ec83ac90" providerId="LiveId" clId="{79E3557C-334A-4DDB-9861-8E2C28F86218}" dt="2021-07-19T16:20:26.076" v="4856"/>
          <ac:spMkLst>
            <pc:docMk/>
            <pc:sldMk cId="740235318" sldId="484"/>
            <ac:spMk id="55" creationId="{A1A65943-889D-4AED-A8F5-5850FCB1FABF}"/>
          </ac:spMkLst>
        </pc:spChg>
        <pc:grpChg chg="del">
          <ac:chgData name="Minesh Patel" userId="a66d4990ec83ac90" providerId="LiveId" clId="{79E3557C-334A-4DDB-9861-8E2C28F86218}" dt="2021-07-19T16:10:44.947" v="4774" actId="478"/>
          <ac:grpSpMkLst>
            <pc:docMk/>
            <pc:sldMk cId="740235318" sldId="484"/>
            <ac:grpSpMk id="8" creationId="{BB17BCBC-F9BB-41DF-B417-146F516D50ED}"/>
          </ac:grpSpMkLst>
        </pc:grpChg>
        <pc:grpChg chg="del">
          <ac:chgData name="Minesh Patel" userId="a66d4990ec83ac90" providerId="LiveId" clId="{79E3557C-334A-4DDB-9861-8E2C28F86218}" dt="2021-07-19T16:10:44.947" v="4774" actId="478"/>
          <ac:grpSpMkLst>
            <pc:docMk/>
            <pc:sldMk cId="740235318" sldId="484"/>
            <ac:grpSpMk id="9" creationId="{428ACD9B-28C1-4170-B5A8-9703693D0C3F}"/>
          </ac:grpSpMkLst>
        </pc:grpChg>
        <pc:grpChg chg="del">
          <ac:chgData name="Minesh Patel" userId="a66d4990ec83ac90" providerId="LiveId" clId="{79E3557C-334A-4DDB-9861-8E2C28F86218}" dt="2021-07-19T16:10:44.947" v="4774" actId="478"/>
          <ac:grpSpMkLst>
            <pc:docMk/>
            <pc:sldMk cId="740235318" sldId="484"/>
            <ac:grpSpMk id="10" creationId="{2E840235-9D13-4BB6-B61D-ED50ED8244AE}"/>
          </ac:grpSpMkLst>
        </pc:grpChg>
        <pc:grpChg chg="del">
          <ac:chgData name="Minesh Patel" userId="a66d4990ec83ac90" providerId="LiveId" clId="{79E3557C-334A-4DDB-9861-8E2C28F86218}" dt="2021-07-19T16:10:44.947" v="4774" actId="478"/>
          <ac:grpSpMkLst>
            <pc:docMk/>
            <pc:sldMk cId="740235318" sldId="484"/>
            <ac:grpSpMk id="19" creationId="{92D79C92-D474-4186-9A66-1788EA008B44}"/>
          </ac:grpSpMkLst>
        </pc:grpChg>
        <pc:grpChg chg="del">
          <ac:chgData name="Minesh Patel" userId="a66d4990ec83ac90" providerId="LiveId" clId="{79E3557C-334A-4DDB-9861-8E2C28F86218}" dt="2021-07-19T16:10:44.947" v="4774" actId="478"/>
          <ac:grpSpMkLst>
            <pc:docMk/>
            <pc:sldMk cId="740235318" sldId="484"/>
            <ac:grpSpMk id="20" creationId="{E4D57A79-A080-4EEF-8501-D8B13DDFF7C3}"/>
          </ac:grpSpMkLst>
        </pc:grpChg>
        <pc:grpChg chg="add del mod">
          <ac:chgData name="Minesh Patel" userId="a66d4990ec83ac90" providerId="LiveId" clId="{79E3557C-334A-4DDB-9861-8E2C28F86218}" dt="2021-07-19T16:19:09.454" v="4827" actId="478"/>
          <ac:grpSpMkLst>
            <pc:docMk/>
            <pc:sldMk cId="740235318" sldId="484"/>
            <ac:grpSpMk id="21" creationId="{F52DE7B7-7508-4A03-A89F-F6C1263A2A4B}"/>
          </ac:grpSpMkLst>
        </pc:grpChg>
        <pc:grpChg chg="add del mod">
          <ac:chgData name="Minesh Patel" userId="a66d4990ec83ac90" providerId="LiveId" clId="{79E3557C-334A-4DDB-9861-8E2C28F86218}" dt="2021-07-19T16:19:09.454" v="4827" actId="478"/>
          <ac:grpSpMkLst>
            <pc:docMk/>
            <pc:sldMk cId="740235318" sldId="484"/>
            <ac:grpSpMk id="26" creationId="{675E9D31-78AA-456E-828C-48006E9E5CB0}"/>
          </ac:grpSpMkLst>
        </pc:grpChg>
        <pc:grpChg chg="add del mod">
          <ac:chgData name="Minesh Patel" userId="a66d4990ec83ac90" providerId="LiveId" clId="{79E3557C-334A-4DDB-9861-8E2C28F86218}" dt="2021-07-19T16:19:09.454" v="4827" actId="478"/>
          <ac:grpSpMkLst>
            <pc:docMk/>
            <pc:sldMk cId="740235318" sldId="484"/>
            <ac:grpSpMk id="29" creationId="{8F5D0A8A-D8FB-4FAC-9265-371F40A07EA0}"/>
          </ac:grpSpMkLst>
        </pc:grpChg>
        <pc:grpChg chg="add del mod">
          <ac:chgData name="Minesh Patel" userId="a66d4990ec83ac90" providerId="LiveId" clId="{79E3557C-334A-4DDB-9861-8E2C28F86218}" dt="2021-07-19T16:19:09.454" v="4827" actId="478"/>
          <ac:grpSpMkLst>
            <pc:docMk/>
            <pc:sldMk cId="740235318" sldId="484"/>
            <ac:grpSpMk id="32" creationId="{D373D4F6-8645-4F8B-B282-DCB8645D269D}"/>
          </ac:grpSpMkLst>
        </pc:grpChg>
        <pc:grpChg chg="add del mod">
          <ac:chgData name="Minesh Patel" userId="a66d4990ec83ac90" providerId="LiveId" clId="{79E3557C-334A-4DDB-9861-8E2C28F86218}" dt="2021-07-19T16:19:09.454" v="4827" actId="478"/>
          <ac:grpSpMkLst>
            <pc:docMk/>
            <pc:sldMk cId="740235318" sldId="484"/>
            <ac:grpSpMk id="35" creationId="{2B3973E1-4109-4C40-8234-92043B541AD6}"/>
          </ac:grpSpMkLst>
        </pc:grpChg>
        <pc:grpChg chg="add del mod">
          <ac:chgData name="Minesh Patel" userId="a66d4990ec83ac90" providerId="LiveId" clId="{79E3557C-334A-4DDB-9861-8E2C28F86218}" dt="2021-07-19T16:20:25.780" v="4855" actId="478"/>
          <ac:grpSpMkLst>
            <pc:docMk/>
            <pc:sldMk cId="740235318" sldId="484"/>
            <ac:grpSpMk id="38" creationId="{5805ACE0-24F5-468D-93B5-1509D7B431DF}"/>
          </ac:grpSpMkLst>
        </pc:grpChg>
        <pc:grpChg chg="add mod">
          <ac:chgData name="Minesh Patel" userId="a66d4990ec83ac90" providerId="LiveId" clId="{79E3557C-334A-4DDB-9861-8E2C28F86218}" dt="2021-07-19T16:19:28.063" v="4836" actId="207"/>
          <ac:grpSpMkLst>
            <pc:docMk/>
            <pc:sldMk cId="740235318" sldId="484"/>
            <ac:grpSpMk id="41" creationId="{C2DD8A63-0CC1-4A75-A716-3FF76DB1444F}"/>
          </ac:grpSpMkLst>
        </pc:grpChg>
        <pc:grpChg chg="add mod">
          <ac:chgData name="Minesh Patel" userId="a66d4990ec83ac90" providerId="LiveId" clId="{79E3557C-334A-4DDB-9861-8E2C28F86218}" dt="2021-07-19T16:19:09.830" v="4828"/>
          <ac:grpSpMkLst>
            <pc:docMk/>
            <pc:sldMk cId="740235318" sldId="484"/>
            <ac:grpSpMk id="44" creationId="{C9472BE2-4341-44D4-97FA-71DB689774E4}"/>
          </ac:grpSpMkLst>
        </pc:grpChg>
        <pc:grpChg chg="add mod">
          <ac:chgData name="Minesh Patel" userId="a66d4990ec83ac90" providerId="LiveId" clId="{79E3557C-334A-4DDB-9861-8E2C28F86218}" dt="2021-07-19T16:19:09.830" v="4828"/>
          <ac:grpSpMkLst>
            <pc:docMk/>
            <pc:sldMk cId="740235318" sldId="484"/>
            <ac:grpSpMk id="47" creationId="{C750C8ED-B697-4E5A-9911-75C33A3C9ACD}"/>
          </ac:grpSpMkLst>
        </pc:grpChg>
        <pc:grpChg chg="add mod">
          <ac:chgData name="Minesh Patel" userId="a66d4990ec83ac90" providerId="LiveId" clId="{79E3557C-334A-4DDB-9861-8E2C28F86218}" dt="2021-07-19T16:19:09.830" v="4828"/>
          <ac:grpSpMkLst>
            <pc:docMk/>
            <pc:sldMk cId="740235318" sldId="484"/>
            <ac:grpSpMk id="50" creationId="{5C43EE1C-9062-4E37-86A4-EE131B429CC0}"/>
          </ac:grpSpMkLst>
        </pc:grpChg>
        <pc:grpChg chg="add mod">
          <ac:chgData name="Minesh Patel" userId="a66d4990ec83ac90" providerId="LiveId" clId="{79E3557C-334A-4DDB-9861-8E2C28F86218}" dt="2021-07-19T16:20:26.076" v="4856"/>
          <ac:grpSpMkLst>
            <pc:docMk/>
            <pc:sldMk cId="740235318" sldId="484"/>
            <ac:grpSpMk id="53" creationId="{E63169F7-72AC-411F-A231-F0310963E277}"/>
          </ac:grpSpMkLst>
        </pc:grpChg>
      </pc:sldChg>
      <pc:sldChg chg="addSp delSp modSp add mod">
        <pc:chgData name="Minesh Patel" userId="a66d4990ec83ac90" providerId="LiveId" clId="{79E3557C-334A-4DDB-9861-8E2C28F86218}" dt="2021-07-19T16:20:23.602" v="4854"/>
        <pc:sldMkLst>
          <pc:docMk/>
          <pc:sldMk cId="3246070725" sldId="485"/>
        </pc:sldMkLst>
        <pc:spChg chg="mod">
          <ac:chgData name="Minesh Patel" userId="a66d4990ec83ac90" providerId="LiveId" clId="{79E3557C-334A-4DDB-9861-8E2C28F86218}" dt="2021-07-19T15:33:46.205" v="4642" actId="20577"/>
          <ac:spMkLst>
            <pc:docMk/>
            <pc:sldMk cId="3246070725" sldId="485"/>
            <ac:spMk id="2" creationId="{00000000-0000-0000-0000-000000000000}"/>
          </ac:spMkLst>
        </pc:spChg>
        <pc:spChg chg="mod">
          <ac:chgData name="Minesh Patel" userId="a66d4990ec83ac90" providerId="LiveId" clId="{79E3557C-334A-4DDB-9861-8E2C28F86218}" dt="2021-07-19T16:10:48.005" v="4777"/>
          <ac:spMkLst>
            <pc:docMk/>
            <pc:sldMk cId="3246070725" sldId="485"/>
            <ac:spMk id="24" creationId="{472525D0-C7EA-4921-A152-A6CD71CB0709}"/>
          </ac:spMkLst>
        </pc:spChg>
        <pc:spChg chg="mod">
          <ac:chgData name="Minesh Patel" userId="a66d4990ec83ac90" providerId="LiveId" clId="{79E3557C-334A-4DDB-9861-8E2C28F86218}" dt="2021-07-19T16:10:48.005" v="4777"/>
          <ac:spMkLst>
            <pc:docMk/>
            <pc:sldMk cId="3246070725" sldId="485"/>
            <ac:spMk id="25" creationId="{9A198BE5-0650-4E79-BD67-53581370EA56}"/>
          </ac:spMkLst>
        </pc:spChg>
        <pc:spChg chg="mod">
          <ac:chgData name="Minesh Patel" userId="a66d4990ec83ac90" providerId="LiveId" clId="{79E3557C-334A-4DDB-9861-8E2C28F86218}" dt="2021-07-19T16:10:48.005" v="4777"/>
          <ac:spMkLst>
            <pc:docMk/>
            <pc:sldMk cId="3246070725" sldId="485"/>
            <ac:spMk id="27" creationId="{BFE7C09D-D07A-4657-9CDA-F785BC5BF564}"/>
          </ac:spMkLst>
        </pc:spChg>
        <pc:spChg chg="mod">
          <ac:chgData name="Minesh Patel" userId="a66d4990ec83ac90" providerId="LiveId" clId="{79E3557C-334A-4DDB-9861-8E2C28F86218}" dt="2021-07-19T16:10:48.005" v="4777"/>
          <ac:spMkLst>
            <pc:docMk/>
            <pc:sldMk cId="3246070725" sldId="485"/>
            <ac:spMk id="28" creationId="{F07AE24C-7FA7-437F-A19D-F6C4E60FB164}"/>
          </ac:spMkLst>
        </pc:spChg>
        <pc:spChg chg="mod">
          <ac:chgData name="Minesh Patel" userId="a66d4990ec83ac90" providerId="LiveId" clId="{79E3557C-334A-4DDB-9861-8E2C28F86218}" dt="2021-07-19T16:14:36.740" v="4802" actId="108"/>
          <ac:spMkLst>
            <pc:docMk/>
            <pc:sldMk cId="3246070725" sldId="485"/>
            <ac:spMk id="30" creationId="{4D453CD8-A9CB-48CE-8CC8-3D5C72CE0FEC}"/>
          </ac:spMkLst>
        </pc:spChg>
        <pc:spChg chg="mod">
          <ac:chgData name="Minesh Patel" userId="a66d4990ec83ac90" providerId="LiveId" clId="{79E3557C-334A-4DDB-9861-8E2C28F86218}" dt="2021-07-19T16:15:04.353" v="4807" actId="207"/>
          <ac:spMkLst>
            <pc:docMk/>
            <pc:sldMk cId="3246070725" sldId="485"/>
            <ac:spMk id="31" creationId="{31E3EDB4-A160-4E3E-A05B-649D75ECBF9D}"/>
          </ac:spMkLst>
        </pc:spChg>
        <pc:spChg chg="mod">
          <ac:chgData name="Minesh Patel" userId="a66d4990ec83ac90" providerId="LiveId" clId="{79E3557C-334A-4DDB-9861-8E2C28F86218}" dt="2021-07-19T16:10:48.005" v="4777"/>
          <ac:spMkLst>
            <pc:docMk/>
            <pc:sldMk cId="3246070725" sldId="485"/>
            <ac:spMk id="33" creationId="{8BA25F30-53EA-4398-8265-2726312D2AC5}"/>
          </ac:spMkLst>
        </pc:spChg>
        <pc:spChg chg="mod">
          <ac:chgData name="Minesh Patel" userId="a66d4990ec83ac90" providerId="LiveId" clId="{79E3557C-334A-4DDB-9861-8E2C28F86218}" dt="2021-07-19T16:10:48.005" v="4777"/>
          <ac:spMkLst>
            <pc:docMk/>
            <pc:sldMk cId="3246070725" sldId="485"/>
            <ac:spMk id="34" creationId="{0CD53D05-70A3-43E2-B33B-3684343C92E3}"/>
          </ac:spMkLst>
        </pc:spChg>
        <pc:spChg chg="mod">
          <ac:chgData name="Minesh Patel" userId="a66d4990ec83ac90" providerId="LiveId" clId="{79E3557C-334A-4DDB-9861-8E2C28F86218}" dt="2021-07-19T16:10:48.005" v="4777"/>
          <ac:spMkLst>
            <pc:docMk/>
            <pc:sldMk cId="3246070725" sldId="485"/>
            <ac:spMk id="36" creationId="{6CEF3F50-108C-4B79-B367-7A65FFCBAAF8}"/>
          </ac:spMkLst>
        </pc:spChg>
        <pc:spChg chg="mod">
          <ac:chgData name="Minesh Patel" userId="a66d4990ec83ac90" providerId="LiveId" clId="{79E3557C-334A-4DDB-9861-8E2C28F86218}" dt="2021-07-19T16:10:48.005" v="4777"/>
          <ac:spMkLst>
            <pc:docMk/>
            <pc:sldMk cId="3246070725" sldId="485"/>
            <ac:spMk id="37" creationId="{8A0AA15B-4663-4C89-A036-CBA42809C4C2}"/>
          </ac:spMkLst>
        </pc:spChg>
        <pc:spChg chg="mod">
          <ac:chgData name="Minesh Patel" userId="a66d4990ec83ac90" providerId="LiveId" clId="{79E3557C-334A-4DDB-9861-8E2C28F86218}" dt="2021-07-19T16:14:19.593" v="4797"/>
          <ac:spMkLst>
            <pc:docMk/>
            <pc:sldMk cId="3246070725" sldId="485"/>
            <ac:spMk id="39" creationId="{79E9C502-043A-444A-BEDA-B72CC8D931DD}"/>
          </ac:spMkLst>
        </pc:spChg>
        <pc:spChg chg="mod">
          <ac:chgData name="Minesh Patel" userId="a66d4990ec83ac90" providerId="LiveId" clId="{79E3557C-334A-4DDB-9861-8E2C28F86218}" dt="2021-07-19T16:14:19.593" v="4797"/>
          <ac:spMkLst>
            <pc:docMk/>
            <pc:sldMk cId="3246070725" sldId="485"/>
            <ac:spMk id="40" creationId="{4A072060-758B-4B88-AA3E-A3F4A82791EA}"/>
          </ac:spMkLst>
        </pc:spChg>
        <pc:spChg chg="mod">
          <ac:chgData name="Minesh Patel" userId="a66d4990ec83ac90" providerId="LiveId" clId="{79E3557C-334A-4DDB-9861-8E2C28F86218}" dt="2021-07-19T16:19:12.494" v="4830"/>
          <ac:spMkLst>
            <pc:docMk/>
            <pc:sldMk cId="3246070725" sldId="485"/>
            <ac:spMk id="42" creationId="{AA1B1BEF-A35C-4E6F-BA05-ECA9CBB1BF01}"/>
          </ac:spMkLst>
        </pc:spChg>
        <pc:spChg chg="mod">
          <ac:chgData name="Minesh Patel" userId="a66d4990ec83ac90" providerId="LiveId" clId="{79E3557C-334A-4DDB-9861-8E2C28F86218}" dt="2021-07-19T16:19:12.494" v="4830"/>
          <ac:spMkLst>
            <pc:docMk/>
            <pc:sldMk cId="3246070725" sldId="485"/>
            <ac:spMk id="43" creationId="{84DBE692-1C28-404F-B9DC-64FC88058030}"/>
          </ac:spMkLst>
        </pc:spChg>
        <pc:spChg chg="mod">
          <ac:chgData name="Minesh Patel" userId="a66d4990ec83ac90" providerId="LiveId" clId="{79E3557C-334A-4DDB-9861-8E2C28F86218}" dt="2021-07-19T16:19:12.494" v="4830"/>
          <ac:spMkLst>
            <pc:docMk/>
            <pc:sldMk cId="3246070725" sldId="485"/>
            <ac:spMk id="45" creationId="{20CC5A2C-C4ED-4B2D-B9DB-59BDE95D1AF8}"/>
          </ac:spMkLst>
        </pc:spChg>
        <pc:spChg chg="mod">
          <ac:chgData name="Minesh Patel" userId="a66d4990ec83ac90" providerId="LiveId" clId="{79E3557C-334A-4DDB-9861-8E2C28F86218}" dt="2021-07-19T16:19:12.494" v="4830"/>
          <ac:spMkLst>
            <pc:docMk/>
            <pc:sldMk cId="3246070725" sldId="485"/>
            <ac:spMk id="46" creationId="{345F4B6C-B350-4B62-A89B-C1757D8B369A}"/>
          </ac:spMkLst>
        </pc:spChg>
        <pc:spChg chg="mod">
          <ac:chgData name="Minesh Patel" userId="a66d4990ec83ac90" providerId="LiveId" clId="{79E3557C-334A-4DDB-9861-8E2C28F86218}" dt="2021-07-19T16:19:12.494" v="4830"/>
          <ac:spMkLst>
            <pc:docMk/>
            <pc:sldMk cId="3246070725" sldId="485"/>
            <ac:spMk id="48" creationId="{7FE92171-ACCB-4D53-BF84-58A941F321F1}"/>
          </ac:spMkLst>
        </pc:spChg>
        <pc:spChg chg="mod">
          <ac:chgData name="Minesh Patel" userId="a66d4990ec83ac90" providerId="LiveId" clId="{79E3557C-334A-4DDB-9861-8E2C28F86218}" dt="2021-07-19T16:19:40.787" v="4840" actId="208"/>
          <ac:spMkLst>
            <pc:docMk/>
            <pc:sldMk cId="3246070725" sldId="485"/>
            <ac:spMk id="49" creationId="{4FFE7CAF-8773-4A80-9E6D-099B51F0F51B}"/>
          </ac:spMkLst>
        </pc:spChg>
        <pc:spChg chg="mod">
          <ac:chgData name="Minesh Patel" userId="a66d4990ec83ac90" providerId="LiveId" clId="{79E3557C-334A-4DDB-9861-8E2C28F86218}" dt="2021-07-19T16:19:12.494" v="4830"/>
          <ac:spMkLst>
            <pc:docMk/>
            <pc:sldMk cId="3246070725" sldId="485"/>
            <ac:spMk id="51" creationId="{8F09A2E0-94C4-4DF9-9A5A-A912EAFF8DEA}"/>
          </ac:spMkLst>
        </pc:spChg>
        <pc:spChg chg="mod">
          <ac:chgData name="Minesh Patel" userId="a66d4990ec83ac90" providerId="LiveId" clId="{79E3557C-334A-4DDB-9861-8E2C28F86218}" dt="2021-07-19T16:19:12.494" v="4830"/>
          <ac:spMkLst>
            <pc:docMk/>
            <pc:sldMk cId="3246070725" sldId="485"/>
            <ac:spMk id="52" creationId="{C7E46A88-9943-4654-8697-73ED8A2339C9}"/>
          </ac:spMkLst>
        </pc:spChg>
        <pc:spChg chg="mod">
          <ac:chgData name="Minesh Patel" userId="a66d4990ec83ac90" providerId="LiveId" clId="{79E3557C-334A-4DDB-9861-8E2C28F86218}" dt="2021-07-19T16:19:12.494" v="4830"/>
          <ac:spMkLst>
            <pc:docMk/>
            <pc:sldMk cId="3246070725" sldId="485"/>
            <ac:spMk id="54" creationId="{01300EED-92CF-4B99-A055-8286F6CBAADF}"/>
          </ac:spMkLst>
        </pc:spChg>
        <pc:spChg chg="mod">
          <ac:chgData name="Minesh Patel" userId="a66d4990ec83ac90" providerId="LiveId" clId="{79E3557C-334A-4DDB-9861-8E2C28F86218}" dt="2021-07-19T16:19:12.494" v="4830"/>
          <ac:spMkLst>
            <pc:docMk/>
            <pc:sldMk cId="3246070725" sldId="485"/>
            <ac:spMk id="55" creationId="{DDEDEE9D-4183-4930-9A5C-5A9F5510D77F}"/>
          </ac:spMkLst>
        </pc:spChg>
        <pc:spChg chg="mod">
          <ac:chgData name="Minesh Patel" userId="a66d4990ec83ac90" providerId="LiveId" clId="{79E3557C-334A-4DDB-9861-8E2C28F86218}" dt="2021-07-19T16:20:23.602" v="4854"/>
          <ac:spMkLst>
            <pc:docMk/>
            <pc:sldMk cId="3246070725" sldId="485"/>
            <ac:spMk id="57" creationId="{EA7501EA-04DA-41E2-AC9D-CE4AE2659639}"/>
          </ac:spMkLst>
        </pc:spChg>
        <pc:spChg chg="mod">
          <ac:chgData name="Minesh Patel" userId="a66d4990ec83ac90" providerId="LiveId" clId="{79E3557C-334A-4DDB-9861-8E2C28F86218}" dt="2021-07-19T16:20:23.602" v="4854"/>
          <ac:spMkLst>
            <pc:docMk/>
            <pc:sldMk cId="3246070725" sldId="485"/>
            <ac:spMk id="58" creationId="{806E7936-658B-417A-8EC5-89ADFB025830}"/>
          </ac:spMkLst>
        </pc:spChg>
        <pc:grpChg chg="del">
          <ac:chgData name="Minesh Patel" userId="a66d4990ec83ac90" providerId="LiveId" clId="{79E3557C-334A-4DDB-9861-8E2C28F86218}" dt="2021-07-19T16:10:47.717" v="4776" actId="478"/>
          <ac:grpSpMkLst>
            <pc:docMk/>
            <pc:sldMk cId="3246070725" sldId="485"/>
            <ac:grpSpMk id="8" creationId="{BB17BCBC-F9BB-41DF-B417-146F516D50ED}"/>
          </ac:grpSpMkLst>
        </pc:grpChg>
        <pc:grpChg chg="del">
          <ac:chgData name="Minesh Patel" userId="a66d4990ec83ac90" providerId="LiveId" clId="{79E3557C-334A-4DDB-9861-8E2C28F86218}" dt="2021-07-19T16:10:47.717" v="4776" actId="478"/>
          <ac:grpSpMkLst>
            <pc:docMk/>
            <pc:sldMk cId="3246070725" sldId="485"/>
            <ac:grpSpMk id="9" creationId="{428ACD9B-28C1-4170-B5A8-9703693D0C3F}"/>
          </ac:grpSpMkLst>
        </pc:grpChg>
        <pc:grpChg chg="del">
          <ac:chgData name="Minesh Patel" userId="a66d4990ec83ac90" providerId="LiveId" clId="{79E3557C-334A-4DDB-9861-8E2C28F86218}" dt="2021-07-19T16:10:47.717" v="4776" actId="478"/>
          <ac:grpSpMkLst>
            <pc:docMk/>
            <pc:sldMk cId="3246070725" sldId="485"/>
            <ac:grpSpMk id="10" creationId="{2E840235-9D13-4BB6-B61D-ED50ED8244AE}"/>
          </ac:grpSpMkLst>
        </pc:grpChg>
        <pc:grpChg chg="del">
          <ac:chgData name="Minesh Patel" userId="a66d4990ec83ac90" providerId="LiveId" clId="{79E3557C-334A-4DDB-9861-8E2C28F86218}" dt="2021-07-19T16:10:47.717" v="4776" actId="478"/>
          <ac:grpSpMkLst>
            <pc:docMk/>
            <pc:sldMk cId="3246070725" sldId="485"/>
            <ac:grpSpMk id="19" creationId="{92D79C92-D474-4186-9A66-1788EA008B44}"/>
          </ac:grpSpMkLst>
        </pc:grpChg>
        <pc:grpChg chg="del">
          <ac:chgData name="Minesh Patel" userId="a66d4990ec83ac90" providerId="LiveId" clId="{79E3557C-334A-4DDB-9861-8E2C28F86218}" dt="2021-07-19T16:10:47.717" v="4776" actId="478"/>
          <ac:grpSpMkLst>
            <pc:docMk/>
            <pc:sldMk cId="3246070725" sldId="485"/>
            <ac:grpSpMk id="20" creationId="{E4D57A79-A080-4EEF-8501-D8B13DDFF7C3}"/>
          </ac:grpSpMkLst>
        </pc:grpChg>
        <pc:grpChg chg="add del mod">
          <ac:chgData name="Minesh Patel" userId="a66d4990ec83ac90" providerId="LiveId" clId="{79E3557C-334A-4DDB-9861-8E2C28F86218}" dt="2021-07-19T16:14:19.303" v="4796" actId="478"/>
          <ac:grpSpMkLst>
            <pc:docMk/>
            <pc:sldMk cId="3246070725" sldId="485"/>
            <ac:grpSpMk id="21" creationId="{C5B7DF3D-0216-492D-95A8-A9B7DF370A95}"/>
          </ac:grpSpMkLst>
        </pc:grpChg>
        <pc:grpChg chg="add del mod">
          <ac:chgData name="Minesh Patel" userId="a66d4990ec83ac90" providerId="LiveId" clId="{79E3557C-334A-4DDB-9861-8E2C28F86218}" dt="2021-07-19T16:19:12.178" v="4829" actId="478"/>
          <ac:grpSpMkLst>
            <pc:docMk/>
            <pc:sldMk cId="3246070725" sldId="485"/>
            <ac:grpSpMk id="26" creationId="{A0EA2C90-7196-4FD1-8D82-F7068C9BCF2F}"/>
          </ac:grpSpMkLst>
        </pc:grpChg>
        <pc:grpChg chg="add del mod">
          <ac:chgData name="Minesh Patel" userId="a66d4990ec83ac90" providerId="LiveId" clId="{79E3557C-334A-4DDB-9861-8E2C28F86218}" dt="2021-07-19T16:19:12.178" v="4829" actId="478"/>
          <ac:grpSpMkLst>
            <pc:docMk/>
            <pc:sldMk cId="3246070725" sldId="485"/>
            <ac:grpSpMk id="29" creationId="{08AA66AF-5859-4877-87EE-BC3632896FF0}"/>
          </ac:grpSpMkLst>
        </pc:grpChg>
        <pc:grpChg chg="add del mod">
          <ac:chgData name="Minesh Patel" userId="a66d4990ec83ac90" providerId="LiveId" clId="{79E3557C-334A-4DDB-9861-8E2C28F86218}" dt="2021-07-19T16:19:12.178" v="4829" actId="478"/>
          <ac:grpSpMkLst>
            <pc:docMk/>
            <pc:sldMk cId="3246070725" sldId="485"/>
            <ac:grpSpMk id="32" creationId="{E7D24F33-EA5C-4726-98C0-4AB236829B8B}"/>
          </ac:grpSpMkLst>
        </pc:grpChg>
        <pc:grpChg chg="add del mod">
          <ac:chgData name="Minesh Patel" userId="a66d4990ec83ac90" providerId="LiveId" clId="{79E3557C-334A-4DDB-9861-8E2C28F86218}" dt="2021-07-19T16:19:12.178" v="4829" actId="478"/>
          <ac:grpSpMkLst>
            <pc:docMk/>
            <pc:sldMk cId="3246070725" sldId="485"/>
            <ac:grpSpMk id="35" creationId="{CB274348-076E-4CD3-A9AB-28097D57D398}"/>
          </ac:grpSpMkLst>
        </pc:grpChg>
        <pc:grpChg chg="add del mod">
          <ac:chgData name="Minesh Patel" userId="a66d4990ec83ac90" providerId="LiveId" clId="{79E3557C-334A-4DDB-9861-8E2C28F86218}" dt="2021-07-19T16:19:12.178" v="4829" actId="478"/>
          <ac:grpSpMkLst>
            <pc:docMk/>
            <pc:sldMk cId="3246070725" sldId="485"/>
            <ac:grpSpMk id="38" creationId="{66947895-4557-4062-B6D7-9F1EFE4DD276}"/>
          </ac:grpSpMkLst>
        </pc:grpChg>
        <pc:grpChg chg="add del mod">
          <ac:chgData name="Minesh Patel" userId="a66d4990ec83ac90" providerId="LiveId" clId="{79E3557C-334A-4DDB-9861-8E2C28F86218}" dt="2021-07-19T16:20:23.277" v="4853" actId="478"/>
          <ac:grpSpMkLst>
            <pc:docMk/>
            <pc:sldMk cId="3246070725" sldId="485"/>
            <ac:grpSpMk id="41" creationId="{F9222E36-F61D-452B-B256-747212C14929}"/>
          </ac:grpSpMkLst>
        </pc:grpChg>
        <pc:grpChg chg="add mod">
          <ac:chgData name="Minesh Patel" userId="a66d4990ec83ac90" providerId="LiveId" clId="{79E3557C-334A-4DDB-9861-8E2C28F86218}" dt="2021-07-19T16:19:12.494" v="4830"/>
          <ac:grpSpMkLst>
            <pc:docMk/>
            <pc:sldMk cId="3246070725" sldId="485"/>
            <ac:grpSpMk id="44" creationId="{7371EBE3-1413-47C5-9BA7-B84EC191F607}"/>
          </ac:grpSpMkLst>
        </pc:grpChg>
        <pc:grpChg chg="add mod">
          <ac:chgData name="Minesh Patel" userId="a66d4990ec83ac90" providerId="LiveId" clId="{79E3557C-334A-4DDB-9861-8E2C28F86218}" dt="2021-07-19T16:19:38.345" v="4839" actId="207"/>
          <ac:grpSpMkLst>
            <pc:docMk/>
            <pc:sldMk cId="3246070725" sldId="485"/>
            <ac:grpSpMk id="47" creationId="{7AFEF2A8-6F7D-48BC-AFEE-C8ADDE1EC6D2}"/>
          </ac:grpSpMkLst>
        </pc:grpChg>
        <pc:grpChg chg="add mod">
          <ac:chgData name="Minesh Patel" userId="a66d4990ec83ac90" providerId="LiveId" clId="{79E3557C-334A-4DDB-9861-8E2C28F86218}" dt="2021-07-19T16:19:12.494" v="4830"/>
          <ac:grpSpMkLst>
            <pc:docMk/>
            <pc:sldMk cId="3246070725" sldId="485"/>
            <ac:grpSpMk id="50" creationId="{88CA4B38-9403-4ABE-B6E5-7FC9585AF271}"/>
          </ac:grpSpMkLst>
        </pc:grpChg>
        <pc:grpChg chg="add mod">
          <ac:chgData name="Minesh Patel" userId="a66d4990ec83ac90" providerId="LiveId" clId="{79E3557C-334A-4DDB-9861-8E2C28F86218}" dt="2021-07-19T16:19:12.494" v="4830"/>
          <ac:grpSpMkLst>
            <pc:docMk/>
            <pc:sldMk cId="3246070725" sldId="485"/>
            <ac:grpSpMk id="53" creationId="{4B9B0FC2-3B5A-46E0-B2ED-C92F2A0AF6FF}"/>
          </ac:grpSpMkLst>
        </pc:grpChg>
        <pc:grpChg chg="add mod">
          <ac:chgData name="Minesh Patel" userId="a66d4990ec83ac90" providerId="LiveId" clId="{79E3557C-334A-4DDB-9861-8E2C28F86218}" dt="2021-07-19T16:20:23.602" v="4854"/>
          <ac:grpSpMkLst>
            <pc:docMk/>
            <pc:sldMk cId="3246070725" sldId="485"/>
            <ac:grpSpMk id="56" creationId="{5512FA2E-1032-450A-9F57-E283EF74A930}"/>
          </ac:grpSpMkLst>
        </pc:grpChg>
      </pc:sldChg>
      <pc:sldChg chg="addSp delSp modSp add mod">
        <pc:chgData name="Minesh Patel" userId="a66d4990ec83ac90" providerId="LiveId" clId="{79E3557C-334A-4DDB-9861-8E2C28F86218}" dt="2021-07-19T16:20:21.357" v="4852"/>
        <pc:sldMkLst>
          <pc:docMk/>
          <pc:sldMk cId="2234261169" sldId="486"/>
        </pc:sldMkLst>
        <pc:spChg chg="mod">
          <ac:chgData name="Minesh Patel" userId="a66d4990ec83ac90" providerId="LiveId" clId="{79E3557C-334A-4DDB-9861-8E2C28F86218}" dt="2021-07-19T15:33:58.813" v="4684" actId="20577"/>
          <ac:spMkLst>
            <pc:docMk/>
            <pc:sldMk cId="2234261169" sldId="486"/>
            <ac:spMk id="2" creationId="{00000000-0000-0000-0000-000000000000}"/>
          </ac:spMkLst>
        </pc:spChg>
        <pc:spChg chg="mod">
          <ac:chgData name="Minesh Patel" userId="a66d4990ec83ac90" providerId="LiveId" clId="{79E3557C-334A-4DDB-9861-8E2C28F86218}" dt="2021-07-19T16:10:50.646" v="4779"/>
          <ac:spMkLst>
            <pc:docMk/>
            <pc:sldMk cId="2234261169" sldId="486"/>
            <ac:spMk id="24" creationId="{9E899E08-9578-4423-8701-2082DF884748}"/>
          </ac:spMkLst>
        </pc:spChg>
        <pc:spChg chg="mod">
          <ac:chgData name="Minesh Patel" userId="a66d4990ec83ac90" providerId="LiveId" clId="{79E3557C-334A-4DDB-9861-8E2C28F86218}" dt="2021-07-19T16:10:50.646" v="4779"/>
          <ac:spMkLst>
            <pc:docMk/>
            <pc:sldMk cId="2234261169" sldId="486"/>
            <ac:spMk id="25" creationId="{28757F2A-061B-4A35-A1E5-7EEE5C69B217}"/>
          </ac:spMkLst>
        </pc:spChg>
        <pc:spChg chg="mod">
          <ac:chgData name="Minesh Patel" userId="a66d4990ec83ac90" providerId="LiveId" clId="{79E3557C-334A-4DDB-9861-8E2C28F86218}" dt="2021-07-19T16:10:50.646" v="4779"/>
          <ac:spMkLst>
            <pc:docMk/>
            <pc:sldMk cId="2234261169" sldId="486"/>
            <ac:spMk id="27" creationId="{B4781A5F-C745-41FB-BBC3-E72B1BFEDC3F}"/>
          </ac:spMkLst>
        </pc:spChg>
        <pc:spChg chg="mod">
          <ac:chgData name="Minesh Patel" userId="a66d4990ec83ac90" providerId="LiveId" clId="{79E3557C-334A-4DDB-9861-8E2C28F86218}" dt="2021-07-19T16:10:50.646" v="4779"/>
          <ac:spMkLst>
            <pc:docMk/>
            <pc:sldMk cId="2234261169" sldId="486"/>
            <ac:spMk id="28" creationId="{E28087EA-20C8-437C-8E01-27BD99E5D8F0}"/>
          </ac:spMkLst>
        </pc:spChg>
        <pc:spChg chg="mod">
          <ac:chgData name="Minesh Patel" userId="a66d4990ec83ac90" providerId="LiveId" clId="{79E3557C-334A-4DDB-9861-8E2C28F86218}" dt="2021-07-19T16:10:50.646" v="4779"/>
          <ac:spMkLst>
            <pc:docMk/>
            <pc:sldMk cId="2234261169" sldId="486"/>
            <ac:spMk id="30" creationId="{24524F3C-9B55-4803-B1D1-4ECB0DFA536C}"/>
          </ac:spMkLst>
        </pc:spChg>
        <pc:spChg chg="mod">
          <ac:chgData name="Minesh Patel" userId="a66d4990ec83ac90" providerId="LiveId" clId="{79E3557C-334A-4DDB-9861-8E2C28F86218}" dt="2021-07-19T16:10:50.646" v="4779"/>
          <ac:spMkLst>
            <pc:docMk/>
            <pc:sldMk cId="2234261169" sldId="486"/>
            <ac:spMk id="31" creationId="{B50317CA-BEFF-4874-A0D3-BC01042A2B8C}"/>
          </ac:spMkLst>
        </pc:spChg>
        <pc:spChg chg="mod">
          <ac:chgData name="Minesh Patel" userId="a66d4990ec83ac90" providerId="LiveId" clId="{79E3557C-334A-4DDB-9861-8E2C28F86218}" dt="2021-07-19T16:15:15.353" v="4812" actId="207"/>
          <ac:spMkLst>
            <pc:docMk/>
            <pc:sldMk cId="2234261169" sldId="486"/>
            <ac:spMk id="33" creationId="{FFBEF56F-FB4B-4BC6-8A0F-94F21BAB8912}"/>
          </ac:spMkLst>
        </pc:spChg>
        <pc:spChg chg="mod">
          <ac:chgData name="Minesh Patel" userId="a66d4990ec83ac90" providerId="LiveId" clId="{79E3557C-334A-4DDB-9861-8E2C28F86218}" dt="2021-07-19T16:15:11.516" v="4810" actId="208"/>
          <ac:spMkLst>
            <pc:docMk/>
            <pc:sldMk cId="2234261169" sldId="486"/>
            <ac:spMk id="34" creationId="{70D83037-5AA2-403A-BDDA-2B45BAB61D85}"/>
          </ac:spMkLst>
        </pc:spChg>
        <pc:spChg chg="mod">
          <ac:chgData name="Minesh Patel" userId="a66d4990ec83ac90" providerId="LiveId" clId="{79E3557C-334A-4DDB-9861-8E2C28F86218}" dt="2021-07-19T16:10:50.646" v="4779"/>
          <ac:spMkLst>
            <pc:docMk/>
            <pc:sldMk cId="2234261169" sldId="486"/>
            <ac:spMk id="36" creationId="{FEAA45AF-9279-461A-AE83-56E1B01FF08C}"/>
          </ac:spMkLst>
        </pc:spChg>
        <pc:spChg chg="mod">
          <ac:chgData name="Minesh Patel" userId="a66d4990ec83ac90" providerId="LiveId" clId="{79E3557C-334A-4DDB-9861-8E2C28F86218}" dt="2021-07-19T16:10:50.646" v="4779"/>
          <ac:spMkLst>
            <pc:docMk/>
            <pc:sldMk cId="2234261169" sldId="486"/>
            <ac:spMk id="37" creationId="{8AE9AFDA-C3F2-4B7B-8814-D8C7227D7C6C}"/>
          </ac:spMkLst>
        </pc:spChg>
        <pc:spChg chg="mod">
          <ac:chgData name="Minesh Patel" userId="a66d4990ec83ac90" providerId="LiveId" clId="{79E3557C-334A-4DDB-9861-8E2C28F86218}" dt="2021-07-19T16:14:22.748" v="4799"/>
          <ac:spMkLst>
            <pc:docMk/>
            <pc:sldMk cId="2234261169" sldId="486"/>
            <ac:spMk id="39" creationId="{B6A5D88A-2152-4B10-890E-7A10F91EDA18}"/>
          </ac:spMkLst>
        </pc:spChg>
        <pc:spChg chg="mod">
          <ac:chgData name="Minesh Patel" userId="a66d4990ec83ac90" providerId="LiveId" clId="{79E3557C-334A-4DDB-9861-8E2C28F86218}" dt="2021-07-19T16:14:22.748" v="4799"/>
          <ac:spMkLst>
            <pc:docMk/>
            <pc:sldMk cId="2234261169" sldId="486"/>
            <ac:spMk id="40" creationId="{2143E61F-49D0-4998-8CD7-3A3F065DA34F}"/>
          </ac:spMkLst>
        </pc:spChg>
        <pc:spChg chg="mod">
          <ac:chgData name="Minesh Patel" userId="a66d4990ec83ac90" providerId="LiveId" clId="{79E3557C-334A-4DDB-9861-8E2C28F86218}" dt="2021-07-19T16:19:15.442" v="4832"/>
          <ac:spMkLst>
            <pc:docMk/>
            <pc:sldMk cId="2234261169" sldId="486"/>
            <ac:spMk id="42" creationId="{64BD8D74-343B-4431-B121-27268EDD6CF1}"/>
          </ac:spMkLst>
        </pc:spChg>
        <pc:spChg chg="mod">
          <ac:chgData name="Minesh Patel" userId="a66d4990ec83ac90" providerId="LiveId" clId="{79E3557C-334A-4DDB-9861-8E2C28F86218}" dt="2021-07-19T16:19:15.442" v="4832"/>
          <ac:spMkLst>
            <pc:docMk/>
            <pc:sldMk cId="2234261169" sldId="486"/>
            <ac:spMk id="43" creationId="{013EDBAF-A741-450B-A7E7-307C1BEA655F}"/>
          </ac:spMkLst>
        </pc:spChg>
        <pc:spChg chg="mod">
          <ac:chgData name="Minesh Patel" userId="a66d4990ec83ac90" providerId="LiveId" clId="{79E3557C-334A-4DDB-9861-8E2C28F86218}" dt="2021-07-19T16:19:15.442" v="4832"/>
          <ac:spMkLst>
            <pc:docMk/>
            <pc:sldMk cId="2234261169" sldId="486"/>
            <ac:spMk id="45" creationId="{622CB423-B578-4786-8254-B69014BEF6F8}"/>
          </ac:spMkLst>
        </pc:spChg>
        <pc:spChg chg="mod">
          <ac:chgData name="Minesh Patel" userId="a66d4990ec83ac90" providerId="LiveId" clId="{79E3557C-334A-4DDB-9861-8E2C28F86218}" dt="2021-07-19T16:19:15.442" v="4832"/>
          <ac:spMkLst>
            <pc:docMk/>
            <pc:sldMk cId="2234261169" sldId="486"/>
            <ac:spMk id="46" creationId="{06C1E7B3-8BFB-4B3A-B012-4448919A9B9F}"/>
          </ac:spMkLst>
        </pc:spChg>
        <pc:spChg chg="mod">
          <ac:chgData name="Minesh Patel" userId="a66d4990ec83ac90" providerId="LiveId" clId="{79E3557C-334A-4DDB-9861-8E2C28F86218}" dt="2021-07-19T16:19:15.442" v="4832"/>
          <ac:spMkLst>
            <pc:docMk/>
            <pc:sldMk cId="2234261169" sldId="486"/>
            <ac:spMk id="48" creationId="{10A4D9D1-F730-4AEB-8273-4655289DB9C9}"/>
          </ac:spMkLst>
        </pc:spChg>
        <pc:spChg chg="mod">
          <ac:chgData name="Minesh Patel" userId="a66d4990ec83ac90" providerId="LiveId" clId="{79E3557C-334A-4DDB-9861-8E2C28F86218}" dt="2021-07-19T16:19:15.442" v="4832"/>
          <ac:spMkLst>
            <pc:docMk/>
            <pc:sldMk cId="2234261169" sldId="486"/>
            <ac:spMk id="49" creationId="{D7AF1FAA-2062-493C-B099-44A92D4BB10D}"/>
          </ac:spMkLst>
        </pc:spChg>
        <pc:spChg chg="mod">
          <ac:chgData name="Minesh Patel" userId="a66d4990ec83ac90" providerId="LiveId" clId="{79E3557C-334A-4DDB-9861-8E2C28F86218}" dt="2021-07-19T16:19:15.442" v="4832"/>
          <ac:spMkLst>
            <pc:docMk/>
            <pc:sldMk cId="2234261169" sldId="486"/>
            <ac:spMk id="51" creationId="{517A77DC-2A37-40C1-B121-E5736AEA76BD}"/>
          </ac:spMkLst>
        </pc:spChg>
        <pc:spChg chg="mod">
          <ac:chgData name="Minesh Patel" userId="a66d4990ec83ac90" providerId="LiveId" clId="{79E3557C-334A-4DDB-9861-8E2C28F86218}" dt="2021-07-19T16:19:48.938" v="4843" actId="208"/>
          <ac:spMkLst>
            <pc:docMk/>
            <pc:sldMk cId="2234261169" sldId="486"/>
            <ac:spMk id="52" creationId="{B6F5093C-BB10-4C52-835B-CEBA5B0E5C20}"/>
          </ac:spMkLst>
        </pc:spChg>
        <pc:spChg chg="mod">
          <ac:chgData name="Minesh Patel" userId="a66d4990ec83ac90" providerId="LiveId" clId="{79E3557C-334A-4DDB-9861-8E2C28F86218}" dt="2021-07-19T16:19:15.442" v="4832"/>
          <ac:spMkLst>
            <pc:docMk/>
            <pc:sldMk cId="2234261169" sldId="486"/>
            <ac:spMk id="54" creationId="{EF2E2381-1C42-47ED-AAED-00C81E1CA4D4}"/>
          </ac:spMkLst>
        </pc:spChg>
        <pc:spChg chg="mod">
          <ac:chgData name="Minesh Patel" userId="a66d4990ec83ac90" providerId="LiveId" clId="{79E3557C-334A-4DDB-9861-8E2C28F86218}" dt="2021-07-19T16:19:15.442" v="4832"/>
          <ac:spMkLst>
            <pc:docMk/>
            <pc:sldMk cId="2234261169" sldId="486"/>
            <ac:spMk id="55" creationId="{E7CA66E6-6070-4EAD-AAEC-212BF57F91BD}"/>
          </ac:spMkLst>
        </pc:spChg>
        <pc:spChg chg="mod">
          <ac:chgData name="Minesh Patel" userId="a66d4990ec83ac90" providerId="LiveId" clId="{79E3557C-334A-4DDB-9861-8E2C28F86218}" dt="2021-07-19T16:20:21.357" v="4852"/>
          <ac:spMkLst>
            <pc:docMk/>
            <pc:sldMk cId="2234261169" sldId="486"/>
            <ac:spMk id="57" creationId="{1F79D81E-CE14-4192-B787-880180E024AF}"/>
          </ac:spMkLst>
        </pc:spChg>
        <pc:spChg chg="mod">
          <ac:chgData name="Minesh Patel" userId="a66d4990ec83ac90" providerId="LiveId" clId="{79E3557C-334A-4DDB-9861-8E2C28F86218}" dt="2021-07-19T16:20:21.357" v="4852"/>
          <ac:spMkLst>
            <pc:docMk/>
            <pc:sldMk cId="2234261169" sldId="486"/>
            <ac:spMk id="58" creationId="{E84F0F41-F08D-4738-ABEC-85FA2DC98AA1}"/>
          </ac:spMkLst>
        </pc:spChg>
        <pc:grpChg chg="del">
          <ac:chgData name="Minesh Patel" userId="a66d4990ec83ac90" providerId="LiveId" clId="{79E3557C-334A-4DDB-9861-8E2C28F86218}" dt="2021-07-19T16:10:50.337" v="4778" actId="478"/>
          <ac:grpSpMkLst>
            <pc:docMk/>
            <pc:sldMk cId="2234261169" sldId="486"/>
            <ac:grpSpMk id="8" creationId="{BB17BCBC-F9BB-41DF-B417-146F516D50ED}"/>
          </ac:grpSpMkLst>
        </pc:grpChg>
        <pc:grpChg chg="del">
          <ac:chgData name="Minesh Patel" userId="a66d4990ec83ac90" providerId="LiveId" clId="{79E3557C-334A-4DDB-9861-8E2C28F86218}" dt="2021-07-19T16:10:50.337" v="4778" actId="478"/>
          <ac:grpSpMkLst>
            <pc:docMk/>
            <pc:sldMk cId="2234261169" sldId="486"/>
            <ac:grpSpMk id="9" creationId="{428ACD9B-28C1-4170-B5A8-9703693D0C3F}"/>
          </ac:grpSpMkLst>
        </pc:grpChg>
        <pc:grpChg chg="del">
          <ac:chgData name="Minesh Patel" userId="a66d4990ec83ac90" providerId="LiveId" clId="{79E3557C-334A-4DDB-9861-8E2C28F86218}" dt="2021-07-19T16:10:50.337" v="4778" actId="478"/>
          <ac:grpSpMkLst>
            <pc:docMk/>
            <pc:sldMk cId="2234261169" sldId="486"/>
            <ac:grpSpMk id="10" creationId="{2E840235-9D13-4BB6-B61D-ED50ED8244AE}"/>
          </ac:grpSpMkLst>
        </pc:grpChg>
        <pc:grpChg chg="del">
          <ac:chgData name="Minesh Patel" userId="a66d4990ec83ac90" providerId="LiveId" clId="{79E3557C-334A-4DDB-9861-8E2C28F86218}" dt="2021-07-19T16:10:50.337" v="4778" actId="478"/>
          <ac:grpSpMkLst>
            <pc:docMk/>
            <pc:sldMk cId="2234261169" sldId="486"/>
            <ac:grpSpMk id="19" creationId="{92D79C92-D474-4186-9A66-1788EA008B44}"/>
          </ac:grpSpMkLst>
        </pc:grpChg>
        <pc:grpChg chg="del">
          <ac:chgData name="Minesh Patel" userId="a66d4990ec83ac90" providerId="LiveId" clId="{79E3557C-334A-4DDB-9861-8E2C28F86218}" dt="2021-07-19T16:10:50.337" v="4778" actId="478"/>
          <ac:grpSpMkLst>
            <pc:docMk/>
            <pc:sldMk cId="2234261169" sldId="486"/>
            <ac:grpSpMk id="20" creationId="{E4D57A79-A080-4EEF-8501-D8B13DDFF7C3}"/>
          </ac:grpSpMkLst>
        </pc:grpChg>
        <pc:grpChg chg="add del mod">
          <ac:chgData name="Minesh Patel" userId="a66d4990ec83ac90" providerId="LiveId" clId="{79E3557C-334A-4DDB-9861-8E2C28F86218}" dt="2021-07-19T16:14:22.442" v="4798" actId="478"/>
          <ac:grpSpMkLst>
            <pc:docMk/>
            <pc:sldMk cId="2234261169" sldId="486"/>
            <ac:grpSpMk id="21" creationId="{82472B00-CD28-4A9D-A58B-57D0B266C400}"/>
          </ac:grpSpMkLst>
        </pc:grpChg>
        <pc:grpChg chg="add del mod">
          <ac:chgData name="Minesh Patel" userId="a66d4990ec83ac90" providerId="LiveId" clId="{79E3557C-334A-4DDB-9861-8E2C28F86218}" dt="2021-07-19T16:19:15.121" v="4831" actId="478"/>
          <ac:grpSpMkLst>
            <pc:docMk/>
            <pc:sldMk cId="2234261169" sldId="486"/>
            <ac:grpSpMk id="26" creationId="{0FBAA4D2-3775-46F6-87E7-9EC161C4325C}"/>
          </ac:grpSpMkLst>
        </pc:grpChg>
        <pc:grpChg chg="add del mod">
          <ac:chgData name="Minesh Patel" userId="a66d4990ec83ac90" providerId="LiveId" clId="{79E3557C-334A-4DDB-9861-8E2C28F86218}" dt="2021-07-19T16:19:15.121" v="4831" actId="478"/>
          <ac:grpSpMkLst>
            <pc:docMk/>
            <pc:sldMk cId="2234261169" sldId="486"/>
            <ac:grpSpMk id="29" creationId="{42325E77-07B3-46BA-94BF-AAC871B6531F}"/>
          </ac:grpSpMkLst>
        </pc:grpChg>
        <pc:grpChg chg="add del mod">
          <ac:chgData name="Minesh Patel" userId="a66d4990ec83ac90" providerId="LiveId" clId="{79E3557C-334A-4DDB-9861-8E2C28F86218}" dt="2021-07-19T16:19:15.121" v="4831" actId="478"/>
          <ac:grpSpMkLst>
            <pc:docMk/>
            <pc:sldMk cId="2234261169" sldId="486"/>
            <ac:grpSpMk id="32" creationId="{2658C22F-8AF7-43EF-A906-18EC2464902E}"/>
          </ac:grpSpMkLst>
        </pc:grpChg>
        <pc:grpChg chg="add del mod">
          <ac:chgData name="Minesh Patel" userId="a66d4990ec83ac90" providerId="LiveId" clId="{79E3557C-334A-4DDB-9861-8E2C28F86218}" dt="2021-07-19T16:19:15.121" v="4831" actId="478"/>
          <ac:grpSpMkLst>
            <pc:docMk/>
            <pc:sldMk cId="2234261169" sldId="486"/>
            <ac:grpSpMk id="35" creationId="{164E4720-E113-494D-895A-E44F18C1C52D}"/>
          </ac:grpSpMkLst>
        </pc:grpChg>
        <pc:grpChg chg="add del mod">
          <ac:chgData name="Minesh Patel" userId="a66d4990ec83ac90" providerId="LiveId" clId="{79E3557C-334A-4DDB-9861-8E2C28F86218}" dt="2021-07-19T16:19:15.121" v="4831" actId="478"/>
          <ac:grpSpMkLst>
            <pc:docMk/>
            <pc:sldMk cId="2234261169" sldId="486"/>
            <ac:grpSpMk id="38" creationId="{624D2A1D-3A09-473F-A14E-5C502C672F0F}"/>
          </ac:grpSpMkLst>
        </pc:grpChg>
        <pc:grpChg chg="add del mod">
          <ac:chgData name="Minesh Patel" userId="a66d4990ec83ac90" providerId="LiveId" clId="{79E3557C-334A-4DDB-9861-8E2C28F86218}" dt="2021-07-19T16:20:21.043" v="4851" actId="478"/>
          <ac:grpSpMkLst>
            <pc:docMk/>
            <pc:sldMk cId="2234261169" sldId="486"/>
            <ac:grpSpMk id="41" creationId="{330F343E-4651-428F-9238-21CA390BE56C}"/>
          </ac:grpSpMkLst>
        </pc:grpChg>
        <pc:grpChg chg="add mod">
          <ac:chgData name="Minesh Patel" userId="a66d4990ec83ac90" providerId="LiveId" clId="{79E3557C-334A-4DDB-9861-8E2C28F86218}" dt="2021-07-19T16:19:15.442" v="4832"/>
          <ac:grpSpMkLst>
            <pc:docMk/>
            <pc:sldMk cId="2234261169" sldId="486"/>
            <ac:grpSpMk id="44" creationId="{3677F112-F5F2-4AA2-9541-3A0A89F64D3E}"/>
          </ac:grpSpMkLst>
        </pc:grpChg>
        <pc:grpChg chg="add mod">
          <ac:chgData name="Minesh Patel" userId="a66d4990ec83ac90" providerId="LiveId" clId="{79E3557C-334A-4DDB-9861-8E2C28F86218}" dt="2021-07-19T16:19:15.442" v="4832"/>
          <ac:grpSpMkLst>
            <pc:docMk/>
            <pc:sldMk cId="2234261169" sldId="486"/>
            <ac:grpSpMk id="47" creationId="{594E7996-4900-4183-A10A-2C61A91A5C66}"/>
          </ac:grpSpMkLst>
        </pc:grpChg>
        <pc:grpChg chg="add mod">
          <ac:chgData name="Minesh Patel" userId="a66d4990ec83ac90" providerId="LiveId" clId="{79E3557C-334A-4DDB-9861-8E2C28F86218}" dt="2021-07-19T16:19:46.647" v="4842" actId="207"/>
          <ac:grpSpMkLst>
            <pc:docMk/>
            <pc:sldMk cId="2234261169" sldId="486"/>
            <ac:grpSpMk id="50" creationId="{0E289DFC-A6EB-445D-A2FD-4B7C8251416E}"/>
          </ac:grpSpMkLst>
        </pc:grpChg>
        <pc:grpChg chg="add mod">
          <ac:chgData name="Minesh Patel" userId="a66d4990ec83ac90" providerId="LiveId" clId="{79E3557C-334A-4DDB-9861-8E2C28F86218}" dt="2021-07-19T16:19:15.442" v="4832"/>
          <ac:grpSpMkLst>
            <pc:docMk/>
            <pc:sldMk cId="2234261169" sldId="486"/>
            <ac:grpSpMk id="53" creationId="{B58A0846-14E3-4303-A28A-CC9D85B92FEC}"/>
          </ac:grpSpMkLst>
        </pc:grpChg>
        <pc:grpChg chg="add mod">
          <ac:chgData name="Minesh Patel" userId="a66d4990ec83ac90" providerId="LiveId" clId="{79E3557C-334A-4DDB-9861-8E2C28F86218}" dt="2021-07-19T16:20:21.357" v="4852"/>
          <ac:grpSpMkLst>
            <pc:docMk/>
            <pc:sldMk cId="2234261169" sldId="486"/>
            <ac:grpSpMk id="56" creationId="{CB740782-3194-427E-B168-25B5527994B8}"/>
          </ac:grpSpMkLst>
        </pc:grpChg>
      </pc:sldChg>
      <pc:sldChg chg="addSp delSp modSp add mod">
        <pc:chgData name="Minesh Patel" userId="a66d4990ec83ac90" providerId="LiveId" clId="{79E3557C-334A-4DDB-9861-8E2C28F86218}" dt="2021-07-19T16:20:17.345" v="4850" actId="108"/>
        <pc:sldMkLst>
          <pc:docMk/>
          <pc:sldMk cId="2055553996" sldId="487"/>
        </pc:sldMkLst>
        <pc:spChg chg="mod">
          <ac:chgData name="Minesh Patel" userId="a66d4990ec83ac90" providerId="LiveId" clId="{79E3557C-334A-4DDB-9861-8E2C28F86218}" dt="2021-07-19T15:34:09.321" v="4718" actId="20577"/>
          <ac:spMkLst>
            <pc:docMk/>
            <pc:sldMk cId="2055553996" sldId="487"/>
            <ac:spMk id="2" creationId="{00000000-0000-0000-0000-000000000000}"/>
          </ac:spMkLst>
        </pc:spChg>
        <pc:spChg chg="mod">
          <ac:chgData name="Minesh Patel" userId="a66d4990ec83ac90" providerId="LiveId" clId="{79E3557C-334A-4DDB-9861-8E2C28F86218}" dt="2021-07-19T16:10:52.940" v="4781"/>
          <ac:spMkLst>
            <pc:docMk/>
            <pc:sldMk cId="2055553996" sldId="487"/>
            <ac:spMk id="24" creationId="{63C469EA-D638-41AE-B8A2-A2B769CB9947}"/>
          </ac:spMkLst>
        </pc:spChg>
        <pc:spChg chg="mod">
          <ac:chgData name="Minesh Patel" userId="a66d4990ec83ac90" providerId="LiveId" clId="{79E3557C-334A-4DDB-9861-8E2C28F86218}" dt="2021-07-19T16:10:52.940" v="4781"/>
          <ac:spMkLst>
            <pc:docMk/>
            <pc:sldMk cId="2055553996" sldId="487"/>
            <ac:spMk id="25" creationId="{4E575C35-157E-4455-8D41-57EC905A4155}"/>
          </ac:spMkLst>
        </pc:spChg>
        <pc:spChg chg="mod">
          <ac:chgData name="Minesh Patel" userId="a66d4990ec83ac90" providerId="LiveId" clId="{79E3557C-334A-4DDB-9861-8E2C28F86218}" dt="2021-07-19T16:10:52.940" v="4781"/>
          <ac:spMkLst>
            <pc:docMk/>
            <pc:sldMk cId="2055553996" sldId="487"/>
            <ac:spMk id="27" creationId="{5CB33F88-4C93-4ECC-A925-CAE8B5F3262D}"/>
          </ac:spMkLst>
        </pc:spChg>
        <pc:spChg chg="mod">
          <ac:chgData name="Minesh Patel" userId="a66d4990ec83ac90" providerId="LiveId" clId="{79E3557C-334A-4DDB-9861-8E2C28F86218}" dt="2021-07-19T16:10:52.940" v="4781"/>
          <ac:spMkLst>
            <pc:docMk/>
            <pc:sldMk cId="2055553996" sldId="487"/>
            <ac:spMk id="28" creationId="{102FBDD6-B528-4F45-9AF1-22E590F981C8}"/>
          </ac:spMkLst>
        </pc:spChg>
        <pc:spChg chg="mod">
          <ac:chgData name="Minesh Patel" userId="a66d4990ec83ac90" providerId="LiveId" clId="{79E3557C-334A-4DDB-9861-8E2C28F86218}" dt="2021-07-19T16:10:52.940" v="4781"/>
          <ac:spMkLst>
            <pc:docMk/>
            <pc:sldMk cId="2055553996" sldId="487"/>
            <ac:spMk id="30" creationId="{7B9087A9-ADD3-48AA-93CA-55F78FB0B42B}"/>
          </ac:spMkLst>
        </pc:spChg>
        <pc:spChg chg="mod">
          <ac:chgData name="Minesh Patel" userId="a66d4990ec83ac90" providerId="LiveId" clId="{79E3557C-334A-4DDB-9861-8E2C28F86218}" dt="2021-07-19T16:10:52.940" v="4781"/>
          <ac:spMkLst>
            <pc:docMk/>
            <pc:sldMk cId="2055553996" sldId="487"/>
            <ac:spMk id="31" creationId="{E36CD27C-6553-4EDC-A331-903C1ED53317}"/>
          </ac:spMkLst>
        </pc:spChg>
        <pc:spChg chg="mod">
          <ac:chgData name="Minesh Patel" userId="a66d4990ec83ac90" providerId="LiveId" clId="{79E3557C-334A-4DDB-9861-8E2C28F86218}" dt="2021-07-19T16:10:52.940" v="4781"/>
          <ac:spMkLst>
            <pc:docMk/>
            <pc:sldMk cId="2055553996" sldId="487"/>
            <ac:spMk id="33" creationId="{2ADE4977-E25A-44A6-878E-037E46154E92}"/>
          </ac:spMkLst>
        </pc:spChg>
        <pc:spChg chg="mod">
          <ac:chgData name="Minesh Patel" userId="a66d4990ec83ac90" providerId="LiveId" clId="{79E3557C-334A-4DDB-9861-8E2C28F86218}" dt="2021-07-19T16:10:52.940" v="4781"/>
          <ac:spMkLst>
            <pc:docMk/>
            <pc:sldMk cId="2055553996" sldId="487"/>
            <ac:spMk id="34" creationId="{5FE21454-A941-4213-9AED-A6619C2728F9}"/>
          </ac:spMkLst>
        </pc:spChg>
        <pc:spChg chg="mod">
          <ac:chgData name="Minesh Patel" userId="a66d4990ec83ac90" providerId="LiveId" clId="{79E3557C-334A-4DDB-9861-8E2C28F86218}" dt="2021-07-19T16:15:20.985" v="4814" actId="207"/>
          <ac:spMkLst>
            <pc:docMk/>
            <pc:sldMk cId="2055553996" sldId="487"/>
            <ac:spMk id="36" creationId="{7921B123-BB53-43BD-9C67-EE12A61A45B3}"/>
          </ac:spMkLst>
        </pc:spChg>
        <pc:spChg chg="mod">
          <ac:chgData name="Minesh Patel" userId="a66d4990ec83ac90" providerId="LiveId" clId="{79E3557C-334A-4DDB-9861-8E2C28F86218}" dt="2021-07-19T16:15:25.114" v="4817" actId="207"/>
          <ac:spMkLst>
            <pc:docMk/>
            <pc:sldMk cId="2055553996" sldId="487"/>
            <ac:spMk id="37" creationId="{0C3C9BAE-1047-4EBE-A479-CFD0D5A0D213}"/>
          </ac:spMkLst>
        </pc:spChg>
        <pc:spChg chg="mod">
          <ac:chgData name="Minesh Patel" userId="a66d4990ec83ac90" providerId="LiveId" clId="{79E3557C-334A-4DDB-9861-8E2C28F86218}" dt="2021-07-19T16:14:24.873" v="4801"/>
          <ac:spMkLst>
            <pc:docMk/>
            <pc:sldMk cId="2055553996" sldId="487"/>
            <ac:spMk id="39" creationId="{4B69F5F9-9B78-47C3-856A-F41C75AF6A6C}"/>
          </ac:spMkLst>
        </pc:spChg>
        <pc:spChg chg="mod">
          <ac:chgData name="Minesh Patel" userId="a66d4990ec83ac90" providerId="LiveId" clId="{79E3557C-334A-4DDB-9861-8E2C28F86218}" dt="2021-07-19T16:14:24.873" v="4801"/>
          <ac:spMkLst>
            <pc:docMk/>
            <pc:sldMk cId="2055553996" sldId="487"/>
            <ac:spMk id="40" creationId="{16C5B951-71BC-4DB8-8C38-60C9209068D1}"/>
          </ac:spMkLst>
        </pc:spChg>
        <pc:spChg chg="mod">
          <ac:chgData name="Minesh Patel" userId="a66d4990ec83ac90" providerId="LiveId" clId="{79E3557C-334A-4DDB-9861-8E2C28F86218}" dt="2021-07-19T16:20:12.071" v="4849" actId="108"/>
          <ac:spMkLst>
            <pc:docMk/>
            <pc:sldMk cId="2055553996" sldId="487"/>
            <ac:spMk id="42" creationId="{446EDF89-1B2C-47D0-A84A-00485376BDC0}"/>
          </ac:spMkLst>
        </pc:spChg>
        <pc:spChg chg="mod">
          <ac:chgData name="Minesh Patel" userId="a66d4990ec83ac90" providerId="LiveId" clId="{79E3557C-334A-4DDB-9861-8E2C28F86218}" dt="2021-07-19T16:20:17.345" v="4850" actId="108"/>
          <ac:spMkLst>
            <pc:docMk/>
            <pc:sldMk cId="2055553996" sldId="487"/>
            <ac:spMk id="43" creationId="{3886AB17-AF0D-49C7-A249-9752FD6E9320}"/>
          </ac:spMkLst>
        </pc:spChg>
        <pc:spChg chg="mod">
          <ac:chgData name="Minesh Patel" userId="a66d4990ec83ac90" providerId="LiveId" clId="{79E3557C-334A-4DDB-9861-8E2C28F86218}" dt="2021-07-19T16:19:17.399" v="4834"/>
          <ac:spMkLst>
            <pc:docMk/>
            <pc:sldMk cId="2055553996" sldId="487"/>
            <ac:spMk id="45" creationId="{0CC33057-F424-41FD-89AF-5B47ABF21986}"/>
          </ac:spMkLst>
        </pc:spChg>
        <pc:spChg chg="mod">
          <ac:chgData name="Minesh Patel" userId="a66d4990ec83ac90" providerId="LiveId" clId="{79E3557C-334A-4DDB-9861-8E2C28F86218}" dt="2021-07-19T16:19:17.399" v="4834"/>
          <ac:spMkLst>
            <pc:docMk/>
            <pc:sldMk cId="2055553996" sldId="487"/>
            <ac:spMk id="46" creationId="{605AEFDD-B0F2-4363-BCC4-F91B29E3B587}"/>
          </ac:spMkLst>
        </pc:spChg>
        <pc:spChg chg="mod">
          <ac:chgData name="Minesh Patel" userId="a66d4990ec83ac90" providerId="LiveId" clId="{79E3557C-334A-4DDB-9861-8E2C28F86218}" dt="2021-07-19T16:19:17.399" v="4834"/>
          <ac:spMkLst>
            <pc:docMk/>
            <pc:sldMk cId="2055553996" sldId="487"/>
            <ac:spMk id="48" creationId="{D591FD7A-AE7C-42D1-84EA-23FD7EF2C323}"/>
          </ac:spMkLst>
        </pc:spChg>
        <pc:spChg chg="mod">
          <ac:chgData name="Minesh Patel" userId="a66d4990ec83ac90" providerId="LiveId" clId="{79E3557C-334A-4DDB-9861-8E2C28F86218}" dt="2021-07-19T16:19:17.399" v="4834"/>
          <ac:spMkLst>
            <pc:docMk/>
            <pc:sldMk cId="2055553996" sldId="487"/>
            <ac:spMk id="49" creationId="{DDFE5969-33BD-4A23-8E0B-96C8291C8C83}"/>
          </ac:spMkLst>
        </pc:spChg>
        <pc:spChg chg="mod">
          <ac:chgData name="Minesh Patel" userId="a66d4990ec83ac90" providerId="LiveId" clId="{79E3557C-334A-4DDB-9861-8E2C28F86218}" dt="2021-07-19T16:19:17.399" v="4834"/>
          <ac:spMkLst>
            <pc:docMk/>
            <pc:sldMk cId="2055553996" sldId="487"/>
            <ac:spMk id="51" creationId="{7820CB9E-5560-464C-9988-C542DBFE4158}"/>
          </ac:spMkLst>
        </pc:spChg>
        <pc:spChg chg="mod">
          <ac:chgData name="Minesh Patel" userId="a66d4990ec83ac90" providerId="LiveId" clId="{79E3557C-334A-4DDB-9861-8E2C28F86218}" dt="2021-07-19T16:19:17.399" v="4834"/>
          <ac:spMkLst>
            <pc:docMk/>
            <pc:sldMk cId="2055553996" sldId="487"/>
            <ac:spMk id="52" creationId="{D8FE8019-3952-48F4-A5CC-17B2B87D4E0D}"/>
          </ac:spMkLst>
        </pc:spChg>
        <pc:spChg chg="mod">
          <ac:chgData name="Minesh Patel" userId="a66d4990ec83ac90" providerId="LiveId" clId="{79E3557C-334A-4DDB-9861-8E2C28F86218}" dt="2021-07-19T16:19:17.399" v="4834"/>
          <ac:spMkLst>
            <pc:docMk/>
            <pc:sldMk cId="2055553996" sldId="487"/>
            <ac:spMk id="54" creationId="{D1DAB837-A3FB-4D08-A8A9-6EBCABAD4B3F}"/>
          </ac:spMkLst>
        </pc:spChg>
        <pc:spChg chg="mod">
          <ac:chgData name="Minesh Patel" userId="a66d4990ec83ac90" providerId="LiveId" clId="{79E3557C-334A-4DDB-9861-8E2C28F86218}" dt="2021-07-19T16:19:56.064" v="4846" actId="208"/>
          <ac:spMkLst>
            <pc:docMk/>
            <pc:sldMk cId="2055553996" sldId="487"/>
            <ac:spMk id="55" creationId="{37546146-05F2-4FF6-8D5B-5EEF545D5CC5}"/>
          </ac:spMkLst>
        </pc:spChg>
        <pc:grpChg chg="del">
          <ac:chgData name="Minesh Patel" userId="a66d4990ec83ac90" providerId="LiveId" clId="{79E3557C-334A-4DDB-9861-8E2C28F86218}" dt="2021-07-19T16:10:52.649" v="4780" actId="478"/>
          <ac:grpSpMkLst>
            <pc:docMk/>
            <pc:sldMk cId="2055553996" sldId="487"/>
            <ac:grpSpMk id="8" creationId="{BB17BCBC-F9BB-41DF-B417-146F516D50ED}"/>
          </ac:grpSpMkLst>
        </pc:grpChg>
        <pc:grpChg chg="del">
          <ac:chgData name="Minesh Patel" userId="a66d4990ec83ac90" providerId="LiveId" clId="{79E3557C-334A-4DDB-9861-8E2C28F86218}" dt="2021-07-19T16:10:52.649" v="4780" actId="478"/>
          <ac:grpSpMkLst>
            <pc:docMk/>
            <pc:sldMk cId="2055553996" sldId="487"/>
            <ac:grpSpMk id="9" creationId="{428ACD9B-28C1-4170-B5A8-9703693D0C3F}"/>
          </ac:grpSpMkLst>
        </pc:grpChg>
        <pc:grpChg chg="del">
          <ac:chgData name="Minesh Patel" userId="a66d4990ec83ac90" providerId="LiveId" clId="{79E3557C-334A-4DDB-9861-8E2C28F86218}" dt="2021-07-19T16:10:52.649" v="4780" actId="478"/>
          <ac:grpSpMkLst>
            <pc:docMk/>
            <pc:sldMk cId="2055553996" sldId="487"/>
            <ac:grpSpMk id="10" creationId="{2E840235-9D13-4BB6-B61D-ED50ED8244AE}"/>
          </ac:grpSpMkLst>
        </pc:grpChg>
        <pc:grpChg chg="del">
          <ac:chgData name="Minesh Patel" userId="a66d4990ec83ac90" providerId="LiveId" clId="{79E3557C-334A-4DDB-9861-8E2C28F86218}" dt="2021-07-19T16:10:52.649" v="4780" actId="478"/>
          <ac:grpSpMkLst>
            <pc:docMk/>
            <pc:sldMk cId="2055553996" sldId="487"/>
            <ac:grpSpMk id="19" creationId="{92D79C92-D474-4186-9A66-1788EA008B44}"/>
          </ac:grpSpMkLst>
        </pc:grpChg>
        <pc:grpChg chg="del">
          <ac:chgData name="Minesh Patel" userId="a66d4990ec83ac90" providerId="LiveId" clId="{79E3557C-334A-4DDB-9861-8E2C28F86218}" dt="2021-07-19T16:10:52.649" v="4780" actId="478"/>
          <ac:grpSpMkLst>
            <pc:docMk/>
            <pc:sldMk cId="2055553996" sldId="487"/>
            <ac:grpSpMk id="20" creationId="{E4D57A79-A080-4EEF-8501-D8B13DDFF7C3}"/>
          </ac:grpSpMkLst>
        </pc:grpChg>
        <pc:grpChg chg="add del mod">
          <ac:chgData name="Minesh Patel" userId="a66d4990ec83ac90" providerId="LiveId" clId="{79E3557C-334A-4DDB-9861-8E2C28F86218}" dt="2021-07-19T16:14:24.568" v="4800" actId="478"/>
          <ac:grpSpMkLst>
            <pc:docMk/>
            <pc:sldMk cId="2055553996" sldId="487"/>
            <ac:grpSpMk id="21" creationId="{162CA20C-1F12-4762-886E-F0648975BA3F}"/>
          </ac:grpSpMkLst>
        </pc:grpChg>
        <pc:grpChg chg="add del mod">
          <ac:chgData name="Minesh Patel" userId="a66d4990ec83ac90" providerId="LiveId" clId="{79E3557C-334A-4DDB-9861-8E2C28F86218}" dt="2021-07-19T16:19:17.132" v="4833" actId="478"/>
          <ac:grpSpMkLst>
            <pc:docMk/>
            <pc:sldMk cId="2055553996" sldId="487"/>
            <ac:grpSpMk id="26" creationId="{D665CC41-CD33-4945-9C7A-9643E5E6EB4B}"/>
          </ac:grpSpMkLst>
        </pc:grpChg>
        <pc:grpChg chg="add del mod">
          <ac:chgData name="Minesh Patel" userId="a66d4990ec83ac90" providerId="LiveId" clId="{79E3557C-334A-4DDB-9861-8E2C28F86218}" dt="2021-07-19T16:19:17.132" v="4833" actId="478"/>
          <ac:grpSpMkLst>
            <pc:docMk/>
            <pc:sldMk cId="2055553996" sldId="487"/>
            <ac:grpSpMk id="29" creationId="{B13226FF-F42D-4D09-8AAC-63C255E6146E}"/>
          </ac:grpSpMkLst>
        </pc:grpChg>
        <pc:grpChg chg="add del mod">
          <ac:chgData name="Minesh Patel" userId="a66d4990ec83ac90" providerId="LiveId" clId="{79E3557C-334A-4DDB-9861-8E2C28F86218}" dt="2021-07-19T16:19:17.132" v="4833" actId="478"/>
          <ac:grpSpMkLst>
            <pc:docMk/>
            <pc:sldMk cId="2055553996" sldId="487"/>
            <ac:grpSpMk id="32" creationId="{B66D2301-C24F-429F-8CF2-A338B648286F}"/>
          </ac:grpSpMkLst>
        </pc:grpChg>
        <pc:grpChg chg="add del mod">
          <ac:chgData name="Minesh Patel" userId="a66d4990ec83ac90" providerId="LiveId" clId="{79E3557C-334A-4DDB-9861-8E2C28F86218}" dt="2021-07-19T16:19:17.132" v="4833" actId="478"/>
          <ac:grpSpMkLst>
            <pc:docMk/>
            <pc:sldMk cId="2055553996" sldId="487"/>
            <ac:grpSpMk id="35" creationId="{36B2EB63-48AB-48E8-8DDC-E805869D44FF}"/>
          </ac:grpSpMkLst>
        </pc:grpChg>
        <pc:grpChg chg="add del mod">
          <ac:chgData name="Minesh Patel" userId="a66d4990ec83ac90" providerId="LiveId" clId="{79E3557C-334A-4DDB-9861-8E2C28F86218}" dt="2021-07-19T16:19:17.132" v="4833" actId="478"/>
          <ac:grpSpMkLst>
            <pc:docMk/>
            <pc:sldMk cId="2055553996" sldId="487"/>
            <ac:grpSpMk id="38" creationId="{5F8E9391-F9DA-4007-92A5-0A4E7B7A5F27}"/>
          </ac:grpSpMkLst>
        </pc:grpChg>
        <pc:grpChg chg="add mod">
          <ac:chgData name="Minesh Patel" userId="a66d4990ec83ac90" providerId="LiveId" clId="{79E3557C-334A-4DDB-9861-8E2C28F86218}" dt="2021-07-19T16:19:17.399" v="4834"/>
          <ac:grpSpMkLst>
            <pc:docMk/>
            <pc:sldMk cId="2055553996" sldId="487"/>
            <ac:grpSpMk id="41" creationId="{7511E6ED-A296-4210-B86A-1C6EE9707FA0}"/>
          </ac:grpSpMkLst>
        </pc:grpChg>
        <pc:grpChg chg="add mod">
          <ac:chgData name="Minesh Patel" userId="a66d4990ec83ac90" providerId="LiveId" clId="{79E3557C-334A-4DDB-9861-8E2C28F86218}" dt="2021-07-19T16:19:17.399" v="4834"/>
          <ac:grpSpMkLst>
            <pc:docMk/>
            <pc:sldMk cId="2055553996" sldId="487"/>
            <ac:grpSpMk id="44" creationId="{756D6A7A-3099-419C-9EDA-BADB8A329A67}"/>
          </ac:grpSpMkLst>
        </pc:grpChg>
        <pc:grpChg chg="add mod">
          <ac:chgData name="Minesh Patel" userId="a66d4990ec83ac90" providerId="LiveId" clId="{79E3557C-334A-4DDB-9861-8E2C28F86218}" dt="2021-07-19T16:19:17.399" v="4834"/>
          <ac:grpSpMkLst>
            <pc:docMk/>
            <pc:sldMk cId="2055553996" sldId="487"/>
            <ac:grpSpMk id="47" creationId="{C07A4E28-31A0-42F2-ABFF-BA53561BF029}"/>
          </ac:grpSpMkLst>
        </pc:grpChg>
        <pc:grpChg chg="add mod">
          <ac:chgData name="Minesh Patel" userId="a66d4990ec83ac90" providerId="LiveId" clId="{79E3557C-334A-4DDB-9861-8E2C28F86218}" dt="2021-07-19T16:19:17.399" v="4834"/>
          <ac:grpSpMkLst>
            <pc:docMk/>
            <pc:sldMk cId="2055553996" sldId="487"/>
            <ac:grpSpMk id="50" creationId="{6998EA0B-95ED-48DF-B2CC-9E1362A7F17D}"/>
          </ac:grpSpMkLst>
        </pc:grpChg>
        <pc:grpChg chg="add mod">
          <ac:chgData name="Minesh Patel" userId="a66d4990ec83ac90" providerId="LiveId" clId="{79E3557C-334A-4DDB-9861-8E2C28F86218}" dt="2021-07-19T16:19:53.840" v="4845" actId="207"/>
          <ac:grpSpMkLst>
            <pc:docMk/>
            <pc:sldMk cId="2055553996" sldId="487"/>
            <ac:grpSpMk id="53" creationId="{81609DE6-6F36-476E-87EC-24A7E9579FCB}"/>
          </ac:grpSpMkLst>
        </pc:grpChg>
      </pc:sldChg>
      <pc:sldChg chg="addSp delSp modSp add mod modAnim">
        <pc:chgData name="Minesh Patel" userId="a66d4990ec83ac90" providerId="LiveId" clId="{79E3557C-334A-4DDB-9861-8E2C28F86218}" dt="2021-07-20T17:07:59.121" v="13703" actId="1076"/>
        <pc:sldMkLst>
          <pc:docMk/>
          <pc:sldMk cId="852534608" sldId="488"/>
        </pc:sldMkLst>
        <pc:spChg chg="mod">
          <ac:chgData name="Minesh Patel" userId="a66d4990ec83ac90" providerId="LiveId" clId="{79E3557C-334A-4DDB-9861-8E2C28F86218}" dt="2021-07-20T12:14:55.913" v="10280" actId="1076"/>
          <ac:spMkLst>
            <pc:docMk/>
            <pc:sldMk cId="852534608" sldId="488"/>
            <ac:spMk id="2" creationId="{00000000-0000-0000-0000-000000000000}"/>
          </ac:spMkLst>
        </pc:spChg>
        <pc:spChg chg="add mod">
          <ac:chgData name="Minesh Patel" userId="a66d4990ec83ac90" providerId="LiveId" clId="{79E3557C-334A-4DDB-9861-8E2C28F86218}" dt="2021-07-20T17:07:59.121" v="13703" actId="1076"/>
          <ac:spMkLst>
            <pc:docMk/>
            <pc:sldMk cId="852534608" sldId="488"/>
            <ac:spMk id="5" creationId="{087879B8-FD36-46C5-AABC-1E8BDE271821}"/>
          </ac:spMkLst>
        </pc:spChg>
        <pc:spChg chg="add mod">
          <ac:chgData name="Minesh Patel" userId="a66d4990ec83ac90" providerId="LiveId" clId="{79E3557C-334A-4DDB-9861-8E2C28F86218}" dt="2021-07-20T13:02:36.954" v="11839" actId="20577"/>
          <ac:spMkLst>
            <pc:docMk/>
            <pc:sldMk cId="852534608" sldId="488"/>
            <ac:spMk id="6" creationId="{0923CC25-6FDB-4185-990D-7A232A2F2AB1}"/>
          </ac:spMkLst>
        </pc:spChg>
        <pc:spChg chg="add del mod">
          <ac:chgData name="Minesh Patel" userId="a66d4990ec83ac90" providerId="LiveId" clId="{79E3557C-334A-4DDB-9861-8E2C28F86218}" dt="2021-07-19T17:05:07.948" v="5619"/>
          <ac:spMkLst>
            <pc:docMk/>
            <pc:sldMk cId="852534608" sldId="488"/>
            <ac:spMk id="6" creationId="{9FCEB23E-BA25-4C06-9239-24B51FAE6622}"/>
          </ac:spMkLst>
        </pc:spChg>
        <pc:spChg chg="del">
          <ac:chgData name="Minesh Patel" userId="a66d4990ec83ac90" providerId="LiveId" clId="{79E3557C-334A-4DDB-9861-8E2C28F86218}" dt="2021-07-19T16:54:17.800" v="5369" actId="478"/>
          <ac:spMkLst>
            <pc:docMk/>
            <pc:sldMk cId="852534608" sldId="488"/>
            <ac:spMk id="8" creationId="{35CF42D7-5108-42A0-926A-6C80ACBF8237}"/>
          </ac:spMkLst>
        </pc:spChg>
        <pc:spChg chg="mod">
          <ac:chgData name="Minesh Patel" userId="a66d4990ec83ac90" providerId="LiveId" clId="{79E3557C-334A-4DDB-9861-8E2C28F86218}" dt="2021-07-20T12:16:00.297" v="10430"/>
          <ac:spMkLst>
            <pc:docMk/>
            <pc:sldMk cId="852534608" sldId="488"/>
            <ac:spMk id="8" creationId="{E8FB2BF8-7B65-483C-B35E-EC7BD40A6CDB}"/>
          </ac:spMkLst>
        </pc:spChg>
        <pc:spChg chg="mod">
          <ac:chgData name="Minesh Patel" userId="a66d4990ec83ac90" providerId="LiveId" clId="{79E3557C-334A-4DDB-9861-8E2C28F86218}" dt="2021-07-20T12:19:39.387" v="10590" actId="207"/>
          <ac:spMkLst>
            <pc:docMk/>
            <pc:sldMk cId="852534608" sldId="488"/>
            <ac:spMk id="10" creationId="{98260E0E-F407-4F47-A6BA-A5B92BED46C8}"/>
          </ac:spMkLst>
        </pc:spChg>
        <pc:spChg chg="mod">
          <ac:chgData name="Minesh Patel" userId="a66d4990ec83ac90" providerId="LiveId" clId="{79E3557C-334A-4DDB-9861-8E2C28F86218}" dt="2021-07-20T12:16:00.297" v="10430"/>
          <ac:spMkLst>
            <pc:docMk/>
            <pc:sldMk cId="852534608" sldId="488"/>
            <ac:spMk id="11" creationId="{E636A839-6026-4969-92E1-7EC7EA557430}"/>
          </ac:spMkLst>
        </pc:spChg>
        <pc:spChg chg="mod">
          <ac:chgData name="Minesh Patel" userId="a66d4990ec83ac90" providerId="LiveId" clId="{79E3557C-334A-4DDB-9861-8E2C28F86218}" dt="2021-07-20T12:16:00.297" v="10430"/>
          <ac:spMkLst>
            <pc:docMk/>
            <pc:sldMk cId="852534608" sldId="488"/>
            <ac:spMk id="12" creationId="{84200C31-3F10-4CFD-9FF6-89422FE674B8}"/>
          </ac:spMkLst>
        </pc:spChg>
        <pc:spChg chg="mod">
          <ac:chgData name="Minesh Patel" userId="a66d4990ec83ac90" providerId="LiveId" clId="{79E3557C-334A-4DDB-9861-8E2C28F86218}" dt="2021-07-20T12:16:00.297" v="10430"/>
          <ac:spMkLst>
            <pc:docMk/>
            <pc:sldMk cId="852534608" sldId="488"/>
            <ac:spMk id="15" creationId="{D71099BB-7826-483D-830B-C03F95AE3CD7}"/>
          </ac:spMkLst>
        </pc:spChg>
        <pc:spChg chg="mod">
          <ac:chgData name="Minesh Patel" userId="a66d4990ec83ac90" providerId="LiveId" clId="{79E3557C-334A-4DDB-9861-8E2C28F86218}" dt="2021-07-20T12:16:00.297" v="10430"/>
          <ac:spMkLst>
            <pc:docMk/>
            <pc:sldMk cId="852534608" sldId="488"/>
            <ac:spMk id="31" creationId="{9281B50B-2046-4A0B-A0EA-B1D98D3666FD}"/>
          </ac:spMkLst>
        </pc:spChg>
        <pc:spChg chg="mod">
          <ac:chgData name="Minesh Patel" userId="a66d4990ec83ac90" providerId="LiveId" clId="{79E3557C-334A-4DDB-9861-8E2C28F86218}" dt="2021-07-20T12:16:00.297" v="10430"/>
          <ac:spMkLst>
            <pc:docMk/>
            <pc:sldMk cId="852534608" sldId="488"/>
            <ac:spMk id="36" creationId="{E60A8D6F-26AB-4B5B-9242-F5B17A0B1F6E}"/>
          </ac:spMkLst>
        </pc:spChg>
        <pc:spChg chg="mod">
          <ac:chgData name="Minesh Patel" userId="a66d4990ec83ac90" providerId="LiveId" clId="{79E3557C-334A-4DDB-9861-8E2C28F86218}" dt="2021-07-20T12:16:00.297" v="10430"/>
          <ac:spMkLst>
            <pc:docMk/>
            <pc:sldMk cId="852534608" sldId="488"/>
            <ac:spMk id="37" creationId="{219DC500-0729-477E-9A81-6C5C390F4004}"/>
          </ac:spMkLst>
        </pc:spChg>
        <pc:spChg chg="mod">
          <ac:chgData name="Minesh Patel" userId="a66d4990ec83ac90" providerId="LiveId" clId="{79E3557C-334A-4DDB-9861-8E2C28F86218}" dt="2021-07-20T12:16:00.297" v="10430"/>
          <ac:spMkLst>
            <pc:docMk/>
            <pc:sldMk cId="852534608" sldId="488"/>
            <ac:spMk id="38" creationId="{61AEFA25-A66F-4A58-BBA5-A94420D9A749}"/>
          </ac:spMkLst>
        </pc:spChg>
        <pc:spChg chg="mod">
          <ac:chgData name="Minesh Patel" userId="a66d4990ec83ac90" providerId="LiveId" clId="{79E3557C-334A-4DDB-9861-8E2C28F86218}" dt="2021-07-20T12:19:26.587" v="10589" actId="207"/>
          <ac:spMkLst>
            <pc:docMk/>
            <pc:sldMk cId="852534608" sldId="488"/>
            <ac:spMk id="39" creationId="{234BA164-DB2D-405D-9AD0-22052D07BE2F}"/>
          </ac:spMkLst>
        </pc:spChg>
        <pc:spChg chg="mod">
          <ac:chgData name="Minesh Patel" userId="a66d4990ec83ac90" providerId="LiveId" clId="{79E3557C-334A-4DDB-9861-8E2C28F86218}" dt="2021-07-20T12:16:00.297" v="10430"/>
          <ac:spMkLst>
            <pc:docMk/>
            <pc:sldMk cId="852534608" sldId="488"/>
            <ac:spMk id="40" creationId="{C274A1DA-FBC1-4C06-8DDB-97FDB761FEA7}"/>
          </ac:spMkLst>
        </pc:spChg>
        <pc:spChg chg="mod">
          <ac:chgData name="Minesh Patel" userId="a66d4990ec83ac90" providerId="LiveId" clId="{79E3557C-334A-4DDB-9861-8E2C28F86218}" dt="2021-07-20T12:16:00.297" v="10430"/>
          <ac:spMkLst>
            <pc:docMk/>
            <pc:sldMk cId="852534608" sldId="488"/>
            <ac:spMk id="41" creationId="{81261060-DE6B-495D-834A-60876042EF1E}"/>
          </ac:spMkLst>
        </pc:spChg>
        <pc:spChg chg="mod">
          <ac:chgData name="Minesh Patel" userId="a66d4990ec83ac90" providerId="LiveId" clId="{79E3557C-334A-4DDB-9861-8E2C28F86218}" dt="2021-07-20T12:19:22.706" v="10588" actId="207"/>
          <ac:spMkLst>
            <pc:docMk/>
            <pc:sldMk cId="852534608" sldId="488"/>
            <ac:spMk id="42" creationId="{6B62CF15-51D9-492F-BE4B-35E35D565129}"/>
          </ac:spMkLst>
        </pc:spChg>
        <pc:spChg chg="mod">
          <ac:chgData name="Minesh Patel" userId="a66d4990ec83ac90" providerId="LiveId" clId="{79E3557C-334A-4DDB-9861-8E2C28F86218}" dt="2021-07-20T12:16:00.297" v="10430"/>
          <ac:spMkLst>
            <pc:docMk/>
            <pc:sldMk cId="852534608" sldId="488"/>
            <ac:spMk id="43" creationId="{C4215D14-395A-46D5-A148-A4F56BC0935B}"/>
          </ac:spMkLst>
        </pc:spChg>
        <pc:spChg chg="mod">
          <ac:chgData name="Minesh Patel" userId="a66d4990ec83ac90" providerId="LiveId" clId="{79E3557C-334A-4DDB-9861-8E2C28F86218}" dt="2021-07-20T12:16:00.297" v="10430"/>
          <ac:spMkLst>
            <pc:docMk/>
            <pc:sldMk cId="852534608" sldId="488"/>
            <ac:spMk id="44" creationId="{0D794EFC-02A5-4664-A8F7-253DDAF4611E}"/>
          </ac:spMkLst>
        </pc:spChg>
        <pc:spChg chg="mod">
          <ac:chgData name="Minesh Patel" userId="a66d4990ec83ac90" providerId="LiveId" clId="{79E3557C-334A-4DDB-9861-8E2C28F86218}" dt="2021-07-20T12:16:00.297" v="10430"/>
          <ac:spMkLst>
            <pc:docMk/>
            <pc:sldMk cId="852534608" sldId="488"/>
            <ac:spMk id="45" creationId="{AB33D20D-679B-4264-A03C-A592E9AB1433}"/>
          </ac:spMkLst>
        </pc:spChg>
        <pc:spChg chg="mod">
          <ac:chgData name="Minesh Patel" userId="a66d4990ec83ac90" providerId="LiveId" clId="{79E3557C-334A-4DDB-9861-8E2C28F86218}" dt="2021-07-20T12:16:00.297" v="10430"/>
          <ac:spMkLst>
            <pc:docMk/>
            <pc:sldMk cId="852534608" sldId="488"/>
            <ac:spMk id="46" creationId="{6389EDFE-AA70-44F2-BF77-DF99D84F2F6F}"/>
          </ac:spMkLst>
        </pc:spChg>
        <pc:spChg chg="mod">
          <ac:chgData name="Minesh Patel" userId="a66d4990ec83ac90" providerId="LiveId" clId="{79E3557C-334A-4DDB-9861-8E2C28F86218}" dt="2021-07-20T12:16:00.297" v="10430"/>
          <ac:spMkLst>
            <pc:docMk/>
            <pc:sldMk cId="852534608" sldId="488"/>
            <ac:spMk id="47" creationId="{A1E3CF31-6E57-40B6-AC72-1C08E009B42B}"/>
          </ac:spMkLst>
        </pc:spChg>
        <pc:spChg chg="mod">
          <ac:chgData name="Minesh Patel" userId="a66d4990ec83ac90" providerId="LiveId" clId="{79E3557C-334A-4DDB-9861-8E2C28F86218}" dt="2021-07-20T12:16:00.297" v="10430"/>
          <ac:spMkLst>
            <pc:docMk/>
            <pc:sldMk cId="852534608" sldId="488"/>
            <ac:spMk id="48" creationId="{A7DE0FCC-1D78-487C-89EA-8953775D85CD}"/>
          </ac:spMkLst>
        </pc:spChg>
        <pc:spChg chg="mod">
          <ac:chgData name="Minesh Patel" userId="a66d4990ec83ac90" providerId="LiveId" clId="{79E3557C-334A-4DDB-9861-8E2C28F86218}" dt="2021-07-20T12:16:00.297" v="10430"/>
          <ac:spMkLst>
            <pc:docMk/>
            <pc:sldMk cId="852534608" sldId="488"/>
            <ac:spMk id="50" creationId="{2C4C3BB4-5CD9-442F-BED8-B04D0FD8E3D2}"/>
          </ac:spMkLst>
        </pc:spChg>
        <pc:spChg chg="mod">
          <ac:chgData name="Minesh Patel" userId="a66d4990ec83ac90" providerId="LiveId" clId="{79E3557C-334A-4DDB-9861-8E2C28F86218}" dt="2021-07-20T12:16:00.297" v="10430"/>
          <ac:spMkLst>
            <pc:docMk/>
            <pc:sldMk cId="852534608" sldId="488"/>
            <ac:spMk id="51" creationId="{AD078EC1-C134-46A5-85CA-7CBD4223DF9A}"/>
          </ac:spMkLst>
        </pc:spChg>
        <pc:spChg chg="mod">
          <ac:chgData name="Minesh Patel" userId="a66d4990ec83ac90" providerId="LiveId" clId="{79E3557C-334A-4DDB-9861-8E2C28F86218}" dt="2021-07-20T12:16:00.297" v="10430"/>
          <ac:spMkLst>
            <pc:docMk/>
            <pc:sldMk cId="852534608" sldId="488"/>
            <ac:spMk id="52" creationId="{154FB520-186C-4130-8721-8CB8EAC24448}"/>
          </ac:spMkLst>
        </pc:spChg>
        <pc:spChg chg="mod">
          <ac:chgData name="Minesh Patel" userId="a66d4990ec83ac90" providerId="LiveId" clId="{79E3557C-334A-4DDB-9861-8E2C28F86218}" dt="2021-07-20T12:16:00.297" v="10430"/>
          <ac:spMkLst>
            <pc:docMk/>
            <pc:sldMk cId="852534608" sldId="488"/>
            <ac:spMk id="53" creationId="{C3C244FD-0F69-44B7-9343-714766E30B57}"/>
          </ac:spMkLst>
        </pc:spChg>
        <pc:spChg chg="mod">
          <ac:chgData name="Minesh Patel" userId="a66d4990ec83ac90" providerId="LiveId" clId="{79E3557C-334A-4DDB-9861-8E2C28F86218}" dt="2021-07-20T12:16:00.297" v="10430"/>
          <ac:spMkLst>
            <pc:docMk/>
            <pc:sldMk cId="852534608" sldId="488"/>
            <ac:spMk id="54" creationId="{24C9D5E4-1CE5-4AE5-BF8F-E51421E4D942}"/>
          </ac:spMkLst>
        </pc:spChg>
        <pc:spChg chg="mod">
          <ac:chgData name="Minesh Patel" userId="a66d4990ec83ac90" providerId="LiveId" clId="{79E3557C-334A-4DDB-9861-8E2C28F86218}" dt="2021-07-20T12:16:00.297" v="10430"/>
          <ac:spMkLst>
            <pc:docMk/>
            <pc:sldMk cId="852534608" sldId="488"/>
            <ac:spMk id="55" creationId="{C79AFD7C-4ED6-4896-A73A-91380552384C}"/>
          </ac:spMkLst>
        </pc:spChg>
        <pc:spChg chg="mod">
          <ac:chgData name="Minesh Patel" userId="a66d4990ec83ac90" providerId="LiveId" clId="{79E3557C-334A-4DDB-9861-8E2C28F86218}" dt="2021-07-20T12:16:00.297" v="10430"/>
          <ac:spMkLst>
            <pc:docMk/>
            <pc:sldMk cId="852534608" sldId="488"/>
            <ac:spMk id="56" creationId="{133AF523-6FCD-4322-B0DC-2CB040EC9440}"/>
          </ac:spMkLst>
        </pc:spChg>
        <pc:spChg chg="mod">
          <ac:chgData name="Minesh Patel" userId="a66d4990ec83ac90" providerId="LiveId" clId="{79E3557C-334A-4DDB-9861-8E2C28F86218}" dt="2021-07-20T12:16:00.297" v="10430"/>
          <ac:spMkLst>
            <pc:docMk/>
            <pc:sldMk cId="852534608" sldId="488"/>
            <ac:spMk id="57" creationId="{1E4DE6C1-6239-4F1F-8A51-E7DDD8971C8B}"/>
          </ac:spMkLst>
        </pc:spChg>
        <pc:spChg chg="mod">
          <ac:chgData name="Minesh Patel" userId="a66d4990ec83ac90" providerId="LiveId" clId="{79E3557C-334A-4DDB-9861-8E2C28F86218}" dt="2021-07-20T12:16:00.297" v="10430"/>
          <ac:spMkLst>
            <pc:docMk/>
            <pc:sldMk cId="852534608" sldId="488"/>
            <ac:spMk id="58" creationId="{BA3D916E-7960-4CE1-B0E7-399F7BDFEAF1}"/>
          </ac:spMkLst>
        </pc:spChg>
        <pc:spChg chg="mod">
          <ac:chgData name="Minesh Patel" userId="a66d4990ec83ac90" providerId="LiveId" clId="{79E3557C-334A-4DDB-9861-8E2C28F86218}" dt="2021-07-20T12:16:00.297" v="10430"/>
          <ac:spMkLst>
            <pc:docMk/>
            <pc:sldMk cId="852534608" sldId="488"/>
            <ac:spMk id="60" creationId="{BC40193C-7168-41FB-B290-FF824627B339}"/>
          </ac:spMkLst>
        </pc:spChg>
        <pc:spChg chg="mod">
          <ac:chgData name="Minesh Patel" userId="a66d4990ec83ac90" providerId="LiveId" clId="{79E3557C-334A-4DDB-9861-8E2C28F86218}" dt="2021-07-20T12:16:00.297" v="10430"/>
          <ac:spMkLst>
            <pc:docMk/>
            <pc:sldMk cId="852534608" sldId="488"/>
            <ac:spMk id="63" creationId="{2FAE718C-6AD4-4E98-B879-EB123090F407}"/>
          </ac:spMkLst>
        </pc:spChg>
        <pc:spChg chg="mod">
          <ac:chgData name="Minesh Patel" userId="a66d4990ec83ac90" providerId="LiveId" clId="{79E3557C-334A-4DDB-9861-8E2C28F86218}" dt="2021-07-20T12:16:00.297" v="10430"/>
          <ac:spMkLst>
            <pc:docMk/>
            <pc:sldMk cId="852534608" sldId="488"/>
            <ac:spMk id="64" creationId="{95C7A2BF-0B11-4D8B-909F-7BE6F3C9FF21}"/>
          </ac:spMkLst>
        </pc:spChg>
        <pc:spChg chg="mod">
          <ac:chgData name="Minesh Patel" userId="a66d4990ec83ac90" providerId="LiveId" clId="{79E3557C-334A-4DDB-9861-8E2C28F86218}" dt="2021-07-20T12:16:00.297" v="10430"/>
          <ac:spMkLst>
            <pc:docMk/>
            <pc:sldMk cId="852534608" sldId="488"/>
            <ac:spMk id="65" creationId="{C5D2AEF3-D893-4B34-8693-944D2248ECAC}"/>
          </ac:spMkLst>
        </pc:spChg>
        <pc:spChg chg="mod">
          <ac:chgData name="Minesh Patel" userId="a66d4990ec83ac90" providerId="LiveId" clId="{79E3557C-334A-4DDB-9861-8E2C28F86218}" dt="2021-07-20T12:16:00.297" v="10430"/>
          <ac:spMkLst>
            <pc:docMk/>
            <pc:sldMk cId="852534608" sldId="488"/>
            <ac:spMk id="66" creationId="{D6EEFB4A-E3B3-4D7A-82ED-0DB531533A87}"/>
          </ac:spMkLst>
        </pc:spChg>
        <pc:spChg chg="mod">
          <ac:chgData name="Minesh Patel" userId="a66d4990ec83ac90" providerId="LiveId" clId="{79E3557C-334A-4DDB-9861-8E2C28F86218}" dt="2021-07-20T12:16:00.297" v="10430"/>
          <ac:spMkLst>
            <pc:docMk/>
            <pc:sldMk cId="852534608" sldId="488"/>
            <ac:spMk id="67" creationId="{6D2C4C92-B05B-4707-A835-2CC6B5AC2F30}"/>
          </ac:spMkLst>
        </pc:spChg>
        <pc:spChg chg="mod">
          <ac:chgData name="Minesh Patel" userId="a66d4990ec83ac90" providerId="LiveId" clId="{79E3557C-334A-4DDB-9861-8E2C28F86218}" dt="2021-07-20T12:16:00.297" v="10430"/>
          <ac:spMkLst>
            <pc:docMk/>
            <pc:sldMk cId="852534608" sldId="488"/>
            <ac:spMk id="68" creationId="{66FFA8E7-EFF5-40D7-A259-BA4C35C0CE92}"/>
          </ac:spMkLst>
        </pc:spChg>
        <pc:spChg chg="mod">
          <ac:chgData name="Minesh Patel" userId="a66d4990ec83ac90" providerId="LiveId" clId="{79E3557C-334A-4DDB-9861-8E2C28F86218}" dt="2021-07-20T12:16:00.297" v="10430"/>
          <ac:spMkLst>
            <pc:docMk/>
            <pc:sldMk cId="852534608" sldId="488"/>
            <ac:spMk id="69" creationId="{626B7EDB-369C-483F-A935-7164659116F9}"/>
          </ac:spMkLst>
        </pc:spChg>
        <pc:spChg chg="mod">
          <ac:chgData name="Minesh Patel" userId="a66d4990ec83ac90" providerId="LiveId" clId="{79E3557C-334A-4DDB-9861-8E2C28F86218}" dt="2021-07-20T12:16:00.297" v="10430"/>
          <ac:spMkLst>
            <pc:docMk/>
            <pc:sldMk cId="852534608" sldId="488"/>
            <ac:spMk id="70" creationId="{59C06F80-6F78-4690-B33A-71D05EF4281F}"/>
          </ac:spMkLst>
        </pc:spChg>
        <pc:spChg chg="mod">
          <ac:chgData name="Minesh Patel" userId="a66d4990ec83ac90" providerId="LiveId" clId="{79E3557C-334A-4DDB-9861-8E2C28F86218}" dt="2021-07-20T12:16:00.297" v="10430"/>
          <ac:spMkLst>
            <pc:docMk/>
            <pc:sldMk cId="852534608" sldId="488"/>
            <ac:spMk id="71" creationId="{4E7EB0B5-B827-4A8D-A5A1-9BCBD6239993}"/>
          </ac:spMkLst>
        </pc:spChg>
        <pc:spChg chg="mod">
          <ac:chgData name="Minesh Patel" userId="a66d4990ec83ac90" providerId="LiveId" clId="{79E3557C-334A-4DDB-9861-8E2C28F86218}" dt="2021-07-20T12:16:00.297" v="10430"/>
          <ac:spMkLst>
            <pc:docMk/>
            <pc:sldMk cId="852534608" sldId="488"/>
            <ac:spMk id="72" creationId="{8F47DA0D-802B-4E5D-A4A2-432F17127B57}"/>
          </ac:spMkLst>
        </pc:spChg>
        <pc:spChg chg="mod">
          <ac:chgData name="Minesh Patel" userId="a66d4990ec83ac90" providerId="LiveId" clId="{79E3557C-334A-4DDB-9861-8E2C28F86218}" dt="2021-07-20T12:16:00.297" v="10430"/>
          <ac:spMkLst>
            <pc:docMk/>
            <pc:sldMk cId="852534608" sldId="488"/>
            <ac:spMk id="75" creationId="{6209EF2F-9E56-49FE-8641-0455DA0707E3}"/>
          </ac:spMkLst>
        </pc:spChg>
        <pc:spChg chg="mod">
          <ac:chgData name="Minesh Patel" userId="a66d4990ec83ac90" providerId="LiveId" clId="{79E3557C-334A-4DDB-9861-8E2C28F86218}" dt="2021-07-20T12:16:00.297" v="10430"/>
          <ac:spMkLst>
            <pc:docMk/>
            <pc:sldMk cId="852534608" sldId="488"/>
            <ac:spMk id="76" creationId="{562A439A-1FC2-4D49-875A-9D97D3AD3675}"/>
          </ac:spMkLst>
        </pc:spChg>
        <pc:spChg chg="mod">
          <ac:chgData name="Minesh Patel" userId="a66d4990ec83ac90" providerId="LiveId" clId="{79E3557C-334A-4DDB-9861-8E2C28F86218}" dt="2021-07-20T12:16:00.297" v="10430"/>
          <ac:spMkLst>
            <pc:docMk/>
            <pc:sldMk cId="852534608" sldId="488"/>
            <ac:spMk id="77" creationId="{6AB13607-766A-49B7-9DC3-C603E4821A07}"/>
          </ac:spMkLst>
        </pc:spChg>
        <pc:spChg chg="mod">
          <ac:chgData name="Minesh Patel" userId="a66d4990ec83ac90" providerId="LiveId" clId="{79E3557C-334A-4DDB-9861-8E2C28F86218}" dt="2021-07-20T12:16:00.297" v="10430"/>
          <ac:spMkLst>
            <pc:docMk/>
            <pc:sldMk cId="852534608" sldId="488"/>
            <ac:spMk id="78" creationId="{D96C5B49-F093-403C-BB5A-FBB16CD7338D}"/>
          </ac:spMkLst>
        </pc:spChg>
        <pc:spChg chg="mod">
          <ac:chgData name="Minesh Patel" userId="a66d4990ec83ac90" providerId="LiveId" clId="{79E3557C-334A-4DDB-9861-8E2C28F86218}" dt="2021-07-20T12:16:00.297" v="10430"/>
          <ac:spMkLst>
            <pc:docMk/>
            <pc:sldMk cId="852534608" sldId="488"/>
            <ac:spMk id="79" creationId="{A523A048-2282-44E2-BD4F-F68FE4030A15}"/>
          </ac:spMkLst>
        </pc:spChg>
        <pc:spChg chg="mod">
          <ac:chgData name="Minesh Patel" userId="a66d4990ec83ac90" providerId="LiveId" clId="{79E3557C-334A-4DDB-9861-8E2C28F86218}" dt="2021-07-20T12:16:00.297" v="10430"/>
          <ac:spMkLst>
            <pc:docMk/>
            <pc:sldMk cId="852534608" sldId="488"/>
            <ac:spMk id="80" creationId="{25F8AD64-629D-4E6D-A3E4-077159696C3E}"/>
          </ac:spMkLst>
        </pc:spChg>
        <pc:spChg chg="mod">
          <ac:chgData name="Minesh Patel" userId="a66d4990ec83ac90" providerId="LiveId" clId="{79E3557C-334A-4DDB-9861-8E2C28F86218}" dt="2021-07-20T12:16:00.297" v="10430"/>
          <ac:spMkLst>
            <pc:docMk/>
            <pc:sldMk cId="852534608" sldId="488"/>
            <ac:spMk id="81" creationId="{F7F12007-B33C-4F1E-B45E-FC0355388C81}"/>
          </ac:spMkLst>
        </pc:spChg>
        <pc:spChg chg="mod">
          <ac:chgData name="Minesh Patel" userId="a66d4990ec83ac90" providerId="LiveId" clId="{79E3557C-334A-4DDB-9861-8E2C28F86218}" dt="2021-07-20T12:16:00.297" v="10430"/>
          <ac:spMkLst>
            <pc:docMk/>
            <pc:sldMk cId="852534608" sldId="488"/>
            <ac:spMk id="82" creationId="{1AF49185-E719-4CAF-8B61-DB49E520CE62}"/>
          </ac:spMkLst>
        </pc:spChg>
        <pc:spChg chg="mod">
          <ac:chgData name="Minesh Patel" userId="a66d4990ec83ac90" providerId="LiveId" clId="{79E3557C-334A-4DDB-9861-8E2C28F86218}" dt="2021-07-20T12:16:00.297" v="10430"/>
          <ac:spMkLst>
            <pc:docMk/>
            <pc:sldMk cId="852534608" sldId="488"/>
            <ac:spMk id="83" creationId="{7C6BB4AC-4F81-4F51-A456-235A49996415}"/>
          </ac:spMkLst>
        </pc:spChg>
        <pc:spChg chg="mod">
          <ac:chgData name="Minesh Patel" userId="a66d4990ec83ac90" providerId="LiveId" clId="{79E3557C-334A-4DDB-9861-8E2C28F86218}" dt="2021-07-20T12:16:00.297" v="10430"/>
          <ac:spMkLst>
            <pc:docMk/>
            <pc:sldMk cId="852534608" sldId="488"/>
            <ac:spMk id="84" creationId="{1DDF95D9-24A4-4761-925F-1EA7A076D1D4}"/>
          </ac:spMkLst>
        </pc:spChg>
        <pc:spChg chg="mod">
          <ac:chgData name="Minesh Patel" userId="a66d4990ec83ac90" providerId="LiveId" clId="{79E3557C-334A-4DDB-9861-8E2C28F86218}" dt="2021-07-20T12:16:00.297" v="10430"/>
          <ac:spMkLst>
            <pc:docMk/>
            <pc:sldMk cId="852534608" sldId="488"/>
            <ac:spMk id="85" creationId="{31C4581E-D4BE-43E9-9CBD-D7166BE07CC3}"/>
          </ac:spMkLst>
        </pc:spChg>
        <pc:spChg chg="mod">
          <ac:chgData name="Minesh Patel" userId="a66d4990ec83ac90" providerId="LiveId" clId="{79E3557C-334A-4DDB-9861-8E2C28F86218}" dt="2021-07-20T12:16:00.297" v="10430"/>
          <ac:spMkLst>
            <pc:docMk/>
            <pc:sldMk cId="852534608" sldId="488"/>
            <ac:spMk id="86" creationId="{609E556A-3473-4AD0-AC53-969695667B72}"/>
          </ac:spMkLst>
        </pc:spChg>
        <pc:spChg chg="mod">
          <ac:chgData name="Minesh Patel" userId="a66d4990ec83ac90" providerId="LiveId" clId="{79E3557C-334A-4DDB-9861-8E2C28F86218}" dt="2021-07-20T12:16:00.297" v="10430"/>
          <ac:spMkLst>
            <pc:docMk/>
            <pc:sldMk cId="852534608" sldId="488"/>
            <ac:spMk id="87" creationId="{EE37DD7F-3BFC-45DB-8CE4-6F3655EBC3CA}"/>
          </ac:spMkLst>
        </pc:spChg>
        <pc:spChg chg="add mod">
          <ac:chgData name="Minesh Patel" userId="a66d4990ec83ac90" providerId="LiveId" clId="{79E3557C-334A-4DDB-9861-8E2C28F86218}" dt="2021-07-20T17:07:59.121" v="13703" actId="1076"/>
          <ac:spMkLst>
            <pc:docMk/>
            <pc:sldMk cId="852534608" sldId="488"/>
            <ac:spMk id="88" creationId="{C31A4565-7132-4F14-8D99-91D7E5D31047}"/>
          </ac:spMkLst>
        </pc:spChg>
        <pc:spChg chg="add mod">
          <ac:chgData name="Minesh Patel" userId="a66d4990ec83ac90" providerId="LiveId" clId="{79E3557C-334A-4DDB-9861-8E2C28F86218}" dt="2021-07-20T17:07:59.121" v="13703" actId="1076"/>
          <ac:spMkLst>
            <pc:docMk/>
            <pc:sldMk cId="852534608" sldId="488"/>
            <ac:spMk id="89" creationId="{24D49012-610B-44E3-8BFA-3C6800C750D1}"/>
          </ac:spMkLst>
        </pc:spChg>
        <pc:grpChg chg="add mod">
          <ac:chgData name="Minesh Patel" userId="a66d4990ec83ac90" providerId="LiveId" clId="{79E3557C-334A-4DDB-9861-8E2C28F86218}" dt="2021-07-20T12:18:59.150" v="10586" actId="1076"/>
          <ac:grpSpMkLst>
            <pc:docMk/>
            <pc:sldMk cId="852534608" sldId="488"/>
            <ac:grpSpMk id="7" creationId="{2481A58E-29FA-4ECE-B14E-FE4975F21F64}"/>
          </ac:grpSpMkLst>
        </pc:grpChg>
        <pc:grpChg chg="mod">
          <ac:chgData name="Minesh Patel" userId="a66d4990ec83ac90" providerId="LiveId" clId="{79E3557C-334A-4DDB-9861-8E2C28F86218}" dt="2021-07-20T12:16:00.297" v="10430"/>
          <ac:grpSpMkLst>
            <pc:docMk/>
            <pc:sldMk cId="852534608" sldId="488"/>
            <ac:grpSpMk id="9" creationId="{24BFE9A9-8FBD-496A-BC8B-F2D4393BD353}"/>
          </ac:grpSpMkLst>
        </pc:grpChg>
        <pc:grpChg chg="mod">
          <ac:chgData name="Minesh Patel" userId="a66d4990ec83ac90" providerId="LiveId" clId="{79E3557C-334A-4DDB-9861-8E2C28F86218}" dt="2021-07-20T12:16:00.297" v="10430"/>
          <ac:grpSpMkLst>
            <pc:docMk/>
            <pc:sldMk cId="852534608" sldId="488"/>
            <ac:grpSpMk id="13" creationId="{EC6D041D-5DA4-48A0-AC4F-5C961049ED31}"/>
          </ac:grpSpMkLst>
        </pc:grpChg>
        <pc:grpChg chg="mod">
          <ac:chgData name="Minesh Patel" userId="a66d4990ec83ac90" providerId="LiveId" clId="{79E3557C-334A-4DDB-9861-8E2C28F86218}" dt="2021-07-20T12:16:00.297" v="10430"/>
          <ac:grpSpMkLst>
            <pc:docMk/>
            <pc:sldMk cId="852534608" sldId="488"/>
            <ac:grpSpMk id="14" creationId="{1A747D39-B0C7-452C-828C-5EEFE0E422A1}"/>
          </ac:grpSpMkLst>
        </pc:grpChg>
        <pc:grpChg chg="add mod">
          <ac:chgData name="Minesh Patel" userId="a66d4990ec83ac90" providerId="LiveId" clId="{79E3557C-334A-4DDB-9861-8E2C28F86218}" dt="2021-07-20T12:18:59.150" v="10586" actId="1076"/>
          <ac:grpSpMkLst>
            <pc:docMk/>
            <pc:sldMk cId="852534608" sldId="488"/>
            <ac:grpSpMk id="30" creationId="{B585CE48-A311-4DA8-B58E-5A1BA2C3B7CE}"/>
          </ac:grpSpMkLst>
        </pc:grpChg>
        <pc:grpChg chg="mod">
          <ac:chgData name="Minesh Patel" userId="a66d4990ec83ac90" providerId="LiveId" clId="{79E3557C-334A-4DDB-9861-8E2C28F86218}" dt="2021-07-20T12:16:00.297" v="10430"/>
          <ac:grpSpMkLst>
            <pc:docMk/>
            <pc:sldMk cId="852534608" sldId="488"/>
            <ac:grpSpMk id="32" creationId="{C4CECC23-6151-42A8-909B-F7DF2CD80E01}"/>
          </ac:grpSpMkLst>
        </pc:grpChg>
        <pc:grpChg chg="mod">
          <ac:chgData name="Minesh Patel" userId="a66d4990ec83ac90" providerId="LiveId" clId="{79E3557C-334A-4DDB-9861-8E2C28F86218}" dt="2021-07-20T12:16:00.297" v="10430"/>
          <ac:grpSpMkLst>
            <pc:docMk/>
            <pc:sldMk cId="852534608" sldId="488"/>
            <ac:grpSpMk id="33" creationId="{9D43FF7C-8393-4ED7-AA61-A520EDB46A46}"/>
          </ac:grpSpMkLst>
        </pc:grpChg>
        <pc:grpChg chg="mod">
          <ac:chgData name="Minesh Patel" userId="a66d4990ec83ac90" providerId="LiveId" clId="{79E3557C-334A-4DDB-9861-8E2C28F86218}" dt="2021-07-20T12:16:00.297" v="10430"/>
          <ac:grpSpMkLst>
            <pc:docMk/>
            <pc:sldMk cId="852534608" sldId="488"/>
            <ac:grpSpMk id="34" creationId="{DA6B0ED6-C6DE-49CD-A2D9-1681ADB865C1}"/>
          </ac:grpSpMkLst>
        </pc:grpChg>
        <pc:grpChg chg="mod">
          <ac:chgData name="Minesh Patel" userId="a66d4990ec83ac90" providerId="LiveId" clId="{79E3557C-334A-4DDB-9861-8E2C28F86218}" dt="2021-07-20T12:16:00.297" v="10430"/>
          <ac:grpSpMkLst>
            <pc:docMk/>
            <pc:sldMk cId="852534608" sldId="488"/>
            <ac:grpSpMk id="35" creationId="{713231F5-E3E3-4AE6-9444-C386D3768625}"/>
          </ac:grpSpMkLst>
        </pc:grpChg>
        <pc:grpChg chg="mod">
          <ac:chgData name="Minesh Patel" userId="a66d4990ec83ac90" providerId="LiveId" clId="{79E3557C-334A-4DDB-9861-8E2C28F86218}" dt="2021-07-20T12:16:00.297" v="10430"/>
          <ac:grpSpMkLst>
            <pc:docMk/>
            <pc:sldMk cId="852534608" sldId="488"/>
            <ac:grpSpMk id="49" creationId="{7B6C4A8F-E79F-4E7E-B10A-4438493D9534}"/>
          </ac:grpSpMkLst>
        </pc:grpChg>
        <pc:grpChg chg="add mod">
          <ac:chgData name="Minesh Patel" userId="a66d4990ec83ac90" providerId="LiveId" clId="{79E3557C-334A-4DDB-9861-8E2C28F86218}" dt="2021-07-20T12:18:59.150" v="10586" actId="1076"/>
          <ac:grpSpMkLst>
            <pc:docMk/>
            <pc:sldMk cId="852534608" sldId="488"/>
            <ac:grpSpMk id="59" creationId="{529BFB80-1491-4FA5-92CC-9F03C470283E}"/>
          </ac:grpSpMkLst>
        </pc:grpChg>
        <pc:grpChg chg="mod">
          <ac:chgData name="Minesh Patel" userId="a66d4990ec83ac90" providerId="LiveId" clId="{79E3557C-334A-4DDB-9861-8E2C28F86218}" dt="2021-07-20T12:16:00.297" v="10430"/>
          <ac:grpSpMkLst>
            <pc:docMk/>
            <pc:sldMk cId="852534608" sldId="488"/>
            <ac:grpSpMk id="61" creationId="{785CDF4B-A2FD-493A-BEC5-50D521094EEF}"/>
          </ac:grpSpMkLst>
        </pc:grpChg>
        <pc:grpChg chg="mod">
          <ac:chgData name="Minesh Patel" userId="a66d4990ec83ac90" providerId="LiveId" clId="{79E3557C-334A-4DDB-9861-8E2C28F86218}" dt="2021-07-20T12:16:00.297" v="10430"/>
          <ac:grpSpMkLst>
            <pc:docMk/>
            <pc:sldMk cId="852534608" sldId="488"/>
            <ac:grpSpMk id="62" creationId="{07B558DE-A187-4533-BB83-EDA309429453}"/>
          </ac:grpSpMkLst>
        </pc:grpChg>
        <pc:grpChg chg="mod">
          <ac:chgData name="Minesh Patel" userId="a66d4990ec83ac90" providerId="LiveId" clId="{79E3557C-334A-4DDB-9861-8E2C28F86218}" dt="2021-07-20T12:16:00.297" v="10430"/>
          <ac:grpSpMkLst>
            <pc:docMk/>
            <pc:sldMk cId="852534608" sldId="488"/>
            <ac:grpSpMk id="73" creationId="{098ABFBB-9715-4B4C-B2F3-95E8C501DA35}"/>
          </ac:grpSpMkLst>
        </pc:grpChg>
        <pc:grpChg chg="mod">
          <ac:chgData name="Minesh Patel" userId="a66d4990ec83ac90" providerId="LiveId" clId="{79E3557C-334A-4DDB-9861-8E2C28F86218}" dt="2021-07-20T12:16:00.297" v="10430"/>
          <ac:grpSpMkLst>
            <pc:docMk/>
            <pc:sldMk cId="852534608" sldId="488"/>
            <ac:grpSpMk id="74" creationId="{0142F711-6859-452D-9C36-E748C6DDCD01}"/>
          </ac:grpSpMkLst>
        </pc:grpChg>
        <pc:cxnChg chg="mod">
          <ac:chgData name="Minesh Patel" userId="a66d4990ec83ac90" providerId="LiveId" clId="{79E3557C-334A-4DDB-9861-8E2C28F86218}" dt="2021-07-20T12:16:00.297" v="10430"/>
          <ac:cxnSpMkLst>
            <pc:docMk/>
            <pc:sldMk cId="852534608" sldId="488"/>
            <ac:cxnSpMk id="16" creationId="{6C26F4F0-6F9E-41BB-A02F-0FB0D773F1EC}"/>
          </ac:cxnSpMkLst>
        </pc:cxnChg>
        <pc:cxnChg chg="mod">
          <ac:chgData name="Minesh Patel" userId="a66d4990ec83ac90" providerId="LiveId" clId="{79E3557C-334A-4DDB-9861-8E2C28F86218}" dt="2021-07-20T12:16:00.297" v="10430"/>
          <ac:cxnSpMkLst>
            <pc:docMk/>
            <pc:sldMk cId="852534608" sldId="488"/>
            <ac:cxnSpMk id="17" creationId="{5F70C0CB-9B94-4992-A38A-46087328813B}"/>
          </ac:cxnSpMkLst>
        </pc:cxnChg>
        <pc:cxnChg chg="mod">
          <ac:chgData name="Minesh Patel" userId="a66d4990ec83ac90" providerId="LiveId" clId="{79E3557C-334A-4DDB-9861-8E2C28F86218}" dt="2021-07-20T12:16:00.297" v="10430"/>
          <ac:cxnSpMkLst>
            <pc:docMk/>
            <pc:sldMk cId="852534608" sldId="488"/>
            <ac:cxnSpMk id="18" creationId="{F43B0D89-096C-44A2-B390-570DFB800A6B}"/>
          </ac:cxnSpMkLst>
        </pc:cxnChg>
        <pc:cxnChg chg="mod">
          <ac:chgData name="Minesh Patel" userId="a66d4990ec83ac90" providerId="LiveId" clId="{79E3557C-334A-4DDB-9861-8E2C28F86218}" dt="2021-07-20T12:16:00.297" v="10430"/>
          <ac:cxnSpMkLst>
            <pc:docMk/>
            <pc:sldMk cId="852534608" sldId="488"/>
            <ac:cxnSpMk id="19" creationId="{C86F88B7-0266-4519-BADC-0BAF7BAF285E}"/>
          </ac:cxnSpMkLst>
        </pc:cxnChg>
        <pc:cxnChg chg="mod">
          <ac:chgData name="Minesh Patel" userId="a66d4990ec83ac90" providerId="LiveId" clId="{79E3557C-334A-4DDB-9861-8E2C28F86218}" dt="2021-07-20T12:16:00.297" v="10430"/>
          <ac:cxnSpMkLst>
            <pc:docMk/>
            <pc:sldMk cId="852534608" sldId="488"/>
            <ac:cxnSpMk id="20" creationId="{2930B8DF-1F69-4BAF-B2D4-CE886CB22D8A}"/>
          </ac:cxnSpMkLst>
        </pc:cxnChg>
        <pc:cxnChg chg="mod">
          <ac:chgData name="Minesh Patel" userId="a66d4990ec83ac90" providerId="LiveId" clId="{79E3557C-334A-4DDB-9861-8E2C28F86218}" dt="2021-07-20T12:16:00.297" v="10430"/>
          <ac:cxnSpMkLst>
            <pc:docMk/>
            <pc:sldMk cId="852534608" sldId="488"/>
            <ac:cxnSpMk id="21" creationId="{D8D43281-F4C4-4BFA-8C52-5FE307220285}"/>
          </ac:cxnSpMkLst>
        </pc:cxnChg>
        <pc:cxnChg chg="mod">
          <ac:chgData name="Minesh Patel" userId="a66d4990ec83ac90" providerId="LiveId" clId="{79E3557C-334A-4DDB-9861-8E2C28F86218}" dt="2021-07-20T12:16:00.297" v="10430"/>
          <ac:cxnSpMkLst>
            <pc:docMk/>
            <pc:sldMk cId="852534608" sldId="488"/>
            <ac:cxnSpMk id="22" creationId="{5C64D778-5578-46A5-9E85-4B4F5A4558F0}"/>
          </ac:cxnSpMkLst>
        </pc:cxnChg>
        <pc:cxnChg chg="mod">
          <ac:chgData name="Minesh Patel" userId="a66d4990ec83ac90" providerId="LiveId" clId="{79E3557C-334A-4DDB-9861-8E2C28F86218}" dt="2021-07-20T12:16:00.297" v="10430"/>
          <ac:cxnSpMkLst>
            <pc:docMk/>
            <pc:sldMk cId="852534608" sldId="488"/>
            <ac:cxnSpMk id="23" creationId="{F0B414B2-49FB-41F2-9B8D-890428453104}"/>
          </ac:cxnSpMkLst>
        </pc:cxnChg>
        <pc:cxnChg chg="mod">
          <ac:chgData name="Minesh Patel" userId="a66d4990ec83ac90" providerId="LiveId" clId="{79E3557C-334A-4DDB-9861-8E2C28F86218}" dt="2021-07-20T12:16:00.297" v="10430"/>
          <ac:cxnSpMkLst>
            <pc:docMk/>
            <pc:sldMk cId="852534608" sldId="488"/>
            <ac:cxnSpMk id="24" creationId="{19D103AC-5A8D-4AF9-AA7E-1D9797C3D288}"/>
          </ac:cxnSpMkLst>
        </pc:cxnChg>
        <pc:cxnChg chg="mod">
          <ac:chgData name="Minesh Patel" userId="a66d4990ec83ac90" providerId="LiveId" clId="{79E3557C-334A-4DDB-9861-8E2C28F86218}" dt="2021-07-20T12:16:00.297" v="10430"/>
          <ac:cxnSpMkLst>
            <pc:docMk/>
            <pc:sldMk cId="852534608" sldId="488"/>
            <ac:cxnSpMk id="25" creationId="{035A9527-7946-4FCF-AAEF-1EECC12B73BF}"/>
          </ac:cxnSpMkLst>
        </pc:cxnChg>
        <pc:cxnChg chg="mod">
          <ac:chgData name="Minesh Patel" userId="a66d4990ec83ac90" providerId="LiveId" clId="{79E3557C-334A-4DDB-9861-8E2C28F86218}" dt="2021-07-20T12:16:00.297" v="10430"/>
          <ac:cxnSpMkLst>
            <pc:docMk/>
            <pc:sldMk cId="852534608" sldId="488"/>
            <ac:cxnSpMk id="26" creationId="{8A2A6D5E-3149-401F-AE30-130982513277}"/>
          </ac:cxnSpMkLst>
        </pc:cxnChg>
        <pc:cxnChg chg="mod">
          <ac:chgData name="Minesh Patel" userId="a66d4990ec83ac90" providerId="LiveId" clId="{79E3557C-334A-4DDB-9861-8E2C28F86218}" dt="2021-07-20T12:16:00.297" v="10430"/>
          <ac:cxnSpMkLst>
            <pc:docMk/>
            <pc:sldMk cId="852534608" sldId="488"/>
            <ac:cxnSpMk id="27" creationId="{05792F0E-3374-4340-96E8-413E9B24713F}"/>
          </ac:cxnSpMkLst>
        </pc:cxnChg>
        <pc:cxnChg chg="mod">
          <ac:chgData name="Minesh Patel" userId="a66d4990ec83ac90" providerId="LiveId" clId="{79E3557C-334A-4DDB-9861-8E2C28F86218}" dt="2021-07-20T12:16:00.297" v="10430"/>
          <ac:cxnSpMkLst>
            <pc:docMk/>
            <pc:sldMk cId="852534608" sldId="488"/>
            <ac:cxnSpMk id="28" creationId="{8F50AB92-40CD-464E-96CC-17FEB12AAE9C}"/>
          </ac:cxnSpMkLst>
        </pc:cxnChg>
        <pc:cxnChg chg="mod">
          <ac:chgData name="Minesh Patel" userId="a66d4990ec83ac90" providerId="LiveId" clId="{79E3557C-334A-4DDB-9861-8E2C28F86218}" dt="2021-07-20T12:16:00.297" v="10430"/>
          <ac:cxnSpMkLst>
            <pc:docMk/>
            <pc:sldMk cId="852534608" sldId="488"/>
            <ac:cxnSpMk id="29" creationId="{7DCEC2B0-6332-4FEB-B3C9-7BBA8D1CAA83}"/>
          </ac:cxnSpMkLst>
        </pc:cxnChg>
      </pc:sldChg>
      <pc:sldChg chg="add del">
        <pc:chgData name="Minesh Patel" userId="a66d4990ec83ac90" providerId="LiveId" clId="{79E3557C-334A-4DDB-9861-8E2C28F86218}" dt="2021-07-20T01:02:46.771" v="8952" actId="2696"/>
        <pc:sldMkLst>
          <pc:docMk/>
          <pc:sldMk cId="2386146244" sldId="489"/>
        </pc:sldMkLst>
      </pc:sldChg>
      <pc:sldChg chg="add del">
        <pc:chgData name="Minesh Patel" userId="a66d4990ec83ac90" providerId="LiveId" clId="{79E3557C-334A-4DDB-9861-8E2C28F86218}" dt="2021-07-20T17:49:48.266" v="14680" actId="47"/>
        <pc:sldMkLst>
          <pc:docMk/>
          <pc:sldMk cId="3549132818" sldId="489"/>
        </pc:sldMkLst>
      </pc:sldChg>
      <pc:sldChg chg="add">
        <pc:chgData name="Minesh Patel" userId="a66d4990ec83ac90" providerId="LiveId" clId="{79E3557C-334A-4DDB-9861-8E2C28F86218}" dt="2021-07-20T01:02:51.758" v="8953"/>
        <pc:sldMkLst>
          <pc:docMk/>
          <pc:sldMk cId="2652132200" sldId="490"/>
        </pc:sldMkLst>
      </pc:sldChg>
      <pc:sldChg chg="modSp add del mod">
        <pc:chgData name="Minesh Patel" userId="a66d4990ec83ac90" providerId="LiveId" clId="{79E3557C-334A-4DDB-9861-8E2C28F86218}" dt="2021-07-20T01:02:46.771" v="8952" actId="2696"/>
        <pc:sldMkLst>
          <pc:docMk/>
          <pc:sldMk cId="4001302457" sldId="490"/>
        </pc:sldMkLst>
        <pc:spChg chg="mod">
          <ac:chgData name="Minesh Patel" userId="a66d4990ec83ac90" providerId="LiveId" clId="{79E3557C-334A-4DDB-9861-8E2C28F86218}" dt="2021-07-19T22:26:34.777" v="5680" actId="2711"/>
          <ac:spMkLst>
            <pc:docMk/>
            <pc:sldMk cId="4001302457" sldId="490"/>
            <ac:spMk id="7" creationId="{CA492380-F171-491C-95FE-241ECC274E61}"/>
          </ac:spMkLst>
        </pc:spChg>
        <pc:spChg chg="mod">
          <ac:chgData name="Minesh Patel" userId="a66d4990ec83ac90" providerId="LiveId" clId="{79E3557C-334A-4DDB-9861-8E2C28F86218}" dt="2021-07-19T22:26:34.777" v="5680" actId="2711"/>
          <ac:spMkLst>
            <pc:docMk/>
            <pc:sldMk cId="4001302457" sldId="490"/>
            <ac:spMk id="15" creationId="{2038E63E-75D1-4DBA-8919-B8C702B2E51C}"/>
          </ac:spMkLst>
        </pc:spChg>
        <pc:spChg chg="mod">
          <ac:chgData name="Minesh Patel" userId="a66d4990ec83ac90" providerId="LiveId" clId="{79E3557C-334A-4DDB-9861-8E2C28F86218}" dt="2021-07-19T22:26:34.777" v="5680" actId="2711"/>
          <ac:spMkLst>
            <pc:docMk/>
            <pc:sldMk cId="4001302457" sldId="490"/>
            <ac:spMk id="20" creationId="{3CC8EE69-0E3C-47F4-B896-82D0A0D3BFC2}"/>
          </ac:spMkLst>
        </pc:spChg>
        <pc:spChg chg="mod">
          <ac:chgData name="Minesh Patel" userId="a66d4990ec83ac90" providerId="LiveId" clId="{79E3557C-334A-4DDB-9861-8E2C28F86218}" dt="2021-07-19T22:26:34.777" v="5680" actId="2711"/>
          <ac:spMkLst>
            <pc:docMk/>
            <pc:sldMk cId="4001302457" sldId="490"/>
            <ac:spMk id="26" creationId="{076134E8-431F-4932-9999-5B93C5D91DFA}"/>
          </ac:spMkLst>
        </pc:spChg>
        <pc:spChg chg="mod">
          <ac:chgData name="Minesh Patel" userId="a66d4990ec83ac90" providerId="LiveId" clId="{79E3557C-334A-4DDB-9861-8E2C28F86218}" dt="2021-07-19T22:26:34.777" v="5680" actId="2711"/>
          <ac:spMkLst>
            <pc:docMk/>
            <pc:sldMk cId="4001302457" sldId="490"/>
            <ac:spMk id="31" creationId="{3B9F52BF-937D-49BF-9B7D-EBD61B3808D6}"/>
          </ac:spMkLst>
        </pc:spChg>
        <pc:spChg chg="mod">
          <ac:chgData name="Minesh Patel" userId="a66d4990ec83ac90" providerId="LiveId" clId="{79E3557C-334A-4DDB-9861-8E2C28F86218}" dt="2021-07-19T22:26:34.777" v="5680" actId="2711"/>
          <ac:spMkLst>
            <pc:docMk/>
            <pc:sldMk cId="4001302457" sldId="490"/>
            <ac:spMk id="33" creationId="{B60EDB60-8353-497A-8CA7-AEA09731F31C}"/>
          </ac:spMkLst>
        </pc:spChg>
        <pc:spChg chg="mod">
          <ac:chgData name="Minesh Patel" userId="a66d4990ec83ac90" providerId="LiveId" clId="{79E3557C-334A-4DDB-9861-8E2C28F86218}" dt="2021-07-19T22:26:34.777" v="5680" actId="2711"/>
          <ac:spMkLst>
            <pc:docMk/>
            <pc:sldMk cId="4001302457" sldId="490"/>
            <ac:spMk id="35" creationId="{AD2E20E4-D762-4B9C-B5C0-EC67B10032F4}"/>
          </ac:spMkLst>
        </pc:spChg>
        <pc:spChg chg="mod">
          <ac:chgData name="Minesh Patel" userId="a66d4990ec83ac90" providerId="LiveId" clId="{79E3557C-334A-4DDB-9861-8E2C28F86218}" dt="2021-07-19T22:26:34.777" v="5680" actId="2711"/>
          <ac:spMkLst>
            <pc:docMk/>
            <pc:sldMk cId="4001302457" sldId="490"/>
            <ac:spMk id="36" creationId="{AB2271C8-670F-462C-B836-1DF71E62C5CB}"/>
          </ac:spMkLst>
        </pc:spChg>
        <pc:spChg chg="mod">
          <ac:chgData name="Minesh Patel" userId="a66d4990ec83ac90" providerId="LiveId" clId="{79E3557C-334A-4DDB-9861-8E2C28F86218}" dt="2021-07-19T22:26:34.777" v="5680" actId="2711"/>
          <ac:spMkLst>
            <pc:docMk/>
            <pc:sldMk cId="4001302457" sldId="490"/>
            <ac:spMk id="37" creationId="{3D678B07-9696-4A52-94A5-10852D78C835}"/>
          </ac:spMkLst>
        </pc:spChg>
        <pc:spChg chg="mod">
          <ac:chgData name="Minesh Patel" userId="a66d4990ec83ac90" providerId="LiveId" clId="{79E3557C-334A-4DDB-9861-8E2C28F86218}" dt="2021-07-19T22:26:34.777" v="5680" actId="2711"/>
          <ac:spMkLst>
            <pc:docMk/>
            <pc:sldMk cId="4001302457" sldId="490"/>
            <ac:spMk id="38" creationId="{61F32F88-8F4D-4BBD-A80D-F3206DD8EA07}"/>
          </ac:spMkLst>
        </pc:spChg>
        <pc:spChg chg="mod">
          <ac:chgData name="Minesh Patel" userId="a66d4990ec83ac90" providerId="LiveId" clId="{79E3557C-334A-4DDB-9861-8E2C28F86218}" dt="2021-07-19T22:26:34.777" v="5680" actId="2711"/>
          <ac:spMkLst>
            <pc:docMk/>
            <pc:sldMk cId="4001302457" sldId="490"/>
            <ac:spMk id="39" creationId="{C3F856F5-AF17-4681-983C-EC2A76B45979}"/>
          </ac:spMkLst>
        </pc:spChg>
        <pc:spChg chg="mod">
          <ac:chgData name="Minesh Patel" userId="a66d4990ec83ac90" providerId="LiveId" clId="{79E3557C-334A-4DDB-9861-8E2C28F86218}" dt="2021-07-19T22:26:34.777" v="5680" actId="2711"/>
          <ac:spMkLst>
            <pc:docMk/>
            <pc:sldMk cId="4001302457" sldId="490"/>
            <ac:spMk id="49" creationId="{F0D52347-0DB6-420F-AD11-B2CDACC70713}"/>
          </ac:spMkLst>
        </pc:spChg>
        <pc:spChg chg="mod">
          <ac:chgData name="Minesh Patel" userId="a66d4990ec83ac90" providerId="LiveId" clId="{79E3557C-334A-4DDB-9861-8E2C28F86218}" dt="2021-07-19T22:26:34.777" v="5680" actId="2711"/>
          <ac:spMkLst>
            <pc:docMk/>
            <pc:sldMk cId="4001302457" sldId="490"/>
            <ac:spMk id="59" creationId="{C9BB4BB6-3E73-44D0-AD2A-ADA1B82E30F4}"/>
          </ac:spMkLst>
        </pc:spChg>
        <pc:spChg chg="mod">
          <ac:chgData name="Minesh Patel" userId="a66d4990ec83ac90" providerId="LiveId" clId="{79E3557C-334A-4DDB-9861-8E2C28F86218}" dt="2021-07-19T22:26:34.777" v="5680" actId="2711"/>
          <ac:spMkLst>
            <pc:docMk/>
            <pc:sldMk cId="4001302457" sldId="490"/>
            <ac:spMk id="61" creationId="{F842272E-BF91-487F-9E54-9FB340E8BAED}"/>
          </ac:spMkLst>
        </pc:spChg>
        <pc:spChg chg="mod">
          <ac:chgData name="Minesh Patel" userId="a66d4990ec83ac90" providerId="LiveId" clId="{79E3557C-334A-4DDB-9861-8E2C28F86218}" dt="2021-07-19T22:26:34.777" v="5680" actId="2711"/>
          <ac:spMkLst>
            <pc:docMk/>
            <pc:sldMk cId="4001302457" sldId="490"/>
            <ac:spMk id="64" creationId="{65F8895A-84C1-44D2-A5F3-D29BF81F1C93}"/>
          </ac:spMkLst>
        </pc:spChg>
      </pc:sldChg>
      <pc:sldChg chg="addSp delSp modSp add del mod modAnim">
        <pc:chgData name="Minesh Patel" userId="a66d4990ec83ac90" providerId="LiveId" clId="{79E3557C-334A-4DDB-9861-8E2C28F86218}" dt="2021-07-20T01:02:46.771" v="8952" actId="2696"/>
        <pc:sldMkLst>
          <pc:docMk/>
          <pc:sldMk cId="318031161" sldId="491"/>
        </pc:sldMkLst>
        <pc:spChg chg="ord">
          <ac:chgData name="Minesh Patel" userId="a66d4990ec83ac90" providerId="LiveId" clId="{79E3557C-334A-4DDB-9861-8E2C28F86218}" dt="2021-07-19T22:45:39.882" v="5918" actId="166"/>
          <ac:spMkLst>
            <pc:docMk/>
            <pc:sldMk cId="318031161" sldId="491"/>
            <ac:spMk id="4" creationId="{E8A89F97-AFCF-4A8D-B37F-4048D2B5783D}"/>
          </ac:spMkLst>
        </pc:spChg>
        <pc:spChg chg="del">
          <ac:chgData name="Minesh Patel" userId="a66d4990ec83ac90" providerId="LiveId" clId="{79E3557C-334A-4DDB-9861-8E2C28F86218}" dt="2021-07-19T22:45:22.212" v="5914" actId="478"/>
          <ac:spMkLst>
            <pc:docMk/>
            <pc:sldMk cId="318031161" sldId="491"/>
            <ac:spMk id="6" creationId="{BE1CB986-6CFF-4F6B-8BFF-C4D85EC16BDC}"/>
          </ac:spMkLst>
        </pc:spChg>
        <pc:spChg chg="del mod topLvl">
          <ac:chgData name="Minesh Patel" userId="a66d4990ec83ac90" providerId="LiveId" clId="{79E3557C-334A-4DDB-9861-8E2C28F86218}" dt="2021-07-19T22:32:24.952" v="5692" actId="478"/>
          <ac:spMkLst>
            <pc:docMk/>
            <pc:sldMk cId="318031161" sldId="491"/>
            <ac:spMk id="7" creationId="{CA492380-F171-491C-95FE-241ECC274E61}"/>
          </ac:spMkLst>
        </pc:spChg>
        <pc:spChg chg="add mod">
          <ac:chgData name="Minesh Patel" userId="a66d4990ec83ac90" providerId="LiveId" clId="{79E3557C-334A-4DDB-9861-8E2C28F86218}" dt="2021-07-19T22:45:05.161" v="5913" actId="1076"/>
          <ac:spMkLst>
            <pc:docMk/>
            <pc:sldMk cId="318031161" sldId="491"/>
            <ac:spMk id="11" creationId="{A773A575-BF06-467D-AA49-92676C003DCE}"/>
          </ac:spMkLst>
        </pc:spChg>
        <pc:spChg chg="mod ord topLvl">
          <ac:chgData name="Minesh Patel" userId="a66d4990ec83ac90" providerId="LiveId" clId="{79E3557C-334A-4DDB-9861-8E2C28F86218}" dt="2021-07-19T22:46:21.139" v="5930" actId="14100"/>
          <ac:spMkLst>
            <pc:docMk/>
            <pc:sldMk cId="318031161" sldId="491"/>
            <ac:spMk id="15" creationId="{2038E63E-75D1-4DBA-8919-B8C702B2E51C}"/>
          </ac:spMkLst>
        </pc:spChg>
        <pc:spChg chg="add del mod">
          <ac:chgData name="Minesh Patel" userId="a66d4990ec83ac90" providerId="LiveId" clId="{79E3557C-334A-4DDB-9861-8E2C28F86218}" dt="2021-07-19T22:45:23.430" v="5915" actId="478"/>
          <ac:spMkLst>
            <pc:docMk/>
            <pc:sldMk cId="318031161" sldId="491"/>
            <ac:spMk id="18" creationId="{88E311EC-ED85-46B2-8152-F3436B603148}"/>
          </ac:spMkLst>
        </pc:spChg>
        <pc:spChg chg="del mod topLvl">
          <ac:chgData name="Minesh Patel" userId="a66d4990ec83ac90" providerId="LiveId" clId="{79E3557C-334A-4DDB-9861-8E2C28F86218}" dt="2021-07-19T22:32:19.170" v="5690" actId="478"/>
          <ac:spMkLst>
            <pc:docMk/>
            <pc:sldMk cId="318031161" sldId="491"/>
            <ac:spMk id="20" creationId="{3CC8EE69-0E3C-47F4-B896-82D0A0D3BFC2}"/>
          </ac:spMkLst>
        </pc:spChg>
        <pc:spChg chg="mod topLvl">
          <ac:chgData name="Minesh Patel" userId="a66d4990ec83ac90" providerId="LiveId" clId="{79E3557C-334A-4DDB-9861-8E2C28F86218}" dt="2021-07-19T22:41:51.558" v="5894" actId="1076"/>
          <ac:spMkLst>
            <pc:docMk/>
            <pc:sldMk cId="318031161" sldId="491"/>
            <ac:spMk id="26" creationId="{076134E8-431F-4932-9999-5B93C5D91DFA}"/>
          </ac:spMkLst>
        </pc:spChg>
        <pc:spChg chg="del mod topLvl">
          <ac:chgData name="Minesh Patel" userId="a66d4990ec83ac90" providerId="LiveId" clId="{79E3557C-334A-4DDB-9861-8E2C28F86218}" dt="2021-07-19T22:38:51.979" v="5767" actId="478"/>
          <ac:spMkLst>
            <pc:docMk/>
            <pc:sldMk cId="318031161" sldId="491"/>
            <ac:spMk id="31" creationId="{3B9F52BF-937D-49BF-9B7D-EBD61B3808D6}"/>
          </ac:spMkLst>
        </pc:spChg>
        <pc:spChg chg="del mod topLvl">
          <ac:chgData name="Minesh Patel" userId="a66d4990ec83ac90" providerId="LiveId" clId="{79E3557C-334A-4DDB-9861-8E2C28F86218}" dt="2021-07-19T22:38:49.645" v="5766" actId="478"/>
          <ac:spMkLst>
            <pc:docMk/>
            <pc:sldMk cId="318031161" sldId="491"/>
            <ac:spMk id="33" creationId="{B60EDB60-8353-497A-8CA7-AEA09731F31C}"/>
          </ac:spMkLst>
        </pc:spChg>
        <pc:spChg chg="add mod">
          <ac:chgData name="Minesh Patel" userId="a66d4990ec83ac90" providerId="LiveId" clId="{79E3557C-334A-4DDB-9861-8E2C28F86218}" dt="2021-07-19T22:41:51.558" v="5894" actId="1076"/>
          <ac:spMkLst>
            <pc:docMk/>
            <pc:sldMk cId="318031161" sldId="491"/>
            <ac:spMk id="34" creationId="{2DA88A4D-43A0-4C33-9DF1-2D10E2CAFACF}"/>
          </ac:spMkLst>
        </pc:spChg>
        <pc:spChg chg="mod ord topLvl">
          <ac:chgData name="Minesh Patel" userId="a66d4990ec83ac90" providerId="LiveId" clId="{79E3557C-334A-4DDB-9861-8E2C28F86218}" dt="2021-07-19T22:45:51.927" v="5922" actId="1076"/>
          <ac:spMkLst>
            <pc:docMk/>
            <pc:sldMk cId="318031161" sldId="491"/>
            <ac:spMk id="35" creationId="{AD2E20E4-D762-4B9C-B5C0-EC67B10032F4}"/>
          </ac:spMkLst>
        </pc:spChg>
        <pc:spChg chg="del mod ord topLvl">
          <ac:chgData name="Minesh Patel" userId="a66d4990ec83ac90" providerId="LiveId" clId="{79E3557C-334A-4DDB-9861-8E2C28F86218}" dt="2021-07-19T22:39:23.349" v="5771" actId="478"/>
          <ac:spMkLst>
            <pc:docMk/>
            <pc:sldMk cId="318031161" sldId="491"/>
            <ac:spMk id="36" creationId="{AB2271C8-670F-462C-B836-1DF71E62C5CB}"/>
          </ac:spMkLst>
        </pc:spChg>
        <pc:spChg chg="del mod topLvl">
          <ac:chgData name="Minesh Patel" userId="a66d4990ec83ac90" providerId="LiveId" clId="{79E3557C-334A-4DDB-9861-8E2C28F86218}" dt="2021-07-19T22:32:15.016" v="5686" actId="478"/>
          <ac:spMkLst>
            <pc:docMk/>
            <pc:sldMk cId="318031161" sldId="491"/>
            <ac:spMk id="37" creationId="{3D678B07-9696-4A52-94A5-10852D78C835}"/>
          </ac:spMkLst>
        </pc:spChg>
        <pc:spChg chg="mod ord topLvl">
          <ac:chgData name="Minesh Patel" userId="a66d4990ec83ac90" providerId="LiveId" clId="{79E3557C-334A-4DDB-9861-8E2C28F86218}" dt="2021-07-19T22:45:46.603" v="5920" actId="207"/>
          <ac:spMkLst>
            <pc:docMk/>
            <pc:sldMk cId="318031161" sldId="491"/>
            <ac:spMk id="38" creationId="{61F32F88-8F4D-4BBD-A80D-F3206DD8EA07}"/>
          </ac:spMkLst>
        </pc:spChg>
        <pc:spChg chg="del mod topLvl">
          <ac:chgData name="Minesh Patel" userId="a66d4990ec83ac90" providerId="LiveId" clId="{79E3557C-334A-4DDB-9861-8E2C28F86218}" dt="2021-07-19T22:38:49.645" v="5766" actId="478"/>
          <ac:spMkLst>
            <pc:docMk/>
            <pc:sldMk cId="318031161" sldId="491"/>
            <ac:spMk id="39" creationId="{C3F856F5-AF17-4681-983C-EC2A76B45979}"/>
          </ac:spMkLst>
        </pc:spChg>
        <pc:spChg chg="add mod">
          <ac:chgData name="Minesh Patel" userId="a66d4990ec83ac90" providerId="LiveId" clId="{79E3557C-334A-4DDB-9861-8E2C28F86218}" dt="2021-07-19T22:41:51.558" v="5894" actId="1076"/>
          <ac:spMkLst>
            <pc:docMk/>
            <pc:sldMk cId="318031161" sldId="491"/>
            <ac:spMk id="45" creationId="{97EFE8DB-12D4-4061-A2EE-B07BB39D433D}"/>
          </ac:spMkLst>
        </pc:spChg>
        <pc:spChg chg="mod">
          <ac:chgData name="Minesh Patel" userId="a66d4990ec83ac90" providerId="LiveId" clId="{79E3557C-334A-4DDB-9861-8E2C28F86218}" dt="2021-07-19T22:44:33.512" v="5911" actId="1076"/>
          <ac:spMkLst>
            <pc:docMk/>
            <pc:sldMk cId="318031161" sldId="491"/>
            <ac:spMk id="48" creationId="{32A0B906-4685-48E7-9090-406AA4195D47}"/>
          </ac:spMkLst>
        </pc:spChg>
        <pc:spChg chg="mod ord topLvl">
          <ac:chgData name="Minesh Patel" userId="a66d4990ec83ac90" providerId="LiveId" clId="{79E3557C-334A-4DDB-9861-8E2C28F86218}" dt="2021-07-19T22:46:23.932" v="5931" actId="1076"/>
          <ac:spMkLst>
            <pc:docMk/>
            <pc:sldMk cId="318031161" sldId="491"/>
            <ac:spMk id="49" creationId="{F0D52347-0DB6-420F-AD11-B2CDACC70713}"/>
          </ac:spMkLst>
        </pc:spChg>
        <pc:spChg chg="mod">
          <ac:chgData name="Minesh Patel" userId="a66d4990ec83ac90" providerId="LiveId" clId="{79E3557C-334A-4DDB-9861-8E2C28F86218}" dt="2021-07-19T22:38:30.902" v="5762"/>
          <ac:spMkLst>
            <pc:docMk/>
            <pc:sldMk cId="318031161" sldId="491"/>
            <ac:spMk id="52" creationId="{18C3B1FB-0B59-4710-B67D-CFEA299DEBEA}"/>
          </ac:spMkLst>
        </pc:spChg>
        <pc:spChg chg="del mod topLvl">
          <ac:chgData name="Minesh Patel" userId="a66d4990ec83ac90" providerId="LiveId" clId="{79E3557C-334A-4DDB-9861-8E2C28F86218}" dt="2021-07-19T22:41:53.142" v="5895" actId="478"/>
          <ac:spMkLst>
            <pc:docMk/>
            <pc:sldMk cId="318031161" sldId="491"/>
            <ac:spMk id="59" creationId="{C9BB4BB6-3E73-44D0-AD2A-ADA1B82E30F4}"/>
          </ac:spMkLst>
        </pc:spChg>
        <pc:spChg chg="del mod topLvl">
          <ac:chgData name="Minesh Patel" userId="a66d4990ec83ac90" providerId="LiveId" clId="{79E3557C-334A-4DDB-9861-8E2C28F86218}" dt="2021-07-19T22:37:58.533" v="5758" actId="478"/>
          <ac:spMkLst>
            <pc:docMk/>
            <pc:sldMk cId="318031161" sldId="491"/>
            <ac:spMk id="61" creationId="{F842272E-BF91-487F-9E54-9FB340E8BAED}"/>
          </ac:spMkLst>
        </pc:spChg>
        <pc:spChg chg="del mod topLvl">
          <ac:chgData name="Minesh Patel" userId="a66d4990ec83ac90" providerId="LiveId" clId="{79E3557C-334A-4DDB-9861-8E2C28F86218}" dt="2021-07-19T22:37:58.533" v="5758" actId="478"/>
          <ac:spMkLst>
            <pc:docMk/>
            <pc:sldMk cId="318031161" sldId="491"/>
            <ac:spMk id="64" creationId="{65F8895A-84C1-44D2-A5F3-D29BF81F1C93}"/>
          </ac:spMkLst>
        </pc:spChg>
        <pc:spChg chg="add mod">
          <ac:chgData name="Minesh Patel" userId="a66d4990ec83ac90" providerId="LiveId" clId="{79E3557C-334A-4DDB-9861-8E2C28F86218}" dt="2021-07-19T22:41:51.558" v="5894" actId="1076"/>
          <ac:spMkLst>
            <pc:docMk/>
            <pc:sldMk cId="318031161" sldId="491"/>
            <ac:spMk id="73" creationId="{37E3CF86-EDF6-4ACA-9EA5-A724BFF090BB}"/>
          </ac:spMkLst>
        </pc:spChg>
        <pc:spChg chg="add mod">
          <ac:chgData name="Minesh Patel" userId="a66d4990ec83ac90" providerId="LiveId" clId="{79E3557C-334A-4DDB-9861-8E2C28F86218}" dt="2021-07-19T22:45:05.161" v="5913" actId="1076"/>
          <ac:spMkLst>
            <pc:docMk/>
            <pc:sldMk cId="318031161" sldId="491"/>
            <ac:spMk id="74" creationId="{F2A9DFCB-3087-497C-8595-13DDE658B3A5}"/>
          </ac:spMkLst>
        </pc:spChg>
        <pc:spChg chg="add mod">
          <ac:chgData name="Minesh Patel" userId="a66d4990ec83ac90" providerId="LiveId" clId="{79E3557C-334A-4DDB-9861-8E2C28F86218}" dt="2021-07-19T22:42:04.744" v="5904" actId="20577"/>
          <ac:spMkLst>
            <pc:docMk/>
            <pc:sldMk cId="318031161" sldId="491"/>
            <ac:spMk id="75" creationId="{AD7A5B53-AEF1-421A-B855-9033968CDDB9}"/>
          </ac:spMkLst>
        </pc:spChg>
        <pc:spChg chg="add mod">
          <ac:chgData name="Minesh Patel" userId="a66d4990ec83ac90" providerId="LiveId" clId="{79E3557C-334A-4DDB-9861-8E2C28F86218}" dt="2021-07-19T22:45:05.161" v="5913" actId="1076"/>
          <ac:spMkLst>
            <pc:docMk/>
            <pc:sldMk cId="318031161" sldId="491"/>
            <ac:spMk id="76" creationId="{0187C84B-D33F-4987-9749-C4749B898A60}"/>
          </ac:spMkLst>
        </pc:spChg>
        <pc:spChg chg="add del mod">
          <ac:chgData name="Minesh Patel" userId="a66d4990ec83ac90" providerId="LiveId" clId="{79E3557C-334A-4DDB-9861-8E2C28F86218}" dt="2021-07-19T22:47:10.358" v="5989" actId="478"/>
          <ac:spMkLst>
            <pc:docMk/>
            <pc:sldMk cId="318031161" sldId="491"/>
            <ac:spMk id="77" creationId="{72F90053-6D23-4B41-964A-1BD211AFE62A}"/>
          </ac:spMkLst>
        </pc:spChg>
        <pc:grpChg chg="del">
          <ac:chgData name="Minesh Patel" userId="a66d4990ec83ac90" providerId="LiveId" clId="{79E3557C-334A-4DDB-9861-8E2C28F86218}" dt="2021-07-19T22:27:25.851" v="5683" actId="165"/>
          <ac:grpSpMkLst>
            <pc:docMk/>
            <pc:sldMk cId="318031161" sldId="491"/>
            <ac:grpSpMk id="9" creationId="{263273F9-FCDF-4D7F-A17F-7D6B4CC3D435}"/>
          </ac:grpSpMkLst>
        </pc:grpChg>
        <pc:grpChg chg="del">
          <ac:chgData name="Minesh Patel" userId="a66d4990ec83ac90" providerId="LiveId" clId="{79E3557C-334A-4DDB-9861-8E2C28F86218}" dt="2021-07-19T22:27:28.956" v="5684" actId="165"/>
          <ac:grpSpMkLst>
            <pc:docMk/>
            <pc:sldMk cId="318031161" sldId="491"/>
            <ac:grpSpMk id="14" creationId="{B48CDAEB-960F-4450-A354-FD4BA7D22CE6}"/>
          </ac:grpSpMkLst>
        </pc:grpChg>
        <pc:grpChg chg="del">
          <ac:chgData name="Minesh Patel" userId="a66d4990ec83ac90" providerId="LiveId" clId="{79E3557C-334A-4DDB-9861-8E2C28F86218}" dt="2021-07-19T22:27:21.859" v="5682" actId="165"/>
          <ac:grpSpMkLst>
            <pc:docMk/>
            <pc:sldMk cId="318031161" sldId="491"/>
            <ac:grpSpMk id="16" creationId="{E0CD0418-5F16-4CC5-B971-6B5F6283483A}"/>
          </ac:grpSpMkLst>
        </pc:grpChg>
        <pc:grpChg chg="add mod">
          <ac:chgData name="Minesh Patel" userId="a66d4990ec83ac90" providerId="LiveId" clId="{79E3557C-334A-4DDB-9861-8E2C28F86218}" dt="2021-07-19T22:41:51.558" v="5894" actId="1076"/>
          <ac:grpSpMkLst>
            <pc:docMk/>
            <pc:sldMk cId="318031161" sldId="491"/>
            <ac:grpSpMk id="46" creationId="{9848A459-967D-4C09-A9D6-DC5D8BC88601}"/>
          </ac:grpSpMkLst>
        </pc:grpChg>
        <pc:grpChg chg="mod">
          <ac:chgData name="Minesh Patel" userId="a66d4990ec83ac90" providerId="LiveId" clId="{79E3557C-334A-4DDB-9861-8E2C28F86218}" dt="2021-07-19T22:38:30.902" v="5762"/>
          <ac:grpSpMkLst>
            <pc:docMk/>
            <pc:sldMk cId="318031161" sldId="491"/>
            <ac:grpSpMk id="47" creationId="{44D884F3-D234-438E-9084-7ADDD707CD7D}"/>
          </ac:grpSpMkLst>
        </pc:grpChg>
        <pc:grpChg chg="mod">
          <ac:chgData name="Minesh Patel" userId="a66d4990ec83ac90" providerId="LiveId" clId="{79E3557C-334A-4DDB-9861-8E2C28F86218}" dt="2021-07-19T22:38:30.902" v="5762"/>
          <ac:grpSpMkLst>
            <pc:docMk/>
            <pc:sldMk cId="318031161" sldId="491"/>
            <ac:grpSpMk id="50" creationId="{752E0066-B679-4860-BF12-A0A40D233C0E}"/>
          </ac:grpSpMkLst>
        </pc:grpChg>
        <pc:grpChg chg="mod">
          <ac:chgData name="Minesh Patel" userId="a66d4990ec83ac90" providerId="LiveId" clId="{79E3557C-334A-4DDB-9861-8E2C28F86218}" dt="2021-07-19T22:38:30.902" v="5762"/>
          <ac:grpSpMkLst>
            <pc:docMk/>
            <pc:sldMk cId="318031161" sldId="491"/>
            <ac:grpSpMk id="51" creationId="{718E64DD-6BD5-4523-B2ED-054C5AF1E3BC}"/>
          </ac:grpSpMkLst>
        </pc:grpChg>
        <pc:cxnChg chg="del mod topLvl">
          <ac:chgData name="Minesh Patel" userId="a66d4990ec83ac90" providerId="LiveId" clId="{79E3557C-334A-4DDB-9861-8E2C28F86218}" dt="2021-07-19T22:32:16.231" v="5687" actId="478"/>
          <ac:cxnSpMkLst>
            <pc:docMk/>
            <pc:sldMk cId="318031161" sldId="491"/>
            <ac:cxnSpMk id="13" creationId="{0A7F8B4E-A0F2-4680-A96C-CD3C56B2A53B}"/>
          </ac:cxnSpMkLst>
        </pc:cxnChg>
        <pc:cxnChg chg="mod topLvl">
          <ac:chgData name="Minesh Patel" userId="a66d4990ec83ac90" providerId="LiveId" clId="{79E3557C-334A-4DDB-9861-8E2C28F86218}" dt="2021-07-19T22:41:51.558" v="5894" actId="1076"/>
          <ac:cxnSpMkLst>
            <pc:docMk/>
            <pc:sldMk cId="318031161" sldId="491"/>
            <ac:cxnSpMk id="24" creationId="{A4B68D4B-0CFB-486F-A2E7-775CA53CCE2F}"/>
          </ac:cxnSpMkLst>
        </pc:cxnChg>
        <pc:cxnChg chg="mod topLvl">
          <ac:chgData name="Minesh Patel" userId="a66d4990ec83ac90" providerId="LiveId" clId="{79E3557C-334A-4DDB-9861-8E2C28F86218}" dt="2021-07-19T22:41:56.970" v="5897" actId="14100"/>
          <ac:cxnSpMkLst>
            <pc:docMk/>
            <pc:sldMk cId="318031161" sldId="491"/>
            <ac:cxnSpMk id="25" creationId="{AF15DD9A-C014-4203-846C-BA0DB2E20B6D}"/>
          </ac:cxnSpMkLst>
        </pc:cxnChg>
        <pc:cxnChg chg="del mod topLvl">
          <ac:chgData name="Minesh Patel" userId="a66d4990ec83ac90" providerId="LiveId" clId="{79E3557C-334A-4DDB-9861-8E2C28F86218}" dt="2021-07-19T22:33:15.214" v="5727" actId="478"/>
          <ac:cxnSpMkLst>
            <pc:docMk/>
            <pc:sldMk cId="318031161" sldId="491"/>
            <ac:cxnSpMk id="40" creationId="{2520A5A5-3605-4FF5-9DC5-D018806084FA}"/>
          </ac:cxnSpMkLst>
        </pc:cxnChg>
        <pc:cxnChg chg="del mod topLvl">
          <ac:chgData name="Minesh Patel" userId="a66d4990ec83ac90" providerId="LiveId" clId="{79E3557C-334A-4DDB-9861-8E2C28F86218}" dt="2021-07-19T22:32:23.369" v="5691" actId="478"/>
          <ac:cxnSpMkLst>
            <pc:docMk/>
            <pc:sldMk cId="318031161" sldId="491"/>
            <ac:cxnSpMk id="41" creationId="{1736E87B-D95C-45A2-A2DB-93FB502272F4}"/>
          </ac:cxnSpMkLst>
        </pc:cxnChg>
        <pc:cxnChg chg="del mod topLvl">
          <ac:chgData name="Minesh Patel" userId="a66d4990ec83ac90" providerId="LiveId" clId="{79E3557C-334A-4DDB-9861-8E2C28F86218}" dt="2021-07-19T22:32:17.579" v="5689" actId="478"/>
          <ac:cxnSpMkLst>
            <pc:docMk/>
            <pc:sldMk cId="318031161" sldId="491"/>
            <ac:cxnSpMk id="42" creationId="{B994BC0E-0511-4AD8-8DD2-FCD1B4B8E7FB}"/>
          </ac:cxnSpMkLst>
        </pc:cxnChg>
        <pc:cxnChg chg="del mod topLvl">
          <ac:chgData name="Minesh Patel" userId="a66d4990ec83ac90" providerId="LiveId" clId="{79E3557C-334A-4DDB-9861-8E2C28F86218}" dt="2021-07-19T22:32:23.369" v="5691" actId="478"/>
          <ac:cxnSpMkLst>
            <pc:docMk/>
            <pc:sldMk cId="318031161" sldId="491"/>
            <ac:cxnSpMk id="43" creationId="{4BB8B434-A19F-4CE0-AF6C-1979E64DABBE}"/>
          </ac:cxnSpMkLst>
        </pc:cxnChg>
        <pc:cxnChg chg="mod ord topLvl">
          <ac:chgData name="Minesh Patel" userId="a66d4990ec83ac90" providerId="LiveId" clId="{79E3557C-334A-4DDB-9861-8E2C28F86218}" dt="2021-07-19T22:45:42.176" v="5919" actId="1076"/>
          <ac:cxnSpMkLst>
            <pc:docMk/>
            <pc:sldMk cId="318031161" sldId="491"/>
            <ac:cxnSpMk id="44" creationId="{A47A5453-B833-40B5-B246-49B621BAA336}"/>
          </ac:cxnSpMkLst>
        </pc:cxnChg>
        <pc:cxnChg chg="mod">
          <ac:chgData name="Minesh Patel" userId="a66d4990ec83ac90" providerId="LiveId" clId="{79E3557C-334A-4DDB-9861-8E2C28F86218}" dt="2021-07-19T22:38:30.902" v="5762"/>
          <ac:cxnSpMkLst>
            <pc:docMk/>
            <pc:sldMk cId="318031161" sldId="491"/>
            <ac:cxnSpMk id="53" creationId="{0C7F66E2-0837-4451-842D-D27BE156C6DB}"/>
          </ac:cxnSpMkLst>
        </pc:cxnChg>
        <pc:cxnChg chg="mod">
          <ac:chgData name="Minesh Patel" userId="a66d4990ec83ac90" providerId="LiveId" clId="{79E3557C-334A-4DDB-9861-8E2C28F86218}" dt="2021-07-19T22:38:30.902" v="5762"/>
          <ac:cxnSpMkLst>
            <pc:docMk/>
            <pc:sldMk cId="318031161" sldId="491"/>
            <ac:cxnSpMk id="54" creationId="{0F3D18C2-253F-482D-87A6-B3C354DF074F}"/>
          </ac:cxnSpMkLst>
        </pc:cxnChg>
        <pc:cxnChg chg="mod">
          <ac:chgData name="Minesh Patel" userId="a66d4990ec83ac90" providerId="LiveId" clId="{79E3557C-334A-4DDB-9861-8E2C28F86218}" dt="2021-07-19T22:38:30.902" v="5762"/>
          <ac:cxnSpMkLst>
            <pc:docMk/>
            <pc:sldMk cId="318031161" sldId="491"/>
            <ac:cxnSpMk id="55" creationId="{2B843DBF-2B70-4139-8702-668DFDF63133}"/>
          </ac:cxnSpMkLst>
        </pc:cxnChg>
        <pc:cxnChg chg="mod">
          <ac:chgData name="Minesh Patel" userId="a66d4990ec83ac90" providerId="LiveId" clId="{79E3557C-334A-4DDB-9861-8E2C28F86218}" dt="2021-07-19T22:38:30.902" v="5762"/>
          <ac:cxnSpMkLst>
            <pc:docMk/>
            <pc:sldMk cId="318031161" sldId="491"/>
            <ac:cxnSpMk id="56" creationId="{FB758B92-33F1-41AB-A007-37A6EAC9E8AE}"/>
          </ac:cxnSpMkLst>
        </pc:cxnChg>
        <pc:cxnChg chg="mod">
          <ac:chgData name="Minesh Patel" userId="a66d4990ec83ac90" providerId="LiveId" clId="{79E3557C-334A-4DDB-9861-8E2C28F86218}" dt="2021-07-19T22:38:30.902" v="5762"/>
          <ac:cxnSpMkLst>
            <pc:docMk/>
            <pc:sldMk cId="318031161" sldId="491"/>
            <ac:cxnSpMk id="57" creationId="{B3613441-7B76-4D50-9F10-0C21E3803E62}"/>
          </ac:cxnSpMkLst>
        </pc:cxnChg>
        <pc:cxnChg chg="del mod topLvl">
          <ac:chgData name="Minesh Patel" userId="a66d4990ec83ac90" providerId="LiveId" clId="{79E3557C-334A-4DDB-9861-8E2C28F86218}" dt="2021-07-19T22:32:23.369" v="5691" actId="478"/>
          <ac:cxnSpMkLst>
            <pc:docMk/>
            <pc:sldMk cId="318031161" sldId="491"/>
            <ac:cxnSpMk id="58" creationId="{3DFD4337-99FC-48C8-BC59-77C9243625B2}"/>
          </ac:cxnSpMkLst>
        </pc:cxnChg>
        <pc:cxnChg chg="del mod topLvl">
          <ac:chgData name="Minesh Patel" userId="a66d4990ec83ac90" providerId="LiveId" clId="{79E3557C-334A-4DDB-9861-8E2C28F86218}" dt="2021-07-19T22:32:23.369" v="5691" actId="478"/>
          <ac:cxnSpMkLst>
            <pc:docMk/>
            <pc:sldMk cId="318031161" sldId="491"/>
            <ac:cxnSpMk id="60" creationId="{3D11F251-0AF6-4153-B9C4-727F0849ED27}"/>
          </ac:cxnSpMkLst>
        </pc:cxnChg>
        <pc:cxnChg chg="del mod topLvl">
          <ac:chgData name="Minesh Patel" userId="a66d4990ec83ac90" providerId="LiveId" clId="{79E3557C-334A-4DDB-9861-8E2C28F86218}" dt="2021-07-19T22:37:58.533" v="5758" actId="478"/>
          <ac:cxnSpMkLst>
            <pc:docMk/>
            <pc:sldMk cId="318031161" sldId="491"/>
            <ac:cxnSpMk id="62" creationId="{82CBF142-9C16-4028-A3C9-14B4194B42F5}"/>
          </ac:cxnSpMkLst>
        </pc:cxnChg>
        <pc:cxnChg chg="mod">
          <ac:chgData name="Minesh Patel" userId="a66d4990ec83ac90" providerId="LiveId" clId="{79E3557C-334A-4DDB-9861-8E2C28F86218}" dt="2021-07-19T22:38:30.902" v="5762"/>
          <ac:cxnSpMkLst>
            <pc:docMk/>
            <pc:sldMk cId="318031161" sldId="491"/>
            <ac:cxnSpMk id="63" creationId="{A1AB5A29-E813-406F-84D1-962976A507A8}"/>
          </ac:cxnSpMkLst>
        </pc:cxnChg>
        <pc:cxnChg chg="mod">
          <ac:chgData name="Minesh Patel" userId="a66d4990ec83ac90" providerId="LiveId" clId="{79E3557C-334A-4DDB-9861-8E2C28F86218}" dt="2021-07-19T22:38:30.902" v="5762"/>
          <ac:cxnSpMkLst>
            <pc:docMk/>
            <pc:sldMk cId="318031161" sldId="491"/>
            <ac:cxnSpMk id="65" creationId="{92D7852C-E77B-4B5A-ACF5-F97092DFCD57}"/>
          </ac:cxnSpMkLst>
        </pc:cxnChg>
        <pc:cxnChg chg="mod">
          <ac:chgData name="Minesh Patel" userId="a66d4990ec83ac90" providerId="LiveId" clId="{79E3557C-334A-4DDB-9861-8E2C28F86218}" dt="2021-07-19T22:38:30.902" v="5762"/>
          <ac:cxnSpMkLst>
            <pc:docMk/>
            <pc:sldMk cId="318031161" sldId="491"/>
            <ac:cxnSpMk id="66" creationId="{F56AB75F-B504-4C98-BACC-E4C4556AE408}"/>
          </ac:cxnSpMkLst>
        </pc:cxnChg>
        <pc:cxnChg chg="mod">
          <ac:chgData name="Minesh Patel" userId="a66d4990ec83ac90" providerId="LiveId" clId="{79E3557C-334A-4DDB-9861-8E2C28F86218}" dt="2021-07-19T22:38:30.902" v="5762"/>
          <ac:cxnSpMkLst>
            <pc:docMk/>
            <pc:sldMk cId="318031161" sldId="491"/>
            <ac:cxnSpMk id="67" creationId="{AB717471-1B10-4CB4-B1A4-994FCC4BC6A5}"/>
          </ac:cxnSpMkLst>
        </pc:cxnChg>
        <pc:cxnChg chg="mod">
          <ac:chgData name="Minesh Patel" userId="a66d4990ec83ac90" providerId="LiveId" clId="{79E3557C-334A-4DDB-9861-8E2C28F86218}" dt="2021-07-19T22:38:30.902" v="5762"/>
          <ac:cxnSpMkLst>
            <pc:docMk/>
            <pc:sldMk cId="318031161" sldId="491"/>
            <ac:cxnSpMk id="68" creationId="{D345EC81-CBF4-4E8F-90F5-D45C2F393117}"/>
          </ac:cxnSpMkLst>
        </pc:cxnChg>
        <pc:cxnChg chg="mod">
          <ac:chgData name="Minesh Patel" userId="a66d4990ec83ac90" providerId="LiveId" clId="{79E3557C-334A-4DDB-9861-8E2C28F86218}" dt="2021-07-19T22:38:30.902" v="5762"/>
          <ac:cxnSpMkLst>
            <pc:docMk/>
            <pc:sldMk cId="318031161" sldId="491"/>
            <ac:cxnSpMk id="69" creationId="{4E98EBFD-2FD9-4BFC-88BC-8F151A5126C0}"/>
          </ac:cxnSpMkLst>
        </pc:cxnChg>
        <pc:cxnChg chg="mod">
          <ac:chgData name="Minesh Patel" userId="a66d4990ec83ac90" providerId="LiveId" clId="{79E3557C-334A-4DDB-9861-8E2C28F86218}" dt="2021-07-19T22:38:30.902" v="5762"/>
          <ac:cxnSpMkLst>
            <pc:docMk/>
            <pc:sldMk cId="318031161" sldId="491"/>
            <ac:cxnSpMk id="70" creationId="{03F6A64D-4587-4F5B-85F4-D9C8773A5645}"/>
          </ac:cxnSpMkLst>
        </pc:cxnChg>
        <pc:cxnChg chg="mod">
          <ac:chgData name="Minesh Patel" userId="a66d4990ec83ac90" providerId="LiveId" clId="{79E3557C-334A-4DDB-9861-8E2C28F86218}" dt="2021-07-19T22:38:30.902" v="5762"/>
          <ac:cxnSpMkLst>
            <pc:docMk/>
            <pc:sldMk cId="318031161" sldId="491"/>
            <ac:cxnSpMk id="71" creationId="{8F0FFBBE-4A69-4D4E-B0B4-E3D86ED3D84E}"/>
          </ac:cxnSpMkLst>
        </pc:cxnChg>
        <pc:cxnChg chg="mod">
          <ac:chgData name="Minesh Patel" userId="a66d4990ec83ac90" providerId="LiveId" clId="{79E3557C-334A-4DDB-9861-8E2C28F86218}" dt="2021-07-19T22:38:30.902" v="5762"/>
          <ac:cxnSpMkLst>
            <pc:docMk/>
            <pc:sldMk cId="318031161" sldId="491"/>
            <ac:cxnSpMk id="72" creationId="{15372CB6-61A9-4E91-82F2-9F9D1A5C146E}"/>
          </ac:cxnSpMkLst>
        </pc:cxnChg>
      </pc:sldChg>
      <pc:sldChg chg="add">
        <pc:chgData name="Minesh Patel" userId="a66d4990ec83ac90" providerId="LiveId" clId="{79E3557C-334A-4DDB-9861-8E2C28F86218}" dt="2021-07-20T01:02:51.758" v="8953"/>
        <pc:sldMkLst>
          <pc:docMk/>
          <pc:sldMk cId="1974694086" sldId="491"/>
        </pc:sldMkLst>
      </pc:sldChg>
      <pc:sldChg chg="modSp add del mod">
        <pc:chgData name="Minesh Patel" userId="a66d4990ec83ac90" providerId="LiveId" clId="{79E3557C-334A-4DDB-9861-8E2C28F86218}" dt="2021-07-20T01:02:46.771" v="8952" actId="2696"/>
        <pc:sldMkLst>
          <pc:docMk/>
          <pc:sldMk cId="1985936701" sldId="492"/>
        </pc:sldMkLst>
        <pc:spChg chg="mod">
          <ac:chgData name="Minesh Patel" userId="a66d4990ec83ac90" providerId="LiveId" clId="{79E3557C-334A-4DDB-9861-8E2C28F86218}" dt="2021-07-19T23:17:07.908" v="6853" actId="20577"/>
          <ac:spMkLst>
            <pc:docMk/>
            <pc:sldMk cId="1985936701" sldId="492"/>
            <ac:spMk id="2" creationId="{00000000-0000-0000-0000-000000000000}"/>
          </ac:spMkLst>
        </pc:spChg>
      </pc:sldChg>
      <pc:sldChg chg="add del">
        <pc:chgData name="Minesh Patel" userId="a66d4990ec83ac90" providerId="LiveId" clId="{79E3557C-334A-4DDB-9861-8E2C28F86218}" dt="2021-07-20T17:49:37.067" v="14678" actId="47"/>
        <pc:sldMkLst>
          <pc:docMk/>
          <pc:sldMk cId="2685813217" sldId="492"/>
        </pc:sldMkLst>
      </pc:sldChg>
      <pc:sldChg chg="add">
        <pc:chgData name="Minesh Patel" userId="a66d4990ec83ac90" providerId="LiveId" clId="{79E3557C-334A-4DDB-9861-8E2C28F86218}" dt="2021-07-20T01:02:51.758" v="8953"/>
        <pc:sldMkLst>
          <pc:docMk/>
          <pc:sldMk cId="2757879856" sldId="493"/>
        </pc:sldMkLst>
      </pc:sldChg>
      <pc:sldChg chg="addSp delSp modSp new del mod modAnim modNotesTx">
        <pc:chgData name="Minesh Patel" userId="a66d4990ec83ac90" providerId="LiveId" clId="{79E3557C-334A-4DDB-9861-8E2C28F86218}" dt="2021-07-20T01:02:46.771" v="8952" actId="2696"/>
        <pc:sldMkLst>
          <pc:docMk/>
          <pc:sldMk cId="3131125356" sldId="493"/>
        </pc:sldMkLst>
        <pc:spChg chg="del">
          <ac:chgData name="Minesh Patel" userId="a66d4990ec83ac90" providerId="LiveId" clId="{79E3557C-334A-4DDB-9861-8E2C28F86218}" dt="2021-07-19T23:04:23.738" v="6351" actId="478"/>
          <ac:spMkLst>
            <pc:docMk/>
            <pc:sldMk cId="3131125356" sldId="493"/>
            <ac:spMk id="2" creationId="{B2E0AC31-EC44-4027-8C7F-E60EF77619AE}"/>
          </ac:spMkLst>
        </pc:spChg>
        <pc:spChg chg="del">
          <ac:chgData name="Minesh Patel" userId="a66d4990ec83ac90" providerId="LiveId" clId="{79E3557C-334A-4DDB-9861-8E2C28F86218}" dt="2021-07-19T23:04:23.101" v="6350" actId="478"/>
          <ac:spMkLst>
            <pc:docMk/>
            <pc:sldMk cId="3131125356" sldId="493"/>
            <ac:spMk id="3" creationId="{80155C69-237E-45CE-A78B-7415AE46E614}"/>
          </ac:spMkLst>
        </pc:spChg>
        <pc:spChg chg="mod">
          <ac:chgData name="Minesh Patel" userId="a66d4990ec83ac90" providerId="LiveId" clId="{79E3557C-334A-4DDB-9861-8E2C28F86218}" dt="2021-07-19T23:05:05.452" v="6374" actId="692"/>
          <ac:spMkLst>
            <pc:docMk/>
            <pc:sldMk cId="3131125356" sldId="493"/>
            <ac:spMk id="8" creationId="{95424935-A631-4120-AFC9-61DAC385A865}"/>
          </ac:spMkLst>
        </pc:spChg>
        <pc:spChg chg="mod">
          <ac:chgData name="Minesh Patel" userId="a66d4990ec83ac90" providerId="LiveId" clId="{79E3557C-334A-4DDB-9861-8E2C28F86218}" dt="2021-07-19T23:04:28.908" v="6352"/>
          <ac:spMkLst>
            <pc:docMk/>
            <pc:sldMk cId="3131125356" sldId="493"/>
            <ac:spMk id="24" creationId="{956E7412-3CF5-4625-9752-B896A8B52E88}"/>
          </ac:spMkLst>
        </pc:spChg>
        <pc:spChg chg="mod">
          <ac:chgData name="Minesh Patel" userId="a66d4990ec83ac90" providerId="LiveId" clId="{79E3557C-334A-4DDB-9861-8E2C28F86218}" dt="2021-07-19T23:04:28.908" v="6352"/>
          <ac:spMkLst>
            <pc:docMk/>
            <pc:sldMk cId="3131125356" sldId="493"/>
            <ac:spMk id="25" creationId="{F319B096-72B2-424D-A37F-4007503146DA}"/>
          </ac:spMkLst>
        </pc:spChg>
        <pc:spChg chg="mod">
          <ac:chgData name="Minesh Patel" userId="a66d4990ec83ac90" providerId="LiveId" clId="{79E3557C-334A-4DDB-9861-8E2C28F86218}" dt="2021-07-19T23:04:28.908" v="6352"/>
          <ac:spMkLst>
            <pc:docMk/>
            <pc:sldMk cId="3131125356" sldId="493"/>
            <ac:spMk id="26" creationId="{9E93257D-D9AE-48B9-9104-87EAB5210268}"/>
          </ac:spMkLst>
        </pc:spChg>
        <pc:spChg chg="mod">
          <ac:chgData name="Minesh Patel" userId="a66d4990ec83ac90" providerId="LiveId" clId="{79E3557C-334A-4DDB-9861-8E2C28F86218}" dt="2021-07-19T23:04:28.908" v="6352"/>
          <ac:spMkLst>
            <pc:docMk/>
            <pc:sldMk cId="3131125356" sldId="493"/>
            <ac:spMk id="27" creationId="{5FF006D6-12E1-4A16-A853-C16707DF2E4B}"/>
          </ac:spMkLst>
        </pc:spChg>
        <pc:spChg chg="mod">
          <ac:chgData name="Minesh Patel" userId="a66d4990ec83ac90" providerId="LiveId" clId="{79E3557C-334A-4DDB-9861-8E2C28F86218}" dt="2021-07-19T23:04:28.908" v="6352"/>
          <ac:spMkLst>
            <pc:docMk/>
            <pc:sldMk cId="3131125356" sldId="493"/>
            <ac:spMk id="28" creationId="{EA514328-0BC0-4801-87C3-6FF71B0C070F}"/>
          </ac:spMkLst>
        </pc:spChg>
        <pc:spChg chg="mod">
          <ac:chgData name="Minesh Patel" userId="a66d4990ec83ac90" providerId="LiveId" clId="{79E3557C-334A-4DDB-9861-8E2C28F86218}" dt="2021-07-19T23:04:28.908" v="6352"/>
          <ac:spMkLst>
            <pc:docMk/>
            <pc:sldMk cId="3131125356" sldId="493"/>
            <ac:spMk id="29" creationId="{15F13A97-CF4E-462E-B51C-73C166132AFD}"/>
          </ac:spMkLst>
        </pc:spChg>
        <pc:spChg chg="mod">
          <ac:chgData name="Minesh Patel" userId="a66d4990ec83ac90" providerId="LiveId" clId="{79E3557C-334A-4DDB-9861-8E2C28F86218}" dt="2021-07-19T23:04:28.908" v="6352"/>
          <ac:spMkLst>
            <pc:docMk/>
            <pc:sldMk cId="3131125356" sldId="493"/>
            <ac:spMk id="30" creationId="{D3D67322-75EE-46D0-8424-F7993C528503}"/>
          </ac:spMkLst>
        </pc:spChg>
        <pc:spChg chg="mod">
          <ac:chgData name="Minesh Patel" userId="a66d4990ec83ac90" providerId="LiveId" clId="{79E3557C-334A-4DDB-9861-8E2C28F86218}" dt="2021-07-19T23:04:28.908" v="6352"/>
          <ac:spMkLst>
            <pc:docMk/>
            <pc:sldMk cId="3131125356" sldId="493"/>
            <ac:spMk id="32" creationId="{AD05C3CA-A13E-4F8C-8274-AC63CB2A285E}"/>
          </ac:spMkLst>
        </pc:spChg>
        <pc:spChg chg="mod">
          <ac:chgData name="Minesh Patel" userId="a66d4990ec83ac90" providerId="LiveId" clId="{79E3557C-334A-4DDB-9861-8E2C28F86218}" dt="2021-07-19T23:04:28.908" v="6352"/>
          <ac:spMkLst>
            <pc:docMk/>
            <pc:sldMk cId="3131125356" sldId="493"/>
            <ac:spMk id="33" creationId="{2F518B56-A10B-4064-AE3B-58E975F63ED3}"/>
          </ac:spMkLst>
        </pc:spChg>
        <pc:spChg chg="mod">
          <ac:chgData name="Minesh Patel" userId="a66d4990ec83ac90" providerId="LiveId" clId="{79E3557C-334A-4DDB-9861-8E2C28F86218}" dt="2021-07-19T23:04:28.908" v="6352"/>
          <ac:spMkLst>
            <pc:docMk/>
            <pc:sldMk cId="3131125356" sldId="493"/>
            <ac:spMk id="34" creationId="{E63F51F4-3B4C-44C5-BE0A-17C40D550566}"/>
          </ac:spMkLst>
        </pc:spChg>
        <pc:spChg chg="mod">
          <ac:chgData name="Minesh Patel" userId="a66d4990ec83ac90" providerId="LiveId" clId="{79E3557C-334A-4DDB-9861-8E2C28F86218}" dt="2021-07-19T23:04:28.908" v="6352"/>
          <ac:spMkLst>
            <pc:docMk/>
            <pc:sldMk cId="3131125356" sldId="493"/>
            <ac:spMk id="35" creationId="{9E37699B-3611-46A9-AF97-2CE73674F6B3}"/>
          </ac:spMkLst>
        </pc:spChg>
        <pc:spChg chg="mod">
          <ac:chgData name="Minesh Patel" userId="a66d4990ec83ac90" providerId="LiveId" clId="{79E3557C-334A-4DDB-9861-8E2C28F86218}" dt="2021-07-19T23:04:28.908" v="6352"/>
          <ac:spMkLst>
            <pc:docMk/>
            <pc:sldMk cId="3131125356" sldId="493"/>
            <ac:spMk id="36" creationId="{A6B152BD-E7F3-42A5-8BF7-137B49B9554B}"/>
          </ac:spMkLst>
        </pc:spChg>
        <pc:spChg chg="mod">
          <ac:chgData name="Minesh Patel" userId="a66d4990ec83ac90" providerId="LiveId" clId="{79E3557C-334A-4DDB-9861-8E2C28F86218}" dt="2021-07-19T23:06:42.638" v="6385" actId="1076"/>
          <ac:spMkLst>
            <pc:docMk/>
            <pc:sldMk cId="3131125356" sldId="493"/>
            <ac:spMk id="39" creationId="{C8981890-E342-4411-B929-BCF8AD9711F4}"/>
          </ac:spMkLst>
        </pc:spChg>
        <pc:spChg chg="mod">
          <ac:chgData name="Minesh Patel" userId="a66d4990ec83ac90" providerId="LiveId" clId="{79E3557C-334A-4DDB-9861-8E2C28F86218}" dt="2021-07-19T23:06:36.088" v="6382" actId="571"/>
          <ac:spMkLst>
            <pc:docMk/>
            <pc:sldMk cId="3131125356" sldId="493"/>
            <ac:spMk id="40" creationId="{7E439E97-9C37-4195-AAA9-25BF1E065FEE}"/>
          </ac:spMkLst>
        </pc:spChg>
        <pc:spChg chg="mod">
          <ac:chgData name="Minesh Patel" userId="a66d4990ec83ac90" providerId="LiveId" clId="{79E3557C-334A-4DDB-9861-8E2C28F86218}" dt="2021-07-19T23:06:36.088" v="6382" actId="571"/>
          <ac:spMkLst>
            <pc:docMk/>
            <pc:sldMk cId="3131125356" sldId="493"/>
            <ac:spMk id="41" creationId="{0A981A90-02AF-4315-B068-A1140024D568}"/>
          </ac:spMkLst>
        </pc:spChg>
        <pc:spChg chg="mod">
          <ac:chgData name="Minesh Patel" userId="a66d4990ec83ac90" providerId="LiveId" clId="{79E3557C-334A-4DDB-9861-8E2C28F86218}" dt="2021-07-19T23:06:36.088" v="6382" actId="571"/>
          <ac:spMkLst>
            <pc:docMk/>
            <pc:sldMk cId="3131125356" sldId="493"/>
            <ac:spMk id="42" creationId="{0DC6880C-4191-4D81-BEA6-48934F795782}"/>
          </ac:spMkLst>
        </pc:spChg>
        <pc:spChg chg="mod">
          <ac:chgData name="Minesh Patel" userId="a66d4990ec83ac90" providerId="LiveId" clId="{79E3557C-334A-4DDB-9861-8E2C28F86218}" dt="2021-07-19T23:06:36.088" v="6382" actId="571"/>
          <ac:spMkLst>
            <pc:docMk/>
            <pc:sldMk cId="3131125356" sldId="493"/>
            <ac:spMk id="43" creationId="{3C69991E-C43F-4B39-856C-46B8B906F3AA}"/>
          </ac:spMkLst>
        </pc:spChg>
        <pc:spChg chg="mod">
          <ac:chgData name="Minesh Patel" userId="a66d4990ec83ac90" providerId="LiveId" clId="{79E3557C-334A-4DDB-9861-8E2C28F86218}" dt="2021-07-19T23:06:36.088" v="6382" actId="571"/>
          <ac:spMkLst>
            <pc:docMk/>
            <pc:sldMk cId="3131125356" sldId="493"/>
            <ac:spMk id="44" creationId="{7E974C95-7A35-43F3-8AB8-9D08B5974FC8}"/>
          </ac:spMkLst>
        </pc:spChg>
        <pc:spChg chg="mod">
          <ac:chgData name="Minesh Patel" userId="a66d4990ec83ac90" providerId="LiveId" clId="{79E3557C-334A-4DDB-9861-8E2C28F86218}" dt="2021-07-19T23:06:36.088" v="6382" actId="571"/>
          <ac:spMkLst>
            <pc:docMk/>
            <pc:sldMk cId="3131125356" sldId="493"/>
            <ac:spMk id="45" creationId="{0349F58D-4A82-4C14-8E97-AFB69EF8FF09}"/>
          </ac:spMkLst>
        </pc:spChg>
        <pc:spChg chg="mod">
          <ac:chgData name="Minesh Patel" userId="a66d4990ec83ac90" providerId="LiveId" clId="{79E3557C-334A-4DDB-9861-8E2C28F86218}" dt="2021-07-19T23:06:36.088" v="6382" actId="571"/>
          <ac:spMkLst>
            <pc:docMk/>
            <pc:sldMk cId="3131125356" sldId="493"/>
            <ac:spMk id="47" creationId="{A0F5493A-023F-4AB0-9B1E-AECD9AFC8CFF}"/>
          </ac:spMkLst>
        </pc:spChg>
        <pc:spChg chg="mod">
          <ac:chgData name="Minesh Patel" userId="a66d4990ec83ac90" providerId="LiveId" clId="{79E3557C-334A-4DDB-9861-8E2C28F86218}" dt="2021-07-19T23:06:36.088" v="6382" actId="571"/>
          <ac:spMkLst>
            <pc:docMk/>
            <pc:sldMk cId="3131125356" sldId="493"/>
            <ac:spMk id="48" creationId="{3E6760B2-F23C-45A8-95E2-65367087AA9C}"/>
          </ac:spMkLst>
        </pc:spChg>
        <pc:spChg chg="mod">
          <ac:chgData name="Minesh Patel" userId="a66d4990ec83ac90" providerId="LiveId" clId="{79E3557C-334A-4DDB-9861-8E2C28F86218}" dt="2021-07-19T23:06:36.088" v="6382" actId="571"/>
          <ac:spMkLst>
            <pc:docMk/>
            <pc:sldMk cId="3131125356" sldId="493"/>
            <ac:spMk id="49" creationId="{E7758BD4-79DC-4A7E-B603-69545CF0B761}"/>
          </ac:spMkLst>
        </pc:spChg>
        <pc:spChg chg="mod">
          <ac:chgData name="Minesh Patel" userId="a66d4990ec83ac90" providerId="LiveId" clId="{79E3557C-334A-4DDB-9861-8E2C28F86218}" dt="2021-07-19T23:06:36.088" v="6382" actId="571"/>
          <ac:spMkLst>
            <pc:docMk/>
            <pc:sldMk cId="3131125356" sldId="493"/>
            <ac:spMk id="50" creationId="{AC800E0B-3178-4818-9FA1-0BE6E2AA075C}"/>
          </ac:spMkLst>
        </pc:spChg>
        <pc:spChg chg="mod">
          <ac:chgData name="Minesh Patel" userId="a66d4990ec83ac90" providerId="LiveId" clId="{79E3557C-334A-4DDB-9861-8E2C28F86218}" dt="2021-07-19T23:06:36.088" v="6382" actId="571"/>
          <ac:spMkLst>
            <pc:docMk/>
            <pc:sldMk cId="3131125356" sldId="493"/>
            <ac:spMk id="51" creationId="{B14C9EF0-8C85-48AB-8C91-CDFA01F6BA4A}"/>
          </ac:spMkLst>
        </pc:spChg>
        <pc:spChg chg="mod">
          <ac:chgData name="Minesh Patel" userId="a66d4990ec83ac90" providerId="LiveId" clId="{79E3557C-334A-4DDB-9861-8E2C28F86218}" dt="2021-07-19T23:07:05.753" v="6388" actId="207"/>
          <ac:spMkLst>
            <pc:docMk/>
            <pc:sldMk cId="3131125356" sldId="493"/>
            <ac:spMk id="53" creationId="{2074466C-F292-49CD-BBDA-79CC21B0E04C}"/>
          </ac:spMkLst>
        </pc:spChg>
        <pc:spChg chg="mod">
          <ac:chgData name="Minesh Patel" userId="a66d4990ec83ac90" providerId="LiveId" clId="{79E3557C-334A-4DDB-9861-8E2C28F86218}" dt="2021-07-19T23:06:50.994" v="6387" actId="571"/>
          <ac:spMkLst>
            <pc:docMk/>
            <pc:sldMk cId="3131125356" sldId="493"/>
            <ac:spMk id="54" creationId="{E8370E4F-A5BB-42F7-A622-A03CEEDB8BC6}"/>
          </ac:spMkLst>
        </pc:spChg>
        <pc:spChg chg="mod">
          <ac:chgData name="Minesh Patel" userId="a66d4990ec83ac90" providerId="LiveId" clId="{79E3557C-334A-4DDB-9861-8E2C28F86218}" dt="2021-07-19T23:06:50.994" v="6387" actId="571"/>
          <ac:spMkLst>
            <pc:docMk/>
            <pc:sldMk cId="3131125356" sldId="493"/>
            <ac:spMk id="55" creationId="{5E19A187-D1DF-48A9-A65D-8FDE747331FE}"/>
          </ac:spMkLst>
        </pc:spChg>
        <pc:spChg chg="mod">
          <ac:chgData name="Minesh Patel" userId="a66d4990ec83ac90" providerId="LiveId" clId="{79E3557C-334A-4DDB-9861-8E2C28F86218}" dt="2021-07-19T23:06:50.994" v="6387" actId="571"/>
          <ac:spMkLst>
            <pc:docMk/>
            <pc:sldMk cId="3131125356" sldId="493"/>
            <ac:spMk id="56" creationId="{47093D4E-E081-44BB-8F2C-31619FFACA2A}"/>
          </ac:spMkLst>
        </pc:spChg>
        <pc:spChg chg="mod">
          <ac:chgData name="Minesh Patel" userId="a66d4990ec83ac90" providerId="LiveId" clId="{79E3557C-334A-4DDB-9861-8E2C28F86218}" dt="2021-07-19T23:06:50.994" v="6387" actId="571"/>
          <ac:spMkLst>
            <pc:docMk/>
            <pc:sldMk cId="3131125356" sldId="493"/>
            <ac:spMk id="57" creationId="{DBE1B302-2A6B-42F6-A453-16517E9C1ED3}"/>
          </ac:spMkLst>
        </pc:spChg>
        <pc:spChg chg="mod">
          <ac:chgData name="Minesh Patel" userId="a66d4990ec83ac90" providerId="LiveId" clId="{79E3557C-334A-4DDB-9861-8E2C28F86218}" dt="2021-07-19T23:06:50.994" v="6387" actId="571"/>
          <ac:spMkLst>
            <pc:docMk/>
            <pc:sldMk cId="3131125356" sldId="493"/>
            <ac:spMk id="58" creationId="{05D92FC7-4665-43F6-9F93-3B9F6EC5C1F4}"/>
          </ac:spMkLst>
        </pc:spChg>
        <pc:spChg chg="mod">
          <ac:chgData name="Minesh Patel" userId="a66d4990ec83ac90" providerId="LiveId" clId="{79E3557C-334A-4DDB-9861-8E2C28F86218}" dt="2021-07-19T23:06:50.994" v="6387" actId="571"/>
          <ac:spMkLst>
            <pc:docMk/>
            <pc:sldMk cId="3131125356" sldId="493"/>
            <ac:spMk id="59" creationId="{9F0EA86F-0A1B-4884-9911-71EFAEA51675}"/>
          </ac:spMkLst>
        </pc:spChg>
        <pc:spChg chg="mod">
          <ac:chgData name="Minesh Patel" userId="a66d4990ec83ac90" providerId="LiveId" clId="{79E3557C-334A-4DDB-9861-8E2C28F86218}" dt="2021-07-19T23:06:50.994" v="6387" actId="571"/>
          <ac:spMkLst>
            <pc:docMk/>
            <pc:sldMk cId="3131125356" sldId="493"/>
            <ac:spMk id="61" creationId="{11447CC6-B048-4D67-B641-63412088B7B5}"/>
          </ac:spMkLst>
        </pc:spChg>
        <pc:spChg chg="mod">
          <ac:chgData name="Minesh Patel" userId="a66d4990ec83ac90" providerId="LiveId" clId="{79E3557C-334A-4DDB-9861-8E2C28F86218}" dt="2021-07-19T23:06:50.994" v="6387" actId="571"/>
          <ac:spMkLst>
            <pc:docMk/>
            <pc:sldMk cId="3131125356" sldId="493"/>
            <ac:spMk id="62" creationId="{A41CC501-2FD8-4E4F-AD23-1FD751F5FC19}"/>
          </ac:spMkLst>
        </pc:spChg>
        <pc:spChg chg="mod">
          <ac:chgData name="Minesh Patel" userId="a66d4990ec83ac90" providerId="LiveId" clId="{79E3557C-334A-4DDB-9861-8E2C28F86218}" dt="2021-07-19T23:06:50.994" v="6387" actId="571"/>
          <ac:spMkLst>
            <pc:docMk/>
            <pc:sldMk cId="3131125356" sldId="493"/>
            <ac:spMk id="63" creationId="{E6B394A2-B500-4852-AA25-CCB93256B452}"/>
          </ac:spMkLst>
        </pc:spChg>
        <pc:spChg chg="mod">
          <ac:chgData name="Minesh Patel" userId="a66d4990ec83ac90" providerId="LiveId" clId="{79E3557C-334A-4DDB-9861-8E2C28F86218}" dt="2021-07-19T23:06:50.994" v="6387" actId="571"/>
          <ac:spMkLst>
            <pc:docMk/>
            <pc:sldMk cId="3131125356" sldId="493"/>
            <ac:spMk id="64" creationId="{1C56974F-F887-4B87-8C46-EEA0864CA4E7}"/>
          </ac:spMkLst>
        </pc:spChg>
        <pc:spChg chg="mod">
          <ac:chgData name="Minesh Patel" userId="a66d4990ec83ac90" providerId="LiveId" clId="{79E3557C-334A-4DDB-9861-8E2C28F86218}" dt="2021-07-19T23:06:50.994" v="6387" actId="571"/>
          <ac:spMkLst>
            <pc:docMk/>
            <pc:sldMk cId="3131125356" sldId="493"/>
            <ac:spMk id="65" creationId="{8446E070-F6B5-426F-BC84-ABD5CC1CA6F2}"/>
          </ac:spMkLst>
        </pc:spChg>
        <pc:spChg chg="add mod">
          <ac:chgData name="Minesh Patel" userId="a66d4990ec83ac90" providerId="LiveId" clId="{79E3557C-334A-4DDB-9861-8E2C28F86218}" dt="2021-07-19T23:31:30.605" v="7042" actId="1076"/>
          <ac:spMkLst>
            <pc:docMk/>
            <pc:sldMk cId="3131125356" sldId="493"/>
            <ac:spMk id="66" creationId="{59F3FB26-D876-4284-8CA5-B35B1718A138}"/>
          </ac:spMkLst>
        </pc:spChg>
        <pc:spChg chg="add mod">
          <ac:chgData name="Minesh Patel" userId="a66d4990ec83ac90" providerId="LiveId" clId="{79E3557C-334A-4DDB-9861-8E2C28F86218}" dt="2021-07-19T23:31:30.605" v="7042" actId="1076"/>
          <ac:spMkLst>
            <pc:docMk/>
            <pc:sldMk cId="3131125356" sldId="493"/>
            <ac:spMk id="67" creationId="{742CDA0F-98D3-4485-B270-DC970101F2F1}"/>
          </ac:spMkLst>
        </pc:spChg>
        <pc:spChg chg="add mod">
          <ac:chgData name="Minesh Patel" userId="a66d4990ec83ac90" providerId="LiveId" clId="{79E3557C-334A-4DDB-9861-8E2C28F86218}" dt="2021-07-19T23:31:30.605" v="7042" actId="1076"/>
          <ac:spMkLst>
            <pc:docMk/>
            <pc:sldMk cId="3131125356" sldId="493"/>
            <ac:spMk id="68" creationId="{BC2BB530-FDC3-4449-85E9-80D59AF85FF3}"/>
          </ac:spMkLst>
        </pc:spChg>
        <pc:spChg chg="add mod">
          <ac:chgData name="Minesh Patel" userId="a66d4990ec83ac90" providerId="LiveId" clId="{79E3557C-334A-4DDB-9861-8E2C28F86218}" dt="2021-07-19T23:09:16.167" v="6431" actId="14100"/>
          <ac:spMkLst>
            <pc:docMk/>
            <pc:sldMk cId="3131125356" sldId="493"/>
            <ac:spMk id="70" creationId="{6DF59445-95EA-42D8-B1C6-DB67A097CDDA}"/>
          </ac:spMkLst>
        </pc:spChg>
        <pc:spChg chg="add mod">
          <ac:chgData name="Minesh Patel" userId="a66d4990ec83ac90" providerId="LiveId" clId="{79E3557C-334A-4DDB-9861-8E2C28F86218}" dt="2021-07-19T23:31:30.605" v="7042" actId="1076"/>
          <ac:spMkLst>
            <pc:docMk/>
            <pc:sldMk cId="3131125356" sldId="493"/>
            <ac:spMk id="72" creationId="{63F988B8-AA40-43CB-86BF-F2A3395D31F7}"/>
          </ac:spMkLst>
        </pc:spChg>
        <pc:spChg chg="add mod">
          <ac:chgData name="Minesh Patel" userId="a66d4990ec83ac90" providerId="LiveId" clId="{79E3557C-334A-4DDB-9861-8E2C28F86218}" dt="2021-07-19T23:32:54.690" v="7063" actId="207"/>
          <ac:spMkLst>
            <pc:docMk/>
            <pc:sldMk cId="3131125356" sldId="493"/>
            <ac:spMk id="73" creationId="{AE43DEF4-5494-43FC-B029-31565A14A2A8}"/>
          </ac:spMkLst>
        </pc:spChg>
        <pc:spChg chg="add del mod">
          <ac:chgData name="Minesh Patel" userId="a66d4990ec83ac90" providerId="LiveId" clId="{79E3557C-334A-4DDB-9861-8E2C28F86218}" dt="2021-07-19T23:31:57.721" v="7054"/>
          <ac:spMkLst>
            <pc:docMk/>
            <pc:sldMk cId="3131125356" sldId="493"/>
            <ac:spMk id="74" creationId="{124FBB67-5D85-4218-81ED-9868543AFDA0}"/>
          </ac:spMkLst>
        </pc:spChg>
        <pc:spChg chg="add mod">
          <ac:chgData name="Minesh Patel" userId="a66d4990ec83ac90" providerId="LiveId" clId="{79E3557C-334A-4DDB-9861-8E2C28F86218}" dt="2021-07-19T23:33:05.008" v="7076" actId="20577"/>
          <ac:spMkLst>
            <pc:docMk/>
            <pc:sldMk cId="3131125356" sldId="493"/>
            <ac:spMk id="75" creationId="{DA14AC8F-23C0-4110-82C6-0887C940D692}"/>
          </ac:spMkLst>
        </pc:spChg>
        <pc:grpChg chg="add mod">
          <ac:chgData name="Minesh Patel" userId="a66d4990ec83ac90" providerId="LiveId" clId="{79E3557C-334A-4DDB-9861-8E2C28F86218}" dt="2021-07-19T23:31:30.605" v="7042" actId="1076"/>
          <ac:grpSpMkLst>
            <pc:docMk/>
            <pc:sldMk cId="3131125356" sldId="493"/>
            <ac:grpSpMk id="5" creationId="{72E7B619-38A5-4917-946D-2AE5E2A68AC9}"/>
          </ac:grpSpMkLst>
        </pc:grpChg>
        <pc:grpChg chg="mod">
          <ac:chgData name="Minesh Patel" userId="a66d4990ec83ac90" providerId="LiveId" clId="{79E3557C-334A-4DDB-9861-8E2C28F86218}" dt="2021-07-19T23:04:28.908" v="6352"/>
          <ac:grpSpMkLst>
            <pc:docMk/>
            <pc:sldMk cId="3131125356" sldId="493"/>
            <ac:grpSpMk id="6" creationId="{B35793EE-90FF-4245-9CCA-190789867E0C}"/>
          </ac:grpSpMkLst>
        </pc:grpChg>
        <pc:grpChg chg="mod">
          <ac:chgData name="Minesh Patel" userId="a66d4990ec83ac90" providerId="LiveId" clId="{79E3557C-334A-4DDB-9861-8E2C28F86218}" dt="2021-07-19T23:04:28.908" v="6352"/>
          <ac:grpSpMkLst>
            <pc:docMk/>
            <pc:sldMk cId="3131125356" sldId="493"/>
            <ac:grpSpMk id="7" creationId="{B7DC0758-FE4C-4B48-B6A2-2C48F0E7042B}"/>
          </ac:grpSpMkLst>
        </pc:grpChg>
        <pc:grpChg chg="add mod">
          <ac:chgData name="Minesh Patel" userId="a66d4990ec83ac90" providerId="LiveId" clId="{79E3557C-334A-4DDB-9861-8E2C28F86218}" dt="2021-07-19T23:31:30.605" v="7042" actId="1076"/>
          <ac:grpSpMkLst>
            <pc:docMk/>
            <pc:sldMk cId="3131125356" sldId="493"/>
            <ac:grpSpMk id="23" creationId="{4DCD6BA2-5011-42D8-A6EE-9E0B947CA2DA}"/>
          </ac:grpSpMkLst>
        </pc:grpChg>
        <pc:grpChg chg="mod">
          <ac:chgData name="Minesh Patel" userId="a66d4990ec83ac90" providerId="LiveId" clId="{79E3557C-334A-4DDB-9861-8E2C28F86218}" dt="2021-07-19T23:04:28.908" v="6352"/>
          <ac:grpSpMkLst>
            <pc:docMk/>
            <pc:sldMk cId="3131125356" sldId="493"/>
            <ac:grpSpMk id="31" creationId="{1A82695E-0336-49D9-B5AA-9FCABA56ABC6}"/>
          </ac:grpSpMkLst>
        </pc:grpChg>
        <pc:grpChg chg="add mod">
          <ac:chgData name="Minesh Patel" userId="a66d4990ec83ac90" providerId="LiveId" clId="{79E3557C-334A-4DDB-9861-8E2C28F86218}" dt="2021-07-19T23:31:30.605" v="7042" actId="1076"/>
          <ac:grpSpMkLst>
            <pc:docMk/>
            <pc:sldMk cId="3131125356" sldId="493"/>
            <ac:grpSpMk id="38" creationId="{91FD5ABF-CC60-4D9C-BAF4-3D113E2C7BD2}"/>
          </ac:grpSpMkLst>
        </pc:grpChg>
        <pc:grpChg chg="mod">
          <ac:chgData name="Minesh Patel" userId="a66d4990ec83ac90" providerId="LiveId" clId="{79E3557C-334A-4DDB-9861-8E2C28F86218}" dt="2021-07-19T23:06:36.088" v="6382" actId="571"/>
          <ac:grpSpMkLst>
            <pc:docMk/>
            <pc:sldMk cId="3131125356" sldId="493"/>
            <ac:grpSpMk id="46" creationId="{81E86E96-9451-43FF-8214-304173834084}"/>
          </ac:grpSpMkLst>
        </pc:grpChg>
        <pc:grpChg chg="add mod">
          <ac:chgData name="Minesh Patel" userId="a66d4990ec83ac90" providerId="LiveId" clId="{79E3557C-334A-4DDB-9861-8E2C28F86218}" dt="2021-07-19T23:31:30.605" v="7042" actId="1076"/>
          <ac:grpSpMkLst>
            <pc:docMk/>
            <pc:sldMk cId="3131125356" sldId="493"/>
            <ac:grpSpMk id="52" creationId="{6A9839B8-C8B1-4D96-BE5B-34A9412A877A}"/>
          </ac:grpSpMkLst>
        </pc:grpChg>
        <pc:grpChg chg="mod">
          <ac:chgData name="Minesh Patel" userId="a66d4990ec83ac90" providerId="LiveId" clId="{79E3557C-334A-4DDB-9861-8E2C28F86218}" dt="2021-07-19T23:06:50.994" v="6387" actId="571"/>
          <ac:grpSpMkLst>
            <pc:docMk/>
            <pc:sldMk cId="3131125356" sldId="493"/>
            <ac:grpSpMk id="60" creationId="{7A816B99-11CD-4945-BD2A-C556DFFA92E2}"/>
          </ac:grpSpMkLst>
        </pc:grpChg>
        <pc:grpChg chg="add mod">
          <ac:chgData name="Minesh Patel" userId="a66d4990ec83ac90" providerId="LiveId" clId="{79E3557C-334A-4DDB-9861-8E2C28F86218}" dt="2021-07-19T23:31:30.605" v="7042" actId="1076"/>
          <ac:grpSpMkLst>
            <pc:docMk/>
            <pc:sldMk cId="3131125356" sldId="493"/>
            <ac:grpSpMk id="71" creationId="{3D04349A-37C3-4682-A5A5-A9D0F435A78B}"/>
          </ac:grpSpMkLst>
        </pc:grpChg>
        <pc:cxnChg chg="mod">
          <ac:chgData name="Minesh Patel" userId="a66d4990ec83ac90" providerId="LiveId" clId="{79E3557C-334A-4DDB-9861-8E2C28F86218}" dt="2021-07-19T23:04:28.908" v="6352"/>
          <ac:cxnSpMkLst>
            <pc:docMk/>
            <pc:sldMk cId="3131125356" sldId="493"/>
            <ac:cxnSpMk id="9" creationId="{0D962658-0188-4D06-B2BA-4D4CF4BB5F8A}"/>
          </ac:cxnSpMkLst>
        </pc:cxnChg>
        <pc:cxnChg chg="mod">
          <ac:chgData name="Minesh Patel" userId="a66d4990ec83ac90" providerId="LiveId" clId="{79E3557C-334A-4DDB-9861-8E2C28F86218}" dt="2021-07-19T23:04:28.908" v="6352"/>
          <ac:cxnSpMkLst>
            <pc:docMk/>
            <pc:sldMk cId="3131125356" sldId="493"/>
            <ac:cxnSpMk id="10" creationId="{9DFE1655-77ED-4156-862F-7C6C234BDB6E}"/>
          </ac:cxnSpMkLst>
        </pc:cxnChg>
        <pc:cxnChg chg="mod">
          <ac:chgData name="Minesh Patel" userId="a66d4990ec83ac90" providerId="LiveId" clId="{79E3557C-334A-4DDB-9861-8E2C28F86218}" dt="2021-07-19T23:04:28.908" v="6352"/>
          <ac:cxnSpMkLst>
            <pc:docMk/>
            <pc:sldMk cId="3131125356" sldId="493"/>
            <ac:cxnSpMk id="11" creationId="{5734E835-25AC-4A6C-8CA1-DC73DB0652B3}"/>
          </ac:cxnSpMkLst>
        </pc:cxnChg>
        <pc:cxnChg chg="mod">
          <ac:chgData name="Minesh Patel" userId="a66d4990ec83ac90" providerId="LiveId" clId="{79E3557C-334A-4DDB-9861-8E2C28F86218}" dt="2021-07-19T23:04:28.908" v="6352"/>
          <ac:cxnSpMkLst>
            <pc:docMk/>
            <pc:sldMk cId="3131125356" sldId="493"/>
            <ac:cxnSpMk id="12" creationId="{8C8A552F-A145-472F-BF4F-E17E2FC4673E}"/>
          </ac:cxnSpMkLst>
        </pc:cxnChg>
        <pc:cxnChg chg="mod">
          <ac:chgData name="Minesh Patel" userId="a66d4990ec83ac90" providerId="LiveId" clId="{79E3557C-334A-4DDB-9861-8E2C28F86218}" dt="2021-07-19T23:04:28.908" v="6352"/>
          <ac:cxnSpMkLst>
            <pc:docMk/>
            <pc:sldMk cId="3131125356" sldId="493"/>
            <ac:cxnSpMk id="13" creationId="{B58B3C3B-A2A2-43C8-9897-06700DDDB7C4}"/>
          </ac:cxnSpMkLst>
        </pc:cxnChg>
        <pc:cxnChg chg="mod">
          <ac:chgData name="Minesh Patel" userId="a66d4990ec83ac90" providerId="LiveId" clId="{79E3557C-334A-4DDB-9861-8E2C28F86218}" dt="2021-07-19T23:04:28.908" v="6352"/>
          <ac:cxnSpMkLst>
            <pc:docMk/>
            <pc:sldMk cId="3131125356" sldId="493"/>
            <ac:cxnSpMk id="14" creationId="{07129904-1ED3-4774-83EE-2D964339482D}"/>
          </ac:cxnSpMkLst>
        </pc:cxnChg>
        <pc:cxnChg chg="mod">
          <ac:chgData name="Minesh Patel" userId="a66d4990ec83ac90" providerId="LiveId" clId="{79E3557C-334A-4DDB-9861-8E2C28F86218}" dt="2021-07-19T23:04:28.908" v="6352"/>
          <ac:cxnSpMkLst>
            <pc:docMk/>
            <pc:sldMk cId="3131125356" sldId="493"/>
            <ac:cxnSpMk id="15" creationId="{6CA4A351-C2C3-4A9A-876E-E3985DDC8FA7}"/>
          </ac:cxnSpMkLst>
        </pc:cxnChg>
        <pc:cxnChg chg="mod">
          <ac:chgData name="Minesh Patel" userId="a66d4990ec83ac90" providerId="LiveId" clId="{79E3557C-334A-4DDB-9861-8E2C28F86218}" dt="2021-07-19T23:04:28.908" v="6352"/>
          <ac:cxnSpMkLst>
            <pc:docMk/>
            <pc:sldMk cId="3131125356" sldId="493"/>
            <ac:cxnSpMk id="16" creationId="{6D84D512-826E-4ACC-BD3C-167FDF0961BC}"/>
          </ac:cxnSpMkLst>
        </pc:cxnChg>
        <pc:cxnChg chg="mod">
          <ac:chgData name="Minesh Patel" userId="a66d4990ec83ac90" providerId="LiveId" clId="{79E3557C-334A-4DDB-9861-8E2C28F86218}" dt="2021-07-19T23:04:28.908" v="6352"/>
          <ac:cxnSpMkLst>
            <pc:docMk/>
            <pc:sldMk cId="3131125356" sldId="493"/>
            <ac:cxnSpMk id="17" creationId="{FBA0B141-BD54-4718-BF73-2C01AEA2D35B}"/>
          </ac:cxnSpMkLst>
        </pc:cxnChg>
        <pc:cxnChg chg="mod">
          <ac:chgData name="Minesh Patel" userId="a66d4990ec83ac90" providerId="LiveId" clId="{79E3557C-334A-4DDB-9861-8E2C28F86218}" dt="2021-07-19T23:04:28.908" v="6352"/>
          <ac:cxnSpMkLst>
            <pc:docMk/>
            <pc:sldMk cId="3131125356" sldId="493"/>
            <ac:cxnSpMk id="18" creationId="{982482F9-0AC4-4086-A2BB-25990C58FE5E}"/>
          </ac:cxnSpMkLst>
        </pc:cxnChg>
        <pc:cxnChg chg="mod">
          <ac:chgData name="Minesh Patel" userId="a66d4990ec83ac90" providerId="LiveId" clId="{79E3557C-334A-4DDB-9861-8E2C28F86218}" dt="2021-07-19T23:04:28.908" v="6352"/>
          <ac:cxnSpMkLst>
            <pc:docMk/>
            <pc:sldMk cId="3131125356" sldId="493"/>
            <ac:cxnSpMk id="19" creationId="{ABF96DFE-5084-49EF-B433-85B2E379327E}"/>
          </ac:cxnSpMkLst>
        </pc:cxnChg>
        <pc:cxnChg chg="mod">
          <ac:chgData name="Minesh Patel" userId="a66d4990ec83ac90" providerId="LiveId" clId="{79E3557C-334A-4DDB-9861-8E2C28F86218}" dt="2021-07-19T23:04:28.908" v="6352"/>
          <ac:cxnSpMkLst>
            <pc:docMk/>
            <pc:sldMk cId="3131125356" sldId="493"/>
            <ac:cxnSpMk id="20" creationId="{0B49E7FF-5A3A-4AA5-98F0-D04DD126588F}"/>
          </ac:cxnSpMkLst>
        </pc:cxnChg>
        <pc:cxnChg chg="mod">
          <ac:chgData name="Minesh Patel" userId="a66d4990ec83ac90" providerId="LiveId" clId="{79E3557C-334A-4DDB-9861-8E2C28F86218}" dt="2021-07-19T23:04:28.908" v="6352"/>
          <ac:cxnSpMkLst>
            <pc:docMk/>
            <pc:sldMk cId="3131125356" sldId="493"/>
            <ac:cxnSpMk id="21" creationId="{A9580552-DA54-4BC4-A508-9D7FA258E5A0}"/>
          </ac:cxnSpMkLst>
        </pc:cxnChg>
        <pc:cxnChg chg="mod">
          <ac:chgData name="Minesh Patel" userId="a66d4990ec83ac90" providerId="LiveId" clId="{79E3557C-334A-4DDB-9861-8E2C28F86218}" dt="2021-07-19T23:04:28.908" v="6352"/>
          <ac:cxnSpMkLst>
            <pc:docMk/>
            <pc:sldMk cId="3131125356" sldId="493"/>
            <ac:cxnSpMk id="22" creationId="{7287A4C8-C6B9-4F1C-B465-B01AEA1BC99F}"/>
          </ac:cxnSpMkLst>
        </pc:cxnChg>
        <pc:cxnChg chg="add mod">
          <ac:chgData name="Minesh Patel" userId="a66d4990ec83ac90" providerId="LiveId" clId="{79E3557C-334A-4DDB-9861-8E2C28F86218}" dt="2021-07-19T23:08:57.407" v="6426" actId="1076"/>
          <ac:cxnSpMkLst>
            <pc:docMk/>
            <pc:sldMk cId="3131125356" sldId="493"/>
            <ac:cxnSpMk id="37" creationId="{3538C372-98F5-48EA-BCA7-A4435591E25D}"/>
          </ac:cxnSpMkLst>
        </pc:cxnChg>
      </pc:sldChg>
      <pc:sldChg chg="add del">
        <pc:chgData name="Minesh Patel" userId="a66d4990ec83ac90" providerId="LiveId" clId="{79E3557C-334A-4DDB-9861-8E2C28F86218}" dt="2021-07-20T17:49:34.657" v="14677" actId="47"/>
        <pc:sldMkLst>
          <pc:docMk/>
          <pc:sldMk cId="1288258875" sldId="494"/>
        </pc:sldMkLst>
      </pc:sldChg>
      <pc:sldChg chg="add del">
        <pc:chgData name="Minesh Patel" userId="a66d4990ec83ac90" providerId="LiveId" clId="{79E3557C-334A-4DDB-9861-8E2C28F86218}" dt="2021-07-20T01:02:46.771" v="8952" actId="2696"/>
        <pc:sldMkLst>
          <pc:docMk/>
          <pc:sldMk cId="1722429841" sldId="494"/>
        </pc:sldMkLst>
      </pc:sldChg>
      <pc:sldChg chg="addSp delSp modSp add mod delAnim modAnim">
        <pc:chgData name="Minesh Patel" userId="a66d4990ec83ac90" providerId="LiveId" clId="{79E3557C-334A-4DDB-9861-8E2C28F86218}" dt="2021-07-20T14:05:32.818" v="12403" actId="5793"/>
        <pc:sldMkLst>
          <pc:docMk/>
          <pc:sldMk cId="3513922936" sldId="495"/>
        </pc:sldMkLst>
        <pc:spChg chg="mod">
          <ac:chgData name="Minesh Patel" userId="a66d4990ec83ac90" providerId="LiveId" clId="{79E3557C-334A-4DDB-9861-8E2C28F86218}" dt="2021-07-20T13:48:01.726" v="12077" actId="122"/>
          <ac:spMkLst>
            <pc:docMk/>
            <pc:sldMk cId="3513922936" sldId="495"/>
            <ac:spMk id="2" creationId="{00000000-0000-0000-0000-000000000000}"/>
          </ac:spMkLst>
        </pc:spChg>
        <pc:spChg chg="add del mod">
          <ac:chgData name="Minesh Patel" userId="a66d4990ec83ac90" providerId="LiveId" clId="{79E3557C-334A-4DDB-9861-8E2C28F86218}" dt="2021-07-20T13:09:12.054" v="11957"/>
          <ac:spMkLst>
            <pc:docMk/>
            <pc:sldMk cId="3513922936" sldId="495"/>
            <ac:spMk id="3" creationId="{A58718F0-72ED-4F5E-BCE6-2C73FC1D844F}"/>
          </ac:spMkLst>
        </pc:spChg>
        <pc:spChg chg="add mod">
          <ac:chgData name="Minesh Patel" userId="a66d4990ec83ac90" providerId="LiveId" clId="{79E3557C-334A-4DDB-9861-8E2C28F86218}" dt="2021-07-20T14:02:53.876" v="12317" actId="164"/>
          <ac:spMkLst>
            <pc:docMk/>
            <pc:sldMk cId="3513922936" sldId="495"/>
            <ac:spMk id="5" creationId="{38B09478-FD7D-4A59-B158-C0729B4631D1}"/>
          </ac:spMkLst>
        </pc:spChg>
        <pc:spChg chg="add del mod">
          <ac:chgData name="Minesh Patel" userId="a66d4990ec83ac90" providerId="LiveId" clId="{79E3557C-334A-4DDB-9861-8E2C28F86218}" dt="2021-07-20T00:35:43.299" v="8259" actId="478"/>
          <ac:spMkLst>
            <pc:docMk/>
            <pc:sldMk cId="3513922936" sldId="495"/>
            <ac:spMk id="5" creationId="{CF0D6EF5-9B05-47E5-8A27-03150B822AFF}"/>
          </ac:spMkLst>
        </pc:spChg>
        <pc:spChg chg="add mod">
          <ac:chgData name="Minesh Patel" userId="a66d4990ec83ac90" providerId="LiveId" clId="{79E3557C-334A-4DDB-9861-8E2C28F86218}" dt="2021-07-20T14:01:22.542" v="12305" actId="164"/>
          <ac:spMkLst>
            <pc:docMk/>
            <pc:sldMk cId="3513922936" sldId="495"/>
            <ac:spMk id="6" creationId="{DFA51F0F-8FB7-4954-A25E-0B081910C390}"/>
          </ac:spMkLst>
        </pc:spChg>
        <pc:spChg chg="add del mod">
          <ac:chgData name="Minesh Patel" userId="a66d4990ec83ac90" providerId="LiveId" clId="{79E3557C-334A-4DDB-9861-8E2C28F86218}" dt="2021-07-20T00:37:57.089" v="8304" actId="478"/>
          <ac:spMkLst>
            <pc:docMk/>
            <pc:sldMk cId="3513922936" sldId="495"/>
            <ac:spMk id="7" creationId="{E41F3667-3F4D-46CC-88E8-4BE548E65149}"/>
          </ac:spMkLst>
        </pc:spChg>
        <pc:spChg chg="del mod">
          <ac:chgData name="Minesh Patel" userId="a66d4990ec83ac90" providerId="LiveId" clId="{79E3557C-334A-4DDB-9861-8E2C28F86218}" dt="2021-07-20T00:37:55.118" v="8303" actId="478"/>
          <ac:spMkLst>
            <pc:docMk/>
            <pc:sldMk cId="3513922936" sldId="495"/>
            <ac:spMk id="8" creationId="{35CF42D7-5108-42A0-926A-6C80ACBF8237}"/>
          </ac:spMkLst>
        </pc:spChg>
        <pc:spChg chg="mod">
          <ac:chgData name="Minesh Patel" userId="a66d4990ec83ac90" providerId="LiveId" clId="{79E3557C-334A-4DDB-9861-8E2C28F86218}" dt="2021-07-20T00:38:00.994" v="8306"/>
          <ac:spMkLst>
            <pc:docMk/>
            <pc:sldMk cId="3513922936" sldId="495"/>
            <ac:spMk id="10" creationId="{A051B07A-64EA-4CB5-909A-0334DDE84969}"/>
          </ac:spMkLst>
        </pc:spChg>
        <pc:spChg chg="mod">
          <ac:chgData name="Minesh Patel" userId="a66d4990ec83ac90" providerId="LiveId" clId="{79E3557C-334A-4DDB-9861-8E2C28F86218}" dt="2021-07-20T00:38:00.994" v="8306"/>
          <ac:spMkLst>
            <pc:docMk/>
            <pc:sldMk cId="3513922936" sldId="495"/>
            <ac:spMk id="11" creationId="{45601335-63B4-4977-A450-1909BF5EA008}"/>
          </ac:spMkLst>
        </pc:spChg>
        <pc:spChg chg="mod">
          <ac:chgData name="Minesh Patel" userId="a66d4990ec83ac90" providerId="LiveId" clId="{79E3557C-334A-4DDB-9861-8E2C28F86218}" dt="2021-07-20T00:38:00.994" v="8306"/>
          <ac:spMkLst>
            <pc:docMk/>
            <pc:sldMk cId="3513922936" sldId="495"/>
            <ac:spMk id="12" creationId="{986DBCBF-5389-4BD7-99A7-7E4A3A94DAF8}"/>
          </ac:spMkLst>
        </pc:spChg>
        <pc:spChg chg="mod">
          <ac:chgData name="Minesh Patel" userId="a66d4990ec83ac90" providerId="LiveId" clId="{79E3557C-334A-4DDB-9861-8E2C28F86218}" dt="2021-07-20T00:38:00.994" v="8306"/>
          <ac:spMkLst>
            <pc:docMk/>
            <pc:sldMk cId="3513922936" sldId="495"/>
            <ac:spMk id="13" creationId="{BEDB3DBA-127C-48F6-94DF-6FD74AAF8647}"/>
          </ac:spMkLst>
        </pc:spChg>
        <pc:spChg chg="mod">
          <ac:chgData name="Minesh Patel" userId="a66d4990ec83ac90" providerId="LiveId" clId="{79E3557C-334A-4DDB-9861-8E2C28F86218}" dt="2021-07-20T00:38:00.994" v="8306"/>
          <ac:spMkLst>
            <pc:docMk/>
            <pc:sldMk cId="3513922936" sldId="495"/>
            <ac:spMk id="14" creationId="{821D2EFC-4A2E-4D40-88E0-C227438E3C81}"/>
          </ac:spMkLst>
        </pc:spChg>
        <pc:spChg chg="mod">
          <ac:chgData name="Minesh Patel" userId="a66d4990ec83ac90" providerId="LiveId" clId="{79E3557C-334A-4DDB-9861-8E2C28F86218}" dt="2021-07-20T00:38:00.994" v="8306"/>
          <ac:spMkLst>
            <pc:docMk/>
            <pc:sldMk cId="3513922936" sldId="495"/>
            <ac:spMk id="15" creationId="{EE0FDF5C-54F8-4333-B13E-9F134C7539F7}"/>
          </ac:spMkLst>
        </pc:spChg>
        <pc:spChg chg="mod">
          <ac:chgData name="Minesh Patel" userId="a66d4990ec83ac90" providerId="LiveId" clId="{79E3557C-334A-4DDB-9861-8E2C28F86218}" dt="2021-07-20T00:38:00.994" v="8306"/>
          <ac:spMkLst>
            <pc:docMk/>
            <pc:sldMk cId="3513922936" sldId="495"/>
            <ac:spMk id="16" creationId="{AAD21B11-E47B-4E4E-BFB9-68DA19E0D90C}"/>
          </ac:spMkLst>
        </pc:spChg>
        <pc:spChg chg="mod">
          <ac:chgData name="Minesh Patel" userId="a66d4990ec83ac90" providerId="LiveId" clId="{79E3557C-334A-4DDB-9861-8E2C28F86218}" dt="2021-07-20T00:38:00.994" v="8306"/>
          <ac:spMkLst>
            <pc:docMk/>
            <pc:sldMk cId="3513922936" sldId="495"/>
            <ac:spMk id="18" creationId="{2B552191-9A8A-413B-A6FF-585DCC3CDACA}"/>
          </ac:spMkLst>
        </pc:spChg>
        <pc:spChg chg="mod">
          <ac:chgData name="Minesh Patel" userId="a66d4990ec83ac90" providerId="LiveId" clId="{79E3557C-334A-4DDB-9861-8E2C28F86218}" dt="2021-07-20T00:38:00.994" v="8306"/>
          <ac:spMkLst>
            <pc:docMk/>
            <pc:sldMk cId="3513922936" sldId="495"/>
            <ac:spMk id="19" creationId="{28155AF0-3974-450D-B472-3270B2EFB4A8}"/>
          </ac:spMkLst>
        </pc:spChg>
        <pc:spChg chg="mod">
          <ac:chgData name="Minesh Patel" userId="a66d4990ec83ac90" providerId="LiveId" clId="{79E3557C-334A-4DDB-9861-8E2C28F86218}" dt="2021-07-20T00:38:00.994" v="8306"/>
          <ac:spMkLst>
            <pc:docMk/>
            <pc:sldMk cId="3513922936" sldId="495"/>
            <ac:spMk id="20" creationId="{224CF980-5F0A-4B56-85A3-146F3C2993F8}"/>
          </ac:spMkLst>
        </pc:spChg>
        <pc:spChg chg="mod">
          <ac:chgData name="Minesh Patel" userId="a66d4990ec83ac90" providerId="LiveId" clId="{79E3557C-334A-4DDB-9861-8E2C28F86218}" dt="2021-07-20T00:38:00.994" v="8306"/>
          <ac:spMkLst>
            <pc:docMk/>
            <pc:sldMk cId="3513922936" sldId="495"/>
            <ac:spMk id="21" creationId="{AB17A692-DDEB-47BD-AA75-733A1FBD0C63}"/>
          </ac:spMkLst>
        </pc:spChg>
        <pc:spChg chg="mod">
          <ac:chgData name="Minesh Patel" userId="a66d4990ec83ac90" providerId="LiveId" clId="{79E3557C-334A-4DDB-9861-8E2C28F86218}" dt="2021-07-20T00:38:00.994" v="8306"/>
          <ac:spMkLst>
            <pc:docMk/>
            <pc:sldMk cId="3513922936" sldId="495"/>
            <ac:spMk id="22" creationId="{31C873B2-D26A-4C2D-BFCD-B00396D0366E}"/>
          </ac:spMkLst>
        </pc:spChg>
        <pc:spChg chg="add mod">
          <ac:chgData name="Minesh Patel" userId="a66d4990ec83ac90" providerId="LiveId" clId="{79E3557C-334A-4DDB-9861-8E2C28F86218}" dt="2021-07-20T14:01:45.104" v="12308" actId="164"/>
          <ac:spMkLst>
            <pc:docMk/>
            <pc:sldMk cId="3513922936" sldId="495"/>
            <ac:spMk id="23" creationId="{1941A58C-1128-44BC-8698-7FED1C3FE206}"/>
          </ac:spMkLst>
        </pc:spChg>
        <pc:spChg chg="mod">
          <ac:chgData name="Minesh Patel" userId="a66d4990ec83ac90" providerId="LiveId" clId="{79E3557C-334A-4DDB-9861-8E2C28F86218}" dt="2021-07-20T00:44:40.567" v="8508" actId="207"/>
          <ac:spMkLst>
            <pc:docMk/>
            <pc:sldMk cId="3513922936" sldId="495"/>
            <ac:spMk id="25" creationId="{10C0984B-542A-4D0F-A295-C0E8256660B0}"/>
          </ac:spMkLst>
        </pc:spChg>
        <pc:spChg chg="mod">
          <ac:chgData name="Minesh Patel" userId="a66d4990ec83ac90" providerId="LiveId" clId="{79E3557C-334A-4DDB-9861-8E2C28F86218}" dt="2021-07-20T00:38:13.391" v="8313" actId="571"/>
          <ac:spMkLst>
            <pc:docMk/>
            <pc:sldMk cId="3513922936" sldId="495"/>
            <ac:spMk id="26" creationId="{B5653EC9-5A3D-4CD2-BEB8-7BD1D13C601E}"/>
          </ac:spMkLst>
        </pc:spChg>
        <pc:spChg chg="mod">
          <ac:chgData name="Minesh Patel" userId="a66d4990ec83ac90" providerId="LiveId" clId="{79E3557C-334A-4DDB-9861-8E2C28F86218}" dt="2021-07-20T00:38:13.391" v="8313" actId="571"/>
          <ac:spMkLst>
            <pc:docMk/>
            <pc:sldMk cId="3513922936" sldId="495"/>
            <ac:spMk id="27" creationId="{6148DA1A-9445-428F-87D1-92337223DFE0}"/>
          </ac:spMkLst>
        </pc:spChg>
        <pc:spChg chg="mod">
          <ac:chgData name="Minesh Patel" userId="a66d4990ec83ac90" providerId="LiveId" clId="{79E3557C-334A-4DDB-9861-8E2C28F86218}" dt="2021-07-20T00:38:13.391" v="8313" actId="571"/>
          <ac:spMkLst>
            <pc:docMk/>
            <pc:sldMk cId="3513922936" sldId="495"/>
            <ac:spMk id="28" creationId="{CC37495E-6A0B-4807-96B8-F7ADEE8A39D9}"/>
          </ac:spMkLst>
        </pc:spChg>
        <pc:spChg chg="mod">
          <ac:chgData name="Minesh Patel" userId="a66d4990ec83ac90" providerId="LiveId" clId="{79E3557C-334A-4DDB-9861-8E2C28F86218}" dt="2021-07-20T00:38:13.391" v="8313" actId="571"/>
          <ac:spMkLst>
            <pc:docMk/>
            <pc:sldMk cId="3513922936" sldId="495"/>
            <ac:spMk id="29" creationId="{4AD10E89-B67F-4C5A-9FD8-D4751CF88B35}"/>
          </ac:spMkLst>
        </pc:spChg>
        <pc:spChg chg="mod">
          <ac:chgData name="Minesh Patel" userId="a66d4990ec83ac90" providerId="LiveId" clId="{79E3557C-334A-4DDB-9861-8E2C28F86218}" dt="2021-07-20T00:38:13.391" v="8313" actId="571"/>
          <ac:spMkLst>
            <pc:docMk/>
            <pc:sldMk cId="3513922936" sldId="495"/>
            <ac:spMk id="30" creationId="{D4A0A9CC-7525-401B-8740-55733D8B458A}"/>
          </ac:spMkLst>
        </pc:spChg>
        <pc:spChg chg="mod">
          <ac:chgData name="Minesh Patel" userId="a66d4990ec83ac90" providerId="LiveId" clId="{79E3557C-334A-4DDB-9861-8E2C28F86218}" dt="2021-07-20T00:38:13.391" v="8313" actId="571"/>
          <ac:spMkLst>
            <pc:docMk/>
            <pc:sldMk cId="3513922936" sldId="495"/>
            <ac:spMk id="31" creationId="{864E957B-F524-4467-A83C-671179EC819B}"/>
          </ac:spMkLst>
        </pc:spChg>
        <pc:spChg chg="mod">
          <ac:chgData name="Minesh Patel" userId="a66d4990ec83ac90" providerId="LiveId" clId="{79E3557C-334A-4DDB-9861-8E2C28F86218}" dt="2021-07-20T00:38:13.391" v="8313" actId="571"/>
          <ac:spMkLst>
            <pc:docMk/>
            <pc:sldMk cId="3513922936" sldId="495"/>
            <ac:spMk id="33" creationId="{89B3814B-CF17-4BEE-A2F3-55F46291ED03}"/>
          </ac:spMkLst>
        </pc:spChg>
        <pc:spChg chg="mod">
          <ac:chgData name="Minesh Patel" userId="a66d4990ec83ac90" providerId="LiveId" clId="{79E3557C-334A-4DDB-9861-8E2C28F86218}" dt="2021-07-20T00:38:13.391" v="8313" actId="571"/>
          <ac:spMkLst>
            <pc:docMk/>
            <pc:sldMk cId="3513922936" sldId="495"/>
            <ac:spMk id="34" creationId="{BB641D73-F20D-4374-8F1F-4E45EDDFDD7B}"/>
          </ac:spMkLst>
        </pc:spChg>
        <pc:spChg chg="mod">
          <ac:chgData name="Minesh Patel" userId="a66d4990ec83ac90" providerId="LiveId" clId="{79E3557C-334A-4DDB-9861-8E2C28F86218}" dt="2021-07-20T00:38:13.391" v="8313" actId="571"/>
          <ac:spMkLst>
            <pc:docMk/>
            <pc:sldMk cId="3513922936" sldId="495"/>
            <ac:spMk id="35" creationId="{E1AB8353-2A38-4755-9F8E-9D2FD4A214C1}"/>
          </ac:spMkLst>
        </pc:spChg>
        <pc:spChg chg="mod">
          <ac:chgData name="Minesh Patel" userId="a66d4990ec83ac90" providerId="LiveId" clId="{79E3557C-334A-4DDB-9861-8E2C28F86218}" dt="2021-07-20T00:38:13.391" v="8313" actId="571"/>
          <ac:spMkLst>
            <pc:docMk/>
            <pc:sldMk cId="3513922936" sldId="495"/>
            <ac:spMk id="36" creationId="{680CDF2D-A054-4B82-92A3-28FE26C9135A}"/>
          </ac:spMkLst>
        </pc:spChg>
        <pc:spChg chg="mod">
          <ac:chgData name="Minesh Patel" userId="a66d4990ec83ac90" providerId="LiveId" clId="{79E3557C-334A-4DDB-9861-8E2C28F86218}" dt="2021-07-20T00:38:13.391" v="8313" actId="571"/>
          <ac:spMkLst>
            <pc:docMk/>
            <pc:sldMk cId="3513922936" sldId="495"/>
            <ac:spMk id="37" creationId="{768B829A-9EB1-4E60-A909-04214F3229E0}"/>
          </ac:spMkLst>
        </pc:spChg>
        <pc:spChg chg="add mod">
          <ac:chgData name="Minesh Patel" userId="a66d4990ec83ac90" providerId="LiveId" clId="{79E3557C-334A-4DDB-9861-8E2C28F86218}" dt="2021-07-20T14:01:59.875" v="12311" actId="164"/>
          <ac:spMkLst>
            <pc:docMk/>
            <pc:sldMk cId="3513922936" sldId="495"/>
            <ac:spMk id="38" creationId="{BD0B313D-AD82-485D-BD84-57F0C00777FA}"/>
          </ac:spMkLst>
        </pc:spChg>
        <pc:spChg chg="add mod">
          <ac:chgData name="Minesh Patel" userId="a66d4990ec83ac90" providerId="LiveId" clId="{79E3557C-334A-4DDB-9861-8E2C28F86218}" dt="2021-07-20T14:01:59.875" v="12311" actId="164"/>
          <ac:spMkLst>
            <pc:docMk/>
            <pc:sldMk cId="3513922936" sldId="495"/>
            <ac:spMk id="39" creationId="{6A3A6A0F-5EB4-4206-B0EF-33F933CF4E5A}"/>
          </ac:spMkLst>
        </pc:spChg>
        <pc:spChg chg="add mod">
          <ac:chgData name="Minesh Patel" userId="a66d4990ec83ac90" providerId="LiveId" clId="{79E3557C-334A-4DDB-9861-8E2C28F86218}" dt="2021-07-20T14:01:59.875" v="12311" actId="164"/>
          <ac:spMkLst>
            <pc:docMk/>
            <pc:sldMk cId="3513922936" sldId="495"/>
            <ac:spMk id="40" creationId="{EB42BF83-8DBB-4C10-B408-EB839C3DE569}"/>
          </ac:spMkLst>
        </pc:spChg>
        <pc:spChg chg="add mod">
          <ac:chgData name="Minesh Patel" userId="a66d4990ec83ac90" providerId="LiveId" clId="{79E3557C-334A-4DDB-9861-8E2C28F86218}" dt="2021-07-20T14:01:59.875" v="12311" actId="164"/>
          <ac:spMkLst>
            <pc:docMk/>
            <pc:sldMk cId="3513922936" sldId="495"/>
            <ac:spMk id="41" creationId="{A1C183F3-A425-4C2F-B09E-AA0710569100}"/>
          </ac:spMkLst>
        </pc:spChg>
        <pc:spChg chg="mod">
          <ac:chgData name="Minesh Patel" userId="a66d4990ec83ac90" providerId="LiveId" clId="{79E3557C-334A-4DDB-9861-8E2C28F86218}" dt="2021-07-20T13:10:13.847" v="11982" actId="114"/>
          <ac:spMkLst>
            <pc:docMk/>
            <pc:sldMk cId="3513922936" sldId="495"/>
            <ac:spMk id="43" creationId="{EDA9F00C-8043-483E-8A84-5D6E586CFBEE}"/>
          </ac:spMkLst>
        </pc:spChg>
        <pc:spChg chg="del mod">
          <ac:chgData name="Minesh Patel" userId="a66d4990ec83ac90" providerId="LiveId" clId="{79E3557C-334A-4DDB-9861-8E2C28F86218}" dt="2021-07-20T00:39:11.476" v="8339" actId="478"/>
          <ac:spMkLst>
            <pc:docMk/>
            <pc:sldMk cId="3513922936" sldId="495"/>
            <ac:spMk id="45" creationId="{95065784-E94F-48ED-ADC7-6E6C32F5B4F9}"/>
          </ac:spMkLst>
        </pc:spChg>
        <pc:spChg chg="mod">
          <ac:chgData name="Minesh Patel" userId="a66d4990ec83ac90" providerId="LiveId" clId="{79E3557C-334A-4DDB-9861-8E2C28F86218}" dt="2021-07-20T00:39:06.078" v="8337"/>
          <ac:spMkLst>
            <pc:docMk/>
            <pc:sldMk cId="3513922936" sldId="495"/>
            <ac:spMk id="47" creationId="{90E798C5-C796-454F-BE6A-4EFCA70EAB9F}"/>
          </ac:spMkLst>
        </pc:spChg>
        <pc:spChg chg="mod">
          <ac:chgData name="Minesh Patel" userId="a66d4990ec83ac90" providerId="LiveId" clId="{79E3557C-334A-4DDB-9861-8E2C28F86218}" dt="2021-07-20T00:39:06.078" v="8337"/>
          <ac:spMkLst>
            <pc:docMk/>
            <pc:sldMk cId="3513922936" sldId="495"/>
            <ac:spMk id="48" creationId="{170EAC67-7E10-4A1F-B405-0C521CE934D8}"/>
          </ac:spMkLst>
        </pc:spChg>
        <pc:spChg chg="add mod">
          <ac:chgData name="Minesh Patel" userId="a66d4990ec83ac90" providerId="LiveId" clId="{79E3557C-334A-4DDB-9861-8E2C28F86218}" dt="2021-07-20T14:02:44.069" v="12313" actId="164"/>
          <ac:spMkLst>
            <pc:docMk/>
            <pc:sldMk cId="3513922936" sldId="495"/>
            <ac:spMk id="49" creationId="{FAA72EEF-BD04-4D05-BF57-4D210EDB8788}"/>
          </ac:spMkLst>
        </pc:spChg>
        <pc:spChg chg="add mod">
          <ac:chgData name="Minesh Patel" userId="a66d4990ec83ac90" providerId="LiveId" clId="{79E3557C-334A-4DDB-9861-8E2C28F86218}" dt="2021-07-20T14:02:49.202" v="12315" actId="164"/>
          <ac:spMkLst>
            <pc:docMk/>
            <pc:sldMk cId="3513922936" sldId="495"/>
            <ac:spMk id="50" creationId="{7FEBA25B-B9CF-4B63-BA01-2D3E43E50B67}"/>
          </ac:spMkLst>
        </pc:spChg>
        <pc:spChg chg="add mod">
          <ac:chgData name="Minesh Patel" userId="a66d4990ec83ac90" providerId="LiveId" clId="{79E3557C-334A-4DDB-9861-8E2C28F86218}" dt="2021-07-20T14:02:49.202" v="12315" actId="164"/>
          <ac:spMkLst>
            <pc:docMk/>
            <pc:sldMk cId="3513922936" sldId="495"/>
            <ac:spMk id="51" creationId="{7342A4C9-BF20-401E-991B-3AF76812A2C5}"/>
          </ac:spMkLst>
        </pc:spChg>
        <pc:spChg chg="add del mod">
          <ac:chgData name="Minesh Patel" userId="a66d4990ec83ac90" providerId="LiveId" clId="{79E3557C-334A-4DDB-9861-8E2C28F86218}" dt="2021-07-20T13:10:47.417" v="12024" actId="478"/>
          <ac:spMkLst>
            <pc:docMk/>
            <pc:sldMk cId="3513922936" sldId="495"/>
            <ac:spMk id="58" creationId="{DBAC124E-12E3-4ADE-BF35-B1205AB99CF3}"/>
          </ac:spMkLst>
        </pc:spChg>
        <pc:spChg chg="add del mod">
          <ac:chgData name="Minesh Patel" userId="a66d4990ec83ac90" providerId="LiveId" clId="{79E3557C-334A-4DDB-9861-8E2C28F86218}" dt="2021-07-20T10:57:37.847" v="10103" actId="478"/>
          <ac:spMkLst>
            <pc:docMk/>
            <pc:sldMk cId="3513922936" sldId="495"/>
            <ac:spMk id="72" creationId="{11C21EA1-BFDF-47D7-8CEB-EBCBEFBCFDE7}"/>
          </ac:spMkLst>
        </pc:spChg>
        <pc:spChg chg="add del mod">
          <ac:chgData name="Minesh Patel" userId="a66d4990ec83ac90" providerId="LiveId" clId="{79E3557C-334A-4DDB-9861-8E2C28F86218}" dt="2021-07-20T10:57:54.947" v="10146" actId="478"/>
          <ac:spMkLst>
            <pc:docMk/>
            <pc:sldMk cId="3513922936" sldId="495"/>
            <ac:spMk id="74" creationId="{E1D12CCA-2E5E-48C3-8052-73BE274867D3}"/>
          </ac:spMkLst>
        </pc:spChg>
        <pc:spChg chg="add mod">
          <ac:chgData name="Minesh Patel" userId="a66d4990ec83ac90" providerId="LiveId" clId="{79E3557C-334A-4DDB-9861-8E2C28F86218}" dt="2021-07-20T14:05:32.818" v="12403" actId="5793"/>
          <ac:spMkLst>
            <pc:docMk/>
            <pc:sldMk cId="3513922936" sldId="495"/>
            <ac:spMk id="75" creationId="{07DCFCAD-0525-4642-AF43-978AC72F1360}"/>
          </ac:spMkLst>
        </pc:spChg>
        <pc:grpChg chg="add mod">
          <ac:chgData name="Minesh Patel" userId="a66d4990ec83ac90" providerId="LiveId" clId="{79E3557C-334A-4DDB-9861-8E2C28F86218}" dt="2021-07-20T14:01:22.542" v="12305" actId="164"/>
          <ac:grpSpMkLst>
            <pc:docMk/>
            <pc:sldMk cId="3513922936" sldId="495"/>
            <ac:grpSpMk id="9" creationId="{1F94C8FC-F746-44A4-B046-E94B81FCE314}"/>
          </ac:grpSpMkLst>
        </pc:grpChg>
        <pc:grpChg chg="mod">
          <ac:chgData name="Minesh Patel" userId="a66d4990ec83ac90" providerId="LiveId" clId="{79E3557C-334A-4DDB-9861-8E2C28F86218}" dt="2021-07-20T00:38:00.994" v="8306"/>
          <ac:grpSpMkLst>
            <pc:docMk/>
            <pc:sldMk cId="3513922936" sldId="495"/>
            <ac:grpSpMk id="17" creationId="{90723A63-7D5E-4CBA-A3FF-E40F19E4504B}"/>
          </ac:grpSpMkLst>
        </pc:grpChg>
        <pc:grpChg chg="add mod">
          <ac:chgData name="Minesh Patel" userId="a66d4990ec83ac90" providerId="LiveId" clId="{79E3557C-334A-4DDB-9861-8E2C28F86218}" dt="2021-07-20T14:01:45.104" v="12308" actId="164"/>
          <ac:grpSpMkLst>
            <pc:docMk/>
            <pc:sldMk cId="3513922936" sldId="495"/>
            <ac:grpSpMk id="24" creationId="{45FC1EDD-DB14-44B2-B36B-806557512B22}"/>
          </ac:grpSpMkLst>
        </pc:grpChg>
        <pc:grpChg chg="mod">
          <ac:chgData name="Minesh Patel" userId="a66d4990ec83ac90" providerId="LiveId" clId="{79E3557C-334A-4DDB-9861-8E2C28F86218}" dt="2021-07-20T00:38:13.391" v="8313" actId="571"/>
          <ac:grpSpMkLst>
            <pc:docMk/>
            <pc:sldMk cId="3513922936" sldId="495"/>
            <ac:grpSpMk id="32" creationId="{F28385F9-135B-439F-89EF-5FC97934A0A7}"/>
          </ac:grpSpMkLst>
        </pc:grpChg>
        <pc:grpChg chg="add mod">
          <ac:chgData name="Minesh Patel" userId="a66d4990ec83ac90" providerId="LiveId" clId="{79E3557C-334A-4DDB-9861-8E2C28F86218}" dt="2021-07-20T14:01:59.875" v="12311" actId="164"/>
          <ac:grpSpMkLst>
            <pc:docMk/>
            <pc:sldMk cId="3513922936" sldId="495"/>
            <ac:grpSpMk id="42" creationId="{F1B68B21-9C8C-43DC-826D-D41BDC98B527}"/>
          </ac:grpSpMkLst>
        </pc:grpChg>
        <pc:grpChg chg="add del mod">
          <ac:chgData name="Minesh Patel" userId="a66d4990ec83ac90" providerId="LiveId" clId="{79E3557C-334A-4DDB-9861-8E2C28F86218}" dt="2021-07-20T00:46:29.731" v="8509" actId="478"/>
          <ac:grpSpMkLst>
            <pc:docMk/>
            <pc:sldMk cId="3513922936" sldId="495"/>
            <ac:grpSpMk id="46" creationId="{B2876DE1-3FFC-4017-84CF-E080C2F4F89D}"/>
          </ac:grpSpMkLst>
        </pc:grpChg>
        <pc:grpChg chg="add mod">
          <ac:chgData name="Minesh Patel" userId="a66d4990ec83ac90" providerId="LiveId" clId="{79E3557C-334A-4DDB-9861-8E2C28F86218}" dt="2021-07-20T14:01:22.542" v="12305" actId="164"/>
          <ac:grpSpMkLst>
            <pc:docMk/>
            <pc:sldMk cId="3513922936" sldId="495"/>
            <ac:grpSpMk id="48" creationId="{C82621E2-3AA5-426C-8481-4D71097B18D8}"/>
          </ac:grpSpMkLst>
        </pc:grpChg>
        <pc:grpChg chg="add mod">
          <ac:chgData name="Minesh Patel" userId="a66d4990ec83ac90" providerId="LiveId" clId="{79E3557C-334A-4DDB-9861-8E2C28F86218}" dt="2021-07-20T14:01:45.104" v="12308" actId="164"/>
          <ac:grpSpMkLst>
            <pc:docMk/>
            <pc:sldMk cId="3513922936" sldId="495"/>
            <ac:grpSpMk id="52" creationId="{29F5C182-7FB5-44F5-A01B-F58A49D403CB}"/>
          </ac:grpSpMkLst>
        </pc:grpChg>
        <pc:grpChg chg="add mod">
          <ac:chgData name="Minesh Patel" userId="a66d4990ec83ac90" providerId="LiveId" clId="{79E3557C-334A-4DDB-9861-8E2C28F86218}" dt="2021-07-20T14:01:59.875" v="12311" actId="164"/>
          <ac:grpSpMkLst>
            <pc:docMk/>
            <pc:sldMk cId="3513922936" sldId="495"/>
            <ac:grpSpMk id="56" creationId="{DF91B0A9-010A-4AE0-94C6-B8DB4C840234}"/>
          </ac:grpSpMkLst>
        </pc:grpChg>
        <pc:grpChg chg="add mod">
          <ac:chgData name="Minesh Patel" userId="a66d4990ec83ac90" providerId="LiveId" clId="{79E3557C-334A-4DDB-9861-8E2C28F86218}" dt="2021-07-20T14:02:44.069" v="12313" actId="164"/>
          <ac:grpSpMkLst>
            <pc:docMk/>
            <pc:sldMk cId="3513922936" sldId="495"/>
            <ac:grpSpMk id="57" creationId="{7572E4D5-203C-4111-88B8-5C5D2C9E305C}"/>
          </ac:grpSpMkLst>
        </pc:grpChg>
        <pc:grpChg chg="add mod">
          <ac:chgData name="Minesh Patel" userId="a66d4990ec83ac90" providerId="LiveId" clId="{79E3557C-334A-4DDB-9861-8E2C28F86218}" dt="2021-07-20T14:02:49.202" v="12315" actId="164"/>
          <ac:grpSpMkLst>
            <pc:docMk/>
            <pc:sldMk cId="3513922936" sldId="495"/>
            <ac:grpSpMk id="59" creationId="{3F37B658-3A4C-40D3-BCA4-EE3F103492C8}"/>
          </ac:grpSpMkLst>
        </pc:grpChg>
        <pc:grpChg chg="add mod">
          <ac:chgData name="Minesh Patel" userId="a66d4990ec83ac90" providerId="LiveId" clId="{79E3557C-334A-4DDB-9861-8E2C28F86218}" dt="2021-07-20T14:02:53.876" v="12317" actId="164"/>
          <ac:grpSpMkLst>
            <pc:docMk/>
            <pc:sldMk cId="3513922936" sldId="495"/>
            <ac:grpSpMk id="60" creationId="{4B47F666-676E-4B51-AF26-5791A896BBF5}"/>
          </ac:grpSpMkLst>
        </pc:grpChg>
        <pc:cxnChg chg="mod">
          <ac:chgData name="Minesh Patel" userId="a66d4990ec83ac90" providerId="LiveId" clId="{79E3557C-334A-4DDB-9861-8E2C28F86218}" dt="2021-07-20T00:55:39.745" v="8828" actId="208"/>
          <ac:cxnSpMkLst>
            <pc:docMk/>
            <pc:sldMk cId="3513922936" sldId="495"/>
            <ac:cxnSpMk id="44" creationId="{2C41F806-7C26-4B61-945E-D8B7F838802B}"/>
          </ac:cxnSpMkLst>
        </pc:cxnChg>
        <pc:cxnChg chg="add del mod">
          <ac:chgData name="Minesh Patel" userId="a66d4990ec83ac90" providerId="LiveId" clId="{79E3557C-334A-4DDB-9861-8E2C28F86218}" dt="2021-07-20T00:43:52.598" v="8496" actId="21"/>
          <ac:cxnSpMkLst>
            <pc:docMk/>
            <pc:sldMk cId="3513922936" sldId="495"/>
            <ac:cxnSpMk id="51" creationId="{5CBE6B14-2771-443D-B983-E77B5D87EDB0}"/>
          </ac:cxnSpMkLst>
        </pc:cxnChg>
        <pc:cxnChg chg="add mod">
          <ac:chgData name="Minesh Patel" userId="a66d4990ec83ac90" providerId="LiveId" clId="{79E3557C-334A-4DDB-9861-8E2C28F86218}" dt="2021-07-20T14:01:59.875" v="12311" actId="164"/>
          <ac:cxnSpMkLst>
            <pc:docMk/>
            <pc:sldMk cId="3513922936" sldId="495"/>
            <ac:cxnSpMk id="53" creationId="{4C9B8C01-4C40-43B2-817A-2B5122F75EA8}"/>
          </ac:cxnSpMkLst>
        </pc:cxnChg>
        <pc:cxnChg chg="add mod">
          <ac:chgData name="Minesh Patel" userId="a66d4990ec83ac90" providerId="LiveId" clId="{79E3557C-334A-4DDB-9861-8E2C28F86218}" dt="2021-07-20T14:02:53.876" v="12317" actId="164"/>
          <ac:cxnSpMkLst>
            <pc:docMk/>
            <pc:sldMk cId="3513922936" sldId="495"/>
            <ac:cxnSpMk id="54" creationId="{B0AF2C89-6519-4BB4-B148-A03388C1DF72}"/>
          </ac:cxnSpMkLst>
        </pc:cxnChg>
        <pc:cxnChg chg="add mod">
          <ac:chgData name="Minesh Patel" userId="a66d4990ec83ac90" providerId="LiveId" clId="{79E3557C-334A-4DDB-9861-8E2C28F86218}" dt="2021-07-20T14:01:59.875" v="12311" actId="164"/>
          <ac:cxnSpMkLst>
            <pc:docMk/>
            <pc:sldMk cId="3513922936" sldId="495"/>
            <ac:cxnSpMk id="55" creationId="{195D7072-2AB2-4673-81E9-5C7948C4E511}"/>
          </ac:cxnSpMkLst>
        </pc:cxnChg>
        <pc:cxnChg chg="add mod">
          <ac:chgData name="Minesh Patel" userId="a66d4990ec83ac90" providerId="LiveId" clId="{79E3557C-334A-4DDB-9861-8E2C28F86218}" dt="2021-07-20T14:01:59.875" v="12311" actId="164"/>
          <ac:cxnSpMkLst>
            <pc:docMk/>
            <pc:sldMk cId="3513922936" sldId="495"/>
            <ac:cxnSpMk id="66" creationId="{FF871635-4823-45C9-9452-476426343CFE}"/>
          </ac:cxnSpMkLst>
        </pc:cxnChg>
        <pc:cxnChg chg="add del mod">
          <ac:chgData name="Minesh Patel" userId="a66d4990ec83ac90" providerId="LiveId" clId="{79E3557C-334A-4DDB-9861-8E2C28F86218}" dt="2021-07-20T00:47:49.084" v="8649" actId="478"/>
          <ac:cxnSpMkLst>
            <pc:docMk/>
            <pc:sldMk cId="3513922936" sldId="495"/>
            <ac:cxnSpMk id="73" creationId="{0977613F-5AE2-44A3-920A-8E142725E64D}"/>
          </ac:cxnSpMkLst>
        </pc:cxnChg>
        <pc:cxnChg chg="add mod">
          <ac:chgData name="Minesh Patel" userId="a66d4990ec83ac90" providerId="LiveId" clId="{79E3557C-334A-4DDB-9861-8E2C28F86218}" dt="2021-07-20T14:02:44.069" v="12313" actId="164"/>
          <ac:cxnSpMkLst>
            <pc:docMk/>
            <pc:sldMk cId="3513922936" sldId="495"/>
            <ac:cxnSpMk id="76" creationId="{2E1517F3-1076-4172-80A4-D34F96EEA78C}"/>
          </ac:cxnSpMkLst>
        </pc:cxnChg>
        <pc:cxnChg chg="add del mod">
          <ac:chgData name="Minesh Patel" userId="a66d4990ec83ac90" providerId="LiveId" clId="{79E3557C-334A-4DDB-9861-8E2C28F86218}" dt="2021-07-20T00:57:02.153" v="8844" actId="478"/>
          <ac:cxnSpMkLst>
            <pc:docMk/>
            <pc:sldMk cId="3513922936" sldId="495"/>
            <ac:cxnSpMk id="77" creationId="{66C208CE-E812-4379-92AF-5A5BB4082C2C}"/>
          </ac:cxnSpMkLst>
        </pc:cxnChg>
        <pc:cxnChg chg="add mod">
          <ac:chgData name="Minesh Patel" userId="a66d4990ec83ac90" providerId="LiveId" clId="{79E3557C-334A-4DDB-9861-8E2C28F86218}" dt="2021-07-20T14:02:49.202" v="12315" actId="164"/>
          <ac:cxnSpMkLst>
            <pc:docMk/>
            <pc:sldMk cId="3513922936" sldId="495"/>
            <ac:cxnSpMk id="80" creationId="{6C2060F8-599E-47E8-96DE-08D3A9101AC1}"/>
          </ac:cxnSpMkLst>
        </pc:cxnChg>
      </pc:sldChg>
      <pc:sldChg chg="add del">
        <pc:chgData name="Minesh Patel" userId="a66d4990ec83ac90" providerId="LiveId" clId="{79E3557C-334A-4DDB-9861-8E2C28F86218}" dt="2021-07-19T23:48:07.003" v="7079"/>
        <pc:sldMkLst>
          <pc:docMk/>
          <pc:sldMk cId="3647940978" sldId="495"/>
        </pc:sldMkLst>
      </pc:sldChg>
      <pc:sldChg chg="addSp delSp modSp add mod delAnim modAnim modNotesTx">
        <pc:chgData name="Minesh Patel" userId="a66d4990ec83ac90" providerId="LiveId" clId="{79E3557C-334A-4DDB-9861-8E2C28F86218}" dt="2021-07-20T12:56:56.269" v="11582" actId="20577"/>
        <pc:sldMkLst>
          <pc:docMk/>
          <pc:sldMk cId="411375118" sldId="496"/>
        </pc:sldMkLst>
        <pc:spChg chg="del mod">
          <ac:chgData name="Minesh Patel" userId="a66d4990ec83ac90" providerId="LiveId" clId="{79E3557C-334A-4DDB-9861-8E2C28F86218}" dt="2021-07-20T00:15:16.893" v="7626" actId="478"/>
          <ac:spMkLst>
            <pc:docMk/>
            <pc:sldMk cId="411375118" sldId="496"/>
            <ac:spMk id="48" creationId="{99626A3D-AEC6-4864-8AE2-556FDB74F87A}"/>
          </ac:spMkLst>
        </pc:spChg>
        <pc:spChg chg="del mod">
          <ac:chgData name="Minesh Patel" userId="a66d4990ec83ac90" providerId="LiveId" clId="{79E3557C-334A-4DDB-9861-8E2C28F86218}" dt="2021-07-20T00:15:16.893" v="7626" actId="478"/>
          <ac:spMkLst>
            <pc:docMk/>
            <pc:sldMk cId="411375118" sldId="496"/>
            <ac:spMk id="49" creationId="{D5301A09-AEAE-479F-8527-0B6D5EB6C59A}"/>
          </ac:spMkLst>
        </pc:spChg>
        <pc:spChg chg="mod">
          <ac:chgData name="Minesh Patel" userId="a66d4990ec83ac90" providerId="LiveId" clId="{79E3557C-334A-4DDB-9861-8E2C28F86218}" dt="2021-07-19T23:59:38.353" v="7276"/>
          <ac:spMkLst>
            <pc:docMk/>
            <pc:sldMk cId="411375118" sldId="496"/>
            <ac:spMk id="52" creationId="{EB81FDBC-B51B-4935-8F0B-E1213DABE04B}"/>
          </ac:spMkLst>
        </pc:spChg>
        <pc:spChg chg="mod">
          <ac:chgData name="Minesh Patel" userId="a66d4990ec83ac90" providerId="LiveId" clId="{79E3557C-334A-4DDB-9861-8E2C28F86218}" dt="2021-07-19T23:59:38.353" v="7276"/>
          <ac:spMkLst>
            <pc:docMk/>
            <pc:sldMk cId="411375118" sldId="496"/>
            <ac:spMk id="53" creationId="{6DC41DAB-D933-4F96-9DD0-9F803C16535B}"/>
          </ac:spMkLst>
        </pc:spChg>
        <pc:spChg chg="del mod">
          <ac:chgData name="Minesh Patel" userId="a66d4990ec83ac90" providerId="LiveId" clId="{79E3557C-334A-4DDB-9861-8E2C28F86218}" dt="2021-07-20T00:08:13.869" v="7477" actId="478"/>
          <ac:spMkLst>
            <pc:docMk/>
            <pc:sldMk cId="411375118" sldId="496"/>
            <ac:spMk id="54" creationId="{61D36696-30D8-4775-8C5F-10AF934C1782}"/>
          </ac:spMkLst>
        </pc:spChg>
        <pc:spChg chg="mod">
          <ac:chgData name="Minesh Patel" userId="a66d4990ec83ac90" providerId="LiveId" clId="{79E3557C-334A-4DDB-9861-8E2C28F86218}" dt="2021-07-19T23:59:38.353" v="7276"/>
          <ac:spMkLst>
            <pc:docMk/>
            <pc:sldMk cId="411375118" sldId="496"/>
            <ac:spMk id="55" creationId="{B89A91FF-62AF-40CC-9E00-3C6F4ADE4ACD}"/>
          </ac:spMkLst>
        </pc:spChg>
        <pc:spChg chg="mod">
          <ac:chgData name="Minesh Patel" userId="a66d4990ec83ac90" providerId="LiveId" clId="{79E3557C-334A-4DDB-9861-8E2C28F86218}" dt="2021-07-19T23:59:38.353" v="7276"/>
          <ac:spMkLst>
            <pc:docMk/>
            <pc:sldMk cId="411375118" sldId="496"/>
            <ac:spMk id="56" creationId="{AA3A5865-71DC-4BC6-A741-0E37D8628D8D}"/>
          </ac:spMkLst>
        </pc:spChg>
        <pc:spChg chg="mod">
          <ac:chgData name="Minesh Patel" userId="a66d4990ec83ac90" providerId="LiveId" clId="{79E3557C-334A-4DDB-9861-8E2C28F86218}" dt="2021-07-19T23:59:38.353" v="7276"/>
          <ac:spMkLst>
            <pc:docMk/>
            <pc:sldMk cId="411375118" sldId="496"/>
            <ac:spMk id="61" creationId="{D11DF4AD-62F3-49AE-9201-1F7D1BE24E12}"/>
          </ac:spMkLst>
        </pc:spChg>
        <pc:spChg chg="mod">
          <ac:chgData name="Minesh Patel" userId="a66d4990ec83ac90" providerId="LiveId" clId="{79E3557C-334A-4DDB-9861-8E2C28F86218}" dt="2021-07-19T23:59:38.353" v="7276"/>
          <ac:spMkLst>
            <pc:docMk/>
            <pc:sldMk cId="411375118" sldId="496"/>
            <ac:spMk id="62" creationId="{EF5DEDC4-F4FC-40C8-B178-EA0DB84D06E5}"/>
          </ac:spMkLst>
        </pc:spChg>
        <pc:spChg chg="del">
          <ac:chgData name="Minesh Patel" userId="a66d4990ec83ac90" providerId="LiveId" clId="{79E3557C-334A-4DDB-9861-8E2C28F86218}" dt="2021-07-19T23:59:19.761" v="7265" actId="478"/>
          <ac:spMkLst>
            <pc:docMk/>
            <pc:sldMk cId="411375118" sldId="496"/>
            <ac:spMk id="63" creationId="{B7604F98-56E6-4835-A046-ACD3B495EA63}"/>
          </ac:spMkLst>
        </pc:spChg>
        <pc:spChg chg="del">
          <ac:chgData name="Minesh Patel" userId="a66d4990ec83ac90" providerId="LiveId" clId="{79E3557C-334A-4DDB-9861-8E2C28F86218}" dt="2021-07-19T23:59:19.761" v="7265" actId="478"/>
          <ac:spMkLst>
            <pc:docMk/>
            <pc:sldMk cId="411375118" sldId="496"/>
            <ac:spMk id="64" creationId="{41C1E790-053A-45E1-B1C2-DE28BBF0BE0F}"/>
          </ac:spMkLst>
        </pc:spChg>
        <pc:spChg chg="mod">
          <ac:chgData name="Minesh Patel" userId="a66d4990ec83ac90" providerId="LiveId" clId="{79E3557C-334A-4DDB-9861-8E2C28F86218}" dt="2021-07-19T23:59:38.353" v="7276"/>
          <ac:spMkLst>
            <pc:docMk/>
            <pc:sldMk cId="411375118" sldId="496"/>
            <ac:spMk id="68" creationId="{81717FA5-7268-42F4-9BF3-DFAC000D079E}"/>
          </ac:spMkLst>
        </pc:spChg>
        <pc:spChg chg="mod">
          <ac:chgData name="Minesh Patel" userId="a66d4990ec83ac90" providerId="LiveId" clId="{79E3557C-334A-4DDB-9861-8E2C28F86218}" dt="2021-07-19T23:59:38.353" v="7276"/>
          <ac:spMkLst>
            <pc:docMk/>
            <pc:sldMk cId="411375118" sldId="496"/>
            <ac:spMk id="70" creationId="{DC2AA7CA-2D29-47AC-BF4A-BC14B9E44E7F}"/>
          </ac:spMkLst>
        </pc:spChg>
        <pc:spChg chg="mod">
          <ac:chgData name="Minesh Patel" userId="a66d4990ec83ac90" providerId="LiveId" clId="{79E3557C-334A-4DDB-9861-8E2C28F86218}" dt="2021-07-19T23:59:38.353" v="7276"/>
          <ac:spMkLst>
            <pc:docMk/>
            <pc:sldMk cId="411375118" sldId="496"/>
            <ac:spMk id="71" creationId="{A4811992-2CBB-47CE-9008-4494E3FDA07A}"/>
          </ac:spMkLst>
        </pc:spChg>
        <pc:spChg chg="mod">
          <ac:chgData name="Minesh Patel" userId="a66d4990ec83ac90" providerId="LiveId" clId="{79E3557C-334A-4DDB-9861-8E2C28F86218}" dt="2021-07-19T23:59:38.353" v="7276"/>
          <ac:spMkLst>
            <pc:docMk/>
            <pc:sldMk cId="411375118" sldId="496"/>
            <ac:spMk id="72" creationId="{2CE66E5D-DC85-4B8E-92D1-7D5FF64F1296}"/>
          </ac:spMkLst>
        </pc:spChg>
        <pc:spChg chg="mod">
          <ac:chgData name="Minesh Patel" userId="a66d4990ec83ac90" providerId="LiveId" clId="{79E3557C-334A-4DDB-9861-8E2C28F86218}" dt="2021-07-19T23:59:38.353" v="7276"/>
          <ac:spMkLst>
            <pc:docMk/>
            <pc:sldMk cId="411375118" sldId="496"/>
            <ac:spMk id="73" creationId="{ACA0A596-7DB2-49DE-A08D-7FBAE31D6583}"/>
          </ac:spMkLst>
        </pc:spChg>
        <pc:spChg chg="mod">
          <ac:chgData name="Minesh Patel" userId="a66d4990ec83ac90" providerId="LiveId" clId="{79E3557C-334A-4DDB-9861-8E2C28F86218}" dt="2021-07-19T23:59:38.353" v="7276"/>
          <ac:spMkLst>
            <pc:docMk/>
            <pc:sldMk cId="411375118" sldId="496"/>
            <ac:spMk id="74" creationId="{0F82A727-97A5-413F-9CC9-909CA1F70685}"/>
          </ac:spMkLst>
        </pc:spChg>
        <pc:spChg chg="mod">
          <ac:chgData name="Minesh Patel" userId="a66d4990ec83ac90" providerId="LiveId" clId="{79E3557C-334A-4DDB-9861-8E2C28F86218}" dt="2021-07-19T23:59:38.353" v="7276"/>
          <ac:spMkLst>
            <pc:docMk/>
            <pc:sldMk cId="411375118" sldId="496"/>
            <ac:spMk id="76" creationId="{6A31278C-4289-45C7-8A3A-0BB0362ADC6F}"/>
          </ac:spMkLst>
        </pc:spChg>
        <pc:spChg chg="mod">
          <ac:chgData name="Minesh Patel" userId="a66d4990ec83ac90" providerId="LiveId" clId="{79E3557C-334A-4DDB-9861-8E2C28F86218}" dt="2021-07-19T23:59:38.353" v="7276"/>
          <ac:spMkLst>
            <pc:docMk/>
            <pc:sldMk cId="411375118" sldId="496"/>
            <ac:spMk id="77" creationId="{EAB05B84-9AC6-45EB-8BF8-38F254F9A628}"/>
          </ac:spMkLst>
        </pc:spChg>
        <pc:spChg chg="mod">
          <ac:chgData name="Minesh Patel" userId="a66d4990ec83ac90" providerId="LiveId" clId="{79E3557C-334A-4DDB-9861-8E2C28F86218}" dt="2021-07-19T23:59:38.353" v="7276"/>
          <ac:spMkLst>
            <pc:docMk/>
            <pc:sldMk cId="411375118" sldId="496"/>
            <ac:spMk id="78" creationId="{E5739D5A-8286-4922-9366-E4C34110F80D}"/>
          </ac:spMkLst>
        </pc:spChg>
        <pc:spChg chg="mod">
          <ac:chgData name="Minesh Patel" userId="a66d4990ec83ac90" providerId="LiveId" clId="{79E3557C-334A-4DDB-9861-8E2C28F86218}" dt="2021-07-19T23:59:38.353" v="7276"/>
          <ac:spMkLst>
            <pc:docMk/>
            <pc:sldMk cId="411375118" sldId="496"/>
            <ac:spMk id="79" creationId="{624A5342-3A73-4048-AE56-29CDF9A8E0D5}"/>
          </ac:spMkLst>
        </pc:spChg>
        <pc:spChg chg="mod">
          <ac:chgData name="Minesh Patel" userId="a66d4990ec83ac90" providerId="LiveId" clId="{79E3557C-334A-4DDB-9861-8E2C28F86218}" dt="2021-07-19T23:59:38.353" v="7276"/>
          <ac:spMkLst>
            <pc:docMk/>
            <pc:sldMk cId="411375118" sldId="496"/>
            <ac:spMk id="80" creationId="{80C9FADD-9A3D-4B46-BBD4-B4C0AE22BB7B}"/>
          </ac:spMkLst>
        </pc:spChg>
        <pc:spChg chg="mod">
          <ac:chgData name="Minesh Patel" userId="a66d4990ec83ac90" providerId="LiveId" clId="{79E3557C-334A-4DDB-9861-8E2C28F86218}" dt="2021-07-19T23:59:38.353" v="7276"/>
          <ac:spMkLst>
            <pc:docMk/>
            <pc:sldMk cId="411375118" sldId="496"/>
            <ac:spMk id="81" creationId="{4CAFF2A1-0E5C-4E73-87EF-92DD26CEB2D9}"/>
          </ac:spMkLst>
        </pc:spChg>
        <pc:spChg chg="mod">
          <ac:chgData name="Minesh Patel" userId="a66d4990ec83ac90" providerId="LiveId" clId="{79E3557C-334A-4DDB-9861-8E2C28F86218}" dt="2021-07-19T23:59:38.353" v="7276"/>
          <ac:spMkLst>
            <pc:docMk/>
            <pc:sldMk cId="411375118" sldId="496"/>
            <ac:spMk id="82" creationId="{385E5158-D87E-4F03-A0ED-894FEFE3F33C}"/>
          </ac:spMkLst>
        </pc:spChg>
        <pc:spChg chg="mod">
          <ac:chgData name="Minesh Patel" userId="a66d4990ec83ac90" providerId="LiveId" clId="{79E3557C-334A-4DDB-9861-8E2C28F86218}" dt="2021-07-19T23:59:38.353" v="7276"/>
          <ac:spMkLst>
            <pc:docMk/>
            <pc:sldMk cId="411375118" sldId="496"/>
            <ac:spMk id="84" creationId="{F6F76A6E-431D-4D4D-872A-FE7C3596318C}"/>
          </ac:spMkLst>
        </pc:spChg>
        <pc:spChg chg="mod">
          <ac:chgData name="Minesh Patel" userId="a66d4990ec83ac90" providerId="LiveId" clId="{79E3557C-334A-4DDB-9861-8E2C28F86218}" dt="2021-07-19T23:59:38.353" v="7276"/>
          <ac:spMkLst>
            <pc:docMk/>
            <pc:sldMk cId="411375118" sldId="496"/>
            <ac:spMk id="85" creationId="{967D8479-3D7F-443C-9CD1-E53DFD9ED1DC}"/>
          </ac:spMkLst>
        </pc:spChg>
        <pc:spChg chg="mod">
          <ac:chgData name="Minesh Patel" userId="a66d4990ec83ac90" providerId="LiveId" clId="{79E3557C-334A-4DDB-9861-8E2C28F86218}" dt="2021-07-19T23:59:38.353" v="7276"/>
          <ac:spMkLst>
            <pc:docMk/>
            <pc:sldMk cId="411375118" sldId="496"/>
            <ac:spMk id="86" creationId="{1E80A208-60AF-46C3-B781-58900AEF44FD}"/>
          </ac:spMkLst>
        </pc:spChg>
        <pc:spChg chg="mod">
          <ac:chgData name="Minesh Patel" userId="a66d4990ec83ac90" providerId="LiveId" clId="{79E3557C-334A-4DDB-9861-8E2C28F86218}" dt="2021-07-19T23:59:38.353" v="7276"/>
          <ac:spMkLst>
            <pc:docMk/>
            <pc:sldMk cId="411375118" sldId="496"/>
            <ac:spMk id="87" creationId="{731441F9-602F-4D5F-8D88-585B8175C699}"/>
          </ac:spMkLst>
        </pc:spChg>
        <pc:spChg chg="mod">
          <ac:chgData name="Minesh Patel" userId="a66d4990ec83ac90" providerId="LiveId" clId="{79E3557C-334A-4DDB-9861-8E2C28F86218}" dt="2021-07-19T23:59:38.353" v="7276"/>
          <ac:spMkLst>
            <pc:docMk/>
            <pc:sldMk cId="411375118" sldId="496"/>
            <ac:spMk id="88" creationId="{A42ACBD7-8DB9-4AF6-9944-CEECAEB402E4}"/>
          </ac:spMkLst>
        </pc:spChg>
        <pc:spChg chg="mod">
          <ac:chgData name="Minesh Patel" userId="a66d4990ec83ac90" providerId="LiveId" clId="{79E3557C-334A-4DDB-9861-8E2C28F86218}" dt="2021-07-19T23:59:38.353" v="7276"/>
          <ac:spMkLst>
            <pc:docMk/>
            <pc:sldMk cId="411375118" sldId="496"/>
            <ac:spMk id="90" creationId="{3F24F6B7-E715-4E9E-9674-FB738602F4A7}"/>
          </ac:spMkLst>
        </pc:spChg>
        <pc:spChg chg="mod">
          <ac:chgData name="Minesh Patel" userId="a66d4990ec83ac90" providerId="LiveId" clId="{79E3557C-334A-4DDB-9861-8E2C28F86218}" dt="2021-07-19T23:59:38.353" v="7276"/>
          <ac:spMkLst>
            <pc:docMk/>
            <pc:sldMk cId="411375118" sldId="496"/>
            <ac:spMk id="91" creationId="{F7F2D37E-F1FD-4056-9555-642615567C02}"/>
          </ac:spMkLst>
        </pc:spChg>
        <pc:spChg chg="mod">
          <ac:chgData name="Minesh Patel" userId="a66d4990ec83ac90" providerId="LiveId" clId="{79E3557C-334A-4DDB-9861-8E2C28F86218}" dt="2021-07-19T23:59:38.353" v="7276"/>
          <ac:spMkLst>
            <pc:docMk/>
            <pc:sldMk cId="411375118" sldId="496"/>
            <ac:spMk id="92" creationId="{482F2658-FA9E-471F-8AD7-85C4D84F41EB}"/>
          </ac:spMkLst>
        </pc:spChg>
        <pc:spChg chg="mod">
          <ac:chgData name="Minesh Patel" userId="a66d4990ec83ac90" providerId="LiveId" clId="{79E3557C-334A-4DDB-9861-8E2C28F86218}" dt="2021-07-19T23:59:38.353" v="7276"/>
          <ac:spMkLst>
            <pc:docMk/>
            <pc:sldMk cId="411375118" sldId="496"/>
            <ac:spMk id="93" creationId="{D87EB02D-8BE0-4FB4-ADA9-B802984F8B51}"/>
          </ac:spMkLst>
        </pc:spChg>
        <pc:spChg chg="mod">
          <ac:chgData name="Minesh Patel" userId="a66d4990ec83ac90" providerId="LiveId" clId="{79E3557C-334A-4DDB-9861-8E2C28F86218}" dt="2021-07-19T23:59:38.353" v="7276"/>
          <ac:spMkLst>
            <pc:docMk/>
            <pc:sldMk cId="411375118" sldId="496"/>
            <ac:spMk id="94" creationId="{3E45BF58-03E3-4D84-858F-F3BFB2B95E48}"/>
          </ac:spMkLst>
        </pc:spChg>
        <pc:spChg chg="mod">
          <ac:chgData name="Minesh Patel" userId="a66d4990ec83ac90" providerId="LiveId" clId="{79E3557C-334A-4DDB-9861-8E2C28F86218}" dt="2021-07-19T23:59:38.353" v="7276"/>
          <ac:spMkLst>
            <pc:docMk/>
            <pc:sldMk cId="411375118" sldId="496"/>
            <ac:spMk id="95" creationId="{C96FE786-1444-441C-9BD7-F6D998EDD916}"/>
          </ac:spMkLst>
        </pc:spChg>
        <pc:spChg chg="mod">
          <ac:chgData name="Minesh Patel" userId="a66d4990ec83ac90" providerId="LiveId" clId="{79E3557C-334A-4DDB-9861-8E2C28F86218}" dt="2021-07-19T23:59:38.353" v="7276"/>
          <ac:spMkLst>
            <pc:docMk/>
            <pc:sldMk cId="411375118" sldId="496"/>
            <ac:spMk id="96" creationId="{886C8CE7-9F23-47CF-B445-6330021AB2D8}"/>
          </ac:spMkLst>
        </pc:spChg>
        <pc:spChg chg="mod">
          <ac:chgData name="Minesh Patel" userId="a66d4990ec83ac90" providerId="LiveId" clId="{79E3557C-334A-4DDB-9861-8E2C28F86218}" dt="2021-07-19T23:59:38.353" v="7276"/>
          <ac:spMkLst>
            <pc:docMk/>
            <pc:sldMk cId="411375118" sldId="496"/>
            <ac:spMk id="98" creationId="{4A8B76B7-06DA-4C46-9E8A-302A0C1773C5}"/>
          </ac:spMkLst>
        </pc:spChg>
        <pc:spChg chg="mod">
          <ac:chgData name="Minesh Patel" userId="a66d4990ec83ac90" providerId="LiveId" clId="{79E3557C-334A-4DDB-9861-8E2C28F86218}" dt="2021-07-19T23:59:38.353" v="7276"/>
          <ac:spMkLst>
            <pc:docMk/>
            <pc:sldMk cId="411375118" sldId="496"/>
            <ac:spMk id="99" creationId="{54207547-2089-4EED-A966-568A3F178CBB}"/>
          </ac:spMkLst>
        </pc:spChg>
        <pc:spChg chg="mod">
          <ac:chgData name="Minesh Patel" userId="a66d4990ec83ac90" providerId="LiveId" clId="{79E3557C-334A-4DDB-9861-8E2C28F86218}" dt="2021-07-19T23:59:38.353" v="7276"/>
          <ac:spMkLst>
            <pc:docMk/>
            <pc:sldMk cId="411375118" sldId="496"/>
            <ac:spMk id="100" creationId="{E230EAEC-A206-490B-AFC3-EC0D9478E95E}"/>
          </ac:spMkLst>
        </pc:spChg>
        <pc:spChg chg="mod">
          <ac:chgData name="Minesh Patel" userId="a66d4990ec83ac90" providerId="LiveId" clId="{79E3557C-334A-4DDB-9861-8E2C28F86218}" dt="2021-07-19T23:59:38.353" v="7276"/>
          <ac:spMkLst>
            <pc:docMk/>
            <pc:sldMk cId="411375118" sldId="496"/>
            <ac:spMk id="101" creationId="{563F66F7-A0F4-48AF-A79B-599A75C225E6}"/>
          </ac:spMkLst>
        </pc:spChg>
        <pc:spChg chg="mod">
          <ac:chgData name="Minesh Patel" userId="a66d4990ec83ac90" providerId="LiveId" clId="{79E3557C-334A-4DDB-9861-8E2C28F86218}" dt="2021-07-19T23:59:38.353" v="7276"/>
          <ac:spMkLst>
            <pc:docMk/>
            <pc:sldMk cId="411375118" sldId="496"/>
            <ac:spMk id="102" creationId="{2314E3D7-FD75-42D7-A34D-D3B57925F3BF}"/>
          </ac:spMkLst>
        </pc:spChg>
        <pc:spChg chg="add del mod">
          <ac:chgData name="Minesh Patel" userId="a66d4990ec83ac90" providerId="LiveId" clId="{79E3557C-334A-4DDB-9861-8E2C28F86218}" dt="2021-07-20T00:00:08.502" v="7283" actId="478"/>
          <ac:spMkLst>
            <pc:docMk/>
            <pc:sldMk cId="411375118" sldId="496"/>
            <ac:spMk id="103" creationId="{583D4EDE-C73A-4A76-BA99-A26B7C3DC084}"/>
          </ac:spMkLst>
        </pc:spChg>
        <pc:spChg chg="add del mod">
          <ac:chgData name="Minesh Patel" userId="a66d4990ec83ac90" providerId="LiveId" clId="{79E3557C-334A-4DDB-9861-8E2C28F86218}" dt="2021-07-20T00:00:08.502" v="7283" actId="478"/>
          <ac:spMkLst>
            <pc:docMk/>
            <pc:sldMk cId="411375118" sldId="496"/>
            <ac:spMk id="104" creationId="{A88752F9-8135-47EA-8428-D64F13F85B1A}"/>
          </ac:spMkLst>
        </pc:spChg>
        <pc:spChg chg="add del mod">
          <ac:chgData name="Minesh Patel" userId="a66d4990ec83ac90" providerId="LiveId" clId="{79E3557C-334A-4DDB-9861-8E2C28F86218}" dt="2021-07-20T00:00:08.502" v="7283" actId="478"/>
          <ac:spMkLst>
            <pc:docMk/>
            <pc:sldMk cId="411375118" sldId="496"/>
            <ac:spMk id="105" creationId="{AED5453B-380A-4FA3-B264-1934A82DD221}"/>
          </ac:spMkLst>
        </pc:spChg>
        <pc:spChg chg="mod">
          <ac:chgData name="Minesh Patel" userId="a66d4990ec83ac90" providerId="LiveId" clId="{79E3557C-334A-4DDB-9861-8E2C28F86218}" dt="2021-07-20T00:01:21.424" v="7298"/>
          <ac:spMkLst>
            <pc:docMk/>
            <pc:sldMk cId="411375118" sldId="496"/>
            <ac:spMk id="107" creationId="{85E45DC6-4CBF-406D-AC0A-E45D699D20AA}"/>
          </ac:spMkLst>
        </pc:spChg>
        <pc:spChg chg="mod">
          <ac:chgData name="Minesh Patel" userId="a66d4990ec83ac90" providerId="LiveId" clId="{79E3557C-334A-4DDB-9861-8E2C28F86218}" dt="2021-07-20T00:01:21.424" v="7298"/>
          <ac:spMkLst>
            <pc:docMk/>
            <pc:sldMk cId="411375118" sldId="496"/>
            <ac:spMk id="108" creationId="{1D15ED5E-8AF5-4209-9AD2-2D96470F6513}"/>
          </ac:spMkLst>
        </pc:spChg>
        <pc:spChg chg="mod">
          <ac:chgData name="Minesh Patel" userId="a66d4990ec83ac90" providerId="LiveId" clId="{79E3557C-334A-4DDB-9861-8E2C28F86218}" dt="2021-07-20T00:01:21.424" v="7298"/>
          <ac:spMkLst>
            <pc:docMk/>
            <pc:sldMk cId="411375118" sldId="496"/>
            <ac:spMk id="109" creationId="{02543346-5226-4ACD-BE92-E186092259DA}"/>
          </ac:spMkLst>
        </pc:spChg>
        <pc:spChg chg="mod">
          <ac:chgData name="Minesh Patel" userId="a66d4990ec83ac90" providerId="LiveId" clId="{79E3557C-334A-4DDB-9861-8E2C28F86218}" dt="2021-07-20T00:01:21.424" v="7298"/>
          <ac:spMkLst>
            <pc:docMk/>
            <pc:sldMk cId="411375118" sldId="496"/>
            <ac:spMk id="110" creationId="{2D7984CF-6AB3-47B5-9846-9974DC793C9A}"/>
          </ac:spMkLst>
        </pc:spChg>
        <pc:spChg chg="mod">
          <ac:chgData name="Minesh Patel" userId="a66d4990ec83ac90" providerId="LiveId" clId="{79E3557C-334A-4DDB-9861-8E2C28F86218}" dt="2021-07-20T00:01:21.424" v="7298"/>
          <ac:spMkLst>
            <pc:docMk/>
            <pc:sldMk cId="411375118" sldId="496"/>
            <ac:spMk id="111" creationId="{06FCDD01-9B8D-4C88-B7B2-F348B2DFDA37}"/>
          </ac:spMkLst>
        </pc:spChg>
        <pc:spChg chg="mod">
          <ac:chgData name="Minesh Patel" userId="a66d4990ec83ac90" providerId="LiveId" clId="{79E3557C-334A-4DDB-9861-8E2C28F86218}" dt="2021-07-20T00:01:21.424" v="7298"/>
          <ac:spMkLst>
            <pc:docMk/>
            <pc:sldMk cId="411375118" sldId="496"/>
            <ac:spMk id="112" creationId="{FB18364D-05BD-4ED6-BA23-102D5BED12E6}"/>
          </ac:spMkLst>
        </pc:spChg>
        <pc:spChg chg="mod">
          <ac:chgData name="Minesh Patel" userId="a66d4990ec83ac90" providerId="LiveId" clId="{79E3557C-334A-4DDB-9861-8E2C28F86218}" dt="2021-07-20T00:01:21.424" v="7298"/>
          <ac:spMkLst>
            <pc:docMk/>
            <pc:sldMk cId="411375118" sldId="496"/>
            <ac:spMk id="113" creationId="{53A352A1-510C-4650-B6FA-5D7D016FD57A}"/>
          </ac:spMkLst>
        </pc:spChg>
        <pc:spChg chg="mod">
          <ac:chgData name="Minesh Patel" userId="a66d4990ec83ac90" providerId="LiveId" clId="{79E3557C-334A-4DDB-9861-8E2C28F86218}" dt="2021-07-20T00:01:21.424" v="7298"/>
          <ac:spMkLst>
            <pc:docMk/>
            <pc:sldMk cId="411375118" sldId="496"/>
            <ac:spMk id="115" creationId="{531D16A9-7B3A-4C9C-B566-DC72C462AD87}"/>
          </ac:spMkLst>
        </pc:spChg>
        <pc:spChg chg="mod">
          <ac:chgData name="Minesh Patel" userId="a66d4990ec83ac90" providerId="LiveId" clId="{79E3557C-334A-4DDB-9861-8E2C28F86218}" dt="2021-07-20T00:01:21.424" v="7298"/>
          <ac:spMkLst>
            <pc:docMk/>
            <pc:sldMk cId="411375118" sldId="496"/>
            <ac:spMk id="116" creationId="{2D82A205-68FF-4B22-9B90-3C2D16DEA808}"/>
          </ac:spMkLst>
        </pc:spChg>
        <pc:spChg chg="mod">
          <ac:chgData name="Minesh Patel" userId="a66d4990ec83ac90" providerId="LiveId" clId="{79E3557C-334A-4DDB-9861-8E2C28F86218}" dt="2021-07-20T00:01:21.424" v="7298"/>
          <ac:spMkLst>
            <pc:docMk/>
            <pc:sldMk cId="411375118" sldId="496"/>
            <ac:spMk id="117" creationId="{BE4C3FBA-BEC1-44B2-A5EA-1BC8705FBA97}"/>
          </ac:spMkLst>
        </pc:spChg>
        <pc:spChg chg="mod">
          <ac:chgData name="Minesh Patel" userId="a66d4990ec83ac90" providerId="LiveId" clId="{79E3557C-334A-4DDB-9861-8E2C28F86218}" dt="2021-07-20T00:01:21.424" v="7298"/>
          <ac:spMkLst>
            <pc:docMk/>
            <pc:sldMk cId="411375118" sldId="496"/>
            <ac:spMk id="118" creationId="{E19ADAE3-CCA7-4F43-83F7-E8459B8B4B36}"/>
          </ac:spMkLst>
        </pc:spChg>
        <pc:spChg chg="mod">
          <ac:chgData name="Minesh Patel" userId="a66d4990ec83ac90" providerId="LiveId" clId="{79E3557C-334A-4DDB-9861-8E2C28F86218}" dt="2021-07-20T00:01:21.424" v="7298"/>
          <ac:spMkLst>
            <pc:docMk/>
            <pc:sldMk cId="411375118" sldId="496"/>
            <ac:spMk id="119" creationId="{4D0E38D7-7207-49AA-9ED6-331D27B1D805}"/>
          </ac:spMkLst>
        </pc:spChg>
        <pc:spChg chg="mod">
          <ac:chgData name="Minesh Patel" userId="a66d4990ec83ac90" providerId="LiveId" clId="{79E3557C-334A-4DDB-9861-8E2C28F86218}" dt="2021-07-20T00:01:21.424" v="7298"/>
          <ac:spMkLst>
            <pc:docMk/>
            <pc:sldMk cId="411375118" sldId="496"/>
            <ac:spMk id="121" creationId="{24A52483-6B58-4CC2-A515-D7092AF9F88D}"/>
          </ac:spMkLst>
        </pc:spChg>
        <pc:spChg chg="mod">
          <ac:chgData name="Minesh Patel" userId="a66d4990ec83ac90" providerId="LiveId" clId="{79E3557C-334A-4DDB-9861-8E2C28F86218}" dt="2021-07-20T00:01:21.424" v="7298"/>
          <ac:spMkLst>
            <pc:docMk/>
            <pc:sldMk cId="411375118" sldId="496"/>
            <ac:spMk id="122" creationId="{0A3BCFC9-8E27-4CAF-A0AB-990C5AA87F54}"/>
          </ac:spMkLst>
        </pc:spChg>
        <pc:spChg chg="mod">
          <ac:chgData name="Minesh Patel" userId="a66d4990ec83ac90" providerId="LiveId" clId="{79E3557C-334A-4DDB-9861-8E2C28F86218}" dt="2021-07-20T00:01:21.424" v="7298"/>
          <ac:spMkLst>
            <pc:docMk/>
            <pc:sldMk cId="411375118" sldId="496"/>
            <ac:spMk id="123" creationId="{2D1C4A85-3B20-4ED3-93FD-D96DBD76B0DA}"/>
          </ac:spMkLst>
        </pc:spChg>
        <pc:spChg chg="mod">
          <ac:chgData name="Minesh Patel" userId="a66d4990ec83ac90" providerId="LiveId" clId="{79E3557C-334A-4DDB-9861-8E2C28F86218}" dt="2021-07-20T00:01:21.424" v="7298"/>
          <ac:spMkLst>
            <pc:docMk/>
            <pc:sldMk cId="411375118" sldId="496"/>
            <ac:spMk id="124" creationId="{BC5C64A9-6CD9-4590-94D5-0781B8390594}"/>
          </ac:spMkLst>
        </pc:spChg>
        <pc:spChg chg="mod">
          <ac:chgData name="Minesh Patel" userId="a66d4990ec83ac90" providerId="LiveId" clId="{79E3557C-334A-4DDB-9861-8E2C28F86218}" dt="2021-07-20T00:01:21.424" v="7298"/>
          <ac:spMkLst>
            <pc:docMk/>
            <pc:sldMk cId="411375118" sldId="496"/>
            <ac:spMk id="125" creationId="{DE46BBC6-8E91-4DAC-9BF9-29D2E9D9EA03}"/>
          </ac:spMkLst>
        </pc:spChg>
        <pc:spChg chg="mod">
          <ac:chgData name="Minesh Patel" userId="a66d4990ec83ac90" providerId="LiveId" clId="{79E3557C-334A-4DDB-9861-8E2C28F86218}" dt="2021-07-20T00:01:21.424" v="7298"/>
          <ac:spMkLst>
            <pc:docMk/>
            <pc:sldMk cId="411375118" sldId="496"/>
            <ac:spMk id="126" creationId="{D4BC2A61-471D-42EC-BE50-430518912909}"/>
          </ac:spMkLst>
        </pc:spChg>
        <pc:spChg chg="mod">
          <ac:chgData name="Minesh Patel" userId="a66d4990ec83ac90" providerId="LiveId" clId="{79E3557C-334A-4DDB-9861-8E2C28F86218}" dt="2021-07-20T00:01:21.424" v="7298"/>
          <ac:spMkLst>
            <pc:docMk/>
            <pc:sldMk cId="411375118" sldId="496"/>
            <ac:spMk id="127" creationId="{22EFD998-73DF-409E-A749-FAE81DB6FEA7}"/>
          </ac:spMkLst>
        </pc:spChg>
        <pc:spChg chg="mod">
          <ac:chgData name="Minesh Patel" userId="a66d4990ec83ac90" providerId="LiveId" clId="{79E3557C-334A-4DDB-9861-8E2C28F86218}" dt="2021-07-20T00:01:21.424" v="7298"/>
          <ac:spMkLst>
            <pc:docMk/>
            <pc:sldMk cId="411375118" sldId="496"/>
            <ac:spMk id="129" creationId="{E80534DA-75DD-463F-91D8-16BC2D04C819}"/>
          </ac:spMkLst>
        </pc:spChg>
        <pc:spChg chg="mod">
          <ac:chgData name="Minesh Patel" userId="a66d4990ec83ac90" providerId="LiveId" clId="{79E3557C-334A-4DDB-9861-8E2C28F86218}" dt="2021-07-20T00:01:21.424" v="7298"/>
          <ac:spMkLst>
            <pc:docMk/>
            <pc:sldMk cId="411375118" sldId="496"/>
            <ac:spMk id="130" creationId="{BC94EDF8-837E-46F8-BED6-D9D83F4C60A1}"/>
          </ac:spMkLst>
        </pc:spChg>
        <pc:spChg chg="mod">
          <ac:chgData name="Minesh Patel" userId="a66d4990ec83ac90" providerId="LiveId" clId="{79E3557C-334A-4DDB-9861-8E2C28F86218}" dt="2021-07-20T00:01:21.424" v="7298"/>
          <ac:spMkLst>
            <pc:docMk/>
            <pc:sldMk cId="411375118" sldId="496"/>
            <ac:spMk id="131" creationId="{2BEC3FAE-A366-4FB8-B865-56DB92407163}"/>
          </ac:spMkLst>
        </pc:spChg>
        <pc:spChg chg="mod">
          <ac:chgData name="Minesh Patel" userId="a66d4990ec83ac90" providerId="LiveId" clId="{79E3557C-334A-4DDB-9861-8E2C28F86218}" dt="2021-07-20T00:01:21.424" v="7298"/>
          <ac:spMkLst>
            <pc:docMk/>
            <pc:sldMk cId="411375118" sldId="496"/>
            <ac:spMk id="132" creationId="{CB8F27CB-1E6E-4BCB-AD0E-89AFFEAF8406}"/>
          </ac:spMkLst>
        </pc:spChg>
        <pc:spChg chg="mod">
          <ac:chgData name="Minesh Patel" userId="a66d4990ec83ac90" providerId="LiveId" clId="{79E3557C-334A-4DDB-9861-8E2C28F86218}" dt="2021-07-20T00:01:21.424" v="7298"/>
          <ac:spMkLst>
            <pc:docMk/>
            <pc:sldMk cId="411375118" sldId="496"/>
            <ac:spMk id="133" creationId="{2C7F39C0-B5C1-40FE-A781-221CE2A4E8AF}"/>
          </ac:spMkLst>
        </pc:spChg>
        <pc:spChg chg="mod">
          <ac:chgData name="Minesh Patel" userId="a66d4990ec83ac90" providerId="LiveId" clId="{79E3557C-334A-4DDB-9861-8E2C28F86218}" dt="2021-07-20T00:01:21.424" v="7298"/>
          <ac:spMkLst>
            <pc:docMk/>
            <pc:sldMk cId="411375118" sldId="496"/>
            <ac:spMk id="135" creationId="{C55F1A9D-BBD1-4837-8810-E8D701F48934}"/>
          </ac:spMkLst>
        </pc:spChg>
        <pc:spChg chg="mod">
          <ac:chgData name="Minesh Patel" userId="a66d4990ec83ac90" providerId="LiveId" clId="{79E3557C-334A-4DDB-9861-8E2C28F86218}" dt="2021-07-20T00:01:21.424" v="7298"/>
          <ac:spMkLst>
            <pc:docMk/>
            <pc:sldMk cId="411375118" sldId="496"/>
            <ac:spMk id="136" creationId="{CF52F2AD-3943-4EC4-96CF-A0EC36A0E9E2}"/>
          </ac:spMkLst>
        </pc:spChg>
        <pc:spChg chg="mod">
          <ac:chgData name="Minesh Patel" userId="a66d4990ec83ac90" providerId="LiveId" clId="{79E3557C-334A-4DDB-9861-8E2C28F86218}" dt="2021-07-20T00:01:21.424" v="7298"/>
          <ac:spMkLst>
            <pc:docMk/>
            <pc:sldMk cId="411375118" sldId="496"/>
            <ac:spMk id="137" creationId="{CFB1571F-2320-47A1-B39C-13D9FB40CFC8}"/>
          </ac:spMkLst>
        </pc:spChg>
        <pc:spChg chg="mod">
          <ac:chgData name="Minesh Patel" userId="a66d4990ec83ac90" providerId="LiveId" clId="{79E3557C-334A-4DDB-9861-8E2C28F86218}" dt="2021-07-20T00:01:21.424" v="7298"/>
          <ac:spMkLst>
            <pc:docMk/>
            <pc:sldMk cId="411375118" sldId="496"/>
            <ac:spMk id="138" creationId="{D598D699-6A5E-4A83-A907-15830D283EAA}"/>
          </ac:spMkLst>
        </pc:spChg>
        <pc:spChg chg="mod">
          <ac:chgData name="Minesh Patel" userId="a66d4990ec83ac90" providerId="LiveId" clId="{79E3557C-334A-4DDB-9861-8E2C28F86218}" dt="2021-07-20T00:01:21.424" v="7298"/>
          <ac:spMkLst>
            <pc:docMk/>
            <pc:sldMk cId="411375118" sldId="496"/>
            <ac:spMk id="139" creationId="{D844BDE0-B676-4B2E-9A63-5752612F955F}"/>
          </ac:spMkLst>
        </pc:spChg>
        <pc:spChg chg="mod">
          <ac:chgData name="Minesh Patel" userId="a66d4990ec83ac90" providerId="LiveId" clId="{79E3557C-334A-4DDB-9861-8E2C28F86218}" dt="2021-07-20T00:01:21.424" v="7298"/>
          <ac:spMkLst>
            <pc:docMk/>
            <pc:sldMk cId="411375118" sldId="496"/>
            <ac:spMk id="140" creationId="{59A5AD57-428C-4FAE-A715-6596EB5C8343}"/>
          </ac:spMkLst>
        </pc:spChg>
        <pc:spChg chg="mod">
          <ac:chgData name="Minesh Patel" userId="a66d4990ec83ac90" providerId="LiveId" clId="{79E3557C-334A-4DDB-9861-8E2C28F86218}" dt="2021-07-20T00:01:21.424" v="7298"/>
          <ac:spMkLst>
            <pc:docMk/>
            <pc:sldMk cId="411375118" sldId="496"/>
            <ac:spMk id="141" creationId="{13C6D518-5BA0-436A-8C6A-943A20BCC6A9}"/>
          </ac:spMkLst>
        </pc:spChg>
        <pc:spChg chg="mod">
          <ac:chgData name="Minesh Patel" userId="a66d4990ec83ac90" providerId="LiveId" clId="{79E3557C-334A-4DDB-9861-8E2C28F86218}" dt="2021-07-20T00:01:21.424" v="7298"/>
          <ac:spMkLst>
            <pc:docMk/>
            <pc:sldMk cId="411375118" sldId="496"/>
            <ac:spMk id="143" creationId="{0CB75CD9-95E1-498C-A6C8-6AE867FCE28B}"/>
          </ac:spMkLst>
        </pc:spChg>
        <pc:spChg chg="mod">
          <ac:chgData name="Minesh Patel" userId="a66d4990ec83ac90" providerId="LiveId" clId="{79E3557C-334A-4DDB-9861-8E2C28F86218}" dt="2021-07-20T00:01:21.424" v="7298"/>
          <ac:spMkLst>
            <pc:docMk/>
            <pc:sldMk cId="411375118" sldId="496"/>
            <ac:spMk id="144" creationId="{BB87D40C-16AF-468B-8FF7-C910FA14F159}"/>
          </ac:spMkLst>
        </pc:spChg>
        <pc:spChg chg="mod">
          <ac:chgData name="Minesh Patel" userId="a66d4990ec83ac90" providerId="LiveId" clId="{79E3557C-334A-4DDB-9861-8E2C28F86218}" dt="2021-07-20T00:01:21.424" v="7298"/>
          <ac:spMkLst>
            <pc:docMk/>
            <pc:sldMk cId="411375118" sldId="496"/>
            <ac:spMk id="145" creationId="{46DFCAA9-316B-4FCD-A0E2-1EEEA555BF7F}"/>
          </ac:spMkLst>
        </pc:spChg>
        <pc:spChg chg="mod">
          <ac:chgData name="Minesh Patel" userId="a66d4990ec83ac90" providerId="LiveId" clId="{79E3557C-334A-4DDB-9861-8E2C28F86218}" dt="2021-07-20T00:01:21.424" v="7298"/>
          <ac:spMkLst>
            <pc:docMk/>
            <pc:sldMk cId="411375118" sldId="496"/>
            <ac:spMk id="146" creationId="{A6203B37-BFB1-4715-A075-E1268DFF7978}"/>
          </ac:spMkLst>
        </pc:spChg>
        <pc:spChg chg="mod">
          <ac:chgData name="Minesh Patel" userId="a66d4990ec83ac90" providerId="LiveId" clId="{79E3557C-334A-4DDB-9861-8E2C28F86218}" dt="2021-07-20T00:01:21.424" v="7298"/>
          <ac:spMkLst>
            <pc:docMk/>
            <pc:sldMk cId="411375118" sldId="496"/>
            <ac:spMk id="147" creationId="{0D6EF7E7-F890-4A0A-8210-C6BF3E763C6D}"/>
          </ac:spMkLst>
        </pc:spChg>
        <pc:spChg chg="add del mod">
          <ac:chgData name="Minesh Patel" userId="a66d4990ec83ac90" providerId="LiveId" clId="{79E3557C-334A-4DDB-9861-8E2C28F86218}" dt="2021-07-20T00:02:33.265" v="7315" actId="478"/>
          <ac:spMkLst>
            <pc:docMk/>
            <pc:sldMk cId="411375118" sldId="496"/>
            <ac:spMk id="148" creationId="{39B279A4-1FEA-41FA-99A5-E82470395BE2}"/>
          </ac:spMkLst>
        </pc:spChg>
        <pc:spChg chg="add del mod">
          <ac:chgData name="Minesh Patel" userId="a66d4990ec83ac90" providerId="LiveId" clId="{79E3557C-334A-4DDB-9861-8E2C28F86218}" dt="2021-07-20T00:02:33.265" v="7315" actId="478"/>
          <ac:spMkLst>
            <pc:docMk/>
            <pc:sldMk cId="411375118" sldId="496"/>
            <ac:spMk id="149" creationId="{A76B258E-F952-4820-94E2-3472E0CA9BCF}"/>
          </ac:spMkLst>
        </pc:spChg>
        <pc:spChg chg="add del mod">
          <ac:chgData name="Minesh Patel" userId="a66d4990ec83ac90" providerId="LiveId" clId="{79E3557C-334A-4DDB-9861-8E2C28F86218}" dt="2021-07-20T00:02:33.265" v="7315" actId="478"/>
          <ac:spMkLst>
            <pc:docMk/>
            <pc:sldMk cId="411375118" sldId="496"/>
            <ac:spMk id="150" creationId="{26860844-F9C8-4122-B035-F89D2C6F0AEA}"/>
          </ac:spMkLst>
        </pc:spChg>
        <pc:spChg chg="mod">
          <ac:chgData name="Minesh Patel" userId="a66d4990ec83ac90" providerId="LiveId" clId="{79E3557C-334A-4DDB-9861-8E2C28F86218}" dt="2021-07-20T00:02:08.692" v="7310" actId="207"/>
          <ac:spMkLst>
            <pc:docMk/>
            <pc:sldMk cId="411375118" sldId="496"/>
            <ac:spMk id="154" creationId="{857BE39B-0260-40BA-86FD-2CE04162A87F}"/>
          </ac:spMkLst>
        </pc:spChg>
        <pc:spChg chg="mod">
          <ac:chgData name="Minesh Patel" userId="a66d4990ec83ac90" providerId="LiveId" clId="{79E3557C-334A-4DDB-9861-8E2C28F86218}" dt="2021-07-20T00:02:03.109" v="7309" actId="207"/>
          <ac:spMkLst>
            <pc:docMk/>
            <pc:sldMk cId="411375118" sldId="496"/>
            <ac:spMk id="172" creationId="{3892BB79-4428-4280-80A3-68B16FC43E2E}"/>
          </ac:spMkLst>
        </pc:spChg>
        <pc:spChg chg="mod">
          <ac:chgData name="Minesh Patel" userId="a66d4990ec83ac90" providerId="LiveId" clId="{79E3557C-334A-4DDB-9861-8E2C28F86218}" dt="2021-07-20T00:01:37.404" v="7306" actId="571"/>
          <ac:spMkLst>
            <pc:docMk/>
            <pc:sldMk cId="411375118" sldId="496"/>
            <ac:spMk id="190" creationId="{120AAC3D-1AB4-4D66-BC4C-79E8D953660B}"/>
          </ac:spMkLst>
        </pc:spChg>
        <pc:spChg chg="add mod">
          <ac:chgData name="Minesh Patel" userId="a66d4990ec83ac90" providerId="LiveId" clId="{79E3557C-334A-4DDB-9861-8E2C28F86218}" dt="2021-07-20T00:15:41.450" v="7636" actId="1076"/>
          <ac:spMkLst>
            <pc:docMk/>
            <pc:sldMk cId="411375118" sldId="496"/>
            <ac:spMk id="205" creationId="{EF33DC9B-3A45-4843-AE9F-BB7AB6C76F17}"/>
          </ac:spMkLst>
        </pc:spChg>
        <pc:spChg chg="add mod">
          <ac:chgData name="Minesh Patel" userId="a66d4990ec83ac90" providerId="LiveId" clId="{79E3557C-334A-4DDB-9861-8E2C28F86218}" dt="2021-07-20T00:09:29.395" v="7494" actId="164"/>
          <ac:spMkLst>
            <pc:docMk/>
            <pc:sldMk cId="411375118" sldId="496"/>
            <ac:spMk id="206" creationId="{D0D802E8-6020-4626-B129-019620936175}"/>
          </ac:spMkLst>
        </pc:spChg>
        <pc:spChg chg="add mod">
          <ac:chgData name="Minesh Patel" userId="a66d4990ec83ac90" providerId="LiveId" clId="{79E3557C-334A-4DDB-9861-8E2C28F86218}" dt="2021-07-20T00:09:29.395" v="7494" actId="164"/>
          <ac:spMkLst>
            <pc:docMk/>
            <pc:sldMk cId="411375118" sldId="496"/>
            <ac:spMk id="207" creationId="{01BB604A-75C7-4593-AD84-F15FBAE52D4C}"/>
          </ac:spMkLst>
        </pc:spChg>
        <pc:grpChg chg="add mod">
          <ac:chgData name="Minesh Patel" userId="a66d4990ec83ac90" providerId="LiveId" clId="{79E3557C-334A-4DDB-9861-8E2C28F86218}" dt="2021-07-20T00:15:21.668" v="7627" actId="1076"/>
          <ac:grpSpMkLst>
            <pc:docMk/>
            <pc:sldMk cId="411375118" sldId="496"/>
            <ac:grpSpMk id="11" creationId="{C014C7F9-4719-40C8-BB98-5D2824DB51B5}"/>
          </ac:grpSpMkLst>
        </pc:grpChg>
        <pc:grpChg chg="del mod">
          <ac:chgData name="Minesh Patel" userId="a66d4990ec83ac90" providerId="LiveId" clId="{79E3557C-334A-4DDB-9861-8E2C28F86218}" dt="2021-07-20T00:01:30.353" v="7302" actId="478"/>
          <ac:grpSpMkLst>
            <pc:docMk/>
            <pc:sldMk cId="411375118" sldId="496"/>
            <ac:grpSpMk id="15" creationId="{04D4134C-81E4-45E0-8D84-BD3CAFE0B5AE}"/>
          </ac:grpSpMkLst>
        </pc:grpChg>
        <pc:grpChg chg="del">
          <ac:chgData name="Minesh Patel" userId="a66d4990ec83ac90" providerId="LiveId" clId="{79E3557C-334A-4DDB-9861-8E2C28F86218}" dt="2021-07-19T23:59:37.985" v="7275" actId="478"/>
          <ac:grpSpMkLst>
            <pc:docMk/>
            <pc:sldMk cId="411375118" sldId="496"/>
            <ac:grpSpMk id="34" creationId="{2C1CCBB6-968B-4ECC-97AF-66D8E03F0B40}"/>
          </ac:grpSpMkLst>
        </pc:grpChg>
        <pc:grpChg chg="add del mod">
          <ac:chgData name="Minesh Patel" userId="a66d4990ec83ac90" providerId="LiveId" clId="{79E3557C-334A-4DDB-9861-8E2C28F86218}" dt="2021-07-20T00:01:20.804" v="7297" actId="478"/>
          <ac:grpSpMkLst>
            <pc:docMk/>
            <pc:sldMk cId="411375118" sldId="496"/>
            <ac:grpSpMk id="51" creationId="{88BC0B11-8983-481B-B98A-A28157343AB3}"/>
          </ac:grpSpMkLst>
        </pc:grpChg>
        <pc:grpChg chg="del">
          <ac:chgData name="Minesh Patel" userId="a66d4990ec83ac90" providerId="LiveId" clId="{79E3557C-334A-4DDB-9861-8E2C28F86218}" dt="2021-07-19T23:59:17.223" v="7264" actId="478"/>
          <ac:grpSpMkLst>
            <pc:docMk/>
            <pc:sldMk cId="411375118" sldId="496"/>
            <ac:grpSpMk id="57" creationId="{481C37F5-B3A2-488B-85D5-CDFABD80F5DF}"/>
          </ac:grpSpMkLst>
        </pc:grpChg>
        <pc:grpChg chg="del">
          <ac:chgData name="Minesh Patel" userId="a66d4990ec83ac90" providerId="LiveId" clId="{79E3557C-334A-4DDB-9861-8E2C28F86218}" dt="2021-07-19T23:59:19.761" v="7265" actId="478"/>
          <ac:grpSpMkLst>
            <pc:docMk/>
            <pc:sldMk cId="411375118" sldId="496"/>
            <ac:grpSpMk id="67" creationId="{57A1D3A4-F35B-4C44-9385-DE76077C1525}"/>
          </ac:grpSpMkLst>
        </pc:grpChg>
        <pc:grpChg chg="mod">
          <ac:chgData name="Minesh Patel" userId="a66d4990ec83ac90" providerId="LiveId" clId="{79E3557C-334A-4DDB-9861-8E2C28F86218}" dt="2021-07-19T23:59:38.353" v="7276"/>
          <ac:grpSpMkLst>
            <pc:docMk/>
            <pc:sldMk cId="411375118" sldId="496"/>
            <ac:grpSpMk id="69" creationId="{37BE9272-22DD-444E-B7EF-10B8130B34CD}"/>
          </ac:grpSpMkLst>
        </pc:grpChg>
        <pc:grpChg chg="add del mod">
          <ac:chgData name="Minesh Patel" userId="a66d4990ec83ac90" providerId="LiveId" clId="{79E3557C-334A-4DDB-9861-8E2C28F86218}" dt="2021-07-20T00:01:20.804" v="7297" actId="478"/>
          <ac:grpSpMkLst>
            <pc:docMk/>
            <pc:sldMk cId="411375118" sldId="496"/>
            <ac:grpSpMk id="75" creationId="{9B4DB4E5-D678-4E86-B2B5-388C570078E7}"/>
          </ac:grpSpMkLst>
        </pc:grpChg>
        <pc:grpChg chg="mod">
          <ac:chgData name="Minesh Patel" userId="a66d4990ec83ac90" providerId="LiveId" clId="{79E3557C-334A-4DDB-9861-8E2C28F86218}" dt="2021-07-19T23:59:38.353" v="7276"/>
          <ac:grpSpMkLst>
            <pc:docMk/>
            <pc:sldMk cId="411375118" sldId="496"/>
            <ac:grpSpMk id="83" creationId="{1608D271-1780-4CAC-A629-01E200009EBF}"/>
          </ac:grpSpMkLst>
        </pc:grpChg>
        <pc:grpChg chg="add del mod ord">
          <ac:chgData name="Minesh Patel" userId="a66d4990ec83ac90" providerId="LiveId" clId="{79E3557C-334A-4DDB-9861-8E2C28F86218}" dt="2021-07-20T00:01:20.804" v="7297" actId="478"/>
          <ac:grpSpMkLst>
            <pc:docMk/>
            <pc:sldMk cId="411375118" sldId="496"/>
            <ac:grpSpMk id="89" creationId="{4C200826-6FE8-416B-A95E-EC10DD17DE4D}"/>
          </ac:grpSpMkLst>
        </pc:grpChg>
        <pc:grpChg chg="mod">
          <ac:chgData name="Minesh Patel" userId="a66d4990ec83ac90" providerId="LiveId" clId="{79E3557C-334A-4DDB-9861-8E2C28F86218}" dt="2021-07-19T23:59:38.353" v="7276"/>
          <ac:grpSpMkLst>
            <pc:docMk/>
            <pc:sldMk cId="411375118" sldId="496"/>
            <ac:grpSpMk id="97" creationId="{3F42096C-FED3-44C4-98CD-A6F94210A5F8}"/>
          </ac:grpSpMkLst>
        </pc:grpChg>
        <pc:grpChg chg="add mod ord">
          <ac:chgData name="Minesh Patel" userId="a66d4990ec83ac90" providerId="LiveId" clId="{79E3557C-334A-4DDB-9861-8E2C28F86218}" dt="2021-07-20T00:58:17.960" v="8852" actId="167"/>
          <ac:grpSpMkLst>
            <pc:docMk/>
            <pc:sldMk cId="411375118" sldId="496"/>
            <ac:grpSpMk id="106" creationId="{D748643A-558C-4FE0-9BDC-01BB42BDDE52}"/>
          </ac:grpSpMkLst>
        </pc:grpChg>
        <pc:grpChg chg="mod">
          <ac:chgData name="Minesh Patel" userId="a66d4990ec83ac90" providerId="LiveId" clId="{79E3557C-334A-4DDB-9861-8E2C28F86218}" dt="2021-07-20T00:01:21.424" v="7298"/>
          <ac:grpSpMkLst>
            <pc:docMk/>
            <pc:sldMk cId="411375118" sldId="496"/>
            <ac:grpSpMk id="114" creationId="{52800C5A-A96E-4198-A49C-A9D335DF78C6}"/>
          </ac:grpSpMkLst>
        </pc:grpChg>
        <pc:grpChg chg="add mod ord">
          <ac:chgData name="Minesh Patel" userId="a66d4990ec83ac90" providerId="LiveId" clId="{79E3557C-334A-4DDB-9861-8E2C28F86218}" dt="2021-07-20T00:15:21.668" v="7627" actId="1076"/>
          <ac:grpSpMkLst>
            <pc:docMk/>
            <pc:sldMk cId="411375118" sldId="496"/>
            <ac:grpSpMk id="120" creationId="{13AA91F3-7D6E-4771-997F-E5E99F4A115A}"/>
          </ac:grpSpMkLst>
        </pc:grpChg>
        <pc:grpChg chg="mod">
          <ac:chgData name="Minesh Patel" userId="a66d4990ec83ac90" providerId="LiveId" clId="{79E3557C-334A-4DDB-9861-8E2C28F86218}" dt="2021-07-20T00:01:21.424" v="7298"/>
          <ac:grpSpMkLst>
            <pc:docMk/>
            <pc:sldMk cId="411375118" sldId="496"/>
            <ac:grpSpMk id="128" creationId="{F0B1FC3C-4500-4517-8CFD-4A9E42712CD1}"/>
          </ac:grpSpMkLst>
        </pc:grpChg>
        <pc:grpChg chg="add mod ord">
          <ac:chgData name="Minesh Patel" userId="a66d4990ec83ac90" providerId="LiveId" clId="{79E3557C-334A-4DDB-9861-8E2C28F86218}" dt="2021-07-20T00:58:09.434" v="8851" actId="166"/>
          <ac:grpSpMkLst>
            <pc:docMk/>
            <pc:sldMk cId="411375118" sldId="496"/>
            <ac:grpSpMk id="134" creationId="{6C963699-7683-47A0-AACE-39239253D32C}"/>
          </ac:grpSpMkLst>
        </pc:grpChg>
        <pc:grpChg chg="mod">
          <ac:chgData name="Minesh Patel" userId="a66d4990ec83ac90" providerId="LiveId" clId="{79E3557C-334A-4DDB-9861-8E2C28F86218}" dt="2021-07-20T00:01:21.424" v="7298"/>
          <ac:grpSpMkLst>
            <pc:docMk/>
            <pc:sldMk cId="411375118" sldId="496"/>
            <ac:grpSpMk id="142" creationId="{D16B6624-9FE2-4F92-BAAF-996FA2864F83}"/>
          </ac:grpSpMkLst>
        </pc:grpChg>
        <pc:grpChg chg="add mod">
          <ac:chgData name="Minesh Patel" userId="a66d4990ec83ac90" providerId="LiveId" clId="{79E3557C-334A-4DDB-9861-8E2C28F86218}" dt="2021-07-20T00:15:21.668" v="7627" actId="1076"/>
          <ac:grpSpMkLst>
            <pc:docMk/>
            <pc:sldMk cId="411375118" sldId="496"/>
            <ac:grpSpMk id="151" creationId="{63A46455-9488-4D04-9336-23817969A987}"/>
          </ac:grpSpMkLst>
        </pc:grpChg>
        <pc:grpChg chg="mod">
          <ac:chgData name="Minesh Patel" userId="a66d4990ec83ac90" providerId="LiveId" clId="{79E3557C-334A-4DDB-9861-8E2C28F86218}" dt="2021-07-20T00:01:32.910" v="7303"/>
          <ac:grpSpMkLst>
            <pc:docMk/>
            <pc:sldMk cId="411375118" sldId="496"/>
            <ac:grpSpMk id="152" creationId="{D12F594A-1C3E-4B28-A7F9-089806B5920D}"/>
          </ac:grpSpMkLst>
        </pc:grpChg>
        <pc:grpChg chg="mod">
          <ac:chgData name="Minesh Patel" userId="a66d4990ec83ac90" providerId="LiveId" clId="{79E3557C-334A-4DDB-9861-8E2C28F86218}" dt="2021-07-20T00:01:32.910" v="7303"/>
          <ac:grpSpMkLst>
            <pc:docMk/>
            <pc:sldMk cId="411375118" sldId="496"/>
            <ac:grpSpMk id="153" creationId="{61E03949-916D-40D5-A45A-D59F462F4512}"/>
          </ac:grpSpMkLst>
        </pc:grpChg>
        <pc:grpChg chg="add mod">
          <ac:chgData name="Minesh Patel" userId="a66d4990ec83ac90" providerId="LiveId" clId="{79E3557C-334A-4DDB-9861-8E2C28F86218}" dt="2021-07-20T00:15:21.668" v="7627" actId="1076"/>
          <ac:grpSpMkLst>
            <pc:docMk/>
            <pc:sldMk cId="411375118" sldId="496"/>
            <ac:grpSpMk id="169" creationId="{76D196E4-3874-4FC8-B97D-1547E7C3FF86}"/>
          </ac:grpSpMkLst>
        </pc:grpChg>
        <pc:grpChg chg="mod">
          <ac:chgData name="Minesh Patel" userId="a66d4990ec83ac90" providerId="LiveId" clId="{79E3557C-334A-4DDB-9861-8E2C28F86218}" dt="2021-07-20T00:01:35.549" v="7305" actId="571"/>
          <ac:grpSpMkLst>
            <pc:docMk/>
            <pc:sldMk cId="411375118" sldId="496"/>
            <ac:grpSpMk id="170" creationId="{34B61470-B06F-44C3-8BB1-6727508CC187}"/>
          </ac:grpSpMkLst>
        </pc:grpChg>
        <pc:grpChg chg="mod">
          <ac:chgData name="Minesh Patel" userId="a66d4990ec83ac90" providerId="LiveId" clId="{79E3557C-334A-4DDB-9861-8E2C28F86218}" dt="2021-07-20T00:01:35.549" v="7305" actId="571"/>
          <ac:grpSpMkLst>
            <pc:docMk/>
            <pc:sldMk cId="411375118" sldId="496"/>
            <ac:grpSpMk id="171" creationId="{8561A00B-0FAE-464D-8C51-BEBB317028BD}"/>
          </ac:grpSpMkLst>
        </pc:grpChg>
        <pc:grpChg chg="add mod">
          <ac:chgData name="Minesh Patel" userId="a66d4990ec83ac90" providerId="LiveId" clId="{79E3557C-334A-4DDB-9861-8E2C28F86218}" dt="2021-07-20T00:15:21.668" v="7627" actId="1076"/>
          <ac:grpSpMkLst>
            <pc:docMk/>
            <pc:sldMk cId="411375118" sldId="496"/>
            <ac:grpSpMk id="187" creationId="{C5664BC0-B479-4357-B340-ED6AE5A973E9}"/>
          </ac:grpSpMkLst>
        </pc:grpChg>
        <pc:grpChg chg="mod">
          <ac:chgData name="Minesh Patel" userId="a66d4990ec83ac90" providerId="LiveId" clId="{79E3557C-334A-4DDB-9861-8E2C28F86218}" dt="2021-07-20T00:01:37.404" v="7306" actId="571"/>
          <ac:grpSpMkLst>
            <pc:docMk/>
            <pc:sldMk cId="411375118" sldId="496"/>
            <ac:grpSpMk id="188" creationId="{6C46778D-B143-424C-9127-932963379D6A}"/>
          </ac:grpSpMkLst>
        </pc:grpChg>
        <pc:grpChg chg="mod">
          <ac:chgData name="Minesh Patel" userId="a66d4990ec83ac90" providerId="LiveId" clId="{79E3557C-334A-4DDB-9861-8E2C28F86218}" dt="2021-07-20T00:01:37.404" v="7306" actId="571"/>
          <ac:grpSpMkLst>
            <pc:docMk/>
            <pc:sldMk cId="411375118" sldId="496"/>
            <ac:grpSpMk id="189" creationId="{A72041A8-70B1-4B91-B303-5836BFA89FD2}"/>
          </ac:grpSpMkLst>
        </pc:grpChg>
        <pc:cxnChg chg="mod">
          <ac:chgData name="Minesh Patel" userId="a66d4990ec83ac90" providerId="LiveId" clId="{79E3557C-334A-4DDB-9861-8E2C28F86218}" dt="2021-07-20T00:09:29.395" v="7494" actId="164"/>
          <ac:cxnSpMkLst>
            <pc:docMk/>
            <pc:sldMk cId="411375118" sldId="496"/>
            <ac:cxnSpMk id="50" creationId="{48669FE0-F67D-4109-BFC3-B674ADDC3508}"/>
          </ac:cxnSpMkLst>
        </pc:cxnChg>
        <pc:cxnChg chg="mod">
          <ac:chgData name="Minesh Patel" userId="a66d4990ec83ac90" providerId="LiveId" clId="{79E3557C-334A-4DDB-9861-8E2C28F86218}" dt="2021-07-20T00:01:32.910" v="7303"/>
          <ac:cxnSpMkLst>
            <pc:docMk/>
            <pc:sldMk cId="411375118" sldId="496"/>
            <ac:cxnSpMk id="155" creationId="{D39116D9-201D-4E39-871B-889AB1F063C5}"/>
          </ac:cxnSpMkLst>
        </pc:cxnChg>
        <pc:cxnChg chg="mod">
          <ac:chgData name="Minesh Patel" userId="a66d4990ec83ac90" providerId="LiveId" clId="{79E3557C-334A-4DDB-9861-8E2C28F86218}" dt="2021-07-20T00:01:32.910" v="7303"/>
          <ac:cxnSpMkLst>
            <pc:docMk/>
            <pc:sldMk cId="411375118" sldId="496"/>
            <ac:cxnSpMk id="156" creationId="{F95650EB-79C5-4CD7-B018-006398DCD458}"/>
          </ac:cxnSpMkLst>
        </pc:cxnChg>
        <pc:cxnChg chg="mod">
          <ac:chgData name="Minesh Patel" userId="a66d4990ec83ac90" providerId="LiveId" clId="{79E3557C-334A-4DDB-9861-8E2C28F86218}" dt="2021-07-20T00:01:32.910" v="7303"/>
          <ac:cxnSpMkLst>
            <pc:docMk/>
            <pc:sldMk cId="411375118" sldId="496"/>
            <ac:cxnSpMk id="157" creationId="{65D9C15F-CD2E-4B4E-9675-EB0798A2892A}"/>
          </ac:cxnSpMkLst>
        </pc:cxnChg>
        <pc:cxnChg chg="mod">
          <ac:chgData name="Minesh Patel" userId="a66d4990ec83ac90" providerId="LiveId" clId="{79E3557C-334A-4DDB-9861-8E2C28F86218}" dt="2021-07-20T00:01:32.910" v="7303"/>
          <ac:cxnSpMkLst>
            <pc:docMk/>
            <pc:sldMk cId="411375118" sldId="496"/>
            <ac:cxnSpMk id="158" creationId="{E8D54C35-67EE-4A16-8FC1-35885CD03BD9}"/>
          </ac:cxnSpMkLst>
        </pc:cxnChg>
        <pc:cxnChg chg="mod">
          <ac:chgData name="Minesh Patel" userId="a66d4990ec83ac90" providerId="LiveId" clId="{79E3557C-334A-4DDB-9861-8E2C28F86218}" dt="2021-07-20T00:01:32.910" v="7303"/>
          <ac:cxnSpMkLst>
            <pc:docMk/>
            <pc:sldMk cId="411375118" sldId="496"/>
            <ac:cxnSpMk id="159" creationId="{48A51154-2158-4807-8233-146ED96CFD1B}"/>
          </ac:cxnSpMkLst>
        </pc:cxnChg>
        <pc:cxnChg chg="mod">
          <ac:chgData name="Minesh Patel" userId="a66d4990ec83ac90" providerId="LiveId" clId="{79E3557C-334A-4DDB-9861-8E2C28F86218}" dt="2021-07-20T00:01:32.910" v="7303"/>
          <ac:cxnSpMkLst>
            <pc:docMk/>
            <pc:sldMk cId="411375118" sldId="496"/>
            <ac:cxnSpMk id="160" creationId="{C7A39A39-38A5-46E9-AF17-B7B9D00BD05B}"/>
          </ac:cxnSpMkLst>
        </pc:cxnChg>
        <pc:cxnChg chg="mod">
          <ac:chgData name="Minesh Patel" userId="a66d4990ec83ac90" providerId="LiveId" clId="{79E3557C-334A-4DDB-9861-8E2C28F86218}" dt="2021-07-20T00:01:32.910" v="7303"/>
          <ac:cxnSpMkLst>
            <pc:docMk/>
            <pc:sldMk cId="411375118" sldId="496"/>
            <ac:cxnSpMk id="161" creationId="{4152F566-5F61-4390-94C4-E6097DF26B79}"/>
          </ac:cxnSpMkLst>
        </pc:cxnChg>
        <pc:cxnChg chg="mod">
          <ac:chgData name="Minesh Patel" userId="a66d4990ec83ac90" providerId="LiveId" clId="{79E3557C-334A-4DDB-9861-8E2C28F86218}" dt="2021-07-20T00:01:32.910" v="7303"/>
          <ac:cxnSpMkLst>
            <pc:docMk/>
            <pc:sldMk cId="411375118" sldId="496"/>
            <ac:cxnSpMk id="162" creationId="{DC85616A-A83B-4B19-95DF-F21CC6A01293}"/>
          </ac:cxnSpMkLst>
        </pc:cxnChg>
        <pc:cxnChg chg="mod">
          <ac:chgData name="Minesh Patel" userId="a66d4990ec83ac90" providerId="LiveId" clId="{79E3557C-334A-4DDB-9861-8E2C28F86218}" dt="2021-07-20T00:01:32.910" v="7303"/>
          <ac:cxnSpMkLst>
            <pc:docMk/>
            <pc:sldMk cId="411375118" sldId="496"/>
            <ac:cxnSpMk id="163" creationId="{34FDA311-8BF6-4DEA-BA37-EA3CA20DA1B0}"/>
          </ac:cxnSpMkLst>
        </pc:cxnChg>
        <pc:cxnChg chg="mod">
          <ac:chgData name="Minesh Patel" userId="a66d4990ec83ac90" providerId="LiveId" clId="{79E3557C-334A-4DDB-9861-8E2C28F86218}" dt="2021-07-20T00:01:32.910" v="7303"/>
          <ac:cxnSpMkLst>
            <pc:docMk/>
            <pc:sldMk cId="411375118" sldId="496"/>
            <ac:cxnSpMk id="164" creationId="{CD659D6C-9D67-4726-8F49-505C459B8087}"/>
          </ac:cxnSpMkLst>
        </pc:cxnChg>
        <pc:cxnChg chg="mod">
          <ac:chgData name="Minesh Patel" userId="a66d4990ec83ac90" providerId="LiveId" clId="{79E3557C-334A-4DDB-9861-8E2C28F86218}" dt="2021-07-20T00:01:32.910" v="7303"/>
          <ac:cxnSpMkLst>
            <pc:docMk/>
            <pc:sldMk cId="411375118" sldId="496"/>
            <ac:cxnSpMk id="165" creationId="{F7728183-88BC-4F01-9B6F-5A04DD56334D}"/>
          </ac:cxnSpMkLst>
        </pc:cxnChg>
        <pc:cxnChg chg="mod">
          <ac:chgData name="Minesh Patel" userId="a66d4990ec83ac90" providerId="LiveId" clId="{79E3557C-334A-4DDB-9861-8E2C28F86218}" dt="2021-07-20T00:01:32.910" v="7303"/>
          <ac:cxnSpMkLst>
            <pc:docMk/>
            <pc:sldMk cId="411375118" sldId="496"/>
            <ac:cxnSpMk id="166" creationId="{1E305F2D-675B-4DC7-AFC9-933CEAAA93B2}"/>
          </ac:cxnSpMkLst>
        </pc:cxnChg>
        <pc:cxnChg chg="mod">
          <ac:chgData name="Minesh Patel" userId="a66d4990ec83ac90" providerId="LiveId" clId="{79E3557C-334A-4DDB-9861-8E2C28F86218}" dt="2021-07-20T00:01:32.910" v="7303"/>
          <ac:cxnSpMkLst>
            <pc:docMk/>
            <pc:sldMk cId="411375118" sldId="496"/>
            <ac:cxnSpMk id="167" creationId="{C210ED71-8A8E-418B-A0C0-84C407021823}"/>
          </ac:cxnSpMkLst>
        </pc:cxnChg>
        <pc:cxnChg chg="mod">
          <ac:chgData name="Minesh Patel" userId="a66d4990ec83ac90" providerId="LiveId" clId="{79E3557C-334A-4DDB-9861-8E2C28F86218}" dt="2021-07-20T00:01:32.910" v="7303"/>
          <ac:cxnSpMkLst>
            <pc:docMk/>
            <pc:sldMk cId="411375118" sldId="496"/>
            <ac:cxnSpMk id="168" creationId="{AB9F2C92-6D90-4699-BDD4-58D33F7FE9E6}"/>
          </ac:cxnSpMkLst>
        </pc:cxnChg>
        <pc:cxnChg chg="mod">
          <ac:chgData name="Minesh Patel" userId="a66d4990ec83ac90" providerId="LiveId" clId="{79E3557C-334A-4DDB-9861-8E2C28F86218}" dt="2021-07-20T00:01:35.549" v="7305" actId="571"/>
          <ac:cxnSpMkLst>
            <pc:docMk/>
            <pc:sldMk cId="411375118" sldId="496"/>
            <ac:cxnSpMk id="173" creationId="{B0BCE7B5-8D3E-4A63-A15E-9F3BA2C5F42A}"/>
          </ac:cxnSpMkLst>
        </pc:cxnChg>
        <pc:cxnChg chg="mod">
          <ac:chgData name="Minesh Patel" userId="a66d4990ec83ac90" providerId="LiveId" clId="{79E3557C-334A-4DDB-9861-8E2C28F86218}" dt="2021-07-20T00:01:35.549" v="7305" actId="571"/>
          <ac:cxnSpMkLst>
            <pc:docMk/>
            <pc:sldMk cId="411375118" sldId="496"/>
            <ac:cxnSpMk id="174" creationId="{E80F5BC1-C332-4129-8814-A48A2D04F7B5}"/>
          </ac:cxnSpMkLst>
        </pc:cxnChg>
        <pc:cxnChg chg="mod">
          <ac:chgData name="Minesh Patel" userId="a66d4990ec83ac90" providerId="LiveId" clId="{79E3557C-334A-4DDB-9861-8E2C28F86218}" dt="2021-07-20T00:01:35.549" v="7305" actId="571"/>
          <ac:cxnSpMkLst>
            <pc:docMk/>
            <pc:sldMk cId="411375118" sldId="496"/>
            <ac:cxnSpMk id="175" creationId="{5C77D06A-8A6F-490B-BF44-D99E51C04734}"/>
          </ac:cxnSpMkLst>
        </pc:cxnChg>
        <pc:cxnChg chg="mod">
          <ac:chgData name="Minesh Patel" userId="a66d4990ec83ac90" providerId="LiveId" clId="{79E3557C-334A-4DDB-9861-8E2C28F86218}" dt="2021-07-20T00:01:35.549" v="7305" actId="571"/>
          <ac:cxnSpMkLst>
            <pc:docMk/>
            <pc:sldMk cId="411375118" sldId="496"/>
            <ac:cxnSpMk id="176" creationId="{5326E0AD-5632-45D7-98BF-EC4B447F41F0}"/>
          </ac:cxnSpMkLst>
        </pc:cxnChg>
        <pc:cxnChg chg="mod">
          <ac:chgData name="Minesh Patel" userId="a66d4990ec83ac90" providerId="LiveId" clId="{79E3557C-334A-4DDB-9861-8E2C28F86218}" dt="2021-07-20T00:01:35.549" v="7305" actId="571"/>
          <ac:cxnSpMkLst>
            <pc:docMk/>
            <pc:sldMk cId="411375118" sldId="496"/>
            <ac:cxnSpMk id="177" creationId="{C59EFB1A-DB8E-4CA0-B7ED-4BC92CFCF382}"/>
          </ac:cxnSpMkLst>
        </pc:cxnChg>
        <pc:cxnChg chg="mod">
          <ac:chgData name="Minesh Patel" userId="a66d4990ec83ac90" providerId="LiveId" clId="{79E3557C-334A-4DDB-9861-8E2C28F86218}" dt="2021-07-20T00:01:35.549" v="7305" actId="571"/>
          <ac:cxnSpMkLst>
            <pc:docMk/>
            <pc:sldMk cId="411375118" sldId="496"/>
            <ac:cxnSpMk id="178" creationId="{73E10C4B-124C-4E76-856A-4A685760735E}"/>
          </ac:cxnSpMkLst>
        </pc:cxnChg>
        <pc:cxnChg chg="mod">
          <ac:chgData name="Minesh Patel" userId="a66d4990ec83ac90" providerId="LiveId" clId="{79E3557C-334A-4DDB-9861-8E2C28F86218}" dt="2021-07-20T00:01:35.549" v="7305" actId="571"/>
          <ac:cxnSpMkLst>
            <pc:docMk/>
            <pc:sldMk cId="411375118" sldId="496"/>
            <ac:cxnSpMk id="179" creationId="{05791B93-D84F-4905-A711-64186F6DACA6}"/>
          </ac:cxnSpMkLst>
        </pc:cxnChg>
        <pc:cxnChg chg="mod">
          <ac:chgData name="Minesh Patel" userId="a66d4990ec83ac90" providerId="LiveId" clId="{79E3557C-334A-4DDB-9861-8E2C28F86218}" dt="2021-07-20T00:01:35.549" v="7305" actId="571"/>
          <ac:cxnSpMkLst>
            <pc:docMk/>
            <pc:sldMk cId="411375118" sldId="496"/>
            <ac:cxnSpMk id="180" creationId="{22A64498-1D16-43BF-9A0B-8ECBB85A84E2}"/>
          </ac:cxnSpMkLst>
        </pc:cxnChg>
        <pc:cxnChg chg="mod">
          <ac:chgData name="Minesh Patel" userId="a66d4990ec83ac90" providerId="LiveId" clId="{79E3557C-334A-4DDB-9861-8E2C28F86218}" dt="2021-07-20T00:01:35.549" v="7305" actId="571"/>
          <ac:cxnSpMkLst>
            <pc:docMk/>
            <pc:sldMk cId="411375118" sldId="496"/>
            <ac:cxnSpMk id="181" creationId="{CCD95E59-06D1-43AE-B149-6177066C9E97}"/>
          </ac:cxnSpMkLst>
        </pc:cxnChg>
        <pc:cxnChg chg="mod">
          <ac:chgData name="Minesh Patel" userId="a66d4990ec83ac90" providerId="LiveId" clId="{79E3557C-334A-4DDB-9861-8E2C28F86218}" dt="2021-07-20T00:01:35.549" v="7305" actId="571"/>
          <ac:cxnSpMkLst>
            <pc:docMk/>
            <pc:sldMk cId="411375118" sldId="496"/>
            <ac:cxnSpMk id="182" creationId="{75D704D4-DABF-4DED-9835-F1BA2969EC32}"/>
          </ac:cxnSpMkLst>
        </pc:cxnChg>
        <pc:cxnChg chg="mod">
          <ac:chgData name="Minesh Patel" userId="a66d4990ec83ac90" providerId="LiveId" clId="{79E3557C-334A-4DDB-9861-8E2C28F86218}" dt="2021-07-20T00:01:35.549" v="7305" actId="571"/>
          <ac:cxnSpMkLst>
            <pc:docMk/>
            <pc:sldMk cId="411375118" sldId="496"/>
            <ac:cxnSpMk id="183" creationId="{B33F54EA-5045-4717-A395-40ACB89C8AD0}"/>
          </ac:cxnSpMkLst>
        </pc:cxnChg>
        <pc:cxnChg chg="mod">
          <ac:chgData name="Minesh Patel" userId="a66d4990ec83ac90" providerId="LiveId" clId="{79E3557C-334A-4DDB-9861-8E2C28F86218}" dt="2021-07-20T00:01:35.549" v="7305" actId="571"/>
          <ac:cxnSpMkLst>
            <pc:docMk/>
            <pc:sldMk cId="411375118" sldId="496"/>
            <ac:cxnSpMk id="184" creationId="{A9DC01C0-439F-429F-87AB-E54101AC29C1}"/>
          </ac:cxnSpMkLst>
        </pc:cxnChg>
        <pc:cxnChg chg="mod">
          <ac:chgData name="Minesh Patel" userId="a66d4990ec83ac90" providerId="LiveId" clId="{79E3557C-334A-4DDB-9861-8E2C28F86218}" dt="2021-07-20T00:01:35.549" v="7305" actId="571"/>
          <ac:cxnSpMkLst>
            <pc:docMk/>
            <pc:sldMk cId="411375118" sldId="496"/>
            <ac:cxnSpMk id="185" creationId="{886664AE-2121-43CE-BCCC-520B2B14E9AD}"/>
          </ac:cxnSpMkLst>
        </pc:cxnChg>
        <pc:cxnChg chg="mod">
          <ac:chgData name="Minesh Patel" userId="a66d4990ec83ac90" providerId="LiveId" clId="{79E3557C-334A-4DDB-9861-8E2C28F86218}" dt="2021-07-20T00:01:35.549" v="7305" actId="571"/>
          <ac:cxnSpMkLst>
            <pc:docMk/>
            <pc:sldMk cId="411375118" sldId="496"/>
            <ac:cxnSpMk id="186" creationId="{66034AA2-5A77-4048-A36F-DABF7BCB7E70}"/>
          </ac:cxnSpMkLst>
        </pc:cxnChg>
        <pc:cxnChg chg="mod">
          <ac:chgData name="Minesh Patel" userId="a66d4990ec83ac90" providerId="LiveId" clId="{79E3557C-334A-4DDB-9861-8E2C28F86218}" dt="2021-07-20T00:01:37.404" v="7306" actId="571"/>
          <ac:cxnSpMkLst>
            <pc:docMk/>
            <pc:sldMk cId="411375118" sldId="496"/>
            <ac:cxnSpMk id="191" creationId="{55B687ED-BE11-473D-A5DE-9A2B95BA09BF}"/>
          </ac:cxnSpMkLst>
        </pc:cxnChg>
        <pc:cxnChg chg="mod">
          <ac:chgData name="Minesh Patel" userId="a66d4990ec83ac90" providerId="LiveId" clId="{79E3557C-334A-4DDB-9861-8E2C28F86218}" dt="2021-07-20T00:01:37.404" v="7306" actId="571"/>
          <ac:cxnSpMkLst>
            <pc:docMk/>
            <pc:sldMk cId="411375118" sldId="496"/>
            <ac:cxnSpMk id="192" creationId="{CB6D59B4-7DF6-4AFF-86DE-16FB1426F29C}"/>
          </ac:cxnSpMkLst>
        </pc:cxnChg>
        <pc:cxnChg chg="mod">
          <ac:chgData name="Minesh Patel" userId="a66d4990ec83ac90" providerId="LiveId" clId="{79E3557C-334A-4DDB-9861-8E2C28F86218}" dt="2021-07-20T00:01:37.404" v="7306" actId="571"/>
          <ac:cxnSpMkLst>
            <pc:docMk/>
            <pc:sldMk cId="411375118" sldId="496"/>
            <ac:cxnSpMk id="193" creationId="{2E07FA6F-DF3A-4A41-ACB8-5464C16A4588}"/>
          </ac:cxnSpMkLst>
        </pc:cxnChg>
        <pc:cxnChg chg="mod">
          <ac:chgData name="Minesh Patel" userId="a66d4990ec83ac90" providerId="LiveId" clId="{79E3557C-334A-4DDB-9861-8E2C28F86218}" dt="2021-07-20T00:01:37.404" v="7306" actId="571"/>
          <ac:cxnSpMkLst>
            <pc:docMk/>
            <pc:sldMk cId="411375118" sldId="496"/>
            <ac:cxnSpMk id="194" creationId="{31B4B8B9-FA67-4410-A94C-2F20128CE2F3}"/>
          </ac:cxnSpMkLst>
        </pc:cxnChg>
        <pc:cxnChg chg="mod">
          <ac:chgData name="Minesh Patel" userId="a66d4990ec83ac90" providerId="LiveId" clId="{79E3557C-334A-4DDB-9861-8E2C28F86218}" dt="2021-07-20T00:01:37.404" v="7306" actId="571"/>
          <ac:cxnSpMkLst>
            <pc:docMk/>
            <pc:sldMk cId="411375118" sldId="496"/>
            <ac:cxnSpMk id="195" creationId="{3FCB711A-799A-4D19-8164-321B89DE0F89}"/>
          </ac:cxnSpMkLst>
        </pc:cxnChg>
        <pc:cxnChg chg="mod">
          <ac:chgData name="Minesh Patel" userId="a66d4990ec83ac90" providerId="LiveId" clId="{79E3557C-334A-4DDB-9861-8E2C28F86218}" dt="2021-07-20T00:01:37.404" v="7306" actId="571"/>
          <ac:cxnSpMkLst>
            <pc:docMk/>
            <pc:sldMk cId="411375118" sldId="496"/>
            <ac:cxnSpMk id="196" creationId="{9900C672-7958-4A1F-ACCD-F5023C863775}"/>
          </ac:cxnSpMkLst>
        </pc:cxnChg>
        <pc:cxnChg chg="mod">
          <ac:chgData name="Minesh Patel" userId="a66d4990ec83ac90" providerId="LiveId" clId="{79E3557C-334A-4DDB-9861-8E2C28F86218}" dt="2021-07-20T00:01:37.404" v="7306" actId="571"/>
          <ac:cxnSpMkLst>
            <pc:docMk/>
            <pc:sldMk cId="411375118" sldId="496"/>
            <ac:cxnSpMk id="197" creationId="{EABF485D-5BA4-4364-BB8E-E50D2D262C1E}"/>
          </ac:cxnSpMkLst>
        </pc:cxnChg>
        <pc:cxnChg chg="mod">
          <ac:chgData name="Minesh Patel" userId="a66d4990ec83ac90" providerId="LiveId" clId="{79E3557C-334A-4DDB-9861-8E2C28F86218}" dt="2021-07-20T00:01:37.404" v="7306" actId="571"/>
          <ac:cxnSpMkLst>
            <pc:docMk/>
            <pc:sldMk cId="411375118" sldId="496"/>
            <ac:cxnSpMk id="198" creationId="{453E8C3B-93CA-4F83-AC0C-ACB0DD75BF1C}"/>
          </ac:cxnSpMkLst>
        </pc:cxnChg>
        <pc:cxnChg chg="mod">
          <ac:chgData name="Minesh Patel" userId="a66d4990ec83ac90" providerId="LiveId" clId="{79E3557C-334A-4DDB-9861-8E2C28F86218}" dt="2021-07-20T00:01:37.404" v="7306" actId="571"/>
          <ac:cxnSpMkLst>
            <pc:docMk/>
            <pc:sldMk cId="411375118" sldId="496"/>
            <ac:cxnSpMk id="199" creationId="{5B200BBE-164F-4B2E-AE86-C59F333D3875}"/>
          </ac:cxnSpMkLst>
        </pc:cxnChg>
        <pc:cxnChg chg="mod">
          <ac:chgData name="Minesh Patel" userId="a66d4990ec83ac90" providerId="LiveId" clId="{79E3557C-334A-4DDB-9861-8E2C28F86218}" dt="2021-07-20T00:01:37.404" v="7306" actId="571"/>
          <ac:cxnSpMkLst>
            <pc:docMk/>
            <pc:sldMk cId="411375118" sldId="496"/>
            <ac:cxnSpMk id="200" creationId="{FD604ACC-BD84-493A-A935-1CAF5F4D365E}"/>
          </ac:cxnSpMkLst>
        </pc:cxnChg>
        <pc:cxnChg chg="mod">
          <ac:chgData name="Minesh Patel" userId="a66d4990ec83ac90" providerId="LiveId" clId="{79E3557C-334A-4DDB-9861-8E2C28F86218}" dt="2021-07-20T00:01:37.404" v="7306" actId="571"/>
          <ac:cxnSpMkLst>
            <pc:docMk/>
            <pc:sldMk cId="411375118" sldId="496"/>
            <ac:cxnSpMk id="201" creationId="{A77C489C-D175-452B-BD64-0572A1F325CF}"/>
          </ac:cxnSpMkLst>
        </pc:cxnChg>
        <pc:cxnChg chg="mod">
          <ac:chgData name="Minesh Patel" userId="a66d4990ec83ac90" providerId="LiveId" clId="{79E3557C-334A-4DDB-9861-8E2C28F86218}" dt="2021-07-20T00:01:37.404" v="7306" actId="571"/>
          <ac:cxnSpMkLst>
            <pc:docMk/>
            <pc:sldMk cId="411375118" sldId="496"/>
            <ac:cxnSpMk id="202" creationId="{62D7CF96-9091-4ABF-9BC8-EF09B485A673}"/>
          </ac:cxnSpMkLst>
        </pc:cxnChg>
        <pc:cxnChg chg="mod">
          <ac:chgData name="Minesh Patel" userId="a66d4990ec83ac90" providerId="LiveId" clId="{79E3557C-334A-4DDB-9861-8E2C28F86218}" dt="2021-07-20T00:01:37.404" v="7306" actId="571"/>
          <ac:cxnSpMkLst>
            <pc:docMk/>
            <pc:sldMk cId="411375118" sldId="496"/>
            <ac:cxnSpMk id="203" creationId="{D8D2976A-F1E7-4E44-9766-AD114AC516A2}"/>
          </ac:cxnSpMkLst>
        </pc:cxnChg>
        <pc:cxnChg chg="mod">
          <ac:chgData name="Minesh Patel" userId="a66d4990ec83ac90" providerId="LiveId" clId="{79E3557C-334A-4DDB-9861-8E2C28F86218}" dt="2021-07-20T00:01:37.404" v="7306" actId="571"/>
          <ac:cxnSpMkLst>
            <pc:docMk/>
            <pc:sldMk cId="411375118" sldId="496"/>
            <ac:cxnSpMk id="204" creationId="{1E1ACEA3-5347-45A4-99D6-788FEC16AEC8}"/>
          </ac:cxnSpMkLst>
        </pc:cxnChg>
      </pc:sldChg>
      <pc:sldChg chg="addSp delSp modSp add mod modNotesTx">
        <pc:chgData name="Minesh Patel" userId="a66d4990ec83ac90" providerId="LiveId" clId="{79E3557C-334A-4DDB-9861-8E2C28F86218}" dt="2021-07-20T12:57:12.753" v="11661" actId="20577"/>
        <pc:sldMkLst>
          <pc:docMk/>
          <pc:sldMk cId="483866208" sldId="497"/>
        </pc:sldMkLst>
        <pc:spChg chg="add mod">
          <ac:chgData name="Minesh Patel" userId="a66d4990ec83ac90" providerId="LiveId" clId="{79E3557C-334A-4DDB-9861-8E2C28F86218}" dt="2021-07-20T00:18:44.816" v="7641" actId="2085"/>
          <ac:spMkLst>
            <pc:docMk/>
            <pc:sldMk cId="483866208" sldId="497"/>
            <ac:spMk id="2" creationId="{C82AF08B-FE98-4FD6-B48F-71C0E0EAC849}"/>
          </ac:spMkLst>
        </pc:spChg>
        <pc:spChg chg="add del mod">
          <ac:chgData name="Minesh Patel" userId="a66d4990ec83ac90" providerId="LiveId" clId="{79E3557C-334A-4DDB-9861-8E2C28F86218}" dt="2021-07-20T00:19:11.817" v="7643" actId="478"/>
          <ac:spMkLst>
            <pc:docMk/>
            <pc:sldMk cId="483866208" sldId="497"/>
            <ac:spMk id="105" creationId="{D698335E-BE6D-42CE-AFAB-43EC1471233A}"/>
          </ac:spMkLst>
        </pc:spChg>
        <pc:spChg chg="add mod">
          <ac:chgData name="Minesh Patel" userId="a66d4990ec83ac90" providerId="LiveId" clId="{79E3557C-334A-4DDB-9861-8E2C28F86218}" dt="2021-07-20T00:27:18.560" v="7982" actId="1076"/>
          <ac:spMkLst>
            <pc:docMk/>
            <pc:sldMk cId="483866208" sldId="497"/>
            <ac:spMk id="148" creationId="{1099298F-171B-427A-BF3D-BA00FD991166}"/>
          </ac:spMkLst>
        </pc:spChg>
        <pc:spChg chg="add del mod">
          <ac:chgData name="Minesh Patel" userId="a66d4990ec83ac90" providerId="LiveId" clId="{79E3557C-334A-4DDB-9861-8E2C28F86218}" dt="2021-07-20T00:27:10.245" v="7979" actId="478"/>
          <ac:spMkLst>
            <pc:docMk/>
            <pc:sldMk cId="483866208" sldId="497"/>
            <ac:spMk id="149" creationId="{34FBBC70-5B8C-4C62-9769-4930C40EBB2B}"/>
          </ac:spMkLst>
        </pc:spChg>
        <pc:spChg chg="mod">
          <ac:chgData name="Minesh Patel" userId="a66d4990ec83ac90" providerId="LiveId" clId="{79E3557C-334A-4DDB-9861-8E2C28F86218}" dt="2021-07-20T00:58:39.779" v="8854"/>
          <ac:spMkLst>
            <pc:docMk/>
            <pc:sldMk cId="483866208" sldId="497"/>
            <ac:spMk id="208" creationId="{E50D7AEF-9437-458D-9B3F-80FCC5B997A5}"/>
          </ac:spMkLst>
        </pc:spChg>
        <pc:spChg chg="mod">
          <ac:chgData name="Minesh Patel" userId="a66d4990ec83ac90" providerId="LiveId" clId="{79E3557C-334A-4DDB-9861-8E2C28F86218}" dt="2021-07-20T00:58:39.779" v="8854"/>
          <ac:spMkLst>
            <pc:docMk/>
            <pc:sldMk cId="483866208" sldId="497"/>
            <ac:spMk id="209" creationId="{F0A0EEAB-264F-4E6D-A70B-776696C59751}"/>
          </ac:spMkLst>
        </pc:spChg>
        <pc:spChg chg="mod">
          <ac:chgData name="Minesh Patel" userId="a66d4990ec83ac90" providerId="LiveId" clId="{79E3557C-334A-4DDB-9861-8E2C28F86218}" dt="2021-07-20T00:58:39.779" v="8854"/>
          <ac:spMkLst>
            <pc:docMk/>
            <pc:sldMk cId="483866208" sldId="497"/>
            <ac:spMk id="210" creationId="{558DFCC8-2D9E-4DF3-B401-15FE2344C8E1}"/>
          </ac:spMkLst>
        </pc:spChg>
        <pc:spChg chg="mod">
          <ac:chgData name="Minesh Patel" userId="a66d4990ec83ac90" providerId="LiveId" clId="{79E3557C-334A-4DDB-9861-8E2C28F86218}" dt="2021-07-20T00:58:39.779" v="8854"/>
          <ac:spMkLst>
            <pc:docMk/>
            <pc:sldMk cId="483866208" sldId="497"/>
            <ac:spMk id="211" creationId="{4A5DE9B7-7B2D-4EC6-9110-28508C363939}"/>
          </ac:spMkLst>
        </pc:spChg>
        <pc:spChg chg="mod">
          <ac:chgData name="Minesh Patel" userId="a66d4990ec83ac90" providerId="LiveId" clId="{79E3557C-334A-4DDB-9861-8E2C28F86218}" dt="2021-07-20T00:58:39.779" v="8854"/>
          <ac:spMkLst>
            <pc:docMk/>
            <pc:sldMk cId="483866208" sldId="497"/>
            <ac:spMk id="212" creationId="{881D8D4B-217F-4C3E-99EB-27319F5B3CD9}"/>
          </ac:spMkLst>
        </pc:spChg>
        <pc:spChg chg="mod">
          <ac:chgData name="Minesh Patel" userId="a66d4990ec83ac90" providerId="LiveId" clId="{79E3557C-334A-4DDB-9861-8E2C28F86218}" dt="2021-07-20T00:58:39.779" v="8854"/>
          <ac:spMkLst>
            <pc:docMk/>
            <pc:sldMk cId="483866208" sldId="497"/>
            <ac:spMk id="213" creationId="{A48F3B76-C821-428C-8DAC-EF856CB8CA3A}"/>
          </ac:spMkLst>
        </pc:spChg>
        <pc:spChg chg="mod">
          <ac:chgData name="Minesh Patel" userId="a66d4990ec83ac90" providerId="LiveId" clId="{79E3557C-334A-4DDB-9861-8E2C28F86218}" dt="2021-07-20T00:58:39.779" v="8854"/>
          <ac:spMkLst>
            <pc:docMk/>
            <pc:sldMk cId="483866208" sldId="497"/>
            <ac:spMk id="214" creationId="{55EB2C8C-5CB7-4F28-8BE1-705E1A62B358}"/>
          </ac:spMkLst>
        </pc:spChg>
        <pc:spChg chg="mod">
          <ac:chgData name="Minesh Patel" userId="a66d4990ec83ac90" providerId="LiveId" clId="{79E3557C-334A-4DDB-9861-8E2C28F86218}" dt="2021-07-20T00:58:39.779" v="8854"/>
          <ac:spMkLst>
            <pc:docMk/>
            <pc:sldMk cId="483866208" sldId="497"/>
            <ac:spMk id="216" creationId="{9ECD6A56-019F-44E3-B5ED-2EFF3F58654D}"/>
          </ac:spMkLst>
        </pc:spChg>
        <pc:spChg chg="mod">
          <ac:chgData name="Minesh Patel" userId="a66d4990ec83ac90" providerId="LiveId" clId="{79E3557C-334A-4DDB-9861-8E2C28F86218}" dt="2021-07-20T00:58:39.779" v="8854"/>
          <ac:spMkLst>
            <pc:docMk/>
            <pc:sldMk cId="483866208" sldId="497"/>
            <ac:spMk id="217" creationId="{D4AEF08D-6B1D-430C-BFEC-1831D7BC0796}"/>
          </ac:spMkLst>
        </pc:spChg>
        <pc:spChg chg="mod">
          <ac:chgData name="Minesh Patel" userId="a66d4990ec83ac90" providerId="LiveId" clId="{79E3557C-334A-4DDB-9861-8E2C28F86218}" dt="2021-07-20T00:58:39.779" v="8854"/>
          <ac:spMkLst>
            <pc:docMk/>
            <pc:sldMk cId="483866208" sldId="497"/>
            <ac:spMk id="218" creationId="{B07CA489-51C3-47E7-91C3-6C30A891B39C}"/>
          </ac:spMkLst>
        </pc:spChg>
        <pc:spChg chg="mod">
          <ac:chgData name="Minesh Patel" userId="a66d4990ec83ac90" providerId="LiveId" clId="{79E3557C-334A-4DDB-9861-8E2C28F86218}" dt="2021-07-20T00:58:39.779" v="8854"/>
          <ac:spMkLst>
            <pc:docMk/>
            <pc:sldMk cId="483866208" sldId="497"/>
            <ac:spMk id="219" creationId="{2103D041-15E9-47DA-AD20-AD9BDE203EDB}"/>
          </ac:spMkLst>
        </pc:spChg>
        <pc:spChg chg="mod">
          <ac:chgData name="Minesh Patel" userId="a66d4990ec83ac90" providerId="LiveId" clId="{79E3557C-334A-4DDB-9861-8E2C28F86218}" dt="2021-07-20T00:58:39.779" v="8854"/>
          <ac:spMkLst>
            <pc:docMk/>
            <pc:sldMk cId="483866208" sldId="497"/>
            <ac:spMk id="220" creationId="{A083C9F7-01FB-435C-B51C-B4AAF8353C7A}"/>
          </ac:spMkLst>
        </pc:spChg>
        <pc:spChg chg="mod">
          <ac:chgData name="Minesh Patel" userId="a66d4990ec83ac90" providerId="LiveId" clId="{79E3557C-334A-4DDB-9861-8E2C28F86218}" dt="2021-07-20T00:58:39.779" v="8854"/>
          <ac:spMkLst>
            <pc:docMk/>
            <pc:sldMk cId="483866208" sldId="497"/>
            <ac:spMk id="222" creationId="{0EC780CB-4D5A-4794-AEAE-22C21E082B81}"/>
          </ac:spMkLst>
        </pc:spChg>
        <pc:spChg chg="mod">
          <ac:chgData name="Minesh Patel" userId="a66d4990ec83ac90" providerId="LiveId" clId="{79E3557C-334A-4DDB-9861-8E2C28F86218}" dt="2021-07-20T00:58:39.779" v="8854"/>
          <ac:spMkLst>
            <pc:docMk/>
            <pc:sldMk cId="483866208" sldId="497"/>
            <ac:spMk id="223" creationId="{33B886DE-E813-4410-A15C-3E8313DECE35}"/>
          </ac:spMkLst>
        </pc:spChg>
        <pc:spChg chg="mod">
          <ac:chgData name="Minesh Patel" userId="a66d4990ec83ac90" providerId="LiveId" clId="{79E3557C-334A-4DDB-9861-8E2C28F86218}" dt="2021-07-20T00:58:39.779" v="8854"/>
          <ac:spMkLst>
            <pc:docMk/>
            <pc:sldMk cId="483866208" sldId="497"/>
            <ac:spMk id="224" creationId="{A875834A-E4FC-4902-A8F4-8542EA60DF4A}"/>
          </ac:spMkLst>
        </pc:spChg>
        <pc:spChg chg="mod">
          <ac:chgData name="Minesh Patel" userId="a66d4990ec83ac90" providerId="LiveId" clId="{79E3557C-334A-4DDB-9861-8E2C28F86218}" dt="2021-07-20T00:58:39.779" v="8854"/>
          <ac:spMkLst>
            <pc:docMk/>
            <pc:sldMk cId="483866208" sldId="497"/>
            <ac:spMk id="225" creationId="{46203412-C1C0-466A-84EF-BC30DC1F423B}"/>
          </ac:spMkLst>
        </pc:spChg>
        <pc:spChg chg="mod">
          <ac:chgData name="Minesh Patel" userId="a66d4990ec83ac90" providerId="LiveId" clId="{79E3557C-334A-4DDB-9861-8E2C28F86218}" dt="2021-07-20T00:58:39.779" v="8854"/>
          <ac:spMkLst>
            <pc:docMk/>
            <pc:sldMk cId="483866208" sldId="497"/>
            <ac:spMk id="226" creationId="{DF6AB154-A6F5-40BE-A681-B94BC12D9EB0}"/>
          </ac:spMkLst>
        </pc:spChg>
        <pc:spChg chg="mod">
          <ac:chgData name="Minesh Patel" userId="a66d4990ec83ac90" providerId="LiveId" clId="{79E3557C-334A-4DDB-9861-8E2C28F86218}" dt="2021-07-20T00:58:39.779" v="8854"/>
          <ac:spMkLst>
            <pc:docMk/>
            <pc:sldMk cId="483866208" sldId="497"/>
            <ac:spMk id="227" creationId="{C67EEDCA-5485-463C-ABC0-729FD7F0769A}"/>
          </ac:spMkLst>
        </pc:spChg>
        <pc:spChg chg="mod">
          <ac:chgData name="Minesh Patel" userId="a66d4990ec83ac90" providerId="LiveId" clId="{79E3557C-334A-4DDB-9861-8E2C28F86218}" dt="2021-07-20T00:58:39.779" v="8854"/>
          <ac:spMkLst>
            <pc:docMk/>
            <pc:sldMk cId="483866208" sldId="497"/>
            <ac:spMk id="228" creationId="{FA491B84-A6D9-4468-A0D3-0D2B73D79E65}"/>
          </ac:spMkLst>
        </pc:spChg>
        <pc:spChg chg="mod">
          <ac:chgData name="Minesh Patel" userId="a66d4990ec83ac90" providerId="LiveId" clId="{79E3557C-334A-4DDB-9861-8E2C28F86218}" dt="2021-07-20T00:58:39.779" v="8854"/>
          <ac:spMkLst>
            <pc:docMk/>
            <pc:sldMk cId="483866208" sldId="497"/>
            <ac:spMk id="230" creationId="{99D0BAA7-458C-4AD2-B234-5FDAC1AD7EBE}"/>
          </ac:spMkLst>
        </pc:spChg>
        <pc:spChg chg="mod">
          <ac:chgData name="Minesh Patel" userId="a66d4990ec83ac90" providerId="LiveId" clId="{79E3557C-334A-4DDB-9861-8E2C28F86218}" dt="2021-07-20T00:58:39.779" v="8854"/>
          <ac:spMkLst>
            <pc:docMk/>
            <pc:sldMk cId="483866208" sldId="497"/>
            <ac:spMk id="231" creationId="{E27C4BB3-3803-450C-BBD0-4C7F5F357C99}"/>
          </ac:spMkLst>
        </pc:spChg>
        <pc:spChg chg="mod">
          <ac:chgData name="Minesh Patel" userId="a66d4990ec83ac90" providerId="LiveId" clId="{79E3557C-334A-4DDB-9861-8E2C28F86218}" dt="2021-07-20T00:58:39.779" v="8854"/>
          <ac:spMkLst>
            <pc:docMk/>
            <pc:sldMk cId="483866208" sldId="497"/>
            <ac:spMk id="232" creationId="{EAA7805D-6F41-4A7B-93C1-DCD7564024A9}"/>
          </ac:spMkLst>
        </pc:spChg>
        <pc:spChg chg="mod">
          <ac:chgData name="Minesh Patel" userId="a66d4990ec83ac90" providerId="LiveId" clId="{79E3557C-334A-4DDB-9861-8E2C28F86218}" dt="2021-07-20T00:58:39.779" v="8854"/>
          <ac:spMkLst>
            <pc:docMk/>
            <pc:sldMk cId="483866208" sldId="497"/>
            <ac:spMk id="233" creationId="{E760E264-FA8E-4C5F-87A1-4540F2DBA9E5}"/>
          </ac:spMkLst>
        </pc:spChg>
        <pc:spChg chg="mod">
          <ac:chgData name="Minesh Patel" userId="a66d4990ec83ac90" providerId="LiveId" clId="{79E3557C-334A-4DDB-9861-8E2C28F86218}" dt="2021-07-20T00:58:39.779" v="8854"/>
          <ac:spMkLst>
            <pc:docMk/>
            <pc:sldMk cId="483866208" sldId="497"/>
            <ac:spMk id="234" creationId="{753CA056-78F3-4DCE-B35C-8A08A3DED491}"/>
          </ac:spMkLst>
        </pc:spChg>
        <pc:spChg chg="mod">
          <ac:chgData name="Minesh Patel" userId="a66d4990ec83ac90" providerId="LiveId" clId="{79E3557C-334A-4DDB-9861-8E2C28F86218}" dt="2021-07-20T00:58:39.779" v="8854"/>
          <ac:spMkLst>
            <pc:docMk/>
            <pc:sldMk cId="483866208" sldId="497"/>
            <ac:spMk id="236" creationId="{934A52A0-89B1-4C84-BD09-F0B800C2940B}"/>
          </ac:spMkLst>
        </pc:spChg>
        <pc:spChg chg="mod">
          <ac:chgData name="Minesh Patel" userId="a66d4990ec83ac90" providerId="LiveId" clId="{79E3557C-334A-4DDB-9861-8E2C28F86218}" dt="2021-07-20T00:58:39.779" v="8854"/>
          <ac:spMkLst>
            <pc:docMk/>
            <pc:sldMk cId="483866208" sldId="497"/>
            <ac:spMk id="237" creationId="{99430CD8-0437-4FF1-ADEE-F370729D0699}"/>
          </ac:spMkLst>
        </pc:spChg>
        <pc:spChg chg="mod">
          <ac:chgData name="Minesh Patel" userId="a66d4990ec83ac90" providerId="LiveId" clId="{79E3557C-334A-4DDB-9861-8E2C28F86218}" dt="2021-07-20T00:58:39.779" v="8854"/>
          <ac:spMkLst>
            <pc:docMk/>
            <pc:sldMk cId="483866208" sldId="497"/>
            <ac:spMk id="238" creationId="{0E09EFFF-7DB8-4C87-8BAD-AEE3DAD7CBE0}"/>
          </ac:spMkLst>
        </pc:spChg>
        <pc:spChg chg="mod">
          <ac:chgData name="Minesh Patel" userId="a66d4990ec83ac90" providerId="LiveId" clId="{79E3557C-334A-4DDB-9861-8E2C28F86218}" dt="2021-07-20T00:58:39.779" v="8854"/>
          <ac:spMkLst>
            <pc:docMk/>
            <pc:sldMk cId="483866208" sldId="497"/>
            <ac:spMk id="239" creationId="{0DA9F78E-CD71-4E4D-B212-677AC463AA8A}"/>
          </ac:spMkLst>
        </pc:spChg>
        <pc:spChg chg="mod">
          <ac:chgData name="Minesh Patel" userId="a66d4990ec83ac90" providerId="LiveId" clId="{79E3557C-334A-4DDB-9861-8E2C28F86218}" dt="2021-07-20T00:58:39.779" v="8854"/>
          <ac:spMkLst>
            <pc:docMk/>
            <pc:sldMk cId="483866208" sldId="497"/>
            <ac:spMk id="240" creationId="{B65F254F-E91D-417A-853F-BC1659401276}"/>
          </ac:spMkLst>
        </pc:spChg>
        <pc:spChg chg="mod">
          <ac:chgData name="Minesh Patel" userId="a66d4990ec83ac90" providerId="LiveId" clId="{79E3557C-334A-4DDB-9861-8E2C28F86218}" dt="2021-07-20T00:58:39.779" v="8854"/>
          <ac:spMkLst>
            <pc:docMk/>
            <pc:sldMk cId="483866208" sldId="497"/>
            <ac:spMk id="241" creationId="{31A7A59C-FC93-458D-AFAE-FA4EDDD07AD6}"/>
          </ac:spMkLst>
        </pc:spChg>
        <pc:spChg chg="mod">
          <ac:chgData name="Minesh Patel" userId="a66d4990ec83ac90" providerId="LiveId" clId="{79E3557C-334A-4DDB-9861-8E2C28F86218}" dt="2021-07-20T00:58:39.779" v="8854"/>
          <ac:spMkLst>
            <pc:docMk/>
            <pc:sldMk cId="483866208" sldId="497"/>
            <ac:spMk id="242" creationId="{A6858CF3-E1B9-4232-8744-2CCE9173372A}"/>
          </ac:spMkLst>
        </pc:spChg>
        <pc:spChg chg="mod">
          <ac:chgData name="Minesh Patel" userId="a66d4990ec83ac90" providerId="LiveId" clId="{79E3557C-334A-4DDB-9861-8E2C28F86218}" dt="2021-07-20T00:58:39.779" v="8854"/>
          <ac:spMkLst>
            <pc:docMk/>
            <pc:sldMk cId="483866208" sldId="497"/>
            <ac:spMk id="244" creationId="{FBEE2A70-163E-45CE-8659-EFCCCF1DBD1C}"/>
          </ac:spMkLst>
        </pc:spChg>
        <pc:spChg chg="mod">
          <ac:chgData name="Minesh Patel" userId="a66d4990ec83ac90" providerId="LiveId" clId="{79E3557C-334A-4DDB-9861-8E2C28F86218}" dt="2021-07-20T00:58:39.779" v="8854"/>
          <ac:spMkLst>
            <pc:docMk/>
            <pc:sldMk cId="483866208" sldId="497"/>
            <ac:spMk id="245" creationId="{0460707C-A5CA-40E9-9EF4-702D3242DA2D}"/>
          </ac:spMkLst>
        </pc:spChg>
        <pc:spChg chg="mod">
          <ac:chgData name="Minesh Patel" userId="a66d4990ec83ac90" providerId="LiveId" clId="{79E3557C-334A-4DDB-9861-8E2C28F86218}" dt="2021-07-20T00:58:39.779" v="8854"/>
          <ac:spMkLst>
            <pc:docMk/>
            <pc:sldMk cId="483866208" sldId="497"/>
            <ac:spMk id="246" creationId="{F94F0CB9-3E30-4295-8080-8693912B55AB}"/>
          </ac:spMkLst>
        </pc:spChg>
        <pc:spChg chg="mod">
          <ac:chgData name="Minesh Patel" userId="a66d4990ec83ac90" providerId="LiveId" clId="{79E3557C-334A-4DDB-9861-8E2C28F86218}" dt="2021-07-20T00:58:39.779" v="8854"/>
          <ac:spMkLst>
            <pc:docMk/>
            <pc:sldMk cId="483866208" sldId="497"/>
            <ac:spMk id="247" creationId="{162DF688-F33F-4E4D-8E9A-040290F83AC5}"/>
          </ac:spMkLst>
        </pc:spChg>
        <pc:spChg chg="mod">
          <ac:chgData name="Minesh Patel" userId="a66d4990ec83ac90" providerId="LiveId" clId="{79E3557C-334A-4DDB-9861-8E2C28F86218}" dt="2021-07-20T00:58:39.779" v="8854"/>
          <ac:spMkLst>
            <pc:docMk/>
            <pc:sldMk cId="483866208" sldId="497"/>
            <ac:spMk id="248" creationId="{D15B4ED6-C0C0-4EDC-B9E6-8CDBF56D3416}"/>
          </ac:spMkLst>
        </pc:spChg>
        <pc:grpChg chg="del">
          <ac:chgData name="Minesh Patel" userId="a66d4990ec83ac90" providerId="LiveId" clId="{79E3557C-334A-4DDB-9861-8E2C28F86218}" dt="2021-07-20T00:58:39.114" v="8853" actId="478"/>
          <ac:grpSpMkLst>
            <pc:docMk/>
            <pc:sldMk cId="483866208" sldId="497"/>
            <ac:grpSpMk id="106" creationId="{D748643A-558C-4FE0-9BDC-01BB42BDDE52}"/>
          </ac:grpSpMkLst>
        </pc:grpChg>
        <pc:grpChg chg="del">
          <ac:chgData name="Minesh Patel" userId="a66d4990ec83ac90" providerId="LiveId" clId="{79E3557C-334A-4DDB-9861-8E2C28F86218}" dt="2021-07-20T00:58:39.114" v="8853" actId="478"/>
          <ac:grpSpMkLst>
            <pc:docMk/>
            <pc:sldMk cId="483866208" sldId="497"/>
            <ac:grpSpMk id="120" creationId="{13AA91F3-7D6E-4771-997F-E5E99F4A115A}"/>
          </ac:grpSpMkLst>
        </pc:grpChg>
        <pc:grpChg chg="del">
          <ac:chgData name="Minesh Patel" userId="a66d4990ec83ac90" providerId="LiveId" clId="{79E3557C-334A-4DDB-9861-8E2C28F86218}" dt="2021-07-20T00:58:39.114" v="8853" actId="478"/>
          <ac:grpSpMkLst>
            <pc:docMk/>
            <pc:sldMk cId="483866208" sldId="497"/>
            <ac:grpSpMk id="134" creationId="{6C963699-7683-47A0-AACE-39239253D32C}"/>
          </ac:grpSpMkLst>
        </pc:grpChg>
        <pc:grpChg chg="add mod ord">
          <ac:chgData name="Minesh Patel" userId="a66d4990ec83ac90" providerId="LiveId" clId="{79E3557C-334A-4DDB-9861-8E2C28F86218}" dt="2021-07-20T00:58:42.478" v="8855" actId="167"/>
          <ac:grpSpMkLst>
            <pc:docMk/>
            <pc:sldMk cId="483866208" sldId="497"/>
            <ac:grpSpMk id="150" creationId="{ABDF0EF3-EFBE-42E8-97F8-59A359B64109}"/>
          </ac:grpSpMkLst>
        </pc:grpChg>
        <pc:grpChg chg="mod">
          <ac:chgData name="Minesh Patel" userId="a66d4990ec83ac90" providerId="LiveId" clId="{79E3557C-334A-4DDB-9861-8E2C28F86218}" dt="2021-07-20T00:58:39.779" v="8854"/>
          <ac:grpSpMkLst>
            <pc:docMk/>
            <pc:sldMk cId="483866208" sldId="497"/>
            <ac:grpSpMk id="215" creationId="{2D3503AC-DA91-43DA-9B69-6E80F3EE14B9}"/>
          </ac:grpSpMkLst>
        </pc:grpChg>
        <pc:grpChg chg="add mod ord">
          <ac:chgData name="Minesh Patel" userId="a66d4990ec83ac90" providerId="LiveId" clId="{79E3557C-334A-4DDB-9861-8E2C28F86218}" dt="2021-07-20T00:58:42.478" v="8855" actId="167"/>
          <ac:grpSpMkLst>
            <pc:docMk/>
            <pc:sldMk cId="483866208" sldId="497"/>
            <ac:grpSpMk id="221" creationId="{05B289D4-C238-4AEB-9B3F-38BA25057FC1}"/>
          </ac:grpSpMkLst>
        </pc:grpChg>
        <pc:grpChg chg="mod">
          <ac:chgData name="Minesh Patel" userId="a66d4990ec83ac90" providerId="LiveId" clId="{79E3557C-334A-4DDB-9861-8E2C28F86218}" dt="2021-07-20T00:58:39.779" v="8854"/>
          <ac:grpSpMkLst>
            <pc:docMk/>
            <pc:sldMk cId="483866208" sldId="497"/>
            <ac:grpSpMk id="229" creationId="{52AE73B0-0CF5-44D0-AE18-2C202CB2B689}"/>
          </ac:grpSpMkLst>
        </pc:grpChg>
        <pc:grpChg chg="add mod ord">
          <ac:chgData name="Minesh Patel" userId="a66d4990ec83ac90" providerId="LiveId" clId="{79E3557C-334A-4DDB-9861-8E2C28F86218}" dt="2021-07-20T00:58:42.478" v="8855" actId="167"/>
          <ac:grpSpMkLst>
            <pc:docMk/>
            <pc:sldMk cId="483866208" sldId="497"/>
            <ac:grpSpMk id="235" creationId="{354C4CF0-F803-4E35-B087-4B7E1DE28A47}"/>
          </ac:grpSpMkLst>
        </pc:grpChg>
        <pc:grpChg chg="mod">
          <ac:chgData name="Minesh Patel" userId="a66d4990ec83ac90" providerId="LiveId" clId="{79E3557C-334A-4DDB-9861-8E2C28F86218}" dt="2021-07-20T00:58:39.779" v="8854"/>
          <ac:grpSpMkLst>
            <pc:docMk/>
            <pc:sldMk cId="483866208" sldId="497"/>
            <ac:grpSpMk id="243" creationId="{D18BA604-6DA1-4B34-821D-44EBC5FDC483}"/>
          </ac:grpSpMkLst>
        </pc:grpChg>
      </pc:sldChg>
      <pc:sldChg chg="addSp delSp modSp add del mod modAnim">
        <pc:chgData name="Minesh Patel" userId="a66d4990ec83ac90" providerId="LiveId" clId="{79E3557C-334A-4DDB-9861-8E2C28F86218}" dt="2021-07-20T12:19:03.412" v="10587" actId="47"/>
        <pc:sldMkLst>
          <pc:docMk/>
          <pc:sldMk cId="454172090" sldId="498"/>
        </pc:sldMkLst>
        <pc:spChg chg="mod">
          <ac:chgData name="Minesh Patel" userId="a66d4990ec83ac90" providerId="LiveId" clId="{79E3557C-334A-4DDB-9861-8E2C28F86218}" dt="2021-07-20T01:00:08.683" v="8910" actId="20577"/>
          <ac:spMkLst>
            <pc:docMk/>
            <pc:sldMk cId="454172090" sldId="498"/>
            <ac:spMk id="2" creationId="{00000000-0000-0000-0000-000000000000}"/>
          </ac:spMkLst>
        </pc:spChg>
        <pc:spChg chg="del">
          <ac:chgData name="Minesh Patel" userId="a66d4990ec83ac90" providerId="LiveId" clId="{79E3557C-334A-4DDB-9861-8E2C28F86218}" dt="2021-07-20T01:01:20.808" v="8931" actId="478"/>
          <ac:spMkLst>
            <pc:docMk/>
            <pc:sldMk cId="454172090" sldId="498"/>
            <ac:spMk id="5" creationId="{CF0D6EF5-9B05-47E5-8A27-03150B822AFF}"/>
          </ac:spMkLst>
        </pc:spChg>
        <pc:spChg chg="add del mod">
          <ac:chgData name="Minesh Patel" userId="a66d4990ec83ac90" providerId="LiveId" clId="{79E3557C-334A-4DDB-9861-8E2C28F86218}" dt="2021-07-20T01:01:20.092" v="8930" actId="478"/>
          <ac:spMkLst>
            <pc:docMk/>
            <pc:sldMk cId="454172090" sldId="498"/>
            <ac:spMk id="6" creationId="{296DDB0D-7C28-4C08-9190-2611FB37B6DF}"/>
          </ac:spMkLst>
        </pc:spChg>
        <pc:spChg chg="add del mod">
          <ac:chgData name="Minesh Patel" userId="a66d4990ec83ac90" providerId="LiveId" clId="{79E3557C-334A-4DDB-9861-8E2C28F86218}" dt="2021-07-20T01:02:06.631" v="8943" actId="1076"/>
          <ac:spMkLst>
            <pc:docMk/>
            <pc:sldMk cId="454172090" sldId="498"/>
            <ac:spMk id="7" creationId="{B838B623-11B2-4A2B-921B-61AED1EEB187}"/>
          </ac:spMkLst>
        </pc:spChg>
        <pc:spChg chg="del">
          <ac:chgData name="Minesh Patel" userId="a66d4990ec83ac90" providerId="LiveId" clId="{79E3557C-334A-4DDB-9861-8E2C28F86218}" dt="2021-07-20T01:01:18.398" v="8929" actId="478"/>
          <ac:spMkLst>
            <pc:docMk/>
            <pc:sldMk cId="454172090" sldId="498"/>
            <ac:spMk id="8" creationId="{35CF42D7-5108-42A0-926A-6C80ACBF8237}"/>
          </ac:spMkLst>
        </pc:spChg>
        <pc:spChg chg="mod">
          <ac:chgData name="Minesh Patel" userId="a66d4990ec83ac90" providerId="LiveId" clId="{79E3557C-334A-4DDB-9861-8E2C28F86218}" dt="2021-07-20T01:01:29.868" v="8933" actId="2711"/>
          <ac:spMkLst>
            <pc:docMk/>
            <pc:sldMk cId="454172090" sldId="498"/>
            <ac:spMk id="10" creationId="{1C65A40A-903D-4E23-9ADF-F240C236956A}"/>
          </ac:spMkLst>
        </pc:spChg>
        <pc:spChg chg="mod">
          <ac:chgData name="Minesh Patel" userId="a66d4990ec83ac90" providerId="LiveId" clId="{79E3557C-334A-4DDB-9861-8E2C28F86218}" dt="2021-07-20T01:01:29.868" v="8933" actId="2711"/>
          <ac:spMkLst>
            <pc:docMk/>
            <pc:sldMk cId="454172090" sldId="498"/>
            <ac:spMk id="12" creationId="{7D38EDC4-5EDC-4978-9ED1-5615245A9D94}"/>
          </ac:spMkLst>
        </pc:spChg>
        <pc:spChg chg="mod">
          <ac:chgData name="Minesh Patel" userId="a66d4990ec83ac90" providerId="LiveId" clId="{79E3557C-334A-4DDB-9861-8E2C28F86218}" dt="2021-07-20T01:01:29.868" v="8933" actId="2711"/>
          <ac:spMkLst>
            <pc:docMk/>
            <pc:sldMk cId="454172090" sldId="498"/>
            <ac:spMk id="13" creationId="{5DB154E4-0BE6-4F26-BA0E-3A1B231C1591}"/>
          </ac:spMkLst>
        </pc:spChg>
        <pc:spChg chg="mod">
          <ac:chgData name="Minesh Patel" userId="a66d4990ec83ac90" providerId="LiveId" clId="{79E3557C-334A-4DDB-9861-8E2C28F86218}" dt="2021-07-20T01:01:29.868" v="8933" actId="2711"/>
          <ac:spMkLst>
            <pc:docMk/>
            <pc:sldMk cId="454172090" sldId="498"/>
            <ac:spMk id="14" creationId="{1E448BA8-CE03-40FB-8CDA-2652A81BF1F9}"/>
          </ac:spMkLst>
        </pc:spChg>
        <pc:spChg chg="mod">
          <ac:chgData name="Minesh Patel" userId="a66d4990ec83ac90" providerId="LiveId" clId="{79E3557C-334A-4DDB-9861-8E2C28F86218}" dt="2021-07-20T01:01:29.868" v="8933" actId="2711"/>
          <ac:spMkLst>
            <pc:docMk/>
            <pc:sldMk cId="454172090" sldId="498"/>
            <ac:spMk id="17" creationId="{33B54CCB-C4ED-47B0-9512-0887E4A5D1CA}"/>
          </ac:spMkLst>
        </pc:spChg>
        <pc:spChg chg="mod">
          <ac:chgData name="Minesh Patel" userId="a66d4990ec83ac90" providerId="LiveId" clId="{79E3557C-334A-4DDB-9861-8E2C28F86218}" dt="2021-07-20T01:01:29.868" v="8933" actId="2711"/>
          <ac:spMkLst>
            <pc:docMk/>
            <pc:sldMk cId="454172090" sldId="498"/>
            <ac:spMk id="33" creationId="{A317A27C-3314-403B-B604-A89EE3D9001A}"/>
          </ac:spMkLst>
        </pc:spChg>
        <pc:spChg chg="mod">
          <ac:chgData name="Minesh Patel" userId="a66d4990ec83ac90" providerId="LiveId" clId="{79E3557C-334A-4DDB-9861-8E2C28F86218}" dt="2021-07-20T01:01:29.868" v="8933" actId="2711"/>
          <ac:spMkLst>
            <pc:docMk/>
            <pc:sldMk cId="454172090" sldId="498"/>
            <ac:spMk id="38" creationId="{B5A73B39-B89D-4583-BDE8-E4EC3FCD548E}"/>
          </ac:spMkLst>
        </pc:spChg>
        <pc:spChg chg="mod">
          <ac:chgData name="Minesh Patel" userId="a66d4990ec83ac90" providerId="LiveId" clId="{79E3557C-334A-4DDB-9861-8E2C28F86218}" dt="2021-07-20T01:01:29.868" v="8933" actId="2711"/>
          <ac:spMkLst>
            <pc:docMk/>
            <pc:sldMk cId="454172090" sldId="498"/>
            <ac:spMk id="39" creationId="{4C3888F7-D684-48CE-BCB6-2DEA30BF03E7}"/>
          </ac:spMkLst>
        </pc:spChg>
        <pc:spChg chg="mod">
          <ac:chgData name="Minesh Patel" userId="a66d4990ec83ac90" providerId="LiveId" clId="{79E3557C-334A-4DDB-9861-8E2C28F86218}" dt="2021-07-20T01:01:29.868" v="8933" actId="2711"/>
          <ac:spMkLst>
            <pc:docMk/>
            <pc:sldMk cId="454172090" sldId="498"/>
            <ac:spMk id="40" creationId="{BF094C9A-F6A0-4622-82F5-E534FCF236C4}"/>
          </ac:spMkLst>
        </pc:spChg>
        <pc:spChg chg="mod">
          <ac:chgData name="Minesh Patel" userId="a66d4990ec83ac90" providerId="LiveId" clId="{79E3557C-334A-4DDB-9861-8E2C28F86218}" dt="2021-07-20T01:01:29.868" v="8933" actId="2711"/>
          <ac:spMkLst>
            <pc:docMk/>
            <pc:sldMk cId="454172090" sldId="498"/>
            <ac:spMk id="41" creationId="{B525A801-3E16-4FD5-8841-5F15C6314891}"/>
          </ac:spMkLst>
        </pc:spChg>
        <pc:spChg chg="mod">
          <ac:chgData name="Minesh Patel" userId="a66d4990ec83ac90" providerId="LiveId" clId="{79E3557C-334A-4DDB-9861-8E2C28F86218}" dt="2021-07-20T01:01:29.868" v="8933" actId="2711"/>
          <ac:spMkLst>
            <pc:docMk/>
            <pc:sldMk cId="454172090" sldId="498"/>
            <ac:spMk id="42" creationId="{49A1BBDA-04B4-43C0-919C-C7C33CD83BEA}"/>
          </ac:spMkLst>
        </pc:spChg>
        <pc:spChg chg="mod">
          <ac:chgData name="Minesh Patel" userId="a66d4990ec83ac90" providerId="LiveId" clId="{79E3557C-334A-4DDB-9861-8E2C28F86218}" dt="2021-07-20T01:01:29.868" v="8933" actId="2711"/>
          <ac:spMkLst>
            <pc:docMk/>
            <pc:sldMk cId="454172090" sldId="498"/>
            <ac:spMk id="43" creationId="{664CAAC9-EC58-4897-9A63-7249319FDB76}"/>
          </ac:spMkLst>
        </pc:spChg>
        <pc:spChg chg="mod">
          <ac:chgData name="Minesh Patel" userId="a66d4990ec83ac90" providerId="LiveId" clId="{79E3557C-334A-4DDB-9861-8E2C28F86218}" dt="2021-07-20T01:01:29.868" v="8933" actId="2711"/>
          <ac:spMkLst>
            <pc:docMk/>
            <pc:sldMk cId="454172090" sldId="498"/>
            <ac:spMk id="44" creationId="{31643876-505A-45A6-BF67-775A4D0D0464}"/>
          </ac:spMkLst>
        </pc:spChg>
        <pc:spChg chg="mod">
          <ac:chgData name="Minesh Patel" userId="a66d4990ec83ac90" providerId="LiveId" clId="{79E3557C-334A-4DDB-9861-8E2C28F86218}" dt="2021-07-20T01:01:29.868" v="8933" actId="2711"/>
          <ac:spMkLst>
            <pc:docMk/>
            <pc:sldMk cId="454172090" sldId="498"/>
            <ac:spMk id="45" creationId="{52E5AA05-4E92-4EB8-BC1D-E6C5E181F3DC}"/>
          </ac:spMkLst>
        </pc:spChg>
        <pc:spChg chg="mod">
          <ac:chgData name="Minesh Patel" userId="a66d4990ec83ac90" providerId="LiveId" clId="{79E3557C-334A-4DDB-9861-8E2C28F86218}" dt="2021-07-20T01:01:29.868" v="8933" actId="2711"/>
          <ac:spMkLst>
            <pc:docMk/>
            <pc:sldMk cId="454172090" sldId="498"/>
            <ac:spMk id="46" creationId="{A3D85A10-7198-4A35-88FB-22B54E3EA9AF}"/>
          </ac:spMkLst>
        </pc:spChg>
        <pc:spChg chg="mod">
          <ac:chgData name="Minesh Patel" userId="a66d4990ec83ac90" providerId="LiveId" clId="{79E3557C-334A-4DDB-9861-8E2C28F86218}" dt="2021-07-20T01:01:29.868" v="8933" actId="2711"/>
          <ac:spMkLst>
            <pc:docMk/>
            <pc:sldMk cId="454172090" sldId="498"/>
            <ac:spMk id="47" creationId="{E885ED31-E0C5-42D1-A05F-2E3EDA1A8C28}"/>
          </ac:spMkLst>
        </pc:spChg>
        <pc:spChg chg="mod">
          <ac:chgData name="Minesh Patel" userId="a66d4990ec83ac90" providerId="LiveId" clId="{79E3557C-334A-4DDB-9861-8E2C28F86218}" dt="2021-07-20T01:01:29.868" v="8933" actId="2711"/>
          <ac:spMkLst>
            <pc:docMk/>
            <pc:sldMk cId="454172090" sldId="498"/>
            <ac:spMk id="48" creationId="{936E6E8D-1D30-4803-A9B8-073F0A4C541D}"/>
          </ac:spMkLst>
        </pc:spChg>
        <pc:spChg chg="mod">
          <ac:chgData name="Minesh Patel" userId="a66d4990ec83ac90" providerId="LiveId" clId="{79E3557C-334A-4DDB-9861-8E2C28F86218}" dt="2021-07-20T01:01:29.868" v="8933" actId="2711"/>
          <ac:spMkLst>
            <pc:docMk/>
            <pc:sldMk cId="454172090" sldId="498"/>
            <ac:spMk id="49" creationId="{D9BB4223-2FB4-4B0C-BBF0-BBFB0D87FC62}"/>
          </ac:spMkLst>
        </pc:spChg>
        <pc:spChg chg="mod">
          <ac:chgData name="Minesh Patel" userId="a66d4990ec83ac90" providerId="LiveId" clId="{79E3557C-334A-4DDB-9861-8E2C28F86218}" dt="2021-07-20T01:01:29.868" v="8933" actId="2711"/>
          <ac:spMkLst>
            <pc:docMk/>
            <pc:sldMk cId="454172090" sldId="498"/>
            <ac:spMk id="50" creationId="{BCD82002-F244-4E4D-A599-7E753556C3B2}"/>
          </ac:spMkLst>
        </pc:spChg>
        <pc:spChg chg="mod">
          <ac:chgData name="Minesh Patel" userId="a66d4990ec83ac90" providerId="LiveId" clId="{79E3557C-334A-4DDB-9861-8E2C28F86218}" dt="2021-07-20T01:01:29.868" v="8933" actId="2711"/>
          <ac:spMkLst>
            <pc:docMk/>
            <pc:sldMk cId="454172090" sldId="498"/>
            <ac:spMk id="52" creationId="{189539C5-70D4-4150-8E74-645A0E31B7A6}"/>
          </ac:spMkLst>
        </pc:spChg>
        <pc:spChg chg="mod">
          <ac:chgData name="Minesh Patel" userId="a66d4990ec83ac90" providerId="LiveId" clId="{79E3557C-334A-4DDB-9861-8E2C28F86218}" dt="2021-07-20T01:01:29.868" v="8933" actId="2711"/>
          <ac:spMkLst>
            <pc:docMk/>
            <pc:sldMk cId="454172090" sldId="498"/>
            <ac:spMk id="53" creationId="{0F7D5402-47A9-4456-8C95-0A239346B43E}"/>
          </ac:spMkLst>
        </pc:spChg>
        <pc:spChg chg="mod">
          <ac:chgData name="Minesh Patel" userId="a66d4990ec83ac90" providerId="LiveId" clId="{79E3557C-334A-4DDB-9861-8E2C28F86218}" dt="2021-07-20T01:01:29.868" v="8933" actId="2711"/>
          <ac:spMkLst>
            <pc:docMk/>
            <pc:sldMk cId="454172090" sldId="498"/>
            <ac:spMk id="54" creationId="{74F8B32E-C40B-4DB5-84CF-E47DBDFBCCA3}"/>
          </ac:spMkLst>
        </pc:spChg>
        <pc:spChg chg="mod">
          <ac:chgData name="Minesh Patel" userId="a66d4990ec83ac90" providerId="LiveId" clId="{79E3557C-334A-4DDB-9861-8E2C28F86218}" dt="2021-07-20T01:01:29.868" v="8933" actId="2711"/>
          <ac:spMkLst>
            <pc:docMk/>
            <pc:sldMk cId="454172090" sldId="498"/>
            <ac:spMk id="55" creationId="{FC0FB180-7603-44E8-BBF6-2CE5090E72EF}"/>
          </ac:spMkLst>
        </pc:spChg>
        <pc:spChg chg="mod">
          <ac:chgData name="Minesh Patel" userId="a66d4990ec83ac90" providerId="LiveId" clId="{79E3557C-334A-4DDB-9861-8E2C28F86218}" dt="2021-07-20T01:01:29.868" v="8933" actId="2711"/>
          <ac:spMkLst>
            <pc:docMk/>
            <pc:sldMk cId="454172090" sldId="498"/>
            <ac:spMk id="56" creationId="{5597862A-9A3C-4FCB-A7BD-098DCE0EA848}"/>
          </ac:spMkLst>
        </pc:spChg>
        <pc:spChg chg="mod">
          <ac:chgData name="Minesh Patel" userId="a66d4990ec83ac90" providerId="LiveId" clId="{79E3557C-334A-4DDB-9861-8E2C28F86218}" dt="2021-07-20T01:01:29.868" v="8933" actId="2711"/>
          <ac:spMkLst>
            <pc:docMk/>
            <pc:sldMk cId="454172090" sldId="498"/>
            <ac:spMk id="57" creationId="{C2D6ACCC-CC51-4975-A61B-77E5A78D3ED6}"/>
          </ac:spMkLst>
        </pc:spChg>
        <pc:spChg chg="mod">
          <ac:chgData name="Minesh Patel" userId="a66d4990ec83ac90" providerId="LiveId" clId="{79E3557C-334A-4DDB-9861-8E2C28F86218}" dt="2021-07-20T01:01:29.868" v="8933" actId="2711"/>
          <ac:spMkLst>
            <pc:docMk/>
            <pc:sldMk cId="454172090" sldId="498"/>
            <ac:spMk id="58" creationId="{0B12C2AB-808B-4220-9361-FA4F25F81830}"/>
          </ac:spMkLst>
        </pc:spChg>
        <pc:spChg chg="mod">
          <ac:chgData name="Minesh Patel" userId="a66d4990ec83ac90" providerId="LiveId" clId="{79E3557C-334A-4DDB-9861-8E2C28F86218}" dt="2021-07-20T01:01:29.868" v="8933" actId="2711"/>
          <ac:spMkLst>
            <pc:docMk/>
            <pc:sldMk cId="454172090" sldId="498"/>
            <ac:spMk id="59" creationId="{FFDB1F73-503A-4214-825A-7897503585B9}"/>
          </ac:spMkLst>
        </pc:spChg>
        <pc:spChg chg="mod">
          <ac:chgData name="Minesh Patel" userId="a66d4990ec83ac90" providerId="LiveId" clId="{79E3557C-334A-4DDB-9861-8E2C28F86218}" dt="2021-07-20T01:01:29.868" v="8933" actId="2711"/>
          <ac:spMkLst>
            <pc:docMk/>
            <pc:sldMk cId="454172090" sldId="498"/>
            <ac:spMk id="60" creationId="{B9C89E6C-4EEB-4067-92C2-93E35E760E34}"/>
          </ac:spMkLst>
        </pc:spChg>
        <pc:spChg chg="mod">
          <ac:chgData name="Minesh Patel" userId="a66d4990ec83ac90" providerId="LiveId" clId="{79E3557C-334A-4DDB-9861-8E2C28F86218}" dt="2021-07-20T01:01:29.868" v="8933" actId="2711"/>
          <ac:spMkLst>
            <pc:docMk/>
            <pc:sldMk cId="454172090" sldId="498"/>
            <ac:spMk id="62" creationId="{3ACCD9D1-F8A7-4CEC-8AED-278DF6EBFF33}"/>
          </ac:spMkLst>
        </pc:spChg>
        <pc:spChg chg="mod">
          <ac:chgData name="Minesh Patel" userId="a66d4990ec83ac90" providerId="LiveId" clId="{79E3557C-334A-4DDB-9861-8E2C28F86218}" dt="2021-07-20T01:01:29.868" v="8933" actId="2711"/>
          <ac:spMkLst>
            <pc:docMk/>
            <pc:sldMk cId="454172090" sldId="498"/>
            <ac:spMk id="65" creationId="{1AD0CA16-39B0-4215-BE04-2331A57F9234}"/>
          </ac:spMkLst>
        </pc:spChg>
        <pc:spChg chg="mod">
          <ac:chgData name="Minesh Patel" userId="a66d4990ec83ac90" providerId="LiveId" clId="{79E3557C-334A-4DDB-9861-8E2C28F86218}" dt="2021-07-20T01:01:29.868" v="8933" actId="2711"/>
          <ac:spMkLst>
            <pc:docMk/>
            <pc:sldMk cId="454172090" sldId="498"/>
            <ac:spMk id="66" creationId="{3C3A689B-CB77-4899-A28A-B202A5AADF80}"/>
          </ac:spMkLst>
        </pc:spChg>
        <pc:spChg chg="mod">
          <ac:chgData name="Minesh Patel" userId="a66d4990ec83ac90" providerId="LiveId" clId="{79E3557C-334A-4DDB-9861-8E2C28F86218}" dt="2021-07-20T01:01:29.868" v="8933" actId="2711"/>
          <ac:spMkLst>
            <pc:docMk/>
            <pc:sldMk cId="454172090" sldId="498"/>
            <ac:spMk id="67" creationId="{2C3E7340-25EA-431E-A63B-A57ED285EA9C}"/>
          </ac:spMkLst>
        </pc:spChg>
        <pc:spChg chg="mod">
          <ac:chgData name="Minesh Patel" userId="a66d4990ec83ac90" providerId="LiveId" clId="{79E3557C-334A-4DDB-9861-8E2C28F86218}" dt="2021-07-20T01:01:29.868" v="8933" actId="2711"/>
          <ac:spMkLst>
            <pc:docMk/>
            <pc:sldMk cId="454172090" sldId="498"/>
            <ac:spMk id="68" creationId="{DA625F40-B96B-4C66-8BC6-5EB1772CA0B7}"/>
          </ac:spMkLst>
        </pc:spChg>
        <pc:spChg chg="mod">
          <ac:chgData name="Minesh Patel" userId="a66d4990ec83ac90" providerId="LiveId" clId="{79E3557C-334A-4DDB-9861-8E2C28F86218}" dt="2021-07-20T01:01:29.868" v="8933" actId="2711"/>
          <ac:spMkLst>
            <pc:docMk/>
            <pc:sldMk cId="454172090" sldId="498"/>
            <ac:spMk id="69" creationId="{E43D0B9A-760C-416A-A571-96454EB038D9}"/>
          </ac:spMkLst>
        </pc:spChg>
        <pc:spChg chg="mod">
          <ac:chgData name="Minesh Patel" userId="a66d4990ec83ac90" providerId="LiveId" clId="{79E3557C-334A-4DDB-9861-8E2C28F86218}" dt="2021-07-20T01:01:29.868" v="8933" actId="2711"/>
          <ac:spMkLst>
            <pc:docMk/>
            <pc:sldMk cId="454172090" sldId="498"/>
            <ac:spMk id="70" creationId="{3AC5A485-D45A-4C0E-906E-A81066B627CE}"/>
          </ac:spMkLst>
        </pc:spChg>
        <pc:spChg chg="mod">
          <ac:chgData name="Minesh Patel" userId="a66d4990ec83ac90" providerId="LiveId" clId="{79E3557C-334A-4DDB-9861-8E2C28F86218}" dt="2021-07-20T01:01:29.868" v="8933" actId="2711"/>
          <ac:spMkLst>
            <pc:docMk/>
            <pc:sldMk cId="454172090" sldId="498"/>
            <ac:spMk id="71" creationId="{09CEFA63-7BD6-4773-B12B-5B550F987D77}"/>
          </ac:spMkLst>
        </pc:spChg>
        <pc:spChg chg="mod">
          <ac:chgData name="Minesh Patel" userId="a66d4990ec83ac90" providerId="LiveId" clId="{79E3557C-334A-4DDB-9861-8E2C28F86218}" dt="2021-07-20T01:01:29.868" v="8933" actId="2711"/>
          <ac:spMkLst>
            <pc:docMk/>
            <pc:sldMk cId="454172090" sldId="498"/>
            <ac:spMk id="72" creationId="{D5BE2CDB-7FD4-4256-901E-3DBBDE72364B}"/>
          </ac:spMkLst>
        </pc:spChg>
        <pc:spChg chg="mod">
          <ac:chgData name="Minesh Patel" userId="a66d4990ec83ac90" providerId="LiveId" clId="{79E3557C-334A-4DDB-9861-8E2C28F86218}" dt="2021-07-20T01:01:29.868" v="8933" actId="2711"/>
          <ac:spMkLst>
            <pc:docMk/>
            <pc:sldMk cId="454172090" sldId="498"/>
            <ac:spMk id="73" creationId="{C5C28B9D-E78F-4B29-8087-C3E2D0E01FBA}"/>
          </ac:spMkLst>
        </pc:spChg>
        <pc:spChg chg="mod">
          <ac:chgData name="Minesh Patel" userId="a66d4990ec83ac90" providerId="LiveId" clId="{79E3557C-334A-4DDB-9861-8E2C28F86218}" dt="2021-07-20T01:01:29.868" v="8933" actId="2711"/>
          <ac:spMkLst>
            <pc:docMk/>
            <pc:sldMk cId="454172090" sldId="498"/>
            <ac:spMk id="74" creationId="{C82DBE50-D4D5-4480-9B93-DDB94636BD0F}"/>
          </ac:spMkLst>
        </pc:spChg>
        <pc:spChg chg="mod">
          <ac:chgData name="Minesh Patel" userId="a66d4990ec83ac90" providerId="LiveId" clId="{79E3557C-334A-4DDB-9861-8E2C28F86218}" dt="2021-07-20T01:01:29.868" v="8933" actId="2711"/>
          <ac:spMkLst>
            <pc:docMk/>
            <pc:sldMk cId="454172090" sldId="498"/>
            <ac:spMk id="77" creationId="{82D60A81-59E6-43FD-8B4B-37F27A24787A}"/>
          </ac:spMkLst>
        </pc:spChg>
        <pc:spChg chg="mod">
          <ac:chgData name="Minesh Patel" userId="a66d4990ec83ac90" providerId="LiveId" clId="{79E3557C-334A-4DDB-9861-8E2C28F86218}" dt="2021-07-20T01:01:29.868" v="8933" actId="2711"/>
          <ac:spMkLst>
            <pc:docMk/>
            <pc:sldMk cId="454172090" sldId="498"/>
            <ac:spMk id="78" creationId="{C08BF8CB-286E-492D-930A-DC83361BB42A}"/>
          </ac:spMkLst>
        </pc:spChg>
        <pc:spChg chg="mod">
          <ac:chgData name="Minesh Patel" userId="a66d4990ec83ac90" providerId="LiveId" clId="{79E3557C-334A-4DDB-9861-8E2C28F86218}" dt="2021-07-20T01:01:29.868" v="8933" actId="2711"/>
          <ac:spMkLst>
            <pc:docMk/>
            <pc:sldMk cId="454172090" sldId="498"/>
            <ac:spMk id="79" creationId="{28E8D33E-D8D4-4A65-A0BC-D22DC5C50A73}"/>
          </ac:spMkLst>
        </pc:spChg>
        <pc:spChg chg="mod">
          <ac:chgData name="Minesh Patel" userId="a66d4990ec83ac90" providerId="LiveId" clId="{79E3557C-334A-4DDB-9861-8E2C28F86218}" dt="2021-07-20T01:01:29.868" v="8933" actId="2711"/>
          <ac:spMkLst>
            <pc:docMk/>
            <pc:sldMk cId="454172090" sldId="498"/>
            <ac:spMk id="80" creationId="{17FE1B5D-BE4C-4944-8E5D-8113A69264CB}"/>
          </ac:spMkLst>
        </pc:spChg>
        <pc:spChg chg="mod">
          <ac:chgData name="Minesh Patel" userId="a66d4990ec83ac90" providerId="LiveId" clId="{79E3557C-334A-4DDB-9861-8E2C28F86218}" dt="2021-07-20T01:01:29.868" v="8933" actId="2711"/>
          <ac:spMkLst>
            <pc:docMk/>
            <pc:sldMk cId="454172090" sldId="498"/>
            <ac:spMk id="81" creationId="{4B956D1C-1B06-4AAF-BFE9-7865A9FB6F7E}"/>
          </ac:spMkLst>
        </pc:spChg>
        <pc:spChg chg="mod">
          <ac:chgData name="Minesh Patel" userId="a66d4990ec83ac90" providerId="LiveId" clId="{79E3557C-334A-4DDB-9861-8E2C28F86218}" dt="2021-07-20T01:01:29.868" v="8933" actId="2711"/>
          <ac:spMkLst>
            <pc:docMk/>
            <pc:sldMk cId="454172090" sldId="498"/>
            <ac:spMk id="82" creationId="{8054D9B5-F263-47F7-B354-F9CEABBEC746}"/>
          </ac:spMkLst>
        </pc:spChg>
        <pc:spChg chg="mod">
          <ac:chgData name="Minesh Patel" userId="a66d4990ec83ac90" providerId="LiveId" clId="{79E3557C-334A-4DDB-9861-8E2C28F86218}" dt="2021-07-20T01:01:29.868" v="8933" actId="2711"/>
          <ac:spMkLst>
            <pc:docMk/>
            <pc:sldMk cId="454172090" sldId="498"/>
            <ac:spMk id="83" creationId="{B96ECEC5-2A7B-4083-8D0B-D513F54EC591}"/>
          </ac:spMkLst>
        </pc:spChg>
        <pc:spChg chg="mod">
          <ac:chgData name="Minesh Patel" userId="a66d4990ec83ac90" providerId="LiveId" clId="{79E3557C-334A-4DDB-9861-8E2C28F86218}" dt="2021-07-20T01:01:29.868" v="8933" actId="2711"/>
          <ac:spMkLst>
            <pc:docMk/>
            <pc:sldMk cId="454172090" sldId="498"/>
            <ac:spMk id="84" creationId="{6C0A6E66-0685-47DF-9C1E-EB88D63CAABB}"/>
          </ac:spMkLst>
        </pc:spChg>
        <pc:spChg chg="mod">
          <ac:chgData name="Minesh Patel" userId="a66d4990ec83ac90" providerId="LiveId" clId="{79E3557C-334A-4DDB-9861-8E2C28F86218}" dt="2021-07-20T01:01:29.868" v="8933" actId="2711"/>
          <ac:spMkLst>
            <pc:docMk/>
            <pc:sldMk cId="454172090" sldId="498"/>
            <ac:spMk id="85" creationId="{3ED0799C-6D69-4415-AEFE-78246715FC25}"/>
          </ac:spMkLst>
        </pc:spChg>
        <pc:spChg chg="mod">
          <ac:chgData name="Minesh Patel" userId="a66d4990ec83ac90" providerId="LiveId" clId="{79E3557C-334A-4DDB-9861-8E2C28F86218}" dt="2021-07-20T01:01:29.868" v="8933" actId="2711"/>
          <ac:spMkLst>
            <pc:docMk/>
            <pc:sldMk cId="454172090" sldId="498"/>
            <ac:spMk id="86" creationId="{27E83DB8-1C94-4E38-80F9-AAD4AC1EE773}"/>
          </ac:spMkLst>
        </pc:spChg>
        <pc:spChg chg="mod">
          <ac:chgData name="Minesh Patel" userId="a66d4990ec83ac90" providerId="LiveId" clId="{79E3557C-334A-4DDB-9861-8E2C28F86218}" dt="2021-07-20T01:01:29.868" v="8933" actId="2711"/>
          <ac:spMkLst>
            <pc:docMk/>
            <pc:sldMk cId="454172090" sldId="498"/>
            <ac:spMk id="87" creationId="{613758D2-7391-4E75-A816-EA2EF9B099D5}"/>
          </ac:spMkLst>
        </pc:spChg>
        <pc:spChg chg="mod">
          <ac:chgData name="Minesh Patel" userId="a66d4990ec83ac90" providerId="LiveId" clId="{79E3557C-334A-4DDB-9861-8E2C28F86218}" dt="2021-07-20T01:01:29.868" v="8933" actId="2711"/>
          <ac:spMkLst>
            <pc:docMk/>
            <pc:sldMk cId="454172090" sldId="498"/>
            <ac:spMk id="88" creationId="{ABAF8D18-0F1B-46FB-9281-D960ADF00490}"/>
          </ac:spMkLst>
        </pc:spChg>
        <pc:spChg chg="mod">
          <ac:chgData name="Minesh Patel" userId="a66d4990ec83ac90" providerId="LiveId" clId="{79E3557C-334A-4DDB-9861-8E2C28F86218}" dt="2021-07-20T01:01:29.868" v="8933" actId="2711"/>
          <ac:spMkLst>
            <pc:docMk/>
            <pc:sldMk cId="454172090" sldId="498"/>
            <ac:spMk id="89" creationId="{08006CC4-AD35-4342-A05A-F63EEBE0452A}"/>
          </ac:spMkLst>
        </pc:spChg>
        <pc:spChg chg="add mod">
          <ac:chgData name="Minesh Patel" userId="a66d4990ec83ac90" providerId="LiveId" clId="{79E3557C-334A-4DDB-9861-8E2C28F86218}" dt="2021-07-20T01:02:28.887" v="8951" actId="1076"/>
          <ac:spMkLst>
            <pc:docMk/>
            <pc:sldMk cId="454172090" sldId="498"/>
            <ac:spMk id="90" creationId="{94571D3D-F862-4F3D-9773-487848B7B9D8}"/>
          </ac:spMkLst>
        </pc:spChg>
        <pc:spChg chg="add mod">
          <ac:chgData name="Minesh Patel" userId="a66d4990ec83ac90" providerId="LiveId" clId="{79E3557C-334A-4DDB-9861-8E2C28F86218}" dt="2021-07-20T01:02:26.349" v="8950" actId="1076"/>
          <ac:spMkLst>
            <pc:docMk/>
            <pc:sldMk cId="454172090" sldId="498"/>
            <ac:spMk id="91" creationId="{4AB25B76-AD89-4106-946F-F196851D0F2B}"/>
          </ac:spMkLst>
        </pc:spChg>
        <pc:grpChg chg="add mod">
          <ac:chgData name="Minesh Patel" userId="a66d4990ec83ac90" providerId="LiveId" clId="{79E3557C-334A-4DDB-9861-8E2C28F86218}" dt="2021-07-20T01:01:21.374" v="8932"/>
          <ac:grpSpMkLst>
            <pc:docMk/>
            <pc:sldMk cId="454172090" sldId="498"/>
            <ac:grpSpMk id="9" creationId="{C41F797C-2E14-416D-97F8-986CE73EE1D8}"/>
          </ac:grpSpMkLst>
        </pc:grpChg>
        <pc:grpChg chg="mod">
          <ac:chgData name="Minesh Patel" userId="a66d4990ec83ac90" providerId="LiveId" clId="{79E3557C-334A-4DDB-9861-8E2C28F86218}" dt="2021-07-20T01:01:21.374" v="8932"/>
          <ac:grpSpMkLst>
            <pc:docMk/>
            <pc:sldMk cId="454172090" sldId="498"/>
            <ac:grpSpMk id="11" creationId="{6D9C5A16-FA5C-47EF-9A67-AAD491FCF7D2}"/>
          </ac:grpSpMkLst>
        </pc:grpChg>
        <pc:grpChg chg="mod">
          <ac:chgData name="Minesh Patel" userId="a66d4990ec83ac90" providerId="LiveId" clId="{79E3557C-334A-4DDB-9861-8E2C28F86218}" dt="2021-07-20T01:01:21.374" v="8932"/>
          <ac:grpSpMkLst>
            <pc:docMk/>
            <pc:sldMk cId="454172090" sldId="498"/>
            <ac:grpSpMk id="15" creationId="{BE1B1B9B-EE44-47BB-A51C-03CE22862C24}"/>
          </ac:grpSpMkLst>
        </pc:grpChg>
        <pc:grpChg chg="mod">
          <ac:chgData name="Minesh Patel" userId="a66d4990ec83ac90" providerId="LiveId" clId="{79E3557C-334A-4DDB-9861-8E2C28F86218}" dt="2021-07-20T01:01:21.374" v="8932"/>
          <ac:grpSpMkLst>
            <pc:docMk/>
            <pc:sldMk cId="454172090" sldId="498"/>
            <ac:grpSpMk id="16" creationId="{A6DCDA9A-788F-4706-BE4A-38C64D6B94BD}"/>
          </ac:grpSpMkLst>
        </pc:grpChg>
        <pc:grpChg chg="add mod">
          <ac:chgData name="Minesh Patel" userId="a66d4990ec83ac90" providerId="LiveId" clId="{79E3557C-334A-4DDB-9861-8E2C28F86218}" dt="2021-07-20T01:01:21.374" v="8932"/>
          <ac:grpSpMkLst>
            <pc:docMk/>
            <pc:sldMk cId="454172090" sldId="498"/>
            <ac:grpSpMk id="32" creationId="{F7A94A01-FDB0-4C80-99B3-5B12D585D979}"/>
          </ac:grpSpMkLst>
        </pc:grpChg>
        <pc:grpChg chg="mod">
          <ac:chgData name="Minesh Patel" userId="a66d4990ec83ac90" providerId="LiveId" clId="{79E3557C-334A-4DDB-9861-8E2C28F86218}" dt="2021-07-20T01:01:21.374" v="8932"/>
          <ac:grpSpMkLst>
            <pc:docMk/>
            <pc:sldMk cId="454172090" sldId="498"/>
            <ac:grpSpMk id="34" creationId="{BAE97A02-1A5D-4213-94EB-EBEF2C0CA62F}"/>
          </ac:grpSpMkLst>
        </pc:grpChg>
        <pc:grpChg chg="mod">
          <ac:chgData name="Minesh Patel" userId="a66d4990ec83ac90" providerId="LiveId" clId="{79E3557C-334A-4DDB-9861-8E2C28F86218}" dt="2021-07-20T01:01:21.374" v="8932"/>
          <ac:grpSpMkLst>
            <pc:docMk/>
            <pc:sldMk cId="454172090" sldId="498"/>
            <ac:grpSpMk id="35" creationId="{B9759F18-C2DB-4E97-A29F-EBBF6149C1DF}"/>
          </ac:grpSpMkLst>
        </pc:grpChg>
        <pc:grpChg chg="mod">
          <ac:chgData name="Minesh Patel" userId="a66d4990ec83ac90" providerId="LiveId" clId="{79E3557C-334A-4DDB-9861-8E2C28F86218}" dt="2021-07-20T01:01:21.374" v="8932"/>
          <ac:grpSpMkLst>
            <pc:docMk/>
            <pc:sldMk cId="454172090" sldId="498"/>
            <ac:grpSpMk id="36" creationId="{42F2B684-01CA-4841-9EC6-2CEFA309CB4F}"/>
          </ac:grpSpMkLst>
        </pc:grpChg>
        <pc:grpChg chg="mod">
          <ac:chgData name="Minesh Patel" userId="a66d4990ec83ac90" providerId="LiveId" clId="{79E3557C-334A-4DDB-9861-8E2C28F86218}" dt="2021-07-20T01:01:21.374" v="8932"/>
          <ac:grpSpMkLst>
            <pc:docMk/>
            <pc:sldMk cId="454172090" sldId="498"/>
            <ac:grpSpMk id="37" creationId="{B6244234-AE0C-427E-A853-21B41EFA7121}"/>
          </ac:grpSpMkLst>
        </pc:grpChg>
        <pc:grpChg chg="mod">
          <ac:chgData name="Minesh Patel" userId="a66d4990ec83ac90" providerId="LiveId" clId="{79E3557C-334A-4DDB-9861-8E2C28F86218}" dt="2021-07-20T01:01:21.374" v="8932"/>
          <ac:grpSpMkLst>
            <pc:docMk/>
            <pc:sldMk cId="454172090" sldId="498"/>
            <ac:grpSpMk id="51" creationId="{8B43D171-D6C8-414E-9778-B5D88E7D51F6}"/>
          </ac:grpSpMkLst>
        </pc:grpChg>
        <pc:grpChg chg="add mod">
          <ac:chgData name="Minesh Patel" userId="a66d4990ec83ac90" providerId="LiveId" clId="{79E3557C-334A-4DDB-9861-8E2C28F86218}" dt="2021-07-20T01:01:21.374" v="8932"/>
          <ac:grpSpMkLst>
            <pc:docMk/>
            <pc:sldMk cId="454172090" sldId="498"/>
            <ac:grpSpMk id="61" creationId="{6A328C30-63EF-45D0-9644-275214A2B76D}"/>
          </ac:grpSpMkLst>
        </pc:grpChg>
        <pc:grpChg chg="mod">
          <ac:chgData name="Minesh Patel" userId="a66d4990ec83ac90" providerId="LiveId" clId="{79E3557C-334A-4DDB-9861-8E2C28F86218}" dt="2021-07-20T01:01:21.374" v="8932"/>
          <ac:grpSpMkLst>
            <pc:docMk/>
            <pc:sldMk cId="454172090" sldId="498"/>
            <ac:grpSpMk id="63" creationId="{CAF38A5B-77E2-471B-AD7B-971C82AF9B90}"/>
          </ac:grpSpMkLst>
        </pc:grpChg>
        <pc:grpChg chg="mod">
          <ac:chgData name="Minesh Patel" userId="a66d4990ec83ac90" providerId="LiveId" clId="{79E3557C-334A-4DDB-9861-8E2C28F86218}" dt="2021-07-20T01:01:21.374" v="8932"/>
          <ac:grpSpMkLst>
            <pc:docMk/>
            <pc:sldMk cId="454172090" sldId="498"/>
            <ac:grpSpMk id="64" creationId="{6C889F50-ACB8-4933-8AA2-D0D51546C83A}"/>
          </ac:grpSpMkLst>
        </pc:grpChg>
        <pc:grpChg chg="mod">
          <ac:chgData name="Minesh Patel" userId="a66d4990ec83ac90" providerId="LiveId" clId="{79E3557C-334A-4DDB-9861-8E2C28F86218}" dt="2021-07-20T01:01:21.374" v="8932"/>
          <ac:grpSpMkLst>
            <pc:docMk/>
            <pc:sldMk cId="454172090" sldId="498"/>
            <ac:grpSpMk id="75" creationId="{0A507820-5763-41A3-8762-A3B4C1802102}"/>
          </ac:grpSpMkLst>
        </pc:grpChg>
        <pc:grpChg chg="mod">
          <ac:chgData name="Minesh Patel" userId="a66d4990ec83ac90" providerId="LiveId" clId="{79E3557C-334A-4DDB-9861-8E2C28F86218}" dt="2021-07-20T01:01:21.374" v="8932"/>
          <ac:grpSpMkLst>
            <pc:docMk/>
            <pc:sldMk cId="454172090" sldId="498"/>
            <ac:grpSpMk id="76" creationId="{4CC82178-9A51-4650-B00C-A10F9CE0C69B}"/>
          </ac:grpSpMkLst>
        </pc:grpChg>
        <pc:cxnChg chg="mod">
          <ac:chgData name="Minesh Patel" userId="a66d4990ec83ac90" providerId="LiveId" clId="{79E3557C-334A-4DDB-9861-8E2C28F86218}" dt="2021-07-20T01:01:21.374" v="8932"/>
          <ac:cxnSpMkLst>
            <pc:docMk/>
            <pc:sldMk cId="454172090" sldId="498"/>
            <ac:cxnSpMk id="18" creationId="{86A60046-3F08-4934-ADAD-BEBF54977AD1}"/>
          </ac:cxnSpMkLst>
        </pc:cxnChg>
        <pc:cxnChg chg="mod">
          <ac:chgData name="Minesh Patel" userId="a66d4990ec83ac90" providerId="LiveId" clId="{79E3557C-334A-4DDB-9861-8E2C28F86218}" dt="2021-07-20T01:01:21.374" v="8932"/>
          <ac:cxnSpMkLst>
            <pc:docMk/>
            <pc:sldMk cId="454172090" sldId="498"/>
            <ac:cxnSpMk id="19" creationId="{5F0D492F-2661-4C1A-BF6D-E7F5AFB1EF43}"/>
          </ac:cxnSpMkLst>
        </pc:cxnChg>
        <pc:cxnChg chg="mod">
          <ac:chgData name="Minesh Patel" userId="a66d4990ec83ac90" providerId="LiveId" clId="{79E3557C-334A-4DDB-9861-8E2C28F86218}" dt="2021-07-20T01:01:21.374" v="8932"/>
          <ac:cxnSpMkLst>
            <pc:docMk/>
            <pc:sldMk cId="454172090" sldId="498"/>
            <ac:cxnSpMk id="20" creationId="{FA30ECE5-2B15-4D2D-ABFC-1585038692BF}"/>
          </ac:cxnSpMkLst>
        </pc:cxnChg>
        <pc:cxnChg chg="mod">
          <ac:chgData name="Minesh Patel" userId="a66d4990ec83ac90" providerId="LiveId" clId="{79E3557C-334A-4DDB-9861-8E2C28F86218}" dt="2021-07-20T01:01:21.374" v="8932"/>
          <ac:cxnSpMkLst>
            <pc:docMk/>
            <pc:sldMk cId="454172090" sldId="498"/>
            <ac:cxnSpMk id="21" creationId="{E144DBDB-5110-4677-90C7-1FD1919DD613}"/>
          </ac:cxnSpMkLst>
        </pc:cxnChg>
        <pc:cxnChg chg="mod">
          <ac:chgData name="Minesh Patel" userId="a66d4990ec83ac90" providerId="LiveId" clId="{79E3557C-334A-4DDB-9861-8E2C28F86218}" dt="2021-07-20T01:01:21.374" v="8932"/>
          <ac:cxnSpMkLst>
            <pc:docMk/>
            <pc:sldMk cId="454172090" sldId="498"/>
            <ac:cxnSpMk id="22" creationId="{3F3858FA-242E-44CF-AE52-32116BAB915E}"/>
          </ac:cxnSpMkLst>
        </pc:cxnChg>
        <pc:cxnChg chg="mod">
          <ac:chgData name="Minesh Patel" userId="a66d4990ec83ac90" providerId="LiveId" clId="{79E3557C-334A-4DDB-9861-8E2C28F86218}" dt="2021-07-20T01:01:21.374" v="8932"/>
          <ac:cxnSpMkLst>
            <pc:docMk/>
            <pc:sldMk cId="454172090" sldId="498"/>
            <ac:cxnSpMk id="23" creationId="{E7754D0F-6668-446B-9834-F9C03F4B8F2C}"/>
          </ac:cxnSpMkLst>
        </pc:cxnChg>
        <pc:cxnChg chg="mod">
          <ac:chgData name="Minesh Patel" userId="a66d4990ec83ac90" providerId="LiveId" clId="{79E3557C-334A-4DDB-9861-8E2C28F86218}" dt="2021-07-20T01:01:21.374" v="8932"/>
          <ac:cxnSpMkLst>
            <pc:docMk/>
            <pc:sldMk cId="454172090" sldId="498"/>
            <ac:cxnSpMk id="24" creationId="{F28EFD56-AF3C-4179-8D3E-443D65F89A42}"/>
          </ac:cxnSpMkLst>
        </pc:cxnChg>
        <pc:cxnChg chg="mod">
          <ac:chgData name="Minesh Patel" userId="a66d4990ec83ac90" providerId="LiveId" clId="{79E3557C-334A-4DDB-9861-8E2C28F86218}" dt="2021-07-20T01:01:21.374" v="8932"/>
          <ac:cxnSpMkLst>
            <pc:docMk/>
            <pc:sldMk cId="454172090" sldId="498"/>
            <ac:cxnSpMk id="25" creationId="{A264745D-C046-4ED7-B7C0-D7356EC9C938}"/>
          </ac:cxnSpMkLst>
        </pc:cxnChg>
        <pc:cxnChg chg="mod">
          <ac:chgData name="Minesh Patel" userId="a66d4990ec83ac90" providerId="LiveId" clId="{79E3557C-334A-4DDB-9861-8E2C28F86218}" dt="2021-07-20T01:01:21.374" v="8932"/>
          <ac:cxnSpMkLst>
            <pc:docMk/>
            <pc:sldMk cId="454172090" sldId="498"/>
            <ac:cxnSpMk id="26" creationId="{B1420B72-172E-40B6-B480-7CEAD2D401D2}"/>
          </ac:cxnSpMkLst>
        </pc:cxnChg>
        <pc:cxnChg chg="mod">
          <ac:chgData name="Minesh Patel" userId="a66d4990ec83ac90" providerId="LiveId" clId="{79E3557C-334A-4DDB-9861-8E2C28F86218}" dt="2021-07-20T01:01:21.374" v="8932"/>
          <ac:cxnSpMkLst>
            <pc:docMk/>
            <pc:sldMk cId="454172090" sldId="498"/>
            <ac:cxnSpMk id="27" creationId="{9C7CBB45-FE07-439A-812C-1DA9F78E5B9B}"/>
          </ac:cxnSpMkLst>
        </pc:cxnChg>
        <pc:cxnChg chg="mod">
          <ac:chgData name="Minesh Patel" userId="a66d4990ec83ac90" providerId="LiveId" clId="{79E3557C-334A-4DDB-9861-8E2C28F86218}" dt="2021-07-20T01:01:21.374" v="8932"/>
          <ac:cxnSpMkLst>
            <pc:docMk/>
            <pc:sldMk cId="454172090" sldId="498"/>
            <ac:cxnSpMk id="28" creationId="{F9B56BF6-DE1B-4709-8F2D-C50FFD55948A}"/>
          </ac:cxnSpMkLst>
        </pc:cxnChg>
        <pc:cxnChg chg="mod">
          <ac:chgData name="Minesh Patel" userId="a66d4990ec83ac90" providerId="LiveId" clId="{79E3557C-334A-4DDB-9861-8E2C28F86218}" dt="2021-07-20T01:01:21.374" v="8932"/>
          <ac:cxnSpMkLst>
            <pc:docMk/>
            <pc:sldMk cId="454172090" sldId="498"/>
            <ac:cxnSpMk id="29" creationId="{7DD4DF26-AB97-4ABA-A429-868EC04F7056}"/>
          </ac:cxnSpMkLst>
        </pc:cxnChg>
        <pc:cxnChg chg="mod">
          <ac:chgData name="Minesh Patel" userId="a66d4990ec83ac90" providerId="LiveId" clId="{79E3557C-334A-4DDB-9861-8E2C28F86218}" dt="2021-07-20T01:01:21.374" v="8932"/>
          <ac:cxnSpMkLst>
            <pc:docMk/>
            <pc:sldMk cId="454172090" sldId="498"/>
            <ac:cxnSpMk id="30" creationId="{8BAF8CA2-22AC-48C2-9769-8F9479DF8811}"/>
          </ac:cxnSpMkLst>
        </pc:cxnChg>
        <pc:cxnChg chg="mod">
          <ac:chgData name="Minesh Patel" userId="a66d4990ec83ac90" providerId="LiveId" clId="{79E3557C-334A-4DDB-9861-8E2C28F86218}" dt="2021-07-20T01:01:21.374" v="8932"/>
          <ac:cxnSpMkLst>
            <pc:docMk/>
            <pc:sldMk cId="454172090" sldId="498"/>
            <ac:cxnSpMk id="31" creationId="{0582032A-F1F1-4BFE-B414-5B6283F21F68}"/>
          </ac:cxnSpMkLst>
        </pc:cxnChg>
      </pc:sldChg>
      <pc:sldChg chg="addSp delSp modSp add mod delAnim modAnim modNotesTx">
        <pc:chgData name="Minesh Patel" userId="a66d4990ec83ac90" providerId="LiveId" clId="{79E3557C-334A-4DDB-9861-8E2C28F86218}" dt="2021-07-20T17:07:06.959" v="13702" actId="6549"/>
        <pc:sldMkLst>
          <pc:docMk/>
          <pc:sldMk cId="4084760083" sldId="499"/>
        </pc:sldMkLst>
        <pc:spChg chg="add del mod">
          <ac:chgData name="Minesh Patel" userId="a66d4990ec83ac90" providerId="LiveId" clId="{79E3557C-334A-4DDB-9861-8E2C28F86218}" dt="2021-07-20T00:27:37.953" v="7986"/>
          <ac:spMkLst>
            <pc:docMk/>
            <pc:sldMk cId="4084760083" sldId="499"/>
            <ac:spMk id="2" creationId="{A35393D2-68F6-44A8-AAD3-F835CB9F9A3F}"/>
          </ac:spMkLst>
        </pc:spChg>
        <pc:spChg chg="add del mod">
          <ac:chgData name="Minesh Patel" userId="a66d4990ec83ac90" providerId="LiveId" clId="{79E3557C-334A-4DDB-9861-8E2C28F86218}" dt="2021-07-20T00:27:45.593" v="7993" actId="478"/>
          <ac:spMkLst>
            <pc:docMk/>
            <pc:sldMk cId="4084760083" sldId="499"/>
            <ac:spMk id="3" creationId="{80731440-E26C-45FB-AB5A-F7C577BDF6B5}"/>
          </ac:spMkLst>
        </pc:spChg>
        <pc:spChg chg="mod">
          <ac:chgData name="Minesh Patel" userId="a66d4990ec83ac90" providerId="LiveId" clId="{79E3557C-334A-4DDB-9861-8E2C28F86218}" dt="2021-07-20T01:06:47.145" v="9079" actId="1076"/>
          <ac:spMkLst>
            <pc:docMk/>
            <pc:sldMk cId="4084760083" sldId="499"/>
            <ac:spMk id="4" creationId="{E8A89F97-AFCF-4A8D-B37F-4048D2B5783D}"/>
          </ac:spMkLst>
        </pc:spChg>
        <pc:spChg chg="add del mod">
          <ac:chgData name="Minesh Patel" userId="a66d4990ec83ac90" providerId="LiveId" clId="{79E3557C-334A-4DDB-9861-8E2C28F86218}" dt="2021-07-20T00:27:48.768" v="7994"/>
          <ac:spMkLst>
            <pc:docMk/>
            <pc:sldMk cId="4084760083" sldId="499"/>
            <ac:spMk id="5" creationId="{82F06E09-F8EF-433B-B7D8-4CE96AD58503}"/>
          </ac:spMkLst>
        </pc:spChg>
        <pc:spChg chg="add del mod">
          <ac:chgData name="Minesh Patel" userId="a66d4990ec83ac90" providerId="LiveId" clId="{79E3557C-334A-4DDB-9861-8E2C28F86218}" dt="2021-07-20T00:27:55.799" v="7998" actId="478"/>
          <ac:spMkLst>
            <pc:docMk/>
            <pc:sldMk cId="4084760083" sldId="499"/>
            <ac:spMk id="6" creationId="{E5E9AD2E-1046-47A6-A479-92E179E2F9D3}"/>
          </ac:spMkLst>
        </pc:spChg>
        <pc:spChg chg="add mod">
          <ac:chgData name="Minesh Patel" userId="a66d4990ec83ac90" providerId="LiveId" clId="{79E3557C-334A-4DDB-9861-8E2C28F86218}" dt="2021-07-20T17:05:31.770" v="13687" actId="1076"/>
          <ac:spMkLst>
            <pc:docMk/>
            <pc:sldMk cId="4084760083" sldId="499"/>
            <ac:spMk id="7" creationId="{FC795B7F-BDC5-4632-B871-091C4E967531}"/>
          </ac:spMkLst>
        </pc:spChg>
        <pc:spChg chg="add del mod">
          <ac:chgData name="Minesh Patel" userId="a66d4990ec83ac90" providerId="LiveId" clId="{79E3557C-334A-4DDB-9861-8E2C28F86218}" dt="2021-07-20T13:04:49.980" v="11842"/>
          <ac:spMkLst>
            <pc:docMk/>
            <pc:sldMk cId="4084760083" sldId="499"/>
            <ac:spMk id="14" creationId="{3F6B120C-72F0-4A5A-9249-ACCD49202B56}"/>
          </ac:spMkLst>
        </pc:spChg>
        <pc:spChg chg="add del mod topLvl">
          <ac:chgData name="Minesh Patel" userId="a66d4990ec83ac90" providerId="LiveId" clId="{79E3557C-334A-4DDB-9861-8E2C28F86218}" dt="2021-07-20T14:33:01.610" v="12452" actId="478"/>
          <ac:spMkLst>
            <pc:docMk/>
            <pc:sldMk cId="4084760083" sldId="499"/>
            <ac:spMk id="15" creationId="{FC96D680-ED48-463B-A6A8-A42B00DBF8F0}"/>
          </ac:spMkLst>
        </pc:spChg>
        <pc:spChg chg="add del">
          <ac:chgData name="Minesh Patel" userId="a66d4990ec83ac90" providerId="LiveId" clId="{79E3557C-334A-4DDB-9861-8E2C28F86218}" dt="2021-07-20T14:47:19.801" v="12680" actId="478"/>
          <ac:spMkLst>
            <pc:docMk/>
            <pc:sldMk cId="4084760083" sldId="499"/>
            <ac:spMk id="38" creationId="{ED1A6B3A-03FA-4C79-9731-2B780F8148BB}"/>
          </ac:spMkLst>
        </pc:spChg>
        <pc:spChg chg="add mod">
          <ac:chgData name="Minesh Patel" userId="a66d4990ec83ac90" providerId="LiveId" clId="{79E3557C-334A-4DDB-9861-8E2C28F86218}" dt="2021-07-20T17:05:28.052" v="13686" actId="1076"/>
          <ac:spMkLst>
            <pc:docMk/>
            <pc:sldMk cId="4084760083" sldId="499"/>
            <ac:spMk id="39" creationId="{C1E4AEC8-2D93-403E-AC12-F1C244F91378}"/>
          </ac:spMkLst>
        </pc:spChg>
        <pc:spChg chg="add mod ord">
          <ac:chgData name="Minesh Patel" userId="a66d4990ec83ac90" providerId="LiveId" clId="{79E3557C-334A-4DDB-9861-8E2C28F86218}" dt="2021-07-20T17:05:33.748" v="13688" actId="14100"/>
          <ac:spMkLst>
            <pc:docMk/>
            <pc:sldMk cId="4084760083" sldId="499"/>
            <ac:spMk id="40" creationId="{81C44B1D-D6B1-4435-ACB6-21F1D1A8EEF9}"/>
          </ac:spMkLst>
        </pc:spChg>
        <pc:spChg chg="add mod">
          <ac:chgData name="Minesh Patel" userId="a66d4990ec83ac90" providerId="LiveId" clId="{79E3557C-334A-4DDB-9861-8E2C28F86218}" dt="2021-07-20T16:16:57.669" v="13480" actId="1037"/>
          <ac:spMkLst>
            <pc:docMk/>
            <pc:sldMk cId="4084760083" sldId="499"/>
            <ac:spMk id="41" creationId="{7117089F-C544-430A-8058-76C3462DDB12}"/>
          </ac:spMkLst>
        </pc:spChg>
        <pc:spChg chg="add mod">
          <ac:chgData name="Minesh Patel" userId="a66d4990ec83ac90" providerId="LiveId" clId="{79E3557C-334A-4DDB-9861-8E2C28F86218}" dt="2021-07-20T16:16:36.100" v="13472" actId="1076"/>
          <ac:spMkLst>
            <pc:docMk/>
            <pc:sldMk cId="4084760083" sldId="499"/>
            <ac:spMk id="42" creationId="{C3B7ED6D-FD11-4ACE-AC9A-94B1D443BFBA}"/>
          </ac:spMkLst>
        </pc:spChg>
        <pc:spChg chg="add mod">
          <ac:chgData name="Minesh Patel" userId="a66d4990ec83ac90" providerId="LiveId" clId="{79E3557C-334A-4DDB-9861-8E2C28F86218}" dt="2021-07-20T16:16:24.403" v="13471" actId="12788"/>
          <ac:spMkLst>
            <pc:docMk/>
            <pc:sldMk cId="4084760083" sldId="499"/>
            <ac:spMk id="43" creationId="{EA85DB23-4140-4D9D-96B5-46393FBFB48A}"/>
          </ac:spMkLst>
        </pc:spChg>
        <pc:spChg chg="add mod topLvl">
          <ac:chgData name="Minesh Patel" userId="a66d4990ec83ac90" providerId="LiveId" clId="{79E3557C-334A-4DDB-9861-8E2C28F86218}" dt="2021-07-20T16:59:56.962" v="13609" actId="164"/>
          <ac:spMkLst>
            <pc:docMk/>
            <pc:sldMk cId="4084760083" sldId="499"/>
            <ac:spMk id="45" creationId="{E8EF8F6E-0705-4BD0-B694-65ACD0784D69}"/>
          </ac:spMkLst>
        </pc:spChg>
        <pc:spChg chg="add mod">
          <ac:chgData name="Minesh Patel" userId="a66d4990ec83ac90" providerId="LiveId" clId="{79E3557C-334A-4DDB-9861-8E2C28F86218}" dt="2021-07-20T17:06:15.520" v="13696" actId="1076"/>
          <ac:spMkLst>
            <pc:docMk/>
            <pc:sldMk cId="4084760083" sldId="499"/>
            <ac:spMk id="47" creationId="{ABEBF789-5D1E-486F-B699-D5B5B5056C13}"/>
          </ac:spMkLst>
        </pc:spChg>
        <pc:spChg chg="add del mod">
          <ac:chgData name="Minesh Patel" userId="a66d4990ec83ac90" providerId="LiveId" clId="{79E3557C-334A-4DDB-9861-8E2C28F86218}" dt="2021-07-20T17:01:05.593" v="13613" actId="478"/>
          <ac:spMkLst>
            <pc:docMk/>
            <pc:sldMk cId="4084760083" sldId="499"/>
            <ac:spMk id="49" creationId="{0F2D3D78-F968-48DD-9597-3FA8C15346D1}"/>
          </ac:spMkLst>
        </pc:spChg>
        <pc:spChg chg="add del">
          <ac:chgData name="Minesh Patel" userId="a66d4990ec83ac90" providerId="LiveId" clId="{79E3557C-334A-4DDB-9861-8E2C28F86218}" dt="2021-07-20T17:01:16.551" v="13615" actId="478"/>
          <ac:spMkLst>
            <pc:docMk/>
            <pc:sldMk cId="4084760083" sldId="499"/>
            <ac:spMk id="50" creationId="{571FB35A-C771-4501-8D09-32F440445353}"/>
          </ac:spMkLst>
        </pc:spChg>
        <pc:spChg chg="add mod">
          <ac:chgData name="Minesh Patel" userId="a66d4990ec83ac90" providerId="LiveId" clId="{79E3557C-334A-4DDB-9861-8E2C28F86218}" dt="2021-07-20T17:04:57.973" v="13677" actId="164"/>
          <ac:spMkLst>
            <pc:docMk/>
            <pc:sldMk cId="4084760083" sldId="499"/>
            <ac:spMk id="51" creationId="{D3A1043F-2D03-49F5-A220-8182343B57EE}"/>
          </ac:spMkLst>
        </pc:spChg>
        <pc:spChg chg="add mod">
          <ac:chgData name="Minesh Patel" userId="a66d4990ec83ac90" providerId="LiveId" clId="{79E3557C-334A-4DDB-9861-8E2C28F86218}" dt="2021-07-20T17:04:57.973" v="13677" actId="164"/>
          <ac:spMkLst>
            <pc:docMk/>
            <pc:sldMk cId="4084760083" sldId="499"/>
            <ac:spMk id="52" creationId="{E0139531-8DF5-4436-AA0C-D5308FD0C533}"/>
          </ac:spMkLst>
        </pc:spChg>
        <pc:spChg chg="mod">
          <ac:chgData name="Minesh Patel" userId="a66d4990ec83ac90" providerId="LiveId" clId="{79E3557C-334A-4DDB-9861-8E2C28F86218}" dt="2021-07-20T14:28:00.229" v="12412" actId="165"/>
          <ac:spMkLst>
            <pc:docMk/>
            <pc:sldMk cId="4084760083" sldId="499"/>
            <ac:spMk id="107" creationId="{85E45DC6-4CBF-406D-AC0A-E45D699D20AA}"/>
          </ac:spMkLst>
        </pc:spChg>
        <pc:spChg chg="mod">
          <ac:chgData name="Minesh Patel" userId="a66d4990ec83ac90" providerId="LiveId" clId="{79E3557C-334A-4DDB-9861-8E2C28F86218}" dt="2021-07-20T14:28:00.229" v="12412" actId="165"/>
          <ac:spMkLst>
            <pc:docMk/>
            <pc:sldMk cId="4084760083" sldId="499"/>
            <ac:spMk id="108" creationId="{1D15ED5E-8AF5-4209-9AD2-2D96470F6513}"/>
          </ac:spMkLst>
        </pc:spChg>
        <pc:spChg chg="mod">
          <ac:chgData name="Minesh Patel" userId="a66d4990ec83ac90" providerId="LiveId" clId="{79E3557C-334A-4DDB-9861-8E2C28F86218}" dt="2021-07-20T14:28:00.229" v="12412" actId="165"/>
          <ac:spMkLst>
            <pc:docMk/>
            <pc:sldMk cId="4084760083" sldId="499"/>
            <ac:spMk id="109" creationId="{02543346-5226-4ACD-BE92-E186092259DA}"/>
          </ac:spMkLst>
        </pc:spChg>
        <pc:spChg chg="mod">
          <ac:chgData name="Minesh Patel" userId="a66d4990ec83ac90" providerId="LiveId" clId="{79E3557C-334A-4DDB-9861-8E2C28F86218}" dt="2021-07-20T14:28:00.229" v="12412" actId="165"/>
          <ac:spMkLst>
            <pc:docMk/>
            <pc:sldMk cId="4084760083" sldId="499"/>
            <ac:spMk id="110" creationId="{2D7984CF-6AB3-47B5-9846-9974DC793C9A}"/>
          </ac:spMkLst>
        </pc:spChg>
        <pc:spChg chg="mod">
          <ac:chgData name="Minesh Patel" userId="a66d4990ec83ac90" providerId="LiveId" clId="{79E3557C-334A-4DDB-9861-8E2C28F86218}" dt="2021-07-20T14:28:00.229" v="12412" actId="165"/>
          <ac:spMkLst>
            <pc:docMk/>
            <pc:sldMk cId="4084760083" sldId="499"/>
            <ac:spMk id="111" creationId="{06FCDD01-9B8D-4C88-B7B2-F348B2DFDA37}"/>
          </ac:spMkLst>
        </pc:spChg>
        <pc:spChg chg="mod">
          <ac:chgData name="Minesh Patel" userId="a66d4990ec83ac90" providerId="LiveId" clId="{79E3557C-334A-4DDB-9861-8E2C28F86218}" dt="2021-07-20T14:28:00.229" v="12412" actId="165"/>
          <ac:spMkLst>
            <pc:docMk/>
            <pc:sldMk cId="4084760083" sldId="499"/>
            <ac:spMk id="112" creationId="{FB18364D-05BD-4ED6-BA23-102D5BED12E6}"/>
          </ac:spMkLst>
        </pc:spChg>
        <pc:spChg chg="mod">
          <ac:chgData name="Minesh Patel" userId="a66d4990ec83ac90" providerId="LiveId" clId="{79E3557C-334A-4DDB-9861-8E2C28F86218}" dt="2021-07-20T14:28:00.229" v="12412" actId="165"/>
          <ac:spMkLst>
            <pc:docMk/>
            <pc:sldMk cId="4084760083" sldId="499"/>
            <ac:spMk id="113" creationId="{53A352A1-510C-4650-B6FA-5D7D016FD57A}"/>
          </ac:spMkLst>
        </pc:spChg>
        <pc:spChg chg="mod">
          <ac:chgData name="Minesh Patel" userId="a66d4990ec83ac90" providerId="LiveId" clId="{79E3557C-334A-4DDB-9861-8E2C28F86218}" dt="2021-07-20T14:28:00.229" v="12412" actId="165"/>
          <ac:spMkLst>
            <pc:docMk/>
            <pc:sldMk cId="4084760083" sldId="499"/>
            <ac:spMk id="115" creationId="{531D16A9-7B3A-4C9C-B566-DC72C462AD87}"/>
          </ac:spMkLst>
        </pc:spChg>
        <pc:spChg chg="mod">
          <ac:chgData name="Minesh Patel" userId="a66d4990ec83ac90" providerId="LiveId" clId="{79E3557C-334A-4DDB-9861-8E2C28F86218}" dt="2021-07-20T14:28:00.229" v="12412" actId="165"/>
          <ac:spMkLst>
            <pc:docMk/>
            <pc:sldMk cId="4084760083" sldId="499"/>
            <ac:spMk id="116" creationId="{2D82A205-68FF-4B22-9B90-3C2D16DEA808}"/>
          </ac:spMkLst>
        </pc:spChg>
        <pc:spChg chg="mod">
          <ac:chgData name="Minesh Patel" userId="a66d4990ec83ac90" providerId="LiveId" clId="{79E3557C-334A-4DDB-9861-8E2C28F86218}" dt="2021-07-20T14:28:00.229" v="12412" actId="165"/>
          <ac:spMkLst>
            <pc:docMk/>
            <pc:sldMk cId="4084760083" sldId="499"/>
            <ac:spMk id="117" creationId="{BE4C3FBA-BEC1-44B2-A5EA-1BC8705FBA97}"/>
          </ac:spMkLst>
        </pc:spChg>
        <pc:spChg chg="mod">
          <ac:chgData name="Minesh Patel" userId="a66d4990ec83ac90" providerId="LiveId" clId="{79E3557C-334A-4DDB-9861-8E2C28F86218}" dt="2021-07-20T14:28:00.229" v="12412" actId="165"/>
          <ac:spMkLst>
            <pc:docMk/>
            <pc:sldMk cId="4084760083" sldId="499"/>
            <ac:spMk id="118" creationId="{E19ADAE3-CCA7-4F43-83F7-E8459B8B4B36}"/>
          </ac:spMkLst>
        </pc:spChg>
        <pc:spChg chg="mod">
          <ac:chgData name="Minesh Patel" userId="a66d4990ec83ac90" providerId="LiveId" clId="{79E3557C-334A-4DDB-9861-8E2C28F86218}" dt="2021-07-20T14:28:00.229" v="12412" actId="165"/>
          <ac:spMkLst>
            <pc:docMk/>
            <pc:sldMk cId="4084760083" sldId="499"/>
            <ac:spMk id="119" creationId="{4D0E38D7-7207-49AA-9ED6-331D27B1D805}"/>
          </ac:spMkLst>
        </pc:spChg>
        <pc:spChg chg="mod">
          <ac:chgData name="Minesh Patel" userId="a66d4990ec83ac90" providerId="LiveId" clId="{79E3557C-334A-4DDB-9861-8E2C28F86218}" dt="2021-07-20T14:28:00.229" v="12412" actId="165"/>
          <ac:spMkLst>
            <pc:docMk/>
            <pc:sldMk cId="4084760083" sldId="499"/>
            <ac:spMk id="121" creationId="{24A52483-6B58-4CC2-A515-D7092AF9F88D}"/>
          </ac:spMkLst>
        </pc:spChg>
        <pc:spChg chg="mod">
          <ac:chgData name="Minesh Patel" userId="a66d4990ec83ac90" providerId="LiveId" clId="{79E3557C-334A-4DDB-9861-8E2C28F86218}" dt="2021-07-20T14:28:00.229" v="12412" actId="165"/>
          <ac:spMkLst>
            <pc:docMk/>
            <pc:sldMk cId="4084760083" sldId="499"/>
            <ac:spMk id="122" creationId="{0A3BCFC9-8E27-4CAF-A0AB-990C5AA87F54}"/>
          </ac:spMkLst>
        </pc:spChg>
        <pc:spChg chg="mod">
          <ac:chgData name="Minesh Patel" userId="a66d4990ec83ac90" providerId="LiveId" clId="{79E3557C-334A-4DDB-9861-8E2C28F86218}" dt="2021-07-20T14:28:00.229" v="12412" actId="165"/>
          <ac:spMkLst>
            <pc:docMk/>
            <pc:sldMk cId="4084760083" sldId="499"/>
            <ac:spMk id="123" creationId="{2D1C4A85-3B20-4ED3-93FD-D96DBD76B0DA}"/>
          </ac:spMkLst>
        </pc:spChg>
        <pc:spChg chg="mod">
          <ac:chgData name="Minesh Patel" userId="a66d4990ec83ac90" providerId="LiveId" clId="{79E3557C-334A-4DDB-9861-8E2C28F86218}" dt="2021-07-20T14:28:00.229" v="12412" actId="165"/>
          <ac:spMkLst>
            <pc:docMk/>
            <pc:sldMk cId="4084760083" sldId="499"/>
            <ac:spMk id="124" creationId="{BC5C64A9-6CD9-4590-94D5-0781B8390594}"/>
          </ac:spMkLst>
        </pc:spChg>
        <pc:spChg chg="mod">
          <ac:chgData name="Minesh Patel" userId="a66d4990ec83ac90" providerId="LiveId" clId="{79E3557C-334A-4DDB-9861-8E2C28F86218}" dt="2021-07-20T14:28:00.229" v="12412" actId="165"/>
          <ac:spMkLst>
            <pc:docMk/>
            <pc:sldMk cId="4084760083" sldId="499"/>
            <ac:spMk id="125" creationId="{DE46BBC6-8E91-4DAC-9BF9-29D2E9D9EA03}"/>
          </ac:spMkLst>
        </pc:spChg>
        <pc:spChg chg="mod">
          <ac:chgData name="Minesh Patel" userId="a66d4990ec83ac90" providerId="LiveId" clId="{79E3557C-334A-4DDB-9861-8E2C28F86218}" dt="2021-07-20T14:28:00.229" v="12412" actId="165"/>
          <ac:spMkLst>
            <pc:docMk/>
            <pc:sldMk cId="4084760083" sldId="499"/>
            <ac:spMk id="126" creationId="{D4BC2A61-471D-42EC-BE50-430518912909}"/>
          </ac:spMkLst>
        </pc:spChg>
        <pc:spChg chg="mod">
          <ac:chgData name="Minesh Patel" userId="a66d4990ec83ac90" providerId="LiveId" clId="{79E3557C-334A-4DDB-9861-8E2C28F86218}" dt="2021-07-20T14:28:00.229" v="12412" actId="165"/>
          <ac:spMkLst>
            <pc:docMk/>
            <pc:sldMk cId="4084760083" sldId="499"/>
            <ac:spMk id="127" creationId="{22EFD998-73DF-409E-A749-FAE81DB6FEA7}"/>
          </ac:spMkLst>
        </pc:spChg>
        <pc:spChg chg="mod">
          <ac:chgData name="Minesh Patel" userId="a66d4990ec83ac90" providerId="LiveId" clId="{79E3557C-334A-4DDB-9861-8E2C28F86218}" dt="2021-07-20T14:28:00.229" v="12412" actId="165"/>
          <ac:spMkLst>
            <pc:docMk/>
            <pc:sldMk cId="4084760083" sldId="499"/>
            <ac:spMk id="129" creationId="{E80534DA-75DD-463F-91D8-16BC2D04C819}"/>
          </ac:spMkLst>
        </pc:spChg>
        <pc:spChg chg="mod">
          <ac:chgData name="Minesh Patel" userId="a66d4990ec83ac90" providerId="LiveId" clId="{79E3557C-334A-4DDB-9861-8E2C28F86218}" dt="2021-07-20T14:28:00.229" v="12412" actId="165"/>
          <ac:spMkLst>
            <pc:docMk/>
            <pc:sldMk cId="4084760083" sldId="499"/>
            <ac:spMk id="130" creationId="{BC94EDF8-837E-46F8-BED6-D9D83F4C60A1}"/>
          </ac:spMkLst>
        </pc:spChg>
        <pc:spChg chg="mod">
          <ac:chgData name="Minesh Patel" userId="a66d4990ec83ac90" providerId="LiveId" clId="{79E3557C-334A-4DDB-9861-8E2C28F86218}" dt="2021-07-20T14:28:00.229" v="12412" actId="165"/>
          <ac:spMkLst>
            <pc:docMk/>
            <pc:sldMk cId="4084760083" sldId="499"/>
            <ac:spMk id="131" creationId="{2BEC3FAE-A366-4FB8-B865-56DB92407163}"/>
          </ac:spMkLst>
        </pc:spChg>
        <pc:spChg chg="mod">
          <ac:chgData name="Minesh Patel" userId="a66d4990ec83ac90" providerId="LiveId" clId="{79E3557C-334A-4DDB-9861-8E2C28F86218}" dt="2021-07-20T14:28:00.229" v="12412" actId="165"/>
          <ac:spMkLst>
            <pc:docMk/>
            <pc:sldMk cId="4084760083" sldId="499"/>
            <ac:spMk id="132" creationId="{CB8F27CB-1E6E-4BCB-AD0E-89AFFEAF8406}"/>
          </ac:spMkLst>
        </pc:spChg>
        <pc:spChg chg="mod">
          <ac:chgData name="Minesh Patel" userId="a66d4990ec83ac90" providerId="LiveId" clId="{79E3557C-334A-4DDB-9861-8E2C28F86218}" dt="2021-07-20T14:28:00.229" v="12412" actId="165"/>
          <ac:spMkLst>
            <pc:docMk/>
            <pc:sldMk cId="4084760083" sldId="499"/>
            <ac:spMk id="133" creationId="{2C7F39C0-B5C1-40FE-A781-221CE2A4E8AF}"/>
          </ac:spMkLst>
        </pc:spChg>
        <pc:spChg chg="mod">
          <ac:chgData name="Minesh Patel" userId="a66d4990ec83ac90" providerId="LiveId" clId="{79E3557C-334A-4DDB-9861-8E2C28F86218}" dt="2021-07-20T14:28:00.229" v="12412" actId="165"/>
          <ac:spMkLst>
            <pc:docMk/>
            <pc:sldMk cId="4084760083" sldId="499"/>
            <ac:spMk id="135" creationId="{C55F1A9D-BBD1-4837-8810-E8D701F48934}"/>
          </ac:spMkLst>
        </pc:spChg>
        <pc:spChg chg="mod">
          <ac:chgData name="Minesh Patel" userId="a66d4990ec83ac90" providerId="LiveId" clId="{79E3557C-334A-4DDB-9861-8E2C28F86218}" dt="2021-07-20T14:28:00.229" v="12412" actId="165"/>
          <ac:spMkLst>
            <pc:docMk/>
            <pc:sldMk cId="4084760083" sldId="499"/>
            <ac:spMk id="136" creationId="{CF52F2AD-3943-4EC4-96CF-A0EC36A0E9E2}"/>
          </ac:spMkLst>
        </pc:spChg>
        <pc:spChg chg="mod">
          <ac:chgData name="Minesh Patel" userId="a66d4990ec83ac90" providerId="LiveId" clId="{79E3557C-334A-4DDB-9861-8E2C28F86218}" dt="2021-07-20T14:28:00.229" v="12412" actId="165"/>
          <ac:spMkLst>
            <pc:docMk/>
            <pc:sldMk cId="4084760083" sldId="499"/>
            <ac:spMk id="137" creationId="{CFB1571F-2320-47A1-B39C-13D9FB40CFC8}"/>
          </ac:spMkLst>
        </pc:spChg>
        <pc:spChg chg="mod">
          <ac:chgData name="Minesh Patel" userId="a66d4990ec83ac90" providerId="LiveId" clId="{79E3557C-334A-4DDB-9861-8E2C28F86218}" dt="2021-07-20T14:28:00.229" v="12412" actId="165"/>
          <ac:spMkLst>
            <pc:docMk/>
            <pc:sldMk cId="4084760083" sldId="499"/>
            <ac:spMk id="138" creationId="{D598D699-6A5E-4A83-A907-15830D283EAA}"/>
          </ac:spMkLst>
        </pc:spChg>
        <pc:spChg chg="mod">
          <ac:chgData name="Minesh Patel" userId="a66d4990ec83ac90" providerId="LiveId" clId="{79E3557C-334A-4DDB-9861-8E2C28F86218}" dt="2021-07-20T14:28:00.229" v="12412" actId="165"/>
          <ac:spMkLst>
            <pc:docMk/>
            <pc:sldMk cId="4084760083" sldId="499"/>
            <ac:spMk id="139" creationId="{D844BDE0-B676-4B2E-9A63-5752612F955F}"/>
          </ac:spMkLst>
        </pc:spChg>
        <pc:spChg chg="mod">
          <ac:chgData name="Minesh Patel" userId="a66d4990ec83ac90" providerId="LiveId" clId="{79E3557C-334A-4DDB-9861-8E2C28F86218}" dt="2021-07-20T14:28:00.229" v="12412" actId="165"/>
          <ac:spMkLst>
            <pc:docMk/>
            <pc:sldMk cId="4084760083" sldId="499"/>
            <ac:spMk id="140" creationId="{59A5AD57-428C-4FAE-A715-6596EB5C8343}"/>
          </ac:spMkLst>
        </pc:spChg>
        <pc:spChg chg="mod">
          <ac:chgData name="Minesh Patel" userId="a66d4990ec83ac90" providerId="LiveId" clId="{79E3557C-334A-4DDB-9861-8E2C28F86218}" dt="2021-07-20T14:28:00.229" v="12412" actId="165"/>
          <ac:spMkLst>
            <pc:docMk/>
            <pc:sldMk cId="4084760083" sldId="499"/>
            <ac:spMk id="141" creationId="{13C6D518-5BA0-436A-8C6A-943A20BCC6A9}"/>
          </ac:spMkLst>
        </pc:spChg>
        <pc:spChg chg="mod">
          <ac:chgData name="Minesh Patel" userId="a66d4990ec83ac90" providerId="LiveId" clId="{79E3557C-334A-4DDB-9861-8E2C28F86218}" dt="2021-07-20T14:28:00.229" v="12412" actId="165"/>
          <ac:spMkLst>
            <pc:docMk/>
            <pc:sldMk cId="4084760083" sldId="499"/>
            <ac:spMk id="143" creationId="{0CB75CD9-95E1-498C-A6C8-6AE867FCE28B}"/>
          </ac:spMkLst>
        </pc:spChg>
        <pc:spChg chg="mod">
          <ac:chgData name="Minesh Patel" userId="a66d4990ec83ac90" providerId="LiveId" clId="{79E3557C-334A-4DDB-9861-8E2C28F86218}" dt="2021-07-20T14:28:00.229" v="12412" actId="165"/>
          <ac:spMkLst>
            <pc:docMk/>
            <pc:sldMk cId="4084760083" sldId="499"/>
            <ac:spMk id="144" creationId="{BB87D40C-16AF-468B-8FF7-C910FA14F159}"/>
          </ac:spMkLst>
        </pc:spChg>
        <pc:spChg chg="mod">
          <ac:chgData name="Minesh Patel" userId="a66d4990ec83ac90" providerId="LiveId" clId="{79E3557C-334A-4DDB-9861-8E2C28F86218}" dt="2021-07-20T14:28:00.229" v="12412" actId="165"/>
          <ac:spMkLst>
            <pc:docMk/>
            <pc:sldMk cId="4084760083" sldId="499"/>
            <ac:spMk id="145" creationId="{46DFCAA9-316B-4FCD-A0E2-1EEEA555BF7F}"/>
          </ac:spMkLst>
        </pc:spChg>
        <pc:spChg chg="mod">
          <ac:chgData name="Minesh Patel" userId="a66d4990ec83ac90" providerId="LiveId" clId="{79E3557C-334A-4DDB-9861-8E2C28F86218}" dt="2021-07-20T14:28:00.229" v="12412" actId="165"/>
          <ac:spMkLst>
            <pc:docMk/>
            <pc:sldMk cId="4084760083" sldId="499"/>
            <ac:spMk id="146" creationId="{A6203B37-BFB1-4715-A075-E1268DFF7978}"/>
          </ac:spMkLst>
        </pc:spChg>
        <pc:spChg chg="mod">
          <ac:chgData name="Minesh Patel" userId="a66d4990ec83ac90" providerId="LiveId" clId="{79E3557C-334A-4DDB-9861-8E2C28F86218}" dt="2021-07-20T14:28:00.229" v="12412" actId="165"/>
          <ac:spMkLst>
            <pc:docMk/>
            <pc:sldMk cId="4084760083" sldId="499"/>
            <ac:spMk id="147" creationId="{0D6EF7E7-F890-4A0A-8210-C6BF3E763C6D}"/>
          </ac:spMkLst>
        </pc:spChg>
        <pc:spChg chg="mod">
          <ac:chgData name="Minesh Patel" userId="a66d4990ec83ac90" providerId="LiveId" clId="{79E3557C-334A-4DDB-9861-8E2C28F86218}" dt="2021-07-20T14:27:12.239" v="12406" actId="165"/>
          <ac:spMkLst>
            <pc:docMk/>
            <pc:sldMk cId="4084760083" sldId="499"/>
            <ac:spMk id="154" creationId="{857BE39B-0260-40BA-86FD-2CE04162A87F}"/>
          </ac:spMkLst>
        </pc:spChg>
        <pc:spChg chg="mod">
          <ac:chgData name="Minesh Patel" userId="a66d4990ec83ac90" providerId="LiveId" clId="{79E3557C-334A-4DDB-9861-8E2C28F86218}" dt="2021-07-20T14:27:12.239" v="12406" actId="165"/>
          <ac:spMkLst>
            <pc:docMk/>
            <pc:sldMk cId="4084760083" sldId="499"/>
            <ac:spMk id="172" creationId="{3892BB79-4428-4280-80A3-68B16FC43E2E}"/>
          </ac:spMkLst>
        </pc:spChg>
        <pc:spChg chg="mod">
          <ac:chgData name="Minesh Patel" userId="a66d4990ec83ac90" providerId="LiveId" clId="{79E3557C-334A-4DDB-9861-8E2C28F86218}" dt="2021-07-20T14:27:12.239" v="12406" actId="165"/>
          <ac:spMkLst>
            <pc:docMk/>
            <pc:sldMk cId="4084760083" sldId="499"/>
            <ac:spMk id="190" creationId="{120AAC3D-1AB4-4D66-BC4C-79E8D953660B}"/>
          </ac:spMkLst>
        </pc:spChg>
        <pc:spChg chg="del">
          <ac:chgData name="Minesh Patel" userId="a66d4990ec83ac90" providerId="LiveId" clId="{79E3557C-334A-4DDB-9861-8E2C28F86218}" dt="2021-07-20T00:27:26.055" v="7984" actId="478"/>
          <ac:spMkLst>
            <pc:docMk/>
            <pc:sldMk cId="4084760083" sldId="499"/>
            <ac:spMk id="205" creationId="{EF33DC9B-3A45-4843-AE9F-BB7AB6C76F17}"/>
          </ac:spMkLst>
        </pc:spChg>
        <pc:spChg chg="add mod">
          <ac:chgData name="Minesh Patel" userId="a66d4990ec83ac90" providerId="LiveId" clId="{79E3557C-334A-4DDB-9861-8E2C28F86218}" dt="2021-07-20T14:30:25.422" v="12444" actId="14100"/>
          <ac:spMkLst>
            <pc:docMk/>
            <pc:sldMk cId="4084760083" sldId="499"/>
            <ac:spMk id="205" creationId="{FEE7378F-04AF-4896-9DC4-068DB79C776D}"/>
          </ac:spMkLst>
        </pc:spChg>
        <pc:spChg chg="add mod topLvl">
          <ac:chgData name="Minesh Patel" userId="a66d4990ec83ac90" providerId="LiveId" clId="{79E3557C-334A-4DDB-9861-8E2C28F86218}" dt="2021-07-20T17:05:28.052" v="13686" actId="1076"/>
          <ac:spMkLst>
            <pc:docMk/>
            <pc:sldMk cId="4084760083" sldId="499"/>
            <ac:spMk id="206" creationId="{F372F01D-E508-4FFC-AA64-765E2FF82AEF}"/>
          </ac:spMkLst>
        </pc:spChg>
        <pc:spChg chg="add mod topLvl">
          <ac:chgData name="Minesh Patel" userId="a66d4990ec83ac90" providerId="LiveId" clId="{79E3557C-334A-4DDB-9861-8E2C28F86218}" dt="2021-07-20T17:05:28.052" v="13686" actId="1076"/>
          <ac:spMkLst>
            <pc:docMk/>
            <pc:sldMk cId="4084760083" sldId="499"/>
            <ac:spMk id="207" creationId="{F2DC93C7-6C5C-4272-A14E-7829D874C144}"/>
          </ac:spMkLst>
        </pc:spChg>
        <pc:spChg chg="add mod topLvl">
          <ac:chgData name="Minesh Patel" userId="a66d4990ec83ac90" providerId="LiveId" clId="{79E3557C-334A-4DDB-9861-8E2C28F86218}" dt="2021-07-20T17:05:28.052" v="13686" actId="1076"/>
          <ac:spMkLst>
            <pc:docMk/>
            <pc:sldMk cId="4084760083" sldId="499"/>
            <ac:spMk id="212" creationId="{ECF79EB4-3084-465B-BC05-E259A4CBFCF6}"/>
          </ac:spMkLst>
        </pc:spChg>
        <pc:spChg chg="add mod topLvl">
          <ac:chgData name="Minesh Patel" userId="a66d4990ec83ac90" providerId="LiveId" clId="{79E3557C-334A-4DDB-9861-8E2C28F86218}" dt="2021-07-20T17:05:28.052" v="13686" actId="1076"/>
          <ac:spMkLst>
            <pc:docMk/>
            <pc:sldMk cId="4084760083" sldId="499"/>
            <ac:spMk id="213" creationId="{3AEDB731-42C3-4BAC-BCBD-677A0D6EA638}"/>
          </ac:spMkLst>
        </pc:spChg>
        <pc:spChg chg="add mod topLvl">
          <ac:chgData name="Minesh Patel" userId="a66d4990ec83ac90" providerId="LiveId" clId="{79E3557C-334A-4DDB-9861-8E2C28F86218}" dt="2021-07-20T17:05:28.052" v="13686" actId="1076"/>
          <ac:spMkLst>
            <pc:docMk/>
            <pc:sldMk cId="4084760083" sldId="499"/>
            <ac:spMk id="214" creationId="{FAD6E133-9A1F-4986-BDEC-AB4C10446B7F}"/>
          </ac:spMkLst>
        </pc:spChg>
        <pc:spChg chg="add del mod">
          <ac:chgData name="Minesh Patel" userId="a66d4990ec83ac90" providerId="LiveId" clId="{79E3557C-334A-4DDB-9861-8E2C28F86218}" dt="2021-07-20T10:45:53.494" v="9641" actId="478"/>
          <ac:spMkLst>
            <pc:docMk/>
            <pc:sldMk cId="4084760083" sldId="499"/>
            <ac:spMk id="215" creationId="{81008093-E506-4347-9129-4ED9317572D1}"/>
          </ac:spMkLst>
        </pc:spChg>
        <pc:spChg chg="add del mod">
          <ac:chgData name="Minesh Patel" userId="a66d4990ec83ac90" providerId="LiveId" clId="{79E3557C-334A-4DDB-9861-8E2C28F86218}" dt="2021-07-20T10:45:52.118" v="9640" actId="478"/>
          <ac:spMkLst>
            <pc:docMk/>
            <pc:sldMk cId="4084760083" sldId="499"/>
            <ac:spMk id="216" creationId="{E3BE7608-3A54-4EC3-8D30-39B803F84727}"/>
          </ac:spMkLst>
        </pc:spChg>
        <pc:spChg chg="add del mod topLvl">
          <ac:chgData name="Minesh Patel" userId="a66d4990ec83ac90" providerId="LiveId" clId="{79E3557C-334A-4DDB-9861-8E2C28F86218}" dt="2021-07-20T14:33:01.610" v="12452" actId="478"/>
          <ac:spMkLst>
            <pc:docMk/>
            <pc:sldMk cId="4084760083" sldId="499"/>
            <ac:spMk id="217" creationId="{1936BCD6-3208-44FE-9285-FB36C3FC4446}"/>
          </ac:spMkLst>
        </pc:spChg>
        <pc:spChg chg="add mod topLvl">
          <ac:chgData name="Minesh Patel" userId="a66d4990ec83ac90" providerId="LiveId" clId="{79E3557C-334A-4DDB-9861-8E2C28F86218}" dt="2021-07-20T17:07:06.959" v="13702" actId="6549"/>
          <ac:spMkLst>
            <pc:docMk/>
            <pc:sldMk cId="4084760083" sldId="499"/>
            <ac:spMk id="218" creationId="{9D8DA605-FF09-4C71-BC71-84D5873010B6}"/>
          </ac:spMkLst>
        </pc:spChg>
        <pc:spChg chg="add del mod">
          <ac:chgData name="Minesh Patel" userId="a66d4990ec83ac90" providerId="LiveId" clId="{79E3557C-334A-4DDB-9861-8E2C28F86218}" dt="2021-07-20T10:52:28.098" v="9891" actId="478"/>
          <ac:spMkLst>
            <pc:docMk/>
            <pc:sldMk cId="4084760083" sldId="499"/>
            <ac:spMk id="219" creationId="{824994DD-6560-4282-B451-C8A2DA58CF70}"/>
          </ac:spMkLst>
        </pc:spChg>
        <pc:spChg chg="add del mod">
          <ac:chgData name="Minesh Patel" userId="a66d4990ec83ac90" providerId="LiveId" clId="{79E3557C-334A-4DDB-9861-8E2C28F86218}" dt="2021-07-20T10:52:27.283" v="9890" actId="478"/>
          <ac:spMkLst>
            <pc:docMk/>
            <pc:sldMk cId="4084760083" sldId="499"/>
            <ac:spMk id="220" creationId="{93DF2601-7563-4D79-85B8-A23A9EACD1FD}"/>
          </ac:spMkLst>
        </pc:spChg>
        <pc:spChg chg="add mod">
          <ac:chgData name="Minesh Patel" userId="a66d4990ec83ac90" providerId="LiveId" clId="{79E3557C-334A-4DDB-9861-8E2C28F86218}" dt="2021-07-20T14:30:28.830" v="12445" actId="1076"/>
          <ac:spMkLst>
            <pc:docMk/>
            <pc:sldMk cId="4084760083" sldId="499"/>
            <ac:spMk id="221" creationId="{D79360FD-A755-466B-A9E4-317CF651E486}"/>
          </ac:spMkLst>
        </pc:spChg>
        <pc:spChg chg="add mod topLvl">
          <ac:chgData name="Minesh Patel" userId="a66d4990ec83ac90" providerId="LiveId" clId="{79E3557C-334A-4DDB-9861-8E2C28F86218}" dt="2021-07-20T17:05:28.052" v="13686" actId="1076"/>
          <ac:spMkLst>
            <pc:docMk/>
            <pc:sldMk cId="4084760083" sldId="499"/>
            <ac:spMk id="224" creationId="{145287A5-2F4B-4055-8898-58683207D297}"/>
          </ac:spMkLst>
        </pc:spChg>
        <pc:spChg chg="mod">
          <ac:chgData name="Minesh Patel" userId="a66d4990ec83ac90" providerId="LiveId" clId="{79E3557C-334A-4DDB-9861-8E2C28F86218}" dt="2021-07-20T14:38:44.250" v="12485"/>
          <ac:spMkLst>
            <pc:docMk/>
            <pc:sldMk cId="4084760083" sldId="499"/>
            <ac:spMk id="228" creationId="{0B248431-3EDA-4A69-92A0-665CD9357E8F}"/>
          </ac:spMkLst>
        </pc:spChg>
        <pc:spChg chg="mod">
          <ac:chgData name="Minesh Patel" userId="a66d4990ec83ac90" providerId="LiveId" clId="{79E3557C-334A-4DDB-9861-8E2C28F86218}" dt="2021-07-20T14:38:44.250" v="12485"/>
          <ac:spMkLst>
            <pc:docMk/>
            <pc:sldMk cId="4084760083" sldId="499"/>
            <ac:spMk id="246" creationId="{2AEF5AD6-8ACD-4955-8E1A-C2A2CD3AE3BA}"/>
          </ac:spMkLst>
        </pc:spChg>
        <pc:spChg chg="mod">
          <ac:chgData name="Minesh Patel" userId="a66d4990ec83ac90" providerId="LiveId" clId="{79E3557C-334A-4DDB-9861-8E2C28F86218}" dt="2021-07-20T14:38:44.250" v="12485"/>
          <ac:spMkLst>
            <pc:docMk/>
            <pc:sldMk cId="4084760083" sldId="499"/>
            <ac:spMk id="264" creationId="{294A291A-C029-4850-BE44-A81E8B34C84A}"/>
          </ac:spMkLst>
        </pc:spChg>
        <pc:spChg chg="add del mod">
          <ac:chgData name="Minesh Patel" userId="a66d4990ec83ac90" providerId="LiveId" clId="{79E3557C-334A-4DDB-9861-8E2C28F86218}" dt="2021-07-20T14:50:24.164" v="12723" actId="478"/>
          <ac:spMkLst>
            <pc:docMk/>
            <pc:sldMk cId="4084760083" sldId="499"/>
            <ac:spMk id="279" creationId="{74512FC9-8FBB-4285-8449-B9D090189592}"/>
          </ac:spMkLst>
        </pc:spChg>
        <pc:spChg chg="add del mod">
          <ac:chgData name="Minesh Patel" userId="a66d4990ec83ac90" providerId="LiveId" clId="{79E3557C-334A-4DDB-9861-8E2C28F86218}" dt="2021-07-20T14:40:18.841" v="12633" actId="478"/>
          <ac:spMkLst>
            <pc:docMk/>
            <pc:sldMk cId="4084760083" sldId="499"/>
            <ac:spMk id="280" creationId="{75CE068F-C88F-4FAA-9DC7-AC3E93365B1D}"/>
          </ac:spMkLst>
        </pc:spChg>
        <pc:spChg chg="del mod topLvl">
          <ac:chgData name="Minesh Patel" userId="a66d4990ec83ac90" providerId="LiveId" clId="{79E3557C-334A-4DDB-9861-8E2C28F86218}" dt="2021-07-20T17:05:13.991" v="13684" actId="478"/>
          <ac:spMkLst>
            <pc:docMk/>
            <pc:sldMk cId="4084760083" sldId="499"/>
            <ac:spMk id="282" creationId="{F2EEF2FE-AC02-48F8-8727-116F8A154431}"/>
          </ac:spMkLst>
        </pc:spChg>
        <pc:spChg chg="mod topLvl">
          <ac:chgData name="Minesh Patel" userId="a66d4990ec83ac90" providerId="LiveId" clId="{79E3557C-334A-4DDB-9861-8E2C28F86218}" dt="2021-07-20T17:05:28.052" v="13686" actId="1076"/>
          <ac:spMkLst>
            <pc:docMk/>
            <pc:sldMk cId="4084760083" sldId="499"/>
            <ac:spMk id="283" creationId="{D2A508BB-2081-4A25-B84D-EF98654B92CF}"/>
          </ac:spMkLst>
        </pc:spChg>
        <pc:spChg chg="mod">
          <ac:chgData name="Minesh Patel" userId="a66d4990ec83ac90" providerId="LiveId" clId="{79E3557C-334A-4DDB-9861-8E2C28F86218}" dt="2021-07-20T14:42:14.744" v="12666"/>
          <ac:spMkLst>
            <pc:docMk/>
            <pc:sldMk cId="4084760083" sldId="499"/>
            <ac:spMk id="285" creationId="{F8B836CF-BCA2-4587-8153-DD9D2BC09D76}"/>
          </ac:spMkLst>
        </pc:spChg>
        <pc:spChg chg="mod">
          <ac:chgData name="Minesh Patel" userId="a66d4990ec83ac90" providerId="LiveId" clId="{79E3557C-334A-4DDB-9861-8E2C28F86218}" dt="2021-07-20T14:42:14.744" v="12666"/>
          <ac:spMkLst>
            <pc:docMk/>
            <pc:sldMk cId="4084760083" sldId="499"/>
            <ac:spMk id="286" creationId="{BD725B29-AFE6-4688-BC42-EB789AB55D81}"/>
          </ac:spMkLst>
        </pc:spChg>
        <pc:spChg chg="mod">
          <ac:chgData name="Minesh Patel" userId="a66d4990ec83ac90" providerId="LiveId" clId="{79E3557C-334A-4DDB-9861-8E2C28F86218}" dt="2021-07-20T14:42:14.744" v="12666"/>
          <ac:spMkLst>
            <pc:docMk/>
            <pc:sldMk cId="4084760083" sldId="499"/>
            <ac:spMk id="287" creationId="{FE2676E0-F775-4DB8-8D40-EBB13CA85B44}"/>
          </ac:spMkLst>
        </pc:spChg>
        <pc:spChg chg="mod">
          <ac:chgData name="Minesh Patel" userId="a66d4990ec83ac90" providerId="LiveId" clId="{79E3557C-334A-4DDB-9861-8E2C28F86218}" dt="2021-07-20T14:42:14.744" v="12666"/>
          <ac:spMkLst>
            <pc:docMk/>
            <pc:sldMk cId="4084760083" sldId="499"/>
            <ac:spMk id="288" creationId="{F26E99CA-884F-4D8A-9B20-F836EAD2B4BE}"/>
          </ac:spMkLst>
        </pc:spChg>
        <pc:spChg chg="mod">
          <ac:chgData name="Minesh Patel" userId="a66d4990ec83ac90" providerId="LiveId" clId="{79E3557C-334A-4DDB-9861-8E2C28F86218}" dt="2021-07-20T14:42:14.744" v="12666"/>
          <ac:spMkLst>
            <pc:docMk/>
            <pc:sldMk cId="4084760083" sldId="499"/>
            <ac:spMk id="289" creationId="{CD562507-8712-417F-B73B-C85416692EFA}"/>
          </ac:spMkLst>
        </pc:spChg>
        <pc:spChg chg="mod">
          <ac:chgData name="Minesh Patel" userId="a66d4990ec83ac90" providerId="LiveId" clId="{79E3557C-334A-4DDB-9861-8E2C28F86218}" dt="2021-07-20T14:42:14.744" v="12666"/>
          <ac:spMkLst>
            <pc:docMk/>
            <pc:sldMk cId="4084760083" sldId="499"/>
            <ac:spMk id="290" creationId="{C2C461C3-C631-49E6-99C7-0BEE61888E47}"/>
          </ac:spMkLst>
        </pc:spChg>
        <pc:spChg chg="mod">
          <ac:chgData name="Minesh Patel" userId="a66d4990ec83ac90" providerId="LiveId" clId="{79E3557C-334A-4DDB-9861-8E2C28F86218}" dt="2021-07-20T14:42:14.744" v="12666"/>
          <ac:spMkLst>
            <pc:docMk/>
            <pc:sldMk cId="4084760083" sldId="499"/>
            <ac:spMk id="291" creationId="{8D9CFF28-D6C7-4E6E-AABB-07141EB14BF0}"/>
          </ac:spMkLst>
        </pc:spChg>
        <pc:spChg chg="mod">
          <ac:chgData name="Minesh Patel" userId="a66d4990ec83ac90" providerId="LiveId" clId="{79E3557C-334A-4DDB-9861-8E2C28F86218}" dt="2021-07-20T14:42:14.744" v="12666"/>
          <ac:spMkLst>
            <pc:docMk/>
            <pc:sldMk cId="4084760083" sldId="499"/>
            <ac:spMk id="293" creationId="{86CE5EB0-FC3C-4293-B5EB-10731B1A1A8D}"/>
          </ac:spMkLst>
        </pc:spChg>
        <pc:spChg chg="mod">
          <ac:chgData name="Minesh Patel" userId="a66d4990ec83ac90" providerId="LiveId" clId="{79E3557C-334A-4DDB-9861-8E2C28F86218}" dt="2021-07-20T14:42:14.744" v="12666"/>
          <ac:spMkLst>
            <pc:docMk/>
            <pc:sldMk cId="4084760083" sldId="499"/>
            <ac:spMk id="294" creationId="{582C9CE4-A6DB-4088-95DD-5C7B38576DE7}"/>
          </ac:spMkLst>
        </pc:spChg>
        <pc:spChg chg="mod">
          <ac:chgData name="Minesh Patel" userId="a66d4990ec83ac90" providerId="LiveId" clId="{79E3557C-334A-4DDB-9861-8E2C28F86218}" dt="2021-07-20T14:42:14.744" v="12666"/>
          <ac:spMkLst>
            <pc:docMk/>
            <pc:sldMk cId="4084760083" sldId="499"/>
            <ac:spMk id="295" creationId="{0E38D8A4-8263-4C4A-B293-5F4BF1616380}"/>
          </ac:spMkLst>
        </pc:spChg>
        <pc:spChg chg="mod">
          <ac:chgData name="Minesh Patel" userId="a66d4990ec83ac90" providerId="LiveId" clId="{79E3557C-334A-4DDB-9861-8E2C28F86218}" dt="2021-07-20T14:42:14.744" v="12666"/>
          <ac:spMkLst>
            <pc:docMk/>
            <pc:sldMk cId="4084760083" sldId="499"/>
            <ac:spMk id="296" creationId="{187F37BB-CD4D-4550-9673-533E5950DC21}"/>
          </ac:spMkLst>
        </pc:spChg>
        <pc:spChg chg="mod">
          <ac:chgData name="Minesh Patel" userId="a66d4990ec83ac90" providerId="LiveId" clId="{79E3557C-334A-4DDB-9861-8E2C28F86218}" dt="2021-07-20T14:42:14.744" v="12666"/>
          <ac:spMkLst>
            <pc:docMk/>
            <pc:sldMk cId="4084760083" sldId="499"/>
            <ac:spMk id="297" creationId="{A0DB31A1-F425-4A7F-8E94-3BE91A825879}"/>
          </ac:spMkLst>
        </pc:spChg>
        <pc:spChg chg="mod">
          <ac:chgData name="Minesh Patel" userId="a66d4990ec83ac90" providerId="LiveId" clId="{79E3557C-334A-4DDB-9861-8E2C28F86218}" dt="2021-07-20T14:42:14.744" v="12666"/>
          <ac:spMkLst>
            <pc:docMk/>
            <pc:sldMk cId="4084760083" sldId="499"/>
            <ac:spMk id="299" creationId="{39227C9C-3EEB-448E-9931-C3EEBA626EC1}"/>
          </ac:spMkLst>
        </pc:spChg>
        <pc:spChg chg="mod">
          <ac:chgData name="Minesh Patel" userId="a66d4990ec83ac90" providerId="LiveId" clId="{79E3557C-334A-4DDB-9861-8E2C28F86218}" dt="2021-07-20T14:42:14.744" v="12666"/>
          <ac:spMkLst>
            <pc:docMk/>
            <pc:sldMk cId="4084760083" sldId="499"/>
            <ac:spMk id="300" creationId="{CA5A22E1-8762-42F8-B32F-BC46932FAB6D}"/>
          </ac:spMkLst>
        </pc:spChg>
        <pc:spChg chg="mod">
          <ac:chgData name="Minesh Patel" userId="a66d4990ec83ac90" providerId="LiveId" clId="{79E3557C-334A-4DDB-9861-8E2C28F86218}" dt="2021-07-20T14:42:14.744" v="12666"/>
          <ac:spMkLst>
            <pc:docMk/>
            <pc:sldMk cId="4084760083" sldId="499"/>
            <ac:spMk id="301" creationId="{ED5BC0AC-7F64-4536-AE93-8205F2E2EEA5}"/>
          </ac:spMkLst>
        </pc:spChg>
        <pc:spChg chg="mod">
          <ac:chgData name="Minesh Patel" userId="a66d4990ec83ac90" providerId="LiveId" clId="{79E3557C-334A-4DDB-9861-8E2C28F86218}" dt="2021-07-20T14:42:14.744" v="12666"/>
          <ac:spMkLst>
            <pc:docMk/>
            <pc:sldMk cId="4084760083" sldId="499"/>
            <ac:spMk id="302" creationId="{CC1C61AC-121A-4898-9A7F-8710488746A7}"/>
          </ac:spMkLst>
        </pc:spChg>
        <pc:spChg chg="mod">
          <ac:chgData name="Minesh Patel" userId="a66d4990ec83ac90" providerId="LiveId" clId="{79E3557C-334A-4DDB-9861-8E2C28F86218}" dt="2021-07-20T14:42:14.744" v="12666"/>
          <ac:spMkLst>
            <pc:docMk/>
            <pc:sldMk cId="4084760083" sldId="499"/>
            <ac:spMk id="303" creationId="{35E68815-58C8-4C67-944F-E02FA7AF8282}"/>
          </ac:spMkLst>
        </pc:spChg>
        <pc:spChg chg="mod">
          <ac:chgData name="Minesh Patel" userId="a66d4990ec83ac90" providerId="LiveId" clId="{79E3557C-334A-4DDB-9861-8E2C28F86218}" dt="2021-07-20T14:42:14.744" v="12666"/>
          <ac:spMkLst>
            <pc:docMk/>
            <pc:sldMk cId="4084760083" sldId="499"/>
            <ac:spMk id="304" creationId="{EF28335C-3B31-4094-B59D-41B6ED907339}"/>
          </ac:spMkLst>
        </pc:spChg>
        <pc:spChg chg="mod">
          <ac:chgData name="Minesh Patel" userId="a66d4990ec83ac90" providerId="LiveId" clId="{79E3557C-334A-4DDB-9861-8E2C28F86218}" dt="2021-07-20T14:42:14.744" v="12666"/>
          <ac:spMkLst>
            <pc:docMk/>
            <pc:sldMk cId="4084760083" sldId="499"/>
            <ac:spMk id="305" creationId="{CE61C251-5534-4E70-8B91-F498F13C7B98}"/>
          </ac:spMkLst>
        </pc:spChg>
        <pc:spChg chg="mod">
          <ac:chgData name="Minesh Patel" userId="a66d4990ec83ac90" providerId="LiveId" clId="{79E3557C-334A-4DDB-9861-8E2C28F86218}" dt="2021-07-20T14:42:14.744" v="12666"/>
          <ac:spMkLst>
            <pc:docMk/>
            <pc:sldMk cId="4084760083" sldId="499"/>
            <ac:spMk id="307" creationId="{2265C791-26FD-458A-9F5F-FD6BB007FD29}"/>
          </ac:spMkLst>
        </pc:spChg>
        <pc:spChg chg="mod">
          <ac:chgData name="Minesh Patel" userId="a66d4990ec83ac90" providerId="LiveId" clId="{79E3557C-334A-4DDB-9861-8E2C28F86218}" dt="2021-07-20T14:42:14.744" v="12666"/>
          <ac:spMkLst>
            <pc:docMk/>
            <pc:sldMk cId="4084760083" sldId="499"/>
            <ac:spMk id="308" creationId="{221F1AC5-0427-4F62-BBFA-C5A8DCD6938E}"/>
          </ac:spMkLst>
        </pc:spChg>
        <pc:spChg chg="mod">
          <ac:chgData name="Minesh Patel" userId="a66d4990ec83ac90" providerId="LiveId" clId="{79E3557C-334A-4DDB-9861-8E2C28F86218}" dt="2021-07-20T14:42:14.744" v="12666"/>
          <ac:spMkLst>
            <pc:docMk/>
            <pc:sldMk cId="4084760083" sldId="499"/>
            <ac:spMk id="309" creationId="{617D0309-410D-4EB1-9BD5-AE4F25487F0B}"/>
          </ac:spMkLst>
        </pc:spChg>
        <pc:spChg chg="mod">
          <ac:chgData name="Minesh Patel" userId="a66d4990ec83ac90" providerId="LiveId" clId="{79E3557C-334A-4DDB-9861-8E2C28F86218}" dt="2021-07-20T14:42:14.744" v="12666"/>
          <ac:spMkLst>
            <pc:docMk/>
            <pc:sldMk cId="4084760083" sldId="499"/>
            <ac:spMk id="310" creationId="{47CAE45C-15CA-4B67-8D5A-5AD74A77822B}"/>
          </ac:spMkLst>
        </pc:spChg>
        <pc:spChg chg="mod">
          <ac:chgData name="Minesh Patel" userId="a66d4990ec83ac90" providerId="LiveId" clId="{79E3557C-334A-4DDB-9861-8E2C28F86218}" dt="2021-07-20T14:42:14.744" v="12666"/>
          <ac:spMkLst>
            <pc:docMk/>
            <pc:sldMk cId="4084760083" sldId="499"/>
            <ac:spMk id="311" creationId="{FFCE1BDC-2474-42B4-8F04-FD0E99442427}"/>
          </ac:spMkLst>
        </pc:spChg>
        <pc:spChg chg="mod">
          <ac:chgData name="Minesh Patel" userId="a66d4990ec83ac90" providerId="LiveId" clId="{79E3557C-334A-4DDB-9861-8E2C28F86218}" dt="2021-07-20T14:42:14.744" v="12666"/>
          <ac:spMkLst>
            <pc:docMk/>
            <pc:sldMk cId="4084760083" sldId="499"/>
            <ac:spMk id="313" creationId="{8E078F91-D911-4069-B5B4-80030266EED0}"/>
          </ac:spMkLst>
        </pc:spChg>
        <pc:spChg chg="mod">
          <ac:chgData name="Minesh Patel" userId="a66d4990ec83ac90" providerId="LiveId" clId="{79E3557C-334A-4DDB-9861-8E2C28F86218}" dt="2021-07-20T14:42:14.744" v="12666"/>
          <ac:spMkLst>
            <pc:docMk/>
            <pc:sldMk cId="4084760083" sldId="499"/>
            <ac:spMk id="314" creationId="{A4D8D842-D35D-4C91-8972-35BD9E9324C3}"/>
          </ac:spMkLst>
        </pc:spChg>
        <pc:spChg chg="mod">
          <ac:chgData name="Minesh Patel" userId="a66d4990ec83ac90" providerId="LiveId" clId="{79E3557C-334A-4DDB-9861-8E2C28F86218}" dt="2021-07-20T14:42:14.744" v="12666"/>
          <ac:spMkLst>
            <pc:docMk/>
            <pc:sldMk cId="4084760083" sldId="499"/>
            <ac:spMk id="315" creationId="{6DF9F806-7515-4CF5-858E-DDC4670273AD}"/>
          </ac:spMkLst>
        </pc:spChg>
        <pc:spChg chg="mod">
          <ac:chgData name="Minesh Patel" userId="a66d4990ec83ac90" providerId="LiveId" clId="{79E3557C-334A-4DDB-9861-8E2C28F86218}" dt="2021-07-20T14:42:14.744" v="12666"/>
          <ac:spMkLst>
            <pc:docMk/>
            <pc:sldMk cId="4084760083" sldId="499"/>
            <ac:spMk id="316" creationId="{187FF47F-C70A-4471-BE0E-72D4D2F3DFE4}"/>
          </ac:spMkLst>
        </pc:spChg>
        <pc:spChg chg="mod">
          <ac:chgData name="Minesh Patel" userId="a66d4990ec83ac90" providerId="LiveId" clId="{79E3557C-334A-4DDB-9861-8E2C28F86218}" dt="2021-07-20T14:42:14.744" v="12666"/>
          <ac:spMkLst>
            <pc:docMk/>
            <pc:sldMk cId="4084760083" sldId="499"/>
            <ac:spMk id="317" creationId="{A2739C9A-B517-45CF-AA53-4845A4263141}"/>
          </ac:spMkLst>
        </pc:spChg>
        <pc:spChg chg="mod">
          <ac:chgData name="Minesh Patel" userId="a66d4990ec83ac90" providerId="LiveId" clId="{79E3557C-334A-4DDB-9861-8E2C28F86218}" dt="2021-07-20T14:42:14.744" v="12666"/>
          <ac:spMkLst>
            <pc:docMk/>
            <pc:sldMk cId="4084760083" sldId="499"/>
            <ac:spMk id="318" creationId="{5B0BE1F1-B055-4694-BEFA-E370838AA659}"/>
          </ac:spMkLst>
        </pc:spChg>
        <pc:spChg chg="mod">
          <ac:chgData name="Minesh Patel" userId="a66d4990ec83ac90" providerId="LiveId" clId="{79E3557C-334A-4DDB-9861-8E2C28F86218}" dt="2021-07-20T14:42:14.744" v="12666"/>
          <ac:spMkLst>
            <pc:docMk/>
            <pc:sldMk cId="4084760083" sldId="499"/>
            <ac:spMk id="319" creationId="{3B8F4484-F929-42B5-AC1C-E7BF20B35105}"/>
          </ac:spMkLst>
        </pc:spChg>
        <pc:spChg chg="mod">
          <ac:chgData name="Minesh Patel" userId="a66d4990ec83ac90" providerId="LiveId" clId="{79E3557C-334A-4DDB-9861-8E2C28F86218}" dt="2021-07-20T14:42:14.744" v="12666"/>
          <ac:spMkLst>
            <pc:docMk/>
            <pc:sldMk cId="4084760083" sldId="499"/>
            <ac:spMk id="321" creationId="{949B4F89-28DA-4676-BDE5-FF6E92E0ECF2}"/>
          </ac:spMkLst>
        </pc:spChg>
        <pc:spChg chg="mod">
          <ac:chgData name="Minesh Patel" userId="a66d4990ec83ac90" providerId="LiveId" clId="{79E3557C-334A-4DDB-9861-8E2C28F86218}" dt="2021-07-20T14:42:14.744" v="12666"/>
          <ac:spMkLst>
            <pc:docMk/>
            <pc:sldMk cId="4084760083" sldId="499"/>
            <ac:spMk id="322" creationId="{3C417186-40A6-4B92-BCCC-43AA36705583}"/>
          </ac:spMkLst>
        </pc:spChg>
        <pc:spChg chg="mod">
          <ac:chgData name="Minesh Patel" userId="a66d4990ec83ac90" providerId="LiveId" clId="{79E3557C-334A-4DDB-9861-8E2C28F86218}" dt="2021-07-20T14:42:14.744" v="12666"/>
          <ac:spMkLst>
            <pc:docMk/>
            <pc:sldMk cId="4084760083" sldId="499"/>
            <ac:spMk id="323" creationId="{084EC0E3-3C91-4912-937B-D5C7FBDFC624}"/>
          </ac:spMkLst>
        </pc:spChg>
        <pc:spChg chg="mod">
          <ac:chgData name="Minesh Patel" userId="a66d4990ec83ac90" providerId="LiveId" clId="{79E3557C-334A-4DDB-9861-8E2C28F86218}" dt="2021-07-20T14:42:14.744" v="12666"/>
          <ac:spMkLst>
            <pc:docMk/>
            <pc:sldMk cId="4084760083" sldId="499"/>
            <ac:spMk id="324" creationId="{42502865-9344-4970-BA95-A253D7309F19}"/>
          </ac:spMkLst>
        </pc:spChg>
        <pc:spChg chg="mod">
          <ac:chgData name="Minesh Patel" userId="a66d4990ec83ac90" providerId="LiveId" clId="{79E3557C-334A-4DDB-9861-8E2C28F86218}" dt="2021-07-20T14:42:14.744" v="12666"/>
          <ac:spMkLst>
            <pc:docMk/>
            <pc:sldMk cId="4084760083" sldId="499"/>
            <ac:spMk id="325" creationId="{FDC41FA4-424D-4995-8399-09D66610B00E}"/>
          </ac:spMkLst>
        </pc:spChg>
        <pc:spChg chg="add del mod">
          <ac:chgData name="Minesh Patel" userId="a66d4990ec83ac90" providerId="LiveId" clId="{79E3557C-334A-4DDB-9861-8E2C28F86218}" dt="2021-07-20T14:47:51.762" v="12688" actId="478"/>
          <ac:spMkLst>
            <pc:docMk/>
            <pc:sldMk cId="4084760083" sldId="499"/>
            <ac:spMk id="326" creationId="{D29C8FFD-BFBB-4C1F-8474-138ECE9EAB3D}"/>
          </ac:spMkLst>
        </pc:spChg>
        <pc:spChg chg="add mod">
          <ac:chgData name="Minesh Patel" userId="a66d4990ec83ac90" providerId="LiveId" clId="{79E3557C-334A-4DDB-9861-8E2C28F86218}" dt="2021-07-20T17:05:28.052" v="13686" actId="1076"/>
          <ac:spMkLst>
            <pc:docMk/>
            <pc:sldMk cId="4084760083" sldId="499"/>
            <ac:spMk id="327" creationId="{75C45C94-6E19-4499-B837-4BEA9DC834C4}"/>
          </ac:spMkLst>
        </pc:spChg>
        <pc:spChg chg="add mod">
          <ac:chgData name="Minesh Patel" userId="a66d4990ec83ac90" providerId="LiveId" clId="{79E3557C-334A-4DDB-9861-8E2C28F86218}" dt="2021-07-20T17:05:28.052" v="13686" actId="1076"/>
          <ac:spMkLst>
            <pc:docMk/>
            <pc:sldMk cId="4084760083" sldId="499"/>
            <ac:spMk id="328" creationId="{903D3F59-99A4-4BD3-B359-CE246E895F79}"/>
          </ac:spMkLst>
        </pc:spChg>
        <pc:spChg chg="add mod">
          <ac:chgData name="Minesh Patel" userId="a66d4990ec83ac90" providerId="LiveId" clId="{79E3557C-334A-4DDB-9861-8E2C28F86218}" dt="2021-07-20T17:05:28.052" v="13686" actId="1076"/>
          <ac:spMkLst>
            <pc:docMk/>
            <pc:sldMk cId="4084760083" sldId="499"/>
            <ac:spMk id="329" creationId="{3A6A1568-6ACC-49E3-A788-BCF716DC39D0}"/>
          </ac:spMkLst>
        </pc:spChg>
        <pc:spChg chg="add mod">
          <ac:chgData name="Minesh Patel" userId="a66d4990ec83ac90" providerId="LiveId" clId="{79E3557C-334A-4DDB-9861-8E2C28F86218}" dt="2021-07-20T17:05:28.052" v="13686" actId="1076"/>
          <ac:spMkLst>
            <pc:docMk/>
            <pc:sldMk cId="4084760083" sldId="499"/>
            <ac:spMk id="330" creationId="{39EE5DDE-0C81-4AF3-9CB6-F6D0795DF8DD}"/>
          </ac:spMkLst>
        </pc:spChg>
        <pc:spChg chg="add mod">
          <ac:chgData name="Minesh Patel" userId="a66d4990ec83ac90" providerId="LiveId" clId="{79E3557C-334A-4DDB-9861-8E2C28F86218}" dt="2021-07-20T17:05:28.052" v="13686" actId="1076"/>
          <ac:spMkLst>
            <pc:docMk/>
            <pc:sldMk cId="4084760083" sldId="499"/>
            <ac:spMk id="331" creationId="{65886B82-9651-48FF-BB53-002309DF8748}"/>
          </ac:spMkLst>
        </pc:spChg>
        <pc:spChg chg="add mod">
          <ac:chgData name="Minesh Patel" userId="a66d4990ec83ac90" providerId="LiveId" clId="{79E3557C-334A-4DDB-9861-8E2C28F86218}" dt="2021-07-20T17:05:28.052" v="13686" actId="1076"/>
          <ac:spMkLst>
            <pc:docMk/>
            <pc:sldMk cId="4084760083" sldId="499"/>
            <ac:spMk id="332" creationId="{056C2269-B4CF-487A-BEA1-2AE07AD9E09A}"/>
          </ac:spMkLst>
        </pc:spChg>
        <pc:spChg chg="add del mod">
          <ac:chgData name="Minesh Patel" userId="a66d4990ec83ac90" providerId="LiveId" clId="{79E3557C-334A-4DDB-9861-8E2C28F86218}" dt="2021-07-20T16:01:11.508" v="13354" actId="478"/>
          <ac:spMkLst>
            <pc:docMk/>
            <pc:sldMk cId="4084760083" sldId="499"/>
            <ac:spMk id="333" creationId="{BE3197EC-B204-44A9-9A8D-F159D4DFFE3A}"/>
          </ac:spMkLst>
        </pc:spChg>
        <pc:spChg chg="add mod">
          <ac:chgData name="Minesh Patel" userId="a66d4990ec83ac90" providerId="LiveId" clId="{79E3557C-334A-4DDB-9861-8E2C28F86218}" dt="2021-07-20T16:17:11.699" v="13482" actId="1076"/>
          <ac:spMkLst>
            <pc:docMk/>
            <pc:sldMk cId="4084760083" sldId="499"/>
            <ac:spMk id="334" creationId="{BEB9B6B6-962D-4A9A-9880-99B95AA44597}"/>
          </ac:spMkLst>
        </pc:spChg>
        <pc:spChg chg="add mod">
          <ac:chgData name="Minesh Patel" userId="a66d4990ec83ac90" providerId="LiveId" clId="{79E3557C-334A-4DDB-9861-8E2C28F86218}" dt="2021-07-20T16:16:24.403" v="13471" actId="12788"/>
          <ac:spMkLst>
            <pc:docMk/>
            <pc:sldMk cId="4084760083" sldId="499"/>
            <ac:spMk id="335" creationId="{A38665D7-93F6-4626-8CF5-6F0637BC7101}"/>
          </ac:spMkLst>
        </pc:spChg>
        <pc:spChg chg="add del mod">
          <ac:chgData name="Minesh Patel" userId="a66d4990ec83ac90" providerId="LiveId" clId="{79E3557C-334A-4DDB-9861-8E2C28F86218}" dt="2021-07-20T16:13:49.822" v="13432" actId="478"/>
          <ac:spMkLst>
            <pc:docMk/>
            <pc:sldMk cId="4084760083" sldId="499"/>
            <ac:spMk id="336" creationId="{4301E51E-014F-413B-823B-32CAD95ECC9B}"/>
          </ac:spMkLst>
        </pc:spChg>
        <pc:spChg chg="add mod">
          <ac:chgData name="Minesh Patel" userId="a66d4990ec83ac90" providerId="LiveId" clId="{79E3557C-334A-4DDB-9861-8E2C28F86218}" dt="2021-07-20T16:16:24.403" v="13471" actId="12788"/>
          <ac:spMkLst>
            <pc:docMk/>
            <pc:sldMk cId="4084760083" sldId="499"/>
            <ac:spMk id="337" creationId="{98FB4C9E-1BF2-45F1-83A9-E27E89D9E245}"/>
          </ac:spMkLst>
        </pc:spChg>
        <pc:spChg chg="add mod">
          <ac:chgData name="Minesh Patel" userId="a66d4990ec83ac90" providerId="LiveId" clId="{79E3557C-334A-4DDB-9861-8E2C28F86218}" dt="2021-07-20T16:16:24.403" v="13471" actId="12788"/>
          <ac:spMkLst>
            <pc:docMk/>
            <pc:sldMk cId="4084760083" sldId="499"/>
            <ac:spMk id="338" creationId="{55FD3F15-C333-47A2-96AE-0E7E6077C105}"/>
          </ac:spMkLst>
        </pc:spChg>
        <pc:spChg chg="add mod">
          <ac:chgData name="Minesh Patel" userId="a66d4990ec83ac90" providerId="LiveId" clId="{79E3557C-334A-4DDB-9861-8E2C28F86218}" dt="2021-07-20T16:16:24.403" v="13471" actId="12788"/>
          <ac:spMkLst>
            <pc:docMk/>
            <pc:sldMk cId="4084760083" sldId="499"/>
            <ac:spMk id="339" creationId="{2B57AC6D-D68A-4454-B3DB-64B9393BB68F}"/>
          </ac:spMkLst>
        </pc:spChg>
        <pc:spChg chg="add del mod">
          <ac:chgData name="Minesh Patel" userId="a66d4990ec83ac90" providerId="LiveId" clId="{79E3557C-334A-4DDB-9861-8E2C28F86218}" dt="2021-07-20T16:55:24.472" v="13551" actId="478"/>
          <ac:spMkLst>
            <pc:docMk/>
            <pc:sldMk cId="4084760083" sldId="499"/>
            <ac:spMk id="340" creationId="{2448475E-3C7A-4FC1-964B-DC3E68388C22}"/>
          </ac:spMkLst>
        </pc:spChg>
        <pc:spChg chg="add mod topLvl">
          <ac:chgData name="Minesh Patel" userId="a66d4990ec83ac90" providerId="LiveId" clId="{79E3557C-334A-4DDB-9861-8E2C28F86218}" dt="2021-07-20T16:59:56.962" v="13609" actId="164"/>
          <ac:spMkLst>
            <pc:docMk/>
            <pc:sldMk cId="4084760083" sldId="499"/>
            <ac:spMk id="341" creationId="{04B2A23A-1443-4586-AEBB-ECC75F3FD058}"/>
          </ac:spMkLst>
        </pc:spChg>
        <pc:spChg chg="add mod">
          <ac:chgData name="Minesh Patel" userId="a66d4990ec83ac90" providerId="LiveId" clId="{79E3557C-334A-4DDB-9861-8E2C28F86218}" dt="2021-07-20T17:04:57.973" v="13677" actId="164"/>
          <ac:spMkLst>
            <pc:docMk/>
            <pc:sldMk cId="4084760083" sldId="499"/>
            <ac:spMk id="342" creationId="{F7DAB172-B7DF-4C34-8207-41DD90DC8D00}"/>
          </ac:spMkLst>
        </pc:spChg>
        <pc:grpChg chg="add del mod">
          <ac:chgData name="Minesh Patel" userId="a66d4990ec83ac90" providerId="LiveId" clId="{79E3557C-334A-4DDB-9861-8E2C28F86218}" dt="2021-07-20T01:05:54.063" v="9073" actId="165"/>
          <ac:grpSpMkLst>
            <pc:docMk/>
            <pc:sldMk cId="4084760083" sldId="499"/>
            <ac:grpSpMk id="2" creationId="{48CD96D4-1B17-4E45-B0DF-A2A6D35ED454}"/>
          </ac:grpSpMkLst>
        </pc:grpChg>
        <pc:grpChg chg="add del mod">
          <ac:chgData name="Minesh Patel" userId="a66d4990ec83ac90" providerId="LiveId" clId="{79E3557C-334A-4DDB-9861-8E2C28F86218}" dt="2021-07-20T10:49:50.659" v="9799" actId="165"/>
          <ac:grpSpMkLst>
            <pc:docMk/>
            <pc:sldMk cId="4084760083" sldId="499"/>
            <ac:grpSpMk id="2" creationId="{DDA03A25-F82D-42ED-B513-D1188045DB53}"/>
          </ac:grpSpMkLst>
        </pc:grpChg>
        <pc:grpChg chg="add del mod topLvl">
          <ac:chgData name="Minesh Patel" userId="a66d4990ec83ac90" providerId="LiveId" clId="{79E3557C-334A-4DDB-9861-8E2C28F86218}" dt="2021-07-20T14:33:01.610" v="12452" actId="478"/>
          <ac:grpSpMkLst>
            <pc:docMk/>
            <pc:sldMk cId="4084760083" sldId="499"/>
            <ac:grpSpMk id="10" creationId="{67BF399B-5263-4AA6-BE6C-C32A81C6645D}"/>
          </ac:grpSpMkLst>
        </pc:grpChg>
        <pc:grpChg chg="del mod">
          <ac:chgData name="Minesh Patel" userId="a66d4990ec83ac90" providerId="LiveId" clId="{79E3557C-334A-4DDB-9861-8E2C28F86218}" dt="2021-07-20T00:29:45.428" v="8188" actId="478"/>
          <ac:grpSpMkLst>
            <pc:docMk/>
            <pc:sldMk cId="4084760083" sldId="499"/>
            <ac:grpSpMk id="11" creationId="{C014C7F9-4719-40C8-BB98-5D2824DB51B5}"/>
          </ac:grpSpMkLst>
        </pc:grpChg>
        <pc:grpChg chg="add del mod">
          <ac:chgData name="Minesh Patel" userId="a66d4990ec83ac90" providerId="LiveId" clId="{79E3557C-334A-4DDB-9861-8E2C28F86218}" dt="2021-07-20T14:30:05.543" v="12440" actId="165"/>
          <ac:grpSpMkLst>
            <pc:docMk/>
            <pc:sldMk cId="4084760083" sldId="499"/>
            <ac:grpSpMk id="11" creationId="{FF4B59F5-1B42-4903-9321-61483B452E20}"/>
          </ac:grpSpMkLst>
        </pc:grpChg>
        <pc:grpChg chg="add del mod">
          <ac:chgData name="Minesh Patel" userId="a66d4990ec83ac90" providerId="LiveId" clId="{79E3557C-334A-4DDB-9861-8E2C28F86218}" dt="2021-07-20T14:33:01.610" v="12452" actId="478"/>
          <ac:grpSpMkLst>
            <pc:docMk/>
            <pc:sldMk cId="4084760083" sldId="499"/>
            <ac:grpSpMk id="12" creationId="{967252A6-C2BF-4C3C-9D73-17E3A09DA0DB}"/>
          </ac:grpSpMkLst>
        </pc:grpChg>
        <pc:grpChg chg="add del mod">
          <ac:chgData name="Minesh Patel" userId="a66d4990ec83ac90" providerId="LiveId" clId="{79E3557C-334A-4DDB-9861-8E2C28F86218}" dt="2021-07-20T14:34:41.484" v="12474" actId="165"/>
          <ac:grpSpMkLst>
            <pc:docMk/>
            <pc:sldMk cId="4084760083" sldId="499"/>
            <ac:grpSpMk id="13" creationId="{92927254-783A-4271-A582-8912ADA74242}"/>
          </ac:grpSpMkLst>
        </pc:grpChg>
        <pc:grpChg chg="add del mod">
          <ac:chgData name="Minesh Patel" userId="a66d4990ec83ac90" providerId="LiveId" clId="{79E3557C-334A-4DDB-9861-8E2C28F86218}" dt="2021-07-20T14:27:12.239" v="12406" actId="165"/>
          <ac:grpSpMkLst>
            <pc:docMk/>
            <pc:sldMk cId="4084760083" sldId="499"/>
            <ac:grpSpMk id="35" creationId="{FE793607-348C-46F9-BE3C-A4E65EECD7A8}"/>
          </ac:grpSpMkLst>
        </pc:grpChg>
        <pc:grpChg chg="add del mod">
          <ac:chgData name="Minesh Patel" userId="a66d4990ec83ac90" providerId="LiveId" clId="{79E3557C-334A-4DDB-9861-8E2C28F86218}" dt="2021-07-20T14:28:00.229" v="12412" actId="165"/>
          <ac:grpSpMkLst>
            <pc:docMk/>
            <pc:sldMk cId="4084760083" sldId="499"/>
            <ac:grpSpMk id="36" creationId="{E8C0D6F6-8E6D-46E2-9942-D51F7E9AEA2A}"/>
          </ac:grpSpMkLst>
        </pc:grpChg>
        <pc:grpChg chg="add mod">
          <ac:chgData name="Minesh Patel" userId="a66d4990ec83ac90" providerId="LiveId" clId="{79E3557C-334A-4DDB-9861-8E2C28F86218}" dt="2021-07-20T17:05:39.417" v="13690" actId="1076"/>
          <ac:grpSpMkLst>
            <pc:docMk/>
            <pc:sldMk cId="4084760083" sldId="499"/>
            <ac:grpSpMk id="44" creationId="{6A84ED26-6F8A-4C78-B2E7-9F8229CE10FC}"/>
          </ac:grpSpMkLst>
        </pc:grpChg>
        <pc:grpChg chg="add del mod">
          <ac:chgData name="Minesh Patel" userId="a66d4990ec83ac90" providerId="LiveId" clId="{79E3557C-334A-4DDB-9861-8E2C28F86218}" dt="2021-07-20T16:59:54.851" v="13608" actId="165"/>
          <ac:grpSpMkLst>
            <pc:docMk/>
            <pc:sldMk cId="4084760083" sldId="499"/>
            <ac:grpSpMk id="46" creationId="{C77A7A37-2401-4017-A30D-1FF87B3B1576}"/>
          </ac:grpSpMkLst>
        </pc:grpChg>
        <pc:grpChg chg="add mod">
          <ac:chgData name="Minesh Patel" userId="a66d4990ec83ac90" providerId="LiveId" clId="{79E3557C-334A-4DDB-9861-8E2C28F86218}" dt="2021-07-20T17:05:41.502" v="13691" actId="1076"/>
          <ac:grpSpMkLst>
            <pc:docMk/>
            <pc:sldMk cId="4084760083" sldId="499"/>
            <ac:grpSpMk id="48" creationId="{D7A9F632-7508-44D4-8257-953CF6B1AC7A}"/>
          </ac:grpSpMkLst>
        </pc:grpChg>
        <pc:grpChg chg="add mod">
          <ac:chgData name="Minesh Patel" userId="a66d4990ec83ac90" providerId="LiveId" clId="{79E3557C-334A-4DDB-9861-8E2C28F86218}" dt="2021-07-20T17:05:38.101" v="13689" actId="1076"/>
          <ac:grpSpMkLst>
            <pc:docMk/>
            <pc:sldMk cId="4084760083" sldId="499"/>
            <ac:grpSpMk id="53" creationId="{6A3F60EE-0DFB-4DE8-A1A6-0B02C539E971}"/>
          </ac:grpSpMkLst>
        </pc:grpChg>
        <pc:grpChg chg="del mod topLvl">
          <ac:chgData name="Minesh Patel" userId="a66d4990ec83ac90" providerId="LiveId" clId="{79E3557C-334A-4DDB-9861-8E2C28F86218}" dt="2021-07-20T14:33:01.610" v="12452" actId="478"/>
          <ac:grpSpMkLst>
            <pc:docMk/>
            <pc:sldMk cId="4084760083" sldId="499"/>
            <ac:grpSpMk id="106" creationId="{D748643A-558C-4FE0-9BDC-01BB42BDDE52}"/>
          </ac:grpSpMkLst>
        </pc:grpChg>
        <pc:grpChg chg="mod">
          <ac:chgData name="Minesh Patel" userId="a66d4990ec83ac90" providerId="LiveId" clId="{79E3557C-334A-4DDB-9861-8E2C28F86218}" dt="2021-07-20T14:28:00.229" v="12412" actId="165"/>
          <ac:grpSpMkLst>
            <pc:docMk/>
            <pc:sldMk cId="4084760083" sldId="499"/>
            <ac:grpSpMk id="114" creationId="{52800C5A-A96E-4198-A49C-A9D335DF78C6}"/>
          </ac:grpSpMkLst>
        </pc:grpChg>
        <pc:grpChg chg="del mod topLvl">
          <ac:chgData name="Minesh Patel" userId="a66d4990ec83ac90" providerId="LiveId" clId="{79E3557C-334A-4DDB-9861-8E2C28F86218}" dt="2021-07-20T14:33:01.610" v="12452" actId="478"/>
          <ac:grpSpMkLst>
            <pc:docMk/>
            <pc:sldMk cId="4084760083" sldId="499"/>
            <ac:grpSpMk id="120" creationId="{13AA91F3-7D6E-4771-997F-E5E99F4A115A}"/>
          </ac:grpSpMkLst>
        </pc:grpChg>
        <pc:grpChg chg="mod">
          <ac:chgData name="Minesh Patel" userId="a66d4990ec83ac90" providerId="LiveId" clId="{79E3557C-334A-4DDB-9861-8E2C28F86218}" dt="2021-07-20T14:28:00.229" v="12412" actId="165"/>
          <ac:grpSpMkLst>
            <pc:docMk/>
            <pc:sldMk cId="4084760083" sldId="499"/>
            <ac:grpSpMk id="128" creationId="{F0B1FC3C-4500-4517-8CFD-4A9E42712CD1}"/>
          </ac:grpSpMkLst>
        </pc:grpChg>
        <pc:grpChg chg="del mod topLvl">
          <ac:chgData name="Minesh Patel" userId="a66d4990ec83ac90" providerId="LiveId" clId="{79E3557C-334A-4DDB-9861-8E2C28F86218}" dt="2021-07-20T14:33:01.610" v="12452" actId="478"/>
          <ac:grpSpMkLst>
            <pc:docMk/>
            <pc:sldMk cId="4084760083" sldId="499"/>
            <ac:grpSpMk id="134" creationId="{6C963699-7683-47A0-AACE-39239253D32C}"/>
          </ac:grpSpMkLst>
        </pc:grpChg>
        <pc:grpChg chg="mod">
          <ac:chgData name="Minesh Patel" userId="a66d4990ec83ac90" providerId="LiveId" clId="{79E3557C-334A-4DDB-9861-8E2C28F86218}" dt="2021-07-20T14:28:00.229" v="12412" actId="165"/>
          <ac:grpSpMkLst>
            <pc:docMk/>
            <pc:sldMk cId="4084760083" sldId="499"/>
            <ac:grpSpMk id="142" creationId="{D16B6624-9FE2-4F92-BAAF-996FA2864F83}"/>
          </ac:grpSpMkLst>
        </pc:grpChg>
        <pc:grpChg chg="del mod topLvl">
          <ac:chgData name="Minesh Patel" userId="a66d4990ec83ac90" providerId="LiveId" clId="{79E3557C-334A-4DDB-9861-8E2C28F86218}" dt="2021-07-20T14:33:01.610" v="12452" actId="478"/>
          <ac:grpSpMkLst>
            <pc:docMk/>
            <pc:sldMk cId="4084760083" sldId="499"/>
            <ac:grpSpMk id="151" creationId="{63A46455-9488-4D04-9336-23817969A987}"/>
          </ac:grpSpMkLst>
        </pc:grpChg>
        <pc:grpChg chg="mod">
          <ac:chgData name="Minesh Patel" userId="a66d4990ec83ac90" providerId="LiveId" clId="{79E3557C-334A-4DDB-9861-8E2C28F86218}" dt="2021-07-20T14:27:12.239" v="12406" actId="165"/>
          <ac:grpSpMkLst>
            <pc:docMk/>
            <pc:sldMk cId="4084760083" sldId="499"/>
            <ac:grpSpMk id="152" creationId="{D12F594A-1C3E-4B28-A7F9-089806B5920D}"/>
          </ac:grpSpMkLst>
        </pc:grpChg>
        <pc:grpChg chg="mod">
          <ac:chgData name="Minesh Patel" userId="a66d4990ec83ac90" providerId="LiveId" clId="{79E3557C-334A-4DDB-9861-8E2C28F86218}" dt="2021-07-20T14:27:12.239" v="12406" actId="165"/>
          <ac:grpSpMkLst>
            <pc:docMk/>
            <pc:sldMk cId="4084760083" sldId="499"/>
            <ac:grpSpMk id="153" creationId="{61E03949-916D-40D5-A45A-D59F462F4512}"/>
          </ac:grpSpMkLst>
        </pc:grpChg>
        <pc:grpChg chg="del mod topLvl">
          <ac:chgData name="Minesh Patel" userId="a66d4990ec83ac90" providerId="LiveId" clId="{79E3557C-334A-4DDB-9861-8E2C28F86218}" dt="2021-07-20T14:33:01.610" v="12452" actId="478"/>
          <ac:grpSpMkLst>
            <pc:docMk/>
            <pc:sldMk cId="4084760083" sldId="499"/>
            <ac:grpSpMk id="169" creationId="{76D196E4-3874-4FC8-B97D-1547E7C3FF86}"/>
          </ac:grpSpMkLst>
        </pc:grpChg>
        <pc:grpChg chg="mod">
          <ac:chgData name="Minesh Patel" userId="a66d4990ec83ac90" providerId="LiveId" clId="{79E3557C-334A-4DDB-9861-8E2C28F86218}" dt="2021-07-20T14:27:12.239" v="12406" actId="165"/>
          <ac:grpSpMkLst>
            <pc:docMk/>
            <pc:sldMk cId="4084760083" sldId="499"/>
            <ac:grpSpMk id="170" creationId="{34B61470-B06F-44C3-8BB1-6727508CC187}"/>
          </ac:grpSpMkLst>
        </pc:grpChg>
        <pc:grpChg chg="mod">
          <ac:chgData name="Minesh Patel" userId="a66d4990ec83ac90" providerId="LiveId" clId="{79E3557C-334A-4DDB-9861-8E2C28F86218}" dt="2021-07-20T14:27:12.239" v="12406" actId="165"/>
          <ac:grpSpMkLst>
            <pc:docMk/>
            <pc:sldMk cId="4084760083" sldId="499"/>
            <ac:grpSpMk id="171" creationId="{8561A00B-0FAE-464D-8C51-BEBB317028BD}"/>
          </ac:grpSpMkLst>
        </pc:grpChg>
        <pc:grpChg chg="del mod topLvl">
          <ac:chgData name="Minesh Patel" userId="a66d4990ec83ac90" providerId="LiveId" clId="{79E3557C-334A-4DDB-9861-8E2C28F86218}" dt="2021-07-20T14:33:01.610" v="12452" actId="478"/>
          <ac:grpSpMkLst>
            <pc:docMk/>
            <pc:sldMk cId="4084760083" sldId="499"/>
            <ac:grpSpMk id="187" creationId="{C5664BC0-B479-4357-B340-ED6AE5A973E9}"/>
          </ac:grpSpMkLst>
        </pc:grpChg>
        <pc:grpChg chg="mod">
          <ac:chgData name="Minesh Patel" userId="a66d4990ec83ac90" providerId="LiveId" clId="{79E3557C-334A-4DDB-9861-8E2C28F86218}" dt="2021-07-20T14:27:12.239" v="12406" actId="165"/>
          <ac:grpSpMkLst>
            <pc:docMk/>
            <pc:sldMk cId="4084760083" sldId="499"/>
            <ac:grpSpMk id="188" creationId="{6C46778D-B143-424C-9127-932963379D6A}"/>
          </ac:grpSpMkLst>
        </pc:grpChg>
        <pc:grpChg chg="mod">
          <ac:chgData name="Minesh Patel" userId="a66d4990ec83ac90" providerId="LiveId" clId="{79E3557C-334A-4DDB-9861-8E2C28F86218}" dt="2021-07-20T14:27:12.239" v="12406" actId="165"/>
          <ac:grpSpMkLst>
            <pc:docMk/>
            <pc:sldMk cId="4084760083" sldId="499"/>
            <ac:grpSpMk id="189" creationId="{A72041A8-70B1-4B91-B303-5836BFA89FD2}"/>
          </ac:grpSpMkLst>
        </pc:grpChg>
        <pc:grpChg chg="add mod">
          <ac:chgData name="Minesh Patel" userId="a66d4990ec83ac90" providerId="LiveId" clId="{79E3557C-334A-4DDB-9861-8E2C28F86218}" dt="2021-07-20T14:48:17.689" v="12697" actId="1076"/>
          <ac:grpSpMkLst>
            <pc:docMk/>
            <pc:sldMk cId="4084760083" sldId="499"/>
            <ac:grpSpMk id="225" creationId="{54D82EE5-8BCC-49DD-B630-CD2F3A006044}"/>
          </ac:grpSpMkLst>
        </pc:grpChg>
        <pc:grpChg chg="mod">
          <ac:chgData name="Minesh Patel" userId="a66d4990ec83ac90" providerId="LiveId" clId="{79E3557C-334A-4DDB-9861-8E2C28F86218}" dt="2021-07-20T14:38:44.250" v="12485"/>
          <ac:grpSpMkLst>
            <pc:docMk/>
            <pc:sldMk cId="4084760083" sldId="499"/>
            <ac:grpSpMk id="226" creationId="{A03C08C6-5806-4E89-B998-57D9DB7246D6}"/>
          </ac:grpSpMkLst>
        </pc:grpChg>
        <pc:grpChg chg="mod">
          <ac:chgData name="Minesh Patel" userId="a66d4990ec83ac90" providerId="LiveId" clId="{79E3557C-334A-4DDB-9861-8E2C28F86218}" dt="2021-07-20T14:38:44.250" v="12485"/>
          <ac:grpSpMkLst>
            <pc:docMk/>
            <pc:sldMk cId="4084760083" sldId="499"/>
            <ac:grpSpMk id="227" creationId="{2ABC584E-549C-463B-9844-68183E2253D0}"/>
          </ac:grpSpMkLst>
        </pc:grpChg>
        <pc:grpChg chg="add mod">
          <ac:chgData name="Minesh Patel" userId="a66d4990ec83ac90" providerId="LiveId" clId="{79E3557C-334A-4DDB-9861-8E2C28F86218}" dt="2021-07-20T14:48:17.689" v="12697" actId="1076"/>
          <ac:grpSpMkLst>
            <pc:docMk/>
            <pc:sldMk cId="4084760083" sldId="499"/>
            <ac:grpSpMk id="243" creationId="{FADD30BF-1E18-49C2-8476-01A42245C93E}"/>
          </ac:grpSpMkLst>
        </pc:grpChg>
        <pc:grpChg chg="mod">
          <ac:chgData name="Minesh Patel" userId="a66d4990ec83ac90" providerId="LiveId" clId="{79E3557C-334A-4DDB-9861-8E2C28F86218}" dt="2021-07-20T14:38:44.250" v="12485"/>
          <ac:grpSpMkLst>
            <pc:docMk/>
            <pc:sldMk cId="4084760083" sldId="499"/>
            <ac:grpSpMk id="244" creationId="{EEA8A8DC-3C3D-439C-8253-B0EE05725B70}"/>
          </ac:grpSpMkLst>
        </pc:grpChg>
        <pc:grpChg chg="mod">
          <ac:chgData name="Minesh Patel" userId="a66d4990ec83ac90" providerId="LiveId" clId="{79E3557C-334A-4DDB-9861-8E2C28F86218}" dt="2021-07-20T14:38:44.250" v="12485"/>
          <ac:grpSpMkLst>
            <pc:docMk/>
            <pc:sldMk cId="4084760083" sldId="499"/>
            <ac:grpSpMk id="245" creationId="{6BADC426-562E-466A-B5CF-9110575114B8}"/>
          </ac:grpSpMkLst>
        </pc:grpChg>
        <pc:grpChg chg="add mod">
          <ac:chgData name="Minesh Patel" userId="a66d4990ec83ac90" providerId="LiveId" clId="{79E3557C-334A-4DDB-9861-8E2C28F86218}" dt="2021-07-20T14:48:17.689" v="12697" actId="1076"/>
          <ac:grpSpMkLst>
            <pc:docMk/>
            <pc:sldMk cId="4084760083" sldId="499"/>
            <ac:grpSpMk id="261" creationId="{D3F09701-3859-47BB-A668-6CBE2D3A69C2}"/>
          </ac:grpSpMkLst>
        </pc:grpChg>
        <pc:grpChg chg="mod">
          <ac:chgData name="Minesh Patel" userId="a66d4990ec83ac90" providerId="LiveId" clId="{79E3557C-334A-4DDB-9861-8E2C28F86218}" dt="2021-07-20T14:38:44.250" v="12485"/>
          <ac:grpSpMkLst>
            <pc:docMk/>
            <pc:sldMk cId="4084760083" sldId="499"/>
            <ac:grpSpMk id="262" creationId="{DD8CBCD5-E3E5-4EAA-B788-09CD7C0AF29F}"/>
          </ac:grpSpMkLst>
        </pc:grpChg>
        <pc:grpChg chg="mod">
          <ac:chgData name="Minesh Patel" userId="a66d4990ec83ac90" providerId="LiveId" clId="{79E3557C-334A-4DDB-9861-8E2C28F86218}" dt="2021-07-20T14:38:44.250" v="12485"/>
          <ac:grpSpMkLst>
            <pc:docMk/>
            <pc:sldMk cId="4084760083" sldId="499"/>
            <ac:grpSpMk id="263" creationId="{DAFA8E2E-2253-48E4-A18C-7BAF2256DA22}"/>
          </ac:grpSpMkLst>
        </pc:grpChg>
        <pc:grpChg chg="add del mod">
          <ac:chgData name="Minesh Patel" userId="a66d4990ec83ac90" providerId="LiveId" clId="{79E3557C-334A-4DDB-9861-8E2C28F86218}" dt="2021-07-20T17:05:13.991" v="13684" actId="478"/>
          <ac:grpSpMkLst>
            <pc:docMk/>
            <pc:sldMk cId="4084760083" sldId="499"/>
            <ac:grpSpMk id="281" creationId="{93E655DB-4504-41C0-9C76-3EC6A376D143}"/>
          </ac:grpSpMkLst>
        </pc:grpChg>
        <pc:grpChg chg="add mod">
          <ac:chgData name="Minesh Patel" userId="a66d4990ec83ac90" providerId="LiveId" clId="{79E3557C-334A-4DDB-9861-8E2C28F86218}" dt="2021-07-20T14:48:17.689" v="12697" actId="1076"/>
          <ac:grpSpMkLst>
            <pc:docMk/>
            <pc:sldMk cId="4084760083" sldId="499"/>
            <ac:grpSpMk id="284" creationId="{30F67C0C-8E41-49C1-9E30-CB7805B8855B}"/>
          </ac:grpSpMkLst>
        </pc:grpChg>
        <pc:grpChg chg="mod">
          <ac:chgData name="Minesh Patel" userId="a66d4990ec83ac90" providerId="LiveId" clId="{79E3557C-334A-4DDB-9861-8E2C28F86218}" dt="2021-07-20T14:42:14.744" v="12666"/>
          <ac:grpSpMkLst>
            <pc:docMk/>
            <pc:sldMk cId="4084760083" sldId="499"/>
            <ac:grpSpMk id="292" creationId="{12B8AF48-7A98-4F7A-82D3-F80CA68D4BEF}"/>
          </ac:grpSpMkLst>
        </pc:grpChg>
        <pc:grpChg chg="add mod">
          <ac:chgData name="Minesh Patel" userId="a66d4990ec83ac90" providerId="LiveId" clId="{79E3557C-334A-4DDB-9861-8E2C28F86218}" dt="2021-07-20T14:48:17.689" v="12697" actId="1076"/>
          <ac:grpSpMkLst>
            <pc:docMk/>
            <pc:sldMk cId="4084760083" sldId="499"/>
            <ac:grpSpMk id="298" creationId="{C187C0BF-4FF6-44FF-92C1-B41E2D158259}"/>
          </ac:grpSpMkLst>
        </pc:grpChg>
        <pc:grpChg chg="mod">
          <ac:chgData name="Minesh Patel" userId="a66d4990ec83ac90" providerId="LiveId" clId="{79E3557C-334A-4DDB-9861-8E2C28F86218}" dt="2021-07-20T14:42:14.744" v="12666"/>
          <ac:grpSpMkLst>
            <pc:docMk/>
            <pc:sldMk cId="4084760083" sldId="499"/>
            <ac:grpSpMk id="306" creationId="{74A4D407-8452-44DE-A611-DFD25BD5BCB6}"/>
          </ac:grpSpMkLst>
        </pc:grpChg>
        <pc:grpChg chg="add mod">
          <ac:chgData name="Minesh Patel" userId="a66d4990ec83ac90" providerId="LiveId" clId="{79E3557C-334A-4DDB-9861-8E2C28F86218}" dt="2021-07-20T14:48:17.689" v="12697" actId="1076"/>
          <ac:grpSpMkLst>
            <pc:docMk/>
            <pc:sldMk cId="4084760083" sldId="499"/>
            <ac:grpSpMk id="312" creationId="{9D11B9B3-C7DB-4C8F-BD31-7DE3B9A70376}"/>
          </ac:grpSpMkLst>
        </pc:grpChg>
        <pc:grpChg chg="mod">
          <ac:chgData name="Minesh Patel" userId="a66d4990ec83ac90" providerId="LiveId" clId="{79E3557C-334A-4DDB-9861-8E2C28F86218}" dt="2021-07-20T14:42:14.744" v="12666"/>
          <ac:grpSpMkLst>
            <pc:docMk/>
            <pc:sldMk cId="4084760083" sldId="499"/>
            <ac:grpSpMk id="320" creationId="{165DA690-11D4-45A5-8E71-3004BE46D4F3}"/>
          </ac:grpSpMkLst>
        </pc:grpChg>
        <pc:picChg chg="add del mod">
          <ac:chgData name="Minesh Patel" userId="a66d4990ec83ac90" providerId="LiveId" clId="{79E3557C-334A-4DDB-9861-8E2C28F86218}" dt="2021-07-20T14:34:07.471" v="12464" actId="478"/>
          <ac:picMkLst>
            <pc:docMk/>
            <pc:sldMk cId="4084760083" sldId="499"/>
            <ac:picMk id="37" creationId="{26ECA84A-D235-4B0D-B299-7BBFAC778D30}"/>
          </ac:picMkLst>
        </pc:picChg>
        <pc:picChg chg="add del">
          <ac:chgData name="Minesh Patel" userId="a66d4990ec83ac90" providerId="LiveId" clId="{79E3557C-334A-4DDB-9861-8E2C28F86218}" dt="2021-07-20T14:33:47.393" v="12461" actId="478"/>
          <ac:picMkLst>
            <pc:docMk/>
            <pc:sldMk cId="4084760083" sldId="499"/>
            <ac:picMk id="1026" creationId="{962387EB-08C8-4024-895F-E499A48BCF3D}"/>
          </ac:picMkLst>
        </pc:picChg>
        <pc:picChg chg="add del mod">
          <ac:chgData name="Minesh Patel" userId="a66d4990ec83ac90" providerId="LiveId" clId="{79E3557C-334A-4DDB-9861-8E2C28F86218}" dt="2021-07-20T16:15:52.261" v="13464" actId="478"/>
          <ac:picMkLst>
            <pc:docMk/>
            <pc:sldMk cId="4084760083" sldId="499"/>
            <ac:picMk id="1028" creationId="{A3EB6E7A-B0EB-4BD0-9E94-36D519D1B483}"/>
          </ac:picMkLst>
        </pc:picChg>
        <pc:picChg chg="add del mod">
          <ac:chgData name="Minesh Patel" userId="a66d4990ec83ac90" providerId="LiveId" clId="{79E3557C-334A-4DDB-9861-8E2C28F86218}" dt="2021-07-20T16:58:56.116" v="13593" actId="478"/>
          <ac:picMkLst>
            <pc:docMk/>
            <pc:sldMk cId="4084760083" sldId="499"/>
            <ac:picMk id="1030" creationId="{6769D91E-F5BF-44B6-ACDE-CD7CF5AD7A34}"/>
          </ac:picMkLst>
        </pc:picChg>
        <pc:cxnChg chg="add mod ord topLvl">
          <ac:chgData name="Minesh Patel" userId="a66d4990ec83ac90" providerId="LiveId" clId="{79E3557C-334A-4DDB-9861-8E2C28F86218}" dt="2021-07-20T14:28:00.229" v="12412" actId="165"/>
          <ac:cxnSpMkLst>
            <pc:docMk/>
            <pc:sldMk cId="4084760083" sldId="499"/>
            <ac:cxnSpMk id="148" creationId="{57DB8316-9254-4CEE-BA74-5F07B72C17EA}"/>
          </ac:cxnSpMkLst>
        </pc:cxnChg>
        <pc:cxnChg chg="add mod ord topLvl">
          <ac:chgData name="Minesh Patel" userId="a66d4990ec83ac90" providerId="LiveId" clId="{79E3557C-334A-4DDB-9861-8E2C28F86218}" dt="2021-07-20T14:28:00.229" v="12412" actId="165"/>
          <ac:cxnSpMkLst>
            <pc:docMk/>
            <pc:sldMk cId="4084760083" sldId="499"/>
            <ac:cxnSpMk id="149" creationId="{558B4737-51E4-454D-981F-94D723A16244}"/>
          </ac:cxnSpMkLst>
        </pc:cxnChg>
        <pc:cxnChg chg="add mod topLvl">
          <ac:chgData name="Minesh Patel" userId="a66d4990ec83ac90" providerId="LiveId" clId="{79E3557C-334A-4DDB-9861-8E2C28F86218}" dt="2021-07-20T14:28:00.229" v="12412" actId="165"/>
          <ac:cxnSpMkLst>
            <pc:docMk/>
            <pc:sldMk cId="4084760083" sldId="499"/>
            <ac:cxnSpMk id="150" creationId="{C649400E-080C-4B76-9600-E048428775F0}"/>
          </ac:cxnSpMkLst>
        </pc:cxnChg>
        <pc:cxnChg chg="mod">
          <ac:chgData name="Minesh Patel" userId="a66d4990ec83ac90" providerId="LiveId" clId="{79E3557C-334A-4DDB-9861-8E2C28F86218}" dt="2021-07-20T14:27:12.239" v="12406" actId="165"/>
          <ac:cxnSpMkLst>
            <pc:docMk/>
            <pc:sldMk cId="4084760083" sldId="499"/>
            <ac:cxnSpMk id="155" creationId="{D39116D9-201D-4E39-871B-889AB1F063C5}"/>
          </ac:cxnSpMkLst>
        </pc:cxnChg>
        <pc:cxnChg chg="mod">
          <ac:chgData name="Minesh Patel" userId="a66d4990ec83ac90" providerId="LiveId" clId="{79E3557C-334A-4DDB-9861-8E2C28F86218}" dt="2021-07-20T14:27:12.239" v="12406" actId="165"/>
          <ac:cxnSpMkLst>
            <pc:docMk/>
            <pc:sldMk cId="4084760083" sldId="499"/>
            <ac:cxnSpMk id="156" creationId="{F95650EB-79C5-4CD7-B018-006398DCD458}"/>
          </ac:cxnSpMkLst>
        </pc:cxnChg>
        <pc:cxnChg chg="mod">
          <ac:chgData name="Minesh Patel" userId="a66d4990ec83ac90" providerId="LiveId" clId="{79E3557C-334A-4DDB-9861-8E2C28F86218}" dt="2021-07-20T14:27:12.239" v="12406" actId="165"/>
          <ac:cxnSpMkLst>
            <pc:docMk/>
            <pc:sldMk cId="4084760083" sldId="499"/>
            <ac:cxnSpMk id="157" creationId="{65D9C15F-CD2E-4B4E-9675-EB0798A2892A}"/>
          </ac:cxnSpMkLst>
        </pc:cxnChg>
        <pc:cxnChg chg="mod">
          <ac:chgData name="Minesh Patel" userId="a66d4990ec83ac90" providerId="LiveId" clId="{79E3557C-334A-4DDB-9861-8E2C28F86218}" dt="2021-07-20T14:27:12.239" v="12406" actId="165"/>
          <ac:cxnSpMkLst>
            <pc:docMk/>
            <pc:sldMk cId="4084760083" sldId="499"/>
            <ac:cxnSpMk id="158" creationId="{E8D54C35-67EE-4A16-8FC1-35885CD03BD9}"/>
          </ac:cxnSpMkLst>
        </pc:cxnChg>
        <pc:cxnChg chg="mod">
          <ac:chgData name="Minesh Patel" userId="a66d4990ec83ac90" providerId="LiveId" clId="{79E3557C-334A-4DDB-9861-8E2C28F86218}" dt="2021-07-20T14:27:12.239" v="12406" actId="165"/>
          <ac:cxnSpMkLst>
            <pc:docMk/>
            <pc:sldMk cId="4084760083" sldId="499"/>
            <ac:cxnSpMk id="159" creationId="{48A51154-2158-4807-8233-146ED96CFD1B}"/>
          </ac:cxnSpMkLst>
        </pc:cxnChg>
        <pc:cxnChg chg="mod">
          <ac:chgData name="Minesh Patel" userId="a66d4990ec83ac90" providerId="LiveId" clId="{79E3557C-334A-4DDB-9861-8E2C28F86218}" dt="2021-07-20T14:27:12.239" v="12406" actId="165"/>
          <ac:cxnSpMkLst>
            <pc:docMk/>
            <pc:sldMk cId="4084760083" sldId="499"/>
            <ac:cxnSpMk id="160" creationId="{C7A39A39-38A5-46E9-AF17-B7B9D00BD05B}"/>
          </ac:cxnSpMkLst>
        </pc:cxnChg>
        <pc:cxnChg chg="mod">
          <ac:chgData name="Minesh Patel" userId="a66d4990ec83ac90" providerId="LiveId" clId="{79E3557C-334A-4DDB-9861-8E2C28F86218}" dt="2021-07-20T14:27:12.239" v="12406" actId="165"/>
          <ac:cxnSpMkLst>
            <pc:docMk/>
            <pc:sldMk cId="4084760083" sldId="499"/>
            <ac:cxnSpMk id="161" creationId="{4152F566-5F61-4390-94C4-E6097DF26B79}"/>
          </ac:cxnSpMkLst>
        </pc:cxnChg>
        <pc:cxnChg chg="mod">
          <ac:chgData name="Minesh Patel" userId="a66d4990ec83ac90" providerId="LiveId" clId="{79E3557C-334A-4DDB-9861-8E2C28F86218}" dt="2021-07-20T14:27:12.239" v="12406" actId="165"/>
          <ac:cxnSpMkLst>
            <pc:docMk/>
            <pc:sldMk cId="4084760083" sldId="499"/>
            <ac:cxnSpMk id="162" creationId="{DC85616A-A83B-4B19-95DF-F21CC6A01293}"/>
          </ac:cxnSpMkLst>
        </pc:cxnChg>
        <pc:cxnChg chg="mod">
          <ac:chgData name="Minesh Patel" userId="a66d4990ec83ac90" providerId="LiveId" clId="{79E3557C-334A-4DDB-9861-8E2C28F86218}" dt="2021-07-20T14:27:12.239" v="12406" actId="165"/>
          <ac:cxnSpMkLst>
            <pc:docMk/>
            <pc:sldMk cId="4084760083" sldId="499"/>
            <ac:cxnSpMk id="163" creationId="{34FDA311-8BF6-4DEA-BA37-EA3CA20DA1B0}"/>
          </ac:cxnSpMkLst>
        </pc:cxnChg>
        <pc:cxnChg chg="mod">
          <ac:chgData name="Minesh Patel" userId="a66d4990ec83ac90" providerId="LiveId" clId="{79E3557C-334A-4DDB-9861-8E2C28F86218}" dt="2021-07-20T14:27:12.239" v="12406" actId="165"/>
          <ac:cxnSpMkLst>
            <pc:docMk/>
            <pc:sldMk cId="4084760083" sldId="499"/>
            <ac:cxnSpMk id="164" creationId="{CD659D6C-9D67-4726-8F49-505C459B8087}"/>
          </ac:cxnSpMkLst>
        </pc:cxnChg>
        <pc:cxnChg chg="mod">
          <ac:chgData name="Minesh Patel" userId="a66d4990ec83ac90" providerId="LiveId" clId="{79E3557C-334A-4DDB-9861-8E2C28F86218}" dt="2021-07-20T14:27:12.239" v="12406" actId="165"/>
          <ac:cxnSpMkLst>
            <pc:docMk/>
            <pc:sldMk cId="4084760083" sldId="499"/>
            <ac:cxnSpMk id="165" creationId="{F7728183-88BC-4F01-9B6F-5A04DD56334D}"/>
          </ac:cxnSpMkLst>
        </pc:cxnChg>
        <pc:cxnChg chg="mod">
          <ac:chgData name="Minesh Patel" userId="a66d4990ec83ac90" providerId="LiveId" clId="{79E3557C-334A-4DDB-9861-8E2C28F86218}" dt="2021-07-20T14:27:12.239" v="12406" actId="165"/>
          <ac:cxnSpMkLst>
            <pc:docMk/>
            <pc:sldMk cId="4084760083" sldId="499"/>
            <ac:cxnSpMk id="166" creationId="{1E305F2D-675B-4DC7-AFC9-933CEAAA93B2}"/>
          </ac:cxnSpMkLst>
        </pc:cxnChg>
        <pc:cxnChg chg="mod">
          <ac:chgData name="Minesh Patel" userId="a66d4990ec83ac90" providerId="LiveId" clId="{79E3557C-334A-4DDB-9861-8E2C28F86218}" dt="2021-07-20T14:27:12.239" v="12406" actId="165"/>
          <ac:cxnSpMkLst>
            <pc:docMk/>
            <pc:sldMk cId="4084760083" sldId="499"/>
            <ac:cxnSpMk id="167" creationId="{C210ED71-8A8E-418B-A0C0-84C407021823}"/>
          </ac:cxnSpMkLst>
        </pc:cxnChg>
        <pc:cxnChg chg="mod">
          <ac:chgData name="Minesh Patel" userId="a66d4990ec83ac90" providerId="LiveId" clId="{79E3557C-334A-4DDB-9861-8E2C28F86218}" dt="2021-07-20T14:27:12.239" v="12406" actId="165"/>
          <ac:cxnSpMkLst>
            <pc:docMk/>
            <pc:sldMk cId="4084760083" sldId="499"/>
            <ac:cxnSpMk id="168" creationId="{AB9F2C92-6D90-4699-BDD4-58D33F7FE9E6}"/>
          </ac:cxnSpMkLst>
        </pc:cxnChg>
        <pc:cxnChg chg="mod">
          <ac:chgData name="Minesh Patel" userId="a66d4990ec83ac90" providerId="LiveId" clId="{79E3557C-334A-4DDB-9861-8E2C28F86218}" dt="2021-07-20T14:27:12.239" v="12406" actId="165"/>
          <ac:cxnSpMkLst>
            <pc:docMk/>
            <pc:sldMk cId="4084760083" sldId="499"/>
            <ac:cxnSpMk id="173" creationId="{B0BCE7B5-8D3E-4A63-A15E-9F3BA2C5F42A}"/>
          </ac:cxnSpMkLst>
        </pc:cxnChg>
        <pc:cxnChg chg="mod">
          <ac:chgData name="Minesh Patel" userId="a66d4990ec83ac90" providerId="LiveId" clId="{79E3557C-334A-4DDB-9861-8E2C28F86218}" dt="2021-07-20T14:27:12.239" v="12406" actId="165"/>
          <ac:cxnSpMkLst>
            <pc:docMk/>
            <pc:sldMk cId="4084760083" sldId="499"/>
            <ac:cxnSpMk id="174" creationId="{E80F5BC1-C332-4129-8814-A48A2D04F7B5}"/>
          </ac:cxnSpMkLst>
        </pc:cxnChg>
        <pc:cxnChg chg="mod">
          <ac:chgData name="Minesh Patel" userId="a66d4990ec83ac90" providerId="LiveId" clId="{79E3557C-334A-4DDB-9861-8E2C28F86218}" dt="2021-07-20T14:27:12.239" v="12406" actId="165"/>
          <ac:cxnSpMkLst>
            <pc:docMk/>
            <pc:sldMk cId="4084760083" sldId="499"/>
            <ac:cxnSpMk id="175" creationId="{5C77D06A-8A6F-490B-BF44-D99E51C04734}"/>
          </ac:cxnSpMkLst>
        </pc:cxnChg>
        <pc:cxnChg chg="mod">
          <ac:chgData name="Minesh Patel" userId="a66d4990ec83ac90" providerId="LiveId" clId="{79E3557C-334A-4DDB-9861-8E2C28F86218}" dt="2021-07-20T14:27:12.239" v="12406" actId="165"/>
          <ac:cxnSpMkLst>
            <pc:docMk/>
            <pc:sldMk cId="4084760083" sldId="499"/>
            <ac:cxnSpMk id="176" creationId="{5326E0AD-5632-45D7-98BF-EC4B447F41F0}"/>
          </ac:cxnSpMkLst>
        </pc:cxnChg>
        <pc:cxnChg chg="mod">
          <ac:chgData name="Minesh Patel" userId="a66d4990ec83ac90" providerId="LiveId" clId="{79E3557C-334A-4DDB-9861-8E2C28F86218}" dt="2021-07-20T14:27:12.239" v="12406" actId="165"/>
          <ac:cxnSpMkLst>
            <pc:docMk/>
            <pc:sldMk cId="4084760083" sldId="499"/>
            <ac:cxnSpMk id="177" creationId="{C59EFB1A-DB8E-4CA0-B7ED-4BC92CFCF382}"/>
          </ac:cxnSpMkLst>
        </pc:cxnChg>
        <pc:cxnChg chg="mod">
          <ac:chgData name="Minesh Patel" userId="a66d4990ec83ac90" providerId="LiveId" clId="{79E3557C-334A-4DDB-9861-8E2C28F86218}" dt="2021-07-20T14:27:12.239" v="12406" actId="165"/>
          <ac:cxnSpMkLst>
            <pc:docMk/>
            <pc:sldMk cId="4084760083" sldId="499"/>
            <ac:cxnSpMk id="178" creationId="{73E10C4B-124C-4E76-856A-4A685760735E}"/>
          </ac:cxnSpMkLst>
        </pc:cxnChg>
        <pc:cxnChg chg="mod">
          <ac:chgData name="Minesh Patel" userId="a66d4990ec83ac90" providerId="LiveId" clId="{79E3557C-334A-4DDB-9861-8E2C28F86218}" dt="2021-07-20T14:27:12.239" v="12406" actId="165"/>
          <ac:cxnSpMkLst>
            <pc:docMk/>
            <pc:sldMk cId="4084760083" sldId="499"/>
            <ac:cxnSpMk id="179" creationId="{05791B93-D84F-4905-A711-64186F6DACA6}"/>
          </ac:cxnSpMkLst>
        </pc:cxnChg>
        <pc:cxnChg chg="mod">
          <ac:chgData name="Minesh Patel" userId="a66d4990ec83ac90" providerId="LiveId" clId="{79E3557C-334A-4DDB-9861-8E2C28F86218}" dt="2021-07-20T14:27:12.239" v="12406" actId="165"/>
          <ac:cxnSpMkLst>
            <pc:docMk/>
            <pc:sldMk cId="4084760083" sldId="499"/>
            <ac:cxnSpMk id="180" creationId="{22A64498-1D16-43BF-9A0B-8ECBB85A84E2}"/>
          </ac:cxnSpMkLst>
        </pc:cxnChg>
        <pc:cxnChg chg="mod">
          <ac:chgData name="Minesh Patel" userId="a66d4990ec83ac90" providerId="LiveId" clId="{79E3557C-334A-4DDB-9861-8E2C28F86218}" dt="2021-07-20T14:27:12.239" v="12406" actId="165"/>
          <ac:cxnSpMkLst>
            <pc:docMk/>
            <pc:sldMk cId="4084760083" sldId="499"/>
            <ac:cxnSpMk id="181" creationId="{CCD95E59-06D1-43AE-B149-6177066C9E97}"/>
          </ac:cxnSpMkLst>
        </pc:cxnChg>
        <pc:cxnChg chg="mod">
          <ac:chgData name="Minesh Patel" userId="a66d4990ec83ac90" providerId="LiveId" clId="{79E3557C-334A-4DDB-9861-8E2C28F86218}" dt="2021-07-20T14:27:12.239" v="12406" actId="165"/>
          <ac:cxnSpMkLst>
            <pc:docMk/>
            <pc:sldMk cId="4084760083" sldId="499"/>
            <ac:cxnSpMk id="182" creationId="{75D704D4-DABF-4DED-9835-F1BA2969EC32}"/>
          </ac:cxnSpMkLst>
        </pc:cxnChg>
        <pc:cxnChg chg="mod">
          <ac:chgData name="Minesh Patel" userId="a66d4990ec83ac90" providerId="LiveId" clId="{79E3557C-334A-4DDB-9861-8E2C28F86218}" dt="2021-07-20T14:27:12.239" v="12406" actId="165"/>
          <ac:cxnSpMkLst>
            <pc:docMk/>
            <pc:sldMk cId="4084760083" sldId="499"/>
            <ac:cxnSpMk id="183" creationId="{B33F54EA-5045-4717-A395-40ACB89C8AD0}"/>
          </ac:cxnSpMkLst>
        </pc:cxnChg>
        <pc:cxnChg chg="mod">
          <ac:chgData name="Minesh Patel" userId="a66d4990ec83ac90" providerId="LiveId" clId="{79E3557C-334A-4DDB-9861-8E2C28F86218}" dt="2021-07-20T14:27:12.239" v="12406" actId="165"/>
          <ac:cxnSpMkLst>
            <pc:docMk/>
            <pc:sldMk cId="4084760083" sldId="499"/>
            <ac:cxnSpMk id="184" creationId="{A9DC01C0-439F-429F-87AB-E54101AC29C1}"/>
          </ac:cxnSpMkLst>
        </pc:cxnChg>
        <pc:cxnChg chg="mod">
          <ac:chgData name="Minesh Patel" userId="a66d4990ec83ac90" providerId="LiveId" clId="{79E3557C-334A-4DDB-9861-8E2C28F86218}" dt="2021-07-20T14:27:12.239" v="12406" actId="165"/>
          <ac:cxnSpMkLst>
            <pc:docMk/>
            <pc:sldMk cId="4084760083" sldId="499"/>
            <ac:cxnSpMk id="185" creationId="{886664AE-2121-43CE-BCCC-520B2B14E9AD}"/>
          </ac:cxnSpMkLst>
        </pc:cxnChg>
        <pc:cxnChg chg="mod">
          <ac:chgData name="Minesh Patel" userId="a66d4990ec83ac90" providerId="LiveId" clId="{79E3557C-334A-4DDB-9861-8E2C28F86218}" dt="2021-07-20T14:27:12.239" v="12406" actId="165"/>
          <ac:cxnSpMkLst>
            <pc:docMk/>
            <pc:sldMk cId="4084760083" sldId="499"/>
            <ac:cxnSpMk id="186" creationId="{66034AA2-5A77-4048-A36F-DABF7BCB7E70}"/>
          </ac:cxnSpMkLst>
        </pc:cxnChg>
        <pc:cxnChg chg="mod">
          <ac:chgData name="Minesh Patel" userId="a66d4990ec83ac90" providerId="LiveId" clId="{79E3557C-334A-4DDB-9861-8E2C28F86218}" dt="2021-07-20T14:27:12.239" v="12406" actId="165"/>
          <ac:cxnSpMkLst>
            <pc:docMk/>
            <pc:sldMk cId="4084760083" sldId="499"/>
            <ac:cxnSpMk id="191" creationId="{55B687ED-BE11-473D-A5DE-9A2B95BA09BF}"/>
          </ac:cxnSpMkLst>
        </pc:cxnChg>
        <pc:cxnChg chg="mod">
          <ac:chgData name="Minesh Patel" userId="a66d4990ec83ac90" providerId="LiveId" clId="{79E3557C-334A-4DDB-9861-8E2C28F86218}" dt="2021-07-20T14:27:12.239" v="12406" actId="165"/>
          <ac:cxnSpMkLst>
            <pc:docMk/>
            <pc:sldMk cId="4084760083" sldId="499"/>
            <ac:cxnSpMk id="192" creationId="{CB6D59B4-7DF6-4AFF-86DE-16FB1426F29C}"/>
          </ac:cxnSpMkLst>
        </pc:cxnChg>
        <pc:cxnChg chg="mod">
          <ac:chgData name="Minesh Patel" userId="a66d4990ec83ac90" providerId="LiveId" clId="{79E3557C-334A-4DDB-9861-8E2C28F86218}" dt="2021-07-20T14:27:12.239" v="12406" actId="165"/>
          <ac:cxnSpMkLst>
            <pc:docMk/>
            <pc:sldMk cId="4084760083" sldId="499"/>
            <ac:cxnSpMk id="193" creationId="{2E07FA6F-DF3A-4A41-ACB8-5464C16A4588}"/>
          </ac:cxnSpMkLst>
        </pc:cxnChg>
        <pc:cxnChg chg="mod">
          <ac:chgData name="Minesh Patel" userId="a66d4990ec83ac90" providerId="LiveId" clId="{79E3557C-334A-4DDB-9861-8E2C28F86218}" dt="2021-07-20T14:27:12.239" v="12406" actId="165"/>
          <ac:cxnSpMkLst>
            <pc:docMk/>
            <pc:sldMk cId="4084760083" sldId="499"/>
            <ac:cxnSpMk id="194" creationId="{31B4B8B9-FA67-4410-A94C-2F20128CE2F3}"/>
          </ac:cxnSpMkLst>
        </pc:cxnChg>
        <pc:cxnChg chg="mod">
          <ac:chgData name="Minesh Patel" userId="a66d4990ec83ac90" providerId="LiveId" clId="{79E3557C-334A-4DDB-9861-8E2C28F86218}" dt="2021-07-20T14:27:12.239" v="12406" actId="165"/>
          <ac:cxnSpMkLst>
            <pc:docMk/>
            <pc:sldMk cId="4084760083" sldId="499"/>
            <ac:cxnSpMk id="195" creationId="{3FCB711A-799A-4D19-8164-321B89DE0F89}"/>
          </ac:cxnSpMkLst>
        </pc:cxnChg>
        <pc:cxnChg chg="mod">
          <ac:chgData name="Minesh Patel" userId="a66d4990ec83ac90" providerId="LiveId" clId="{79E3557C-334A-4DDB-9861-8E2C28F86218}" dt="2021-07-20T14:27:12.239" v="12406" actId="165"/>
          <ac:cxnSpMkLst>
            <pc:docMk/>
            <pc:sldMk cId="4084760083" sldId="499"/>
            <ac:cxnSpMk id="196" creationId="{9900C672-7958-4A1F-ACCD-F5023C863775}"/>
          </ac:cxnSpMkLst>
        </pc:cxnChg>
        <pc:cxnChg chg="mod">
          <ac:chgData name="Minesh Patel" userId="a66d4990ec83ac90" providerId="LiveId" clId="{79E3557C-334A-4DDB-9861-8E2C28F86218}" dt="2021-07-20T14:27:12.239" v="12406" actId="165"/>
          <ac:cxnSpMkLst>
            <pc:docMk/>
            <pc:sldMk cId="4084760083" sldId="499"/>
            <ac:cxnSpMk id="197" creationId="{EABF485D-5BA4-4364-BB8E-E50D2D262C1E}"/>
          </ac:cxnSpMkLst>
        </pc:cxnChg>
        <pc:cxnChg chg="mod">
          <ac:chgData name="Minesh Patel" userId="a66d4990ec83ac90" providerId="LiveId" clId="{79E3557C-334A-4DDB-9861-8E2C28F86218}" dt="2021-07-20T14:27:12.239" v="12406" actId="165"/>
          <ac:cxnSpMkLst>
            <pc:docMk/>
            <pc:sldMk cId="4084760083" sldId="499"/>
            <ac:cxnSpMk id="198" creationId="{453E8C3B-93CA-4F83-AC0C-ACB0DD75BF1C}"/>
          </ac:cxnSpMkLst>
        </pc:cxnChg>
        <pc:cxnChg chg="mod">
          <ac:chgData name="Minesh Patel" userId="a66d4990ec83ac90" providerId="LiveId" clId="{79E3557C-334A-4DDB-9861-8E2C28F86218}" dt="2021-07-20T14:27:12.239" v="12406" actId="165"/>
          <ac:cxnSpMkLst>
            <pc:docMk/>
            <pc:sldMk cId="4084760083" sldId="499"/>
            <ac:cxnSpMk id="199" creationId="{5B200BBE-164F-4B2E-AE86-C59F333D3875}"/>
          </ac:cxnSpMkLst>
        </pc:cxnChg>
        <pc:cxnChg chg="mod">
          <ac:chgData name="Minesh Patel" userId="a66d4990ec83ac90" providerId="LiveId" clId="{79E3557C-334A-4DDB-9861-8E2C28F86218}" dt="2021-07-20T14:27:12.239" v="12406" actId="165"/>
          <ac:cxnSpMkLst>
            <pc:docMk/>
            <pc:sldMk cId="4084760083" sldId="499"/>
            <ac:cxnSpMk id="200" creationId="{FD604ACC-BD84-493A-A935-1CAF5F4D365E}"/>
          </ac:cxnSpMkLst>
        </pc:cxnChg>
        <pc:cxnChg chg="mod">
          <ac:chgData name="Minesh Patel" userId="a66d4990ec83ac90" providerId="LiveId" clId="{79E3557C-334A-4DDB-9861-8E2C28F86218}" dt="2021-07-20T14:27:12.239" v="12406" actId="165"/>
          <ac:cxnSpMkLst>
            <pc:docMk/>
            <pc:sldMk cId="4084760083" sldId="499"/>
            <ac:cxnSpMk id="201" creationId="{A77C489C-D175-452B-BD64-0572A1F325CF}"/>
          </ac:cxnSpMkLst>
        </pc:cxnChg>
        <pc:cxnChg chg="mod">
          <ac:chgData name="Minesh Patel" userId="a66d4990ec83ac90" providerId="LiveId" clId="{79E3557C-334A-4DDB-9861-8E2C28F86218}" dt="2021-07-20T14:27:12.239" v="12406" actId="165"/>
          <ac:cxnSpMkLst>
            <pc:docMk/>
            <pc:sldMk cId="4084760083" sldId="499"/>
            <ac:cxnSpMk id="202" creationId="{62D7CF96-9091-4ABF-9BC8-EF09B485A673}"/>
          </ac:cxnSpMkLst>
        </pc:cxnChg>
        <pc:cxnChg chg="mod">
          <ac:chgData name="Minesh Patel" userId="a66d4990ec83ac90" providerId="LiveId" clId="{79E3557C-334A-4DDB-9861-8E2C28F86218}" dt="2021-07-20T14:27:12.239" v="12406" actId="165"/>
          <ac:cxnSpMkLst>
            <pc:docMk/>
            <pc:sldMk cId="4084760083" sldId="499"/>
            <ac:cxnSpMk id="203" creationId="{D8D2976A-F1E7-4E44-9766-AD114AC516A2}"/>
          </ac:cxnSpMkLst>
        </pc:cxnChg>
        <pc:cxnChg chg="mod">
          <ac:chgData name="Minesh Patel" userId="a66d4990ec83ac90" providerId="LiveId" clId="{79E3557C-334A-4DDB-9861-8E2C28F86218}" dt="2021-07-20T14:27:12.239" v="12406" actId="165"/>
          <ac:cxnSpMkLst>
            <pc:docMk/>
            <pc:sldMk cId="4084760083" sldId="499"/>
            <ac:cxnSpMk id="204" creationId="{1E1ACEA3-5347-45A4-99D6-788FEC16AEC8}"/>
          </ac:cxnSpMkLst>
        </pc:cxnChg>
        <pc:cxnChg chg="add mod topLvl">
          <ac:chgData name="Minesh Patel" userId="a66d4990ec83ac90" providerId="LiveId" clId="{79E3557C-334A-4DDB-9861-8E2C28F86218}" dt="2021-07-20T14:28:00.229" v="12412" actId="165"/>
          <ac:cxnSpMkLst>
            <pc:docMk/>
            <pc:sldMk cId="4084760083" sldId="499"/>
            <ac:cxnSpMk id="208" creationId="{9210D3C5-53E3-4DB0-A20E-F7DA89742E58}"/>
          </ac:cxnSpMkLst>
        </pc:cxnChg>
        <pc:cxnChg chg="add mod ord topLvl">
          <ac:chgData name="Minesh Patel" userId="a66d4990ec83ac90" providerId="LiveId" clId="{79E3557C-334A-4DDB-9861-8E2C28F86218}" dt="2021-07-20T14:28:00.229" v="12412" actId="165"/>
          <ac:cxnSpMkLst>
            <pc:docMk/>
            <pc:sldMk cId="4084760083" sldId="499"/>
            <ac:cxnSpMk id="209" creationId="{F4634081-9CFB-489A-8DB3-5347A843729B}"/>
          </ac:cxnSpMkLst>
        </pc:cxnChg>
        <pc:cxnChg chg="add mod ord topLvl">
          <ac:chgData name="Minesh Patel" userId="a66d4990ec83ac90" providerId="LiveId" clId="{79E3557C-334A-4DDB-9861-8E2C28F86218}" dt="2021-07-20T14:28:00.229" v="12412" actId="165"/>
          <ac:cxnSpMkLst>
            <pc:docMk/>
            <pc:sldMk cId="4084760083" sldId="499"/>
            <ac:cxnSpMk id="210" creationId="{262347A8-41AA-4337-8978-D1AC7290C119}"/>
          </ac:cxnSpMkLst>
        </pc:cxnChg>
        <pc:cxnChg chg="add mod ord topLvl">
          <ac:chgData name="Minesh Patel" userId="a66d4990ec83ac90" providerId="LiveId" clId="{79E3557C-334A-4DDB-9861-8E2C28F86218}" dt="2021-07-20T14:28:00.229" v="12412" actId="165"/>
          <ac:cxnSpMkLst>
            <pc:docMk/>
            <pc:sldMk cId="4084760083" sldId="499"/>
            <ac:cxnSpMk id="211" creationId="{AC8CBFFE-4E45-439D-AAB7-8CE9C29BFA48}"/>
          </ac:cxnSpMkLst>
        </pc:cxnChg>
        <pc:cxnChg chg="add mod ord">
          <ac:chgData name="Minesh Patel" userId="a66d4990ec83ac90" providerId="LiveId" clId="{79E3557C-334A-4DDB-9861-8E2C28F86218}" dt="2021-07-20T14:28:00.229" v="12412" actId="165"/>
          <ac:cxnSpMkLst>
            <pc:docMk/>
            <pc:sldMk cId="4084760083" sldId="499"/>
            <ac:cxnSpMk id="222" creationId="{A6A06E8F-AD2E-4CC1-BA46-B6A5366B2BA2}"/>
          </ac:cxnSpMkLst>
        </pc:cxnChg>
        <pc:cxnChg chg="add mod">
          <ac:chgData name="Minesh Patel" userId="a66d4990ec83ac90" providerId="LiveId" clId="{79E3557C-334A-4DDB-9861-8E2C28F86218}" dt="2021-07-20T14:28:00.229" v="12412" actId="165"/>
          <ac:cxnSpMkLst>
            <pc:docMk/>
            <pc:sldMk cId="4084760083" sldId="499"/>
            <ac:cxnSpMk id="223" creationId="{3EEE1D72-09DC-467B-B42B-EBE6EB2F26A5}"/>
          </ac:cxnSpMkLst>
        </pc:cxnChg>
        <pc:cxnChg chg="mod">
          <ac:chgData name="Minesh Patel" userId="a66d4990ec83ac90" providerId="LiveId" clId="{79E3557C-334A-4DDB-9861-8E2C28F86218}" dt="2021-07-20T14:38:44.250" v="12485"/>
          <ac:cxnSpMkLst>
            <pc:docMk/>
            <pc:sldMk cId="4084760083" sldId="499"/>
            <ac:cxnSpMk id="229" creationId="{D99392B0-6100-450F-86CE-FF93B7D80EF9}"/>
          </ac:cxnSpMkLst>
        </pc:cxnChg>
        <pc:cxnChg chg="mod">
          <ac:chgData name="Minesh Patel" userId="a66d4990ec83ac90" providerId="LiveId" clId="{79E3557C-334A-4DDB-9861-8E2C28F86218}" dt="2021-07-20T14:38:44.250" v="12485"/>
          <ac:cxnSpMkLst>
            <pc:docMk/>
            <pc:sldMk cId="4084760083" sldId="499"/>
            <ac:cxnSpMk id="230" creationId="{81C23B12-6525-490D-AD7E-0D962C71F671}"/>
          </ac:cxnSpMkLst>
        </pc:cxnChg>
        <pc:cxnChg chg="mod">
          <ac:chgData name="Minesh Patel" userId="a66d4990ec83ac90" providerId="LiveId" clId="{79E3557C-334A-4DDB-9861-8E2C28F86218}" dt="2021-07-20T14:38:44.250" v="12485"/>
          <ac:cxnSpMkLst>
            <pc:docMk/>
            <pc:sldMk cId="4084760083" sldId="499"/>
            <ac:cxnSpMk id="231" creationId="{A9BFE762-E1D2-4CB2-9075-2F8183E72993}"/>
          </ac:cxnSpMkLst>
        </pc:cxnChg>
        <pc:cxnChg chg="mod">
          <ac:chgData name="Minesh Patel" userId="a66d4990ec83ac90" providerId="LiveId" clId="{79E3557C-334A-4DDB-9861-8E2C28F86218}" dt="2021-07-20T14:38:44.250" v="12485"/>
          <ac:cxnSpMkLst>
            <pc:docMk/>
            <pc:sldMk cId="4084760083" sldId="499"/>
            <ac:cxnSpMk id="232" creationId="{9E545DA0-F630-4A8F-922F-7D00A65159AA}"/>
          </ac:cxnSpMkLst>
        </pc:cxnChg>
        <pc:cxnChg chg="mod">
          <ac:chgData name="Minesh Patel" userId="a66d4990ec83ac90" providerId="LiveId" clId="{79E3557C-334A-4DDB-9861-8E2C28F86218}" dt="2021-07-20T14:38:44.250" v="12485"/>
          <ac:cxnSpMkLst>
            <pc:docMk/>
            <pc:sldMk cId="4084760083" sldId="499"/>
            <ac:cxnSpMk id="233" creationId="{8C32663A-7824-4A2D-9855-E916447B704B}"/>
          </ac:cxnSpMkLst>
        </pc:cxnChg>
        <pc:cxnChg chg="mod">
          <ac:chgData name="Minesh Patel" userId="a66d4990ec83ac90" providerId="LiveId" clId="{79E3557C-334A-4DDB-9861-8E2C28F86218}" dt="2021-07-20T14:38:44.250" v="12485"/>
          <ac:cxnSpMkLst>
            <pc:docMk/>
            <pc:sldMk cId="4084760083" sldId="499"/>
            <ac:cxnSpMk id="234" creationId="{A5BB9D94-4490-4E93-B202-04869BA9022D}"/>
          </ac:cxnSpMkLst>
        </pc:cxnChg>
        <pc:cxnChg chg="mod">
          <ac:chgData name="Minesh Patel" userId="a66d4990ec83ac90" providerId="LiveId" clId="{79E3557C-334A-4DDB-9861-8E2C28F86218}" dt="2021-07-20T14:38:44.250" v="12485"/>
          <ac:cxnSpMkLst>
            <pc:docMk/>
            <pc:sldMk cId="4084760083" sldId="499"/>
            <ac:cxnSpMk id="235" creationId="{28C7E7B0-3898-4BFB-83A2-E91A80B18F23}"/>
          </ac:cxnSpMkLst>
        </pc:cxnChg>
        <pc:cxnChg chg="mod">
          <ac:chgData name="Minesh Patel" userId="a66d4990ec83ac90" providerId="LiveId" clId="{79E3557C-334A-4DDB-9861-8E2C28F86218}" dt="2021-07-20T14:38:44.250" v="12485"/>
          <ac:cxnSpMkLst>
            <pc:docMk/>
            <pc:sldMk cId="4084760083" sldId="499"/>
            <ac:cxnSpMk id="236" creationId="{CA5EDB30-90C1-4380-8C12-56D747A9A61D}"/>
          </ac:cxnSpMkLst>
        </pc:cxnChg>
        <pc:cxnChg chg="mod">
          <ac:chgData name="Minesh Patel" userId="a66d4990ec83ac90" providerId="LiveId" clId="{79E3557C-334A-4DDB-9861-8E2C28F86218}" dt="2021-07-20T14:38:44.250" v="12485"/>
          <ac:cxnSpMkLst>
            <pc:docMk/>
            <pc:sldMk cId="4084760083" sldId="499"/>
            <ac:cxnSpMk id="237" creationId="{88ED9708-F000-43FE-96FB-EF17A9AAF84C}"/>
          </ac:cxnSpMkLst>
        </pc:cxnChg>
        <pc:cxnChg chg="mod">
          <ac:chgData name="Minesh Patel" userId="a66d4990ec83ac90" providerId="LiveId" clId="{79E3557C-334A-4DDB-9861-8E2C28F86218}" dt="2021-07-20T14:38:44.250" v="12485"/>
          <ac:cxnSpMkLst>
            <pc:docMk/>
            <pc:sldMk cId="4084760083" sldId="499"/>
            <ac:cxnSpMk id="238" creationId="{88D82DA6-E845-4228-9570-C5393962F2C8}"/>
          </ac:cxnSpMkLst>
        </pc:cxnChg>
        <pc:cxnChg chg="mod">
          <ac:chgData name="Minesh Patel" userId="a66d4990ec83ac90" providerId="LiveId" clId="{79E3557C-334A-4DDB-9861-8E2C28F86218}" dt="2021-07-20T14:38:44.250" v="12485"/>
          <ac:cxnSpMkLst>
            <pc:docMk/>
            <pc:sldMk cId="4084760083" sldId="499"/>
            <ac:cxnSpMk id="239" creationId="{E5AC5169-C985-499C-992F-F5D7B7EFDE03}"/>
          </ac:cxnSpMkLst>
        </pc:cxnChg>
        <pc:cxnChg chg="mod">
          <ac:chgData name="Minesh Patel" userId="a66d4990ec83ac90" providerId="LiveId" clId="{79E3557C-334A-4DDB-9861-8E2C28F86218}" dt="2021-07-20T14:38:44.250" v="12485"/>
          <ac:cxnSpMkLst>
            <pc:docMk/>
            <pc:sldMk cId="4084760083" sldId="499"/>
            <ac:cxnSpMk id="240" creationId="{F2ACBB98-AB01-4265-BAA2-B413A25ED880}"/>
          </ac:cxnSpMkLst>
        </pc:cxnChg>
        <pc:cxnChg chg="mod">
          <ac:chgData name="Minesh Patel" userId="a66d4990ec83ac90" providerId="LiveId" clId="{79E3557C-334A-4DDB-9861-8E2C28F86218}" dt="2021-07-20T14:38:44.250" v="12485"/>
          <ac:cxnSpMkLst>
            <pc:docMk/>
            <pc:sldMk cId="4084760083" sldId="499"/>
            <ac:cxnSpMk id="241" creationId="{9A99D985-7D62-47D7-80C8-1BE9893D3D72}"/>
          </ac:cxnSpMkLst>
        </pc:cxnChg>
        <pc:cxnChg chg="mod">
          <ac:chgData name="Minesh Patel" userId="a66d4990ec83ac90" providerId="LiveId" clId="{79E3557C-334A-4DDB-9861-8E2C28F86218}" dt="2021-07-20T14:38:44.250" v="12485"/>
          <ac:cxnSpMkLst>
            <pc:docMk/>
            <pc:sldMk cId="4084760083" sldId="499"/>
            <ac:cxnSpMk id="242" creationId="{73382EA8-D8C2-45C5-AF3C-975729DDFD88}"/>
          </ac:cxnSpMkLst>
        </pc:cxnChg>
        <pc:cxnChg chg="mod">
          <ac:chgData name="Minesh Patel" userId="a66d4990ec83ac90" providerId="LiveId" clId="{79E3557C-334A-4DDB-9861-8E2C28F86218}" dt="2021-07-20T14:38:44.250" v="12485"/>
          <ac:cxnSpMkLst>
            <pc:docMk/>
            <pc:sldMk cId="4084760083" sldId="499"/>
            <ac:cxnSpMk id="247" creationId="{7987D49C-DBFE-4629-A1DF-BD5ED7F1B4EB}"/>
          </ac:cxnSpMkLst>
        </pc:cxnChg>
        <pc:cxnChg chg="mod">
          <ac:chgData name="Minesh Patel" userId="a66d4990ec83ac90" providerId="LiveId" clId="{79E3557C-334A-4DDB-9861-8E2C28F86218}" dt="2021-07-20T14:38:44.250" v="12485"/>
          <ac:cxnSpMkLst>
            <pc:docMk/>
            <pc:sldMk cId="4084760083" sldId="499"/>
            <ac:cxnSpMk id="248" creationId="{348AE2F0-E240-415D-A646-C7D0D66B108A}"/>
          </ac:cxnSpMkLst>
        </pc:cxnChg>
        <pc:cxnChg chg="mod">
          <ac:chgData name="Minesh Patel" userId="a66d4990ec83ac90" providerId="LiveId" clId="{79E3557C-334A-4DDB-9861-8E2C28F86218}" dt="2021-07-20T14:38:44.250" v="12485"/>
          <ac:cxnSpMkLst>
            <pc:docMk/>
            <pc:sldMk cId="4084760083" sldId="499"/>
            <ac:cxnSpMk id="249" creationId="{E444A6E4-CD60-4555-9EAA-DC6E31693FB4}"/>
          </ac:cxnSpMkLst>
        </pc:cxnChg>
        <pc:cxnChg chg="mod">
          <ac:chgData name="Minesh Patel" userId="a66d4990ec83ac90" providerId="LiveId" clId="{79E3557C-334A-4DDB-9861-8E2C28F86218}" dt="2021-07-20T14:38:44.250" v="12485"/>
          <ac:cxnSpMkLst>
            <pc:docMk/>
            <pc:sldMk cId="4084760083" sldId="499"/>
            <ac:cxnSpMk id="250" creationId="{E8343DA5-59E6-4CF4-8F6D-9714503EB164}"/>
          </ac:cxnSpMkLst>
        </pc:cxnChg>
        <pc:cxnChg chg="mod">
          <ac:chgData name="Minesh Patel" userId="a66d4990ec83ac90" providerId="LiveId" clId="{79E3557C-334A-4DDB-9861-8E2C28F86218}" dt="2021-07-20T14:38:44.250" v="12485"/>
          <ac:cxnSpMkLst>
            <pc:docMk/>
            <pc:sldMk cId="4084760083" sldId="499"/>
            <ac:cxnSpMk id="251" creationId="{697D77D7-EFB9-44C0-A012-9E0A3DB01D0B}"/>
          </ac:cxnSpMkLst>
        </pc:cxnChg>
        <pc:cxnChg chg="mod">
          <ac:chgData name="Minesh Patel" userId="a66d4990ec83ac90" providerId="LiveId" clId="{79E3557C-334A-4DDB-9861-8E2C28F86218}" dt="2021-07-20T14:38:44.250" v="12485"/>
          <ac:cxnSpMkLst>
            <pc:docMk/>
            <pc:sldMk cId="4084760083" sldId="499"/>
            <ac:cxnSpMk id="252" creationId="{22B082AE-3FA4-4629-A9ED-92E3731DED12}"/>
          </ac:cxnSpMkLst>
        </pc:cxnChg>
        <pc:cxnChg chg="mod">
          <ac:chgData name="Minesh Patel" userId="a66d4990ec83ac90" providerId="LiveId" clId="{79E3557C-334A-4DDB-9861-8E2C28F86218}" dt="2021-07-20T14:38:44.250" v="12485"/>
          <ac:cxnSpMkLst>
            <pc:docMk/>
            <pc:sldMk cId="4084760083" sldId="499"/>
            <ac:cxnSpMk id="253" creationId="{7E02BEB3-4057-44B9-B561-62A67E226870}"/>
          </ac:cxnSpMkLst>
        </pc:cxnChg>
        <pc:cxnChg chg="mod">
          <ac:chgData name="Minesh Patel" userId="a66d4990ec83ac90" providerId="LiveId" clId="{79E3557C-334A-4DDB-9861-8E2C28F86218}" dt="2021-07-20T14:38:44.250" v="12485"/>
          <ac:cxnSpMkLst>
            <pc:docMk/>
            <pc:sldMk cId="4084760083" sldId="499"/>
            <ac:cxnSpMk id="254" creationId="{D9704826-E6ED-422D-9D12-9EB6A2DF7635}"/>
          </ac:cxnSpMkLst>
        </pc:cxnChg>
        <pc:cxnChg chg="mod">
          <ac:chgData name="Minesh Patel" userId="a66d4990ec83ac90" providerId="LiveId" clId="{79E3557C-334A-4DDB-9861-8E2C28F86218}" dt="2021-07-20T14:38:44.250" v="12485"/>
          <ac:cxnSpMkLst>
            <pc:docMk/>
            <pc:sldMk cId="4084760083" sldId="499"/>
            <ac:cxnSpMk id="255" creationId="{1879651D-2F3E-4DE5-A948-D80AA5BE78CF}"/>
          </ac:cxnSpMkLst>
        </pc:cxnChg>
        <pc:cxnChg chg="mod">
          <ac:chgData name="Minesh Patel" userId="a66d4990ec83ac90" providerId="LiveId" clId="{79E3557C-334A-4DDB-9861-8E2C28F86218}" dt="2021-07-20T14:38:44.250" v="12485"/>
          <ac:cxnSpMkLst>
            <pc:docMk/>
            <pc:sldMk cId="4084760083" sldId="499"/>
            <ac:cxnSpMk id="256" creationId="{871B4B3B-6707-4DB0-8D67-F8C1FBFE8F41}"/>
          </ac:cxnSpMkLst>
        </pc:cxnChg>
        <pc:cxnChg chg="mod">
          <ac:chgData name="Minesh Patel" userId="a66d4990ec83ac90" providerId="LiveId" clId="{79E3557C-334A-4DDB-9861-8E2C28F86218}" dt="2021-07-20T14:38:44.250" v="12485"/>
          <ac:cxnSpMkLst>
            <pc:docMk/>
            <pc:sldMk cId="4084760083" sldId="499"/>
            <ac:cxnSpMk id="257" creationId="{EEE9F14E-1513-42C9-B1B2-87DC1883B710}"/>
          </ac:cxnSpMkLst>
        </pc:cxnChg>
        <pc:cxnChg chg="mod">
          <ac:chgData name="Minesh Patel" userId="a66d4990ec83ac90" providerId="LiveId" clId="{79E3557C-334A-4DDB-9861-8E2C28F86218}" dt="2021-07-20T14:38:44.250" v="12485"/>
          <ac:cxnSpMkLst>
            <pc:docMk/>
            <pc:sldMk cId="4084760083" sldId="499"/>
            <ac:cxnSpMk id="258" creationId="{A13BC079-53D9-4D5E-9A9B-721F9473D2B4}"/>
          </ac:cxnSpMkLst>
        </pc:cxnChg>
        <pc:cxnChg chg="mod">
          <ac:chgData name="Minesh Patel" userId="a66d4990ec83ac90" providerId="LiveId" clId="{79E3557C-334A-4DDB-9861-8E2C28F86218}" dt="2021-07-20T14:38:44.250" v="12485"/>
          <ac:cxnSpMkLst>
            <pc:docMk/>
            <pc:sldMk cId="4084760083" sldId="499"/>
            <ac:cxnSpMk id="259" creationId="{C9C63A12-7A8E-4E6D-AA24-5ADEBFDAF0B4}"/>
          </ac:cxnSpMkLst>
        </pc:cxnChg>
        <pc:cxnChg chg="mod">
          <ac:chgData name="Minesh Patel" userId="a66d4990ec83ac90" providerId="LiveId" clId="{79E3557C-334A-4DDB-9861-8E2C28F86218}" dt="2021-07-20T14:38:44.250" v="12485"/>
          <ac:cxnSpMkLst>
            <pc:docMk/>
            <pc:sldMk cId="4084760083" sldId="499"/>
            <ac:cxnSpMk id="260" creationId="{C1448D6A-61A4-42E4-A1A5-A67A371D73BF}"/>
          </ac:cxnSpMkLst>
        </pc:cxnChg>
        <pc:cxnChg chg="mod">
          <ac:chgData name="Minesh Patel" userId="a66d4990ec83ac90" providerId="LiveId" clId="{79E3557C-334A-4DDB-9861-8E2C28F86218}" dt="2021-07-20T14:38:44.250" v="12485"/>
          <ac:cxnSpMkLst>
            <pc:docMk/>
            <pc:sldMk cId="4084760083" sldId="499"/>
            <ac:cxnSpMk id="265" creationId="{85CB8749-F4B3-4987-999B-0FC9B10DA359}"/>
          </ac:cxnSpMkLst>
        </pc:cxnChg>
        <pc:cxnChg chg="mod">
          <ac:chgData name="Minesh Patel" userId="a66d4990ec83ac90" providerId="LiveId" clId="{79E3557C-334A-4DDB-9861-8E2C28F86218}" dt="2021-07-20T14:38:44.250" v="12485"/>
          <ac:cxnSpMkLst>
            <pc:docMk/>
            <pc:sldMk cId="4084760083" sldId="499"/>
            <ac:cxnSpMk id="266" creationId="{A3FA3AE8-D3CD-4F4A-9B68-5C1ED057864F}"/>
          </ac:cxnSpMkLst>
        </pc:cxnChg>
        <pc:cxnChg chg="mod">
          <ac:chgData name="Minesh Patel" userId="a66d4990ec83ac90" providerId="LiveId" clId="{79E3557C-334A-4DDB-9861-8E2C28F86218}" dt="2021-07-20T14:38:44.250" v="12485"/>
          <ac:cxnSpMkLst>
            <pc:docMk/>
            <pc:sldMk cId="4084760083" sldId="499"/>
            <ac:cxnSpMk id="267" creationId="{9DF6B9DF-C49A-4B26-B93E-D5DE06F182CF}"/>
          </ac:cxnSpMkLst>
        </pc:cxnChg>
        <pc:cxnChg chg="mod">
          <ac:chgData name="Minesh Patel" userId="a66d4990ec83ac90" providerId="LiveId" clId="{79E3557C-334A-4DDB-9861-8E2C28F86218}" dt="2021-07-20T14:38:44.250" v="12485"/>
          <ac:cxnSpMkLst>
            <pc:docMk/>
            <pc:sldMk cId="4084760083" sldId="499"/>
            <ac:cxnSpMk id="268" creationId="{CDA05127-2FCF-4B4B-83FC-A1D7C379E27D}"/>
          </ac:cxnSpMkLst>
        </pc:cxnChg>
        <pc:cxnChg chg="mod">
          <ac:chgData name="Minesh Patel" userId="a66d4990ec83ac90" providerId="LiveId" clId="{79E3557C-334A-4DDB-9861-8E2C28F86218}" dt="2021-07-20T14:38:44.250" v="12485"/>
          <ac:cxnSpMkLst>
            <pc:docMk/>
            <pc:sldMk cId="4084760083" sldId="499"/>
            <ac:cxnSpMk id="269" creationId="{F523DEBE-403A-4995-B769-14BF963FFBE6}"/>
          </ac:cxnSpMkLst>
        </pc:cxnChg>
        <pc:cxnChg chg="mod">
          <ac:chgData name="Minesh Patel" userId="a66d4990ec83ac90" providerId="LiveId" clId="{79E3557C-334A-4DDB-9861-8E2C28F86218}" dt="2021-07-20T14:38:44.250" v="12485"/>
          <ac:cxnSpMkLst>
            <pc:docMk/>
            <pc:sldMk cId="4084760083" sldId="499"/>
            <ac:cxnSpMk id="270" creationId="{EFEDE08E-C2F8-46B1-B93B-EEBB07B32153}"/>
          </ac:cxnSpMkLst>
        </pc:cxnChg>
        <pc:cxnChg chg="mod">
          <ac:chgData name="Minesh Patel" userId="a66d4990ec83ac90" providerId="LiveId" clId="{79E3557C-334A-4DDB-9861-8E2C28F86218}" dt="2021-07-20T14:38:44.250" v="12485"/>
          <ac:cxnSpMkLst>
            <pc:docMk/>
            <pc:sldMk cId="4084760083" sldId="499"/>
            <ac:cxnSpMk id="271" creationId="{4C580364-00C7-42F1-A4CA-B1D11AE6FBD8}"/>
          </ac:cxnSpMkLst>
        </pc:cxnChg>
        <pc:cxnChg chg="mod">
          <ac:chgData name="Minesh Patel" userId="a66d4990ec83ac90" providerId="LiveId" clId="{79E3557C-334A-4DDB-9861-8E2C28F86218}" dt="2021-07-20T14:38:44.250" v="12485"/>
          <ac:cxnSpMkLst>
            <pc:docMk/>
            <pc:sldMk cId="4084760083" sldId="499"/>
            <ac:cxnSpMk id="272" creationId="{19294161-4644-48FB-9DDA-656BE24AFB90}"/>
          </ac:cxnSpMkLst>
        </pc:cxnChg>
        <pc:cxnChg chg="mod">
          <ac:chgData name="Minesh Patel" userId="a66d4990ec83ac90" providerId="LiveId" clId="{79E3557C-334A-4DDB-9861-8E2C28F86218}" dt="2021-07-20T14:38:44.250" v="12485"/>
          <ac:cxnSpMkLst>
            <pc:docMk/>
            <pc:sldMk cId="4084760083" sldId="499"/>
            <ac:cxnSpMk id="273" creationId="{66E169F8-0DDF-487B-8755-C6C56C6A499B}"/>
          </ac:cxnSpMkLst>
        </pc:cxnChg>
        <pc:cxnChg chg="mod">
          <ac:chgData name="Minesh Patel" userId="a66d4990ec83ac90" providerId="LiveId" clId="{79E3557C-334A-4DDB-9861-8E2C28F86218}" dt="2021-07-20T14:38:44.250" v="12485"/>
          <ac:cxnSpMkLst>
            <pc:docMk/>
            <pc:sldMk cId="4084760083" sldId="499"/>
            <ac:cxnSpMk id="274" creationId="{F6C2804E-8582-495F-871E-162153E39DB0}"/>
          </ac:cxnSpMkLst>
        </pc:cxnChg>
        <pc:cxnChg chg="mod">
          <ac:chgData name="Minesh Patel" userId="a66d4990ec83ac90" providerId="LiveId" clId="{79E3557C-334A-4DDB-9861-8E2C28F86218}" dt="2021-07-20T14:38:44.250" v="12485"/>
          <ac:cxnSpMkLst>
            <pc:docMk/>
            <pc:sldMk cId="4084760083" sldId="499"/>
            <ac:cxnSpMk id="275" creationId="{C5527B21-6216-4AB6-A627-D4BD388F6F2E}"/>
          </ac:cxnSpMkLst>
        </pc:cxnChg>
        <pc:cxnChg chg="mod">
          <ac:chgData name="Minesh Patel" userId="a66d4990ec83ac90" providerId="LiveId" clId="{79E3557C-334A-4DDB-9861-8E2C28F86218}" dt="2021-07-20T14:38:44.250" v="12485"/>
          <ac:cxnSpMkLst>
            <pc:docMk/>
            <pc:sldMk cId="4084760083" sldId="499"/>
            <ac:cxnSpMk id="276" creationId="{CFF83601-0C41-47B2-9F50-4E4642D058BF}"/>
          </ac:cxnSpMkLst>
        </pc:cxnChg>
        <pc:cxnChg chg="mod">
          <ac:chgData name="Minesh Patel" userId="a66d4990ec83ac90" providerId="LiveId" clId="{79E3557C-334A-4DDB-9861-8E2C28F86218}" dt="2021-07-20T14:38:44.250" v="12485"/>
          <ac:cxnSpMkLst>
            <pc:docMk/>
            <pc:sldMk cId="4084760083" sldId="499"/>
            <ac:cxnSpMk id="277" creationId="{E5AF081A-8C5E-4416-942F-6947AF7A0D7B}"/>
          </ac:cxnSpMkLst>
        </pc:cxnChg>
        <pc:cxnChg chg="mod">
          <ac:chgData name="Minesh Patel" userId="a66d4990ec83ac90" providerId="LiveId" clId="{79E3557C-334A-4DDB-9861-8E2C28F86218}" dt="2021-07-20T14:38:44.250" v="12485"/>
          <ac:cxnSpMkLst>
            <pc:docMk/>
            <pc:sldMk cId="4084760083" sldId="499"/>
            <ac:cxnSpMk id="278" creationId="{3EFF4A0E-5C3A-4879-9623-B5F9FFD3659B}"/>
          </ac:cxnSpMkLst>
        </pc:cxnChg>
      </pc:sldChg>
      <pc:sldChg chg="modSp add del mod">
        <pc:chgData name="Minesh Patel" userId="a66d4990ec83ac90" providerId="LiveId" clId="{79E3557C-334A-4DDB-9861-8E2C28F86218}" dt="2021-07-20T01:02:46.771" v="8952" actId="2696"/>
        <pc:sldMkLst>
          <pc:docMk/>
          <pc:sldMk cId="88635622" sldId="500"/>
        </pc:sldMkLst>
        <pc:spChg chg="mod">
          <ac:chgData name="Minesh Patel" userId="a66d4990ec83ac90" providerId="LiveId" clId="{79E3557C-334A-4DDB-9861-8E2C28F86218}" dt="2021-07-20T01:00:44.088" v="8928" actId="20577"/>
          <ac:spMkLst>
            <pc:docMk/>
            <pc:sldMk cId="88635622" sldId="500"/>
            <ac:spMk id="2" creationId="{00000000-0000-0000-0000-000000000000}"/>
          </ac:spMkLst>
        </pc:spChg>
      </pc:sldChg>
      <pc:sldChg chg="add del">
        <pc:chgData name="Minesh Patel" userId="a66d4990ec83ac90" providerId="LiveId" clId="{79E3557C-334A-4DDB-9861-8E2C28F86218}" dt="2021-07-20T17:49:28.728" v="14676" actId="47"/>
        <pc:sldMkLst>
          <pc:docMk/>
          <pc:sldMk cId="3260187449" sldId="500"/>
        </pc:sldMkLst>
      </pc:sldChg>
      <pc:sldChg chg="addSp delSp modSp new mod">
        <pc:chgData name="Minesh Patel" userId="a66d4990ec83ac90" providerId="LiveId" clId="{79E3557C-334A-4DDB-9861-8E2C28F86218}" dt="2021-07-20T01:03:05.543" v="8977" actId="20577"/>
        <pc:sldMkLst>
          <pc:docMk/>
          <pc:sldMk cId="340503156" sldId="501"/>
        </pc:sldMkLst>
        <pc:spChg chg="del">
          <ac:chgData name="Minesh Patel" userId="a66d4990ec83ac90" providerId="LiveId" clId="{79E3557C-334A-4DDB-9861-8E2C28F86218}" dt="2021-07-20T01:02:59.494" v="8955"/>
          <ac:spMkLst>
            <pc:docMk/>
            <pc:sldMk cId="340503156" sldId="501"/>
            <ac:spMk id="2" creationId="{2833BB53-58A2-4AAF-815A-1BE11F04920F}"/>
          </ac:spMkLst>
        </pc:spChg>
        <pc:spChg chg="del">
          <ac:chgData name="Minesh Patel" userId="a66d4990ec83ac90" providerId="LiveId" clId="{79E3557C-334A-4DDB-9861-8E2C28F86218}" dt="2021-07-20T01:02:59.494" v="8955"/>
          <ac:spMkLst>
            <pc:docMk/>
            <pc:sldMk cId="340503156" sldId="501"/>
            <ac:spMk id="3" creationId="{38D25070-EEF9-464B-B814-2B533A265289}"/>
          </ac:spMkLst>
        </pc:spChg>
        <pc:spChg chg="mod">
          <ac:chgData name="Minesh Patel" userId="a66d4990ec83ac90" providerId="LiveId" clId="{79E3557C-334A-4DDB-9861-8E2C28F86218}" dt="2021-07-20T01:02:59.494" v="8955"/>
          <ac:spMkLst>
            <pc:docMk/>
            <pc:sldMk cId="340503156" sldId="501"/>
            <ac:spMk id="4" creationId="{C9D27C1E-EF59-468B-A2AF-CA9FF0A95C7B}"/>
          </ac:spMkLst>
        </pc:spChg>
        <pc:spChg chg="add mod">
          <ac:chgData name="Minesh Patel" userId="a66d4990ec83ac90" providerId="LiveId" clId="{79E3557C-334A-4DDB-9861-8E2C28F86218}" dt="2021-07-20T01:03:05.543" v="8977" actId="20577"/>
          <ac:spMkLst>
            <pc:docMk/>
            <pc:sldMk cId="340503156" sldId="501"/>
            <ac:spMk id="5" creationId="{135A84EB-571A-4733-8D80-0BD8C72181DC}"/>
          </ac:spMkLst>
        </pc:spChg>
        <pc:spChg chg="add mod">
          <ac:chgData name="Minesh Patel" userId="a66d4990ec83ac90" providerId="LiveId" clId="{79E3557C-334A-4DDB-9861-8E2C28F86218}" dt="2021-07-20T01:02:59.494" v="8955"/>
          <ac:spMkLst>
            <pc:docMk/>
            <pc:sldMk cId="340503156" sldId="501"/>
            <ac:spMk id="6" creationId="{6879D865-EA17-43F1-9A3A-A667AB1E0F35}"/>
          </ac:spMkLst>
        </pc:spChg>
      </pc:sldChg>
      <pc:sldChg chg="add">
        <pc:chgData name="Minesh Patel" userId="a66d4990ec83ac90" providerId="LiveId" clId="{79E3557C-334A-4DDB-9861-8E2C28F86218}" dt="2021-07-20T01:12:25.761" v="9228"/>
        <pc:sldMkLst>
          <pc:docMk/>
          <pc:sldMk cId="1994491716" sldId="502"/>
        </pc:sldMkLst>
      </pc:sldChg>
      <pc:sldChg chg="add del">
        <pc:chgData name="Minesh Patel" userId="a66d4990ec83ac90" providerId="LiveId" clId="{79E3557C-334A-4DDB-9861-8E2C28F86218}" dt="2021-07-20T14:58:50.668" v="12986" actId="47"/>
        <pc:sldMkLst>
          <pc:docMk/>
          <pc:sldMk cId="8805986" sldId="503"/>
        </pc:sldMkLst>
      </pc:sldChg>
      <pc:sldChg chg="addSp delSp modSp new mod modAnim">
        <pc:chgData name="Minesh Patel" userId="a66d4990ec83ac90" providerId="LiveId" clId="{79E3557C-334A-4DDB-9861-8E2C28F86218}" dt="2021-07-20T17:42:41.567" v="14667"/>
        <pc:sldMkLst>
          <pc:docMk/>
          <pc:sldMk cId="261247322" sldId="503"/>
        </pc:sldMkLst>
        <pc:spChg chg="mod">
          <ac:chgData name="Minesh Patel" userId="a66d4990ec83ac90" providerId="LiveId" clId="{79E3557C-334A-4DDB-9861-8E2C28F86218}" dt="2021-07-20T17:10:46.622" v="13751" actId="20577"/>
          <ac:spMkLst>
            <pc:docMk/>
            <pc:sldMk cId="261247322" sldId="503"/>
            <ac:spMk id="2" creationId="{BD13EAD6-F000-4B67-8789-D4F65A343D66}"/>
          </ac:spMkLst>
        </pc:spChg>
        <pc:spChg chg="del">
          <ac:chgData name="Minesh Patel" userId="a66d4990ec83ac90" providerId="LiveId" clId="{79E3557C-334A-4DDB-9861-8E2C28F86218}" dt="2021-07-20T17:10:40.897" v="13732" actId="478"/>
          <ac:spMkLst>
            <pc:docMk/>
            <pc:sldMk cId="261247322" sldId="503"/>
            <ac:spMk id="3" creationId="{686D00DD-BBC2-4009-BCAE-F4C690D327CB}"/>
          </ac:spMkLst>
        </pc:spChg>
        <pc:spChg chg="del mod topLvl">
          <ac:chgData name="Minesh Patel" userId="a66d4990ec83ac90" providerId="LiveId" clId="{79E3557C-334A-4DDB-9861-8E2C28F86218}" dt="2021-07-20T17:18:36.917" v="14053" actId="478"/>
          <ac:spMkLst>
            <pc:docMk/>
            <pc:sldMk cId="261247322" sldId="503"/>
            <ac:spMk id="7" creationId="{FD384FBD-BDC8-429A-96C1-63174E571C39}"/>
          </ac:spMkLst>
        </pc:spChg>
        <pc:spChg chg="mod">
          <ac:chgData name="Minesh Patel" userId="a66d4990ec83ac90" providerId="LiveId" clId="{79E3557C-334A-4DDB-9861-8E2C28F86218}" dt="2021-07-20T17:10:59.260" v="13753" actId="165"/>
          <ac:spMkLst>
            <pc:docMk/>
            <pc:sldMk cId="261247322" sldId="503"/>
            <ac:spMk id="10" creationId="{05727B7F-8154-4CF2-8355-1DB1A8AB4752}"/>
          </ac:spMkLst>
        </pc:spChg>
        <pc:spChg chg="del mod topLvl">
          <ac:chgData name="Minesh Patel" userId="a66d4990ec83ac90" providerId="LiveId" clId="{79E3557C-334A-4DDB-9861-8E2C28F86218}" dt="2021-07-20T17:18:36.917" v="14053" actId="478"/>
          <ac:spMkLst>
            <pc:docMk/>
            <pc:sldMk cId="261247322" sldId="503"/>
            <ac:spMk id="27" creationId="{3B6EB5B6-359D-4EA9-9173-52DC916B6763}"/>
          </ac:spMkLst>
        </pc:spChg>
        <pc:spChg chg="mod">
          <ac:chgData name="Minesh Patel" userId="a66d4990ec83ac90" providerId="LiveId" clId="{79E3557C-334A-4DDB-9861-8E2C28F86218}" dt="2021-07-20T17:10:59.260" v="13753" actId="165"/>
          <ac:spMkLst>
            <pc:docMk/>
            <pc:sldMk cId="261247322" sldId="503"/>
            <ac:spMk id="28" creationId="{3D414F57-2319-489F-B1E5-BB3A3F24AA3C}"/>
          </ac:spMkLst>
        </pc:spChg>
        <pc:spChg chg="mod">
          <ac:chgData name="Minesh Patel" userId="a66d4990ec83ac90" providerId="LiveId" clId="{79E3557C-334A-4DDB-9861-8E2C28F86218}" dt="2021-07-20T17:10:59.260" v="13753" actId="165"/>
          <ac:spMkLst>
            <pc:docMk/>
            <pc:sldMk cId="261247322" sldId="503"/>
            <ac:spMk id="29" creationId="{61122602-4622-425F-80D6-0B930984DEE5}"/>
          </ac:spMkLst>
        </pc:spChg>
        <pc:spChg chg="mod">
          <ac:chgData name="Minesh Patel" userId="a66d4990ec83ac90" providerId="LiveId" clId="{79E3557C-334A-4DDB-9861-8E2C28F86218}" dt="2021-07-20T17:10:59.260" v="13753" actId="165"/>
          <ac:spMkLst>
            <pc:docMk/>
            <pc:sldMk cId="261247322" sldId="503"/>
            <ac:spMk id="30" creationId="{F60D247E-8778-427D-A5EA-91A6A45D6612}"/>
          </ac:spMkLst>
        </pc:spChg>
        <pc:spChg chg="mod">
          <ac:chgData name="Minesh Patel" userId="a66d4990ec83ac90" providerId="LiveId" clId="{79E3557C-334A-4DDB-9861-8E2C28F86218}" dt="2021-07-20T17:10:59.260" v="13753" actId="165"/>
          <ac:spMkLst>
            <pc:docMk/>
            <pc:sldMk cId="261247322" sldId="503"/>
            <ac:spMk id="31" creationId="{CCB7BC0F-4317-4985-97BB-0E4AD9774750}"/>
          </ac:spMkLst>
        </pc:spChg>
        <pc:spChg chg="mod">
          <ac:chgData name="Minesh Patel" userId="a66d4990ec83ac90" providerId="LiveId" clId="{79E3557C-334A-4DDB-9861-8E2C28F86218}" dt="2021-07-20T17:10:59.260" v="13753" actId="165"/>
          <ac:spMkLst>
            <pc:docMk/>
            <pc:sldMk cId="261247322" sldId="503"/>
            <ac:spMk id="32" creationId="{0184FA4F-319F-42EF-B936-DB37ADA6FB7B}"/>
          </ac:spMkLst>
        </pc:spChg>
        <pc:spChg chg="mod">
          <ac:chgData name="Minesh Patel" userId="a66d4990ec83ac90" providerId="LiveId" clId="{79E3557C-334A-4DDB-9861-8E2C28F86218}" dt="2021-07-20T17:10:59.260" v="13753" actId="165"/>
          <ac:spMkLst>
            <pc:docMk/>
            <pc:sldMk cId="261247322" sldId="503"/>
            <ac:spMk id="33" creationId="{F623C92D-E217-4F0A-BF41-F2E4CC27F48A}"/>
          </ac:spMkLst>
        </pc:spChg>
        <pc:spChg chg="mod">
          <ac:chgData name="Minesh Patel" userId="a66d4990ec83ac90" providerId="LiveId" clId="{79E3557C-334A-4DDB-9861-8E2C28F86218}" dt="2021-07-20T17:10:59.260" v="13753" actId="165"/>
          <ac:spMkLst>
            <pc:docMk/>
            <pc:sldMk cId="261247322" sldId="503"/>
            <ac:spMk id="34" creationId="{2C126539-0D7A-466D-8922-A92C30F20BAE}"/>
          </ac:spMkLst>
        </pc:spChg>
        <pc:spChg chg="mod">
          <ac:chgData name="Minesh Patel" userId="a66d4990ec83ac90" providerId="LiveId" clId="{79E3557C-334A-4DDB-9861-8E2C28F86218}" dt="2021-07-20T17:10:59.260" v="13753" actId="165"/>
          <ac:spMkLst>
            <pc:docMk/>
            <pc:sldMk cId="261247322" sldId="503"/>
            <ac:spMk id="36" creationId="{CC20F9A9-2538-4771-AE79-62D99899C778}"/>
          </ac:spMkLst>
        </pc:spChg>
        <pc:spChg chg="mod">
          <ac:chgData name="Minesh Patel" userId="a66d4990ec83ac90" providerId="LiveId" clId="{79E3557C-334A-4DDB-9861-8E2C28F86218}" dt="2021-07-20T17:10:59.260" v="13753" actId="165"/>
          <ac:spMkLst>
            <pc:docMk/>
            <pc:sldMk cId="261247322" sldId="503"/>
            <ac:spMk id="37" creationId="{77D9AFFD-9F3F-4B63-93F8-6B831F6608DD}"/>
          </ac:spMkLst>
        </pc:spChg>
        <pc:spChg chg="mod">
          <ac:chgData name="Minesh Patel" userId="a66d4990ec83ac90" providerId="LiveId" clId="{79E3557C-334A-4DDB-9861-8E2C28F86218}" dt="2021-07-20T17:10:59.260" v="13753" actId="165"/>
          <ac:spMkLst>
            <pc:docMk/>
            <pc:sldMk cId="261247322" sldId="503"/>
            <ac:spMk id="38" creationId="{9847A06A-D200-4C87-AC36-75CF91F1D26B}"/>
          </ac:spMkLst>
        </pc:spChg>
        <pc:spChg chg="mod">
          <ac:chgData name="Minesh Patel" userId="a66d4990ec83ac90" providerId="LiveId" clId="{79E3557C-334A-4DDB-9861-8E2C28F86218}" dt="2021-07-20T17:10:59.260" v="13753" actId="165"/>
          <ac:spMkLst>
            <pc:docMk/>
            <pc:sldMk cId="261247322" sldId="503"/>
            <ac:spMk id="39" creationId="{56446C11-48DB-4ED7-B4FA-0E4D697ECFE2}"/>
          </ac:spMkLst>
        </pc:spChg>
        <pc:spChg chg="mod">
          <ac:chgData name="Minesh Patel" userId="a66d4990ec83ac90" providerId="LiveId" clId="{79E3557C-334A-4DDB-9861-8E2C28F86218}" dt="2021-07-20T17:10:59.260" v="13753" actId="165"/>
          <ac:spMkLst>
            <pc:docMk/>
            <pc:sldMk cId="261247322" sldId="503"/>
            <ac:spMk id="40" creationId="{8B087889-0681-44D3-8057-868F12AA6EAA}"/>
          </ac:spMkLst>
        </pc:spChg>
        <pc:spChg chg="del mod topLvl">
          <ac:chgData name="Minesh Patel" userId="a66d4990ec83ac90" providerId="LiveId" clId="{79E3557C-334A-4DDB-9861-8E2C28F86218}" dt="2021-07-20T17:11:05.327" v="13754" actId="478"/>
          <ac:spMkLst>
            <pc:docMk/>
            <pc:sldMk cId="261247322" sldId="503"/>
            <ac:spMk id="43" creationId="{2CF332B9-25CB-4A4E-8EF3-725A3E640E7D}"/>
          </ac:spMkLst>
        </pc:spChg>
        <pc:spChg chg="mod topLvl">
          <ac:chgData name="Minesh Patel" userId="a66d4990ec83ac90" providerId="LiveId" clId="{79E3557C-334A-4DDB-9861-8E2C28F86218}" dt="2021-07-20T17:26:15.968" v="14430" actId="14100"/>
          <ac:spMkLst>
            <pc:docMk/>
            <pc:sldMk cId="261247322" sldId="503"/>
            <ac:spMk id="45" creationId="{F61FE90F-E35B-4C1E-BE00-5DD3031D339D}"/>
          </ac:spMkLst>
        </pc:spChg>
        <pc:spChg chg="del mod topLvl">
          <ac:chgData name="Minesh Patel" userId="a66d4990ec83ac90" providerId="LiveId" clId="{79E3557C-334A-4DDB-9861-8E2C28F86218}" dt="2021-07-20T17:11:34.415" v="13757" actId="478"/>
          <ac:spMkLst>
            <pc:docMk/>
            <pc:sldMk cId="261247322" sldId="503"/>
            <ac:spMk id="46" creationId="{2E9DB856-C6EF-45E9-99B5-FD52C2A4C06D}"/>
          </ac:spMkLst>
        </pc:spChg>
        <pc:spChg chg="mod topLvl">
          <ac:chgData name="Minesh Patel" userId="a66d4990ec83ac90" providerId="LiveId" clId="{79E3557C-334A-4DDB-9861-8E2C28F86218}" dt="2021-07-20T17:31:13.117" v="14520" actId="14100"/>
          <ac:spMkLst>
            <pc:docMk/>
            <pc:sldMk cId="261247322" sldId="503"/>
            <ac:spMk id="48" creationId="{801C383E-F0AF-4FB3-9B92-047006B7093D}"/>
          </ac:spMkLst>
        </pc:spChg>
        <pc:spChg chg="del mod topLvl">
          <ac:chgData name="Minesh Patel" userId="a66d4990ec83ac90" providerId="LiveId" clId="{79E3557C-334A-4DDB-9861-8E2C28F86218}" dt="2021-07-20T17:11:34.415" v="13757" actId="478"/>
          <ac:spMkLst>
            <pc:docMk/>
            <pc:sldMk cId="261247322" sldId="503"/>
            <ac:spMk id="49" creationId="{CC177E24-AD78-4EA4-89D5-11BDAA3ECEC6}"/>
          </ac:spMkLst>
        </pc:spChg>
        <pc:spChg chg="del mod topLvl">
          <ac:chgData name="Minesh Patel" userId="a66d4990ec83ac90" providerId="LiveId" clId="{79E3557C-334A-4DDB-9861-8E2C28F86218}" dt="2021-07-20T17:18:04.434" v="14007" actId="478"/>
          <ac:spMkLst>
            <pc:docMk/>
            <pc:sldMk cId="261247322" sldId="503"/>
            <ac:spMk id="51" creationId="{FC633D20-BD0D-44AB-B0A2-06BAF200B9D9}"/>
          </ac:spMkLst>
        </pc:spChg>
        <pc:spChg chg="del mod topLvl">
          <ac:chgData name="Minesh Patel" userId="a66d4990ec83ac90" providerId="LiveId" clId="{79E3557C-334A-4DDB-9861-8E2C28F86218}" dt="2021-07-20T17:11:34.415" v="13757" actId="478"/>
          <ac:spMkLst>
            <pc:docMk/>
            <pc:sldMk cId="261247322" sldId="503"/>
            <ac:spMk id="52" creationId="{267AB4BE-D417-4D4F-AA6A-8127CD7BDAE7}"/>
          </ac:spMkLst>
        </pc:spChg>
        <pc:spChg chg="del mod topLvl">
          <ac:chgData name="Minesh Patel" userId="a66d4990ec83ac90" providerId="LiveId" clId="{79E3557C-334A-4DDB-9861-8E2C28F86218}" dt="2021-07-20T17:18:04.434" v="14007" actId="478"/>
          <ac:spMkLst>
            <pc:docMk/>
            <pc:sldMk cId="261247322" sldId="503"/>
            <ac:spMk id="54" creationId="{76379CAC-D307-470F-988D-2E555FB711A9}"/>
          </ac:spMkLst>
        </pc:spChg>
        <pc:spChg chg="del mod topLvl">
          <ac:chgData name="Minesh Patel" userId="a66d4990ec83ac90" providerId="LiveId" clId="{79E3557C-334A-4DDB-9861-8E2C28F86218}" dt="2021-07-20T17:11:34.415" v="13757" actId="478"/>
          <ac:spMkLst>
            <pc:docMk/>
            <pc:sldMk cId="261247322" sldId="503"/>
            <ac:spMk id="55" creationId="{94230222-D550-457A-9E97-E1AF6B24F3A9}"/>
          </ac:spMkLst>
        </pc:spChg>
        <pc:spChg chg="del mod topLvl">
          <ac:chgData name="Minesh Patel" userId="a66d4990ec83ac90" providerId="LiveId" clId="{79E3557C-334A-4DDB-9861-8E2C28F86218}" dt="2021-07-20T17:19:15.797" v="14112" actId="478"/>
          <ac:spMkLst>
            <pc:docMk/>
            <pc:sldMk cId="261247322" sldId="503"/>
            <ac:spMk id="57" creationId="{415AD69D-E602-4197-8248-A44A30DFF44D}"/>
          </ac:spMkLst>
        </pc:spChg>
        <pc:spChg chg="del mod topLvl">
          <ac:chgData name="Minesh Patel" userId="a66d4990ec83ac90" providerId="LiveId" clId="{79E3557C-334A-4DDB-9861-8E2C28F86218}" dt="2021-07-20T17:11:34.415" v="13757" actId="478"/>
          <ac:spMkLst>
            <pc:docMk/>
            <pc:sldMk cId="261247322" sldId="503"/>
            <ac:spMk id="58" creationId="{54BBE9DC-DF80-48D7-9A25-845BAAFBDC14}"/>
          </ac:spMkLst>
        </pc:spChg>
        <pc:spChg chg="mod topLvl">
          <ac:chgData name="Minesh Patel" userId="a66d4990ec83ac90" providerId="LiveId" clId="{79E3557C-334A-4DDB-9861-8E2C28F86218}" dt="2021-07-20T17:33:31.782" v="14549" actId="208"/>
          <ac:spMkLst>
            <pc:docMk/>
            <pc:sldMk cId="261247322" sldId="503"/>
            <ac:spMk id="60" creationId="{06DADF22-55AB-40A9-9A61-DC4B036063DE}"/>
          </ac:spMkLst>
        </pc:spChg>
        <pc:spChg chg="mod topLvl">
          <ac:chgData name="Minesh Patel" userId="a66d4990ec83ac90" providerId="LiveId" clId="{79E3557C-334A-4DDB-9861-8E2C28F86218}" dt="2021-07-20T17:35:35.624" v="14590" actId="114"/>
          <ac:spMkLst>
            <pc:docMk/>
            <pc:sldMk cId="261247322" sldId="503"/>
            <ac:spMk id="61" creationId="{CF34BDC7-12B6-4E90-869F-BB8FCFAFB40B}"/>
          </ac:spMkLst>
        </pc:spChg>
        <pc:spChg chg="del mod">
          <ac:chgData name="Minesh Patel" userId="a66d4990ec83ac90" providerId="LiveId" clId="{79E3557C-334A-4DDB-9861-8E2C28F86218}" dt="2021-07-20T17:14:41.413" v="13829" actId="478"/>
          <ac:spMkLst>
            <pc:docMk/>
            <pc:sldMk cId="261247322" sldId="503"/>
            <ac:spMk id="62" creationId="{32A45336-DF0E-4914-900D-315192D8DAB2}"/>
          </ac:spMkLst>
        </pc:spChg>
        <pc:spChg chg="del mod">
          <ac:chgData name="Minesh Patel" userId="a66d4990ec83ac90" providerId="LiveId" clId="{79E3557C-334A-4DDB-9861-8E2C28F86218}" dt="2021-07-20T17:14:41.413" v="13829" actId="478"/>
          <ac:spMkLst>
            <pc:docMk/>
            <pc:sldMk cId="261247322" sldId="503"/>
            <ac:spMk id="64" creationId="{97566D2D-7147-4AFB-9669-340FD279F946}"/>
          </ac:spMkLst>
        </pc:spChg>
        <pc:spChg chg="del mod">
          <ac:chgData name="Minesh Patel" userId="a66d4990ec83ac90" providerId="LiveId" clId="{79E3557C-334A-4DDB-9861-8E2C28F86218}" dt="2021-07-20T17:27:45.031" v="14440" actId="478"/>
          <ac:spMkLst>
            <pc:docMk/>
            <pc:sldMk cId="261247322" sldId="503"/>
            <ac:spMk id="68" creationId="{A8AD0E53-7E12-4BD7-B65B-7CCE5226E2C2}"/>
          </ac:spMkLst>
        </pc:spChg>
        <pc:spChg chg="del mod">
          <ac:chgData name="Minesh Patel" userId="a66d4990ec83ac90" providerId="LiveId" clId="{79E3557C-334A-4DDB-9861-8E2C28F86218}" dt="2021-07-20T17:27:43.400" v="14439" actId="478"/>
          <ac:spMkLst>
            <pc:docMk/>
            <pc:sldMk cId="261247322" sldId="503"/>
            <ac:spMk id="69" creationId="{109E568C-96B2-4C3A-85D4-003306B4D93A}"/>
          </ac:spMkLst>
        </pc:spChg>
        <pc:spChg chg="mod topLvl">
          <ac:chgData name="Minesh Patel" userId="a66d4990ec83ac90" providerId="LiveId" clId="{79E3557C-334A-4DDB-9861-8E2C28F86218}" dt="2021-07-20T17:35:11.403" v="14580" actId="1076"/>
          <ac:spMkLst>
            <pc:docMk/>
            <pc:sldMk cId="261247322" sldId="503"/>
            <ac:spMk id="70" creationId="{1F15807A-30FA-421B-8949-63C52E64FEAB}"/>
          </ac:spMkLst>
        </pc:spChg>
        <pc:spChg chg="mod">
          <ac:chgData name="Minesh Patel" userId="a66d4990ec83ac90" providerId="LiveId" clId="{79E3557C-334A-4DDB-9861-8E2C28F86218}" dt="2021-07-20T17:14:44.694" v="13831" actId="571"/>
          <ac:spMkLst>
            <pc:docMk/>
            <pc:sldMk cId="261247322" sldId="503"/>
            <ac:spMk id="72" creationId="{B7B9AF50-B8B0-4BCF-B8D9-7DF9BF4BDB8E}"/>
          </ac:spMkLst>
        </pc:spChg>
        <pc:spChg chg="mod">
          <ac:chgData name="Minesh Patel" userId="a66d4990ec83ac90" providerId="LiveId" clId="{79E3557C-334A-4DDB-9861-8E2C28F86218}" dt="2021-07-20T17:14:44.694" v="13831" actId="571"/>
          <ac:spMkLst>
            <pc:docMk/>
            <pc:sldMk cId="261247322" sldId="503"/>
            <ac:spMk id="73" creationId="{AAAE5C0C-8302-4339-9CE1-C152BDB99B8D}"/>
          </ac:spMkLst>
        </pc:spChg>
        <pc:spChg chg="mod">
          <ac:chgData name="Minesh Patel" userId="a66d4990ec83ac90" providerId="LiveId" clId="{79E3557C-334A-4DDB-9861-8E2C28F86218}" dt="2021-07-20T17:14:44.694" v="13831" actId="571"/>
          <ac:spMkLst>
            <pc:docMk/>
            <pc:sldMk cId="261247322" sldId="503"/>
            <ac:spMk id="78" creationId="{C6AEDA30-9648-436A-A4A9-27EAFE1CBB12}"/>
          </ac:spMkLst>
        </pc:spChg>
        <pc:spChg chg="mod">
          <ac:chgData name="Minesh Patel" userId="a66d4990ec83ac90" providerId="LiveId" clId="{79E3557C-334A-4DDB-9861-8E2C28F86218}" dt="2021-07-20T17:14:44.694" v="13831" actId="571"/>
          <ac:spMkLst>
            <pc:docMk/>
            <pc:sldMk cId="261247322" sldId="503"/>
            <ac:spMk id="79" creationId="{811A6E68-3368-4B26-B782-03AC869F191A}"/>
          </ac:spMkLst>
        </pc:spChg>
        <pc:spChg chg="mod">
          <ac:chgData name="Minesh Patel" userId="a66d4990ec83ac90" providerId="LiveId" clId="{79E3557C-334A-4DDB-9861-8E2C28F86218}" dt="2021-07-20T17:14:44.694" v="13831" actId="571"/>
          <ac:spMkLst>
            <pc:docMk/>
            <pc:sldMk cId="261247322" sldId="503"/>
            <ac:spMk id="80" creationId="{5A1C4778-867C-47F1-83AF-0BF3E929655C}"/>
          </ac:spMkLst>
        </pc:spChg>
        <pc:spChg chg="add mod">
          <ac:chgData name="Minesh Patel" userId="a66d4990ec83ac90" providerId="LiveId" clId="{79E3557C-334A-4DDB-9861-8E2C28F86218}" dt="2021-07-20T17:14:44.694" v="13831" actId="571"/>
          <ac:spMkLst>
            <pc:docMk/>
            <pc:sldMk cId="261247322" sldId="503"/>
            <ac:spMk id="81" creationId="{825B16BA-DD2A-485C-9542-32AED41738B9}"/>
          </ac:spMkLst>
        </pc:spChg>
        <pc:spChg chg="add mod topLvl">
          <ac:chgData name="Minesh Patel" userId="a66d4990ec83ac90" providerId="LiveId" clId="{79E3557C-334A-4DDB-9861-8E2C28F86218}" dt="2021-07-20T17:35:36.337" v="14591" actId="114"/>
          <ac:spMkLst>
            <pc:docMk/>
            <pc:sldMk cId="261247322" sldId="503"/>
            <ac:spMk id="82" creationId="{E6064B3D-2011-4186-8EF3-47B0F1A99F92}"/>
          </ac:spMkLst>
        </pc:spChg>
        <pc:spChg chg="add del mod">
          <ac:chgData name="Minesh Patel" userId="a66d4990ec83ac90" providerId="LiveId" clId="{79E3557C-334A-4DDB-9861-8E2C28F86218}" dt="2021-07-20T17:15:06.949" v="13851" actId="478"/>
          <ac:spMkLst>
            <pc:docMk/>
            <pc:sldMk cId="261247322" sldId="503"/>
            <ac:spMk id="83" creationId="{3A57EB54-78E5-431E-8142-5E9538D84764}"/>
          </ac:spMkLst>
        </pc:spChg>
        <pc:spChg chg="add mod">
          <ac:chgData name="Minesh Patel" userId="a66d4990ec83ac90" providerId="LiveId" clId="{79E3557C-334A-4DDB-9861-8E2C28F86218}" dt="2021-07-20T17:25:01.970" v="14402" actId="14100"/>
          <ac:spMkLst>
            <pc:docMk/>
            <pc:sldMk cId="261247322" sldId="503"/>
            <ac:spMk id="84" creationId="{832D6069-56E8-4FC3-8808-03860374B2EC}"/>
          </ac:spMkLst>
        </pc:spChg>
        <pc:spChg chg="add del mod">
          <ac:chgData name="Minesh Patel" userId="a66d4990ec83ac90" providerId="LiveId" clId="{79E3557C-334A-4DDB-9861-8E2C28F86218}" dt="2021-07-20T17:19:11.201" v="14109" actId="478"/>
          <ac:spMkLst>
            <pc:docMk/>
            <pc:sldMk cId="261247322" sldId="503"/>
            <ac:spMk id="85" creationId="{A5C23F9C-F1AC-4882-9450-37ED58D5E766}"/>
          </ac:spMkLst>
        </pc:spChg>
        <pc:spChg chg="add mod">
          <ac:chgData name="Minesh Patel" userId="a66d4990ec83ac90" providerId="LiveId" clId="{79E3557C-334A-4DDB-9861-8E2C28F86218}" dt="2021-07-20T17:25:42.492" v="14421" actId="20577"/>
          <ac:spMkLst>
            <pc:docMk/>
            <pc:sldMk cId="261247322" sldId="503"/>
            <ac:spMk id="86" creationId="{847D58E6-0F9C-465E-B843-4FC0143E6392}"/>
          </ac:spMkLst>
        </pc:spChg>
        <pc:spChg chg="add mod">
          <ac:chgData name="Minesh Patel" userId="a66d4990ec83ac90" providerId="LiveId" clId="{79E3557C-334A-4DDB-9861-8E2C28F86218}" dt="2021-07-20T17:19:15.327" v="14111" actId="571"/>
          <ac:spMkLst>
            <pc:docMk/>
            <pc:sldMk cId="261247322" sldId="503"/>
            <ac:spMk id="87" creationId="{6D353B21-597E-4555-B6A1-CEFC3028A544}"/>
          </ac:spMkLst>
        </pc:spChg>
        <pc:spChg chg="add mod">
          <ac:chgData name="Minesh Patel" userId="a66d4990ec83ac90" providerId="LiveId" clId="{79E3557C-334A-4DDB-9861-8E2C28F86218}" dt="2021-07-20T17:25:52.680" v="14424" actId="164"/>
          <ac:spMkLst>
            <pc:docMk/>
            <pc:sldMk cId="261247322" sldId="503"/>
            <ac:spMk id="88" creationId="{AA37C788-23EA-4FF9-8385-D3B2B927CF14}"/>
          </ac:spMkLst>
        </pc:spChg>
        <pc:spChg chg="add mod">
          <ac:chgData name="Minesh Patel" userId="a66d4990ec83ac90" providerId="LiveId" clId="{79E3557C-334A-4DDB-9861-8E2C28F86218}" dt="2021-07-20T17:33:07.949" v="14539" actId="208"/>
          <ac:spMkLst>
            <pc:docMk/>
            <pc:sldMk cId="261247322" sldId="503"/>
            <ac:spMk id="89" creationId="{F972FB20-4576-4F35-94EE-B6F01A961272}"/>
          </ac:spMkLst>
        </pc:spChg>
        <pc:spChg chg="add mod">
          <ac:chgData name="Minesh Patel" userId="a66d4990ec83ac90" providerId="LiveId" clId="{79E3557C-334A-4DDB-9861-8E2C28F86218}" dt="2021-07-20T17:33:14.975" v="14541" actId="208"/>
          <ac:spMkLst>
            <pc:docMk/>
            <pc:sldMk cId="261247322" sldId="503"/>
            <ac:spMk id="90" creationId="{7116D7F4-EBD0-4E21-8AFC-FE475408208A}"/>
          </ac:spMkLst>
        </pc:spChg>
        <pc:spChg chg="add mod">
          <ac:chgData name="Minesh Patel" userId="a66d4990ec83ac90" providerId="LiveId" clId="{79E3557C-334A-4DDB-9861-8E2C28F86218}" dt="2021-07-20T17:36:44.092" v="14595" actId="1076"/>
          <ac:spMkLst>
            <pc:docMk/>
            <pc:sldMk cId="261247322" sldId="503"/>
            <ac:spMk id="91" creationId="{9F54BC68-5535-419B-B8F5-C9B47167F861}"/>
          </ac:spMkLst>
        </pc:spChg>
        <pc:spChg chg="add mod">
          <ac:chgData name="Minesh Patel" userId="a66d4990ec83ac90" providerId="LiveId" clId="{79E3557C-334A-4DDB-9861-8E2C28F86218}" dt="2021-07-20T17:33:20.250" v="14545" actId="208"/>
          <ac:spMkLst>
            <pc:docMk/>
            <pc:sldMk cId="261247322" sldId="503"/>
            <ac:spMk id="92" creationId="{B28FB4EC-E446-4FAD-8DBF-A5D3F966C1F6}"/>
          </ac:spMkLst>
        </pc:spChg>
        <pc:spChg chg="add mod">
          <ac:chgData name="Minesh Patel" userId="a66d4990ec83ac90" providerId="LiveId" clId="{79E3557C-334A-4DDB-9861-8E2C28F86218}" dt="2021-07-20T17:33:22.981" v="14547" actId="208"/>
          <ac:spMkLst>
            <pc:docMk/>
            <pc:sldMk cId="261247322" sldId="503"/>
            <ac:spMk id="93" creationId="{8342DAA8-7B6B-44AF-804A-AB893BF47B94}"/>
          </ac:spMkLst>
        </pc:spChg>
        <pc:spChg chg="add del mod">
          <ac:chgData name="Minesh Patel" userId="a66d4990ec83ac90" providerId="LiveId" clId="{79E3557C-334A-4DDB-9861-8E2C28F86218}" dt="2021-07-20T17:29:17.231" v="14467"/>
          <ac:spMkLst>
            <pc:docMk/>
            <pc:sldMk cId="261247322" sldId="503"/>
            <ac:spMk id="99" creationId="{2D2FA433-68C6-43E2-A248-4C406D0EABBE}"/>
          </ac:spMkLst>
        </pc:spChg>
        <pc:spChg chg="add del mod">
          <ac:chgData name="Minesh Patel" userId="a66d4990ec83ac90" providerId="LiveId" clId="{79E3557C-334A-4DDB-9861-8E2C28F86218}" dt="2021-07-20T17:29:32.064" v="14486" actId="21"/>
          <ac:spMkLst>
            <pc:docMk/>
            <pc:sldMk cId="261247322" sldId="503"/>
            <ac:spMk id="100" creationId="{8AB7045F-6483-4564-B1BA-2784E30E9A69}"/>
          </ac:spMkLst>
        </pc:spChg>
        <pc:spChg chg="add mod">
          <ac:chgData name="Minesh Patel" userId="a66d4990ec83ac90" providerId="LiveId" clId="{79E3557C-334A-4DDB-9861-8E2C28F86218}" dt="2021-07-20T17:30:07.237" v="14506" actId="1076"/>
          <ac:spMkLst>
            <pc:docMk/>
            <pc:sldMk cId="261247322" sldId="503"/>
            <ac:spMk id="101" creationId="{307F0766-0179-444F-9CB8-3036C5F0EB9B}"/>
          </ac:spMkLst>
        </pc:spChg>
        <pc:spChg chg="mod">
          <ac:chgData name="Minesh Patel" userId="a66d4990ec83ac90" providerId="LiveId" clId="{79E3557C-334A-4DDB-9861-8E2C28F86218}" dt="2021-07-20T17:37:58.369" v="14609"/>
          <ac:spMkLst>
            <pc:docMk/>
            <pc:sldMk cId="261247322" sldId="503"/>
            <ac:spMk id="124" creationId="{98C37B51-4AD5-4B8E-9D2E-8049476E15F3}"/>
          </ac:spMkLst>
        </pc:spChg>
        <pc:spChg chg="mod">
          <ac:chgData name="Minesh Patel" userId="a66d4990ec83ac90" providerId="LiveId" clId="{79E3557C-334A-4DDB-9861-8E2C28F86218}" dt="2021-07-20T17:37:58.369" v="14609"/>
          <ac:spMkLst>
            <pc:docMk/>
            <pc:sldMk cId="261247322" sldId="503"/>
            <ac:spMk id="125" creationId="{9EB3ABDD-9EFE-456A-BD6E-01D0603899DE}"/>
          </ac:spMkLst>
        </pc:spChg>
        <pc:spChg chg="mod">
          <ac:chgData name="Minesh Patel" userId="a66d4990ec83ac90" providerId="LiveId" clId="{79E3557C-334A-4DDB-9861-8E2C28F86218}" dt="2021-07-20T17:37:58.369" v="14609"/>
          <ac:spMkLst>
            <pc:docMk/>
            <pc:sldMk cId="261247322" sldId="503"/>
            <ac:spMk id="127" creationId="{302D4864-36A7-4A75-82A5-66D0D98EC959}"/>
          </ac:spMkLst>
        </pc:spChg>
        <pc:spChg chg="mod">
          <ac:chgData name="Minesh Patel" userId="a66d4990ec83ac90" providerId="LiveId" clId="{79E3557C-334A-4DDB-9861-8E2C28F86218}" dt="2021-07-20T17:37:58.369" v="14609"/>
          <ac:spMkLst>
            <pc:docMk/>
            <pc:sldMk cId="261247322" sldId="503"/>
            <ac:spMk id="128" creationId="{8B2815A7-290E-47A9-95B9-1AA23F6B9BF4}"/>
          </ac:spMkLst>
        </pc:spChg>
        <pc:spChg chg="mod">
          <ac:chgData name="Minesh Patel" userId="a66d4990ec83ac90" providerId="LiveId" clId="{79E3557C-334A-4DDB-9861-8E2C28F86218}" dt="2021-07-20T17:37:58.369" v="14609"/>
          <ac:spMkLst>
            <pc:docMk/>
            <pc:sldMk cId="261247322" sldId="503"/>
            <ac:spMk id="130" creationId="{6B92C97F-4FF0-4F1C-BA71-9CB0336445C5}"/>
          </ac:spMkLst>
        </pc:spChg>
        <pc:spChg chg="mod">
          <ac:chgData name="Minesh Patel" userId="a66d4990ec83ac90" providerId="LiveId" clId="{79E3557C-334A-4DDB-9861-8E2C28F86218}" dt="2021-07-20T17:37:58.369" v="14609"/>
          <ac:spMkLst>
            <pc:docMk/>
            <pc:sldMk cId="261247322" sldId="503"/>
            <ac:spMk id="131" creationId="{7AEC17F4-9DC0-495C-921A-47CF9FE1A86A}"/>
          </ac:spMkLst>
        </pc:spChg>
        <pc:spChg chg="mod">
          <ac:chgData name="Minesh Patel" userId="a66d4990ec83ac90" providerId="LiveId" clId="{79E3557C-334A-4DDB-9861-8E2C28F86218}" dt="2021-07-20T17:37:58.369" v="14609"/>
          <ac:spMkLst>
            <pc:docMk/>
            <pc:sldMk cId="261247322" sldId="503"/>
            <ac:spMk id="133" creationId="{438B7D57-13BD-475C-84B5-B858287A9A80}"/>
          </ac:spMkLst>
        </pc:spChg>
        <pc:spChg chg="mod">
          <ac:chgData name="Minesh Patel" userId="a66d4990ec83ac90" providerId="LiveId" clId="{79E3557C-334A-4DDB-9861-8E2C28F86218}" dt="2021-07-20T17:37:58.369" v="14609"/>
          <ac:spMkLst>
            <pc:docMk/>
            <pc:sldMk cId="261247322" sldId="503"/>
            <ac:spMk id="134" creationId="{E77617B2-065A-4733-ABB6-3A154F4B433F}"/>
          </ac:spMkLst>
        </pc:spChg>
        <pc:spChg chg="mod">
          <ac:chgData name="Minesh Patel" userId="a66d4990ec83ac90" providerId="LiveId" clId="{79E3557C-334A-4DDB-9861-8E2C28F86218}" dt="2021-07-20T17:37:58.369" v="14609"/>
          <ac:spMkLst>
            <pc:docMk/>
            <pc:sldMk cId="261247322" sldId="503"/>
            <ac:spMk id="136" creationId="{E8D4CE13-CF0F-4F36-97F1-09A9FD546088}"/>
          </ac:spMkLst>
        </pc:spChg>
        <pc:spChg chg="mod">
          <ac:chgData name="Minesh Patel" userId="a66d4990ec83ac90" providerId="LiveId" clId="{79E3557C-334A-4DDB-9861-8E2C28F86218}" dt="2021-07-20T17:37:58.369" v="14609"/>
          <ac:spMkLst>
            <pc:docMk/>
            <pc:sldMk cId="261247322" sldId="503"/>
            <ac:spMk id="137" creationId="{9EE94F4D-6776-43D8-B059-542772C2A0B0}"/>
          </ac:spMkLst>
        </pc:spChg>
        <pc:grpChg chg="add del mod">
          <ac:chgData name="Minesh Patel" userId="a66d4990ec83ac90" providerId="LiveId" clId="{79E3557C-334A-4DDB-9861-8E2C28F86218}" dt="2021-07-20T17:10:59.260" v="13753" actId="165"/>
          <ac:grpSpMkLst>
            <pc:docMk/>
            <pc:sldMk cId="261247322" sldId="503"/>
            <ac:grpSpMk id="5" creationId="{BD90BB6E-55E4-4232-8F12-33D3078AC77D}"/>
          </ac:grpSpMkLst>
        </pc:grpChg>
        <pc:grpChg chg="del mod topLvl">
          <ac:chgData name="Minesh Patel" userId="a66d4990ec83ac90" providerId="LiveId" clId="{79E3557C-334A-4DDB-9861-8E2C28F86218}" dt="2021-07-20T17:13:23.641" v="13808" actId="478"/>
          <ac:grpSpMkLst>
            <pc:docMk/>
            <pc:sldMk cId="261247322" sldId="503"/>
            <ac:grpSpMk id="6" creationId="{826EAF75-5B28-4676-91AF-A4FBFA9CB887}"/>
          </ac:grpSpMkLst>
        </pc:grpChg>
        <pc:grpChg chg="mod">
          <ac:chgData name="Minesh Patel" userId="a66d4990ec83ac90" providerId="LiveId" clId="{79E3557C-334A-4DDB-9861-8E2C28F86218}" dt="2021-07-20T17:10:59.260" v="13753" actId="165"/>
          <ac:grpSpMkLst>
            <pc:docMk/>
            <pc:sldMk cId="261247322" sldId="503"/>
            <ac:grpSpMk id="8" creationId="{460F91FE-14B5-4979-997C-4990CF793AF1}"/>
          </ac:grpSpMkLst>
        </pc:grpChg>
        <pc:grpChg chg="mod">
          <ac:chgData name="Minesh Patel" userId="a66d4990ec83ac90" providerId="LiveId" clId="{79E3557C-334A-4DDB-9861-8E2C28F86218}" dt="2021-07-20T17:10:59.260" v="13753" actId="165"/>
          <ac:grpSpMkLst>
            <pc:docMk/>
            <pc:sldMk cId="261247322" sldId="503"/>
            <ac:grpSpMk id="9" creationId="{1598B4B8-2338-4DA2-B8FA-BC4BD925381D}"/>
          </ac:grpSpMkLst>
        </pc:grpChg>
        <pc:grpChg chg="add del mod">
          <ac:chgData name="Minesh Patel" userId="a66d4990ec83ac90" providerId="LiveId" clId="{79E3557C-334A-4DDB-9861-8E2C28F86218}" dt="2021-07-20T17:10:59.260" v="13753" actId="165"/>
          <ac:grpSpMkLst>
            <pc:docMk/>
            <pc:sldMk cId="261247322" sldId="503"/>
            <ac:grpSpMk id="25" creationId="{106A2BF3-17E3-43DE-BB73-491D065396FE}"/>
          </ac:grpSpMkLst>
        </pc:grpChg>
        <pc:grpChg chg="del mod topLvl">
          <ac:chgData name="Minesh Patel" userId="a66d4990ec83ac90" providerId="LiveId" clId="{79E3557C-334A-4DDB-9861-8E2C28F86218}" dt="2021-07-20T17:13:30.060" v="13810" actId="478"/>
          <ac:grpSpMkLst>
            <pc:docMk/>
            <pc:sldMk cId="261247322" sldId="503"/>
            <ac:grpSpMk id="26" creationId="{85D49B2E-7801-4D6B-ACD4-C9B5D864EAEB}"/>
          </ac:grpSpMkLst>
        </pc:grpChg>
        <pc:grpChg chg="mod">
          <ac:chgData name="Minesh Patel" userId="a66d4990ec83ac90" providerId="LiveId" clId="{79E3557C-334A-4DDB-9861-8E2C28F86218}" dt="2021-07-20T17:10:59.260" v="13753" actId="165"/>
          <ac:grpSpMkLst>
            <pc:docMk/>
            <pc:sldMk cId="261247322" sldId="503"/>
            <ac:grpSpMk id="35" creationId="{2F9E12F1-B9B7-451B-B3FB-45ADE35B011B}"/>
          </ac:grpSpMkLst>
        </pc:grpChg>
        <pc:grpChg chg="add del mod">
          <ac:chgData name="Minesh Patel" userId="a66d4990ec83ac90" providerId="LiveId" clId="{79E3557C-334A-4DDB-9861-8E2C28F86218}" dt="2021-07-20T17:10:59.260" v="13753" actId="165"/>
          <ac:grpSpMkLst>
            <pc:docMk/>
            <pc:sldMk cId="261247322" sldId="503"/>
            <ac:grpSpMk id="41" creationId="{48C96296-A67E-4850-BF30-A6B3808B8B74}"/>
          </ac:grpSpMkLst>
        </pc:grpChg>
        <pc:grpChg chg="add del mod">
          <ac:chgData name="Minesh Patel" userId="a66d4990ec83ac90" providerId="LiveId" clId="{79E3557C-334A-4DDB-9861-8E2C28F86218}" dt="2021-07-20T17:11:30.241" v="13756" actId="165"/>
          <ac:grpSpMkLst>
            <pc:docMk/>
            <pc:sldMk cId="261247322" sldId="503"/>
            <ac:grpSpMk id="44" creationId="{4B3C5564-E8B3-454B-BAAC-52A2A72EDF62}"/>
          </ac:grpSpMkLst>
        </pc:grpChg>
        <pc:grpChg chg="add del mod">
          <ac:chgData name="Minesh Patel" userId="a66d4990ec83ac90" providerId="LiveId" clId="{79E3557C-334A-4DDB-9861-8E2C28F86218}" dt="2021-07-20T17:11:30.241" v="13756" actId="165"/>
          <ac:grpSpMkLst>
            <pc:docMk/>
            <pc:sldMk cId="261247322" sldId="503"/>
            <ac:grpSpMk id="47" creationId="{ECCB2263-194E-49C4-BB8A-B236B7E46800}"/>
          </ac:grpSpMkLst>
        </pc:grpChg>
        <pc:grpChg chg="add del mod">
          <ac:chgData name="Minesh Patel" userId="a66d4990ec83ac90" providerId="LiveId" clId="{79E3557C-334A-4DDB-9861-8E2C28F86218}" dt="2021-07-20T17:11:30.241" v="13756" actId="165"/>
          <ac:grpSpMkLst>
            <pc:docMk/>
            <pc:sldMk cId="261247322" sldId="503"/>
            <ac:grpSpMk id="50" creationId="{525DBBD8-5BE6-4AAE-9D72-284C6092EBD5}"/>
          </ac:grpSpMkLst>
        </pc:grpChg>
        <pc:grpChg chg="add del mod">
          <ac:chgData name="Minesh Patel" userId="a66d4990ec83ac90" providerId="LiveId" clId="{79E3557C-334A-4DDB-9861-8E2C28F86218}" dt="2021-07-20T17:11:30.241" v="13756" actId="165"/>
          <ac:grpSpMkLst>
            <pc:docMk/>
            <pc:sldMk cId="261247322" sldId="503"/>
            <ac:grpSpMk id="53" creationId="{62377174-1FCD-4F42-B71B-71D5ABC58F3D}"/>
          </ac:grpSpMkLst>
        </pc:grpChg>
        <pc:grpChg chg="add del mod">
          <ac:chgData name="Minesh Patel" userId="a66d4990ec83ac90" providerId="LiveId" clId="{79E3557C-334A-4DDB-9861-8E2C28F86218}" dt="2021-07-20T17:11:30.241" v="13756" actId="165"/>
          <ac:grpSpMkLst>
            <pc:docMk/>
            <pc:sldMk cId="261247322" sldId="503"/>
            <ac:grpSpMk id="56" creationId="{E81BBF74-C6AD-4C32-AA42-A052066E6784}"/>
          </ac:grpSpMkLst>
        </pc:grpChg>
        <pc:grpChg chg="add del mod ord">
          <ac:chgData name="Minesh Patel" userId="a66d4990ec83ac90" providerId="LiveId" clId="{79E3557C-334A-4DDB-9861-8E2C28F86218}" dt="2021-07-20T17:29:42.802" v="14488" actId="165"/>
          <ac:grpSpMkLst>
            <pc:docMk/>
            <pc:sldMk cId="261247322" sldId="503"/>
            <ac:grpSpMk id="59" creationId="{C5F27243-0C8C-4415-BA1E-433889EC06DB}"/>
          </ac:grpSpMkLst>
        </pc:grpChg>
        <pc:grpChg chg="add mod">
          <ac:chgData name="Minesh Patel" userId="a66d4990ec83ac90" providerId="LiveId" clId="{79E3557C-334A-4DDB-9861-8E2C28F86218}" dt="2021-07-20T17:14:44.694" v="13831" actId="571"/>
          <ac:grpSpMkLst>
            <pc:docMk/>
            <pc:sldMk cId="261247322" sldId="503"/>
            <ac:grpSpMk id="71" creationId="{C041BA14-B272-4DD1-9AB0-5EDB139448D6}"/>
          </ac:grpSpMkLst>
        </pc:grpChg>
        <pc:grpChg chg="add mod">
          <ac:chgData name="Minesh Patel" userId="a66d4990ec83ac90" providerId="LiveId" clId="{79E3557C-334A-4DDB-9861-8E2C28F86218}" dt="2021-07-20T17:34:36.663" v="14563" actId="1076"/>
          <ac:grpSpMkLst>
            <pc:docMk/>
            <pc:sldMk cId="261247322" sldId="503"/>
            <ac:grpSpMk id="94" creationId="{D3F17C21-8501-4030-A386-3FF70C007D7B}"/>
          </ac:grpSpMkLst>
        </pc:grpChg>
        <pc:grpChg chg="add mod">
          <ac:chgData name="Minesh Patel" userId="a66d4990ec83ac90" providerId="LiveId" clId="{79E3557C-334A-4DDB-9861-8E2C28F86218}" dt="2021-07-20T17:40:40.357" v="14638" actId="1076"/>
          <ac:grpSpMkLst>
            <pc:docMk/>
            <pc:sldMk cId="261247322" sldId="503"/>
            <ac:grpSpMk id="95" creationId="{AED525DE-37AD-4970-9ED3-80E92BEC2E2A}"/>
          </ac:grpSpMkLst>
        </pc:grpChg>
        <pc:grpChg chg="add mod">
          <ac:chgData name="Minesh Patel" userId="a66d4990ec83ac90" providerId="LiveId" clId="{79E3557C-334A-4DDB-9861-8E2C28F86218}" dt="2021-07-20T17:35:23.218" v="14586" actId="1076"/>
          <ac:grpSpMkLst>
            <pc:docMk/>
            <pc:sldMk cId="261247322" sldId="503"/>
            <ac:grpSpMk id="96" creationId="{4295C5C7-C963-4921-A5EE-245349B791EA}"/>
          </ac:grpSpMkLst>
        </pc:grpChg>
        <pc:grpChg chg="add mod">
          <ac:chgData name="Minesh Patel" userId="a66d4990ec83ac90" providerId="LiveId" clId="{79E3557C-334A-4DDB-9861-8E2C28F86218}" dt="2021-07-20T17:40:40.716" v="14639" actId="1076"/>
          <ac:grpSpMkLst>
            <pc:docMk/>
            <pc:sldMk cId="261247322" sldId="503"/>
            <ac:grpSpMk id="97" creationId="{C778DCA2-AA94-488B-BE95-3B67EAE7F3B2}"/>
          </ac:grpSpMkLst>
        </pc:grpChg>
        <pc:grpChg chg="add mod">
          <ac:chgData name="Minesh Patel" userId="a66d4990ec83ac90" providerId="LiveId" clId="{79E3557C-334A-4DDB-9861-8E2C28F86218}" dt="2021-07-20T17:36:18.916" v="14593" actId="1076"/>
          <ac:grpSpMkLst>
            <pc:docMk/>
            <pc:sldMk cId="261247322" sldId="503"/>
            <ac:grpSpMk id="98" creationId="{C1A4D29C-F6F3-4D1C-A11A-EDECD836A57E}"/>
          </ac:grpSpMkLst>
        </pc:grpChg>
        <pc:grpChg chg="add mod">
          <ac:chgData name="Minesh Patel" userId="a66d4990ec83ac90" providerId="LiveId" clId="{79E3557C-334A-4DDB-9861-8E2C28F86218}" dt="2021-07-20T17:31:33.583" v="14525" actId="1076"/>
          <ac:grpSpMkLst>
            <pc:docMk/>
            <pc:sldMk cId="261247322" sldId="503"/>
            <ac:grpSpMk id="102" creationId="{A02404AB-8624-4642-A282-8810E05B5A72}"/>
          </ac:grpSpMkLst>
        </pc:grpChg>
        <pc:grpChg chg="add del mod">
          <ac:chgData name="Minesh Patel" userId="a66d4990ec83ac90" providerId="LiveId" clId="{79E3557C-334A-4DDB-9861-8E2C28F86218}" dt="2021-07-20T17:37:59.932" v="14610"/>
          <ac:grpSpMkLst>
            <pc:docMk/>
            <pc:sldMk cId="261247322" sldId="503"/>
            <ac:grpSpMk id="123" creationId="{F6D25EBB-42BF-4DB7-B681-FB94258EAE40}"/>
          </ac:grpSpMkLst>
        </pc:grpChg>
        <pc:grpChg chg="add del mod">
          <ac:chgData name="Minesh Patel" userId="a66d4990ec83ac90" providerId="LiveId" clId="{79E3557C-334A-4DDB-9861-8E2C28F86218}" dt="2021-07-20T17:37:59.932" v="14610"/>
          <ac:grpSpMkLst>
            <pc:docMk/>
            <pc:sldMk cId="261247322" sldId="503"/>
            <ac:grpSpMk id="126" creationId="{F8FB6D33-0B75-47CC-8B93-6C4A88856847}"/>
          </ac:grpSpMkLst>
        </pc:grpChg>
        <pc:grpChg chg="add del mod">
          <ac:chgData name="Minesh Patel" userId="a66d4990ec83ac90" providerId="LiveId" clId="{79E3557C-334A-4DDB-9861-8E2C28F86218}" dt="2021-07-20T17:37:59.932" v="14610"/>
          <ac:grpSpMkLst>
            <pc:docMk/>
            <pc:sldMk cId="261247322" sldId="503"/>
            <ac:grpSpMk id="129" creationId="{E92DA241-A264-4B2D-A2A6-BBEE16016132}"/>
          </ac:grpSpMkLst>
        </pc:grpChg>
        <pc:grpChg chg="add del mod">
          <ac:chgData name="Minesh Patel" userId="a66d4990ec83ac90" providerId="LiveId" clId="{79E3557C-334A-4DDB-9861-8E2C28F86218}" dt="2021-07-20T17:37:59.932" v="14610"/>
          <ac:grpSpMkLst>
            <pc:docMk/>
            <pc:sldMk cId="261247322" sldId="503"/>
            <ac:grpSpMk id="132" creationId="{66ED0FE8-2C1E-4D57-9862-6182B0B93F20}"/>
          </ac:grpSpMkLst>
        </pc:grpChg>
        <pc:grpChg chg="add del mod">
          <ac:chgData name="Minesh Patel" userId="a66d4990ec83ac90" providerId="LiveId" clId="{79E3557C-334A-4DDB-9861-8E2C28F86218}" dt="2021-07-20T17:37:59.932" v="14610"/>
          <ac:grpSpMkLst>
            <pc:docMk/>
            <pc:sldMk cId="261247322" sldId="503"/>
            <ac:grpSpMk id="135" creationId="{714D299F-66C8-47C1-AD28-DD004B75149F}"/>
          </ac:grpSpMkLst>
        </pc:grpChg>
        <pc:cxnChg chg="mod">
          <ac:chgData name="Minesh Patel" userId="a66d4990ec83ac90" providerId="LiveId" clId="{79E3557C-334A-4DDB-9861-8E2C28F86218}" dt="2021-07-20T17:10:59.260" v="13753" actId="165"/>
          <ac:cxnSpMkLst>
            <pc:docMk/>
            <pc:sldMk cId="261247322" sldId="503"/>
            <ac:cxnSpMk id="11" creationId="{5C2B6E55-F734-49A1-9B43-10A9B7B9FFFA}"/>
          </ac:cxnSpMkLst>
        </pc:cxnChg>
        <pc:cxnChg chg="mod">
          <ac:chgData name="Minesh Patel" userId="a66d4990ec83ac90" providerId="LiveId" clId="{79E3557C-334A-4DDB-9861-8E2C28F86218}" dt="2021-07-20T17:10:59.260" v="13753" actId="165"/>
          <ac:cxnSpMkLst>
            <pc:docMk/>
            <pc:sldMk cId="261247322" sldId="503"/>
            <ac:cxnSpMk id="12" creationId="{5AD9B9D1-74F1-49C2-8F7C-3D9F622582A0}"/>
          </ac:cxnSpMkLst>
        </pc:cxnChg>
        <pc:cxnChg chg="mod">
          <ac:chgData name="Minesh Patel" userId="a66d4990ec83ac90" providerId="LiveId" clId="{79E3557C-334A-4DDB-9861-8E2C28F86218}" dt="2021-07-20T17:10:59.260" v="13753" actId="165"/>
          <ac:cxnSpMkLst>
            <pc:docMk/>
            <pc:sldMk cId="261247322" sldId="503"/>
            <ac:cxnSpMk id="13" creationId="{E17A7FCB-19E4-426B-A2D8-36A0BFF65439}"/>
          </ac:cxnSpMkLst>
        </pc:cxnChg>
        <pc:cxnChg chg="mod">
          <ac:chgData name="Minesh Patel" userId="a66d4990ec83ac90" providerId="LiveId" clId="{79E3557C-334A-4DDB-9861-8E2C28F86218}" dt="2021-07-20T17:10:59.260" v="13753" actId="165"/>
          <ac:cxnSpMkLst>
            <pc:docMk/>
            <pc:sldMk cId="261247322" sldId="503"/>
            <ac:cxnSpMk id="14" creationId="{5E1E8C73-0300-47AD-8326-FC112A228F67}"/>
          </ac:cxnSpMkLst>
        </pc:cxnChg>
        <pc:cxnChg chg="mod">
          <ac:chgData name="Minesh Patel" userId="a66d4990ec83ac90" providerId="LiveId" clId="{79E3557C-334A-4DDB-9861-8E2C28F86218}" dt="2021-07-20T17:10:59.260" v="13753" actId="165"/>
          <ac:cxnSpMkLst>
            <pc:docMk/>
            <pc:sldMk cId="261247322" sldId="503"/>
            <ac:cxnSpMk id="15" creationId="{6630A905-D4A0-4326-908E-2644C7C2B2F5}"/>
          </ac:cxnSpMkLst>
        </pc:cxnChg>
        <pc:cxnChg chg="mod">
          <ac:chgData name="Minesh Patel" userId="a66d4990ec83ac90" providerId="LiveId" clId="{79E3557C-334A-4DDB-9861-8E2C28F86218}" dt="2021-07-20T17:10:59.260" v="13753" actId="165"/>
          <ac:cxnSpMkLst>
            <pc:docMk/>
            <pc:sldMk cId="261247322" sldId="503"/>
            <ac:cxnSpMk id="16" creationId="{A0BE859C-B41B-4ED6-8064-0AFC0DEC13E5}"/>
          </ac:cxnSpMkLst>
        </pc:cxnChg>
        <pc:cxnChg chg="mod">
          <ac:chgData name="Minesh Patel" userId="a66d4990ec83ac90" providerId="LiveId" clId="{79E3557C-334A-4DDB-9861-8E2C28F86218}" dt="2021-07-20T17:10:59.260" v="13753" actId="165"/>
          <ac:cxnSpMkLst>
            <pc:docMk/>
            <pc:sldMk cId="261247322" sldId="503"/>
            <ac:cxnSpMk id="17" creationId="{2430DF64-5591-4FD8-993E-76A76BC0626C}"/>
          </ac:cxnSpMkLst>
        </pc:cxnChg>
        <pc:cxnChg chg="mod">
          <ac:chgData name="Minesh Patel" userId="a66d4990ec83ac90" providerId="LiveId" clId="{79E3557C-334A-4DDB-9861-8E2C28F86218}" dt="2021-07-20T17:10:59.260" v="13753" actId="165"/>
          <ac:cxnSpMkLst>
            <pc:docMk/>
            <pc:sldMk cId="261247322" sldId="503"/>
            <ac:cxnSpMk id="18" creationId="{BE633F77-5C2E-4718-83C2-8A59081F3959}"/>
          </ac:cxnSpMkLst>
        </pc:cxnChg>
        <pc:cxnChg chg="mod">
          <ac:chgData name="Minesh Patel" userId="a66d4990ec83ac90" providerId="LiveId" clId="{79E3557C-334A-4DDB-9861-8E2C28F86218}" dt="2021-07-20T17:10:59.260" v="13753" actId="165"/>
          <ac:cxnSpMkLst>
            <pc:docMk/>
            <pc:sldMk cId="261247322" sldId="503"/>
            <ac:cxnSpMk id="19" creationId="{E5036EE2-C39C-49AD-B998-9FFB15CE6B7E}"/>
          </ac:cxnSpMkLst>
        </pc:cxnChg>
        <pc:cxnChg chg="mod">
          <ac:chgData name="Minesh Patel" userId="a66d4990ec83ac90" providerId="LiveId" clId="{79E3557C-334A-4DDB-9861-8E2C28F86218}" dt="2021-07-20T17:10:59.260" v="13753" actId="165"/>
          <ac:cxnSpMkLst>
            <pc:docMk/>
            <pc:sldMk cId="261247322" sldId="503"/>
            <ac:cxnSpMk id="20" creationId="{9C092D3A-3964-45DF-98DB-4D350FD3F63F}"/>
          </ac:cxnSpMkLst>
        </pc:cxnChg>
        <pc:cxnChg chg="mod">
          <ac:chgData name="Minesh Patel" userId="a66d4990ec83ac90" providerId="LiveId" clId="{79E3557C-334A-4DDB-9861-8E2C28F86218}" dt="2021-07-20T17:10:59.260" v="13753" actId="165"/>
          <ac:cxnSpMkLst>
            <pc:docMk/>
            <pc:sldMk cId="261247322" sldId="503"/>
            <ac:cxnSpMk id="21" creationId="{F40BBB76-D25D-4E7D-9418-27F205C06853}"/>
          </ac:cxnSpMkLst>
        </pc:cxnChg>
        <pc:cxnChg chg="mod">
          <ac:chgData name="Minesh Patel" userId="a66d4990ec83ac90" providerId="LiveId" clId="{79E3557C-334A-4DDB-9861-8E2C28F86218}" dt="2021-07-20T17:10:59.260" v="13753" actId="165"/>
          <ac:cxnSpMkLst>
            <pc:docMk/>
            <pc:sldMk cId="261247322" sldId="503"/>
            <ac:cxnSpMk id="22" creationId="{26F9A114-1076-4A6F-80DD-29D4D702C215}"/>
          </ac:cxnSpMkLst>
        </pc:cxnChg>
        <pc:cxnChg chg="mod">
          <ac:chgData name="Minesh Patel" userId="a66d4990ec83ac90" providerId="LiveId" clId="{79E3557C-334A-4DDB-9861-8E2C28F86218}" dt="2021-07-20T17:10:59.260" v="13753" actId="165"/>
          <ac:cxnSpMkLst>
            <pc:docMk/>
            <pc:sldMk cId="261247322" sldId="503"/>
            <ac:cxnSpMk id="23" creationId="{B8652F68-98B2-4969-A869-C52308A65956}"/>
          </ac:cxnSpMkLst>
        </pc:cxnChg>
        <pc:cxnChg chg="mod">
          <ac:chgData name="Minesh Patel" userId="a66d4990ec83ac90" providerId="LiveId" clId="{79E3557C-334A-4DDB-9861-8E2C28F86218}" dt="2021-07-20T17:10:59.260" v="13753" actId="165"/>
          <ac:cxnSpMkLst>
            <pc:docMk/>
            <pc:sldMk cId="261247322" sldId="503"/>
            <ac:cxnSpMk id="24" creationId="{5C659E36-396D-4E9F-AFC6-3B0C449E651C}"/>
          </ac:cxnSpMkLst>
        </pc:cxnChg>
        <pc:cxnChg chg="del mod topLvl">
          <ac:chgData name="Minesh Patel" userId="a66d4990ec83ac90" providerId="LiveId" clId="{79E3557C-334A-4DDB-9861-8E2C28F86218}" dt="2021-07-20T17:13:25.463" v="13809" actId="478"/>
          <ac:cxnSpMkLst>
            <pc:docMk/>
            <pc:sldMk cId="261247322" sldId="503"/>
            <ac:cxnSpMk id="42" creationId="{C5E34A0D-819A-4923-97C9-2AD1882A9522}"/>
          </ac:cxnSpMkLst>
        </pc:cxnChg>
        <pc:cxnChg chg="del mod">
          <ac:chgData name="Minesh Patel" userId="a66d4990ec83ac90" providerId="LiveId" clId="{79E3557C-334A-4DDB-9861-8E2C28F86218}" dt="2021-07-20T17:27:58.816" v="14443" actId="478"/>
          <ac:cxnSpMkLst>
            <pc:docMk/>
            <pc:sldMk cId="261247322" sldId="503"/>
            <ac:cxnSpMk id="63" creationId="{E2399A4D-81C5-41FD-9DC1-847CB3EA738A}"/>
          </ac:cxnSpMkLst>
        </pc:cxnChg>
        <pc:cxnChg chg="mod topLvl">
          <ac:chgData name="Minesh Patel" userId="a66d4990ec83ac90" providerId="LiveId" clId="{79E3557C-334A-4DDB-9861-8E2C28F86218}" dt="2021-07-20T17:29:45.875" v="14489" actId="164"/>
          <ac:cxnSpMkLst>
            <pc:docMk/>
            <pc:sldMk cId="261247322" sldId="503"/>
            <ac:cxnSpMk id="65" creationId="{F5D06817-A6A2-4118-856C-59BE92ED1091}"/>
          </ac:cxnSpMkLst>
        </pc:cxnChg>
        <pc:cxnChg chg="del mod">
          <ac:chgData name="Minesh Patel" userId="a66d4990ec83ac90" providerId="LiveId" clId="{79E3557C-334A-4DDB-9861-8E2C28F86218}" dt="2021-07-20T17:27:54.649" v="14441" actId="478"/>
          <ac:cxnSpMkLst>
            <pc:docMk/>
            <pc:sldMk cId="261247322" sldId="503"/>
            <ac:cxnSpMk id="66" creationId="{987AF5D4-AAD8-4AF8-87B8-5DB83D5E8E8D}"/>
          </ac:cxnSpMkLst>
        </pc:cxnChg>
        <pc:cxnChg chg="mod topLvl">
          <ac:chgData name="Minesh Patel" userId="a66d4990ec83ac90" providerId="LiveId" clId="{79E3557C-334A-4DDB-9861-8E2C28F86218}" dt="2021-07-20T17:30:05.072" v="14505" actId="14100"/>
          <ac:cxnSpMkLst>
            <pc:docMk/>
            <pc:sldMk cId="261247322" sldId="503"/>
            <ac:cxnSpMk id="67" creationId="{CD93F8B6-804A-4C4C-A0D1-A7D1CF0AA0F4}"/>
          </ac:cxnSpMkLst>
        </pc:cxnChg>
        <pc:cxnChg chg="mod">
          <ac:chgData name="Minesh Patel" userId="a66d4990ec83ac90" providerId="LiveId" clId="{79E3557C-334A-4DDB-9861-8E2C28F86218}" dt="2021-07-20T17:14:44.694" v="13831" actId="571"/>
          <ac:cxnSpMkLst>
            <pc:docMk/>
            <pc:sldMk cId="261247322" sldId="503"/>
            <ac:cxnSpMk id="74" creationId="{958B038A-7143-4BA9-8BE8-44C2E8434C49}"/>
          </ac:cxnSpMkLst>
        </pc:cxnChg>
        <pc:cxnChg chg="mod">
          <ac:chgData name="Minesh Patel" userId="a66d4990ec83ac90" providerId="LiveId" clId="{79E3557C-334A-4DDB-9861-8E2C28F86218}" dt="2021-07-20T17:14:44.694" v="13831" actId="571"/>
          <ac:cxnSpMkLst>
            <pc:docMk/>
            <pc:sldMk cId="261247322" sldId="503"/>
            <ac:cxnSpMk id="75" creationId="{D88E53D9-72DD-40B7-84D8-31970A8FA4B4}"/>
          </ac:cxnSpMkLst>
        </pc:cxnChg>
        <pc:cxnChg chg="mod">
          <ac:chgData name="Minesh Patel" userId="a66d4990ec83ac90" providerId="LiveId" clId="{79E3557C-334A-4DDB-9861-8E2C28F86218}" dt="2021-07-20T17:14:44.694" v="13831" actId="571"/>
          <ac:cxnSpMkLst>
            <pc:docMk/>
            <pc:sldMk cId="261247322" sldId="503"/>
            <ac:cxnSpMk id="76" creationId="{7746879C-1207-46B5-AB13-22322B61F458}"/>
          </ac:cxnSpMkLst>
        </pc:cxnChg>
        <pc:cxnChg chg="mod">
          <ac:chgData name="Minesh Patel" userId="a66d4990ec83ac90" providerId="LiveId" clId="{79E3557C-334A-4DDB-9861-8E2C28F86218}" dt="2021-07-20T17:14:44.694" v="13831" actId="571"/>
          <ac:cxnSpMkLst>
            <pc:docMk/>
            <pc:sldMk cId="261247322" sldId="503"/>
            <ac:cxnSpMk id="77" creationId="{9D1A46D6-AA45-4272-BB20-3F46C259E3D8}"/>
          </ac:cxnSpMkLst>
        </pc:cxnChg>
        <pc:cxnChg chg="add mod">
          <ac:chgData name="Minesh Patel" userId="a66d4990ec83ac90" providerId="LiveId" clId="{79E3557C-334A-4DDB-9861-8E2C28F86218}" dt="2021-07-20T17:34:31.589" v="14562" actId="14100"/>
          <ac:cxnSpMkLst>
            <pc:docMk/>
            <pc:sldMk cId="261247322" sldId="503"/>
            <ac:cxnSpMk id="104" creationId="{C65FF817-A6E4-433F-879B-8335836B6703}"/>
          </ac:cxnSpMkLst>
        </pc:cxnChg>
        <pc:cxnChg chg="add del mod">
          <ac:chgData name="Minesh Patel" userId="a66d4990ec83ac90" providerId="LiveId" clId="{79E3557C-334A-4DDB-9861-8E2C28F86218}" dt="2021-07-20T17:42:41.073" v="14666" actId="478"/>
          <ac:cxnSpMkLst>
            <pc:docMk/>
            <pc:sldMk cId="261247322" sldId="503"/>
            <ac:cxnSpMk id="107" creationId="{78C73DD4-B03F-4A78-BEB6-14CBD9B615F1}"/>
          </ac:cxnSpMkLst>
        </pc:cxnChg>
        <pc:cxnChg chg="add del mod">
          <ac:chgData name="Minesh Patel" userId="a66d4990ec83ac90" providerId="LiveId" clId="{79E3557C-334A-4DDB-9861-8E2C28F86218}" dt="2021-07-20T17:42:23.796" v="14663" actId="478"/>
          <ac:cxnSpMkLst>
            <pc:docMk/>
            <pc:sldMk cId="261247322" sldId="503"/>
            <ac:cxnSpMk id="111" creationId="{D3DCA4CE-1398-4D65-8643-0F62985AAEFC}"/>
          </ac:cxnSpMkLst>
        </pc:cxnChg>
        <pc:cxnChg chg="add del mod">
          <ac:chgData name="Minesh Patel" userId="a66d4990ec83ac90" providerId="LiveId" clId="{79E3557C-334A-4DDB-9861-8E2C28F86218}" dt="2021-07-20T17:42:23.796" v="14663" actId="478"/>
          <ac:cxnSpMkLst>
            <pc:docMk/>
            <pc:sldMk cId="261247322" sldId="503"/>
            <ac:cxnSpMk id="117" creationId="{21889798-A955-4577-BF53-941250105485}"/>
          </ac:cxnSpMkLst>
        </pc:cxnChg>
        <pc:cxnChg chg="add mod">
          <ac:chgData name="Minesh Patel" userId="a66d4990ec83ac90" providerId="LiveId" clId="{79E3557C-334A-4DDB-9861-8E2C28F86218}" dt="2021-07-20T17:35:26.019" v="14587" actId="14100"/>
          <ac:cxnSpMkLst>
            <pc:docMk/>
            <pc:sldMk cId="261247322" sldId="503"/>
            <ac:cxnSpMk id="118" creationId="{8F7C8A09-380B-4CD5-9BC5-DD2D69A6D331}"/>
          </ac:cxnSpMkLst>
        </pc:cxnChg>
        <pc:cxnChg chg="add mod">
          <ac:chgData name="Minesh Patel" userId="a66d4990ec83ac90" providerId="LiveId" clId="{79E3557C-334A-4DDB-9861-8E2C28F86218}" dt="2021-07-20T17:42:24.091" v="14664"/>
          <ac:cxnSpMkLst>
            <pc:docMk/>
            <pc:sldMk cId="261247322" sldId="503"/>
            <ac:cxnSpMk id="138" creationId="{F8F9DAF4-CD3F-473E-9F01-A7E94083F850}"/>
          </ac:cxnSpMkLst>
        </pc:cxnChg>
        <pc:cxnChg chg="add mod">
          <ac:chgData name="Minesh Patel" userId="a66d4990ec83ac90" providerId="LiveId" clId="{79E3557C-334A-4DDB-9861-8E2C28F86218}" dt="2021-07-20T17:42:24.091" v="14664"/>
          <ac:cxnSpMkLst>
            <pc:docMk/>
            <pc:sldMk cId="261247322" sldId="503"/>
            <ac:cxnSpMk id="139" creationId="{4E3E0102-F411-42FD-80A9-81D1630331DE}"/>
          </ac:cxnSpMkLst>
        </pc:cxnChg>
        <pc:cxnChg chg="add mod">
          <ac:chgData name="Minesh Patel" userId="a66d4990ec83ac90" providerId="LiveId" clId="{79E3557C-334A-4DDB-9861-8E2C28F86218}" dt="2021-07-20T17:42:41.567" v="14667"/>
          <ac:cxnSpMkLst>
            <pc:docMk/>
            <pc:sldMk cId="261247322" sldId="503"/>
            <ac:cxnSpMk id="140" creationId="{68F1BB1E-9694-4152-866D-99B4FE2EC472}"/>
          </ac:cxnSpMkLst>
        </pc:cxnChg>
      </pc:sldChg>
      <pc:sldChg chg="addSp delSp modSp add mod">
        <pc:chgData name="Minesh Patel" userId="a66d4990ec83ac90" providerId="LiveId" clId="{79E3557C-334A-4DDB-9861-8E2C28F86218}" dt="2021-07-20T17:42:43.262" v="14669"/>
        <pc:sldMkLst>
          <pc:docMk/>
          <pc:sldMk cId="1745474044" sldId="504"/>
        </pc:sldMkLst>
        <pc:spChg chg="add mod ord">
          <ac:chgData name="Minesh Patel" userId="a66d4990ec83ac90" providerId="LiveId" clId="{79E3557C-334A-4DDB-9861-8E2C28F86218}" dt="2021-07-20T17:39:43.723" v="14632" actId="207"/>
          <ac:spMkLst>
            <pc:docMk/>
            <pc:sldMk cId="1745474044" sldId="504"/>
            <ac:spMk id="5" creationId="{0AA5239A-FDBA-4DBA-9FFD-99FD0D66D40B}"/>
          </ac:spMkLst>
        </pc:spChg>
        <pc:spChg chg="add mod">
          <ac:chgData name="Minesh Patel" userId="a66d4990ec83ac90" providerId="LiveId" clId="{79E3557C-334A-4DDB-9861-8E2C28F86218}" dt="2021-07-20T17:38:45.979" v="14622" actId="164"/>
          <ac:spMkLst>
            <pc:docMk/>
            <pc:sldMk cId="1745474044" sldId="504"/>
            <ac:spMk id="32" creationId="{8E542BBB-06B1-4F83-8D0D-B13023B1DE80}"/>
          </ac:spMkLst>
        </pc:spChg>
        <pc:spChg chg="add mod">
          <ac:chgData name="Minesh Patel" userId="a66d4990ec83ac90" providerId="LiveId" clId="{79E3557C-334A-4DDB-9861-8E2C28F86218}" dt="2021-07-20T17:38:45.979" v="14622" actId="164"/>
          <ac:spMkLst>
            <pc:docMk/>
            <pc:sldMk cId="1745474044" sldId="504"/>
            <ac:spMk id="33" creationId="{E9056249-4D00-4A5F-BCF9-61B8FD112FF2}"/>
          </ac:spMkLst>
        </pc:spChg>
        <pc:spChg chg="add mod">
          <ac:chgData name="Minesh Patel" userId="a66d4990ec83ac90" providerId="LiveId" clId="{79E3557C-334A-4DDB-9861-8E2C28F86218}" dt="2021-07-20T17:38:45.979" v="14622" actId="164"/>
          <ac:spMkLst>
            <pc:docMk/>
            <pc:sldMk cId="1745474044" sldId="504"/>
            <ac:spMk id="34" creationId="{65D40060-B518-46A0-BBE2-AF5D8D90AAD9}"/>
          </ac:spMkLst>
        </pc:spChg>
        <pc:spChg chg="mod">
          <ac:chgData name="Minesh Patel" userId="a66d4990ec83ac90" providerId="LiveId" clId="{79E3557C-334A-4DDB-9861-8E2C28F86218}" dt="2021-07-20T17:40:31.547" v="14635" actId="1076"/>
          <ac:spMkLst>
            <pc:docMk/>
            <pc:sldMk cId="1745474044" sldId="504"/>
            <ac:spMk id="86" creationId="{847D58E6-0F9C-465E-B843-4FC0143E6392}"/>
          </ac:spMkLst>
        </pc:spChg>
        <pc:spChg chg="mod">
          <ac:chgData name="Minesh Patel" userId="a66d4990ec83ac90" providerId="LiveId" clId="{79E3557C-334A-4DDB-9861-8E2C28F86218}" dt="2021-07-20T17:39:30.182" v="14631" actId="208"/>
          <ac:spMkLst>
            <pc:docMk/>
            <pc:sldMk cId="1745474044" sldId="504"/>
            <ac:spMk id="89" creationId="{F972FB20-4576-4F35-94EE-B6F01A961272}"/>
          </ac:spMkLst>
        </pc:spChg>
        <pc:grpChg chg="add del mod">
          <ac:chgData name="Minesh Patel" userId="a66d4990ec83ac90" providerId="LiveId" clId="{79E3557C-334A-4DDB-9861-8E2C28F86218}" dt="2021-07-20T17:39:52.004" v="14633" actId="478"/>
          <ac:grpSpMkLst>
            <pc:docMk/>
            <pc:sldMk cId="1745474044" sldId="504"/>
            <ac:grpSpMk id="3" creationId="{7C7F71DD-4010-4879-A778-6A841B80F7BA}"/>
          </ac:grpSpMkLst>
        </pc:grpChg>
        <pc:cxnChg chg="add mod">
          <ac:chgData name="Minesh Patel" userId="a66d4990ec83ac90" providerId="LiveId" clId="{79E3557C-334A-4DDB-9861-8E2C28F86218}" dt="2021-07-20T17:42:21.119" v="14662"/>
          <ac:cxnSpMkLst>
            <pc:docMk/>
            <pc:sldMk cId="1745474044" sldId="504"/>
            <ac:cxnSpMk id="37" creationId="{202CE190-3F49-465B-A5E8-071FC57292B7}"/>
          </ac:cxnSpMkLst>
        </pc:cxnChg>
        <pc:cxnChg chg="add mod">
          <ac:chgData name="Minesh Patel" userId="a66d4990ec83ac90" providerId="LiveId" clId="{79E3557C-334A-4DDB-9861-8E2C28F86218}" dt="2021-07-20T17:42:21.119" v="14662"/>
          <ac:cxnSpMkLst>
            <pc:docMk/>
            <pc:sldMk cId="1745474044" sldId="504"/>
            <ac:cxnSpMk id="38" creationId="{01B13493-BFA1-4CAB-A7B8-6C6BD46CFE98}"/>
          </ac:cxnSpMkLst>
        </pc:cxnChg>
        <pc:cxnChg chg="add mod">
          <ac:chgData name="Minesh Patel" userId="a66d4990ec83ac90" providerId="LiveId" clId="{79E3557C-334A-4DDB-9861-8E2C28F86218}" dt="2021-07-20T17:42:43.262" v="14669"/>
          <ac:cxnSpMkLst>
            <pc:docMk/>
            <pc:sldMk cId="1745474044" sldId="504"/>
            <ac:cxnSpMk id="39" creationId="{A1EB6DD4-3087-4A3A-9BB9-00A98E5E45F3}"/>
          </ac:cxnSpMkLst>
        </pc:cxnChg>
        <pc:cxnChg chg="del">
          <ac:chgData name="Minesh Patel" userId="a66d4990ec83ac90" providerId="LiveId" clId="{79E3557C-334A-4DDB-9861-8E2C28F86218}" dt="2021-07-20T17:42:42.961" v="14668" actId="478"/>
          <ac:cxnSpMkLst>
            <pc:docMk/>
            <pc:sldMk cId="1745474044" sldId="504"/>
            <ac:cxnSpMk id="107" creationId="{78C73DD4-B03F-4A78-BEB6-14CBD9B615F1}"/>
          </ac:cxnSpMkLst>
        </pc:cxnChg>
        <pc:cxnChg chg="del">
          <ac:chgData name="Minesh Patel" userId="a66d4990ec83ac90" providerId="LiveId" clId="{79E3557C-334A-4DDB-9861-8E2C28F86218}" dt="2021-07-20T17:42:20.770" v="14661" actId="478"/>
          <ac:cxnSpMkLst>
            <pc:docMk/>
            <pc:sldMk cId="1745474044" sldId="504"/>
            <ac:cxnSpMk id="111" creationId="{D3DCA4CE-1398-4D65-8643-0F62985AAEFC}"/>
          </ac:cxnSpMkLst>
        </pc:cxnChg>
        <pc:cxnChg chg="del">
          <ac:chgData name="Minesh Patel" userId="a66d4990ec83ac90" providerId="LiveId" clId="{79E3557C-334A-4DDB-9861-8E2C28F86218}" dt="2021-07-20T17:42:20.770" v="14661" actId="478"/>
          <ac:cxnSpMkLst>
            <pc:docMk/>
            <pc:sldMk cId="1745474044" sldId="504"/>
            <ac:cxnSpMk id="117" creationId="{21889798-A955-4577-BF53-941250105485}"/>
          </ac:cxnSpMkLst>
        </pc:cxnChg>
      </pc:sldChg>
      <pc:sldChg chg="addSp delSp modSp add mod">
        <pc:chgData name="Minesh Patel" userId="a66d4990ec83ac90" providerId="LiveId" clId="{79E3557C-334A-4DDB-9861-8E2C28F86218}" dt="2021-07-20T17:42:36.621" v="14665" actId="14100"/>
        <pc:sldMkLst>
          <pc:docMk/>
          <pc:sldMk cId="3239658950" sldId="505"/>
        </pc:sldMkLst>
        <pc:spChg chg="mod">
          <ac:chgData name="Minesh Patel" userId="a66d4990ec83ac90" providerId="LiveId" clId="{79E3557C-334A-4DDB-9861-8E2C28F86218}" dt="2021-07-20T17:41:17.722" v="14641" actId="1076"/>
          <ac:spMkLst>
            <pc:docMk/>
            <pc:sldMk cId="3239658950" sldId="505"/>
            <ac:spMk id="5" creationId="{0AA5239A-FDBA-4DBA-9FFD-99FD0D66D40B}"/>
          </ac:spMkLst>
        </pc:spChg>
        <pc:cxnChg chg="add mod">
          <ac:chgData name="Minesh Patel" userId="a66d4990ec83ac90" providerId="LiveId" clId="{79E3557C-334A-4DDB-9861-8E2C28F86218}" dt="2021-07-20T17:42:15.492" v="14660"/>
          <ac:cxnSpMkLst>
            <pc:docMk/>
            <pc:sldMk cId="3239658950" sldId="505"/>
            <ac:cxnSpMk id="33" creationId="{DBD646AB-7AA6-4C4D-B05D-EB3335CDF766}"/>
          </ac:cxnSpMkLst>
        </pc:cxnChg>
        <pc:cxnChg chg="add mod">
          <ac:chgData name="Minesh Patel" userId="a66d4990ec83ac90" providerId="LiveId" clId="{79E3557C-334A-4DDB-9861-8E2C28F86218}" dt="2021-07-20T17:42:15.492" v="14660"/>
          <ac:cxnSpMkLst>
            <pc:docMk/>
            <pc:sldMk cId="3239658950" sldId="505"/>
            <ac:cxnSpMk id="34" creationId="{D6F5C00A-DC37-48E9-B1AF-4CCB52CFFE7B}"/>
          </ac:cxnSpMkLst>
        </pc:cxnChg>
        <pc:cxnChg chg="mod">
          <ac:chgData name="Minesh Patel" userId="a66d4990ec83ac90" providerId="LiveId" clId="{79E3557C-334A-4DDB-9861-8E2C28F86218}" dt="2021-07-20T17:42:36.621" v="14665" actId="14100"/>
          <ac:cxnSpMkLst>
            <pc:docMk/>
            <pc:sldMk cId="3239658950" sldId="505"/>
            <ac:cxnSpMk id="107" creationId="{78C73DD4-B03F-4A78-BEB6-14CBD9B615F1}"/>
          </ac:cxnSpMkLst>
        </pc:cxnChg>
        <pc:cxnChg chg="del">
          <ac:chgData name="Minesh Patel" userId="a66d4990ec83ac90" providerId="LiveId" clId="{79E3557C-334A-4DDB-9861-8E2C28F86218}" dt="2021-07-20T17:42:15.202" v="14659" actId="478"/>
          <ac:cxnSpMkLst>
            <pc:docMk/>
            <pc:sldMk cId="3239658950" sldId="505"/>
            <ac:cxnSpMk id="111" creationId="{D3DCA4CE-1398-4D65-8643-0F62985AAEFC}"/>
          </ac:cxnSpMkLst>
        </pc:cxnChg>
        <pc:cxnChg chg="del">
          <ac:chgData name="Minesh Patel" userId="a66d4990ec83ac90" providerId="LiveId" clId="{79E3557C-334A-4DDB-9861-8E2C28F86218}" dt="2021-07-20T17:42:15.202" v="14659" actId="478"/>
          <ac:cxnSpMkLst>
            <pc:docMk/>
            <pc:sldMk cId="3239658950" sldId="505"/>
            <ac:cxnSpMk id="117" creationId="{21889798-A955-4577-BF53-941250105485}"/>
          </ac:cxnSpMkLst>
        </pc:cxnChg>
      </pc:sldChg>
      <pc:sldChg chg="addSp delSp modSp add mod">
        <pc:chgData name="Minesh Patel" userId="a66d4990ec83ac90" providerId="LiveId" clId="{79E3557C-334A-4DDB-9861-8E2C28F86218}" dt="2021-07-20T17:42:46.090" v="14671"/>
        <pc:sldMkLst>
          <pc:docMk/>
          <pc:sldMk cId="630956059" sldId="506"/>
        </pc:sldMkLst>
        <pc:spChg chg="mod">
          <ac:chgData name="Minesh Patel" userId="a66d4990ec83ac90" providerId="LiveId" clId="{79E3557C-334A-4DDB-9861-8E2C28F86218}" dt="2021-07-20T17:41:31.042" v="14644" actId="14100"/>
          <ac:spMkLst>
            <pc:docMk/>
            <pc:sldMk cId="630956059" sldId="506"/>
            <ac:spMk id="5" creationId="{0AA5239A-FDBA-4DBA-9FFD-99FD0D66D40B}"/>
          </ac:spMkLst>
        </pc:spChg>
        <pc:cxnChg chg="add mod">
          <ac:chgData name="Minesh Patel" userId="a66d4990ec83ac90" providerId="LiveId" clId="{79E3557C-334A-4DDB-9861-8E2C28F86218}" dt="2021-07-20T17:42:12.050" v="14658"/>
          <ac:cxnSpMkLst>
            <pc:docMk/>
            <pc:sldMk cId="630956059" sldId="506"/>
            <ac:cxnSpMk id="33" creationId="{4A364954-66A2-4A8B-9CEA-A6B045A2151D}"/>
          </ac:cxnSpMkLst>
        </pc:cxnChg>
        <pc:cxnChg chg="add mod">
          <ac:chgData name="Minesh Patel" userId="a66d4990ec83ac90" providerId="LiveId" clId="{79E3557C-334A-4DDB-9861-8E2C28F86218}" dt="2021-07-20T17:42:12.050" v="14658"/>
          <ac:cxnSpMkLst>
            <pc:docMk/>
            <pc:sldMk cId="630956059" sldId="506"/>
            <ac:cxnSpMk id="34" creationId="{8AB5346B-BC6D-45ED-B412-C7EEF3897876}"/>
          </ac:cxnSpMkLst>
        </pc:cxnChg>
        <pc:cxnChg chg="add mod">
          <ac:chgData name="Minesh Patel" userId="a66d4990ec83ac90" providerId="LiveId" clId="{79E3557C-334A-4DDB-9861-8E2C28F86218}" dt="2021-07-20T17:42:46.090" v="14671"/>
          <ac:cxnSpMkLst>
            <pc:docMk/>
            <pc:sldMk cId="630956059" sldId="506"/>
            <ac:cxnSpMk id="35" creationId="{74219396-0EA7-4AA1-B57E-A0F372B77855}"/>
          </ac:cxnSpMkLst>
        </pc:cxnChg>
        <pc:cxnChg chg="del">
          <ac:chgData name="Minesh Patel" userId="a66d4990ec83ac90" providerId="LiveId" clId="{79E3557C-334A-4DDB-9861-8E2C28F86218}" dt="2021-07-20T17:42:45.764" v="14670" actId="478"/>
          <ac:cxnSpMkLst>
            <pc:docMk/>
            <pc:sldMk cId="630956059" sldId="506"/>
            <ac:cxnSpMk id="107" creationId="{78C73DD4-B03F-4A78-BEB6-14CBD9B615F1}"/>
          </ac:cxnSpMkLst>
        </pc:cxnChg>
        <pc:cxnChg chg="del">
          <ac:chgData name="Minesh Patel" userId="a66d4990ec83ac90" providerId="LiveId" clId="{79E3557C-334A-4DDB-9861-8E2C28F86218}" dt="2021-07-20T17:42:11.777" v="14657" actId="478"/>
          <ac:cxnSpMkLst>
            <pc:docMk/>
            <pc:sldMk cId="630956059" sldId="506"/>
            <ac:cxnSpMk id="111" creationId="{D3DCA4CE-1398-4D65-8643-0F62985AAEFC}"/>
          </ac:cxnSpMkLst>
        </pc:cxnChg>
        <pc:cxnChg chg="del">
          <ac:chgData name="Minesh Patel" userId="a66d4990ec83ac90" providerId="LiveId" clId="{79E3557C-334A-4DDB-9861-8E2C28F86218}" dt="2021-07-20T17:42:11.777" v="14657" actId="478"/>
          <ac:cxnSpMkLst>
            <pc:docMk/>
            <pc:sldMk cId="630956059" sldId="506"/>
            <ac:cxnSpMk id="117" creationId="{21889798-A955-4577-BF53-941250105485}"/>
          </ac:cxnSpMkLst>
        </pc:cxnChg>
      </pc:sldChg>
      <pc:sldChg chg="addSp delSp modSp add mod">
        <pc:chgData name="Minesh Patel" userId="a66d4990ec83ac90" providerId="LiveId" clId="{79E3557C-334A-4DDB-9861-8E2C28F86218}" dt="2021-07-20T17:42:48.625" v="14673"/>
        <pc:sldMkLst>
          <pc:docMk/>
          <pc:sldMk cId="4294216899" sldId="507"/>
        </pc:sldMkLst>
        <pc:spChg chg="mod">
          <ac:chgData name="Minesh Patel" userId="a66d4990ec83ac90" providerId="LiveId" clId="{79E3557C-334A-4DDB-9861-8E2C28F86218}" dt="2021-07-20T17:41:38.129" v="14647" actId="14100"/>
          <ac:spMkLst>
            <pc:docMk/>
            <pc:sldMk cId="4294216899" sldId="507"/>
            <ac:spMk id="5" creationId="{0AA5239A-FDBA-4DBA-9FFD-99FD0D66D40B}"/>
          </ac:spMkLst>
        </pc:spChg>
        <pc:cxnChg chg="add mod">
          <ac:chgData name="Minesh Patel" userId="a66d4990ec83ac90" providerId="LiveId" clId="{79E3557C-334A-4DDB-9861-8E2C28F86218}" dt="2021-07-20T17:41:55.644" v="14652"/>
          <ac:cxnSpMkLst>
            <pc:docMk/>
            <pc:sldMk cId="4294216899" sldId="507"/>
            <ac:cxnSpMk id="33" creationId="{87652DAB-6234-4C71-8F09-9E616556009D}"/>
          </ac:cxnSpMkLst>
        </pc:cxnChg>
        <pc:cxnChg chg="add mod">
          <ac:chgData name="Minesh Patel" userId="a66d4990ec83ac90" providerId="LiveId" clId="{79E3557C-334A-4DDB-9861-8E2C28F86218}" dt="2021-07-20T17:42:48.625" v="14673"/>
          <ac:cxnSpMkLst>
            <pc:docMk/>
            <pc:sldMk cId="4294216899" sldId="507"/>
            <ac:cxnSpMk id="36" creationId="{46662C86-274C-4594-95FE-C18CF8C5F3C7}"/>
          </ac:cxnSpMkLst>
        </pc:cxnChg>
        <pc:cxnChg chg="del">
          <ac:chgData name="Minesh Patel" userId="a66d4990ec83ac90" providerId="LiveId" clId="{79E3557C-334A-4DDB-9861-8E2C28F86218}" dt="2021-07-20T17:42:48.337" v="14672" actId="478"/>
          <ac:cxnSpMkLst>
            <pc:docMk/>
            <pc:sldMk cId="4294216899" sldId="507"/>
            <ac:cxnSpMk id="107" creationId="{78C73DD4-B03F-4A78-BEB6-14CBD9B615F1}"/>
          </ac:cxnSpMkLst>
        </pc:cxnChg>
        <pc:cxnChg chg="del">
          <ac:chgData name="Minesh Patel" userId="a66d4990ec83ac90" providerId="LiveId" clId="{79E3557C-334A-4DDB-9861-8E2C28F86218}" dt="2021-07-20T17:41:55.249" v="14651" actId="478"/>
          <ac:cxnSpMkLst>
            <pc:docMk/>
            <pc:sldMk cId="4294216899" sldId="507"/>
            <ac:cxnSpMk id="111" creationId="{D3DCA4CE-1398-4D65-8643-0F62985AAEFC}"/>
          </ac:cxnSpMkLst>
        </pc:cxnChg>
        <pc:cxnChg chg="mod">
          <ac:chgData name="Minesh Patel" userId="a66d4990ec83ac90" providerId="LiveId" clId="{79E3557C-334A-4DDB-9861-8E2C28F86218}" dt="2021-07-20T17:42:04.477" v="14654" actId="14100"/>
          <ac:cxnSpMkLst>
            <pc:docMk/>
            <pc:sldMk cId="4294216899" sldId="507"/>
            <ac:cxnSpMk id="117" creationId="{21889798-A955-4577-BF53-941250105485}"/>
          </ac:cxnSpMkLst>
        </pc:cxnChg>
      </pc:sldChg>
      <pc:sldChg chg="addSp delSp modSp add mod">
        <pc:chgData name="Minesh Patel" userId="a66d4990ec83ac90" providerId="LiveId" clId="{79E3557C-334A-4DDB-9861-8E2C28F86218}" dt="2021-07-20T17:42:51.098" v="14675"/>
        <pc:sldMkLst>
          <pc:docMk/>
          <pc:sldMk cId="4137836788" sldId="508"/>
        </pc:sldMkLst>
        <pc:spChg chg="mod">
          <ac:chgData name="Minesh Patel" userId="a66d4990ec83ac90" providerId="LiveId" clId="{79E3557C-334A-4DDB-9861-8E2C28F86218}" dt="2021-07-20T17:41:48.073" v="14649" actId="1076"/>
          <ac:spMkLst>
            <pc:docMk/>
            <pc:sldMk cId="4137836788" sldId="508"/>
            <ac:spMk id="5" creationId="{0AA5239A-FDBA-4DBA-9FFD-99FD0D66D40B}"/>
          </ac:spMkLst>
        </pc:spChg>
        <pc:cxnChg chg="add mod">
          <ac:chgData name="Minesh Patel" userId="a66d4990ec83ac90" providerId="LiveId" clId="{79E3557C-334A-4DDB-9861-8E2C28F86218}" dt="2021-07-20T17:42:07.989" v="14656"/>
          <ac:cxnSpMkLst>
            <pc:docMk/>
            <pc:sldMk cId="4137836788" sldId="508"/>
            <ac:cxnSpMk id="34" creationId="{BBF2186A-7390-4C7A-AE9E-E575C2A86566}"/>
          </ac:cxnSpMkLst>
        </pc:cxnChg>
        <pc:cxnChg chg="add mod">
          <ac:chgData name="Minesh Patel" userId="a66d4990ec83ac90" providerId="LiveId" clId="{79E3557C-334A-4DDB-9861-8E2C28F86218}" dt="2021-07-20T17:42:51.098" v="14675"/>
          <ac:cxnSpMkLst>
            <pc:docMk/>
            <pc:sldMk cId="4137836788" sldId="508"/>
            <ac:cxnSpMk id="35" creationId="{DDF4FBDD-AB10-4428-BDB3-0C9F47F688EF}"/>
          </ac:cxnSpMkLst>
        </pc:cxnChg>
        <pc:cxnChg chg="del">
          <ac:chgData name="Minesh Patel" userId="a66d4990ec83ac90" providerId="LiveId" clId="{79E3557C-334A-4DDB-9861-8E2C28F86218}" dt="2021-07-20T17:42:50.849" v="14674" actId="478"/>
          <ac:cxnSpMkLst>
            <pc:docMk/>
            <pc:sldMk cId="4137836788" sldId="508"/>
            <ac:cxnSpMk id="107" creationId="{78C73DD4-B03F-4A78-BEB6-14CBD9B615F1}"/>
          </ac:cxnSpMkLst>
        </pc:cxnChg>
        <pc:cxnChg chg="mod">
          <ac:chgData name="Minesh Patel" userId="a66d4990ec83ac90" providerId="LiveId" clId="{79E3557C-334A-4DDB-9861-8E2C28F86218}" dt="2021-07-20T17:41:50.304" v="14650" actId="14100"/>
          <ac:cxnSpMkLst>
            <pc:docMk/>
            <pc:sldMk cId="4137836788" sldId="508"/>
            <ac:cxnSpMk id="111" creationId="{D3DCA4CE-1398-4D65-8643-0F62985AAEFC}"/>
          </ac:cxnSpMkLst>
        </pc:cxnChg>
        <pc:cxnChg chg="del">
          <ac:chgData name="Minesh Patel" userId="a66d4990ec83ac90" providerId="LiveId" clId="{79E3557C-334A-4DDB-9861-8E2C28F86218}" dt="2021-07-20T17:42:07.698" v="14655" actId="478"/>
          <ac:cxnSpMkLst>
            <pc:docMk/>
            <pc:sldMk cId="4137836788" sldId="508"/>
            <ac:cxnSpMk id="117" creationId="{21889798-A955-4577-BF53-941250105485}"/>
          </ac:cxnSpMkLst>
        </pc:cxnChg>
      </pc:sldChg>
    </pc:docChg>
  </pc:docChgLst>
  <pc:docChgLst>
    <pc:chgData name="Minesh Patel" userId="a66d4990ec83ac90" providerId="LiveId" clId="{E70EC139-5EF9-417F-83F2-F6E5A3E48B7D}"/>
    <pc:docChg chg="undo redo custSel addSld delSld modSld modSection">
      <pc:chgData name="Minesh Patel" userId="a66d4990ec83ac90" providerId="LiveId" clId="{E70EC139-5EF9-417F-83F2-F6E5A3E48B7D}" dt="2021-07-25T20:12:22.477" v="1713" actId="207"/>
      <pc:docMkLst>
        <pc:docMk/>
      </pc:docMkLst>
      <pc:sldChg chg="modAnim">
        <pc:chgData name="Minesh Patel" userId="a66d4990ec83ac90" providerId="LiveId" clId="{E70EC139-5EF9-417F-83F2-F6E5A3E48B7D}" dt="2021-07-25T19:59:10.286" v="1711"/>
        <pc:sldMkLst>
          <pc:docMk/>
          <pc:sldMk cId="1093625354" sldId="472"/>
        </pc:sldMkLst>
      </pc:sldChg>
      <pc:sldChg chg="addSp delSp modSp mod delAnim">
        <pc:chgData name="Minesh Patel" userId="a66d4990ec83ac90" providerId="LiveId" clId="{E70EC139-5EF9-417F-83F2-F6E5A3E48B7D}" dt="2021-07-25T17:29:01.088" v="1078" actId="1076"/>
        <pc:sldMkLst>
          <pc:docMk/>
          <pc:sldMk cId="4084760083" sldId="499"/>
        </pc:sldMkLst>
        <pc:spChg chg="mod topLvl">
          <ac:chgData name="Minesh Patel" userId="a66d4990ec83ac90" providerId="LiveId" clId="{E70EC139-5EF9-417F-83F2-F6E5A3E48B7D}" dt="2021-07-25T16:43:28.778" v="354" actId="164"/>
          <ac:spMkLst>
            <pc:docMk/>
            <pc:sldMk cId="4084760083" sldId="499"/>
            <ac:spMk id="6" creationId="{6CBDE769-7734-4229-94AD-FBEAE0669C20}"/>
          </ac:spMkLst>
        </pc:spChg>
        <pc:spChg chg="mod topLvl">
          <ac:chgData name="Minesh Patel" userId="a66d4990ec83ac90" providerId="LiveId" clId="{E70EC139-5EF9-417F-83F2-F6E5A3E48B7D}" dt="2021-07-25T16:43:28.778" v="354" actId="164"/>
          <ac:spMkLst>
            <pc:docMk/>
            <pc:sldMk cId="4084760083" sldId="499"/>
            <ac:spMk id="26" creationId="{37297D17-7CCD-4DDD-B5C9-A058837447BD}"/>
          </ac:spMkLst>
        </pc:spChg>
        <pc:spChg chg="mod topLvl">
          <ac:chgData name="Minesh Patel" userId="a66d4990ec83ac90" providerId="LiveId" clId="{E70EC139-5EF9-417F-83F2-F6E5A3E48B7D}" dt="2021-07-25T16:43:28.778" v="354" actId="164"/>
          <ac:spMkLst>
            <pc:docMk/>
            <pc:sldMk cId="4084760083" sldId="499"/>
            <ac:spMk id="27" creationId="{09FE3F29-1922-4002-B3C6-AAE56EAEFA10}"/>
          </ac:spMkLst>
        </pc:spChg>
        <pc:spChg chg="mod topLvl">
          <ac:chgData name="Minesh Patel" userId="a66d4990ec83ac90" providerId="LiveId" clId="{E70EC139-5EF9-417F-83F2-F6E5A3E48B7D}" dt="2021-07-25T16:43:28.778" v="354" actId="164"/>
          <ac:spMkLst>
            <pc:docMk/>
            <pc:sldMk cId="4084760083" sldId="499"/>
            <ac:spMk id="30" creationId="{D32B6A07-20A6-4879-B6B0-51061F3F52D2}"/>
          </ac:spMkLst>
        </pc:spChg>
        <pc:spChg chg="mod topLvl">
          <ac:chgData name="Minesh Patel" userId="a66d4990ec83ac90" providerId="LiveId" clId="{E70EC139-5EF9-417F-83F2-F6E5A3E48B7D}" dt="2021-07-25T16:43:28.778" v="354" actId="164"/>
          <ac:spMkLst>
            <pc:docMk/>
            <pc:sldMk cId="4084760083" sldId="499"/>
            <ac:spMk id="32" creationId="{48CE43F5-934E-4B97-B6C8-8FBD15AF9514}"/>
          </ac:spMkLst>
        </pc:spChg>
        <pc:spChg chg="mod topLvl">
          <ac:chgData name="Minesh Patel" userId="a66d4990ec83ac90" providerId="LiveId" clId="{E70EC139-5EF9-417F-83F2-F6E5A3E48B7D}" dt="2021-07-25T16:43:28.778" v="354" actId="164"/>
          <ac:spMkLst>
            <pc:docMk/>
            <pc:sldMk cId="4084760083" sldId="499"/>
            <ac:spMk id="34" creationId="{5DC29F72-3E98-4495-AA2A-D213428FD663}"/>
          </ac:spMkLst>
        </pc:spChg>
        <pc:spChg chg="add del mod">
          <ac:chgData name="Minesh Patel" userId="a66d4990ec83ac90" providerId="LiveId" clId="{E70EC139-5EF9-417F-83F2-F6E5A3E48B7D}" dt="2021-07-25T17:13:16.922" v="593" actId="478"/>
          <ac:spMkLst>
            <pc:docMk/>
            <pc:sldMk cId="4084760083" sldId="499"/>
            <ac:spMk id="37" creationId="{A6A0813A-E031-4932-9237-3350D851729B}"/>
          </ac:spMkLst>
        </pc:spChg>
        <pc:spChg chg="add del mod">
          <ac:chgData name="Minesh Patel" userId="a66d4990ec83ac90" providerId="LiveId" clId="{E70EC139-5EF9-417F-83F2-F6E5A3E48B7D}" dt="2021-07-25T17:13:16.922" v="593" actId="478"/>
          <ac:spMkLst>
            <pc:docMk/>
            <pc:sldMk cId="4084760083" sldId="499"/>
            <ac:spMk id="39" creationId="{BACBFF8D-A0E6-410C-9E5D-0E478862AD19}"/>
          </ac:spMkLst>
        </pc:spChg>
        <pc:spChg chg="add del mod">
          <ac:chgData name="Minesh Patel" userId="a66d4990ec83ac90" providerId="LiveId" clId="{E70EC139-5EF9-417F-83F2-F6E5A3E48B7D}" dt="2021-07-25T17:13:16.922" v="593" actId="478"/>
          <ac:spMkLst>
            <pc:docMk/>
            <pc:sldMk cId="4084760083" sldId="499"/>
            <ac:spMk id="46" creationId="{E3FEBB08-B498-4BFF-B35A-5098AAC66061}"/>
          </ac:spMkLst>
        </pc:spChg>
        <pc:spChg chg="add del mod">
          <ac:chgData name="Minesh Patel" userId="a66d4990ec83ac90" providerId="LiveId" clId="{E70EC139-5EF9-417F-83F2-F6E5A3E48B7D}" dt="2021-07-25T17:13:16.922" v="593" actId="478"/>
          <ac:spMkLst>
            <pc:docMk/>
            <pc:sldMk cId="4084760083" sldId="499"/>
            <ac:spMk id="47" creationId="{BA5DCA86-AC41-45CC-B029-EF97AF82BB71}"/>
          </ac:spMkLst>
        </pc:spChg>
        <pc:spChg chg="mod">
          <ac:chgData name="Minesh Patel" userId="a66d4990ec83ac90" providerId="LiveId" clId="{E70EC139-5EF9-417F-83F2-F6E5A3E48B7D}" dt="2021-07-25T17:29:01.088" v="1078" actId="1076"/>
          <ac:spMkLst>
            <pc:docMk/>
            <pc:sldMk cId="4084760083" sldId="499"/>
            <ac:spMk id="154" creationId="{A3D20CEA-32BA-4102-9ACE-3A490D9A3067}"/>
          </ac:spMkLst>
        </pc:spChg>
        <pc:spChg chg="mod">
          <ac:chgData name="Minesh Patel" userId="a66d4990ec83ac90" providerId="LiveId" clId="{E70EC139-5EF9-417F-83F2-F6E5A3E48B7D}" dt="2021-07-25T17:08:13.033" v="496" actId="12788"/>
          <ac:spMkLst>
            <pc:docMk/>
            <pc:sldMk cId="4084760083" sldId="499"/>
            <ac:spMk id="156" creationId="{EC69F786-D013-4D01-9132-39FF3FF327C8}"/>
          </ac:spMkLst>
        </pc:spChg>
        <pc:spChg chg="mod">
          <ac:chgData name="Minesh Patel" userId="a66d4990ec83ac90" providerId="LiveId" clId="{E70EC139-5EF9-417F-83F2-F6E5A3E48B7D}" dt="2021-07-25T16:28:31.056" v="9" actId="165"/>
          <ac:spMkLst>
            <pc:docMk/>
            <pc:sldMk cId="4084760083" sldId="499"/>
            <ac:spMk id="157" creationId="{DA7B8785-AB27-4943-8958-6F4D7564BA24}"/>
          </ac:spMkLst>
        </pc:spChg>
        <pc:spChg chg="mod">
          <ac:chgData name="Minesh Patel" userId="a66d4990ec83ac90" providerId="LiveId" clId="{E70EC139-5EF9-417F-83F2-F6E5A3E48B7D}" dt="2021-07-25T16:28:31.056" v="9" actId="165"/>
          <ac:spMkLst>
            <pc:docMk/>
            <pc:sldMk cId="4084760083" sldId="499"/>
            <ac:spMk id="158" creationId="{4473D5B4-1274-4B95-A53C-8DD4F4751EB5}"/>
          </ac:spMkLst>
        </pc:spChg>
        <pc:spChg chg="mod">
          <ac:chgData name="Minesh Patel" userId="a66d4990ec83ac90" providerId="LiveId" clId="{E70EC139-5EF9-417F-83F2-F6E5A3E48B7D}" dt="2021-07-25T16:28:31.056" v="9" actId="165"/>
          <ac:spMkLst>
            <pc:docMk/>
            <pc:sldMk cId="4084760083" sldId="499"/>
            <ac:spMk id="159" creationId="{0864E838-6358-40B4-A908-3311FF6AA3BE}"/>
          </ac:spMkLst>
        </pc:spChg>
        <pc:spChg chg="mod">
          <ac:chgData name="Minesh Patel" userId="a66d4990ec83ac90" providerId="LiveId" clId="{E70EC139-5EF9-417F-83F2-F6E5A3E48B7D}" dt="2021-07-25T16:28:31.056" v="9" actId="165"/>
          <ac:spMkLst>
            <pc:docMk/>
            <pc:sldMk cId="4084760083" sldId="499"/>
            <ac:spMk id="160" creationId="{4018571D-6BFC-4FA0-828C-0A780C1D52AB}"/>
          </ac:spMkLst>
        </pc:spChg>
        <pc:spChg chg="mod">
          <ac:chgData name="Minesh Patel" userId="a66d4990ec83ac90" providerId="LiveId" clId="{E70EC139-5EF9-417F-83F2-F6E5A3E48B7D}" dt="2021-07-25T16:28:31.056" v="9" actId="165"/>
          <ac:spMkLst>
            <pc:docMk/>
            <pc:sldMk cId="4084760083" sldId="499"/>
            <ac:spMk id="161" creationId="{614F7DCC-AF16-4620-898F-E9FFBD725F6B}"/>
          </ac:spMkLst>
        </pc:spChg>
        <pc:spChg chg="mod">
          <ac:chgData name="Minesh Patel" userId="a66d4990ec83ac90" providerId="LiveId" clId="{E70EC139-5EF9-417F-83F2-F6E5A3E48B7D}" dt="2021-07-25T16:28:31.056" v="9" actId="165"/>
          <ac:spMkLst>
            <pc:docMk/>
            <pc:sldMk cId="4084760083" sldId="499"/>
            <ac:spMk id="162" creationId="{E11FCE16-40EC-4CF5-8FDB-C9A948DB5AD4}"/>
          </ac:spMkLst>
        </pc:spChg>
        <pc:spChg chg="mod">
          <ac:chgData name="Minesh Patel" userId="a66d4990ec83ac90" providerId="LiveId" clId="{E70EC139-5EF9-417F-83F2-F6E5A3E48B7D}" dt="2021-07-25T16:28:31.056" v="9" actId="165"/>
          <ac:spMkLst>
            <pc:docMk/>
            <pc:sldMk cId="4084760083" sldId="499"/>
            <ac:spMk id="164" creationId="{9A9220AB-9CCB-46F4-AA6D-D6C66D7DEE9D}"/>
          </ac:spMkLst>
        </pc:spChg>
        <pc:spChg chg="mod">
          <ac:chgData name="Minesh Patel" userId="a66d4990ec83ac90" providerId="LiveId" clId="{E70EC139-5EF9-417F-83F2-F6E5A3E48B7D}" dt="2021-07-25T16:28:31.056" v="9" actId="165"/>
          <ac:spMkLst>
            <pc:docMk/>
            <pc:sldMk cId="4084760083" sldId="499"/>
            <ac:spMk id="165" creationId="{6B34EF28-A46F-4696-BF99-591E1540DBC9}"/>
          </ac:spMkLst>
        </pc:spChg>
        <pc:spChg chg="mod">
          <ac:chgData name="Minesh Patel" userId="a66d4990ec83ac90" providerId="LiveId" clId="{E70EC139-5EF9-417F-83F2-F6E5A3E48B7D}" dt="2021-07-25T16:28:31.056" v="9" actId="165"/>
          <ac:spMkLst>
            <pc:docMk/>
            <pc:sldMk cId="4084760083" sldId="499"/>
            <ac:spMk id="166" creationId="{5CBD2DFF-6B4D-450C-A734-5BE4E2975936}"/>
          </ac:spMkLst>
        </pc:spChg>
        <pc:spChg chg="mod">
          <ac:chgData name="Minesh Patel" userId="a66d4990ec83ac90" providerId="LiveId" clId="{E70EC139-5EF9-417F-83F2-F6E5A3E48B7D}" dt="2021-07-25T16:28:31.056" v="9" actId="165"/>
          <ac:spMkLst>
            <pc:docMk/>
            <pc:sldMk cId="4084760083" sldId="499"/>
            <ac:spMk id="167" creationId="{73BFEA0D-36AD-42D8-88BF-37F346B17398}"/>
          </ac:spMkLst>
        </pc:spChg>
        <pc:spChg chg="mod">
          <ac:chgData name="Minesh Patel" userId="a66d4990ec83ac90" providerId="LiveId" clId="{E70EC139-5EF9-417F-83F2-F6E5A3E48B7D}" dt="2021-07-25T16:28:31.056" v="9" actId="165"/>
          <ac:spMkLst>
            <pc:docMk/>
            <pc:sldMk cId="4084760083" sldId="499"/>
            <ac:spMk id="168" creationId="{E4F36FDD-893F-43F4-BF37-9FDCFED1BF50}"/>
          </ac:spMkLst>
        </pc:spChg>
        <pc:spChg chg="mod topLvl">
          <ac:chgData name="Minesh Patel" userId="a66d4990ec83ac90" providerId="LiveId" clId="{E70EC139-5EF9-417F-83F2-F6E5A3E48B7D}" dt="2021-07-25T16:43:28.778" v="354" actId="164"/>
          <ac:spMkLst>
            <pc:docMk/>
            <pc:sldMk cId="4084760083" sldId="499"/>
            <ac:spMk id="194" creationId="{61166180-76AC-4FD6-9ABB-CA5227C0D54A}"/>
          </ac:spMkLst>
        </pc:spChg>
        <pc:spChg chg="mod topLvl">
          <ac:chgData name="Minesh Patel" userId="a66d4990ec83ac90" providerId="LiveId" clId="{E70EC139-5EF9-417F-83F2-F6E5A3E48B7D}" dt="2021-07-25T16:43:28.778" v="354" actId="164"/>
          <ac:spMkLst>
            <pc:docMk/>
            <pc:sldMk cId="4084760083" sldId="499"/>
            <ac:spMk id="195" creationId="{BC020653-BD51-4793-B367-168047397EE4}"/>
          </ac:spMkLst>
        </pc:spChg>
        <pc:spChg chg="mod topLvl">
          <ac:chgData name="Minesh Patel" userId="a66d4990ec83ac90" providerId="LiveId" clId="{E70EC139-5EF9-417F-83F2-F6E5A3E48B7D}" dt="2021-07-25T16:43:28.778" v="354" actId="164"/>
          <ac:spMkLst>
            <pc:docMk/>
            <pc:sldMk cId="4084760083" sldId="499"/>
            <ac:spMk id="196" creationId="{2C06823F-6075-470B-9D78-BA926BC2B667}"/>
          </ac:spMkLst>
        </pc:spChg>
        <pc:spChg chg="mod topLvl">
          <ac:chgData name="Minesh Patel" userId="a66d4990ec83ac90" providerId="LiveId" clId="{E70EC139-5EF9-417F-83F2-F6E5A3E48B7D}" dt="2021-07-25T16:43:28.778" v="354" actId="164"/>
          <ac:spMkLst>
            <pc:docMk/>
            <pc:sldMk cId="4084760083" sldId="499"/>
            <ac:spMk id="197" creationId="{1476C389-D6ED-4C0A-AFE4-A350138AD804}"/>
          </ac:spMkLst>
        </pc:spChg>
        <pc:spChg chg="mod topLvl">
          <ac:chgData name="Minesh Patel" userId="a66d4990ec83ac90" providerId="LiveId" clId="{E70EC139-5EF9-417F-83F2-F6E5A3E48B7D}" dt="2021-07-25T17:13:49.993" v="606" actId="27636"/>
          <ac:spMkLst>
            <pc:docMk/>
            <pc:sldMk cId="4084760083" sldId="499"/>
            <ac:spMk id="198" creationId="{72072284-B564-4E44-A50A-EAB1D68342CF}"/>
          </ac:spMkLst>
        </pc:spChg>
        <pc:spChg chg="mod topLvl">
          <ac:chgData name="Minesh Patel" userId="a66d4990ec83ac90" providerId="LiveId" clId="{E70EC139-5EF9-417F-83F2-F6E5A3E48B7D}" dt="2021-07-25T16:43:28.778" v="354" actId="164"/>
          <ac:spMkLst>
            <pc:docMk/>
            <pc:sldMk cId="4084760083" sldId="499"/>
            <ac:spMk id="199" creationId="{691535AF-48ED-4BF8-B9B1-369D4229A2D6}"/>
          </ac:spMkLst>
        </pc:spChg>
        <pc:spChg chg="mod topLvl">
          <ac:chgData name="Minesh Patel" userId="a66d4990ec83ac90" providerId="LiveId" clId="{E70EC139-5EF9-417F-83F2-F6E5A3E48B7D}" dt="2021-07-25T16:43:28.778" v="354" actId="164"/>
          <ac:spMkLst>
            <pc:docMk/>
            <pc:sldMk cId="4084760083" sldId="499"/>
            <ac:spMk id="200" creationId="{2F5588B2-7680-46B4-9B0A-6019074A575C}"/>
          </ac:spMkLst>
        </pc:spChg>
        <pc:grpChg chg="add del mod">
          <ac:chgData name="Minesh Patel" userId="a66d4990ec83ac90" providerId="LiveId" clId="{E70EC139-5EF9-417F-83F2-F6E5A3E48B7D}" dt="2021-07-25T16:28:31.056" v="9" actId="165"/>
          <ac:grpSpMkLst>
            <pc:docMk/>
            <pc:sldMk cId="4084760083" sldId="499"/>
            <ac:grpSpMk id="2" creationId="{F0EB8976-A0DC-4998-8507-2DE11F25DB42}"/>
          </ac:grpSpMkLst>
        </pc:grpChg>
        <pc:grpChg chg="del">
          <ac:chgData name="Minesh Patel" userId="a66d4990ec83ac90" providerId="LiveId" clId="{E70EC139-5EF9-417F-83F2-F6E5A3E48B7D}" dt="2021-07-25T16:27:58.748" v="1" actId="21"/>
          <ac:grpSpMkLst>
            <pc:docMk/>
            <pc:sldMk cId="4084760083" sldId="499"/>
            <ac:grpSpMk id="10" creationId="{D5CF4602-A46E-431B-AFF9-FA4F481F379C}"/>
          </ac:grpSpMkLst>
        </pc:grpChg>
        <pc:grpChg chg="add mod">
          <ac:chgData name="Minesh Patel" userId="a66d4990ec83ac90" providerId="LiveId" clId="{E70EC139-5EF9-417F-83F2-F6E5A3E48B7D}" dt="2021-07-25T17:13:42.233" v="604" actId="1076"/>
          <ac:grpSpMkLst>
            <pc:docMk/>
            <pc:sldMk cId="4084760083" sldId="499"/>
            <ac:grpSpMk id="14" creationId="{21494433-D314-44D3-B433-8B1681D3EE79}"/>
          </ac:grpSpMkLst>
        </pc:grpChg>
        <pc:grpChg chg="mod topLvl">
          <ac:chgData name="Minesh Patel" userId="a66d4990ec83ac90" providerId="LiveId" clId="{E70EC139-5EF9-417F-83F2-F6E5A3E48B7D}" dt="2021-07-25T16:43:28.778" v="354" actId="164"/>
          <ac:grpSpMkLst>
            <pc:docMk/>
            <pc:sldMk cId="4084760083" sldId="499"/>
            <ac:grpSpMk id="155" creationId="{154FCC04-04F3-4C38-B680-E87F98BABCEE}"/>
          </ac:grpSpMkLst>
        </pc:grpChg>
        <pc:grpChg chg="mod">
          <ac:chgData name="Minesh Patel" userId="a66d4990ec83ac90" providerId="LiveId" clId="{E70EC139-5EF9-417F-83F2-F6E5A3E48B7D}" dt="2021-07-25T16:28:31.056" v="9" actId="165"/>
          <ac:grpSpMkLst>
            <pc:docMk/>
            <pc:sldMk cId="4084760083" sldId="499"/>
            <ac:grpSpMk id="163" creationId="{1FB3DB56-1EB2-44E6-BE08-1906067F0E7F}"/>
          </ac:grpSpMkLst>
        </pc:grpChg>
        <pc:cxnChg chg="add del mod">
          <ac:chgData name="Minesh Patel" userId="a66d4990ec83ac90" providerId="LiveId" clId="{E70EC139-5EF9-417F-83F2-F6E5A3E48B7D}" dt="2021-07-25T17:07:03.671" v="453" actId="478"/>
          <ac:cxnSpMkLst>
            <pc:docMk/>
            <pc:sldMk cId="4084760083" sldId="499"/>
            <ac:cxnSpMk id="5" creationId="{D45D5D6A-FA23-4C1F-B1A5-C24582AF5369}"/>
          </ac:cxnSpMkLst>
        </pc:cxnChg>
        <pc:cxnChg chg="add del mod">
          <ac:chgData name="Minesh Patel" userId="a66d4990ec83ac90" providerId="LiveId" clId="{E70EC139-5EF9-417F-83F2-F6E5A3E48B7D}" dt="2021-07-25T17:07:01.685" v="450" actId="478"/>
          <ac:cxnSpMkLst>
            <pc:docMk/>
            <pc:sldMk cId="4084760083" sldId="499"/>
            <ac:cxnSpMk id="40" creationId="{9693A6FE-6C2D-44EC-BF13-DBE5CD4CB3F9}"/>
          </ac:cxnSpMkLst>
        </pc:cxnChg>
      </pc:sldChg>
      <pc:sldChg chg="addSp delSp modSp mod delAnim modAnim">
        <pc:chgData name="Minesh Patel" userId="a66d4990ec83ac90" providerId="LiveId" clId="{E70EC139-5EF9-417F-83F2-F6E5A3E48B7D}" dt="2021-07-25T19:57:57.133" v="1703"/>
        <pc:sldMkLst>
          <pc:docMk/>
          <pc:sldMk cId="2532098753" sldId="547"/>
        </pc:sldMkLst>
        <pc:spChg chg="add mod">
          <ac:chgData name="Minesh Patel" userId="a66d4990ec83ac90" providerId="LiveId" clId="{E70EC139-5EF9-417F-83F2-F6E5A3E48B7D}" dt="2021-07-25T19:57:26.726" v="1700" actId="164"/>
          <ac:spMkLst>
            <pc:docMk/>
            <pc:sldMk cId="2532098753" sldId="547"/>
            <ac:spMk id="8" creationId="{0975D5CA-1C63-4418-AACC-5CE8C1C611C3}"/>
          </ac:spMkLst>
        </pc:spChg>
        <pc:spChg chg="mod">
          <ac:chgData name="Minesh Patel" userId="a66d4990ec83ac90" providerId="LiveId" clId="{E70EC139-5EF9-417F-83F2-F6E5A3E48B7D}" dt="2021-07-25T17:41:25.126" v="1413" actId="571"/>
          <ac:spMkLst>
            <pc:docMk/>
            <pc:sldMk cId="2532098753" sldId="547"/>
            <ac:spMk id="35" creationId="{AFE3E962-4E81-4A2B-BABA-859598FFD903}"/>
          </ac:spMkLst>
        </pc:spChg>
        <pc:spChg chg="mod">
          <ac:chgData name="Minesh Patel" userId="a66d4990ec83ac90" providerId="LiveId" clId="{E70EC139-5EF9-417F-83F2-F6E5A3E48B7D}" dt="2021-07-25T17:41:25.126" v="1413" actId="571"/>
          <ac:spMkLst>
            <pc:docMk/>
            <pc:sldMk cId="2532098753" sldId="547"/>
            <ac:spMk id="36" creationId="{41EB6967-272A-4413-90D7-B1F5B3FB2742}"/>
          </ac:spMkLst>
        </pc:spChg>
        <pc:spChg chg="mod">
          <ac:chgData name="Minesh Patel" userId="a66d4990ec83ac90" providerId="LiveId" clId="{E70EC139-5EF9-417F-83F2-F6E5A3E48B7D}" dt="2021-07-25T17:41:25.126" v="1413" actId="571"/>
          <ac:spMkLst>
            <pc:docMk/>
            <pc:sldMk cId="2532098753" sldId="547"/>
            <ac:spMk id="37" creationId="{01888021-D6B0-43B2-B169-25C8F4EBF12D}"/>
          </ac:spMkLst>
        </pc:spChg>
        <pc:spChg chg="mod">
          <ac:chgData name="Minesh Patel" userId="a66d4990ec83ac90" providerId="LiveId" clId="{E70EC139-5EF9-417F-83F2-F6E5A3E48B7D}" dt="2021-07-25T17:41:25.126" v="1413" actId="571"/>
          <ac:spMkLst>
            <pc:docMk/>
            <pc:sldMk cId="2532098753" sldId="547"/>
            <ac:spMk id="38" creationId="{03AAAFCE-FD97-4E40-A67C-A8B2CCA9D7D8}"/>
          </ac:spMkLst>
        </pc:spChg>
        <pc:spChg chg="mod">
          <ac:chgData name="Minesh Patel" userId="a66d4990ec83ac90" providerId="LiveId" clId="{E70EC139-5EF9-417F-83F2-F6E5A3E48B7D}" dt="2021-07-25T17:41:25.126" v="1413" actId="571"/>
          <ac:spMkLst>
            <pc:docMk/>
            <pc:sldMk cId="2532098753" sldId="547"/>
            <ac:spMk id="39" creationId="{E0E19D6A-767A-4BFE-81FF-AAC2E6B905B7}"/>
          </ac:spMkLst>
        </pc:spChg>
        <pc:spChg chg="mod">
          <ac:chgData name="Minesh Patel" userId="a66d4990ec83ac90" providerId="LiveId" clId="{E70EC139-5EF9-417F-83F2-F6E5A3E48B7D}" dt="2021-07-25T17:41:25.126" v="1413" actId="571"/>
          <ac:spMkLst>
            <pc:docMk/>
            <pc:sldMk cId="2532098753" sldId="547"/>
            <ac:spMk id="40" creationId="{1F1574DC-67BD-44C5-8A63-71D7C4A013A8}"/>
          </ac:spMkLst>
        </pc:spChg>
        <pc:spChg chg="mod">
          <ac:chgData name="Minesh Patel" userId="a66d4990ec83ac90" providerId="LiveId" clId="{E70EC139-5EF9-417F-83F2-F6E5A3E48B7D}" dt="2021-07-25T17:41:25.126" v="1413" actId="571"/>
          <ac:spMkLst>
            <pc:docMk/>
            <pc:sldMk cId="2532098753" sldId="547"/>
            <ac:spMk id="41" creationId="{0F6A6DC2-7A7C-4F70-B601-13C418D9736B}"/>
          </ac:spMkLst>
        </pc:spChg>
        <pc:spChg chg="mod">
          <ac:chgData name="Minesh Patel" userId="a66d4990ec83ac90" providerId="LiveId" clId="{E70EC139-5EF9-417F-83F2-F6E5A3E48B7D}" dt="2021-07-25T17:41:25.126" v="1413" actId="571"/>
          <ac:spMkLst>
            <pc:docMk/>
            <pc:sldMk cId="2532098753" sldId="547"/>
            <ac:spMk id="43" creationId="{4D537014-5D0A-4146-8C5D-1AF3CD424D5A}"/>
          </ac:spMkLst>
        </pc:spChg>
        <pc:spChg chg="mod">
          <ac:chgData name="Minesh Patel" userId="a66d4990ec83ac90" providerId="LiveId" clId="{E70EC139-5EF9-417F-83F2-F6E5A3E48B7D}" dt="2021-07-25T17:41:25.126" v="1413" actId="571"/>
          <ac:spMkLst>
            <pc:docMk/>
            <pc:sldMk cId="2532098753" sldId="547"/>
            <ac:spMk id="44" creationId="{62CD058C-F2B8-4820-9582-6A71A9835153}"/>
          </ac:spMkLst>
        </pc:spChg>
        <pc:spChg chg="mod">
          <ac:chgData name="Minesh Patel" userId="a66d4990ec83ac90" providerId="LiveId" clId="{E70EC139-5EF9-417F-83F2-F6E5A3E48B7D}" dt="2021-07-25T17:41:25.126" v="1413" actId="571"/>
          <ac:spMkLst>
            <pc:docMk/>
            <pc:sldMk cId="2532098753" sldId="547"/>
            <ac:spMk id="45" creationId="{6D84814A-CC5B-4CF5-AA0E-542BB634F9D5}"/>
          </ac:spMkLst>
        </pc:spChg>
        <pc:spChg chg="mod">
          <ac:chgData name="Minesh Patel" userId="a66d4990ec83ac90" providerId="LiveId" clId="{E70EC139-5EF9-417F-83F2-F6E5A3E48B7D}" dt="2021-07-25T17:41:25.126" v="1413" actId="571"/>
          <ac:spMkLst>
            <pc:docMk/>
            <pc:sldMk cId="2532098753" sldId="547"/>
            <ac:spMk id="46" creationId="{C7719692-3415-4A02-A06D-BCCDB0C714AD}"/>
          </ac:spMkLst>
        </pc:spChg>
        <pc:spChg chg="mod">
          <ac:chgData name="Minesh Patel" userId="a66d4990ec83ac90" providerId="LiveId" clId="{E70EC139-5EF9-417F-83F2-F6E5A3E48B7D}" dt="2021-07-25T17:41:25.126" v="1413" actId="571"/>
          <ac:spMkLst>
            <pc:docMk/>
            <pc:sldMk cId="2532098753" sldId="547"/>
            <ac:spMk id="47" creationId="{D2DACCB3-3EA8-4C26-B87E-D51044F52810}"/>
          </ac:spMkLst>
        </pc:spChg>
        <pc:spChg chg="mod">
          <ac:chgData name="Minesh Patel" userId="a66d4990ec83ac90" providerId="LiveId" clId="{E70EC139-5EF9-417F-83F2-F6E5A3E48B7D}" dt="2021-07-25T16:29:38.403" v="31" actId="1076"/>
          <ac:spMkLst>
            <pc:docMk/>
            <pc:sldMk cId="2532098753" sldId="547"/>
            <ac:spMk id="49" creationId="{C1BB03F0-5843-4E5A-8E8E-160759F9E896}"/>
          </ac:spMkLst>
        </pc:spChg>
        <pc:spChg chg="add del mod">
          <ac:chgData name="Minesh Patel" userId="a66d4990ec83ac90" providerId="LiveId" clId="{E70EC139-5EF9-417F-83F2-F6E5A3E48B7D}" dt="2021-07-25T17:36:21.583" v="1230" actId="478"/>
          <ac:spMkLst>
            <pc:docMk/>
            <pc:sldMk cId="2532098753" sldId="547"/>
            <ac:spMk id="51" creationId="{1D8F2811-2D76-4F6D-A5C9-D42266F079BA}"/>
          </ac:spMkLst>
        </pc:spChg>
        <pc:spChg chg="add mod">
          <ac:chgData name="Minesh Patel" userId="a66d4990ec83ac90" providerId="LiveId" clId="{E70EC139-5EF9-417F-83F2-F6E5A3E48B7D}" dt="2021-07-25T17:53:55.814" v="1679" actId="20577"/>
          <ac:spMkLst>
            <pc:docMk/>
            <pc:sldMk cId="2532098753" sldId="547"/>
            <ac:spMk id="52" creationId="{5B10C6B7-E097-4413-8781-654D879DB223}"/>
          </ac:spMkLst>
        </pc:spChg>
        <pc:spChg chg="mod">
          <ac:chgData name="Minesh Patel" userId="a66d4990ec83ac90" providerId="LiveId" clId="{E70EC139-5EF9-417F-83F2-F6E5A3E48B7D}" dt="2021-07-25T17:53:31.922" v="1667" actId="207"/>
          <ac:spMkLst>
            <pc:docMk/>
            <pc:sldMk cId="2532098753" sldId="547"/>
            <ac:spMk id="55" creationId="{0FBB2101-9326-40B1-AC99-16A57B3DE76A}"/>
          </ac:spMkLst>
        </pc:spChg>
        <pc:spChg chg="add mod">
          <ac:chgData name="Minesh Patel" userId="a66d4990ec83ac90" providerId="LiveId" clId="{E70EC139-5EF9-417F-83F2-F6E5A3E48B7D}" dt="2021-07-25T17:41:25.126" v="1413" actId="571"/>
          <ac:spMkLst>
            <pc:docMk/>
            <pc:sldMk cId="2532098753" sldId="547"/>
            <ac:spMk id="57" creationId="{3478C691-E081-4098-B8C3-B05435C90AC1}"/>
          </ac:spMkLst>
        </pc:spChg>
        <pc:spChg chg="add mod">
          <ac:chgData name="Minesh Patel" userId="a66d4990ec83ac90" providerId="LiveId" clId="{E70EC139-5EF9-417F-83F2-F6E5A3E48B7D}" dt="2021-07-25T19:57:26.726" v="1700" actId="164"/>
          <ac:spMkLst>
            <pc:docMk/>
            <pc:sldMk cId="2532098753" sldId="547"/>
            <ac:spMk id="58" creationId="{CA0988F9-8BBB-4EAF-8563-349E261F88B0}"/>
          </ac:spMkLst>
        </pc:spChg>
        <pc:spChg chg="add mod">
          <ac:chgData name="Minesh Patel" userId="a66d4990ec83ac90" providerId="LiveId" clId="{E70EC139-5EF9-417F-83F2-F6E5A3E48B7D}" dt="2021-07-25T19:57:26.726" v="1700" actId="164"/>
          <ac:spMkLst>
            <pc:docMk/>
            <pc:sldMk cId="2532098753" sldId="547"/>
            <ac:spMk id="64" creationId="{4D1CB4D6-004E-4DD3-9E91-9632B1B7BD0A}"/>
          </ac:spMkLst>
        </pc:spChg>
        <pc:spChg chg="mod">
          <ac:chgData name="Minesh Patel" userId="a66d4990ec83ac90" providerId="LiveId" clId="{E70EC139-5EF9-417F-83F2-F6E5A3E48B7D}" dt="2021-07-25T17:41:25.126" v="1413" actId="571"/>
          <ac:spMkLst>
            <pc:docMk/>
            <pc:sldMk cId="2532098753" sldId="547"/>
            <ac:spMk id="65" creationId="{7A790235-733E-48D8-AB55-CC4E7FFDBE23}"/>
          </ac:spMkLst>
        </pc:spChg>
        <pc:spChg chg="add mod">
          <ac:chgData name="Minesh Patel" userId="a66d4990ec83ac90" providerId="LiveId" clId="{E70EC139-5EF9-417F-83F2-F6E5A3E48B7D}" dt="2021-07-25T19:57:26.726" v="1700" actId="164"/>
          <ac:spMkLst>
            <pc:docMk/>
            <pc:sldMk cId="2532098753" sldId="547"/>
            <ac:spMk id="66" creationId="{451A0FB1-3E82-4BBD-909E-43BF514EC930}"/>
          </ac:spMkLst>
        </pc:spChg>
        <pc:spChg chg="mod">
          <ac:chgData name="Minesh Patel" userId="a66d4990ec83ac90" providerId="LiveId" clId="{E70EC139-5EF9-417F-83F2-F6E5A3E48B7D}" dt="2021-07-25T17:40:53.733" v="1406" actId="571"/>
          <ac:spMkLst>
            <pc:docMk/>
            <pc:sldMk cId="2532098753" sldId="547"/>
            <ac:spMk id="78" creationId="{16FFFD4F-4A33-4F03-B794-EE683F8FE6E0}"/>
          </ac:spMkLst>
        </pc:spChg>
        <pc:spChg chg="mod">
          <ac:chgData name="Minesh Patel" userId="a66d4990ec83ac90" providerId="LiveId" clId="{E70EC139-5EF9-417F-83F2-F6E5A3E48B7D}" dt="2021-07-25T17:46:45.392" v="1608" actId="164"/>
          <ac:spMkLst>
            <pc:docMk/>
            <pc:sldMk cId="2532098753" sldId="547"/>
            <ac:spMk id="86" creationId="{E9A6A596-0DB9-4FF7-BCE6-29F332A4224A}"/>
          </ac:spMkLst>
        </pc:spChg>
        <pc:spChg chg="mod">
          <ac:chgData name="Minesh Patel" userId="a66d4990ec83ac90" providerId="LiveId" clId="{E70EC139-5EF9-417F-83F2-F6E5A3E48B7D}" dt="2021-07-25T17:40:53.733" v="1406" actId="571"/>
          <ac:spMkLst>
            <pc:docMk/>
            <pc:sldMk cId="2532098753" sldId="547"/>
            <ac:spMk id="92" creationId="{8FD03C51-CB16-4710-BF31-7EE8B04D9088}"/>
          </ac:spMkLst>
        </pc:spChg>
        <pc:spChg chg="mod">
          <ac:chgData name="Minesh Patel" userId="a66d4990ec83ac90" providerId="LiveId" clId="{E70EC139-5EF9-417F-83F2-F6E5A3E48B7D}" dt="2021-07-25T17:56:37.084" v="1685" actId="1076"/>
          <ac:spMkLst>
            <pc:docMk/>
            <pc:sldMk cId="2532098753" sldId="547"/>
            <ac:spMk id="169" creationId="{06129609-5818-466B-975D-63E77079395E}"/>
          </ac:spMkLst>
        </pc:spChg>
        <pc:grpChg chg="add mod">
          <ac:chgData name="Minesh Patel" userId="a66d4990ec83ac90" providerId="LiveId" clId="{E70EC139-5EF9-417F-83F2-F6E5A3E48B7D}" dt="2021-07-25T17:46:45.392" v="1608" actId="164"/>
          <ac:grpSpMkLst>
            <pc:docMk/>
            <pc:sldMk cId="2532098753" sldId="547"/>
            <ac:grpSpMk id="12" creationId="{13C772B1-FA36-4DB9-9B96-4ECA1E31EDFD}"/>
          </ac:grpSpMkLst>
        </pc:grpChg>
        <pc:grpChg chg="add mod">
          <ac:chgData name="Minesh Patel" userId="a66d4990ec83ac90" providerId="LiveId" clId="{E70EC139-5EF9-417F-83F2-F6E5A3E48B7D}" dt="2021-07-25T19:57:26.726" v="1700" actId="164"/>
          <ac:grpSpMkLst>
            <pc:docMk/>
            <pc:sldMk cId="2532098753" sldId="547"/>
            <ac:grpSpMk id="14" creationId="{24FF0B6C-EA2E-423C-B1DB-90E4210E33ED}"/>
          </ac:grpSpMkLst>
        </pc:grpChg>
        <pc:grpChg chg="mod">
          <ac:chgData name="Minesh Patel" userId="a66d4990ec83ac90" providerId="LiveId" clId="{E70EC139-5EF9-417F-83F2-F6E5A3E48B7D}" dt="2021-07-25T17:41:25.126" v="1413" actId="571"/>
          <ac:grpSpMkLst>
            <pc:docMk/>
            <pc:sldMk cId="2532098753" sldId="547"/>
            <ac:grpSpMk id="34" creationId="{2C1CCBB6-968B-4ECC-97AF-66D8E03F0B40}"/>
          </ac:grpSpMkLst>
        </pc:grpChg>
        <pc:grpChg chg="mod">
          <ac:chgData name="Minesh Patel" userId="a66d4990ec83ac90" providerId="LiveId" clId="{E70EC139-5EF9-417F-83F2-F6E5A3E48B7D}" dt="2021-07-25T17:41:25.126" v="1413" actId="571"/>
          <ac:grpSpMkLst>
            <pc:docMk/>
            <pc:sldMk cId="2532098753" sldId="547"/>
            <ac:grpSpMk id="42" creationId="{FDCDEB66-BF14-49A7-9AA8-403824E9FDCF}"/>
          </ac:grpSpMkLst>
        </pc:grpChg>
        <pc:grpChg chg="add del mod">
          <ac:chgData name="Minesh Patel" userId="a66d4990ec83ac90" providerId="LiveId" clId="{E70EC139-5EF9-417F-83F2-F6E5A3E48B7D}" dt="2021-07-25T17:12:28.685" v="561" actId="21"/>
          <ac:grpSpMkLst>
            <pc:docMk/>
            <pc:sldMk cId="2532098753" sldId="547"/>
            <ac:grpSpMk id="48" creationId="{4F45C958-901C-4369-B703-A2F0DC339D40}"/>
          </ac:grpSpMkLst>
        </pc:grpChg>
        <pc:grpChg chg="del">
          <ac:chgData name="Minesh Patel" userId="a66d4990ec83ac90" providerId="LiveId" clId="{E70EC139-5EF9-417F-83F2-F6E5A3E48B7D}" dt="2021-07-25T17:38:26.650" v="1357" actId="478"/>
          <ac:grpSpMkLst>
            <pc:docMk/>
            <pc:sldMk cId="2532098753" sldId="547"/>
            <ac:grpSpMk id="160" creationId="{20670387-B751-4519-88C3-0D6220208D60}"/>
          </ac:grpSpMkLst>
        </pc:grpChg>
        <pc:grpChg chg="del">
          <ac:chgData name="Minesh Patel" userId="a66d4990ec83ac90" providerId="LiveId" clId="{E70EC139-5EF9-417F-83F2-F6E5A3E48B7D}" dt="2021-07-25T17:38:26.650" v="1357" actId="478"/>
          <ac:grpSpMkLst>
            <pc:docMk/>
            <pc:sldMk cId="2532098753" sldId="547"/>
            <ac:grpSpMk id="161" creationId="{84EEA82E-4A89-4062-94A0-A49C56981832}"/>
          </ac:grpSpMkLst>
        </pc:grpChg>
        <pc:grpChg chg="del mod">
          <ac:chgData name="Minesh Patel" userId="a66d4990ec83ac90" providerId="LiveId" clId="{E70EC139-5EF9-417F-83F2-F6E5A3E48B7D}" dt="2021-07-25T17:38:24.096" v="1356" actId="478"/>
          <ac:grpSpMkLst>
            <pc:docMk/>
            <pc:sldMk cId="2532098753" sldId="547"/>
            <ac:grpSpMk id="162" creationId="{1F364078-1F59-44D5-B24B-4AC96B9B3271}"/>
          </ac:grpSpMkLst>
        </pc:grpChg>
        <pc:grpChg chg="del mod">
          <ac:chgData name="Minesh Patel" userId="a66d4990ec83ac90" providerId="LiveId" clId="{E70EC139-5EF9-417F-83F2-F6E5A3E48B7D}" dt="2021-07-25T17:38:26.650" v="1357" actId="478"/>
          <ac:grpSpMkLst>
            <pc:docMk/>
            <pc:sldMk cId="2532098753" sldId="547"/>
            <ac:grpSpMk id="163" creationId="{33B43FFE-D347-436C-830A-E9C02CD714B9}"/>
          </ac:grpSpMkLst>
        </pc:grpChg>
        <pc:grpChg chg="del">
          <ac:chgData name="Minesh Patel" userId="a66d4990ec83ac90" providerId="LiveId" clId="{E70EC139-5EF9-417F-83F2-F6E5A3E48B7D}" dt="2021-07-25T17:38:26.650" v="1357" actId="478"/>
          <ac:grpSpMkLst>
            <pc:docMk/>
            <pc:sldMk cId="2532098753" sldId="547"/>
            <ac:grpSpMk id="164" creationId="{3BA9F83B-EAFB-4E95-BE71-40F896BEC38A}"/>
          </ac:grpSpMkLst>
        </pc:grpChg>
        <pc:grpChg chg="del">
          <ac:chgData name="Minesh Patel" userId="a66d4990ec83ac90" providerId="LiveId" clId="{E70EC139-5EF9-417F-83F2-F6E5A3E48B7D}" dt="2021-07-25T17:38:26.650" v="1357" actId="478"/>
          <ac:grpSpMkLst>
            <pc:docMk/>
            <pc:sldMk cId="2532098753" sldId="547"/>
            <ac:grpSpMk id="165" creationId="{6B23CCAC-EDD0-436F-BFB0-246F6692BED1}"/>
          </ac:grpSpMkLst>
        </pc:grpChg>
        <pc:grpChg chg="mod">
          <ac:chgData name="Minesh Patel" userId="a66d4990ec83ac90" providerId="LiveId" clId="{E70EC139-5EF9-417F-83F2-F6E5A3E48B7D}" dt="2021-07-25T19:57:11.375" v="1697" actId="1076"/>
          <ac:grpSpMkLst>
            <pc:docMk/>
            <pc:sldMk cId="2532098753" sldId="547"/>
            <ac:grpSpMk id="166" creationId="{0E6B0BDA-2644-47CD-940B-A93B7676AC75}"/>
          </ac:grpSpMkLst>
        </pc:grpChg>
        <pc:grpChg chg="mod">
          <ac:chgData name="Minesh Patel" userId="a66d4990ec83ac90" providerId="LiveId" clId="{E70EC139-5EF9-417F-83F2-F6E5A3E48B7D}" dt="2021-07-25T17:45:05.824" v="1583" actId="1076"/>
          <ac:grpSpMkLst>
            <pc:docMk/>
            <pc:sldMk cId="2532098753" sldId="547"/>
            <ac:grpSpMk id="170" creationId="{FFB30F0A-0342-423C-906D-C05678D6CF1C}"/>
          </ac:grpSpMkLst>
        </pc:grpChg>
        <pc:cxnChg chg="mod">
          <ac:chgData name="Minesh Patel" userId="a66d4990ec83ac90" providerId="LiveId" clId="{E70EC139-5EF9-417F-83F2-F6E5A3E48B7D}" dt="2021-07-25T16:28:02.367" v="2"/>
          <ac:cxnSpMkLst>
            <pc:docMk/>
            <pc:sldMk cId="2532098753" sldId="547"/>
            <ac:cxnSpMk id="50" creationId="{55F53C56-4E36-424E-98C3-64040AAD0B43}"/>
          </ac:cxnSpMkLst>
        </pc:cxnChg>
        <pc:cxnChg chg="add del mod">
          <ac:chgData name="Minesh Patel" userId="a66d4990ec83ac90" providerId="LiveId" clId="{E70EC139-5EF9-417F-83F2-F6E5A3E48B7D}" dt="2021-07-25T17:46:37.145" v="1604" actId="21"/>
          <ac:cxnSpMkLst>
            <pc:docMk/>
            <pc:sldMk cId="2532098753" sldId="547"/>
            <ac:cxnSpMk id="54" creationId="{3B26FF07-0E0C-48E6-8159-0B4480A50A01}"/>
          </ac:cxnSpMkLst>
        </pc:cxnChg>
        <pc:cxnChg chg="add mod">
          <ac:chgData name="Minesh Patel" userId="a66d4990ec83ac90" providerId="LiveId" clId="{E70EC139-5EF9-417F-83F2-F6E5A3E48B7D}" dt="2021-07-25T19:57:26.726" v="1700" actId="164"/>
          <ac:cxnSpMkLst>
            <pc:docMk/>
            <pc:sldMk cId="2532098753" sldId="547"/>
            <ac:cxnSpMk id="60" creationId="{09BEF66D-B152-4DA8-A679-4B1FF0BBEE4C}"/>
          </ac:cxnSpMkLst>
        </pc:cxnChg>
        <pc:cxnChg chg="add mod">
          <ac:chgData name="Minesh Patel" userId="a66d4990ec83ac90" providerId="LiveId" clId="{E70EC139-5EF9-417F-83F2-F6E5A3E48B7D}" dt="2021-07-25T19:57:26.726" v="1700" actId="164"/>
          <ac:cxnSpMkLst>
            <pc:docMk/>
            <pc:sldMk cId="2532098753" sldId="547"/>
            <ac:cxnSpMk id="62" creationId="{E0CD59B2-3083-4FCA-A3ED-F57B683270CB}"/>
          </ac:cxnSpMkLst>
        </pc:cxnChg>
        <pc:cxnChg chg="add mod">
          <ac:chgData name="Minesh Patel" userId="a66d4990ec83ac90" providerId="LiveId" clId="{E70EC139-5EF9-417F-83F2-F6E5A3E48B7D}" dt="2021-07-25T17:56:37.084" v="1685" actId="1076"/>
          <ac:cxnSpMkLst>
            <pc:docMk/>
            <pc:sldMk cId="2532098753" sldId="547"/>
            <ac:cxnSpMk id="67" creationId="{1F174FFC-44D3-4CB6-B73D-1D87F9CA3373}"/>
          </ac:cxnSpMkLst>
        </pc:cxnChg>
        <pc:cxnChg chg="mod">
          <ac:chgData name="Minesh Patel" userId="a66d4990ec83ac90" providerId="LiveId" clId="{E70EC139-5EF9-417F-83F2-F6E5A3E48B7D}" dt="2021-07-25T17:41:25.126" v="1413" actId="571"/>
          <ac:cxnSpMkLst>
            <pc:docMk/>
            <pc:sldMk cId="2532098753" sldId="547"/>
            <ac:cxnSpMk id="87" creationId="{666D68C5-B6CA-4A8A-A455-2B0ADC540B7C}"/>
          </ac:cxnSpMkLst>
        </pc:cxnChg>
        <pc:cxnChg chg="mod">
          <ac:chgData name="Minesh Patel" userId="a66d4990ec83ac90" providerId="LiveId" clId="{E70EC139-5EF9-417F-83F2-F6E5A3E48B7D}" dt="2021-07-25T17:40:53.733" v="1406" actId="571"/>
          <ac:cxnSpMkLst>
            <pc:docMk/>
            <pc:sldMk cId="2532098753" sldId="547"/>
            <ac:cxnSpMk id="93" creationId="{5638D13D-B454-44F8-AB25-1ADE867A311F}"/>
          </ac:cxnSpMkLst>
        </pc:cxnChg>
      </pc:sldChg>
      <pc:sldChg chg="add del">
        <pc:chgData name="Minesh Patel" userId="a66d4990ec83ac90" providerId="LiveId" clId="{E70EC139-5EF9-417F-83F2-F6E5A3E48B7D}" dt="2021-07-25T17:47:35.344" v="1625" actId="2696"/>
        <pc:sldMkLst>
          <pc:docMk/>
          <pc:sldMk cId="1935387172" sldId="554"/>
        </pc:sldMkLst>
      </pc:sldChg>
      <pc:sldChg chg="add">
        <pc:chgData name="Minesh Patel" userId="a66d4990ec83ac90" providerId="LiveId" clId="{E70EC139-5EF9-417F-83F2-F6E5A3E48B7D}" dt="2021-07-25T17:47:38.105" v="1626"/>
        <pc:sldMkLst>
          <pc:docMk/>
          <pc:sldMk cId="3991171425" sldId="554"/>
        </pc:sldMkLst>
      </pc:sldChg>
      <pc:sldChg chg="addSp delSp modSp add mod delAnim modAnim">
        <pc:chgData name="Minesh Patel" userId="a66d4990ec83ac90" providerId="LiveId" clId="{E70EC139-5EF9-417F-83F2-F6E5A3E48B7D}" dt="2021-07-25T19:56:29.316" v="1692"/>
        <pc:sldMkLst>
          <pc:docMk/>
          <pc:sldMk cId="4223902475" sldId="555"/>
        </pc:sldMkLst>
        <pc:spChg chg="add del mod topLvl">
          <ac:chgData name="Minesh Patel" userId="a66d4990ec83ac90" providerId="LiveId" clId="{E70EC139-5EF9-417F-83F2-F6E5A3E48B7D}" dt="2021-07-25T17:22:31.142" v="869" actId="478"/>
          <ac:spMkLst>
            <pc:docMk/>
            <pc:sldMk cId="4223902475" sldId="555"/>
            <ac:spMk id="6" creationId="{6CBDE769-7734-4229-94AD-FBEAE0669C20}"/>
          </ac:spMkLst>
        </pc:spChg>
        <pc:spChg chg="add del mod topLvl">
          <ac:chgData name="Minesh Patel" userId="a66d4990ec83ac90" providerId="LiveId" clId="{E70EC139-5EF9-417F-83F2-F6E5A3E48B7D}" dt="2021-07-25T17:49:28.694" v="1635" actId="1076"/>
          <ac:spMkLst>
            <pc:docMk/>
            <pc:sldMk cId="4223902475" sldId="555"/>
            <ac:spMk id="26" creationId="{37297D17-7CCD-4DDD-B5C9-A058837447BD}"/>
          </ac:spMkLst>
        </pc:spChg>
        <pc:spChg chg="add del mod topLvl">
          <ac:chgData name="Minesh Patel" userId="a66d4990ec83ac90" providerId="LiveId" clId="{E70EC139-5EF9-417F-83F2-F6E5A3E48B7D}" dt="2021-07-25T17:22:32.789" v="871" actId="478"/>
          <ac:spMkLst>
            <pc:docMk/>
            <pc:sldMk cId="4223902475" sldId="555"/>
            <ac:spMk id="27" creationId="{09FE3F29-1922-4002-B3C6-AAE56EAEFA10}"/>
          </ac:spMkLst>
        </pc:spChg>
        <pc:spChg chg="add del mod topLvl">
          <ac:chgData name="Minesh Patel" userId="a66d4990ec83ac90" providerId="LiveId" clId="{E70EC139-5EF9-417F-83F2-F6E5A3E48B7D}" dt="2021-07-25T17:22:31.749" v="870" actId="478"/>
          <ac:spMkLst>
            <pc:docMk/>
            <pc:sldMk cId="4223902475" sldId="555"/>
            <ac:spMk id="30" creationId="{D32B6A07-20A6-4879-B6B0-51061F3F52D2}"/>
          </ac:spMkLst>
        </pc:spChg>
        <pc:spChg chg="add del mod topLvl">
          <ac:chgData name="Minesh Patel" userId="a66d4990ec83ac90" providerId="LiveId" clId="{E70EC139-5EF9-417F-83F2-F6E5A3E48B7D}" dt="2021-07-25T17:49:28.694" v="1635" actId="1076"/>
          <ac:spMkLst>
            <pc:docMk/>
            <pc:sldMk cId="4223902475" sldId="555"/>
            <ac:spMk id="32" creationId="{48CE43F5-934E-4B97-B6C8-8FBD15AF9514}"/>
          </ac:spMkLst>
        </pc:spChg>
        <pc:spChg chg="add del mod topLvl">
          <ac:chgData name="Minesh Patel" userId="a66d4990ec83ac90" providerId="LiveId" clId="{E70EC139-5EF9-417F-83F2-F6E5A3E48B7D}" dt="2021-07-25T17:22:28.918" v="865" actId="478"/>
          <ac:spMkLst>
            <pc:docMk/>
            <pc:sldMk cId="4223902475" sldId="555"/>
            <ac:spMk id="34" creationId="{5DC29F72-3E98-4495-AA2A-D213428FD663}"/>
          </ac:spMkLst>
        </pc:spChg>
        <pc:spChg chg="del">
          <ac:chgData name="Minesh Patel" userId="a66d4990ec83ac90" providerId="LiveId" clId="{E70EC139-5EF9-417F-83F2-F6E5A3E48B7D}" dt="2021-07-25T17:12:30.763" v="562" actId="478"/>
          <ac:spMkLst>
            <pc:docMk/>
            <pc:sldMk cId="4223902475" sldId="555"/>
            <ac:spMk id="37" creationId="{A6A0813A-E031-4932-9237-3350D851729B}"/>
          </ac:spMkLst>
        </pc:spChg>
        <pc:spChg chg="mod">
          <ac:chgData name="Minesh Patel" userId="a66d4990ec83ac90" providerId="LiveId" clId="{E70EC139-5EF9-417F-83F2-F6E5A3E48B7D}" dt="2021-07-25T17:12:31.787" v="564"/>
          <ac:spMkLst>
            <pc:docMk/>
            <pc:sldMk cId="4223902475" sldId="555"/>
            <ac:spMk id="38" creationId="{74DCDD56-9A09-4255-B021-9B87B5D0427D}"/>
          </ac:spMkLst>
        </pc:spChg>
        <pc:spChg chg="del">
          <ac:chgData name="Minesh Patel" userId="a66d4990ec83ac90" providerId="LiveId" clId="{E70EC139-5EF9-417F-83F2-F6E5A3E48B7D}" dt="2021-07-25T17:15:29.759" v="695" actId="478"/>
          <ac:spMkLst>
            <pc:docMk/>
            <pc:sldMk cId="4223902475" sldId="555"/>
            <ac:spMk id="39" creationId="{BACBFF8D-A0E6-410C-9E5D-0E478862AD19}"/>
          </ac:spMkLst>
        </pc:spChg>
        <pc:spChg chg="mod topLvl">
          <ac:chgData name="Minesh Patel" userId="a66d4990ec83ac90" providerId="LiveId" clId="{E70EC139-5EF9-417F-83F2-F6E5A3E48B7D}" dt="2021-07-25T19:56:27.357" v="1691" actId="164"/>
          <ac:spMkLst>
            <pc:docMk/>
            <pc:sldMk cId="4223902475" sldId="555"/>
            <ac:spMk id="42" creationId="{94969C42-1DDF-4DB0-BA64-A297DB4402BB}"/>
          </ac:spMkLst>
        </pc:spChg>
        <pc:spChg chg="del">
          <ac:chgData name="Minesh Patel" userId="a66d4990ec83ac90" providerId="LiveId" clId="{E70EC139-5EF9-417F-83F2-F6E5A3E48B7D}" dt="2021-07-25T17:15:30.999" v="696" actId="478"/>
          <ac:spMkLst>
            <pc:docMk/>
            <pc:sldMk cId="4223902475" sldId="555"/>
            <ac:spMk id="46" creationId="{E3FEBB08-B498-4BFF-B35A-5098AAC66061}"/>
          </ac:spMkLst>
        </pc:spChg>
        <pc:spChg chg="add del mod">
          <ac:chgData name="Minesh Patel" userId="a66d4990ec83ac90" providerId="LiveId" clId="{E70EC139-5EF9-417F-83F2-F6E5A3E48B7D}" dt="2021-07-25T17:15:32.549" v="697" actId="478"/>
          <ac:spMkLst>
            <pc:docMk/>
            <pc:sldMk cId="4223902475" sldId="555"/>
            <ac:spMk id="47" creationId="{BA5DCA86-AC41-45CC-B029-EF97AF82BB71}"/>
          </ac:spMkLst>
        </pc:spChg>
        <pc:spChg chg="add del mod topLvl">
          <ac:chgData name="Minesh Patel" userId="a66d4990ec83ac90" providerId="LiveId" clId="{E70EC139-5EF9-417F-83F2-F6E5A3E48B7D}" dt="2021-07-25T17:22:24.951" v="862" actId="478"/>
          <ac:spMkLst>
            <pc:docMk/>
            <pc:sldMk cId="4223902475" sldId="555"/>
            <ac:spMk id="48" creationId="{8BDCE36D-2C85-44C4-B28F-F75B34742ED2}"/>
          </ac:spMkLst>
        </pc:spChg>
        <pc:spChg chg="del mod topLvl">
          <ac:chgData name="Minesh Patel" userId="a66d4990ec83ac90" providerId="LiveId" clId="{E70EC139-5EF9-417F-83F2-F6E5A3E48B7D}" dt="2021-07-25T17:22:25.429" v="863" actId="478"/>
          <ac:spMkLst>
            <pc:docMk/>
            <pc:sldMk cId="4223902475" sldId="555"/>
            <ac:spMk id="49" creationId="{7B39E4F0-07BA-4B15-A384-089DB72F8CC1}"/>
          </ac:spMkLst>
        </pc:spChg>
        <pc:spChg chg="add del mod topLvl">
          <ac:chgData name="Minesh Patel" userId="a66d4990ec83ac90" providerId="LiveId" clId="{E70EC139-5EF9-417F-83F2-F6E5A3E48B7D}" dt="2021-07-25T17:22:23.111" v="861" actId="478"/>
          <ac:spMkLst>
            <pc:docMk/>
            <pc:sldMk cId="4223902475" sldId="555"/>
            <ac:spMk id="50" creationId="{A8645878-91CA-4D15-B5AF-7C3BDFCCC240}"/>
          </ac:spMkLst>
        </pc:spChg>
        <pc:spChg chg="del mod topLvl">
          <ac:chgData name="Minesh Patel" userId="a66d4990ec83ac90" providerId="LiveId" clId="{E70EC139-5EF9-417F-83F2-F6E5A3E48B7D}" dt="2021-07-25T17:22:26.070" v="864" actId="478"/>
          <ac:spMkLst>
            <pc:docMk/>
            <pc:sldMk cId="4223902475" sldId="555"/>
            <ac:spMk id="51" creationId="{988FC5A9-F687-4A17-8E4B-8C0927A7311E}"/>
          </ac:spMkLst>
        </pc:spChg>
        <pc:spChg chg="add del mod topLvl">
          <ac:chgData name="Minesh Patel" userId="a66d4990ec83ac90" providerId="LiveId" clId="{E70EC139-5EF9-417F-83F2-F6E5A3E48B7D}" dt="2021-07-25T17:23:38.825" v="896" actId="478"/>
          <ac:spMkLst>
            <pc:docMk/>
            <pc:sldMk cId="4223902475" sldId="555"/>
            <ac:spMk id="52" creationId="{E584171B-46CA-4D39-9232-40D25A55BEED}"/>
          </ac:spMkLst>
        </pc:spChg>
        <pc:spChg chg="add del mod topLvl">
          <ac:chgData name="Minesh Patel" userId="a66d4990ec83ac90" providerId="LiveId" clId="{E70EC139-5EF9-417F-83F2-F6E5A3E48B7D}" dt="2021-07-25T17:23:38.825" v="896" actId="478"/>
          <ac:spMkLst>
            <pc:docMk/>
            <pc:sldMk cId="4223902475" sldId="555"/>
            <ac:spMk id="53" creationId="{6CC603DE-D801-425D-81B4-A6207E267DF8}"/>
          </ac:spMkLst>
        </pc:spChg>
        <pc:spChg chg="add del mod topLvl">
          <ac:chgData name="Minesh Patel" userId="a66d4990ec83ac90" providerId="LiveId" clId="{E70EC139-5EF9-417F-83F2-F6E5A3E48B7D}" dt="2021-07-25T17:23:38.825" v="896" actId="478"/>
          <ac:spMkLst>
            <pc:docMk/>
            <pc:sldMk cId="4223902475" sldId="555"/>
            <ac:spMk id="54" creationId="{6496AC1F-CC0E-44F9-B2CA-B5E07678722E}"/>
          </ac:spMkLst>
        </pc:spChg>
        <pc:spChg chg="del mod topLvl">
          <ac:chgData name="Minesh Patel" userId="a66d4990ec83ac90" providerId="LiveId" clId="{E70EC139-5EF9-417F-83F2-F6E5A3E48B7D}" dt="2021-07-25T17:23:38.825" v="896" actId="478"/>
          <ac:spMkLst>
            <pc:docMk/>
            <pc:sldMk cId="4223902475" sldId="555"/>
            <ac:spMk id="55" creationId="{35FE120D-6E85-4D51-B4DD-71BC35CA8642}"/>
          </ac:spMkLst>
        </pc:spChg>
        <pc:spChg chg="add del mod topLvl">
          <ac:chgData name="Minesh Patel" userId="a66d4990ec83ac90" providerId="LiveId" clId="{E70EC139-5EF9-417F-83F2-F6E5A3E48B7D}" dt="2021-07-25T17:23:38.825" v="896" actId="478"/>
          <ac:spMkLst>
            <pc:docMk/>
            <pc:sldMk cId="4223902475" sldId="555"/>
            <ac:spMk id="56" creationId="{96F7F994-C57D-46FA-8D25-1D9EA74F1669}"/>
          </ac:spMkLst>
        </pc:spChg>
        <pc:spChg chg="mod">
          <ac:chgData name="Minesh Patel" userId="a66d4990ec83ac90" providerId="LiveId" clId="{E70EC139-5EF9-417F-83F2-F6E5A3E48B7D}" dt="2021-07-25T17:22:20.204" v="860" actId="165"/>
          <ac:spMkLst>
            <pc:docMk/>
            <pc:sldMk cId="4223902475" sldId="555"/>
            <ac:spMk id="57" creationId="{94CA7F18-4452-4D4A-9019-05D819928954}"/>
          </ac:spMkLst>
        </pc:spChg>
        <pc:spChg chg="mod">
          <ac:chgData name="Minesh Patel" userId="a66d4990ec83ac90" providerId="LiveId" clId="{E70EC139-5EF9-417F-83F2-F6E5A3E48B7D}" dt="2021-07-25T17:22:20.204" v="860" actId="165"/>
          <ac:spMkLst>
            <pc:docMk/>
            <pc:sldMk cId="4223902475" sldId="555"/>
            <ac:spMk id="58" creationId="{4352854A-CCFE-4DA0-A7FB-21E447BAE1E3}"/>
          </ac:spMkLst>
        </pc:spChg>
        <pc:spChg chg="mod">
          <ac:chgData name="Minesh Patel" userId="a66d4990ec83ac90" providerId="LiveId" clId="{E70EC139-5EF9-417F-83F2-F6E5A3E48B7D}" dt="2021-07-25T17:22:20.204" v="860" actId="165"/>
          <ac:spMkLst>
            <pc:docMk/>
            <pc:sldMk cId="4223902475" sldId="555"/>
            <ac:spMk id="59" creationId="{743C5A45-035B-4F23-B447-418F828A25D2}"/>
          </ac:spMkLst>
        </pc:spChg>
        <pc:spChg chg="mod">
          <ac:chgData name="Minesh Patel" userId="a66d4990ec83ac90" providerId="LiveId" clId="{E70EC139-5EF9-417F-83F2-F6E5A3E48B7D}" dt="2021-07-25T17:22:20.204" v="860" actId="165"/>
          <ac:spMkLst>
            <pc:docMk/>
            <pc:sldMk cId="4223902475" sldId="555"/>
            <ac:spMk id="60" creationId="{4776C31D-A519-4AB4-A27C-E65123050292}"/>
          </ac:spMkLst>
        </pc:spChg>
        <pc:spChg chg="mod">
          <ac:chgData name="Minesh Patel" userId="a66d4990ec83ac90" providerId="LiveId" clId="{E70EC139-5EF9-417F-83F2-F6E5A3E48B7D}" dt="2021-07-25T17:22:20.204" v="860" actId="165"/>
          <ac:spMkLst>
            <pc:docMk/>
            <pc:sldMk cId="4223902475" sldId="555"/>
            <ac:spMk id="61" creationId="{04A62A3B-722A-42E3-B779-20A5968FF6C1}"/>
          </ac:spMkLst>
        </pc:spChg>
        <pc:spChg chg="mod">
          <ac:chgData name="Minesh Patel" userId="a66d4990ec83ac90" providerId="LiveId" clId="{E70EC139-5EF9-417F-83F2-F6E5A3E48B7D}" dt="2021-07-25T17:22:20.204" v="860" actId="165"/>
          <ac:spMkLst>
            <pc:docMk/>
            <pc:sldMk cId="4223902475" sldId="555"/>
            <ac:spMk id="62" creationId="{EC275922-C70E-4A82-96E8-C0AEDF14918A}"/>
          </ac:spMkLst>
        </pc:spChg>
        <pc:spChg chg="mod">
          <ac:chgData name="Minesh Patel" userId="a66d4990ec83ac90" providerId="LiveId" clId="{E70EC139-5EF9-417F-83F2-F6E5A3E48B7D}" dt="2021-07-25T17:22:20.204" v="860" actId="165"/>
          <ac:spMkLst>
            <pc:docMk/>
            <pc:sldMk cId="4223902475" sldId="555"/>
            <ac:spMk id="63" creationId="{DF5EACFF-64FF-4B45-87D4-BBBB155B3FFD}"/>
          </ac:spMkLst>
        </pc:spChg>
        <pc:spChg chg="mod">
          <ac:chgData name="Minesh Patel" userId="a66d4990ec83ac90" providerId="LiveId" clId="{E70EC139-5EF9-417F-83F2-F6E5A3E48B7D}" dt="2021-07-25T17:22:20.204" v="860" actId="165"/>
          <ac:spMkLst>
            <pc:docMk/>
            <pc:sldMk cId="4223902475" sldId="555"/>
            <ac:spMk id="65" creationId="{0C21422F-A971-4280-B5D7-CE59B191BF48}"/>
          </ac:spMkLst>
        </pc:spChg>
        <pc:spChg chg="mod">
          <ac:chgData name="Minesh Patel" userId="a66d4990ec83ac90" providerId="LiveId" clId="{E70EC139-5EF9-417F-83F2-F6E5A3E48B7D}" dt="2021-07-25T17:22:20.204" v="860" actId="165"/>
          <ac:spMkLst>
            <pc:docMk/>
            <pc:sldMk cId="4223902475" sldId="555"/>
            <ac:spMk id="66" creationId="{0571A87B-3258-4FC3-AF93-209536719AFB}"/>
          </ac:spMkLst>
        </pc:spChg>
        <pc:spChg chg="mod">
          <ac:chgData name="Minesh Patel" userId="a66d4990ec83ac90" providerId="LiveId" clId="{E70EC139-5EF9-417F-83F2-F6E5A3E48B7D}" dt="2021-07-25T17:22:20.204" v="860" actId="165"/>
          <ac:spMkLst>
            <pc:docMk/>
            <pc:sldMk cId="4223902475" sldId="555"/>
            <ac:spMk id="67" creationId="{03D5A060-703C-4943-8350-7D5E2507953F}"/>
          </ac:spMkLst>
        </pc:spChg>
        <pc:spChg chg="mod">
          <ac:chgData name="Minesh Patel" userId="a66d4990ec83ac90" providerId="LiveId" clId="{E70EC139-5EF9-417F-83F2-F6E5A3E48B7D}" dt="2021-07-25T17:22:20.204" v="860" actId="165"/>
          <ac:spMkLst>
            <pc:docMk/>
            <pc:sldMk cId="4223902475" sldId="555"/>
            <ac:spMk id="68" creationId="{B224355E-A20D-4A50-B5AC-A67EDABA1DC3}"/>
          </ac:spMkLst>
        </pc:spChg>
        <pc:spChg chg="mod">
          <ac:chgData name="Minesh Patel" userId="a66d4990ec83ac90" providerId="LiveId" clId="{E70EC139-5EF9-417F-83F2-F6E5A3E48B7D}" dt="2021-07-25T17:22:20.204" v="860" actId="165"/>
          <ac:spMkLst>
            <pc:docMk/>
            <pc:sldMk cId="4223902475" sldId="555"/>
            <ac:spMk id="69" creationId="{E78CAD27-B94D-49CA-A523-712068F1AAE8}"/>
          </ac:spMkLst>
        </pc:spChg>
        <pc:spChg chg="del mod topLvl">
          <ac:chgData name="Minesh Patel" userId="a66d4990ec83ac90" providerId="LiveId" clId="{E70EC139-5EF9-417F-83F2-F6E5A3E48B7D}" dt="2021-07-25T17:24:13.399" v="913" actId="478"/>
          <ac:spMkLst>
            <pc:docMk/>
            <pc:sldMk cId="4223902475" sldId="555"/>
            <ac:spMk id="72" creationId="{5AAD60A0-71FE-40A5-B2E5-148110A5EA07}"/>
          </ac:spMkLst>
        </pc:spChg>
        <pc:spChg chg="del mod topLvl">
          <ac:chgData name="Minesh Patel" userId="a66d4990ec83ac90" providerId="LiveId" clId="{E70EC139-5EF9-417F-83F2-F6E5A3E48B7D}" dt="2021-07-25T17:24:13.399" v="913" actId="478"/>
          <ac:spMkLst>
            <pc:docMk/>
            <pc:sldMk cId="4223902475" sldId="555"/>
            <ac:spMk id="73" creationId="{CF9A18E3-01EE-4CF1-92EB-6A5A5F43DACB}"/>
          </ac:spMkLst>
        </pc:spChg>
        <pc:spChg chg="del mod topLvl">
          <ac:chgData name="Minesh Patel" userId="a66d4990ec83ac90" providerId="LiveId" clId="{E70EC139-5EF9-417F-83F2-F6E5A3E48B7D}" dt="2021-07-25T17:24:13.399" v="913" actId="478"/>
          <ac:spMkLst>
            <pc:docMk/>
            <pc:sldMk cId="4223902475" sldId="555"/>
            <ac:spMk id="74" creationId="{95C4289F-F8BD-443D-9DCA-8DD458C82F47}"/>
          </ac:spMkLst>
        </pc:spChg>
        <pc:spChg chg="del mod topLvl">
          <ac:chgData name="Minesh Patel" userId="a66d4990ec83ac90" providerId="LiveId" clId="{E70EC139-5EF9-417F-83F2-F6E5A3E48B7D}" dt="2021-07-25T17:24:13.399" v="913" actId="478"/>
          <ac:spMkLst>
            <pc:docMk/>
            <pc:sldMk cId="4223902475" sldId="555"/>
            <ac:spMk id="75" creationId="{513BF666-C3D5-4D29-AD66-5127D7E2076E}"/>
          </ac:spMkLst>
        </pc:spChg>
        <pc:spChg chg="del mod topLvl">
          <ac:chgData name="Minesh Patel" userId="a66d4990ec83ac90" providerId="LiveId" clId="{E70EC139-5EF9-417F-83F2-F6E5A3E48B7D}" dt="2021-07-25T17:24:13.399" v="913" actId="478"/>
          <ac:spMkLst>
            <pc:docMk/>
            <pc:sldMk cId="4223902475" sldId="555"/>
            <ac:spMk id="76" creationId="{7C0A5171-F184-4F9E-8415-6E9F98866CAA}"/>
          </ac:spMkLst>
        </pc:spChg>
        <pc:spChg chg="del mod topLvl">
          <ac:chgData name="Minesh Patel" userId="a66d4990ec83ac90" providerId="LiveId" clId="{E70EC139-5EF9-417F-83F2-F6E5A3E48B7D}" dt="2021-07-25T17:24:13.399" v="913" actId="478"/>
          <ac:spMkLst>
            <pc:docMk/>
            <pc:sldMk cId="4223902475" sldId="555"/>
            <ac:spMk id="77" creationId="{F9F7EB6A-BDD8-4182-A90F-4377AFE8AC82}"/>
          </ac:spMkLst>
        </pc:spChg>
        <pc:spChg chg="del mod topLvl">
          <ac:chgData name="Minesh Patel" userId="a66d4990ec83ac90" providerId="LiveId" clId="{E70EC139-5EF9-417F-83F2-F6E5A3E48B7D}" dt="2021-07-25T17:24:13.399" v="913" actId="478"/>
          <ac:spMkLst>
            <pc:docMk/>
            <pc:sldMk cId="4223902475" sldId="555"/>
            <ac:spMk id="78" creationId="{8CB6594C-36D4-4C67-BDC5-314BF613828E}"/>
          </ac:spMkLst>
        </pc:spChg>
        <pc:spChg chg="del mod topLvl">
          <ac:chgData name="Minesh Patel" userId="a66d4990ec83ac90" providerId="LiveId" clId="{E70EC139-5EF9-417F-83F2-F6E5A3E48B7D}" dt="2021-07-25T17:24:13.399" v="913" actId="478"/>
          <ac:spMkLst>
            <pc:docMk/>
            <pc:sldMk cId="4223902475" sldId="555"/>
            <ac:spMk id="79" creationId="{1BFB5E64-5F81-4871-81D8-455DA408602D}"/>
          </ac:spMkLst>
        </pc:spChg>
        <pc:spChg chg="del mod topLvl">
          <ac:chgData name="Minesh Patel" userId="a66d4990ec83ac90" providerId="LiveId" clId="{E70EC139-5EF9-417F-83F2-F6E5A3E48B7D}" dt="2021-07-25T17:24:13.399" v="913" actId="478"/>
          <ac:spMkLst>
            <pc:docMk/>
            <pc:sldMk cId="4223902475" sldId="555"/>
            <ac:spMk id="80" creationId="{303D60B7-3AF7-47BF-A766-185CE2B58C9B}"/>
          </ac:spMkLst>
        </pc:spChg>
        <pc:spChg chg="mod">
          <ac:chgData name="Minesh Patel" userId="a66d4990ec83ac90" providerId="LiveId" clId="{E70EC139-5EF9-417F-83F2-F6E5A3E48B7D}" dt="2021-07-25T17:22:20.204" v="860" actId="165"/>
          <ac:spMkLst>
            <pc:docMk/>
            <pc:sldMk cId="4223902475" sldId="555"/>
            <ac:spMk id="81" creationId="{96EF2138-308B-4934-9035-9263585EEA78}"/>
          </ac:spMkLst>
        </pc:spChg>
        <pc:spChg chg="mod">
          <ac:chgData name="Minesh Patel" userId="a66d4990ec83ac90" providerId="LiveId" clId="{E70EC139-5EF9-417F-83F2-F6E5A3E48B7D}" dt="2021-07-25T17:22:20.204" v="860" actId="165"/>
          <ac:spMkLst>
            <pc:docMk/>
            <pc:sldMk cId="4223902475" sldId="555"/>
            <ac:spMk id="82" creationId="{1B4EEE17-AC23-4EF5-8ADF-EF5E814A7A3D}"/>
          </ac:spMkLst>
        </pc:spChg>
        <pc:spChg chg="mod">
          <ac:chgData name="Minesh Patel" userId="a66d4990ec83ac90" providerId="LiveId" clId="{E70EC139-5EF9-417F-83F2-F6E5A3E48B7D}" dt="2021-07-25T17:22:20.204" v="860" actId="165"/>
          <ac:spMkLst>
            <pc:docMk/>
            <pc:sldMk cId="4223902475" sldId="555"/>
            <ac:spMk id="83" creationId="{67813D1D-A20B-4F51-8B97-3A2C0EF4E8B5}"/>
          </ac:spMkLst>
        </pc:spChg>
        <pc:spChg chg="mod">
          <ac:chgData name="Minesh Patel" userId="a66d4990ec83ac90" providerId="LiveId" clId="{E70EC139-5EF9-417F-83F2-F6E5A3E48B7D}" dt="2021-07-25T17:22:20.204" v="860" actId="165"/>
          <ac:spMkLst>
            <pc:docMk/>
            <pc:sldMk cId="4223902475" sldId="555"/>
            <ac:spMk id="84" creationId="{4EB7A877-A1D9-4457-87EB-CC1ED5E87FB9}"/>
          </ac:spMkLst>
        </pc:spChg>
        <pc:spChg chg="mod">
          <ac:chgData name="Minesh Patel" userId="a66d4990ec83ac90" providerId="LiveId" clId="{E70EC139-5EF9-417F-83F2-F6E5A3E48B7D}" dt="2021-07-25T17:22:20.204" v="860" actId="165"/>
          <ac:spMkLst>
            <pc:docMk/>
            <pc:sldMk cId="4223902475" sldId="555"/>
            <ac:spMk id="85" creationId="{D44462FE-AE04-4EAD-8826-8D46749BD210}"/>
          </ac:spMkLst>
        </pc:spChg>
        <pc:spChg chg="mod">
          <ac:chgData name="Minesh Patel" userId="a66d4990ec83ac90" providerId="LiveId" clId="{E70EC139-5EF9-417F-83F2-F6E5A3E48B7D}" dt="2021-07-25T17:22:20.204" v="860" actId="165"/>
          <ac:spMkLst>
            <pc:docMk/>
            <pc:sldMk cId="4223902475" sldId="555"/>
            <ac:spMk id="86" creationId="{26566537-E363-47A3-81E5-A077CEC72754}"/>
          </ac:spMkLst>
        </pc:spChg>
        <pc:spChg chg="mod">
          <ac:chgData name="Minesh Patel" userId="a66d4990ec83ac90" providerId="LiveId" clId="{E70EC139-5EF9-417F-83F2-F6E5A3E48B7D}" dt="2021-07-25T17:22:20.204" v="860" actId="165"/>
          <ac:spMkLst>
            <pc:docMk/>
            <pc:sldMk cId="4223902475" sldId="555"/>
            <ac:spMk id="87" creationId="{9B7F0325-9214-48D0-AC52-C4C867628310}"/>
          </ac:spMkLst>
        </pc:spChg>
        <pc:spChg chg="mod">
          <ac:chgData name="Minesh Patel" userId="a66d4990ec83ac90" providerId="LiveId" clId="{E70EC139-5EF9-417F-83F2-F6E5A3E48B7D}" dt="2021-07-25T17:22:20.204" v="860" actId="165"/>
          <ac:spMkLst>
            <pc:docMk/>
            <pc:sldMk cId="4223902475" sldId="555"/>
            <ac:spMk id="89" creationId="{0F666DE6-61E4-43A4-A92B-54222A727D10}"/>
          </ac:spMkLst>
        </pc:spChg>
        <pc:spChg chg="mod">
          <ac:chgData name="Minesh Patel" userId="a66d4990ec83ac90" providerId="LiveId" clId="{E70EC139-5EF9-417F-83F2-F6E5A3E48B7D}" dt="2021-07-25T17:22:20.204" v="860" actId="165"/>
          <ac:spMkLst>
            <pc:docMk/>
            <pc:sldMk cId="4223902475" sldId="555"/>
            <ac:spMk id="90" creationId="{B231CE5A-3B6F-4538-A12C-5F7F6EE2A2EF}"/>
          </ac:spMkLst>
        </pc:spChg>
        <pc:spChg chg="mod">
          <ac:chgData name="Minesh Patel" userId="a66d4990ec83ac90" providerId="LiveId" clId="{E70EC139-5EF9-417F-83F2-F6E5A3E48B7D}" dt="2021-07-25T17:22:20.204" v="860" actId="165"/>
          <ac:spMkLst>
            <pc:docMk/>
            <pc:sldMk cId="4223902475" sldId="555"/>
            <ac:spMk id="91" creationId="{FD04B0B2-FCCE-4637-9EF8-032C12A8C195}"/>
          </ac:spMkLst>
        </pc:spChg>
        <pc:spChg chg="mod">
          <ac:chgData name="Minesh Patel" userId="a66d4990ec83ac90" providerId="LiveId" clId="{E70EC139-5EF9-417F-83F2-F6E5A3E48B7D}" dt="2021-07-25T17:22:20.204" v="860" actId="165"/>
          <ac:spMkLst>
            <pc:docMk/>
            <pc:sldMk cId="4223902475" sldId="555"/>
            <ac:spMk id="92" creationId="{4005D74B-C68C-49FA-A9BE-8E386D5AC3C7}"/>
          </ac:spMkLst>
        </pc:spChg>
        <pc:spChg chg="mod">
          <ac:chgData name="Minesh Patel" userId="a66d4990ec83ac90" providerId="LiveId" clId="{E70EC139-5EF9-417F-83F2-F6E5A3E48B7D}" dt="2021-07-25T17:22:20.204" v="860" actId="165"/>
          <ac:spMkLst>
            <pc:docMk/>
            <pc:sldMk cId="4223902475" sldId="555"/>
            <ac:spMk id="93" creationId="{E8A47FE8-866C-4ECA-9B7F-A8AA074AADB6}"/>
          </ac:spMkLst>
        </pc:spChg>
        <pc:spChg chg="add mod">
          <ac:chgData name="Minesh Patel" userId="a66d4990ec83ac90" providerId="LiveId" clId="{E70EC139-5EF9-417F-83F2-F6E5A3E48B7D}" dt="2021-07-25T17:53:14.604" v="1666" actId="20577"/>
          <ac:spMkLst>
            <pc:docMk/>
            <pc:sldMk cId="4223902475" sldId="555"/>
            <ac:spMk id="97" creationId="{FDDB56EA-46EE-41EC-A27C-D6FFAD8441F0}"/>
          </ac:spMkLst>
        </pc:spChg>
        <pc:spChg chg="add del mod">
          <ac:chgData name="Minesh Patel" userId="a66d4990ec83ac90" providerId="LiveId" clId="{E70EC139-5EF9-417F-83F2-F6E5A3E48B7D}" dt="2021-07-25T17:18:42.557" v="790" actId="478"/>
          <ac:spMkLst>
            <pc:docMk/>
            <pc:sldMk cId="4223902475" sldId="555"/>
            <ac:spMk id="98" creationId="{BFC20C4C-2399-46B3-B060-E6E970D9D7C6}"/>
          </ac:spMkLst>
        </pc:spChg>
        <pc:spChg chg="add mod">
          <ac:chgData name="Minesh Patel" userId="a66d4990ec83ac90" providerId="LiveId" clId="{E70EC139-5EF9-417F-83F2-F6E5A3E48B7D}" dt="2021-07-25T17:49:28.694" v="1635" actId="1076"/>
          <ac:spMkLst>
            <pc:docMk/>
            <pc:sldMk cId="4223902475" sldId="555"/>
            <ac:spMk id="99" creationId="{2DB92B5A-2F5D-4084-8DAE-17521A044E4D}"/>
          </ac:spMkLst>
        </pc:spChg>
        <pc:spChg chg="add mod">
          <ac:chgData name="Minesh Patel" userId="a66d4990ec83ac90" providerId="LiveId" clId="{E70EC139-5EF9-417F-83F2-F6E5A3E48B7D}" dt="2021-07-25T17:49:56.352" v="1648" actId="1076"/>
          <ac:spMkLst>
            <pc:docMk/>
            <pc:sldMk cId="4223902475" sldId="555"/>
            <ac:spMk id="100" creationId="{845AD779-BE59-43C6-8D35-759784AE14FA}"/>
          </ac:spMkLst>
        </pc:spChg>
        <pc:spChg chg="del mod topLvl">
          <ac:chgData name="Minesh Patel" userId="a66d4990ec83ac90" providerId="LiveId" clId="{E70EC139-5EF9-417F-83F2-F6E5A3E48B7D}" dt="2021-07-25T17:23:06.953" v="881" actId="478"/>
          <ac:spMkLst>
            <pc:docMk/>
            <pc:sldMk cId="4223902475" sldId="555"/>
            <ac:spMk id="103" creationId="{7FDD7D16-1722-4950-8BD3-465AE119FE44}"/>
          </ac:spMkLst>
        </pc:spChg>
        <pc:spChg chg="del mod topLvl">
          <ac:chgData name="Minesh Patel" userId="a66d4990ec83ac90" providerId="LiveId" clId="{E70EC139-5EF9-417F-83F2-F6E5A3E48B7D}" dt="2021-07-25T17:23:06.309" v="880" actId="478"/>
          <ac:spMkLst>
            <pc:docMk/>
            <pc:sldMk cId="4223902475" sldId="555"/>
            <ac:spMk id="105" creationId="{261E18C5-0BD3-46DB-95C0-7CE230293F07}"/>
          </ac:spMkLst>
        </pc:spChg>
        <pc:spChg chg="mod">
          <ac:chgData name="Minesh Patel" userId="a66d4990ec83ac90" providerId="LiveId" clId="{E70EC139-5EF9-417F-83F2-F6E5A3E48B7D}" dt="2021-07-25T17:23:04.577" v="879" actId="165"/>
          <ac:spMkLst>
            <pc:docMk/>
            <pc:sldMk cId="4223902475" sldId="555"/>
            <ac:spMk id="106" creationId="{5208094A-3D20-4330-9AA9-6624E6A5D9BC}"/>
          </ac:spMkLst>
        </pc:spChg>
        <pc:spChg chg="mod">
          <ac:chgData name="Minesh Patel" userId="a66d4990ec83ac90" providerId="LiveId" clId="{E70EC139-5EF9-417F-83F2-F6E5A3E48B7D}" dt="2021-07-25T17:23:04.577" v="879" actId="165"/>
          <ac:spMkLst>
            <pc:docMk/>
            <pc:sldMk cId="4223902475" sldId="555"/>
            <ac:spMk id="107" creationId="{FF120D97-F6BD-4116-B583-73E9D34A446C}"/>
          </ac:spMkLst>
        </pc:spChg>
        <pc:spChg chg="mod">
          <ac:chgData name="Minesh Patel" userId="a66d4990ec83ac90" providerId="LiveId" clId="{E70EC139-5EF9-417F-83F2-F6E5A3E48B7D}" dt="2021-07-25T17:23:04.577" v="879" actId="165"/>
          <ac:spMkLst>
            <pc:docMk/>
            <pc:sldMk cId="4223902475" sldId="555"/>
            <ac:spMk id="108" creationId="{677D5442-31EC-4459-B756-9596011D7383}"/>
          </ac:spMkLst>
        </pc:spChg>
        <pc:spChg chg="mod">
          <ac:chgData name="Minesh Patel" userId="a66d4990ec83ac90" providerId="LiveId" clId="{E70EC139-5EF9-417F-83F2-F6E5A3E48B7D}" dt="2021-07-25T17:23:04.577" v="879" actId="165"/>
          <ac:spMkLst>
            <pc:docMk/>
            <pc:sldMk cId="4223902475" sldId="555"/>
            <ac:spMk id="109" creationId="{2652E9D7-CFB7-4726-842B-9848EABD8F58}"/>
          </ac:spMkLst>
        </pc:spChg>
        <pc:spChg chg="mod">
          <ac:chgData name="Minesh Patel" userId="a66d4990ec83ac90" providerId="LiveId" clId="{E70EC139-5EF9-417F-83F2-F6E5A3E48B7D}" dt="2021-07-25T17:23:04.577" v="879" actId="165"/>
          <ac:spMkLst>
            <pc:docMk/>
            <pc:sldMk cId="4223902475" sldId="555"/>
            <ac:spMk id="110" creationId="{A7440E02-235D-4A2B-A81E-F6E61F29F0F9}"/>
          </ac:spMkLst>
        </pc:spChg>
        <pc:spChg chg="mod">
          <ac:chgData name="Minesh Patel" userId="a66d4990ec83ac90" providerId="LiveId" clId="{E70EC139-5EF9-417F-83F2-F6E5A3E48B7D}" dt="2021-07-25T17:23:04.577" v="879" actId="165"/>
          <ac:spMkLst>
            <pc:docMk/>
            <pc:sldMk cId="4223902475" sldId="555"/>
            <ac:spMk id="111" creationId="{7E092481-D836-41E7-B9A6-DEEEC4825136}"/>
          </ac:spMkLst>
        </pc:spChg>
        <pc:spChg chg="mod">
          <ac:chgData name="Minesh Patel" userId="a66d4990ec83ac90" providerId="LiveId" clId="{E70EC139-5EF9-417F-83F2-F6E5A3E48B7D}" dt="2021-07-25T17:23:04.577" v="879" actId="165"/>
          <ac:spMkLst>
            <pc:docMk/>
            <pc:sldMk cId="4223902475" sldId="555"/>
            <ac:spMk id="112" creationId="{C7F65417-512D-4BD4-AE8C-9780A8F2A9A4}"/>
          </ac:spMkLst>
        </pc:spChg>
        <pc:spChg chg="mod">
          <ac:chgData name="Minesh Patel" userId="a66d4990ec83ac90" providerId="LiveId" clId="{E70EC139-5EF9-417F-83F2-F6E5A3E48B7D}" dt="2021-07-25T17:23:04.577" v="879" actId="165"/>
          <ac:spMkLst>
            <pc:docMk/>
            <pc:sldMk cId="4223902475" sldId="555"/>
            <ac:spMk id="114" creationId="{DE14FC8A-EEFA-47EA-A16B-DBB44F39F070}"/>
          </ac:spMkLst>
        </pc:spChg>
        <pc:spChg chg="mod">
          <ac:chgData name="Minesh Patel" userId="a66d4990ec83ac90" providerId="LiveId" clId="{E70EC139-5EF9-417F-83F2-F6E5A3E48B7D}" dt="2021-07-25T17:23:04.577" v="879" actId="165"/>
          <ac:spMkLst>
            <pc:docMk/>
            <pc:sldMk cId="4223902475" sldId="555"/>
            <ac:spMk id="115" creationId="{DAB583C8-AFB2-4B2D-BBFB-194F79226F42}"/>
          </ac:spMkLst>
        </pc:spChg>
        <pc:spChg chg="mod">
          <ac:chgData name="Minesh Patel" userId="a66d4990ec83ac90" providerId="LiveId" clId="{E70EC139-5EF9-417F-83F2-F6E5A3E48B7D}" dt="2021-07-25T17:23:04.577" v="879" actId="165"/>
          <ac:spMkLst>
            <pc:docMk/>
            <pc:sldMk cId="4223902475" sldId="555"/>
            <ac:spMk id="116" creationId="{983C573F-C333-46A9-9181-56AEE7942FFA}"/>
          </ac:spMkLst>
        </pc:spChg>
        <pc:spChg chg="mod">
          <ac:chgData name="Minesh Patel" userId="a66d4990ec83ac90" providerId="LiveId" clId="{E70EC139-5EF9-417F-83F2-F6E5A3E48B7D}" dt="2021-07-25T17:23:04.577" v="879" actId="165"/>
          <ac:spMkLst>
            <pc:docMk/>
            <pc:sldMk cId="4223902475" sldId="555"/>
            <ac:spMk id="117" creationId="{E4757E61-5D6B-46A8-AAD7-F6B93A8ADDA7}"/>
          </ac:spMkLst>
        </pc:spChg>
        <pc:spChg chg="mod">
          <ac:chgData name="Minesh Patel" userId="a66d4990ec83ac90" providerId="LiveId" clId="{E70EC139-5EF9-417F-83F2-F6E5A3E48B7D}" dt="2021-07-25T17:23:04.577" v="879" actId="165"/>
          <ac:spMkLst>
            <pc:docMk/>
            <pc:sldMk cId="4223902475" sldId="555"/>
            <ac:spMk id="118" creationId="{5F5552BA-DE36-45FC-AB30-323CFF418681}"/>
          </ac:spMkLst>
        </pc:spChg>
        <pc:spChg chg="mod">
          <ac:chgData name="Minesh Patel" userId="a66d4990ec83ac90" providerId="LiveId" clId="{E70EC139-5EF9-417F-83F2-F6E5A3E48B7D}" dt="2021-07-25T17:23:43.592" v="897" actId="571"/>
          <ac:spMkLst>
            <pc:docMk/>
            <pc:sldMk cId="4223902475" sldId="555"/>
            <ac:spMk id="120" creationId="{57C18B3B-AF7F-452A-85DC-0BA97C9F16F0}"/>
          </ac:spMkLst>
        </pc:spChg>
        <pc:spChg chg="mod">
          <ac:chgData name="Minesh Patel" userId="a66d4990ec83ac90" providerId="LiveId" clId="{E70EC139-5EF9-417F-83F2-F6E5A3E48B7D}" dt="2021-07-25T17:23:43.592" v="897" actId="571"/>
          <ac:spMkLst>
            <pc:docMk/>
            <pc:sldMk cId="4223902475" sldId="555"/>
            <ac:spMk id="121" creationId="{5C4EB4F1-2A50-4152-83FD-0376E5C6EC0C}"/>
          </ac:spMkLst>
        </pc:spChg>
        <pc:spChg chg="mod">
          <ac:chgData name="Minesh Patel" userId="a66d4990ec83ac90" providerId="LiveId" clId="{E70EC139-5EF9-417F-83F2-F6E5A3E48B7D}" dt="2021-07-25T17:23:43.592" v="897" actId="571"/>
          <ac:spMkLst>
            <pc:docMk/>
            <pc:sldMk cId="4223902475" sldId="555"/>
            <ac:spMk id="122" creationId="{A6BC4FE8-7FAF-455B-8503-70A9A3B4A79C}"/>
          </ac:spMkLst>
        </pc:spChg>
        <pc:spChg chg="mod">
          <ac:chgData name="Minesh Patel" userId="a66d4990ec83ac90" providerId="LiveId" clId="{E70EC139-5EF9-417F-83F2-F6E5A3E48B7D}" dt="2021-07-25T17:23:43.592" v="897" actId="571"/>
          <ac:spMkLst>
            <pc:docMk/>
            <pc:sldMk cId="4223902475" sldId="555"/>
            <ac:spMk id="123" creationId="{92675849-C9A1-4A80-B940-BD7ADDE5C7A6}"/>
          </ac:spMkLst>
        </pc:spChg>
        <pc:spChg chg="mod">
          <ac:chgData name="Minesh Patel" userId="a66d4990ec83ac90" providerId="LiveId" clId="{E70EC139-5EF9-417F-83F2-F6E5A3E48B7D}" dt="2021-07-25T17:23:43.592" v="897" actId="571"/>
          <ac:spMkLst>
            <pc:docMk/>
            <pc:sldMk cId="4223902475" sldId="555"/>
            <ac:spMk id="124" creationId="{25DF021C-E6AA-470A-900F-5C5D95495C00}"/>
          </ac:spMkLst>
        </pc:spChg>
        <pc:spChg chg="mod">
          <ac:chgData name="Minesh Patel" userId="a66d4990ec83ac90" providerId="LiveId" clId="{E70EC139-5EF9-417F-83F2-F6E5A3E48B7D}" dt="2021-07-25T17:23:43.592" v="897" actId="571"/>
          <ac:spMkLst>
            <pc:docMk/>
            <pc:sldMk cId="4223902475" sldId="555"/>
            <ac:spMk id="125" creationId="{E863A201-CAEC-4320-AAFD-9DF7A78453AF}"/>
          </ac:spMkLst>
        </pc:spChg>
        <pc:spChg chg="mod">
          <ac:chgData name="Minesh Patel" userId="a66d4990ec83ac90" providerId="LiveId" clId="{E70EC139-5EF9-417F-83F2-F6E5A3E48B7D}" dt="2021-07-25T17:23:43.592" v="897" actId="571"/>
          <ac:spMkLst>
            <pc:docMk/>
            <pc:sldMk cId="4223902475" sldId="555"/>
            <ac:spMk id="126" creationId="{7D9BED0E-5C84-4168-A267-33DD0036729A}"/>
          </ac:spMkLst>
        </pc:spChg>
        <pc:spChg chg="mod">
          <ac:chgData name="Minesh Patel" userId="a66d4990ec83ac90" providerId="LiveId" clId="{E70EC139-5EF9-417F-83F2-F6E5A3E48B7D}" dt="2021-07-25T17:23:43.592" v="897" actId="571"/>
          <ac:spMkLst>
            <pc:docMk/>
            <pc:sldMk cId="4223902475" sldId="555"/>
            <ac:spMk id="128" creationId="{5A55775C-2D8F-4E0D-992C-F661B927F086}"/>
          </ac:spMkLst>
        </pc:spChg>
        <pc:spChg chg="mod">
          <ac:chgData name="Minesh Patel" userId="a66d4990ec83ac90" providerId="LiveId" clId="{E70EC139-5EF9-417F-83F2-F6E5A3E48B7D}" dt="2021-07-25T17:23:43.592" v="897" actId="571"/>
          <ac:spMkLst>
            <pc:docMk/>
            <pc:sldMk cId="4223902475" sldId="555"/>
            <ac:spMk id="129" creationId="{2CDC629B-FCA7-4D9D-A2CE-F87EA931F4DB}"/>
          </ac:spMkLst>
        </pc:spChg>
        <pc:spChg chg="mod">
          <ac:chgData name="Minesh Patel" userId="a66d4990ec83ac90" providerId="LiveId" clId="{E70EC139-5EF9-417F-83F2-F6E5A3E48B7D}" dt="2021-07-25T17:23:43.592" v="897" actId="571"/>
          <ac:spMkLst>
            <pc:docMk/>
            <pc:sldMk cId="4223902475" sldId="555"/>
            <ac:spMk id="130" creationId="{029AADEF-28DC-4475-AE45-CD8BA796101A}"/>
          </ac:spMkLst>
        </pc:spChg>
        <pc:spChg chg="mod">
          <ac:chgData name="Minesh Patel" userId="a66d4990ec83ac90" providerId="LiveId" clId="{E70EC139-5EF9-417F-83F2-F6E5A3E48B7D}" dt="2021-07-25T17:23:43.592" v="897" actId="571"/>
          <ac:spMkLst>
            <pc:docMk/>
            <pc:sldMk cId="4223902475" sldId="555"/>
            <ac:spMk id="131" creationId="{585A3166-1854-4684-A0DB-C1259468AAB3}"/>
          </ac:spMkLst>
        </pc:spChg>
        <pc:spChg chg="mod">
          <ac:chgData name="Minesh Patel" userId="a66d4990ec83ac90" providerId="LiveId" clId="{E70EC139-5EF9-417F-83F2-F6E5A3E48B7D}" dt="2021-07-25T17:23:43.592" v="897" actId="571"/>
          <ac:spMkLst>
            <pc:docMk/>
            <pc:sldMk cId="4223902475" sldId="555"/>
            <ac:spMk id="132" creationId="{395EDB6B-6569-478E-90D0-A3D693F10734}"/>
          </ac:spMkLst>
        </pc:spChg>
        <pc:spChg chg="add mod">
          <ac:chgData name="Minesh Patel" userId="a66d4990ec83ac90" providerId="LiveId" clId="{E70EC139-5EF9-417F-83F2-F6E5A3E48B7D}" dt="2021-07-25T17:49:28.694" v="1635" actId="1076"/>
          <ac:spMkLst>
            <pc:docMk/>
            <pc:sldMk cId="4223902475" sldId="555"/>
            <ac:spMk id="133" creationId="{DDC9853A-E7CA-44E0-9494-4D3C7F7033B8}"/>
          </ac:spMkLst>
        </pc:spChg>
        <pc:spChg chg="add mod">
          <ac:chgData name="Minesh Patel" userId="a66d4990ec83ac90" providerId="LiveId" clId="{E70EC139-5EF9-417F-83F2-F6E5A3E48B7D}" dt="2021-07-25T17:49:28.694" v="1635" actId="1076"/>
          <ac:spMkLst>
            <pc:docMk/>
            <pc:sldMk cId="4223902475" sldId="555"/>
            <ac:spMk id="134" creationId="{9E6A8ECA-B104-44B1-B458-4BA24ED3EFC6}"/>
          </ac:spMkLst>
        </pc:spChg>
        <pc:spChg chg="add mod">
          <ac:chgData name="Minesh Patel" userId="a66d4990ec83ac90" providerId="LiveId" clId="{E70EC139-5EF9-417F-83F2-F6E5A3E48B7D}" dt="2021-07-25T17:49:28.694" v="1635" actId="1076"/>
          <ac:spMkLst>
            <pc:docMk/>
            <pc:sldMk cId="4223902475" sldId="555"/>
            <ac:spMk id="135" creationId="{A30A85A3-D621-42E6-B1D9-75359D0EAA35}"/>
          </ac:spMkLst>
        </pc:spChg>
        <pc:spChg chg="add mod">
          <ac:chgData name="Minesh Patel" userId="a66d4990ec83ac90" providerId="LiveId" clId="{E70EC139-5EF9-417F-83F2-F6E5A3E48B7D}" dt="2021-07-25T17:49:28.694" v="1635" actId="1076"/>
          <ac:spMkLst>
            <pc:docMk/>
            <pc:sldMk cId="4223902475" sldId="555"/>
            <ac:spMk id="136" creationId="{8431D1D1-648F-4912-9334-2F4F85D82CBB}"/>
          </ac:spMkLst>
        </pc:spChg>
        <pc:spChg chg="add mod">
          <ac:chgData name="Minesh Patel" userId="a66d4990ec83ac90" providerId="LiveId" clId="{E70EC139-5EF9-417F-83F2-F6E5A3E48B7D}" dt="2021-07-25T17:24:00.544" v="907" actId="571"/>
          <ac:spMkLst>
            <pc:docMk/>
            <pc:sldMk cId="4223902475" sldId="555"/>
            <ac:spMk id="137" creationId="{E40DF977-1330-44BF-AC18-C0F1D754DEED}"/>
          </ac:spMkLst>
        </pc:spChg>
        <pc:spChg chg="add mod">
          <ac:chgData name="Minesh Patel" userId="a66d4990ec83ac90" providerId="LiveId" clId="{E70EC139-5EF9-417F-83F2-F6E5A3E48B7D}" dt="2021-07-25T17:24:00.544" v="907" actId="571"/>
          <ac:spMkLst>
            <pc:docMk/>
            <pc:sldMk cId="4223902475" sldId="555"/>
            <ac:spMk id="138" creationId="{D98802A3-2E54-472D-9AE3-9064E7BEAA45}"/>
          </ac:spMkLst>
        </pc:spChg>
        <pc:spChg chg="add mod">
          <ac:chgData name="Minesh Patel" userId="a66d4990ec83ac90" providerId="LiveId" clId="{E70EC139-5EF9-417F-83F2-F6E5A3E48B7D}" dt="2021-07-25T17:49:28.694" v="1635" actId="1076"/>
          <ac:spMkLst>
            <pc:docMk/>
            <pc:sldMk cId="4223902475" sldId="555"/>
            <ac:spMk id="139" creationId="{02BE181A-24FA-4351-BB97-5AECBCFFE7E2}"/>
          </ac:spMkLst>
        </pc:spChg>
        <pc:spChg chg="mod">
          <ac:chgData name="Minesh Patel" userId="a66d4990ec83ac90" providerId="LiveId" clId="{E70EC139-5EF9-417F-83F2-F6E5A3E48B7D}" dt="2021-07-25T17:24:16.677" v="914" actId="571"/>
          <ac:spMkLst>
            <pc:docMk/>
            <pc:sldMk cId="4223902475" sldId="555"/>
            <ac:spMk id="141" creationId="{4179354C-CA42-420A-8001-C1979832C7E5}"/>
          </ac:spMkLst>
        </pc:spChg>
        <pc:spChg chg="mod">
          <ac:chgData name="Minesh Patel" userId="a66d4990ec83ac90" providerId="LiveId" clId="{E70EC139-5EF9-417F-83F2-F6E5A3E48B7D}" dt="2021-07-25T17:24:16.677" v="914" actId="571"/>
          <ac:spMkLst>
            <pc:docMk/>
            <pc:sldMk cId="4223902475" sldId="555"/>
            <ac:spMk id="142" creationId="{643D6C6A-5FB3-44A9-AD83-8DBCB90FC639}"/>
          </ac:spMkLst>
        </pc:spChg>
        <pc:spChg chg="mod">
          <ac:chgData name="Minesh Patel" userId="a66d4990ec83ac90" providerId="LiveId" clId="{E70EC139-5EF9-417F-83F2-F6E5A3E48B7D}" dt="2021-07-25T17:24:16.677" v="914" actId="571"/>
          <ac:spMkLst>
            <pc:docMk/>
            <pc:sldMk cId="4223902475" sldId="555"/>
            <ac:spMk id="143" creationId="{D0EF55D6-C72C-4917-807D-EDEB5E26CF35}"/>
          </ac:spMkLst>
        </pc:spChg>
        <pc:spChg chg="mod">
          <ac:chgData name="Minesh Patel" userId="a66d4990ec83ac90" providerId="LiveId" clId="{E70EC139-5EF9-417F-83F2-F6E5A3E48B7D}" dt="2021-07-25T17:24:16.677" v="914" actId="571"/>
          <ac:spMkLst>
            <pc:docMk/>
            <pc:sldMk cId="4223902475" sldId="555"/>
            <ac:spMk id="144" creationId="{CD9BEAE4-918D-492A-8452-F1A9AA5A645F}"/>
          </ac:spMkLst>
        </pc:spChg>
        <pc:spChg chg="mod">
          <ac:chgData name="Minesh Patel" userId="a66d4990ec83ac90" providerId="LiveId" clId="{E70EC139-5EF9-417F-83F2-F6E5A3E48B7D}" dt="2021-07-25T17:24:16.677" v="914" actId="571"/>
          <ac:spMkLst>
            <pc:docMk/>
            <pc:sldMk cId="4223902475" sldId="555"/>
            <ac:spMk id="145" creationId="{7167AE8F-0516-46A9-A48E-211B2802A7B3}"/>
          </ac:spMkLst>
        </pc:spChg>
        <pc:spChg chg="mod">
          <ac:chgData name="Minesh Patel" userId="a66d4990ec83ac90" providerId="LiveId" clId="{E70EC139-5EF9-417F-83F2-F6E5A3E48B7D}" dt="2021-07-25T17:24:16.677" v="914" actId="571"/>
          <ac:spMkLst>
            <pc:docMk/>
            <pc:sldMk cId="4223902475" sldId="555"/>
            <ac:spMk id="146" creationId="{BBA86562-C4E2-4F73-8BAD-17A7A0DECFB5}"/>
          </ac:spMkLst>
        </pc:spChg>
        <pc:spChg chg="mod">
          <ac:chgData name="Minesh Patel" userId="a66d4990ec83ac90" providerId="LiveId" clId="{E70EC139-5EF9-417F-83F2-F6E5A3E48B7D}" dt="2021-07-25T17:24:16.677" v="914" actId="571"/>
          <ac:spMkLst>
            <pc:docMk/>
            <pc:sldMk cId="4223902475" sldId="555"/>
            <ac:spMk id="147" creationId="{C7E58E68-D5F7-4B6A-B0BA-694AF284FE0F}"/>
          </ac:spMkLst>
        </pc:spChg>
        <pc:spChg chg="mod">
          <ac:chgData name="Minesh Patel" userId="a66d4990ec83ac90" providerId="LiveId" clId="{E70EC139-5EF9-417F-83F2-F6E5A3E48B7D}" dt="2021-07-25T17:24:16.677" v="914" actId="571"/>
          <ac:spMkLst>
            <pc:docMk/>
            <pc:sldMk cId="4223902475" sldId="555"/>
            <ac:spMk id="149" creationId="{511B90BD-0B6C-4792-98F5-66CA05440288}"/>
          </ac:spMkLst>
        </pc:spChg>
        <pc:spChg chg="mod">
          <ac:chgData name="Minesh Patel" userId="a66d4990ec83ac90" providerId="LiveId" clId="{E70EC139-5EF9-417F-83F2-F6E5A3E48B7D}" dt="2021-07-25T17:24:16.677" v="914" actId="571"/>
          <ac:spMkLst>
            <pc:docMk/>
            <pc:sldMk cId="4223902475" sldId="555"/>
            <ac:spMk id="150" creationId="{09CD0D54-8465-46F8-BDA5-7E01DAF2C715}"/>
          </ac:spMkLst>
        </pc:spChg>
        <pc:spChg chg="mod">
          <ac:chgData name="Minesh Patel" userId="a66d4990ec83ac90" providerId="LiveId" clId="{E70EC139-5EF9-417F-83F2-F6E5A3E48B7D}" dt="2021-07-25T17:24:16.677" v="914" actId="571"/>
          <ac:spMkLst>
            <pc:docMk/>
            <pc:sldMk cId="4223902475" sldId="555"/>
            <ac:spMk id="151" creationId="{5962E496-10C0-4B66-9BCD-5A4499454ED4}"/>
          </ac:spMkLst>
        </pc:spChg>
        <pc:spChg chg="mod">
          <ac:chgData name="Minesh Patel" userId="a66d4990ec83ac90" providerId="LiveId" clId="{E70EC139-5EF9-417F-83F2-F6E5A3E48B7D}" dt="2021-07-25T17:24:16.677" v="914" actId="571"/>
          <ac:spMkLst>
            <pc:docMk/>
            <pc:sldMk cId="4223902475" sldId="555"/>
            <ac:spMk id="152" creationId="{A22E8ADC-52C6-48E6-8C80-4F2972B752C0}"/>
          </ac:spMkLst>
        </pc:spChg>
        <pc:spChg chg="mod">
          <ac:chgData name="Minesh Patel" userId="a66d4990ec83ac90" providerId="LiveId" clId="{E70EC139-5EF9-417F-83F2-F6E5A3E48B7D}" dt="2021-07-25T17:24:16.677" v="914" actId="571"/>
          <ac:spMkLst>
            <pc:docMk/>
            <pc:sldMk cId="4223902475" sldId="555"/>
            <ac:spMk id="153" creationId="{C0BFB30C-6176-4065-BA93-685143881B33}"/>
          </ac:spMkLst>
        </pc:spChg>
        <pc:spChg chg="mod">
          <ac:chgData name="Minesh Patel" userId="a66d4990ec83ac90" providerId="LiveId" clId="{E70EC139-5EF9-417F-83F2-F6E5A3E48B7D}" dt="2021-07-25T17:28:40.794" v="1068" actId="1076"/>
          <ac:spMkLst>
            <pc:docMk/>
            <pc:sldMk cId="4223902475" sldId="555"/>
            <ac:spMk id="154" creationId="{A3D20CEA-32BA-4102-9ACE-3A490D9A3067}"/>
          </ac:spMkLst>
        </pc:spChg>
        <pc:spChg chg="mod">
          <ac:chgData name="Minesh Patel" userId="a66d4990ec83ac90" providerId="LiveId" clId="{E70EC139-5EF9-417F-83F2-F6E5A3E48B7D}" dt="2021-07-25T17:22:20.204" v="860" actId="165"/>
          <ac:spMkLst>
            <pc:docMk/>
            <pc:sldMk cId="4223902475" sldId="555"/>
            <ac:spMk id="156" creationId="{EC69F786-D013-4D01-9132-39FF3FF327C8}"/>
          </ac:spMkLst>
        </pc:spChg>
        <pc:spChg chg="mod">
          <ac:chgData name="Minesh Patel" userId="a66d4990ec83ac90" providerId="LiveId" clId="{E70EC139-5EF9-417F-83F2-F6E5A3E48B7D}" dt="2021-07-25T17:22:20.204" v="860" actId="165"/>
          <ac:spMkLst>
            <pc:docMk/>
            <pc:sldMk cId="4223902475" sldId="555"/>
            <ac:spMk id="157" creationId="{DA7B8785-AB27-4943-8958-6F4D7564BA24}"/>
          </ac:spMkLst>
        </pc:spChg>
        <pc:spChg chg="mod">
          <ac:chgData name="Minesh Patel" userId="a66d4990ec83ac90" providerId="LiveId" clId="{E70EC139-5EF9-417F-83F2-F6E5A3E48B7D}" dt="2021-07-25T17:22:20.204" v="860" actId="165"/>
          <ac:spMkLst>
            <pc:docMk/>
            <pc:sldMk cId="4223902475" sldId="555"/>
            <ac:spMk id="158" creationId="{4473D5B4-1274-4B95-A53C-8DD4F4751EB5}"/>
          </ac:spMkLst>
        </pc:spChg>
        <pc:spChg chg="mod">
          <ac:chgData name="Minesh Patel" userId="a66d4990ec83ac90" providerId="LiveId" clId="{E70EC139-5EF9-417F-83F2-F6E5A3E48B7D}" dt="2021-07-25T17:22:20.204" v="860" actId="165"/>
          <ac:spMkLst>
            <pc:docMk/>
            <pc:sldMk cId="4223902475" sldId="555"/>
            <ac:spMk id="159" creationId="{0864E838-6358-40B4-A908-3311FF6AA3BE}"/>
          </ac:spMkLst>
        </pc:spChg>
        <pc:spChg chg="mod">
          <ac:chgData name="Minesh Patel" userId="a66d4990ec83ac90" providerId="LiveId" clId="{E70EC139-5EF9-417F-83F2-F6E5A3E48B7D}" dt="2021-07-25T17:22:20.204" v="860" actId="165"/>
          <ac:spMkLst>
            <pc:docMk/>
            <pc:sldMk cId="4223902475" sldId="555"/>
            <ac:spMk id="160" creationId="{4018571D-6BFC-4FA0-828C-0A780C1D52AB}"/>
          </ac:spMkLst>
        </pc:spChg>
        <pc:spChg chg="mod">
          <ac:chgData name="Minesh Patel" userId="a66d4990ec83ac90" providerId="LiveId" clId="{E70EC139-5EF9-417F-83F2-F6E5A3E48B7D}" dt="2021-07-25T17:22:20.204" v="860" actId="165"/>
          <ac:spMkLst>
            <pc:docMk/>
            <pc:sldMk cId="4223902475" sldId="555"/>
            <ac:spMk id="161" creationId="{614F7DCC-AF16-4620-898F-E9FFBD725F6B}"/>
          </ac:spMkLst>
        </pc:spChg>
        <pc:spChg chg="mod">
          <ac:chgData name="Minesh Patel" userId="a66d4990ec83ac90" providerId="LiveId" clId="{E70EC139-5EF9-417F-83F2-F6E5A3E48B7D}" dt="2021-07-25T17:22:20.204" v="860" actId="165"/>
          <ac:spMkLst>
            <pc:docMk/>
            <pc:sldMk cId="4223902475" sldId="555"/>
            <ac:spMk id="162" creationId="{E11FCE16-40EC-4CF5-8FDB-C9A948DB5AD4}"/>
          </ac:spMkLst>
        </pc:spChg>
        <pc:spChg chg="mod">
          <ac:chgData name="Minesh Patel" userId="a66d4990ec83ac90" providerId="LiveId" clId="{E70EC139-5EF9-417F-83F2-F6E5A3E48B7D}" dt="2021-07-25T17:22:20.204" v="860" actId="165"/>
          <ac:spMkLst>
            <pc:docMk/>
            <pc:sldMk cId="4223902475" sldId="555"/>
            <ac:spMk id="164" creationId="{9A9220AB-9CCB-46F4-AA6D-D6C66D7DEE9D}"/>
          </ac:spMkLst>
        </pc:spChg>
        <pc:spChg chg="mod">
          <ac:chgData name="Minesh Patel" userId="a66d4990ec83ac90" providerId="LiveId" clId="{E70EC139-5EF9-417F-83F2-F6E5A3E48B7D}" dt="2021-07-25T17:22:20.204" v="860" actId="165"/>
          <ac:spMkLst>
            <pc:docMk/>
            <pc:sldMk cId="4223902475" sldId="555"/>
            <ac:spMk id="165" creationId="{6B34EF28-A46F-4696-BF99-591E1540DBC9}"/>
          </ac:spMkLst>
        </pc:spChg>
        <pc:spChg chg="mod">
          <ac:chgData name="Minesh Patel" userId="a66d4990ec83ac90" providerId="LiveId" clId="{E70EC139-5EF9-417F-83F2-F6E5A3E48B7D}" dt="2021-07-25T17:22:20.204" v="860" actId="165"/>
          <ac:spMkLst>
            <pc:docMk/>
            <pc:sldMk cId="4223902475" sldId="555"/>
            <ac:spMk id="166" creationId="{5CBD2DFF-6B4D-450C-A734-5BE4E2975936}"/>
          </ac:spMkLst>
        </pc:spChg>
        <pc:spChg chg="mod">
          <ac:chgData name="Minesh Patel" userId="a66d4990ec83ac90" providerId="LiveId" clId="{E70EC139-5EF9-417F-83F2-F6E5A3E48B7D}" dt="2021-07-25T17:22:20.204" v="860" actId="165"/>
          <ac:spMkLst>
            <pc:docMk/>
            <pc:sldMk cId="4223902475" sldId="555"/>
            <ac:spMk id="167" creationId="{73BFEA0D-36AD-42D8-88BF-37F346B17398}"/>
          </ac:spMkLst>
        </pc:spChg>
        <pc:spChg chg="mod">
          <ac:chgData name="Minesh Patel" userId="a66d4990ec83ac90" providerId="LiveId" clId="{E70EC139-5EF9-417F-83F2-F6E5A3E48B7D}" dt="2021-07-25T17:22:20.204" v="860" actId="165"/>
          <ac:spMkLst>
            <pc:docMk/>
            <pc:sldMk cId="4223902475" sldId="555"/>
            <ac:spMk id="168" creationId="{E4F36FDD-893F-43F4-BF37-9FDCFED1BF50}"/>
          </ac:spMkLst>
        </pc:spChg>
        <pc:spChg chg="add mod">
          <ac:chgData name="Minesh Patel" userId="a66d4990ec83ac90" providerId="LiveId" clId="{E70EC139-5EF9-417F-83F2-F6E5A3E48B7D}" dt="2021-07-25T17:50:32.106" v="1658" actId="1076"/>
          <ac:spMkLst>
            <pc:docMk/>
            <pc:sldMk cId="4223902475" sldId="555"/>
            <ac:spMk id="169" creationId="{418B8A6E-E473-4C91-B9CA-E23FB05BB259}"/>
          </ac:spMkLst>
        </pc:spChg>
        <pc:spChg chg="add mod">
          <ac:chgData name="Minesh Patel" userId="a66d4990ec83ac90" providerId="LiveId" clId="{E70EC139-5EF9-417F-83F2-F6E5A3E48B7D}" dt="2021-07-25T17:50:25.381" v="1656" actId="1076"/>
          <ac:spMkLst>
            <pc:docMk/>
            <pc:sldMk cId="4223902475" sldId="555"/>
            <ac:spMk id="170" creationId="{E3CB8E68-F0A7-4EAC-9CE1-3616493E3B1E}"/>
          </ac:spMkLst>
        </pc:spChg>
        <pc:spChg chg="add mod">
          <ac:chgData name="Minesh Patel" userId="a66d4990ec83ac90" providerId="LiveId" clId="{E70EC139-5EF9-417F-83F2-F6E5A3E48B7D}" dt="2021-07-25T17:50:30.496" v="1657" actId="1076"/>
          <ac:spMkLst>
            <pc:docMk/>
            <pc:sldMk cId="4223902475" sldId="555"/>
            <ac:spMk id="171" creationId="{011B7110-5199-4BF9-B29E-2E245C2D441F}"/>
          </ac:spMkLst>
        </pc:spChg>
        <pc:spChg chg="add mod">
          <ac:chgData name="Minesh Patel" userId="a66d4990ec83ac90" providerId="LiveId" clId="{E70EC139-5EF9-417F-83F2-F6E5A3E48B7D}" dt="2021-07-25T17:50:10.556" v="1651" actId="1076"/>
          <ac:spMkLst>
            <pc:docMk/>
            <pc:sldMk cId="4223902475" sldId="555"/>
            <ac:spMk id="172" creationId="{B565768C-3EBA-4292-8D3E-1FB04A5F6A2A}"/>
          </ac:spMkLst>
        </pc:spChg>
        <pc:spChg chg="add mod">
          <ac:chgData name="Minesh Patel" userId="a66d4990ec83ac90" providerId="LiveId" clId="{E70EC139-5EF9-417F-83F2-F6E5A3E48B7D}" dt="2021-07-25T17:50:07.985" v="1649" actId="1076"/>
          <ac:spMkLst>
            <pc:docMk/>
            <pc:sldMk cId="4223902475" sldId="555"/>
            <ac:spMk id="173" creationId="{A615D8E5-0EC2-43C1-9545-1C8F273FF0BA}"/>
          </ac:spMkLst>
        </pc:spChg>
        <pc:spChg chg="add mod">
          <ac:chgData name="Minesh Patel" userId="a66d4990ec83ac90" providerId="LiveId" clId="{E70EC139-5EF9-417F-83F2-F6E5A3E48B7D}" dt="2021-07-25T17:49:56.352" v="1648" actId="1076"/>
          <ac:spMkLst>
            <pc:docMk/>
            <pc:sldMk cId="4223902475" sldId="555"/>
            <ac:spMk id="174" creationId="{AFD944DF-5DD7-434C-957D-012AFD2D999B}"/>
          </ac:spMkLst>
        </pc:spChg>
        <pc:spChg chg="add mod">
          <ac:chgData name="Minesh Patel" userId="a66d4990ec83ac90" providerId="LiveId" clId="{E70EC139-5EF9-417F-83F2-F6E5A3E48B7D}" dt="2021-07-25T17:50:09.265" v="1650" actId="1076"/>
          <ac:spMkLst>
            <pc:docMk/>
            <pc:sldMk cId="4223902475" sldId="555"/>
            <ac:spMk id="175" creationId="{5291DABF-2185-4883-B657-BA45185A8093}"/>
          </ac:spMkLst>
        </pc:spChg>
        <pc:spChg chg="add mod">
          <ac:chgData name="Minesh Patel" userId="a66d4990ec83ac90" providerId="LiveId" clId="{E70EC139-5EF9-417F-83F2-F6E5A3E48B7D}" dt="2021-07-25T17:49:56.352" v="1648" actId="1076"/>
          <ac:spMkLst>
            <pc:docMk/>
            <pc:sldMk cId="4223902475" sldId="555"/>
            <ac:spMk id="176" creationId="{5243CA22-BC45-4401-8367-3C92BF967529}"/>
          </ac:spMkLst>
        </pc:spChg>
        <pc:spChg chg="add mod">
          <ac:chgData name="Minesh Patel" userId="a66d4990ec83ac90" providerId="LiveId" clId="{E70EC139-5EF9-417F-83F2-F6E5A3E48B7D}" dt="2021-07-25T17:24:57.982" v="932" actId="571"/>
          <ac:spMkLst>
            <pc:docMk/>
            <pc:sldMk cId="4223902475" sldId="555"/>
            <ac:spMk id="177" creationId="{97DEFAAC-01D3-4A9F-87E6-4A09D1F13423}"/>
          </ac:spMkLst>
        </pc:spChg>
        <pc:spChg chg="add mod">
          <ac:chgData name="Minesh Patel" userId="a66d4990ec83ac90" providerId="LiveId" clId="{E70EC139-5EF9-417F-83F2-F6E5A3E48B7D}" dt="2021-07-25T17:24:57.982" v="932" actId="571"/>
          <ac:spMkLst>
            <pc:docMk/>
            <pc:sldMk cId="4223902475" sldId="555"/>
            <ac:spMk id="178" creationId="{DBA06FE1-50C2-421E-9F52-20C262AE8C37}"/>
          </ac:spMkLst>
        </pc:spChg>
        <pc:spChg chg="add del mod">
          <ac:chgData name="Minesh Patel" userId="a66d4990ec83ac90" providerId="LiveId" clId="{E70EC139-5EF9-417F-83F2-F6E5A3E48B7D}" dt="2021-07-25T17:25:04.157" v="936" actId="478"/>
          <ac:spMkLst>
            <pc:docMk/>
            <pc:sldMk cId="4223902475" sldId="555"/>
            <ac:spMk id="179" creationId="{30300A0D-58EA-40C5-B31E-EAF7AE45C787}"/>
          </ac:spMkLst>
        </pc:spChg>
        <pc:spChg chg="add mod">
          <ac:chgData name="Minesh Patel" userId="a66d4990ec83ac90" providerId="LiveId" clId="{E70EC139-5EF9-417F-83F2-F6E5A3E48B7D}" dt="2021-07-25T17:49:56.352" v="1648" actId="1076"/>
          <ac:spMkLst>
            <pc:docMk/>
            <pc:sldMk cId="4223902475" sldId="555"/>
            <ac:spMk id="180" creationId="{E2551062-1132-4F1C-9522-525C4A4EB267}"/>
          </ac:spMkLst>
        </pc:spChg>
        <pc:spChg chg="add mod">
          <ac:chgData name="Minesh Patel" userId="a66d4990ec83ac90" providerId="LiveId" clId="{E70EC139-5EF9-417F-83F2-F6E5A3E48B7D}" dt="2021-07-25T17:25:44.684" v="959" actId="571"/>
          <ac:spMkLst>
            <pc:docMk/>
            <pc:sldMk cId="4223902475" sldId="555"/>
            <ac:spMk id="181" creationId="{ABEFDDE3-1FB3-45C5-BEBC-D79AE9450A78}"/>
          </ac:spMkLst>
        </pc:spChg>
        <pc:spChg chg="add mod">
          <ac:chgData name="Minesh Patel" userId="a66d4990ec83ac90" providerId="LiveId" clId="{E70EC139-5EF9-417F-83F2-F6E5A3E48B7D}" dt="2021-07-25T17:25:44.684" v="959" actId="571"/>
          <ac:spMkLst>
            <pc:docMk/>
            <pc:sldMk cId="4223902475" sldId="555"/>
            <ac:spMk id="182" creationId="{135159A3-AC92-4ABD-9218-9504F18CD438}"/>
          </ac:spMkLst>
        </pc:spChg>
        <pc:spChg chg="add mod">
          <ac:chgData name="Minesh Patel" userId="a66d4990ec83ac90" providerId="LiveId" clId="{E70EC139-5EF9-417F-83F2-F6E5A3E48B7D}" dt="2021-07-25T17:50:12.619" v="1652" actId="1076"/>
          <ac:spMkLst>
            <pc:docMk/>
            <pc:sldMk cId="4223902475" sldId="555"/>
            <ac:spMk id="183" creationId="{F04F821E-EC8A-45F7-8A37-25D47589F130}"/>
          </ac:spMkLst>
        </pc:spChg>
        <pc:spChg chg="add mod">
          <ac:chgData name="Minesh Patel" userId="a66d4990ec83ac90" providerId="LiveId" clId="{E70EC139-5EF9-417F-83F2-F6E5A3E48B7D}" dt="2021-07-25T17:49:56.352" v="1648" actId="1076"/>
          <ac:spMkLst>
            <pc:docMk/>
            <pc:sldMk cId="4223902475" sldId="555"/>
            <ac:spMk id="187" creationId="{1AC96A5A-725B-4AA1-B66A-1A0DFFA0243E}"/>
          </ac:spMkLst>
        </pc:spChg>
        <pc:spChg chg="add del mod">
          <ac:chgData name="Minesh Patel" userId="a66d4990ec83ac90" providerId="LiveId" clId="{E70EC139-5EF9-417F-83F2-F6E5A3E48B7D}" dt="2021-07-25T17:27:38.953" v="1019" actId="478"/>
          <ac:spMkLst>
            <pc:docMk/>
            <pc:sldMk cId="4223902475" sldId="555"/>
            <ac:spMk id="188" creationId="{438A6414-3531-475D-A4B9-A6CE248E6297}"/>
          </ac:spMkLst>
        </pc:spChg>
        <pc:spChg chg="del mod topLvl">
          <ac:chgData name="Minesh Patel" userId="a66d4990ec83ac90" providerId="LiveId" clId="{E70EC139-5EF9-417F-83F2-F6E5A3E48B7D}" dt="2021-07-25T17:13:52.488" v="607" actId="478"/>
          <ac:spMkLst>
            <pc:docMk/>
            <pc:sldMk cId="4223902475" sldId="555"/>
            <ac:spMk id="194" creationId="{61166180-76AC-4FD6-9ABB-CA5227C0D54A}"/>
          </ac:spMkLst>
        </pc:spChg>
        <pc:spChg chg="del mod topLvl">
          <ac:chgData name="Minesh Patel" userId="a66d4990ec83ac90" providerId="LiveId" clId="{E70EC139-5EF9-417F-83F2-F6E5A3E48B7D}" dt="2021-07-25T17:22:30.408" v="868" actId="478"/>
          <ac:spMkLst>
            <pc:docMk/>
            <pc:sldMk cId="4223902475" sldId="555"/>
            <ac:spMk id="195" creationId="{BC020653-BD51-4793-B367-168047397EE4}"/>
          </ac:spMkLst>
        </pc:spChg>
        <pc:spChg chg="del mod topLvl">
          <ac:chgData name="Minesh Patel" userId="a66d4990ec83ac90" providerId="LiveId" clId="{E70EC139-5EF9-417F-83F2-F6E5A3E48B7D}" dt="2021-07-25T17:13:52.488" v="607" actId="478"/>
          <ac:spMkLst>
            <pc:docMk/>
            <pc:sldMk cId="4223902475" sldId="555"/>
            <ac:spMk id="196" creationId="{2C06823F-6075-470B-9D78-BA926BC2B667}"/>
          </ac:spMkLst>
        </pc:spChg>
        <pc:spChg chg="add del mod topLvl">
          <ac:chgData name="Minesh Patel" userId="a66d4990ec83ac90" providerId="LiveId" clId="{E70EC139-5EF9-417F-83F2-F6E5A3E48B7D}" dt="2021-07-25T17:22:29.414" v="866" actId="478"/>
          <ac:spMkLst>
            <pc:docMk/>
            <pc:sldMk cId="4223902475" sldId="555"/>
            <ac:spMk id="197" creationId="{1476C389-D6ED-4C0A-AFE4-A350138AD804}"/>
          </ac:spMkLst>
        </pc:spChg>
        <pc:spChg chg="del mod topLvl">
          <ac:chgData name="Minesh Patel" userId="a66d4990ec83ac90" providerId="LiveId" clId="{E70EC139-5EF9-417F-83F2-F6E5A3E48B7D}" dt="2021-07-25T17:13:52.488" v="607" actId="478"/>
          <ac:spMkLst>
            <pc:docMk/>
            <pc:sldMk cId="4223902475" sldId="555"/>
            <ac:spMk id="198" creationId="{72072284-B564-4E44-A50A-EAB1D68342CF}"/>
          </ac:spMkLst>
        </pc:spChg>
        <pc:spChg chg="del mod topLvl">
          <ac:chgData name="Minesh Patel" userId="a66d4990ec83ac90" providerId="LiveId" clId="{E70EC139-5EF9-417F-83F2-F6E5A3E48B7D}" dt="2021-07-25T17:22:29.952" v="867" actId="478"/>
          <ac:spMkLst>
            <pc:docMk/>
            <pc:sldMk cId="4223902475" sldId="555"/>
            <ac:spMk id="199" creationId="{691535AF-48ED-4BF8-B9B1-369D4229A2D6}"/>
          </ac:spMkLst>
        </pc:spChg>
        <pc:spChg chg="del mod topLvl">
          <ac:chgData name="Minesh Patel" userId="a66d4990ec83ac90" providerId="LiveId" clId="{E70EC139-5EF9-417F-83F2-F6E5A3E48B7D}" dt="2021-07-25T17:13:52.488" v="607" actId="478"/>
          <ac:spMkLst>
            <pc:docMk/>
            <pc:sldMk cId="4223902475" sldId="555"/>
            <ac:spMk id="200" creationId="{2F5588B2-7680-46B4-9B0A-6019074A575C}"/>
          </ac:spMkLst>
        </pc:spChg>
        <pc:grpChg chg="add del mod">
          <ac:chgData name="Minesh Patel" userId="a66d4990ec83ac90" providerId="LiveId" clId="{E70EC139-5EF9-417F-83F2-F6E5A3E48B7D}" dt="2021-07-25T17:22:20.204" v="860" actId="165"/>
          <ac:grpSpMkLst>
            <pc:docMk/>
            <pc:sldMk cId="4223902475" sldId="555"/>
            <ac:grpSpMk id="2" creationId="{B7A66BCF-4E34-434A-9847-C440D9EF13E4}"/>
          </ac:grpSpMkLst>
        </pc:grpChg>
        <pc:grpChg chg="add mod">
          <ac:chgData name="Minesh Patel" userId="a66d4990ec83ac90" providerId="LiveId" clId="{E70EC139-5EF9-417F-83F2-F6E5A3E48B7D}" dt="2021-07-25T19:56:27.357" v="1691" actId="164"/>
          <ac:grpSpMkLst>
            <pc:docMk/>
            <pc:sldMk cId="4223902475" sldId="555"/>
            <ac:grpSpMk id="12" creationId="{09451FC3-3CBF-49F9-A68D-FEC1164CFB11}"/>
          </ac:grpSpMkLst>
        </pc:grpChg>
        <pc:grpChg chg="del">
          <ac:chgData name="Minesh Patel" userId="a66d4990ec83ac90" providerId="LiveId" clId="{E70EC139-5EF9-417F-83F2-F6E5A3E48B7D}" dt="2021-07-25T17:13:49.919" v="605" actId="165"/>
          <ac:grpSpMkLst>
            <pc:docMk/>
            <pc:sldMk cId="4223902475" sldId="555"/>
            <ac:grpSpMk id="14" creationId="{21494433-D314-44D3-B433-8B1681D3EE79}"/>
          </ac:grpSpMkLst>
        </pc:grpChg>
        <pc:grpChg chg="add del mod">
          <ac:chgData name="Minesh Patel" userId="a66d4990ec83ac90" providerId="LiveId" clId="{E70EC139-5EF9-417F-83F2-F6E5A3E48B7D}" dt="2021-07-25T17:12:36.781" v="567"/>
          <ac:grpSpMkLst>
            <pc:docMk/>
            <pc:sldMk cId="4223902475" sldId="555"/>
            <ac:grpSpMk id="36" creationId="{655FD09F-F1E4-4A47-9AD0-423FFEB05EA0}"/>
          </ac:grpSpMkLst>
        </pc:grpChg>
        <pc:grpChg chg="add del mod">
          <ac:chgData name="Minesh Patel" userId="a66d4990ec83ac90" providerId="LiveId" clId="{E70EC139-5EF9-417F-83F2-F6E5A3E48B7D}" dt="2021-07-25T17:14:31.523" v="619" actId="21"/>
          <ac:grpSpMkLst>
            <pc:docMk/>
            <pc:sldMk cId="4223902475" sldId="555"/>
            <ac:grpSpMk id="41" creationId="{BD1550B7-0287-45A5-BD34-A21630161897}"/>
          </ac:grpSpMkLst>
        </pc:grpChg>
        <pc:grpChg chg="add del mod">
          <ac:chgData name="Minesh Patel" userId="a66d4990ec83ac90" providerId="LiveId" clId="{E70EC139-5EF9-417F-83F2-F6E5A3E48B7D}" dt="2021-07-25T17:22:20.204" v="860" actId="165"/>
          <ac:grpSpMkLst>
            <pc:docMk/>
            <pc:sldMk cId="4223902475" sldId="555"/>
            <ac:grpSpMk id="44" creationId="{3BB5FA8A-AEA2-4C45-94BF-B40CA3D6AFF5}"/>
          </ac:grpSpMkLst>
        </pc:grpChg>
        <pc:grpChg chg="del mod topLvl">
          <ac:chgData name="Minesh Patel" userId="a66d4990ec83ac90" providerId="LiveId" clId="{E70EC139-5EF9-417F-83F2-F6E5A3E48B7D}" dt="2021-07-25T17:23:38.825" v="896" actId="478"/>
          <ac:grpSpMkLst>
            <pc:docMk/>
            <pc:sldMk cId="4223902475" sldId="555"/>
            <ac:grpSpMk id="45" creationId="{623B826B-31B6-43A7-B370-8B6B75000DC6}"/>
          </ac:grpSpMkLst>
        </pc:grpChg>
        <pc:grpChg chg="mod">
          <ac:chgData name="Minesh Patel" userId="a66d4990ec83ac90" providerId="LiveId" clId="{E70EC139-5EF9-417F-83F2-F6E5A3E48B7D}" dt="2021-07-25T17:22:20.204" v="860" actId="165"/>
          <ac:grpSpMkLst>
            <pc:docMk/>
            <pc:sldMk cId="4223902475" sldId="555"/>
            <ac:grpSpMk id="64" creationId="{9156841F-4523-42FD-B3AB-280BDF3EC480}"/>
          </ac:grpSpMkLst>
        </pc:grpChg>
        <pc:grpChg chg="add del mod">
          <ac:chgData name="Minesh Patel" userId="a66d4990ec83ac90" providerId="LiveId" clId="{E70EC139-5EF9-417F-83F2-F6E5A3E48B7D}" dt="2021-07-25T17:22:20.204" v="860" actId="165"/>
          <ac:grpSpMkLst>
            <pc:docMk/>
            <pc:sldMk cId="4223902475" sldId="555"/>
            <ac:grpSpMk id="70" creationId="{45062FA7-7FC8-40F4-9850-2E3591DF1EF6}"/>
          </ac:grpSpMkLst>
        </pc:grpChg>
        <pc:grpChg chg="del mod topLvl">
          <ac:chgData name="Minesh Patel" userId="a66d4990ec83ac90" providerId="LiveId" clId="{E70EC139-5EF9-417F-83F2-F6E5A3E48B7D}" dt="2021-07-25T17:24:13.399" v="913" actId="478"/>
          <ac:grpSpMkLst>
            <pc:docMk/>
            <pc:sldMk cId="4223902475" sldId="555"/>
            <ac:grpSpMk id="71" creationId="{40AF40F2-2174-405B-B29B-D0F799E5170E}"/>
          </ac:grpSpMkLst>
        </pc:grpChg>
        <pc:grpChg chg="mod">
          <ac:chgData name="Minesh Patel" userId="a66d4990ec83ac90" providerId="LiveId" clId="{E70EC139-5EF9-417F-83F2-F6E5A3E48B7D}" dt="2021-07-25T17:22:20.204" v="860" actId="165"/>
          <ac:grpSpMkLst>
            <pc:docMk/>
            <pc:sldMk cId="4223902475" sldId="555"/>
            <ac:grpSpMk id="88" creationId="{6C9E53E7-FDF7-4CF2-9055-8F8EF635522D}"/>
          </ac:grpSpMkLst>
        </pc:grpChg>
        <pc:grpChg chg="add del mod">
          <ac:chgData name="Minesh Patel" userId="a66d4990ec83ac90" providerId="LiveId" clId="{E70EC139-5EF9-417F-83F2-F6E5A3E48B7D}" dt="2021-07-25T17:23:04.577" v="879" actId="165"/>
          <ac:grpSpMkLst>
            <pc:docMk/>
            <pc:sldMk cId="4223902475" sldId="555"/>
            <ac:grpSpMk id="101" creationId="{67B08046-348A-4E36-B8F8-CFD9ADFB09D3}"/>
          </ac:grpSpMkLst>
        </pc:grpChg>
        <pc:grpChg chg="mod ord topLvl">
          <ac:chgData name="Minesh Patel" userId="a66d4990ec83ac90" providerId="LiveId" clId="{E70EC139-5EF9-417F-83F2-F6E5A3E48B7D}" dt="2021-07-25T17:49:28.694" v="1635" actId="1076"/>
          <ac:grpSpMkLst>
            <pc:docMk/>
            <pc:sldMk cId="4223902475" sldId="555"/>
            <ac:grpSpMk id="102" creationId="{E062E663-E1F5-4E39-BE71-034B10A516A0}"/>
          </ac:grpSpMkLst>
        </pc:grpChg>
        <pc:grpChg chg="mod">
          <ac:chgData name="Minesh Patel" userId="a66d4990ec83ac90" providerId="LiveId" clId="{E70EC139-5EF9-417F-83F2-F6E5A3E48B7D}" dt="2021-07-25T17:23:04.577" v="879" actId="165"/>
          <ac:grpSpMkLst>
            <pc:docMk/>
            <pc:sldMk cId="4223902475" sldId="555"/>
            <ac:grpSpMk id="113" creationId="{15DC1E5D-45DB-442D-B236-7530E5D608F9}"/>
          </ac:grpSpMkLst>
        </pc:grpChg>
        <pc:grpChg chg="add mod">
          <ac:chgData name="Minesh Patel" userId="a66d4990ec83ac90" providerId="LiveId" clId="{E70EC139-5EF9-417F-83F2-F6E5A3E48B7D}" dt="2021-07-25T17:49:28.694" v="1635" actId="1076"/>
          <ac:grpSpMkLst>
            <pc:docMk/>
            <pc:sldMk cId="4223902475" sldId="555"/>
            <ac:grpSpMk id="119" creationId="{4A8AA8D9-F5C5-4C3D-B3ED-C6F4890EFBD1}"/>
          </ac:grpSpMkLst>
        </pc:grpChg>
        <pc:grpChg chg="mod">
          <ac:chgData name="Minesh Patel" userId="a66d4990ec83ac90" providerId="LiveId" clId="{E70EC139-5EF9-417F-83F2-F6E5A3E48B7D}" dt="2021-07-25T17:23:43.592" v="897" actId="571"/>
          <ac:grpSpMkLst>
            <pc:docMk/>
            <pc:sldMk cId="4223902475" sldId="555"/>
            <ac:grpSpMk id="127" creationId="{0C03955C-95F6-4970-B050-F7426852DF3F}"/>
          </ac:grpSpMkLst>
        </pc:grpChg>
        <pc:grpChg chg="add mod">
          <ac:chgData name="Minesh Patel" userId="a66d4990ec83ac90" providerId="LiveId" clId="{E70EC139-5EF9-417F-83F2-F6E5A3E48B7D}" dt="2021-07-25T17:49:56.352" v="1648" actId="1076"/>
          <ac:grpSpMkLst>
            <pc:docMk/>
            <pc:sldMk cId="4223902475" sldId="555"/>
            <ac:grpSpMk id="140" creationId="{399565EB-67C7-4AB5-8AA8-8845E4968C6E}"/>
          </ac:grpSpMkLst>
        </pc:grpChg>
        <pc:grpChg chg="mod">
          <ac:chgData name="Minesh Patel" userId="a66d4990ec83ac90" providerId="LiveId" clId="{E70EC139-5EF9-417F-83F2-F6E5A3E48B7D}" dt="2021-07-25T17:24:16.677" v="914" actId="571"/>
          <ac:grpSpMkLst>
            <pc:docMk/>
            <pc:sldMk cId="4223902475" sldId="555"/>
            <ac:grpSpMk id="148" creationId="{0467818D-291F-470C-B856-384E27F44FA7}"/>
          </ac:grpSpMkLst>
        </pc:grpChg>
        <pc:grpChg chg="del mod topLvl">
          <ac:chgData name="Minesh Patel" userId="a66d4990ec83ac90" providerId="LiveId" clId="{E70EC139-5EF9-417F-83F2-F6E5A3E48B7D}" dt="2021-07-25T17:23:18.601" v="889" actId="478"/>
          <ac:grpSpMkLst>
            <pc:docMk/>
            <pc:sldMk cId="4223902475" sldId="555"/>
            <ac:grpSpMk id="155" creationId="{154FCC04-04F3-4C38-B680-E87F98BABCEE}"/>
          </ac:grpSpMkLst>
        </pc:grpChg>
        <pc:grpChg chg="mod">
          <ac:chgData name="Minesh Patel" userId="a66d4990ec83ac90" providerId="LiveId" clId="{E70EC139-5EF9-417F-83F2-F6E5A3E48B7D}" dt="2021-07-25T17:22:20.204" v="860" actId="165"/>
          <ac:grpSpMkLst>
            <pc:docMk/>
            <pc:sldMk cId="4223902475" sldId="555"/>
            <ac:grpSpMk id="163" creationId="{1FB3DB56-1EB2-44E6-BE08-1906067F0E7F}"/>
          </ac:grpSpMkLst>
        </pc:grpChg>
        <pc:cxnChg chg="mod">
          <ac:chgData name="Minesh Patel" userId="a66d4990ec83ac90" providerId="LiveId" clId="{E70EC139-5EF9-417F-83F2-F6E5A3E48B7D}" dt="2021-07-25T17:12:31.787" v="564"/>
          <ac:cxnSpMkLst>
            <pc:docMk/>
            <pc:sldMk cId="4223902475" sldId="555"/>
            <ac:cxnSpMk id="40" creationId="{A84A0B5C-093C-4F8C-ADCF-99B0273C9FF1}"/>
          </ac:cxnSpMkLst>
        </pc:cxnChg>
        <pc:cxnChg chg="del mod topLvl">
          <ac:chgData name="Minesh Patel" userId="a66d4990ec83ac90" providerId="LiveId" clId="{E70EC139-5EF9-417F-83F2-F6E5A3E48B7D}" dt="2021-07-25T17:14:31.523" v="619" actId="21"/>
          <ac:cxnSpMkLst>
            <pc:docMk/>
            <pc:sldMk cId="4223902475" sldId="555"/>
            <ac:cxnSpMk id="43" creationId="{A68F357F-0C4C-499B-9A34-B7CC10DA3171}"/>
          </ac:cxnSpMkLst>
        </pc:cxnChg>
        <pc:cxnChg chg="add mod">
          <ac:chgData name="Minesh Patel" userId="a66d4990ec83ac90" providerId="LiveId" clId="{E70EC139-5EF9-417F-83F2-F6E5A3E48B7D}" dt="2021-07-25T19:56:27.357" v="1691" actId="164"/>
          <ac:cxnSpMkLst>
            <pc:docMk/>
            <pc:sldMk cId="4223902475" sldId="555"/>
            <ac:cxnSpMk id="94" creationId="{5ADE17CD-3334-45B8-B737-D9484C920130}"/>
          </ac:cxnSpMkLst>
        </pc:cxnChg>
        <pc:cxnChg chg="del mod topLvl">
          <ac:chgData name="Minesh Patel" userId="a66d4990ec83ac90" providerId="LiveId" clId="{E70EC139-5EF9-417F-83F2-F6E5A3E48B7D}" dt="2021-07-25T17:23:06.309" v="880" actId="478"/>
          <ac:cxnSpMkLst>
            <pc:docMk/>
            <pc:sldMk cId="4223902475" sldId="555"/>
            <ac:cxnSpMk id="104" creationId="{DEB664A9-1692-489C-9C20-BE0DF895ED60}"/>
          </ac:cxnSpMkLst>
        </pc:cxnChg>
        <pc:cxnChg chg="add mod">
          <ac:chgData name="Minesh Patel" userId="a66d4990ec83ac90" providerId="LiveId" clId="{E70EC139-5EF9-417F-83F2-F6E5A3E48B7D}" dt="2021-07-25T17:49:28.694" v="1635" actId="1076"/>
          <ac:cxnSpMkLst>
            <pc:docMk/>
            <pc:sldMk cId="4223902475" sldId="555"/>
            <ac:cxnSpMk id="184" creationId="{AA7E89E9-3CAC-4A12-BDCA-20DEFA0989B1}"/>
          </ac:cxnSpMkLst>
        </pc:cxnChg>
        <pc:cxnChg chg="add mod">
          <ac:chgData name="Minesh Patel" userId="a66d4990ec83ac90" providerId="LiveId" clId="{E70EC139-5EF9-417F-83F2-F6E5A3E48B7D}" dt="2021-07-25T17:49:28.694" v="1635" actId="1076"/>
          <ac:cxnSpMkLst>
            <pc:docMk/>
            <pc:sldMk cId="4223902475" sldId="555"/>
            <ac:cxnSpMk id="185" creationId="{BDBE43A4-535C-4C44-8C4C-99814C62C4A8}"/>
          </ac:cxnSpMkLst>
        </pc:cxnChg>
        <pc:cxnChg chg="add mod">
          <ac:chgData name="Minesh Patel" userId="a66d4990ec83ac90" providerId="LiveId" clId="{E70EC139-5EF9-417F-83F2-F6E5A3E48B7D}" dt="2021-07-25T17:49:56.352" v="1648" actId="1076"/>
          <ac:cxnSpMkLst>
            <pc:docMk/>
            <pc:sldMk cId="4223902475" sldId="555"/>
            <ac:cxnSpMk id="186" creationId="{27953FDD-77D9-40AE-A63C-5048C7D9D8E4}"/>
          </ac:cxnSpMkLst>
        </pc:cxnChg>
      </pc:sldChg>
      <pc:sldChg chg="delSp modSp add del mod">
        <pc:chgData name="Minesh Patel" userId="a66d4990ec83ac90" providerId="LiveId" clId="{E70EC139-5EF9-417F-83F2-F6E5A3E48B7D}" dt="2021-07-25T17:46:24.893" v="1600" actId="47"/>
        <pc:sldMkLst>
          <pc:docMk/>
          <pc:sldMk cId="3923693397" sldId="556"/>
        </pc:sldMkLst>
        <pc:spChg chg="del">
          <ac:chgData name="Minesh Patel" userId="a66d4990ec83ac90" providerId="LiveId" clId="{E70EC139-5EF9-417F-83F2-F6E5A3E48B7D}" dt="2021-07-25T17:45:12.987" v="1585" actId="478"/>
          <ac:spMkLst>
            <pc:docMk/>
            <pc:sldMk cId="3923693397" sldId="556"/>
            <ac:spMk id="52" creationId="{5B10C6B7-E097-4413-8781-654D879DB223}"/>
          </ac:spMkLst>
        </pc:spChg>
        <pc:spChg chg="del">
          <ac:chgData name="Minesh Patel" userId="a66d4990ec83ac90" providerId="LiveId" clId="{E70EC139-5EF9-417F-83F2-F6E5A3E48B7D}" dt="2021-07-25T17:45:11.978" v="1584" actId="478"/>
          <ac:spMkLst>
            <pc:docMk/>
            <pc:sldMk cId="3923693397" sldId="556"/>
            <ac:spMk id="55" creationId="{0FBB2101-9326-40B1-AC99-16A57B3DE76A}"/>
          </ac:spMkLst>
        </pc:spChg>
        <pc:spChg chg="mod">
          <ac:chgData name="Minesh Patel" userId="a66d4990ec83ac90" providerId="LiveId" clId="{E70EC139-5EF9-417F-83F2-F6E5A3E48B7D}" dt="2021-07-25T17:45:27.700" v="1586" actId="1076"/>
          <ac:spMkLst>
            <pc:docMk/>
            <pc:sldMk cId="3923693397" sldId="556"/>
            <ac:spMk id="86" creationId="{E9A6A596-0DB9-4FF7-BCE6-29F332A4224A}"/>
          </ac:spMkLst>
        </pc:spChg>
        <pc:grpChg chg="mod">
          <ac:chgData name="Minesh Patel" userId="a66d4990ec83ac90" providerId="LiveId" clId="{E70EC139-5EF9-417F-83F2-F6E5A3E48B7D}" dt="2021-07-25T17:45:27.700" v="1586" actId="1076"/>
          <ac:grpSpMkLst>
            <pc:docMk/>
            <pc:sldMk cId="3923693397" sldId="556"/>
            <ac:grpSpMk id="162" creationId="{1F364078-1F59-44D5-B24B-4AC96B9B3271}"/>
          </ac:grpSpMkLst>
        </pc:grpChg>
        <pc:grpChg chg="mod">
          <ac:chgData name="Minesh Patel" userId="a66d4990ec83ac90" providerId="LiveId" clId="{E70EC139-5EF9-417F-83F2-F6E5A3E48B7D}" dt="2021-07-25T17:45:27.700" v="1586" actId="1076"/>
          <ac:grpSpMkLst>
            <pc:docMk/>
            <pc:sldMk cId="3923693397" sldId="556"/>
            <ac:grpSpMk id="166" creationId="{0E6B0BDA-2644-47CD-940B-A93B7676AC75}"/>
          </ac:grpSpMkLst>
        </pc:grpChg>
        <pc:grpChg chg="mod">
          <ac:chgData name="Minesh Patel" userId="a66d4990ec83ac90" providerId="LiveId" clId="{E70EC139-5EF9-417F-83F2-F6E5A3E48B7D}" dt="2021-07-25T17:45:27.700" v="1586" actId="1076"/>
          <ac:grpSpMkLst>
            <pc:docMk/>
            <pc:sldMk cId="3923693397" sldId="556"/>
            <ac:grpSpMk id="170" creationId="{FFB30F0A-0342-423C-906D-C05678D6CF1C}"/>
          </ac:grpSpMkLst>
        </pc:grpChg>
      </pc:sldChg>
      <pc:sldChg chg="addSp delSp modSp add mod delAnim modAnim">
        <pc:chgData name="Minesh Patel" userId="a66d4990ec83ac90" providerId="LiveId" clId="{E70EC139-5EF9-417F-83F2-F6E5A3E48B7D}" dt="2021-07-25T20:12:22.477" v="1713" actId="207"/>
        <pc:sldMkLst>
          <pc:docMk/>
          <pc:sldMk cId="2289706122" sldId="557"/>
        </pc:sldMkLst>
        <pc:spChg chg="del">
          <ac:chgData name="Minesh Patel" userId="a66d4990ec83ac90" providerId="LiveId" clId="{E70EC139-5EF9-417F-83F2-F6E5A3E48B7D}" dt="2021-07-25T17:45:40.684" v="1588" actId="478"/>
          <ac:spMkLst>
            <pc:docMk/>
            <pc:sldMk cId="2289706122" sldId="557"/>
            <ac:spMk id="8" creationId="{0975D5CA-1C63-4418-AACC-5CE8C1C611C3}"/>
          </ac:spMkLst>
        </pc:spChg>
        <pc:spChg chg="mod">
          <ac:chgData name="Minesh Patel" userId="a66d4990ec83ac90" providerId="LiveId" clId="{E70EC139-5EF9-417F-83F2-F6E5A3E48B7D}" dt="2021-07-25T17:45:46.030" v="1589"/>
          <ac:spMkLst>
            <pc:docMk/>
            <pc:sldMk cId="2289706122" sldId="557"/>
            <ac:spMk id="49" creationId="{7121CA36-3F26-43EB-A915-1EC15339C65B}"/>
          </ac:spMkLst>
        </pc:spChg>
        <pc:spChg chg="mod">
          <ac:chgData name="Minesh Patel" userId="a66d4990ec83ac90" providerId="LiveId" clId="{E70EC139-5EF9-417F-83F2-F6E5A3E48B7D}" dt="2021-07-25T17:45:46.030" v="1589"/>
          <ac:spMkLst>
            <pc:docMk/>
            <pc:sldMk cId="2289706122" sldId="557"/>
            <ac:spMk id="50" creationId="{3260D52C-1780-4633-84D9-E57BE583EDA4}"/>
          </ac:spMkLst>
        </pc:spChg>
        <pc:spChg chg="del">
          <ac:chgData name="Minesh Patel" userId="a66d4990ec83ac90" providerId="LiveId" clId="{E70EC139-5EF9-417F-83F2-F6E5A3E48B7D}" dt="2021-07-25T17:45:40.684" v="1588" actId="478"/>
          <ac:spMkLst>
            <pc:docMk/>
            <pc:sldMk cId="2289706122" sldId="557"/>
            <ac:spMk id="52" creationId="{5B10C6B7-E097-4413-8781-654D879DB223}"/>
          </ac:spMkLst>
        </pc:spChg>
        <pc:spChg chg="mod">
          <ac:chgData name="Minesh Patel" userId="a66d4990ec83ac90" providerId="LiveId" clId="{E70EC139-5EF9-417F-83F2-F6E5A3E48B7D}" dt="2021-07-25T17:45:46.030" v="1589"/>
          <ac:spMkLst>
            <pc:docMk/>
            <pc:sldMk cId="2289706122" sldId="557"/>
            <ac:spMk id="53" creationId="{A638FB10-A390-4F5E-855B-B228645EA5C0}"/>
          </ac:spMkLst>
        </pc:spChg>
        <pc:spChg chg="del">
          <ac:chgData name="Minesh Patel" userId="a66d4990ec83ac90" providerId="LiveId" clId="{E70EC139-5EF9-417F-83F2-F6E5A3E48B7D}" dt="2021-07-25T17:45:40.684" v="1588" actId="478"/>
          <ac:spMkLst>
            <pc:docMk/>
            <pc:sldMk cId="2289706122" sldId="557"/>
            <ac:spMk id="55" creationId="{0FBB2101-9326-40B1-AC99-16A57B3DE76A}"/>
          </ac:spMkLst>
        </pc:spChg>
        <pc:spChg chg="mod">
          <ac:chgData name="Minesh Patel" userId="a66d4990ec83ac90" providerId="LiveId" clId="{E70EC139-5EF9-417F-83F2-F6E5A3E48B7D}" dt="2021-07-25T17:45:46.030" v="1589"/>
          <ac:spMkLst>
            <pc:docMk/>
            <pc:sldMk cId="2289706122" sldId="557"/>
            <ac:spMk id="56" creationId="{B6E4B865-7AC9-44E6-A3FD-A77AD1DA9050}"/>
          </ac:spMkLst>
        </pc:spChg>
        <pc:spChg chg="del">
          <ac:chgData name="Minesh Patel" userId="a66d4990ec83ac90" providerId="LiveId" clId="{E70EC139-5EF9-417F-83F2-F6E5A3E48B7D}" dt="2021-07-25T17:45:40.684" v="1588" actId="478"/>
          <ac:spMkLst>
            <pc:docMk/>
            <pc:sldMk cId="2289706122" sldId="557"/>
            <ac:spMk id="58" creationId="{CA0988F9-8BBB-4EAF-8563-349E261F88B0}"/>
          </ac:spMkLst>
        </pc:spChg>
        <pc:spChg chg="mod">
          <ac:chgData name="Minesh Patel" userId="a66d4990ec83ac90" providerId="LiveId" clId="{E70EC139-5EF9-417F-83F2-F6E5A3E48B7D}" dt="2021-07-25T17:45:46.030" v="1589"/>
          <ac:spMkLst>
            <pc:docMk/>
            <pc:sldMk cId="2289706122" sldId="557"/>
            <ac:spMk id="59" creationId="{65A5DFF1-0B00-400A-8532-C795DB0B1477}"/>
          </ac:spMkLst>
        </pc:spChg>
        <pc:spChg chg="mod">
          <ac:chgData name="Minesh Patel" userId="a66d4990ec83ac90" providerId="LiveId" clId="{E70EC139-5EF9-417F-83F2-F6E5A3E48B7D}" dt="2021-07-25T17:45:46.030" v="1589"/>
          <ac:spMkLst>
            <pc:docMk/>
            <pc:sldMk cId="2289706122" sldId="557"/>
            <ac:spMk id="61" creationId="{4A1B9126-FFD6-409D-BA67-1902F117071D}"/>
          </ac:spMkLst>
        </pc:spChg>
        <pc:spChg chg="del">
          <ac:chgData name="Minesh Patel" userId="a66d4990ec83ac90" providerId="LiveId" clId="{E70EC139-5EF9-417F-83F2-F6E5A3E48B7D}" dt="2021-07-25T17:45:40.684" v="1588" actId="478"/>
          <ac:spMkLst>
            <pc:docMk/>
            <pc:sldMk cId="2289706122" sldId="557"/>
            <ac:spMk id="64" creationId="{4D1CB4D6-004E-4DD3-9E91-9632B1B7BD0A}"/>
          </ac:spMkLst>
        </pc:spChg>
        <pc:spChg chg="del">
          <ac:chgData name="Minesh Patel" userId="a66d4990ec83ac90" providerId="LiveId" clId="{E70EC139-5EF9-417F-83F2-F6E5A3E48B7D}" dt="2021-07-25T17:45:40.684" v="1588" actId="478"/>
          <ac:spMkLst>
            <pc:docMk/>
            <pc:sldMk cId="2289706122" sldId="557"/>
            <ac:spMk id="66" creationId="{451A0FB1-3E82-4BBD-909E-43BF514EC930}"/>
          </ac:spMkLst>
        </pc:spChg>
        <pc:spChg chg="mod">
          <ac:chgData name="Minesh Patel" userId="a66d4990ec83ac90" providerId="LiveId" clId="{E70EC139-5EF9-417F-83F2-F6E5A3E48B7D}" dt="2021-07-25T17:45:46.030" v="1589"/>
          <ac:spMkLst>
            <pc:docMk/>
            <pc:sldMk cId="2289706122" sldId="557"/>
            <ac:spMk id="67" creationId="{9FFEBF5E-D26E-491B-B473-64D5A5121701}"/>
          </ac:spMkLst>
        </pc:spChg>
        <pc:spChg chg="mod">
          <ac:chgData name="Minesh Patel" userId="a66d4990ec83ac90" providerId="LiveId" clId="{E70EC139-5EF9-417F-83F2-F6E5A3E48B7D}" dt="2021-07-25T17:45:46.030" v="1589"/>
          <ac:spMkLst>
            <pc:docMk/>
            <pc:sldMk cId="2289706122" sldId="557"/>
            <ac:spMk id="68" creationId="{173A96C9-3921-4053-A8C2-5A72893DE54E}"/>
          </ac:spMkLst>
        </pc:spChg>
        <pc:spChg chg="mod">
          <ac:chgData name="Minesh Patel" userId="a66d4990ec83ac90" providerId="LiveId" clId="{E70EC139-5EF9-417F-83F2-F6E5A3E48B7D}" dt="2021-07-25T17:45:46.030" v="1589"/>
          <ac:spMkLst>
            <pc:docMk/>
            <pc:sldMk cId="2289706122" sldId="557"/>
            <ac:spMk id="70" creationId="{ED4E4988-0577-45A8-85BA-6A972441231C}"/>
          </ac:spMkLst>
        </pc:spChg>
        <pc:spChg chg="mod">
          <ac:chgData name="Minesh Patel" userId="a66d4990ec83ac90" providerId="LiveId" clId="{E70EC139-5EF9-417F-83F2-F6E5A3E48B7D}" dt="2021-07-25T17:45:46.030" v="1589"/>
          <ac:spMkLst>
            <pc:docMk/>
            <pc:sldMk cId="2289706122" sldId="557"/>
            <ac:spMk id="71" creationId="{5CACFF5D-3986-4393-B474-CEC59128DFB4}"/>
          </ac:spMkLst>
        </pc:spChg>
        <pc:spChg chg="mod ord">
          <ac:chgData name="Minesh Patel" userId="a66d4990ec83ac90" providerId="LiveId" clId="{E70EC139-5EF9-417F-83F2-F6E5A3E48B7D}" dt="2021-07-25T17:46:09.870" v="1595" actId="167"/>
          <ac:spMkLst>
            <pc:docMk/>
            <pc:sldMk cId="2289706122" sldId="557"/>
            <ac:spMk id="74" creationId="{C3AE6984-8F3B-4F16-B639-CD5B634E9B82}"/>
          </ac:spMkLst>
        </pc:spChg>
        <pc:spChg chg="mod">
          <ac:chgData name="Minesh Patel" userId="a66d4990ec83ac90" providerId="LiveId" clId="{E70EC139-5EF9-417F-83F2-F6E5A3E48B7D}" dt="2021-07-25T17:47:09.433" v="1622" actId="1076"/>
          <ac:spMkLst>
            <pc:docMk/>
            <pc:sldMk cId="2289706122" sldId="557"/>
            <ac:spMk id="75" creationId="{20D8943D-DEE2-4EEF-9EDA-FE73A90160AA}"/>
          </ac:spMkLst>
        </pc:spChg>
        <pc:spChg chg="mod">
          <ac:chgData name="Minesh Patel" userId="a66d4990ec83ac90" providerId="LiveId" clId="{E70EC139-5EF9-417F-83F2-F6E5A3E48B7D}" dt="2021-07-25T17:46:52.017" v="1611"/>
          <ac:spMkLst>
            <pc:docMk/>
            <pc:sldMk cId="2289706122" sldId="557"/>
            <ac:spMk id="77" creationId="{C761869A-C40A-484B-B94A-C18E57A6885F}"/>
          </ac:spMkLst>
        </pc:spChg>
        <pc:spChg chg="mod">
          <ac:chgData name="Minesh Patel" userId="a66d4990ec83ac90" providerId="LiveId" clId="{E70EC139-5EF9-417F-83F2-F6E5A3E48B7D}" dt="2021-07-25T17:56:20.417" v="1683"/>
          <ac:spMkLst>
            <pc:docMk/>
            <pc:sldMk cId="2289706122" sldId="557"/>
            <ac:spMk id="82" creationId="{397C9828-EC1B-4270-A7CC-2DECC3536444}"/>
          </ac:spMkLst>
        </pc:spChg>
        <pc:spChg chg="mod">
          <ac:chgData name="Minesh Patel" userId="a66d4990ec83ac90" providerId="LiveId" clId="{E70EC139-5EF9-417F-83F2-F6E5A3E48B7D}" dt="2021-07-25T17:56:20.417" v="1683"/>
          <ac:spMkLst>
            <pc:docMk/>
            <pc:sldMk cId="2289706122" sldId="557"/>
            <ac:spMk id="84" creationId="{5A1C2CA2-E87C-4AF6-BB1B-BF47C47CD597}"/>
          </ac:spMkLst>
        </pc:spChg>
        <pc:spChg chg="mod">
          <ac:chgData name="Minesh Patel" userId="a66d4990ec83ac90" providerId="LiveId" clId="{E70EC139-5EF9-417F-83F2-F6E5A3E48B7D}" dt="2021-07-25T17:56:20.417" v="1683"/>
          <ac:spMkLst>
            <pc:docMk/>
            <pc:sldMk cId="2289706122" sldId="557"/>
            <ac:spMk id="85" creationId="{55A25583-A3E4-408F-8172-70F6E0DE09EF}"/>
          </ac:spMkLst>
        </pc:spChg>
        <pc:spChg chg="del">
          <ac:chgData name="Minesh Patel" userId="a66d4990ec83ac90" providerId="LiveId" clId="{E70EC139-5EF9-417F-83F2-F6E5A3E48B7D}" dt="2021-07-25T17:46:49.943" v="1609" actId="478"/>
          <ac:spMkLst>
            <pc:docMk/>
            <pc:sldMk cId="2289706122" sldId="557"/>
            <ac:spMk id="86" creationId="{E9A6A596-0DB9-4FF7-BCE6-29F332A4224A}"/>
          </ac:spMkLst>
        </pc:spChg>
        <pc:spChg chg="mod">
          <ac:chgData name="Minesh Patel" userId="a66d4990ec83ac90" providerId="LiveId" clId="{E70EC139-5EF9-417F-83F2-F6E5A3E48B7D}" dt="2021-07-25T17:56:20.417" v="1683"/>
          <ac:spMkLst>
            <pc:docMk/>
            <pc:sldMk cId="2289706122" sldId="557"/>
            <ac:spMk id="88" creationId="{6F316986-1C80-46DE-8718-D62C0FF4DD2E}"/>
          </ac:spMkLst>
        </pc:spChg>
        <pc:spChg chg="mod">
          <ac:chgData name="Minesh Patel" userId="a66d4990ec83ac90" providerId="LiveId" clId="{E70EC139-5EF9-417F-83F2-F6E5A3E48B7D}" dt="2021-07-25T17:56:20.417" v="1683"/>
          <ac:spMkLst>
            <pc:docMk/>
            <pc:sldMk cId="2289706122" sldId="557"/>
            <ac:spMk id="89" creationId="{5A2E1CE8-26CB-4F4D-914D-4AC0BC166DE0}"/>
          </ac:spMkLst>
        </pc:spChg>
        <pc:spChg chg="mod">
          <ac:chgData name="Minesh Patel" userId="a66d4990ec83ac90" providerId="LiveId" clId="{E70EC139-5EF9-417F-83F2-F6E5A3E48B7D}" dt="2021-07-25T17:56:20.417" v="1683"/>
          <ac:spMkLst>
            <pc:docMk/>
            <pc:sldMk cId="2289706122" sldId="557"/>
            <ac:spMk id="90" creationId="{2B289C00-E3D0-4BE6-9A47-8428B155F6F2}"/>
          </ac:spMkLst>
        </pc:spChg>
        <pc:spChg chg="mod">
          <ac:chgData name="Minesh Patel" userId="a66d4990ec83ac90" providerId="LiveId" clId="{E70EC139-5EF9-417F-83F2-F6E5A3E48B7D}" dt="2021-07-25T17:56:20.417" v="1683"/>
          <ac:spMkLst>
            <pc:docMk/>
            <pc:sldMk cId="2289706122" sldId="557"/>
            <ac:spMk id="91" creationId="{F565B060-2C07-442C-A9E8-3399AF6FCA29}"/>
          </ac:spMkLst>
        </pc:spChg>
        <pc:spChg chg="mod">
          <ac:chgData name="Minesh Patel" userId="a66d4990ec83ac90" providerId="LiveId" clId="{E70EC139-5EF9-417F-83F2-F6E5A3E48B7D}" dt="2021-07-25T20:12:22.477" v="1713" actId="207"/>
          <ac:spMkLst>
            <pc:docMk/>
            <pc:sldMk cId="2289706122" sldId="557"/>
            <ac:spMk id="92" creationId="{8FD03C51-CB16-4710-BF31-7EE8B04D9088}"/>
          </ac:spMkLst>
        </pc:spChg>
        <pc:spChg chg="mod">
          <ac:chgData name="Minesh Patel" userId="a66d4990ec83ac90" providerId="LiveId" clId="{E70EC139-5EF9-417F-83F2-F6E5A3E48B7D}" dt="2021-07-25T17:56:20.417" v="1683"/>
          <ac:spMkLst>
            <pc:docMk/>
            <pc:sldMk cId="2289706122" sldId="557"/>
            <ac:spMk id="94" creationId="{06E85EA8-DCF7-4567-8B21-96CFE639ADD8}"/>
          </ac:spMkLst>
        </pc:spChg>
        <pc:spChg chg="mod">
          <ac:chgData name="Minesh Patel" userId="a66d4990ec83ac90" providerId="LiveId" clId="{E70EC139-5EF9-417F-83F2-F6E5A3E48B7D}" dt="2021-07-25T17:56:20.417" v="1683"/>
          <ac:spMkLst>
            <pc:docMk/>
            <pc:sldMk cId="2289706122" sldId="557"/>
            <ac:spMk id="95" creationId="{33AE680B-EE98-456E-AB88-65DA576B96B5}"/>
          </ac:spMkLst>
        </pc:spChg>
        <pc:spChg chg="mod">
          <ac:chgData name="Minesh Patel" userId="a66d4990ec83ac90" providerId="LiveId" clId="{E70EC139-5EF9-417F-83F2-F6E5A3E48B7D}" dt="2021-07-25T17:56:20.417" v="1683"/>
          <ac:spMkLst>
            <pc:docMk/>
            <pc:sldMk cId="2289706122" sldId="557"/>
            <ac:spMk id="97" creationId="{9B938499-D45E-4F2C-85EA-6283771F87F2}"/>
          </ac:spMkLst>
        </pc:spChg>
        <pc:spChg chg="mod">
          <ac:chgData name="Minesh Patel" userId="a66d4990ec83ac90" providerId="LiveId" clId="{E70EC139-5EF9-417F-83F2-F6E5A3E48B7D}" dt="2021-07-25T17:56:20.417" v="1683"/>
          <ac:spMkLst>
            <pc:docMk/>
            <pc:sldMk cId="2289706122" sldId="557"/>
            <ac:spMk id="98" creationId="{7C38CB9D-E082-49DA-9E53-901A1D666763}"/>
          </ac:spMkLst>
        </pc:spChg>
        <pc:spChg chg="mod">
          <ac:chgData name="Minesh Patel" userId="a66d4990ec83ac90" providerId="LiveId" clId="{E70EC139-5EF9-417F-83F2-F6E5A3E48B7D}" dt="2021-07-25T17:56:20.417" v="1683"/>
          <ac:spMkLst>
            <pc:docMk/>
            <pc:sldMk cId="2289706122" sldId="557"/>
            <ac:spMk id="99" creationId="{44CF442D-31A1-4B68-A010-0A397B3C77CC}"/>
          </ac:spMkLst>
        </pc:spChg>
        <pc:spChg chg="mod">
          <ac:chgData name="Minesh Patel" userId="a66d4990ec83ac90" providerId="LiveId" clId="{E70EC139-5EF9-417F-83F2-F6E5A3E48B7D}" dt="2021-07-25T17:56:20.417" v="1683"/>
          <ac:spMkLst>
            <pc:docMk/>
            <pc:sldMk cId="2289706122" sldId="557"/>
            <ac:spMk id="100" creationId="{5FA6BB93-E177-4103-91D9-D98D90AF98AB}"/>
          </ac:spMkLst>
        </pc:spChg>
        <pc:spChg chg="mod">
          <ac:chgData name="Minesh Patel" userId="a66d4990ec83ac90" providerId="LiveId" clId="{E70EC139-5EF9-417F-83F2-F6E5A3E48B7D}" dt="2021-07-25T17:56:20.417" v="1683"/>
          <ac:spMkLst>
            <pc:docMk/>
            <pc:sldMk cId="2289706122" sldId="557"/>
            <ac:spMk id="101" creationId="{CA089E5F-5980-4A10-A62F-FE4D1A38444B}"/>
          </ac:spMkLst>
        </pc:spChg>
        <pc:spChg chg="mod">
          <ac:chgData name="Minesh Patel" userId="a66d4990ec83ac90" providerId="LiveId" clId="{E70EC139-5EF9-417F-83F2-F6E5A3E48B7D}" dt="2021-07-25T17:56:43.645" v="1687"/>
          <ac:spMkLst>
            <pc:docMk/>
            <pc:sldMk cId="2289706122" sldId="557"/>
            <ac:spMk id="104" creationId="{5B92AE3D-073B-4A24-94CA-95B99B79310C}"/>
          </ac:spMkLst>
        </pc:spChg>
        <pc:spChg chg="mod">
          <ac:chgData name="Minesh Patel" userId="a66d4990ec83ac90" providerId="LiveId" clId="{E70EC139-5EF9-417F-83F2-F6E5A3E48B7D}" dt="2021-07-25T17:56:43.645" v="1687"/>
          <ac:spMkLst>
            <pc:docMk/>
            <pc:sldMk cId="2289706122" sldId="557"/>
            <ac:spMk id="106" creationId="{9710EFA6-BD8B-4E69-AB10-7D26A5FE57FD}"/>
          </ac:spMkLst>
        </pc:spChg>
        <pc:spChg chg="mod">
          <ac:chgData name="Minesh Patel" userId="a66d4990ec83ac90" providerId="LiveId" clId="{E70EC139-5EF9-417F-83F2-F6E5A3E48B7D}" dt="2021-07-25T17:56:43.645" v="1687"/>
          <ac:spMkLst>
            <pc:docMk/>
            <pc:sldMk cId="2289706122" sldId="557"/>
            <ac:spMk id="107" creationId="{9B0D0D96-D3A2-4AEF-8276-25CA9AB5FFF3}"/>
          </ac:spMkLst>
        </pc:spChg>
        <pc:spChg chg="mod">
          <ac:chgData name="Minesh Patel" userId="a66d4990ec83ac90" providerId="LiveId" clId="{E70EC139-5EF9-417F-83F2-F6E5A3E48B7D}" dt="2021-07-25T17:56:43.645" v="1687"/>
          <ac:spMkLst>
            <pc:docMk/>
            <pc:sldMk cId="2289706122" sldId="557"/>
            <ac:spMk id="108" creationId="{7E26ACC4-E8EF-4543-8E21-1F30F87E086C}"/>
          </ac:spMkLst>
        </pc:spChg>
        <pc:spChg chg="mod">
          <ac:chgData name="Minesh Patel" userId="a66d4990ec83ac90" providerId="LiveId" clId="{E70EC139-5EF9-417F-83F2-F6E5A3E48B7D}" dt="2021-07-25T17:56:43.645" v="1687"/>
          <ac:spMkLst>
            <pc:docMk/>
            <pc:sldMk cId="2289706122" sldId="557"/>
            <ac:spMk id="109" creationId="{CED15E2D-E265-4425-90F6-053328596F8B}"/>
          </ac:spMkLst>
        </pc:spChg>
        <pc:spChg chg="mod">
          <ac:chgData name="Minesh Patel" userId="a66d4990ec83ac90" providerId="LiveId" clId="{E70EC139-5EF9-417F-83F2-F6E5A3E48B7D}" dt="2021-07-25T17:56:43.645" v="1687"/>
          <ac:spMkLst>
            <pc:docMk/>
            <pc:sldMk cId="2289706122" sldId="557"/>
            <ac:spMk id="110" creationId="{73E744B4-005E-4D17-8E9A-C9F4E7343A42}"/>
          </ac:spMkLst>
        </pc:spChg>
        <pc:spChg chg="mod">
          <ac:chgData name="Minesh Patel" userId="a66d4990ec83ac90" providerId="LiveId" clId="{E70EC139-5EF9-417F-83F2-F6E5A3E48B7D}" dt="2021-07-25T17:56:43.645" v="1687"/>
          <ac:spMkLst>
            <pc:docMk/>
            <pc:sldMk cId="2289706122" sldId="557"/>
            <ac:spMk id="111" creationId="{1731E605-9446-4AEB-91E2-C8C371FC5306}"/>
          </ac:spMkLst>
        </pc:spChg>
        <pc:spChg chg="mod">
          <ac:chgData name="Minesh Patel" userId="a66d4990ec83ac90" providerId="LiveId" clId="{E70EC139-5EF9-417F-83F2-F6E5A3E48B7D}" dt="2021-07-25T17:56:43.645" v="1687"/>
          <ac:spMkLst>
            <pc:docMk/>
            <pc:sldMk cId="2289706122" sldId="557"/>
            <ac:spMk id="112" creationId="{5A6E1E58-F06C-4F10-B445-C8A53207ACFB}"/>
          </ac:spMkLst>
        </pc:spChg>
        <pc:spChg chg="mod">
          <ac:chgData name="Minesh Patel" userId="a66d4990ec83ac90" providerId="LiveId" clId="{E70EC139-5EF9-417F-83F2-F6E5A3E48B7D}" dt="2021-07-25T17:56:43.645" v="1687"/>
          <ac:spMkLst>
            <pc:docMk/>
            <pc:sldMk cId="2289706122" sldId="557"/>
            <ac:spMk id="113" creationId="{8916BFD2-0FD3-4E9E-A44D-75AFB82D1FFF}"/>
          </ac:spMkLst>
        </pc:spChg>
        <pc:spChg chg="mod">
          <ac:chgData name="Minesh Patel" userId="a66d4990ec83ac90" providerId="LiveId" clId="{E70EC139-5EF9-417F-83F2-F6E5A3E48B7D}" dt="2021-07-25T17:56:43.645" v="1687"/>
          <ac:spMkLst>
            <pc:docMk/>
            <pc:sldMk cId="2289706122" sldId="557"/>
            <ac:spMk id="115" creationId="{94A7D469-30D1-4C70-B9D0-99F13029E263}"/>
          </ac:spMkLst>
        </pc:spChg>
        <pc:spChg chg="mod">
          <ac:chgData name="Minesh Patel" userId="a66d4990ec83ac90" providerId="LiveId" clId="{E70EC139-5EF9-417F-83F2-F6E5A3E48B7D}" dt="2021-07-25T17:56:43.645" v="1687"/>
          <ac:spMkLst>
            <pc:docMk/>
            <pc:sldMk cId="2289706122" sldId="557"/>
            <ac:spMk id="116" creationId="{5C418F9D-4CEB-4B1A-B004-55A1E2BEC57D}"/>
          </ac:spMkLst>
        </pc:spChg>
        <pc:spChg chg="mod">
          <ac:chgData name="Minesh Patel" userId="a66d4990ec83ac90" providerId="LiveId" clId="{E70EC139-5EF9-417F-83F2-F6E5A3E48B7D}" dt="2021-07-25T17:56:43.645" v="1687"/>
          <ac:spMkLst>
            <pc:docMk/>
            <pc:sldMk cId="2289706122" sldId="557"/>
            <ac:spMk id="117" creationId="{EF4EDEF5-89DB-410A-A2F1-FF7225D23EF5}"/>
          </ac:spMkLst>
        </pc:spChg>
        <pc:spChg chg="mod">
          <ac:chgData name="Minesh Patel" userId="a66d4990ec83ac90" providerId="LiveId" clId="{E70EC139-5EF9-417F-83F2-F6E5A3E48B7D}" dt="2021-07-25T17:56:43.645" v="1687"/>
          <ac:spMkLst>
            <pc:docMk/>
            <pc:sldMk cId="2289706122" sldId="557"/>
            <ac:spMk id="118" creationId="{58FB1C28-361C-4A54-A3A1-119BD644F2D3}"/>
          </ac:spMkLst>
        </pc:spChg>
        <pc:spChg chg="mod">
          <ac:chgData name="Minesh Patel" userId="a66d4990ec83ac90" providerId="LiveId" clId="{E70EC139-5EF9-417F-83F2-F6E5A3E48B7D}" dt="2021-07-25T17:56:43.645" v="1687"/>
          <ac:spMkLst>
            <pc:docMk/>
            <pc:sldMk cId="2289706122" sldId="557"/>
            <ac:spMk id="119" creationId="{FB4E276A-A674-461F-A15F-CC94D2E504B1}"/>
          </ac:spMkLst>
        </pc:spChg>
        <pc:spChg chg="mod">
          <ac:chgData name="Minesh Patel" userId="a66d4990ec83ac90" providerId="LiveId" clId="{E70EC139-5EF9-417F-83F2-F6E5A3E48B7D}" dt="2021-07-25T17:56:57.685" v="1690"/>
          <ac:spMkLst>
            <pc:docMk/>
            <pc:sldMk cId="2289706122" sldId="557"/>
            <ac:spMk id="121" creationId="{252C00BA-CDA0-4742-BB14-82E152C6C6A2}"/>
          </ac:spMkLst>
        </pc:spChg>
        <pc:grpChg chg="add mod">
          <ac:chgData name="Minesh Patel" userId="a66d4990ec83ac90" providerId="LiveId" clId="{E70EC139-5EF9-417F-83F2-F6E5A3E48B7D}" dt="2021-07-25T17:45:49.667" v="1590" actId="1076"/>
          <ac:grpSpMkLst>
            <pc:docMk/>
            <pc:sldMk cId="2289706122" sldId="557"/>
            <ac:grpSpMk id="48" creationId="{24F999A1-01EE-4772-B3D5-E7034F253C73}"/>
          </ac:grpSpMkLst>
        </pc:grpChg>
        <pc:grpChg chg="add mod">
          <ac:chgData name="Minesh Patel" userId="a66d4990ec83ac90" providerId="LiveId" clId="{E70EC139-5EF9-417F-83F2-F6E5A3E48B7D}" dt="2021-07-25T17:45:49.667" v="1590" actId="1076"/>
          <ac:grpSpMkLst>
            <pc:docMk/>
            <pc:sldMk cId="2289706122" sldId="557"/>
            <ac:grpSpMk id="51" creationId="{AE5BAB08-B6B3-4C66-B6F1-C4F9670557B7}"/>
          </ac:grpSpMkLst>
        </pc:grpChg>
        <pc:grpChg chg="add mod">
          <ac:chgData name="Minesh Patel" userId="a66d4990ec83ac90" providerId="LiveId" clId="{E70EC139-5EF9-417F-83F2-F6E5A3E48B7D}" dt="2021-07-25T17:45:49.667" v="1590" actId="1076"/>
          <ac:grpSpMkLst>
            <pc:docMk/>
            <pc:sldMk cId="2289706122" sldId="557"/>
            <ac:grpSpMk id="57" creationId="{A1F40458-565A-42B2-802C-4406CB0E8DEC}"/>
          </ac:grpSpMkLst>
        </pc:grpChg>
        <pc:grpChg chg="add mod">
          <ac:chgData name="Minesh Patel" userId="a66d4990ec83ac90" providerId="LiveId" clId="{E70EC139-5EF9-417F-83F2-F6E5A3E48B7D}" dt="2021-07-25T17:46:22.311" v="1599" actId="1076"/>
          <ac:grpSpMkLst>
            <pc:docMk/>
            <pc:sldMk cId="2289706122" sldId="557"/>
            <ac:grpSpMk id="63" creationId="{6F6D9326-6458-4BEE-A024-6E1B5EA45263}"/>
          </ac:grpSpMkLst>
        </pc:grpChg>
        <pc:grpChg chg="add mod">
          <ac:chgData name="Minesh Patel" userId="a66d4990ec83ac90" providerId="LiveId" clId="{E70EC139-5EF9-417F-83F2-F6E5A3E48B7D}" dt="2021-07-25T17:46:22.311" v="1599" actId="1076"/>
          <ac:grpSpMkLst>
            <pc:docMk/>
            <pc:sldMk cId="2289706122" sldId="557"/>
            <ac:grpSpMk id="69" creationId="{65DDE869-F632-4D30-AD95-ED975E52F8EB}"/>
          </ac:grpSpMkLst>
        </pc:grpChg>
        <pc:grpChg chg="add mod ord">
          <ac:chgData name="Minesh Patel" userId="a66d4990ec83ac90" providerId="LiveId" clId="{E70EC139-5EF9-417F-83F2-F6E5A3E48B7D}" dt="2021-07-25T17:46:58.593" v="1612" actId="1076"/>
          <ac:grpSpMkLst>
            <pc:docMk/>
            <pc:sldMk cId="2289706122" sldId="557"/>
            <ac:grpSpMk id="72" creationId="{00BFFCAC-8050-468D-9EE8-94659241A8F3}"/>
          </ac:grpSpMkLst>
        </pc:grpChg>
        <pc:grpChg chg="add del mod">
          <ac:chgData name="Minesh Patel" userId="a66d4990ec83ac90" providerId="LiveId" clId="{E70EC139-5EF9-417F-83F2-F6E5A3E48B7D}" dt="2021-07-25T17:56:57.370" v="1689" actId="478"/>
          <ac:grpSpMkLst>
            <pc:docMk/>
            <pc:sldMk cId="2289706122" sldId="557"/>
            <ac:grpSpMk id="76" creationId="{A2A448F3-26A3-40B6-889D-EF2CAFDD0778}"/>
          </ac:grpSpMkLst>
        </pc:grpChg>
        <pc:grpChg chg="add del mod ord">
          <ac:chgData name="Minesh Patel" userId="a66d4990ec83ac90" providerId="LiveId" clId="{E70EC139-5EF9-417F-83F2-F6E5A3E48B7D}" dt="2021-07-25T17:56:43.325" v="1686" actId="478"/>
          <ac:grpSpMkLst>
            <pc:docMk/>
            <pc:sldMk cId="2289706122" sldId="557"/>
            <ac:grpSpMk id="80" creationId="{9BD884B4-2B93-476B-90CF-D8651D3F5DB1}"/>
          </ac:grpSpMkLst>
        </pc:grpChg>
        <pc:grpChg chg="mod">
          <ac:chgData name="Minesh Patel" userId="a66d4990ec83ac90" providerId="LiveId" clId="{E70EC139-5EF9-417F-83F2-F6E5A3E48B7D}" dt="2021-07-25T17:56:20.417" v="1683"/>
          <ac:grpSpMkLst>
            <pc:docMk/>
            <pc:sldMk cId="2289706122" sldId="557"/>
            <ac:grpSpMk id="81" creationId="{59F92645-C7FF-46EB-BC4F-1C14FA91F8FF}"/>
          </ac:grpSpMkLst>
        </pc:grpChg>
        <pc:grpChg chg="mod">
          <ac:chgData name="Minesh Patel" userId="a66d4990ec83ac90" providerId="LiveId" clId="{E70EC139-5EF9-417F-83F2-F6E5A3E48B7D}" dt="2021-07-25T17:56:20.417" v="1683"/>
          <ac:grpSpMkLst>
            <pc:docMk/>
            <pc:sldMk cId="2289706122" sldId="557"/>
            <ac:grpSpMk id="96" creationId="{CE87BF72-28C2-4073-9603-FC1472F41B0B}"/>
          </ac:grpSpMkLst>
        </pc:grpChg>
        <pc:grpChg chg="add mod ord">
          <ac:chgData name="Minesh Patel" userId="a66d4990ec83ac90" providerId="LiveId" clId="{E70EC139-5EF9-417F-83F2-F6E5A3E48B7D}" dt="2021-07-25T17:56:45.205" v="1688" actId="167"/>
          <ac:grpSpMkLst>
            <pc:docMk/>
            <pc:sldMk cId="2289706122" sldId="557"/>
            <ac:grpSpMk id="102" creationId="{4E547044-A37B-482E-9D8A-9D34F26670B1}"/>
          </ac:grpSpMkLst>
        </pc:grpChg>
        <pc:grpChg chg="mod">
          <ac:chgData name="Minesh Patel" userId="a66d4990ec83ac90" providerId="LiveId" clId="{E70EC139-5EF9-417F-83F2-F6E5A3E48B7D}" dt="2021-07-25T17:56:43.645" v="1687"/>
          <ac:grpSpMkLst>
            <pc:docMk/>
            <pc:sldMk cId="2289706122" sldId="557"/>
            <ac:grpSpMk id="103" creationId="{B2501636-3D69-42C8-B817-BC12ACC74E7B}"/>
          </ac:grpSpMkLst>
        </pc:grpChg>
        <pc:grpChg chg="mod">
          <ac:chgData name="Minesh Patel" userId="a66d4990ec83ac90" providerId="LiveId" clId="{E70EC139-5EF9-417F-83F2-F6E5A3E48B7D}" dt="2021-07-25T17:56:43.645" v="1687"/>
          <ac:grpSpMkLst>
            <pc:docMk/>
            <pc:sldMk cId="2289706122" sldId="557"/>
            <ac:grpSpMk id="114" creationId="{7FEC32D6-60CC-44B6-B448-50BCCCBD7336}"/>
          </ac:grpSpMkLst>
        </pc:grpChg>
        <pc:grpChg chg="add mod">
          <ac:chgData name="Minesh Patel" userId="a66d4990ec83ac90" providerId="LiveId" clId="{E70EC139-5EF9-417F-83F2-F6E5A3E48B7D}" dt="2021-07-25T17:56:57.685" v="1690"/>
          <ac:grpSpMkLst>
            <pc:docMk/>
            <pc:sldMk cId="2289706122" sldId="557"/>
            <ac:grpSpMk id="120" creationId="{7CEDB1D4-0D46-4D46-8A8E-EBC2BA9FC1E7}"/>
          </ac:grpSpMkLst>
        </pc:grpChg>
        <pc:grpChg chg="del">
          <ac:chgData name="Minesh Patel" userId="a66d4990ec83ac90" providerId="LiveId" clId="{E70EC139-5EF9-417F-83F2-F6E5A3E48B7D}" dt="2021-07-25T17:56:20.078" v="1682" actId="478"/>
          <ac:grpSpMkLst>
            <pc:docMk/>
            <pc:sldMk cId="2289706122" sldId="557"/>
            <ac:grpSpMk id="170" creationId="{FFB30F0A-0342-423C-906D-C05678D6CF1C}"/>
          </ac:grpSpMkLst>
        </pc:grpChg>
        <pc:cxnChg chg="del mod">
          <ac:chgData name="Minesh Patel" userId="a66d4990ec83ac90" providerId="LiveId" clId="{E70EC139-5EF9-417F-83F2-F6E5A3E48B7D}" dt="2021-07-25T17:46:51.270" v="1610" actId="478"/>
          <ac:cxnSpMkLst>
            <pc:docMk/>
            <pc:sldMk cId="2289706122" sldId="557"/>
            <ac:cxnSpMk id="54" creationId="{3B26FF07-0E0C-48E6-8159-0B4480A50A01}"/>
          </ac:cxnSpMkLst>
        </pc:cxnChg>
        <pc:cxnChg chg="del">
          <ac:chgData name="Minesh Patel" userId="a66d4990ec83ac90" providerId="LiveId" clId="{E70EC139-5EF9-417F-83F2-F6E5A3E48B7D}" dt="2021-07-25T17:45:40.684" v="1588" actId="478"/>
          <ac:cxnSpMkLst>
            <pc:docMk/>
            <pc:sldMk cId="2289706122" sldId="557"/>
            <ac:cxnSpMk id="60" creationId="{09BEF66D-B152-4DA8-A679-4B1FF0BBEE4C}"/>
          </ac:cxnSpMkLst>
        </pc:cxnChg>
        <pc:cxnChg chg="del">
          <ac:chgData name="Minesh Patel" userId="a66d4990ec83ac90" providerId="LiveId" clId="{E70EC139-5EF9-417F-83F2-F6E5A3E48B7D}" dt="2021-07-25T17:45:40.684" v="1588" actId="478"/>
          <ac:cxnSpMkLst>
            <pc:docMk/>
            <pc:sldMk cId="2289706122" sldId="557"/>
            <ac:cxnSpMk id="62" creationId="{E0CD59B2-3083-4FCA-A3ED-F57B683270CB}"/>
          </ac:cxnSpMkLst>
        </pc:cxnChg>
        <pc:cxnChg chg="mod">
          <ac:chgData name="Minesh Patel" userId="a66d4990ec83ac90" providerId="LiveId" clId="{E70EC139-5EF9-417F-83F2-F6E5A3E48B7D}" dt="2021-07-25T17:47:14.148" v="1624" actId="14100"/>
          <ac:cxnSpMkLst>
            <pc:docMk/>
            <pc:sldMk cId="2289706122" sldId="557"/>
            <ac:cxnSpMk id="73" creationId="{0F020D6D-CBB4-4DB9-BFEE-A3904E0F8EF3}"/>
          </ac:cxnSpMkLst>
        </pc:cxnChg>
        <pc:cxnChg chg="mod">
          <ac:chgData name="Minesh Patel" userId="a66d4990ec83ac90" providerId="LiveId" clId="{E70EC139-5EF9-417F-83F2-F6E5A3E48B7D}" dt="2021-07-25T17:46:52.017" v="1611"/>
          <ac:cxnSpMkLst>
            <pc:docMk/>
            <pc:sldMk cId="2289706122" sldId="557"/>
            <ac:cxnSpMk id="79" creationId="{2FC2FB20-91E4-4E52-82B1-E53A0169C543}"/>
          </ac:cxnSpMkLst>
        </pc:cxnChg>
        <pc:cxnChg chg="mod">
          <ac:chgData name="Minesh Patel" userId="a66d4990ec83ac90" providerId="LiveId" clId="{E70EC139-5EF9-417F-83F2-F6E5A3E48B7D}" dt="2021-07-25T17:56:20.417" v="1683"/>
          <ac:cxnSpMkLst>
            <pc:docMk/>
            <pc:sldMk cId="2289706122" sldId="557"/>
            <ac:cxnSpMk id="83" creationId="{7EA1CB01-42A6-45BA-AFC4-2BEBC13CB23F}"/>
          </ac:cxnSpMkLst>
        </pc:cxnChg>
        <pc:cxnChg chg="mod">
          <ac:chgData name="Minesh Patel" userId="a66d4990ec83ac90" providerId="LiveId" clId="{E70EC139-5EF9-417F-83F2-F6E5A3E48B7D}" dt="2021-07-25T17:56:43.645" v="1687"/>
          <ac:cxnSpMkLst>
            <pc:docMk/>
            <pc:sldMk cId="2289706122" sldId="557"/>
            <ac:cxnSpMk id="105" creationId="{651F39CC-AAC9-4DEE-A89A-18BA46991828}"/>
          </ac:cxnSpMkLst>
        </pc:cxnChg>
        <pc:cxnChg chg="mod">
          <ac:chgData name="Minesh Patel" userId="a66d4990ec83ac90" providerId="LiveId" clId="{E70EC139-5EF9-417F-83F2-F6E5A3E48B7D}" dt="2021-07-25T17:56:57.685" v="1690"/>
          <ac:cxnSpMkLst>
            <pc:docMk/>
            <pc:sldMk cId="2289706122" sldId="557"/>
            <ac:cxnSpMk id="122" creationId="{2DA3C3F0-A2FD-4107-BB40-1A27DDD5F10C}"/>
          </ac:cxnSpMkLst>
        </pc:cxnChg>
      </pc:sldChg>
    </pc:docChg>
  </pc:docChgLst>
  <pc:docChgLst>
    <pc:chgData name="Minesh Patel" userId="a66d4990ec83ac90" providerId="LiveId" clId="{D741D578-CBBB-472A-AC78-81AB41F6B539}"/>
    <pc:docChg chg="undo custSel delSld modSld modSection">
      <pc:chgData name="Minesh Patel" userId="a66d4990ec83ac90" providerId="LiveId" clId="{D741D578-CBBB-472A-AC78-81AB41F6B539}" dt="2021-09-09T13:22:58.690" v="158" actId="14100"/>
      <pc:docMkLst>
        <pc:docMk/>
      </pc:docMkLst>
      <pc:sldChg chg="modSp mod">
        <pc:chgData name="Minesh Patel" userId="a66d4990ec83ac90" providerId="LiveId" clId="{D741D578-CBBB-472A-AC78-81AB41F6B539}" dt="2021-09-09T13:06:52.158" v="10" actId="20577"/>
        <pc:sldMkLst>
          <pc:docMk/>
          <pc:sldMk cId="1164887623" sldId="338"/>
        </pc:sldMkLst>
        <pc:spChg chg="mod">
          <ac:chgData name="Minesh Patel" userId="a66d4990ec83ac90" providerId="LiveId" clId="{D741D578-CBBB-472A-AC78-81AB41F6B539}" dt="2021-09-09T13:06:52.158" v="10" actId="20577"/>
          <ac:spMkLst>
            <pc:docMk/>
            <pc:sldMk cId="1164887623" sldId="338"/>
            <ac:spMk id="3" creationId="{00000000-0000-0000-0000-000000000000}"/>
          </ac:spMkLst>
        </pc:spChg>
      </pc:sldChg>
      <pc:sldChg chg="modSp mod">
        <pc:chgData name="Minesh Patel" userId="a66d4990ec83ac90" providerId="LiveId" clId="{D741D578-CBBB-472A-AC78-81AB41F6B539}" dt="2021-09-09T13:08:04.917" v="36" actId="1076"/>
        <pc:sldMkLst>
          <pc:docMk/>
          <pc:sldMk cId="2035837503" sldId="469"/>
        </pc:sldMkLst>
        <pc:spChg chg="mod">
          <ac:chgData name="Minesh Patel" userId="a66d4990ec83ac90" providerId="LiveId" clId="{D741D578-CBBB-472A-AC78-81AB41F6B539}" dt="2021-09-09T13:08:04.917" v="36" actId="1076"/>
          <ac:spMkLst>
            <pc:docMk/>
            <pc:sldMk cId="2035837503" sldId="469"/>
            <ac:spMk id="27" creationId="{007F4EE0-A6A7-48BA-9A55-A81A6E1B0FAB}"/>
          </ac:spMkLst>
        </pc:spChg>
        <pc:spChg chg="mod">
          <ac:chgData name="Minesh Patel" userId="a66d4990ec83ac90" providerId="LiveId" clId="{D741D578-CBBB-472A-AC78-81AB41F6B539}" dt="2021-09-09T13:07:37.443" v="20" actId="1076"/>
          <ac:spMkLst>
            <pc:docMk/>
            <pc:sldMk cId="2035837503" sldId="469"/>
            <ac:spMk id="28" creationId="{6D7CD6C7-B6B1-4938-B687-DA409DA082E9}"/>
          </ac:spMkLst>
        </pc:spChg>
      </pc:sldChg>
      <pc:sldChg chg="del">
        <pc:chgData name="Minesh Patel" userId="a66d4990ec83ac90" providerId="LiveId" clId="{D741D578-CBBB-472A-AC78-81AB41F6B539}" dt="2021-09-09T13:08:26.295" v="37" actId="47"/>
        <pc:sldMkLst>
          <pc:docMk/>
          <pc:sldMk cId="1546850137" sldId="470"/>
        </pc:sldMkLst>
      </pc:sldChg>
      <pc:sldChg chg="modSp mod">
        <pc:chgData name="Minesh Patel" userId="a66d4990ec83ac90" providerId="LiveId" clId="{D741D578-CBBB-472A-AC78-81AB41F6B539}" dt="2021-09-09T13:21:31.116" v="156" actId="14100"/>
        <pc:sldMkLst>
          <pc:docMk/>
          <pc:sldMk cId="4275640374" sldId="473"/>
        </pc:sldMkLst>
        <pc:spChg chg="mod">
          <ac:chgData name="Minesh Patel" userId="a66d4990ec83ac90" providerId="LiveId" clId="{D741D578-CBBB-472A-AC78-81AB41F6B539}" dt="2021-09-09T13:21:31.116" v="156" actId="14100"/>
          <ac:spMkLst>
            <pc:docMk/>
            <pc:sldMk cId="4275640374" sldId="473"/>
            <ac:spMk id="58" creationId="{0DA3C94F-D7E8-478A-91BF-332B4D0E2A39}"/>
          </ac:spMkLst>
        </pc:spChg>
      </pc:sldChg>
      <pc:sldChg chg="modSp">
        <pc:chgData name="Minesh Patel" userId="a66d4990ec83ac90" providerId="LiveId" clId="{D741D578-CBBB-472A-AC78-81AB41F6B539}" dt="2021-09-09T13:09:36.093" v="51" actId="20577"/>
        <pc:sldMkLst>
          <pc:docMk/>
          <pc:sldMk cId="2234261169" sldId="486"/>
        </pc:sldMkLst>
        <pc:spChg chg="mod">
          <ac:chgData name="Minesh Patel" userId="a66d4990ec83ac90" providerId="LiveId" clId="{D741D578-CBBB-472A-AC78-81AB41F6B539}" dt="2021-09-09T13:09:36.093" v="51" actId="20577"/>
          <ac:spMkLst>
            <pc:docMk/>
            <pc:sldMk cId="2234261169" sldId="486"/>
            <ac:spMk id="6" creationId="{20732E2F-AE1A-447D-88CB-E62352219A9B}"/>
          </ac:spMkLst>
        </pc:spChg>
      </pc:sldChg>
      <pc:sldChg chg="modSp mod">
        <pc:chgData name="Minesh Patel" userId="a66d4990ec83ac90" providerId="LiveId" clId="{D741D578-CBBB-472A-AC78-81AB41F6B539}" dt="2021-09-09T13:15:23.932" v="154" actId="6549"/>
        <pc:sldMkLst>
          <pc:docMk/>
          <pc:sldMk cId="2055553996" sldId="487"/>
        </pc:sldMkLst>
        <pc:spChg chg="mod">
          <ac:chgData name="Minesh Patel" userId="a66d4990ec83ac90" providerId="LiveId" clId="{D741D578-CBBB-472A-AC78-81AB41F6B539}" dt="2021-09-09T13:15:23.932" v="154" actId="6549"/>
          <ac:spMkLst>
            <pc:docMk/>
            <pc:sldMk cId="2055553996" sldId="487"/>
            <ac:spMk id="6" creationId="{F0AF70C6-4314-49C5-8CA9-B83FB73C0DBD}"/>
          </ac:spMkLst>
        </pc:spChg>
      </pc:sldChg>
      <pc:sldChg chg="modSp mod">
        <pc:chgData name="Minesh Patel" userId="a66d4990ec83ac90" providerId="LiveId" clId="{D741D578-CBBB-472A-AC78-81AB41F6B539}" dt="2021-09-09T13:22:03.225" v="157" actId="14100"/>
        <pc:sldMkLst>
          <pc:docMk/>
          <pc:sldMk cId="4084760083" sldId="499"/>
        </pc:sldMkLst>
        <pc:spChg chg="mod">
          <ac:chgData name="Minesh Patel" userId="a66d4990ec83ac90" providerId="LiveId" clId="{D741D578-CBBB-472A-AC78-81AB41F6B539}" dt="2021-09-09T13:22:03.225" v="157" actId="14100"/>
          <ac:spMkLst>
            <pc:docMk/>
            <pc:sldMk cId="4084760083" sldId="499"/>
            <ac:spMk id="196" creationId="{2C06823F-6075-470B-9D78-BA926BC2B667}"/>
          </ac:spMkLst>
        </pc:spChg>
      </pc:sldChg>
      <pc:sldChg chg="modSp mod">
        <pc:chgData name="Minesh Patel" userId="a66d4990ec83ac90" providerId="LiveId" clId="{D741D578-CBBB-472A-AC78-81AB41F6B539}" dt="2021-09-09T13:08:47.477" v="38" actId="14100"/>
        <pc:sldMkLst>
          <pc:docMk/>
          <pc:sldMk cId="261247322" sldId="503"/>
        </pc:sldMkLst>
        <pc:spChg chg="mod">
          <ac:chgData name="Minesh Patel" userId="a66d4990ec83ac90" providerId="LiveId" clId="{D741D578-CBBB-472A-AC78-81AB41F6B539}" dt="2021-09-09T13:08:47.477" v="38" actId="14100"/>
          <ac:spMkLst>
            <pc:docMk/>
            <pc:sldMk cId="261247322" sldId="503"/>
            <ac:spMk id="86" creationId="{847D58E6-0F9C-465E-B843-4FC0143E6392}"/>
          </ac:spMkLst>
        </pc:spChg>
      </pc:sldChg>
      <pc:sldChg chg="modSp mod">
        <pc:chgData name="Minesh Patel" userId="a66d4990ec83ac90" providerId="LiveId" clId="{D741D578-CBBB-472A-AC78-81AB41F6B539}" dt="2021-09-09T13:10:33.194" v="55" actId="404"/>
        <pc:sldMkLst>
          <pc:docMk/>
          <pc:sldMk cId="1057542308" sldId="526"/>
        </pc:sldMkLst>
        <pc:spChg chg="mod">
          <ac:chgData name="Minesh Patel" userId="a66d4990ec83ac90" providerId="LiveId" clId="{D741D578-CBBB-472A-AC78-81AB41F6B539}" dt="2021-09-09T13:10:33.194" v="55" actId="404"/>
          <ac:spMkLst>
            <pc:docMk/>
            <pc:sldMk cId="1057542308" sldId="526"/>
            <ac:spMk id="17" creationId="{E6EF3932-8627-4DC7-8BA0-1DB7F7127A9C}"/>
          </ac:spMkLst>
        </pc:spChg>
      </pc:sldChg>
      <pc:sldChg chg="addSp delSp modSp mod delAnim modAnim">
        <pc:chgData name="Minesh Patel" userId="a66d4990ec83ac90" providerId="LiveId" clId="{D741D578-CBBB-472A-AC78-81AB41F6B539}" dt="2021-09-09T13:14:23.339" v="108" actId="14100"/>
        <pc:sldMkLst>
          <pc:docMk/>
          <pc:sldMk cId="3924015041" sldId="529"/>
        </pc:sldMkLst>
        <pc:spChg chg="add mod">
          <ac:chgData name="Minesh Patel" userId="a66d4990ec83ac90" providerId="LiveId" clId="{D741D578-CBBB-472A-AC78-81AB41F6B539}" dt="2021-09-09T13:13:00.817" v="89" actId="164"/>
          <ac:spMkLst>
            <pc:docMk/>
            <pc:sldMk cId="3924015041" sldId="529"/>
            <ac:spMk id="6" creationId="{A325D5F7-1ADB-4455-85DE-344F67DEB9C5}"/>
          </ac:spMkLst>
        </pc:spChg>
        <pc:spChg chg="mod">
          <ac:chgData name="Minesh Patel" userId="a66d4990ec83ac90" providerId="LiveId" clId="{D741D578-CBBB-472A-AC78-81AB41F6B539}" dt="2021-09-09T13:14:19.215" v="107" actId="1076"/>
          <ac:spMkLst>
            <pc:docMk/>
            <pc:sldMk cId="3924015041" sldId="529"/>
            <ac:spMk id="19" creationId="{F25F13A5-A0F0-4EAF-A8AE-D5C8AB7495D9}"/>
          </ac:spMkLst>
        </pc:spChg>
        <pc:spChg chg="mod">
          <ac:chgData name="Minesh Patel" userId="a66d4990ec83ac90" providerId="LiveId" clId="{D741D578-CBBB-472A-AC78-81AB41F6B539}" dt="2021-09-09T13:13:58.180" v="101" actId="1582"/>
          <ac:spMkLst>
            <pc:docMk/>
            <pc:sldMk cId="3924015041" sldId="529"/>
            <ac:spMk id="37" creationId="{E2A90A03-C8A2-409A-9199-341748CC018C}"/>
          </ac:spMkLst>
        </pc:spChg>
        <pc:spChg chg="mod">
          <ac:chgData name="Minesh Patel" userId="a66d4990ec83ac90" providerId="LiveId" clId="{D741D578-CBBB-472A-AC78-81AB41F6B539}" dt="2021-09-09T13:14:14.055" v="106" actId="1076"/>
          <ac:spMkLst>
            <pc:docMk/>
            <pc:sldMk cId="3924015041" sldId="529"/>
            <ac:spMk id="45" creationId="{1F43EE71-E014-443B-927A-DBE34C646690}"/>
          </ac:spMkLst>
        </pc:spChg>
        <pc:spChg chg="add mod">
          <ac:chgData name="Minesh Patel" userId="a66d4990ec83ac90" providerId="LiveId" clId="{D741D578-CBBB-472A-AC78-81AB41F6B539}" dt="2021-09-09T13:13:00.817" v="89" actId="164"/>
          <ac:spMkLst>
            <pc:docMk/>
            <pc:sldMk cId="3924015041" sldId="529"/>
            <ac:spMk id="47" creationId="{0A2586CC-7628-4110-A973-FDCDDC0B846B}"/>
          </ac:spMkLst>
        </pc:spChg>
        <pc:spChg chg="add mod">
          <ac:chgData name="Minesh Patel" userId="a66d4990ec83ac90" providerId="LiveId" clId="{D741D578-CBBB-472A-AC78-81AB41F6B539}" dt="2021-09-09T13:13:00.817" v="89" actId="164"/>
          <ac:spMkLst>
            <pc:docMk/>
            <pc:sldMk cId="3924015041" sldId="529"/>
            <ac:spMk id="48" creationId="{4AB783AE-6769-41B6-BA53-6C3942D199C4}"/>
          </ac:spMkLst>
        </pc:spChg>
        <pc:spChg chg="add mod">
          <ac:chgData name="Minesh Patel" userId="a66d4990ec83ac90" providerId="LiveId" clId="{D741D578-CBBB-472A-AC78-81AB41F6B539}" dt="2021-09-09T13:13:00.817" v="89" actId="164"/>
          <ac:spMkLst>
            <pc:docMk/>
            <pc:sldMk cId="3924015041" sldId="529"/>
            <ac:spMk id="49" creationId="{B25682E8-6A26-4317-BD4F-20844C9190FD}"/>
          </ac:spMkLst>
        </pc:spChg>
        <pc:spChg chg="add mod">
          <ac:chgData name="Minesh Patel" userId="a66d4990ec83ac90" providerId="LiveId" clId="{D741D578-CBBB-472A-AC78-81AB41F6B539}" dt="2021-09-09T13:13:00.817" v="89" actId="164"/>
          <ac:spMkLst>
            <pc:docMk/>
            <pc:sldMk cId="3924015041" sldId="529"/>
            <ac:spMk id="50" creationId="{670D13F7-6F92-4C59-B0CF-AA3C9A259F87}"/>
          </ac:spMkLst>
        </pc:spChg>
        <pc:spChg chg="add mod">
          <ac:chgData name="Minesh Patel" userId="a66d4990ec83ac90" providerId="LiveId" clId="{D741D578-CBBB-472A-AC78-81AB41F6B539}" dt="2021-09-09T13:13:00.817" v="89" actId="164"/>
          <ac:spMkLst>
            <pc:docMk/>
            <pc:sldMk cId="3924015041" sldId="529"/>
            <ac:spMk id="51" creationId="{FB76515E-FE92-45AA-9F45-549B8C60D6B4}"/>
          </ac:spMkLst>
        </pc:spChg>
        <pc:spChg chg="add mod">
          <ac:chgData name="Minesh Patel" userId="a66d4990ec83ac90" providerId="LiveId" clId="{D741D578-CBBB-472A-AC78-81AB41F6B539}" dt="2021-09-09T13:13:00.817" v="89" actId="164"/>
          <ac:spMkLst>
            <pc:docMk/>
            <pc:sldMk cId="3924015041" sldId="529"/>
            <ac:spMk id="52" creationId="{F428475A-05B7-4E23-B01F-403CAC0CF725}"/>
          </ac:spMkLst>
        </pc:spChg>
        <pc:spChg chg="add mod">
          <ac:chgData name="Minesh Patel" userId="a66d4990ec83ac90" providerId="LiveId" clId="{D741D578-CBBB-472A-AC78-81AB41F6B539}" dt="2021-09-09T13:12:42.182" v="85" actId="164"/>
          <ac:spMkLst>
            <pc:docMk/>
            <pc:sldMk cId="3924015041" sldId="529"/>
            <ac:spMk id="53" creationId="{A742A092-9E8B-4A39-BF46-34E944446816}"/>
          </ac:spMkLst>
        </pc:spChg>
        <pc:spChg chg="add mod">
          <ac:chgData name="Minesh Patel" userId="a66d4990ec83ac90" providerId="LiveId" clId="{D741D578-CBBB-472A-AC78-81AB41F6B539}" dt="2021-09-09T13:12:42.182" v="85" actId="164"/>
          <ac:spMkLst>
            <pc:docMk/>
            <pc:sldMk cId="3924015041" sldId="529"/>
            <ac:spMk id="54" creationId="{3D3A3901-1668-4E24-99B3-4B4A9F147382}"/>
          </ac:spMkLst>
        </pc:spChg>
        <pc:spChg chg="add del mod">
          <ac:chgData name="Minesh Patel" userId="a66d4990ec83ac90" providerId="LiveId" clId="{D741D578-CBBB-472A-AC78-81AB41F6B539}" dt="2021-09-09T13:12:31.490" v="83" actId="478"/>
          <ac:spMkLst>
            <pc:docMk/>
            <pc:sldMk cId="3924015041" sldId="529"/>
            <ac:spMk id="55" creationId="{121C513C-DA45-4A66-97F2-1ED68CDE43F2}"/>
          </ac:spMkLst>
        </pc:spChg>
        <pc:spChg chg="add mod">
          <ac:chgData name="Minesh Patel" userId="a66d4990ec83ac90" providerId="LiveId" clId="{D741D578-CBBB-472A-AC78-81AB41F6B539}" dt="2021-09-09T13:12:42.182" v="85" actId="164"/>
          <ac:spMkLst>
            <pc:docMk/>
            <pc:sldMk cId="3924015041" sldId="529"/>
            <ac:spMk id="56" creationId="{44511783-2573-4898-AAE0-C80F1B57CE01}"/>
          </ac:spMkLst>
        </pc:spChg>
        <pc:spChg chg="add mod">
          <ac:chgData name="Minesh Patel" userId="a66d4990ec83ac90" providerId="LiveId" clId="{D741D578-CBBB-472A-AC78-81AB41F6B539}" dt="2021-09-09T13:12:42.182" v="85" actId="164"/>
          <ac:spMkLst>
            <pc:docMk/>
            <pc:sldMk cId="3924015041" sldId="529"/>
            <ac:spMk id="57" creationId="{F26FD391-6634-4654-878F-FCAEE70294CD}"/>
          </ac:spMkLst>
        </pc:spChg>
        <pc:grpChg chg="mod">
          <ac:chgData name="Minesh Patel" userId="a66d4990ec83ac90" providerId="LiveId" clId="{D741D578-CBBB-472A-AC78-81AB41F6B539}" dt="2021-09-09T13:13:41.187" v="97" actId="1076"/>
          <ac:grpSpMkLst>
            <pc:docMk/>
            <pc:sldMk cId="3924015041" sldId="529"/>
            <ac:grpSpMk id="3" creationId="{F1DEEC84-4172-4BF0-A9C4-847F3ABF3A94}"/>
          </ac:grpSpMkLst>
        </pc:grpChg>
        <pc:grpChg chg="ord">
          <ac:chgData name="Minesh Patel" userId="a66d4990ec83ac90" providerId="LiveId" clId="{D741D578-CBBB-472A-AC78-81AB41F6B539}" dt="2021-09-09T13:13:07.727" v="91" actId="166"/>
          <ac:grpSpMkLst>
            <pc:docMk/>
            <pc:sldMk cId="3924015041" sldId="529"/>
            <ac:grpSpMk id="7" creationId="{2EC5EE0C-6B16-4AD6-AF26-5A8AF2750E8C}"/>
          </ac:grpSpMkLst>
        </pc:grpChg>
        <pc:grpChg chg="add mod ord">
          <ac:chgData name="Minesh Patel" userId="a66d4990ec83ac90" providerId="LiveId" clId="{D741D578-CBBB-472A-AC78-81AB41F6B539}" dt="2021-09-09T13:12:56.906" v="88" actId="1076"/>
          <ac:grpSpMkLst>
            <pc:docMk/>
            <pc:sldMk cId="3924015041" sldId="529"/>
            <ac:grpSpMk id="8" creationId="{1BA891FF-E151-4EFB-A975-79B87686BEC8}"/>
          </ac:grpSpMkLst>
        </pc:grpChg>
        <pc:grpChg chg="add mod">
          <ac:chgData name="Minesh Patel" userId="a66d4990ec83ac90" providerId="LiveId" clId="{D741D578-CBBB-472A-AC78-81AB41F6B539}" dt="2021-09-09T13:13:04.184" v="90" actId="1076"/>
          <ac:grpSpMkLst>
            <pc:docMk/>
            <pc:sldMk cId="3924015041" sldId="529"/>
            <ac:grpSpMk id="9" creationId="{9AD24030-39E6-4E41-8A93-1CCC641C1DBD}"/>
          </ac:grpSpMkLst>
        </pc:grpChg>
        <pc:graphicFrameChg chg="del">
          <ac:chgData name="Minesh Patel" userId="a66d4990ec83ac90" providerId="LiveId" clId="{D741D578-CBBB-472A-AC78-81AB41F6B539}" dt="2021-09-09T13:11:54.779" v="72" actId="478"/>
          <ac:graphicFrameMkLst>
            <pc:docMk/>
            <pc:sldMk cId="3924015041" sldId="529"/>
            <ac:graphicFrameMk id="20" creationId="{7F7ABEF9-5D61-465F-8054-08987EC62467}"/>
          </ac:graphicFrameMkLst>
        </pc:graphicFrameChg>
        <pc:graphicFrameChg chg="del">
          <ac:chgData name="Minesh Patel" userId="a66d4990ec83ac90" providerId="LiveId" clId="{D741D578-CBBB-472A-AC78-81AB41F6B539}" dt="2021-09-09T13:12:25.507" v="81" actId="478"/>
          <ac:graphicFrameMkLst>
            <pc:docMk/>
            <pc:sldMk cId="3924015041" sldId="529"/>
            <ac:graphicFrameMk id="21" creationId="{15ACCFDF-F16F-46BF-8A81-6AF0ECEEB7B8}"/>
          </ac:graphicFrameMkLst>
        </pc:graphicFrameChg>
        <pc:cxnChg chg="mod">
          <ac:chgData name="Minesh Patel" userId="a66d4990ec83ac90" providerId="LiveId" clId="{D741D578-CBBB-472A-AC78-81AB41F6B539}" dt="2021-09-09T13:14:23.339" v="108" actId="14100"/>
          <ac:cxnSpMkLst>
            <pc:docMk/>
            <pc:sldMk cId="3924015041" sldId="529"/>
            <ac:cxnSpMk id="31" creationId="{F9DC6CDA-F7DD-425B-9216-F8F2471E7A7B}"/>
          </ac:cxnSpMkLst>
        </pc:cxnChg>
        <pc:cxnChg chg="mod">
          <ac:chgData name="Minesh Patel" userId="a66d4990ec83ac90" providerId="LiveId" clId="{D741D578-CBBB-472A-AC78-81AB41F6B539}" dt="2021-09-09T13:13:41.187" v="97" actId="1076"/>
          <ac:cxnSpMkLst>
            <pc:docMk/>
            <pc:sldMk cId="3924015041" sldId="529"/>
            <ac:cxnSpMk id="38" creationId="{91FF5BFD-8FEC-4D62-B505-1C131C5E3C6E}"/>
          </ac:cxnSpMkLst>
        </pc:cxnChg>
        <pc:cxnChg chg="mod">
          <ac:chgData name="Minesh Patel" userId="a66d4990ec83ac90" providerId="LiveId" clId="{D741D578-CBBB-472A-AC78-81AB41F6B539}" dt="2021-09-09T13:14:14.055" v="106" actId="1076"/>
          <ac:cxnSpMkLst>
            <pc:docMk/>
            <pc:sldMk cId="3924015041" sldId="529"/>
            <ac:cxnSpMk id="46" creationId="{FE9D3965-7DBA-463A-AC2C-2BC10FEC339B}"/>
          </ac:cxnSpMkLst>
        </pc:cxnChg>
      </pc:sldChg>
      <pc:sldChg chg="modSp mod">
        <pc:chgData name="Minesh Patel" userId="a66d4990ec83ac90" providerId="LiveId" clId="{D741D578-CBBB-472A-AC78-81AB41F6B539}" dt="2021-09-09T13:08:53.588" v="39" actId="14100"/>
        <pc:sldMkLst>
          <pc:docMk/>
          <pc:sldMk cId="2912758650" sldId="539"/>
        </pc:sldMkLst>
        <pc:spChg chg="mod">
          <ac:chgData name="Minesh Patel" userId="a66d4990ec83ac90" providerId="LiveId" clId="{D741D578-CBBB-472A-AC78-81AB41F6B539}" dt="2021-09-09T13:08:53.588" v="39" actId="14100"/>
          <ac:spMkLst>
            <pc:docMk/>
            <pc:sldMk cId="2912758650" sldId="539"/>
            <ac:spMk id="54" creationId="{77F204CD-5863-4114-8776-6D58B5F475AB}"/>
          </ac:spMkLst>
        </pc:spChg>
      </pc:sldChg>
      <pc:sldChg chg="modSp mod">
        <pc:chgData name="Minesh Patel" userId="a66d4990ec83ac90" providerId="LiveId" clId="{D741D578-CBBB-472A-AC78-81AB41F6B539}" dt="2021-09-09T13:22:58.690" v="158" actId="14100"/>
        <pc:sldMkLst>
          <pc:docMk/>
          <pc:sldMk cId="2532098753" sldId="547"/>
        </pc:sldMkLst>
        <pc:spChg chg="mod">
          <ac:chgData name="Minesh Patel" userId="a66d4990ec83ac90" providerId="LiveId" clId="{D741D578-CBBB-472A-AC78-81AB41F6B539}" dt="2021-09-09T13:22:58.690" v="158" actId="14100"/>
          <ac:spMkLst>
            <pc:docMk/>
            <pc:sldMk cId="2532098753" sldId="547"/>
            <ac:spMk id="92" creationId="{8FD03C51-CB16-4710-BF31-7EE8B04D9088}"/>
          </ac:spMkLst>
        </pc:spChg>
      </pc:sldChg>
      <pc:sldChg chg="modSp mod">
        <pc:chgData name="Minesh Patel" userId="a66d4990ec83ac90" providerId="LiveId" clId="{D741D578-CBBB-472A-AC78-81AB41F6B539}" dt="2021-09-09T13:15:44.814" v="155" actId="14100"/>
        <pc:sldMkLst>
          <pc:docMk/>
          <pc:sldMk cId="2188762186" sldId="568"/>
        </pc:sldMkLst>
        <pc:spChg chg="mod">
          <ac:chgData name="Minesh Patel" userId="a66d4990ec83ac90" providerId="LiveId" clId="{D741D578-CBBB-472A-AC78-81AB41F6B539}" dt="2021-09-09T13:15:44.814" v="155" actId="14100"/>
          <ac:spMkLst>
            <pc:docMk/>
            <pc:sldMk cId="2188762186" sldId="568"/>
            <ac:spMk id="58" creationId="{0DA3C94F-D7E8-478A-91BF-332B4D0E2A39}"/>
          </ac:spMkLst>
        </pc:spChg>
      </pc:sldChg>
    </pc:docChg>
  </pc:docChgLst>
  <pc:docChgLst>
    <pc:chgData name="Minesh Patel" userId="a66d4990ec83ac90" providerId="LiveId" clId="{EF6D0308-E404-4555-B9DC-7A9A248EC458}"/>
    <pc:docChg chg="undo redo custSel addSld delSld modSld modMainMaster addSection delSection modSection">
      <pc:chgData name="Minesh Patel" userId="a66d4990ec83ac90" providerId="LiveId" clId="{EF6D0308-E404-4555-B9DC-7A9A248EC458}" dt="2021-10-11T11:27:20.969" v="1557" actId="14100"/>
      <pc:docMkLst>
        <pc:docMk/>
      </pc:docMkLst>
      <pc:sldChg chg="modSp mod modNotesTx">
        <pc:chgData name="Minesh Patel" userId="a66d4990ec83ac90" providerId="LiveId" clId="{EF6D0308-E404-4555-B9DC-7A9A248EC458}" dt="2021-10-11T10:41:37.439" v="1314" actId="20577"/>
        <pc:sldMkLst>
          <pc:docMk/>
          <pc:sldMk cId="462382982" sldId="461"/>
        </pc:sldMkLst>
        <pc:spChg chg="mod">
          <ac:chgData name="Minesh Patel" userId="a66d4990ec83ac90" providerId="LiveId" clId="{EF6D0308-E404-4555-B9DC-7A9A248EC458}" dt="2021-10-11T10:41:37.439" v="1314" actId="20577"/>
          <ac:spMkLst>
            <pc:docMk/>
            <pc:sldMk cId="462382982" sldId="461"/>
            <ac:spMk id="2" creationId="{00000000-0000-0000-0000-000000000000}"/>
          </ac:spMkLst>
        </pc:spChg>
      </pc:sldChg>
      <pc:sldChg chg="add del">
        <pc:chgData name="Minesh Patel" userId="a66d4990ec83ac90" providerId="LiveId" clId="{EF6D0308-E404-4555-B9DC-7A9A248EC458}" dt="2021-10-11T11:26:31.567" v="1556" actId="47"/>
        <pc:sldMkLst>
          <pc:docMk/>
          <pc:sldMk cId="4175485674" sldId="465"/>
        </pc:sldMkLst>
      </pc:sldChg>
      <pc:sldChg chg="modSp">
        <pc:chgData name="Minesh Patel" userId="a66d4990ec83ac90" providerId="LiveId" clId="{EF6D0308-E404-4555-B9DC-7A9A248EC458}" dt="2021-10-11T09:23:52.766" v="6" actId="207"/>
        <pc:sldMkLst>
          <pc:docMk/>
          <pc:sldMk cId="1533604747" sldId="527"/>
        </pc:sldMkLst>
        <pc:spChg chg="mod">
          <ac:chgData name="Minesh Patel" userId="a66d4990ec83ac90" providerId="LiveId" clId="{EF6D0308-E404-4555-B9DC-7A9A248EC458}" dt="2021-10-11T09:23:52.766" v="6" actId="207"/>
          <ac:spMkLst>
            <pc:docMk/>
            <pc:sldMk cId="1533604747" sldId="527"/>
            <ac:spMk id="24" creationId="{AA578A04-17BF-498C-BAB7-2700ABA876C0}"/>
          </ac:spMkLst>
        </pc:spChg>
      </pc:sldChg>
      <pc:sldChg chg="modSp mod">
        <pc:chgData name="Minesh Patel" userId="a66d4990ec83ac90" providerId="LiveId" clId="{EF6D0308-E404-4555-B9DC-7A9A248EC458}" dt="2021-10-11T09:30:59.163" v="75" actId="1076"/>
        <pc:sldMkLst>
          <pc:docMk/>
          <pc:sldMk cId="167103795" sldId="528"/>
        </pc:sldMkLst>
        <pc:grpChg chg="mod">
          <ac:chgData name="Minesh Patel" userId="a66d4990ec83ac90" providerId="LiveId" clId="{EF6D0308-E404-4555-B9DC-7A9A248EC458}" dt="2021-10-11T09:30:59.163" v="75" actId="1076"/>
          <ac:grpSpMkLst>
            <pc:docMk/>
            <pc:sldMk cId="167103795" sldId="528"/>
            <ac:grpSpMk id="3" creationId="{9608F33B-4186-495F-96F6-3C2D7E86114A}"/>
          </ac:grpSpMkLst>
        </pc:grpChg>
        <pc:grpChg chg="mod">
          <ac:chgData name="Minesh Patel" userId="a66d4990ec83ac90" providerId="LiveId" clId="{EF6D0308-E404-4555-B9DC-7A9A248EC458}" dt="2021-10-11T09:30:59.163" v="75" actId="1076"/>
          <ac:grpSpMkLst>
            <pc:docMk/>
            <pc:sldMk cId="167103795" sldId="528"/>
            <ac:grpSpMk id="5" creationId="{24593417-31D3-41AA-92F0-7AD8BB76909E}"/>
          </ac:grpSpMkLst>
        </pc:grpChg>
        <pc:grpChg chg="mod">
          <ac:chgData name="Minesh Patel" userId="a66d4990ec83ac90" providerId="LiveId" clId="{EF6D0308-E404-4555-B9DC-7A9A248EC458}" dt="2021-10-11T09:30:59.163" v="75" actId="1076"/>
          <ac:grpSpMkLst>
            <pc:docMk/>
            <pc:sldMk cId="167103795" sldId="528"/>
            <ac:grpSpMk id="6" creationId="{60DAABEC-E59B-4CA5-BE89-EEEA3AEBDD1F}"/>
          </ac:grpSpMkLst>
        </pc:grpChg>
        <pc:grpChg chg="mod">
          <ac:chgData name="Minesh Patel" userId="a66d4990ec83ac90" providerId="LiveId" clId="{EF6D0308-E404-4555-B9DC-7A9A248EC458}" dt="2021-10-11T09:30:59.163" v="75" actId="1076"/>
          <ac:grpSpMkLst>
            <pc:docMk/>
            <pc:sldMk cId="167103795" sldId="528"/>
            <ac:grpSpMk id="26" creationId="{8AAC03A5-D706-401C-9911-33BFA1493153}"/>
          </ac:grpSpMkLst>
        </pc:grpChg>
      </pc:sldChg>
      <pc:sldChg chg="del">
        <pc:chgData name="Minesh Patel" userId="a66d4990ec83ac90" providerId="LiveId" clId="{EF6D0308-E404-4555-B9DC-7A9A248EC458}" dt="2021-10-11T09:50:59.743" v="247" actId="47"/>
        <pc:sldMkLst>
          <pc:docMk/>
          <pc:sldMk cId="245052472" sldId="561"/>
        </pc:sldMkLst>
      </pc:sldChg>
      <pc:sldChg chg="modAnim modNotesTx">
        <pc:chgData name="Minesh Patel" userId="a66d4990ec83ac90" providerId="LiveId" clId="{EF6D0308-E404-4555-B9DC-7A9A248EC458}" dt="2021-10-11T10:36:11.453" v="1126" actId="313"/>
        <pc:sldMkLst>
          <pc:docMk/>
          <pc:sldMk cId="1595722005" sldId="573"/>
        </pc:sldMkLst>
      </pc:sldChg>
      <pc:sldChg chg="modSp">
        <pc:chgData name="Minesh Patel" userId="a66d4990ec83ac90" providerId="LiveId" clId="{EF6D0308-E404-4555-B9DC-7A9A248EC458}" dt="2021-10-11T09:25:45.739" v="18" actId="692"/>
        <pc:sldMkLst>
          <pc:docMk/>
          <pc:sldMk cId="717992093" sldId="575"/>
        </pc:sldMkLst>
        <pc:graphicFrameChg chg="mod">
          <ac:chgData name="Minesh Patel" userId="a66d4990ec83ac90" providerId="LiveId" clId="{EF6D0308-E404-4555-B9DC-7A9A248EC458}" dt="2021-10-11T09:25:45.739" v="18" actId="692"/>
          <ac:graphicFrameMkLst>
            <pc:docMk/>
            <pc:sldMk cId="717992093" sldId="575"/>
            <ac:graphicFrameMk id="83" creationId="{28AE0674-9E8E-4B73-8643-9C5E883E9F89}"/>
          </ac:graphicFrameMkLst>
        </pc:graphicFrameChg>
      </pc:sldChg>
      <pc:sldChg chg="add del">
        <pc:chgData name="Minesh Patel" userId="a66d4990ec83ac90" providerId="LiveId" clId="{EF6D0308-E404-4555-B9DC-7A9A248EC458}" dt="2021-10-11T11:26:31.567" v="1556" actId="47"/>
        <pc:sldMkLst>
          <pc:docMk/>
          <pc:sldMk cId="365943964" sldId="576"/>
        </pc:sldMkLst>
      </pc:sldChg>
      <pc:sldChg chg="modSp modNotesTx">
        <pc:chgData name="Minesh Patel" userId="a66d4990ec83ac90" providerId="LiveId" clId="{EF6D0308-E404-4555-B9DC-7A9A248EC458}" dt="2021-10-11T10:42:52.180" v="1351" actId="20577"/>
        <pc:sldMkLst>
          <pc:docMk/>
          <pc:sldMk cId="2655545095" sldId="580"/>
        </pc:sldMkLst>
        <pc:spChg chg="mod">
          <ac:chgData name="Minesh Patel" userId="a66d4990ec83ac90" providerId="LiveId" clId="{EF6D0308-E404-4555-B9DC-7A9A248EC458}" dt="2021-10-11T09:26:37.159" v="23" actId="207"/>
          <ac:spMkLst>
            <pc:docMk/>
            <pc:sldMk cId="2655545095" sldId="580"/>
            <ac:spMk id="12" creationId="{4335029F-3FF5-4EB8-B3C6-08B4DDB40B47}"/>
          </ac:spMkLst>
        </pc:spChg>
      </pc:sldChg>
      <pc:sldChg chg="add del">
        <pc:chgData name="Minesh Patel" userId="a66d4990ec83ac90" providerId="LiveId" clId="{EF6D0308-E404-4555-B9DC-7A9A248EC458}" dt="2021-10-11T11:26:31.567" v="1556" actId="47"/>
        <pc:sldMkLst>
          <pc:docMk/>
          <pc:sldMk cId="3590877880" sldId="581"/>
        </pc:sldMkLst>
      </pc:sldChg>
      <pc:sldChg chg="add del">
        <pc:chgData name="Minesh Patel" userId="a66d4990ec83ac90" providerId="LiveId" clId="{EF6D0308-E404-4555-B9DC-7A9A248EC458}" dt="2021-10-11T11:26:31.567" v="1556" actId="47"/>
        <pc:sldMkLst>
          <pc:docMk/>
          <pc:sldMk cId="4294516964" sldId="582"/>
        </pc:sldMkLst>
      </pc:sldChg>
      <pc:sldChg chg="addSp delSp modSp mod">
        <pc:chgData name="Minesh Patel" userId="a66d4990ec83ac90" providerId="LiveId" clId="{EF6D0308-E404-4555-B9DC-7A9A248EC458}" dt="2021-10-11T09:30:42.950" v="74" actId="207"/>
        <pc:sldMkLst>
          <pc:docMk/>
          <pc:sldMk cId="2980466645" sldId="583"/>
        </pc:sldMkLst>
        <pc:spChg chg="mod">
          <ac:chgData name="Minesh Patel" userId="a66d4990ec83ac90" providerId="LiveId" clId="{EF6D0308-E404-4555-B9DC-7A9A248EC458}" dt="2021-10-11T09:30:42.950" v="74" actId="207"/>
          <ac:spMkLst>
            <pc:docMk/>
            <pc:sldMk cId="2980466645" sldId="583"/>
            <ac:spMk id="18" creationId="{4498E775-3D20-4DFE-B804-439AD96F01B2}"/>
          </ac:spMkLst>
        </pc:spChg>
        <pc:spChg chg="mod">
          <ac:chgData name="Minesh Patel" userId="a66d4990ec83ac90" providerId="LiveId" clId="{EF6D0308-E404-4555-B9DC-7A9A248EC458}" dt="2021-10-11T09:27:54.039" v="30" actId="1582"/>
          <ac:spMkLst>
            <pc:docMk/>
            <pc:sldMk cId="2980466645" sldId="583"/>
            <ac:spMk id="21" creationId="{317264EA-1048-4A81-91FF-9F73B638E18C}"/>
          </ac:spMkLst>
        </pc:spChg>
        <pc:spChg chg="mod">
          <ac:chgData name="Minesh Patel" userId="a66d4990ec83ac90" providerId="LiveId" clId="{EF6D0308-E404-4555-B9DC-7A9A248EC458}" dt="2021-10-11T09:27:54.039" v="30" actId="1582"/>
          <ac:spMkLst>
            <pc:docMk/>
            <pc:sldMk cId="2980466645" sldId="583"/>
            <ac:spMk id="23" creationId="{45C6D829-D44D-440E-B55D-DB26449CB739}"/>
          </ac:spMkLst>
        </pc:spChg>
        <pc:spChg chg="mod">
          <ac:chgData name="Minesh Patel" userId="a66d4990ec83ac90" providerId="LiveId" clId="{EF6D0308-E404-4555-B9DC-7A9A248EC458}" dt="2021-10-11T09:27:54.039" v="30" actId="1582"/>
          <ac:spMkLst>
            <pc:docMk/>
            <pc:sldMk cId="2980466645" sldId="583"/>
            <ac:spMk id="24" creationId="{B6E4BBE3-F079-44C4-8D1A-D37722A5C676}"/>
          </ac:spMkLst>
        </pc:spChg>
        <pc:spChg chg="mod">
          <ac:chgData name="Minesh Patel" userId="a66d4990ec83ac90" providerId="LiveId" clId="{EF6D0308-E404-4555-B9DC-7A9A248EC458}" dt="2021-10-11T09:27:54.039" v="30" actId="1582"/>
          <ac:spMkLst>
            <pc:docMk/>
            <pc:sldMk cId="2980466645" sldId="583"/>
            <ac:spMk id="25" creationId="{B958DB15-F68A-439F-805C-38DAA83B742F}"/>
          </ac:spMkLst>
        </pc:spChg>
        <pc:spChg chg="mod">
          <ac:chgData name="Minesh Patel" userId="a66d4990ec83ac90" providerId="LiveId" clId="{EF6D0308-E404-4555-B9DC-7A9A248EC458}" dt="2021-10-11T09:27:54.039" v="30" actId="1582"/>
          <ac:spMkLst>
            <pc:docMk/>
            <pc:sldMk cId="2980466645" sldId="583"/>
            <ac:spMk id="26" creationId="{61C41F21-6A2E-4955-B515-1327A7B3FBE5}"/>
          </ac:spMkLst>
        </pc:spChg>
        <pc:spChg chg="mod">
          <ac:chgData name="Minesh Patel" userId="a66d4990ec83ac90" providerId="LiveId" clId="{EF6D0308-E404-4555-B9DC-7A9A248EC458}" dt="2021-10-11T09:27:54.039" v="30" actId="1582"/>
          <ac:spMkLst>
            <pc:docMk/>
            <pc:sldMk cId="2980466645" sldId="583"/>
            <ac:spMk id="31" creationId="{2FA1DD6B-528F-483E-90DE-9A2AA772BA3F}"/>
          </ac:spMkLst>
        </pc:spChg>
        <pc:spChg chg="mod">
          <ac:chgData name="Minesh Patel" userId="a66d4990ec83ac90" providerId="LiveId" clId="{EF6D0308-E404-4555-B9DC-7A9A248EC458}" dt="2021-10-11T09:27:54.039" v="30" actId="1582"/>
          <ac:spMkLst>
            <pc:docMk/>
            <pc:sldMk cId="2980466645" sldId="583"/>
            <ac:spMk id="32" creationId="{6A5AE082-0A93-41CA-802F-EF0F41197A44}"/>
          </ac:spMkLst>
        </pc:spChg>
        <pc:spChg chg="mod">
          <ac:chgData name="Minesh Patel" userId="a66d4990ec83ac90" providerId="LiveId" clId="{EF6D0308-E404-4555-B9DC-7A9A248EC458}" dt="2021-10-11T09:27:54.039" v="30" actId="1582"/>
          <ac:spMkLst>
            <pc:docMk/>
            <pc:sldMk cId="2980466645" sldId="583"/>
            <ac:spMk id="34" creationId="{7280C920-85AC-44ED-94A2-17927F7346F7}"/>
          </ac:spMkLst>
        </pc:spChg>
        <pc:spChg chg="mod">
          <ac:chgData name="Minesh Patel" userId="a66d4990ec83ac90" providerId="LiveId" clId="{EF6D0308-E404-4555-B9DC-7A9A248EC458}" dt="2021-10-11T09:27:54.039" v="30" actId="1582"/>
          <ac:spMkLst>
            <pc:docMk/>
            <pc:sldMk cId="2980466645" sldId="583"/>
            <ac:spMk id="35" creationId="{B842C45E-E70C-46FC-88B5-A23569F06FF9}"/>
          </ac:spMkLst>
        </pc:spChg>
        <pc:spChg chg="mod">
          <ac:chgData name="Minesh Patel" userId="a66d4990ec83ac90" providerId="LiveId" clId="{EF6D0308-E404-4555-B9DC-7A9A248EC458}" dt="2021-10-11T09:27:54.039" v="30" actId="1582"/>
          <ac:spMkLst>
            <pc:docMk/>
            <pc:sldMk cId="2980466645" sldId="583"/>
            <ac:spMk id="36" creationId="{C1E6E755-9332-479D-B5FC-C8747283B610}"/>
          </ac:spMkLst>
        </pc:spChg>
        <pc:spChg chg="mod">
          <ac:chgData name="Minesh Patel" userId="a66d4990ec83ac90" providerId="LiveId" clId="{EF6D0308-E404-4555-B9DC-7A9A248EC458}" dt="2021-10-11T09:27:54.039" v="30" actId="1582"/>
          <ac:spMkLst>
            <pc:docMk/>
            <pc:sldMk cId="2980466645" sldId="583"/>
            <ac:spMk id="37" creationId="{6F8BE4EB-31DC-4A4B-B4A1-71481E8D5E9D}"/>
          </ac:spMkLst>
        </pc:spChg>
        <pc:spChg chg="mod">
          <ac:chgData name="Minesh Patel" userId="a66d4990ec83ac90" providerId="LiveId" clId="{EF6D0308-E404-4555-B9DC-7A9A248EC458}" dt="2021-10-11T09:27:54.039" v="30" actId="1582"/>
          <ac:spMkLst>
            <pc:docMk/>
            <pc:sldMk cId="2980466645" sldId="583"/>
            <ac:spMk id="38" creationId="{E4B19BEC-DCA0-46E8-91CD-4B36A36A432F}"/>
          </ac:spMkLst>
        </pc:spChg>
        <pc:spChg chg="mod">
          <ac:chgData name="Minesh Patel" userId="a66d4990ec83ac90" providerId="LiveId" clId="{EF6D0308-E404-4555-B9DC-7A9A248EC458}" dt="2021-10-11T09:27:54.039" v="30" actId="1582"/>
          <ac:spMkLst>
            <pc:docMk/>
            <pc:sldMk cId="2980466645" sldId="583"/>
            <ac:spMk id="39" creationId="{68BBA3AD-70D9-4146-8BDD-AE266ED4C098}"/>
          </ac:spMkLst>
        </pc:spChg>
        <pc:spChg chg="mod">
          <ac:chgData name="Minesh Patel" userId="a66d4990ec83ac90" providerId="LiveId" clId="{EF6D0308-E404-4555-B9DC-7A9A248EC458}" dt="2021-10-11T09:27:54.039" v="30" actId="1582"/>
          <ac:spMkLst>
            <pc:docMk/>
            <pc:sldMk cId="2980466645" sldId="583"/>
            <ac:spMk id="40" creationId="{473C57FB-6CAE-4BDE-B8B8-BAA34A3DD11B}"/>
          </ac:spMkLst>
        </pc:spChg>
        <pc:spChg chg="mod">
          <ac:chgData name="Minesh Patel" userId="a66d4990ec83ac90" providerId="LiveId" clId="{EF6D0308-E404-4555-B9DC-7A9A248EC458}" dt="2021-10-11T09:27:54.039" v="30" actId="1582"/>
          <ac:spMkLst>
            <pc:docMk/>
            <pc:sldMk cId="2980466645" sldId="583"/>
            <ac:spMk id="41" creationId="{CD54CA3F-B998-4DAF-A6AB-168C63DD431C}"/>
          </ac:spMkLst>
        </pc:spChg>
        <pc:spChg chg="mod">
          <ac:chgData name="Minesh Patel" userId="a66d4990ec83ac90" providerId="LiveId" clId="{EF6D0308-E404-4555-B9DC-7A9A248EC458}" dt="2021-10-11T09:27:54.039" v="30" actId="1582"/>
          <ac:spMkLst>
            <pc:docMk/>
            <pc:sldMk cId="2980466645" sldId="583"/>
            <ac:spMk id="42" creationId="{BE418686-3191-4AB9-AD96-E6D9856C46B6}"/>
          </ac:spMkLst>
        </pc:spChg>
        <pc:spChg chg="mod">
          <ac:chgData name="Minesh Patel" userId="a66d4990ec83ac90" providerId="LiveId" clId="{EF6D0308-E404-4555-B9DC-7A9A248EC458}" dt="2021-10-11T09:27:54.039" v="30" actId="1582"/>
          <ac:spMkLst>
            <pc:docMk/>
            <pc:sldMk cId="2980466645" sldId="583"/>
            <ac:spMk id="43" creationId="{02A41715-277C-498C-819E-84A02A5E67B7}"/>
          </ac:spMkLst>
        </pc:spChg>
        <pc:spChg chg="mod">
          <ac:chgData name="Minesh Patel" userId="a66d4990ec83ac90" providerId="LiveId" clId="{EF6D0308-E404-4555-B9DC-7A9A248EC458}" dt="2021-10-11T09:27:54.039" v="30" actId="1582"/>
          <ac:spMkLst>
            <pc:docMk/>
            <pc:sldMk cId="2980466645" sldId="583"/>
            <ac:spMk id="44" creationId="{E1E7584C-9FFB-4CFF-91E9-DF6A0BC65358}"/>
          </ac:spMkLst>
        </pc:spChg>
        <pc:spChg chg="mod">
          <ac:chgData name="Minesh Patel" userId="a66d4990ec83ac90" providerId="LiveId" clId="{EF6D0308-E404-4555-B9DC-7A9A248EC458}" dt="2021-10-11T09:27:54.039" v="30" actId="1582"/>
          <ac:spMkLst>
            <pc:docMk/>
            <pc:sldMk cId="2980466645" sldId="583"/>
            <ac:spMk id="45" creationId="{40321C63-DBCE-4B91-B9C8-142BF633D7A0}"/>
          </ac:spMkLst>
        </pc:spChg>
        <pc:spChg chg="mod">
          <ac:chgData name="Minesh Patel" userId="a66d4990ec83ac90" providerId="LiveId" clId="{EF6D0308-E404-4555-B9DC-7A9A248EC458}" dt="2021-10-11T09:27:54.039" v="30" actId="1582"/>
          <ac:spMkLst>
            <pc:docMk/>
            <pc:sldMk cId="2980466645" sldId="583"/>
            <ac:spMk id="46" creationId="{9EF5F517-5F1F-48BE-87C8-74984E62948C}"/>
          </ac:spMkLst>
        </pc:spChg>
        <pc:spChg chg="mod">
          <ac:chgData name="Minesh Patel" userId="a66d4990ec83ac90" providerId="LiveId" clId="{EF6D0308-E404-4555-B9DC-7A9A248EC458}" dt="2021-10-11T09:27:54.039" v="30" actId="1582"/>
          <ac:spMkLst>
            <pc:docMk/>
            <pc:sldMk cId="2980466645" sldId="583"/>
            <ac:spMk id="47" creationId="{EF8C9AF8-2057-48C9-9C08-2C7E7731DF7C}"/>
          </ac:spMkLst>
        </pc:spChg>
        <pc:spChg chg="mod">
          <ac:chgData name="Minesh Patel" userId="a66d4990ec83ac90" providerId="LiveId" clId="{EF6D0308-E404-4555-B9DC-7A9A248EC458}" dt="2021-10-11T09:27:54.039" v="30" actId="1582"/>
          <ac:spMkLst>
            <pc:docMk/>
            <pc:sldMk cId="2980466645" sldId="583"/>
            <ac:spMk id="48" creationId="{975AC508-8DDC-4BDF-9843-9E984DFB3F46}"/>
          </ac:spMkLst>
        </pc:spChg>
        <pc:spChg chg="mod">
          <ac:chgData name="Minesh Patel" userId="a66d4990ec83ac90" providerId="LiveId" clId="{EF6D0308-E404-4555-B9DC-7A9A248EC458}" dt="2021-10-11T09:27:54.039" v="30" actId="1582"/>
          <ac:spMkLst>
            <pc:docMk/>
            <pc:sldMk cId="2980466645" sldId="583"/>
            <ac:spMk id="49" creationId="{26E5E102-954D-41C4-9058-1ED7DC2081DC}"/>
          </ac:spMkLst>
        </pc:spChg>
        <pc:spChg chg="mod">
          <ac:chgData name="Minesh Patel" userId="a66d4990ec83ac90" providerId="LiveId" clId="{EF6D0308-E404-4555-B9DC-7A9A248EC458}" dt="2021-10-11T09:27:54.039" v="30" actId="1582"/>
          <ac:spMkLst>
            <pc:docMk/>
            <pc:sldMk cId="2980466645" sldId="583"/>
            <ac:spMk id="50" creationId="{096B38D0-AE9E-42E2-93E8-A9C2AC54C7AE}"/>
          </ac:spMkLst>
        </pc:spChg>
        <pc:spChg chg="mod">
          <ac:chgData name="Minesh Patel" userId="a66d4990ec83ac90" providerId="LiveId" clId="{EF6D0308-E404-4555-B9DC-7A9A248EC458}" dt="2021-10-11T09:27:54.039" v="30" actId="1582"/>
          <ac:spMkLst>
            <pc:docMk/>
            <pc:sldMk cId="2980466645" sldId="583"/>
            <ac:spMk id="51" creationId="{4F4E76C3-F8F4-4525-8C53-B0ADCC0D1A07}"/>
          </ac:spMkLst>
        </pc:spChg>
        <pc:spChg chg="mod">
          <ac:chgData name="Minesh Patel" userId="a66d4990ec83ac90" providerId="LiveId" clId="{EF6D0308-E404-4555-B9DC-7A9A248EC458}" dt="2021-10-11T09:27:54.039" v="30" actId="1582"/>
          <ac:spMkLst>
            <pc:docMk/>
            <pc:sldMk cId="2980466645" sldId="583"/>
            <ac:spMk id="52" creationId="{D3829817-6070-4B68-9C7A-B0D4D6D34368}"/>
          </ac:spMkLst>
        </pc:spChg>
        <pc:spChg chg="mod">
          <ac:chgData name="Minesh Patel" userId="a66d4990ec83ac90" providerId="LiveId" clId="{EF6D0308-E404-4555-B9DC-7A9A248EC458}" dt="2021-10-11T09:27:54.039" v="30" actId="1582"/>
          <ac:spMkLst>
            <pc:docMk/>
            <pc:sldMk cId="2980466645" sldId="583"/>
            <ac:spMk id="53" creationId="{3D760205-EC9C-4384-8FA2-8100991FECBC}"/>
          </ac:spMkLst>
        </pc:spChg>
        <pc:spChg chg="mod">
          <ac:chgData name="Minesh Patel" userId="a66d4990ec83ac90" providerId="LiveId" clId="{EF6D0308-E404-4555-B9DC-7A9A248EC458}" dt="2021-10-11T09:27:54.039" v="30" actId="1582"/>
          <ac:spMkLst>
            <pc:docMk/>
            <pc:sldMk cId="2980466645" sldId="583"/>
            <ac:spMk id="54" creationId="{D66C2466-0A17-4B3E-90E4-B21D5AF43CDF}"/>
          </ac:spMkLst>
        </pc:spChg>
        <pc:spChg chg="mod">
          <ac:chgData name="Minesh Patel" userId="a66d4990ec83ac90" providerId="LiveId" clId="{EF6D0308-E404-4555-B9DC-7A9A248EC458}" dt="2021-10-11T09:27:54.039" v="30" actId="1582"/>
          <ac:spMkLst>
            <pc:docMk/>
            <pc:sldMk cId="2980466645" sldId="583"/>
            <ac:spMk id="55" creationId="{55251BA8-44C1-41E2-A2EF-A5EC24744BF2}"/>
          </ac:spMkLst>
        </pc:spChg>
        <pc:spChg chg="mod">
          <ac:chgData name="Minesh Patel" userId="a66d4990ec83ac90" providerId="LiveId" clId="{EF6D0308-E404-4555-B9DC-7A9A248EC458}" dt="2021-10-11T09:27:54.039" v="30" actId="1582"/>
          <ac:spMkLst>
            <pc:docMk/>
            <pc:sldMk cId="2980466645" sldId="583"/>
            <ac:spMk id="56" creationId="{6180BB45-9F39-4195-820A-C3D7AF672994}"/>
          </ac:spMkLst>
        </pc:spChg>
        <pc:spChg chg="mod">
          <ac:chgData name="Minesh Patel" userId="a66d4990ec83ac90" providerId="LiveId" clId="{EF6D0308-E404-4555-B9DC-7A9A248EC458}" dt="2021-10-11T09:27:54.039" v="30" actId="1582"/>
          <ac:spMkLst>
            <pc:docMk/>
            <pc:sldMk cId="2980466645" sldId="583"/>
            <ac:spMk id="57" creationId="{8A52905E-6BAA-4DB4-82FF-2FD71C8B7AC6}"/>
          </ac:spMkLst>
        </pc:spChg>
        <pc:spChg chg="mod">
          <ac:chgData name="Minesh Patel" userId="a66d4990ec83ac90" providerId="LiveId" clId="{EF6D0308-E404-4555-B9DC-7A9A248EC458}" dt="2021-10-11T09:27:54.039" v="30" actId="1582"/>
          <ac:spMkLst>
            <pc:docMk/>
            <pc:sldMk cId="2980466645" sldId="583"/>
            <ac:spMk id="58" creationId="{855C7249-CA13-45CB-8121-9974899B862F}"/>
          </ac:spMkLst>
        </pc:spChg>
        <pc:spChg chg="mod">
          <ac:chgData name="Minesh Patel" userId="a66d4990ec83ac90" providerId="LiveId" clId="{EF6D0308-E404-4555-B9DC-7A9A248EC458}" dt="2021-10-11T09:27:54.039" v="30" actId="1582"/>
          <ac:spMkLst>
            <pc:docMk/>
            <pc:sldMk cId="2980466645" sldId="583"/>
            <ac:spMk id="59" creationId="{385C11ED-9319-4849-B530-FAB65A06D24C}"/>
          </ac:spMkLst>
        </pc:spChg>
        <pc:spChg chg="mod">
          <ac:chgData name="Minesh Patel" userId="a66d4990ec83ac90" providerId="LiveId" clId="{EF6D0308-E404-4555-B9DC-7A9A248EC458}" dt="2021-10-11T09:27:54.039" v="30" actId="1582"/>
          <ac:spMkLst>
            <pc:docMk/>
            <pc:sldMk cId="2980466645" sldId="583"/>
            <ac:spMk id="60" creationId="{FC862F75-935B-4B36-95FB-F04A321C8801}"/>
          </ac:spMkLst>
        </pc:spChg>
        <pc:spChg chg="mod">
          <ac:chgData name="Minesh Patel" userId="a66d4990ec83ac90" providerId="LiveId" clId="{EF6D0308-E404-4555-B9DC-7A9A248EC458}" dt="2021-10-11T09:27:54.039" v="30" actId="1582"/>
          <ac:spMkLst>
            <pc:docMk/>
            <pc:sldMk cId="2980466645" sldId="583"/>
            <ac:spMk id="61" creationId="{00CFEF22-5F16-4369-8CFE-3D2B55AD6EAF}"/>
          </ac:spMkLst>
        </pc:spChg>
        <pc:spChg chg="mod">
          <ac:chgData name="Minesh Patel" userId="a66d4990ec83ac90" providerId="LiveId" clId="{EF6D0308-E404-4555-B9DC-7A9A248EC458}" dt="2021-10-11T09:27:54.039" v="30" actId="1582"/>
          <ac:spMkLst>
            <pc:docMk/>
            <pc:sldMk cId="2980466645" sldId="583"/>
            <ac:spMk id="62" creationId="{0AA9071C-19F2-484E-AD64-8F6968A88E71}"/>
          </ac:spMkLst>
        </pc:spChg>
        <pc:spChg chg="mod">
          <ac:chgData name="Minesh Patel" userId="a66d4990ec83ac90" providerId="LiveId" clId="{EF6D0308-E404-4555-B9DC-7A9A248EC458}" dt="2021-10-11T09:27:54.039" v="30" actId="1582"/>
          <ac:spMkLst>
            <pc:docMk/>
            <pc:sldMk cId="2980466645" sldId="583"/>
            <ac:spMk id="63" creationId="{BEDEEDB3-7D2C-4BFB-8062-89EC649EADE7}"/>
          </ac:spMkLst>
        </pc:spChg>
        <pc:spChg chg="mod">
          <ac:chgData name="Minesh Patel" userId="a66d4990ec83ac90" providerId="LiveId" clId="{EF6D0308-E404-4555-B9DC-7A9A248EC458}" dt="2021-10-11T09:27:54.039" v="30" actId="1582"/>
          <ac:spMkLst>
            <pc:docMk/>
            <pc:sldMk cId="2980466645" sldId="583"/>
            <ac:spMk id="64" creationId="{FC71A0BB-B484-44B5-8C7C-BC8049A6A5E8}"/>
          </ac:spMkLst>
        </pc:spChg>
        <pc:spChg chg="mod">
          <ac:chgData name="Minesh Patel" userId="a66d4990ec83ac90" providerId="LiveId" clId="{EF6D0308-E404-4555-B9DC-7A9A248EC458}" dt="2021-10-11T09:27:54.039" v="30" actId="1582"/>
          <ac:spMkLst>
            <pc:docMk/>
            <pc:sldMk cId="2980466645" sldId="583"/>
            <ac:spMk id="65" creationId="{72B2DFC1-7EB2-4845-8DB4-3608BD242453}"/>
          </ac:spMkLst>
        </pc:spChg>
        <pc:spChg chg="mod">
          <ac:chgData name="Minesh Patel" userId="a66d4990ec83ac90" providerId="LiveId" clId="{EF6D0308-E404-4555-B9DC-7A9A248EC458}" dt="2021-10-11T09:27:54.039" v="30" actId="1582"/>
          <ac:spMkLst>
            <pc:docMk/>
            <pc:sldMk cId="2980466645" sldId="583"/>
            <ac:spMk id="66" creationId="{23A5D477-FB35-4234-8C77-52A39EA10E88}"/>
          </ac:spMkLst>
        </pc:spChg>
        <pc:spChg chg="mod">
          <ac:chgData name="Minesh Patel" userId="a66d4990ec83ac90" providerId="LiveId" clId="{EF6D0308-E404-4555-B9DC-7A9A248EC458}" dt="2021-10-11T09:27:54.039" v="30" actId="1582"/>
          <ac:spMkLst>
            <pc:docMk/>
            <pc:sldMk cId="2980466645" sldId="583"/>
            <ac:spMk id="67" creationId="{7133937F-941D-4C1E-88AC-C935981EA13C}"/>
          </ac:spMkLst>
        </pc:spChg>
        <pc:spChg chg="mod">
          <ac:chgData name="Minesh Patel" userId="a66d4990ec83ac90" providerId="LiveId" clId="{EF6D0308-E404-4555-B9DC-7A9A248EC458}" dt="2021-10-11T09:27:54.039" v="30" actId="1582"/>
          <ac:spMkLst>
            <pc:docMk/>
            <pc:sldMk cId="2980466645" sldId="583"/>
            <ac:spMk id="68" creationId="{ACB20842-654A-41D0-95CF-73A53973BB48}"/>
          </ac:spMkLst>
        </pc:spChg>
        <pc:spChg chg="mod">
          <ac:chgData name="Minesh Patel" userId="a66d4990ec83ac90" providerId="LiveId" clId="{EF6D0308-E404-4555-B9DC-7A9A248EC458}" dt="2021-10-11T09:27:54.039" v="30" actId="1582"/>
          <ac:spMkLst>
            <pc:docMk/>
            <pc:sldMk cId="2980466645" sldId="583"/>
            <ac:spMk id="69" creationId="{93DABEC4-A902-4553-AF2D-1FD86562437B}"/>
          </ac:spMkLst>
        </pc:spChg>
        <pc:spChg chg="mod">
          <ac:chgData name="Minesh Patel" userId="a66d4990ec83ac90" providerId="LiveId" clId="{EF6D0308-E404-4555-B9DC-7A9A248EC458}" dt="2021-10-11T09:27:54.039" v="30" actId="1582"/>
          <ac:spMkLst>
            <pc:docMk/>
            <pc:sldMk cId="2980466645" sldId="583"/>
            <ac:spMk id="70" creationId="{8AAB5E92-930D-422D-B93E-1C892EBDAC22}"/>
          </ac:spMkLst>
        </pc:spChg>
        <pc:spChg chg="mod">
          <ac:chgData name="Minesh Patel" userId="a66d4990ec83ac90" providerId="LiveId" clId="{EF6D0308-E404-4555-B9DC-7A9A248EC458}" dt="2021-10-11T09:27:54.039" v="30" actId="1582"/>
          <ac:spMkLst>
            <pc:docMk/>
            <pc:sldMk cId="2980466645" sldId="583"/>
            <ac:spMk id="71" creationId="{457BEEC8-02EA-4707-A377-09BC036B8249}"/>
          </ac:spMkLst>
        </pc:spChg>
        <pc:spChg chg="mod">
          <ac:chgData name="Minesh Patel" userId="a66d4990ec83ac90" providerId="LiveId" clId="{EF6D0308-E404-4555-B9DC-7A9A248EC458}" dt="2021-10-11T09:27:54.039" v="30" actId="1582"/>
          <ac:spMkLst>
            <pc:docMk/>
            <pc:sldMk cId="2980466645" sldId="583"/>
            <ac:spMk id="72" creationId="{5ED11FEA-72D4-4440-9106-B9E09DE46C61}"/>
          </ac:spMkLst>
        </pc:spChg>
        <pc:spChg chg="mod">
          <ac:chgData name="Minesh Patel" userId="a66d4990ec83ac90" providerId="LiveId" clId="{EF6D0308-E404-4555-B9DC-7A9A248EC458}" dt="2021-10-11T09:27:54.039" v="30" actId="1582"/>
          <ac:spMkLst>
            <pc:docMk/>
            <pc:sldMk cId="2980466645" sldId="583"/>
            <ac:spMk id="73" creationId="{04E17116-60B5-4D1E-9493-BE67C3402F38}"/>
          </ac:spMkLst>
        </pc:spChg>
        <pc:spChg chg="mod">
          <ac:chgData name="Minesh Patel" userId="a66d4990ec83ac90" providerId="LiveId" clId="{EF6D0308-E404-4555-B9DC-7A9A248EC458}" dt="2021-10-11T09:27:54.039" v="30" actId="1582"/>
          <ac:spMkLst>
            <pc:docMk/>
            <pc:sldMk cId="2980466645" sldId="583"/>
            <ac:spMk id="74" creationId="{57E1BF2A-64C5-4C35-A53A-F12BED707AFC}"/>
          </ac:spMkLst>
        </pc:spChg>
        <pc:spChg chg="mod">
          <ac:chgData name="Minesh Patel" userId="a66d4990ec83ac90" providerId="LiveId" clId="{EF6D0308-E404-4555-B9DC-7A9A248EC458}" dt="2021-10-11T09:27:54.039" v="30" actId="1582"/>
          <ac:spMkLst>
            <pc:docMk/>
            <pc:sldMk cId="2980466645" sldId="583"/>
            <ac:spMk id="75" creationId="{D73DFE61-FEE6-42D4-A2AA-DE3462C01530}"/>
          </ac:spMkLst>
        </pc:spChg>
        <pc:spChg chg="mod">
          <ac:chgData name="Minesh Patel" userId="a66d4990ec83ac90" providerId="LiveId" clId="{EF6D0308-E404-4555-B9DC-7A9A248EC458}" dt="2021-10-11T09:27:54.039" v="30" actId="1582"/>
          <ac:spMkLst>
            <pc:docMk/>
            <pc:sldMk cId="2980466645" sldId="583"/>
            <ac:spMk id="76" creationId="{E888EE98-D4CB-452C-8B85-0331AB3919D9}"/>
          </ac:spMkLst>
        </pc:spChg>
        <pc:spChg chg="mod">
          <ac:chgData name="Minesh Patel" userId="a66d4990ec83ac90" providerId="LiveId" clId="{EF6D0308-E404-4555-B9DC-7A9A248EC458}" dt="2021-10-11T09:27:54.039" v="30" actId="1582"/>
          <ac:spMkLst>
            <pc:docMk/>
            <pc:sldMk cId="2980466645" sldId="583"/>
            <ac:spMk id="77" creationId="{0FC4E630-6086-4212-8785-C47A03D66075}"/>
          </ac:spMkLst>
        </pc:spChg>
        <pc:spChg chg="mod">
          <ac:chgData name="Minesh Patel" userId="a66d4990ec83ac90" providerId="LiveId" clId="{EF6D0308-E404-4555-B9DC-7A9A248EC458}" dt="2021-10-11T09:27:54.039" v="30" actId="1582"/>
          <ac:spMkLst>
            <pc:docMk/>
            <pc:sldMk cId="2980466645" sldId="583"/>
            <ac:spMk id="78" creationId="{0A00A5D3-8269-4BE3-BA9F-B6BA9559A2AC}"/>
          </ac:spMkLst>
        </pc:spChg>
        <pc:spChg chg="mod">
          <ac:chgData name="Minesh Patel" userId="a66d4990ec83ac90" providerId="LiveId" clId="{EF6D0308-E404-4555-B9DC-7A9A248EC458}" dt="2021-10-11T09:27:54.039" v="30" actId="1582"/>
          <ac:spMkLst>
            <pc:docMk/>
            <pc:sldMk cId="2980466645" sldId="583"/>
            <ac:spMk id="79" creationId="{29F90514-9DF3-4D40-A34A-E44FA836779E}"/>
          </ac:spMkLst>
        </pc:spChg>
        <pc:spChg chg="mod">
          <ac:chgData name="Minesh Patel" userId="a66d4990ec83ac90" providerId="LiveId" clId="{EF6D0308-E404-4555-B9DC-7A9A248EC458}" dt="2021-10-11T09:27:54.039" v="30" actId="1582"/>
          <ac:spMkLst>
            <pc:docMk/>
            <pc:sldMk cId="2980466645" sldId="583"/>
            <ac:spMk id="80" creationId="{CDD4F361-E365-4150-850D-1E4F82F8CA4C}"/>
          </ac:spMkLst>
        </pc:spChg>
        <pc:spChg chg="mod">
          <ac:chgData name="Minesh Patel" userId="a66d4990ec83ac90" providerId="LiveId" clId="{EF6D0308-E404-4555-B9DC-7A9A248EC458}" dt="2021-10-11T09:27:54.039" v="30" actId="1582"/>
          <ac:spMkLst>
            <pc:docMk/>
            <pc:sldMk cId="2980466645" sldId="583"/>
            <ac:spMk id="81" creationId="{21D8D59E-9A08-4EFD-8D54-82D511A04510}"/>
          </ac:spMkLst>
        </pc:spChg>
        <pc:spChg chg="mod">
          <ac:chgData name="Minesh Patel" userId="a66d4990ec83ac90" providerId="LiveId" clId="{EF6D0308-E404-4555-B9DC-7A9A248EC458}" dt="2021-10-11T09:27:54.039" v="30" actId="1582"/>
          <ac:spMkLst>
            <pc:docMk/>
            <pc:sldMk cId="2980466645" sldId="583"/>
            <ac:spMk id="82" creationId="{7DD51FA9-1A2C-472C-9913-7610F47CD482}"/>
          </ac:spMkLst>
        </pc:spChg>
        <pc:spChg chg="add mod">
          <ac:chgData name="Minesh Patel" userId="a66d4990ec83ac90" providerId="LiveId" clId="{EF6D0308-E404-4555-B9DC-7A9A248EC458}" dt="2021-10-11T09:30:01.063" v="68" actId="164"/>
          <ac:spMkLst>
            <pc:docMk/>
            <pc:sldMk cId="2980466645" sldId="583"/>
            <ac:spMk id="83" creationId="{15781B26-E0D1-40DD-B3E4-03B852CB6E94}"/>
          </ac:spMkLst>
        </pc:spChg>
        <pc:spChg chg="add mod">
          <ac:chgData name="Minesh Patel" userId="a66d4990ec83ac90" providerId="LiveId" clId="{EF6D0308-E404-4555-B9DC-7A9A248EC458}" dt="2021-10-11T09:30:01.063" v="68" actId="164"/>
          <ac:spMkLst>
            <pc:docMk/>
            <pc:sldMk cId="2980466645" sldId="583"/>
            <ac:spMk id="85" creationId="{A96E9E38-8FCD-4E88-909E-8C399854B29A}"/>
          </ac:spMkLst>
        </pc:spChg>
        <pc:spChg chg="mod">
          <ac:chgData name="Minesh Patel" userId="a66d4990ec83ac90" providerId="LiveId" clId="{EF6D0308-E404-4555-B9DC-7A9A248EC458}" dt="2021-10-11T09:27:54.039" v="30" actId="1582"/>
          <ac:spMkLst>
            <pc:docMk/>
            <pc:sldMk cId="2980466645" sldId="583"/>
            <ac:spMk id="91" creationId="{0598566E-FF06-4078-B740-E9D97CD83B84}"/>
          </ac:spMkLst>
        </pc:spChg>
        <pc:spChg chg="mod">
          <ac:chgData name="Minesh Patel" userId="a66d4990ec83ac90" providerId="LiveId" clId="{EF6D0308-E404-4555-B9DC-7A9A248EC458}" dt="2021-10-11T09:27:54.039" v="30" actId="1582"/>
          <ac:spMkLst>
            <pc:docMk/>
            <pc:sldMk cId="2980466645" sldId="583"/>
            <ac:spMk id="92" creationId="{432CFD63-C93A-4260-931F-5BA3C7EDCE14}"/>
          </ac:spMkLst>
        </pc:spChg>
        <pc:spChg chg="mod">
          <ac:chgData name="Minesh Patel" userId="a66d4990ec83ac90" providerId="LiveId" clId="{EF6D0308-E404-4555-B9DC-7A9A248EC458}" dt="2021-10-11T09:27:54.039" v="30" actId="1582"/>
          <ac:spMkLst>
            <pc:docMk/>
            <pc:sldMk cId="2980466645" sldId="583"/>
            <ac:spMk id="93" creationId="{5BC43327-7C3D-43BD-8392-B34A81153B10}"/>
          </ac:spMkLst>
        </pc:spChg>
        <pc:spChg chg="mod">
          <ac:chgData name="Minesh Patel" userId="a66d4990ec83ac90" providerId="LiveId" clId="{EF6D0308-E404-4555-B9DC-7A9A248EC458}" dt="2021-10-11T09:27:54.039" v="30" actId="1582"/>
          <ac:spMkLst>
            <pc:docMk/>
            <pc:sldMk cId="2980466645" sldId="583"/>
            <ac:spMk id="94" creationId="{C6DB98F8-2C7E-4909-9892-D1F344CD9DEA}"/>
          </ac:spMkLst>
        </pc:spChg>
        <pc:spChg chg="mod">
          <ac:chgData name="Minesh Patel" userId="a66d4990ec83ac90" providerId="LiveId" clId="{EF6D0308-E404-4555-B9DC-7A9A248EC458}" dt="2021-10-11T09:27:54.039" v="30" actId="1582"/>
          <ac:spMkLst>
            <pc:docMk/>
            <pc:sldMk cId="2980466645" sldId="583"/>
            <ac:spMk id="95" creationId="{48CDE046-1516-4815-AAD6-145DB28B0C37}"/>
          </ac:spMkLst>
        </pc:spChg>
        <pc:spChg chg="mod">
          <ac:chgData name="Minesh Patel" userId="a66d4990ec83ac90" providerId="LiveId" clId="{EF6D0308-E404-4555-B9DC-7A9A248EC458}" dt="2021-10-11T09:27:54.039" v="30" actId="1582"/>
          <ac:spMkLst>
            <pc:docMk/>
            <pc:sldMk cId="2980466645" sldId="583"/>
            <ac:spMk id="96" creationId="{CE15279A-5311-417F-8714-9DEF75E5DB3D}"/>
          </ac:spMkLst>
        </pc:spChg>
        <pc:spChg chg="mod">
          <ac:chgData name="Minesh Patel" userId="a66d4990ec83ac90" providerId="LiveId" clId="{EF6D0308-E404-4555-B9DC-7A9A248EC458}" dt="2021-10-11T09:27:54.039" v="30" actId="1582"/>
          <ac:spMkLst>
            <pc:docMk/>
            <pc:sldMk cId="2980466645" sldId="583"/>
            <ac:spMk id="97" creationId="{CF5DB9CA-3CF4-4BCB-B1FD-06AC2E55E13A}"/>
          </ac:spMkLst>
        </pc:spChg>
        <pc:spChg chg="mod">
          <ac:chgData name="Minesh Patel" userId="a66d4990ec83ac90" providerId="LiveId" clId="{EF6D0308-E404-4555-B9DC-7A9A248EC458}" dt="2021-10-11T09:27:54.039" v="30" actId="1582"/>
          <ac:spMkLst>
            <pc:docMk/>
            <pc:sldMk cId="2980466645" sldId="583"/>
            <ac:spMk id="98" creationId="{E9022C96-2E20-4CC1-92CA-650821091379}"/>
          </ac:spMkLst>
        </pc:spChg>
        <pc:grpChg chg="add del mod">
          <ac:chgData name="Minesh Patel" userId="a66d4990ec83ac90" providerId="LiveId" clId="{EF6D0308-E404-4555-B9DC-7A9A248EC458}" dt="2021-10-11T09:30:33.914" v="73" actId="478"/>
          <ac:grpSpMkLst>
            <pc:docMk/>
            <pc:sldMk cId="2980466645" sldId="583"/>
            <ac:grpSpMk id="11" creationId="{1CFBF83A-47BD-48FD-86AD-2385D760AA4C}"/>
          </ac:grpSpMkLst>
        </pc:grpChg>
        <pc:cxnChg chg="add mod">
          <ac:chgData name="Minesh Patel" userId="a66d4990ec83ac90" providerId="LiveId" clId="{EF6D0308-E404-4555-B9DC-7A9A248EC458}" dt="2021-10-11T09:30:16.409" v="72" actId="14100"/>
          <ac:cxnSpMkLst>
            <pc:docMk/>
            <pc:sldMk cId="2980466645" sldId="583"/>
            <ac:cxnSpMk id="6" creationId="{AAA97AD0-0C20-4B08-82A2-28CAA0522F36}"/>
          </ac:cxnSpMkLst>
        </pc:cxnChg>
        <pc:cxnChg chg="add mod">
          <ac:chgData name="Minesh Patel" userId="a66d4990ec83ac90" providerId="LiveId" clId="{EF6D0308-E404-4555-B9DC-7A9A248EC458}" dt="2021-10-11T09:30:13.935" v="71" actId="14100"/>
          <ac:cxnSpMkLst>
            <pc:docMk/>
            <pc:sldMk cId="2980466645" sldId="583"/>
            <ac:cxnSpMk id="84" creationId="{51C1603C-D0EE-4A3D-BE0A-649DDFDAC496}"/>
          </ac:cxnSpMkLst>
        </pc:cxnChg>
      </pc:sldChg>
      <pc:sldChg chg="modSp mod">
        <pc:chgData name="Minesh Patel" userId="a66d4990ec83ac90" providerId="LiveId" clId="{EF6D0308-E404-4555-B9DC-7A9A248EC458}" dt="2021-10-11T09:28:33.093" v="32" actId="1582"/>
        <pc:sldMkLst>
          <pc:docMk/>
          <pc:sldMk cId="519374314" sldId="584"/>
        </pc:sldMkLst>
        <pc:spChg chg="mod">
          <ac:chgData name="Minesh Patel" userId="a66d4990ec83ac90" providerId="LiveId" clId="{EF6D0308-E404-4555-B9DC-7A9A248EC458}" dt="2021-10-11T09:28:33.093" v="32" actId="1582"/>
          <ac:spMkLst>
            <pc:docMk/>
            <pc:sldMk cId="519374314" sldId="584"/>
            <ac:spMk id="21" creationId="{317264EA-1048-4A81-91FF-9F73B638E18C}"/>
          </ac:spMkLst>
        </pc:spChg>
        <pc:spChg chg="mod">
          <ac:chgData name="Minesh Patel" userId="a66d4990ec83ac90" providerId="LiveId" clId="{EF6D0308-E404-4555-B9DC-7A9A248EC458}" dt="2021-10-11T09:28:33.093" v="32" actId="1582"/>
          <ac:spMkLst>
            <pc:docMk/>
            <pc:sldMk cId="519374314" sldId="584"/>
            <ac:spMk id="23" creationId="{45C6D829-D44D-440E-B55D-DB26449CB739}"/>
          </ac:spMkLst>
        </pc:spChg>
        <pc:spChg chg="mod">
          <ac:chgData name="Minesh Patel" userId="a66d4990ec83ac90" providerId="LiveId" clId="{EF6D0308-E404-4555-B9DC-7A9A248EC458}" dt="2021-10-11T09:28:33.093" v="32" actId="1582"/>
          <ac:spMkLst>
            <pc:docMk/>
            <pc:sldMk cId="519374314" sldId="584"/>
            <ac:spMk id="24" creationId="{B6E4BBE3-F079-44C4-8D1A-D37722A5C676}"/>
          </ac:spMkLst>
        </pc:spChg>
        <pc:spChg chg="mod">
          <ac:chgData name="Minesh Patel" userId="a66d4990ec83ac90" providerId="LiveId" clId="{EF6D0308-E404-4555-B9DC-7A9A248EC458}" dt="2021-10-11T09:28:33.093" v="32" actId="1582"/>
          <ac:spMkLst>
            <pc:docMk/>
            <pc:sldMk cId="519374314" sldId="584"/>
            <ac:spMk id="25" creationId="{B958DB15-F68A-439F-805C-38DAA83B742F}"/>
          </ac:spMkLst>
        </pc:spChg>
        <pc:spChg chg="mod">
          <ac:chgData name="Minesh Patel" userId="a66d4990ec83ac90" providerId="LiveId" clId="{EF6D0308-E404-4555-B9DC-7A9A248EC458}" dt="2021-10-11T09:28:33.093" v="32" actId="1582"/>
          <ac:spMkLst>
            <pc:docMk/>
            <pc:sldMk cId="519374314" sldId="584"/>
            <ac:spMk id="26" creationId="{61C41F21-6A2E-4955-B515-1327A7B3FBE5}"/>
          </ac:spMkLst>
        </pc:spChg>
        <pc:spChg chg="mod">
          <ac:chgData name="Minesh Patel" userId="a66d4990ec83ac90" providerId="LiveId" clId="{EF6D0308-E404-4555-B9DC-7A9A248EC458}" dt="2021-10-11T09:28:33.093" v="32" actId="1582"/>
          <ac:spMkLst>
            <pc:docMk/>
            <pc:sldMk cId="519374314" sldId="584"/>
            <ac:spMk id="31" creationId="{2FA1DD6B-528F-483E-90DE-9A2AA772BA3F}"/>
          </ac:spMkLst>
        </pc:spChg>
        <pc:spChg chg="mod">
          <ac:chgData name="Minesh Patel" userId="a66d4990ec83ac90" providerId="LiveId" clId="{EF6D0308-E404-4555-B9DC-7A9A248EC458}" dt="2021-10-11T09:28:33.093" v="32" actId="1582"/>
          <ac:spMkLst>
            <pc:docMk/>
            <pc:sldMk cId="519374314" sldId="584"/>
            <ac:spMk id="32" creationId="{6A5AE082-0A93-41CA-802F-EF0F41197A44}"/>
          </ac:spMkLst>
        </pc:spChg>
        <pc:spChg chg="mod">
          <ac:chgData name="Minesh Patel" userId="a66d4990ec83ac90" providerId="LiveId" clId="{EF6D0308-E404-4555-B9DC-7A9A248EC458}" dt="2021-10-11T09:28:33.093" v="32" actId="1582"/>
          <ac:spMkLst>
            <pc:docMk/>
            <pc:sldMk cId="519374314" sldId="584"/>
            <ac:spMk id="34" creationId="{7280C920-85AC-44ED-94A2-17927F7346F7}"/>
          </ac:spMkLst>
        </pc:spChg>
        <pc:spChg chg="mod">
          <ac:chgData name="Minesh Patel" userId="a66d4990ec83ac90" providerId="LiveId" clId="{EF6D0308-E404-4555-B9DC-7A9A248EC458}" dt="2021-10-11T09:28:22.680" v="31" actId="1582"/>
          <ac:spMkLst>
            <pc:docMk/>
            <pc:sldMk cId="519374314" sldId="584"/>
            <ac:spMk id="35" creationId="{B842C45E-E70C-46FC-88B5-A23569F06FF9}"/>
          </ac:spMkLst>
        </pc:spChg>
        <pc:spChg chg="mod">
          <ac:chgData name="Minesh Patel" userId="a66d4990ec83ac90" providerId="LiveId" clId="{EF6D0308-E404-4555-B9DC-7A9A248EC458}" dt="2021-10-11T09:28:22.680" v="31" actId="1582"/>
          <ac:spMkLst>
            <pc:docMk/>
            <pc:sldMk cId="519374314" sldId="584"/>
            <ac:spMk id="36" creationId="{C1E6E755-9332-479D-B5FC-C8747283B610}"/>
          </ac:spMkLst>
        </pc:spChg>
        <pc:spChg chg="mod">
          <ac:chgData name="Minesh Patel" userId="a66d4990ec83ac90" providerId="LiveId" clId="{EF6D0308-E404-4555-B9DC-7A9A248EC458}" dt="2021-10-11T09:28:22.680" v="31" actId="1582"/>
          <ac:spMkLst>
            <pc:docMk/>
            <pc:sldMk cId="519374314" sldId="584"/>
            <ac:spMk id="37" creationId="{6F8BE4EB-31DC-4A4B-B4A1-71481E8D5E9D}"/>
          </ac:spMkLst>
        </pc:spChg>
        <pc:spChg chg="mod">
          <ac:chgData name="Minesh Patel" userId="a66d4990ec83ac90" providerId="LiveId" clId="{EF6D0308-E404-4555-B9DC-7A9A248EC458}" dt="2021-10-11T09:28:22.680" v="31" actId="1582"/>
          <ac:spMkLst>
            <pc:docMk/>
            <pc:sldMk cId="519374314" sldId="584"/>
            <ac:spMk id="38" creationId="{E4B19BEC-DCA0-46E8-91CD-4B36A36A432F}"/>
          </ac:spMkLst>
        </pc:spChg>
        <pc:spChg chg="mod">
          <ac:chgData name="Minesh Patel" userId="a66d4990ec83ac90" providerId="LiveId" clId="{EF6D0308-E404-4555-B9DC-7A9A248EC458}" dt="2021-10-11T09:28:22.680" v="31" actId="1582"/>
          <ac:spMkLst>
            <pc:docMk/>
            <pc:sldMk cId="519374314" sldId="584"/>
            <ac:spMk id="39" creationId="{68BBA3AD-70D9-4146-8BDD-AE266ED4C098}"/>
          </ac:spMkLst>
        </pc:spChg>
        <pc:spChg chg="mod">
          <ac:chgData name="Minesh Patel" userId="a66d4990ec83ac90" providerId="LiveId" clId="{EF6D0308-E404-4555-B9DC-7A9A248EC458}" dt="2021-10-11T09:28:22.680" v="31" actId="1582"/>
          <ac:spMkLst>
            <pc:docMk/>
            <pc:sldMk cId="519374314" sldId="584"/>
            <ac:spMk id="40" creationId="{473C57FB-6CAE-4BDE-B8B8-BAA34A3DD11B}"/>
          </ac:spMkLst>
        </pc:spChg>
        <pc:spChg chg="mod">
          <ac:chgData name="Minesh Patel" userId="a66d4990ec83ac90" providerId="LiveId" clId="{EF6D0308-E404-4555-B9DC-7A9A248EC458}" dt="2021-10-11T09:28:22.680" v="31" actId="1582"/>
          <ac:spMkLst>
            <pc:docMk/>
            <pc:sldMk cId="519374314" sldId="584"/>
            <ac:spMk id="41" creationId="{CD54CA3F-B998-4DAF-A6AB-168C63DD431C}"/>
          </ac:spMkLst>
        </pc:spChg>
        <pc:spChg chg="mod">
          <ac:chgData name="Minesh Patel" userId="a66d4990ec83ac90" providerId="LiveId" clId="{EF6D0308-E404-4555-B9DC-7A9A248EC458}" dt="2021-10-11T09:28:22.680" v="31" actId="1582"/>
          <ac:spMkLst>
            <pc:docMk/>
            <pc:sldMk cId="519374314" sldId="584"/>
            <ac:spMk id="42" creationId="{BE418686-3191-4AB9-AD96-E6D9856C46B6}"/>
          </ac:spMkLst>
        </pc:spChg>
        <pc:spChg chg="mod">
          <ac:chgData name="Minesh Patel" userId="a66d4990ec83ac90" providerId="LiveId" clId="{EF6D0308-E404-4555-B9DC-7A9A248EC458}" dt="2021-10-11T09:28:33.093" v="32" actId="1582"/>
          <ac:spMkLst>
            <pc:docMk/>
            <pc:sldMk cId="519374314" sldId="584"/>
            <ac:spMk id="43" creationId="{02A41715-277C-498C-819E-84A02A5E67B7}"/>
          </ac:spMkLst>
        </pc:spChg>
        <pc:spChg chg="mod">
          <ac:chgData name="Minesh Patel" userId="a66d4990ec83ac90" providerId="LiveId" clId="{EF6D0308-E404-4555-B9DC-7A9A248EC458}" dt="2021-10-11T09:28:33.093" v="32" actId="1582"/>
          <ac:spMkLst>
            <pc:docMk/>
            <pc:sldMk cId="519374314" sldId="584"/>
            <ac:spMk id="44" creationId="{E1E7584C-9FFB-4CFF-91E9-DF6A0BC65358}"/>
          </ac:spMkLst>
        </pc:spChg>
        <pc:spChg chg="mod">
          <ac:chgData name="Minesh Patel" userId="a66d4990ec83ac90" providerId="LiveId" clId="{EF6D0308-E404-4555-B9DC-7A9A248EC458}" dt="2021-10-11T09:28:33.093" v="32" actId="1582"/>
          <ac:spMkLst>
            <pc:docMk/>
            <pc:sldMk cId="519374314" sldId="584"/>
            <ac:spMk id="45" creationId="{40321C63-DBCE-4B91-B9C8-142BF633D7A0}"/>
          </ac:spMkLst>
        </pc:spChg>
        <pc:spChg chg="mod">
          <ac:chgData name="Minesh Patel" userId="a66d4990ec83ac90" providerId="LiveId" clId="{EF6D0308-E404-4555-B9DC-7A9A248EC458}" dt="2021-10-11T09:28:33.093" v="32" actId="1582"/>
          <ac:spMkLst>
            <pc:docMk/>
            <pc:sldMk cId="519374314" sldId="584"/>
            <ac:spMk id="46" creationId="{9EF5F517-5F1F-48BE-87C8-74984E62948C}"/>
          </ac:spMkLst>
        </pc:spChg>
        <pc:spChg chg="mod">
          <ac:chgData name="Minesh Patel" userId="a66d4990ec83ac90" providerId="LiveId" clId="{EF6D0308-E404-4555-B9DC-7A9A248EC458}" dt="2021-10-11T09:28:33.093" v="32" actId="1582"/>
          <ac:spMkLst>
            <pc:docMk/>
            <pc:sldMk cId="519374314" sldId="584"/>
            <ac:spMk id="47" creationId="{EF8C9AF8-2057-48C9-9C08-2C7E7731DF7C}"/>
          </ac:spMkLst>
        </pc:spChg>
        <pc:spChg chg="mod">
          <ac:chgData name="Minesh Patel" userId="a66d4990ec83ac90" providerId="LiveId" clId="{EF6D0308-E404-4555-B9DC-7A9A248EC458}" dt="2021-10-11T09:28:33.093" v="32" actId="1582"/>
          <ac:spMkLst>
            <pc:docMk/>
            <pc:sldMk cId="519374314" sldId="584"/>
            <ac:spMk id="48" creationId="{975AC508-8DDC-4BDF-9843-9E984DFB3F46}"/>
          </ac:spMkLst>
        </pc:spChg>
        <pc:spChg chg="mod">
          <ac:chgData name="Minesh Patel" userId="a66d4990ec83ac90" providerId="LiveId" clId="{EF6D0308-E404-4555-B9DC-7A9A248EC458}" dt="2021-10-11T09:28:33.093" v="32" actId="1582"/>
          <ac:spMkLst>
            <pc:docMk/>
            <pc:sldMk cId="519374314" sldId="584"/>
            <ac:spMk id="49" creationId="{26E5E102-954D-41C4-9058-1ED7DC2081DC}"/>
          </ac:spMkLst>
        </pc:spChg>
        <pc:spChg chg="mod">
          <ac:chgData name="Minesh Patel" userId="a66d4990ec83ac90" providerId="LiveId" clId="{EF6D0308-E404-4555-B9DC-7A9A248EC458}" dt="2021-10-11T09:28:33.093" v="32" actId="1582"/>
          <ac:spMkLst>
            <pc:docMk/>
            <pc:sldMk cId="519374314" sldId="584"/>
            <ac:spMk id="50" creationId="{096B38D0-AE9E-42E2-93E8-A9C2AC54C7AE}"/>
          </ac:spMkLst>
        </pc:spChg>
        <pc:spChg chg="mod">
          <ac:chgData name="Minesh Patel" userId="a66d4990ec83ac90" providerId="LiveId" clId="{EF6D0308-E404-4555-B9DC-7A9A248EC458}" dt="2021-10-11T09:28:22.680" v="31" actId="1582"/>
          <ac:spMkLst>
            <pc:docMk/>
            <pc:sldMk cId="519374314" sldId="584"/>
            <ac:spMk id="51" creationId="{4F4E76C3-F8F4-4525-8C53-B0ADCC0D1A07}"/>
          </ac:spMkLst>
        </pc:spChg>
        <pc:spChg chg="mod">
          <ac:chgData name="Minesh Patel" userId="a66d4990ec83ac90" providerId="LiveId" clId="{EF6D0308-E404-4555-B9DC-7A9A248EC458}" dt="2021-10-11T09:28:22.680" v="31" actId="1582"/>
          <ac:spMkLst>
            <pc:docMk/>
            <pc:sldMk cId="519374314" sldId="584"/>
            <ac:spMk id="52" creationId="{D3829817-6070-4B68-9C7A-B0D4D6D34368}"/>
          </ac:spMkLst>
        </pc:spChg>
        <pc:spChg chg="mod">
          <ac:chgData name="Minesh Patel" userId="a66d4990ec83ac90" providerId="LiveId" clId="{EF6D0308-E404-4555-B9DC-7A9A248EC458}" dt="2021-10-11T09:28:22.680" v="31" actId="1582"/>
          <ac:spMkLst>
            <pc:docMk/>
            <pc:sldMk cId="519374314" sldId="584"/>
            <ac:spMk id="53" creationId="{3D760205-EC9C-4384-8FA2-8100991FECBC}"/>
          </ac:spMkLst>
        </pc:spChg>
        <pc:spChg chg="mod">
          <ac:chgData name="Minesh Patel" userId="a66d4990ec83ac90" providerId="LiveId" clId="{EF6D0308-E404-4555-B9DC-7A9A248EC458}" dt="2021-10-11T09:28:22.680" v="31" actId="1582"/>
          <ac:spMkLst>
            <pc:docMk/>
            <pc:sldMk cId="519374314" sldId="584"/>
            <ac:spMk id="54" creationId="{D66C2466-0A17-4B3E-90E4-B21D5AF43CDF}"/>
          </ac:spMkLst>
        </pc:spChg>
        <pc:spChg chg="mod">
          <ac:chgData name="Minesh Patel" userId="a66d4990ec83ac90" providerId="LiveId" clId="{EF6D0308-E404-4555-B9DC-7A9A248EC458}" dt="2021-10-11T09:28:22.680" v="31" actId="1582"/>
          <ac:spMkLst>
            <pc:docMk/>
            <pc:sldMk cId="519374314" sldId="584"/>
            <ac:spMk id="55" creationId="{55251BA8-44C1-41E2-A2EF-A5EC24744BF2}"/>
          </ac:spMkLst>
        </pc:spChg>
        <pc:spChg chg="mod">
          <ac:chgData name="Minesh Patel" userId="a66d4990ec83ac90" providerId="LiveId" clId="{EF6D0308-E404-4555-B9DC-7A9A248EC458}" dt="2021-10-11T09:28:22.680" v="31" actId="1582"/>
          <ac:spMkLst>
            <pc:docMk/>
            <pc:sldMk cId="519374314" sldId="584"/>
            <ac:spMk id="56" creationId="{6180BB45-9F39-4195-820A-C3D7AF672994}"/>
          </ac:spMkLst>
        </pc:spChg>
        <pc:spChg chg="mod">
          <ac:chgData name="Minesh Patel" userId="a66d4990ec83ac90" providerId="LiveId" clId="{EF6D0308-E404-4555-B9DC-7A9A248EC458}" dt="2021-10-11T09:28:22.680" v="31" actId="1582"/>
          <ac:spMkLst>
            <pc:docMk/>
            <pc:sldMk cId="519374314" sldId="584"/>
            <ac:spMk id="57" creationId="{8A52905E-6BAA-4DB4-82FF-2FD71C8B7AC6}"/>
          </ac:spMkLst>
        </pc:spChg>
        <pc:spChg chg="mod">
          <ac:chgData name="Minesh Patel" userId="a66d4990ec83ac90" providerId="LiveId" clId="{EF6D0308-E404-4555-B9DC-7A9A248EC458}" dt="2021-10-11T09:28:22.680" v="31" actId="1582"/>
          <ac:spMkLst>
            <pc:docMk/>
            <pc:sldMk cId="519374314" sldId="584"/>
            <ac:spMk id="58" creationId="{855C7249-CA13-45CB-8121-9974899B862F}"/>
          </ac:spMkLst>
        </pc:spChg>
      </pc:sldChg>
      <pc:sldChg chg="modSp">
        <pc:chgData name="Minesh Patel" userId="a66d4990ec83ac90" providerId="LiveId" clId="{EF6D0308-E404-4555-B9DC-7A9A248EC458}" dt="2021-10-11T09:26:20.072" v="20" actId="207"/>
        <pc:sldMkLst>
          <pc:docMk/>
          <pc:sldMk cId="2938974279" sldId="585"/>
        </pc:sldMkLst>
        <pc:spChg chg="mod">
          <ac:chgData name="Minesh Patel" userId="a66d4990ec83ac90" providerId="LiveId" clId="{EF6D0308-E404-4555-B9DC-7A9A248EC458}" dt="2021-10-11T09:26:20.072" v="20" actId="207"/>
          <ac:spMkLst>
            <pc:docMk/>
            <pc:sldMk cId="2938974279" sldId="585"/>
            <ac:spMk id="7" creationId="{78FE383A-A0AC-4BD8-964A-8860C732BBE6}"/>
          </ac:spMkLst>
        </pc:spChg>
      </pc:sldChg>
      <pc:sldChg chg="modSp modNotesTx">
        <pc:chgData name="Minesh Patel" userId="a66d4990ec83ac90" providerId="LiveId" clId="{EF6D0308-E404-4555-B9DC-7A9A248EC458}" dt="2021-10-11T10:42:28.393" v="1337" actId="20577"/>
        <pc:sldMkLst>
          <pc:docMk/>
          <pc:sldMk cId="1405234968" sldId="586"/>
        </pc:sldMkLst>
        <pc:spChg chg="mod">
          <ac:chgData name="Minesh Patel" userId="a66d4990ec83ac90" providerId="LiveId" clId="{EF6D0308-E404-4555-B9DC-7A9A248EC458}" dt="2021-10-11T09:26:29.021" v="22" actId="207"/>
          <ac:spMkLst>
            <pc:docMk/>
            <pc:sldMk cId="1405234968" sldId="586"/>
            <ac:spMk id="172" creationId="{903F2982-3D6F-4F2C-97B2-D08306260316}"/>
          </ac:spMkLst>
        </pc:spChg>
      </pc:sldChg>
      <pc:sldChg chg="modNotesTx">
        <pc:chgData name="Minesh Patel" userId="a66d4990ec83ac90" providerId="LiveId" clId="{EF6D0308-E404-4555-B9DC-7A9A248EC458}" dt="2021-10-11T10:44:25.251" v="1455" actId="113"/>
        <pc:sldMkLst>
          <pc:docMk/>
          <pc:sldMk cId="3921920343" sldId="587"/>
        </pc:sldMkLst>
      </pc:sldChg>
      <pc:sldChg chg="modSp modNotesTx">
        <pc:chgData name="Minesh Patel" userId="a66d4990ec83ac90" providerId="LiveId" clId="{EF6D0308-E404-4555-B9DC-7A9A248EC458}" dt="2021-10-11T10:43:36.327" v="1426" actId="20577"/>
        <pc:sldMkLst>
          <pc:docMk/>
          <pc:sldMk cId="1274442336" sldId="591"/>
        </pc:sldMkLst>
        <pc:spChg chg="mod">
          <ac:chgData name="Minesh Patel" userId="a66d4990ec83ac90" providerId="LiveId" clId="{EF6D0308-E404-4555-B9DC-7A9A248EC458}" dt="2021-10-11T09:26:56.720" v="27" actId="207"/>
          <ac:spMkLst>
            <pc:docMk/>
            <pc:sldMk cId="1274442336" sldId="591"/>
            <ac:spMk id="12" creationId="{4335029F-3FF5-4EB8-B3C6-08B4DDB40B47}"/>
          </ac:spMkLst>
        </pc:spChg>
      </pc:sldChg>
      <pc:sldChg chg="add del">
        <pc:chgData name="Minesh Patel" userId="a66d4990ec83ac90" providerId="LiveId" clId="{EF6D0308-E404-4555-B9DC-7A9A248EC458}" dt="2021-10-11T11:26:31.567" v="1556" actId="47"/>
        <pc:sldMkLst>
          <pc:docMk/>
          <pc:sldMk cId="151473718" sldId="592"/>
        </pc:sldMkLst>
      </pc:sldChg>
      <pc:sldChg chg="add del">
        <pc:chgData name="Minesh Patel" userId="a66d4990ec83ac90" providerId="LiveId" clId="{EF6D0308-E404-4555-B9DC-7A9A248EC458}" dt="2021-10-11T11:26:31.567" v="1556" actId="47"/>
        <pc:sldMkLst>
          <pc:docMk/>
          <pc:sldMk cId="2321032318" sldId="593"/>
        </pc:sldMkLst>
      </pc:sldChg>
      <pc:sldChg chg="add del">
        <pc:chgData name="Minesh Patel" userId="a66d4990ec83ac90" providerId="LiveId" clId="{EF6D0308-E404-4555-B9DC-7A9A248EC458}" dt="2021-10-11T11:26:31.567" v="1556" actId="47"/>
        <pc:sldMkLst>
          <pc:docMk/>
          <pc:sldMk cId="2789958436" sldId="594"/>
        </pc:sldMkLst>
      </pc:sldChg>
      <pc:sldChg chg="modNotesTx">
        <pc:chgData name="Minesh Patel" userId="a66d4990ec83ac90" providerId="LiveId" clId="{EF6D0308-E404-4555-B9DC-7A9A248EC458}" dt="2021-10-11T10:00:00.907" v="1058" actId="6549"/>
        <pc:sldMkLst>
          <pc:docMk/>
          <pc:sldMk cId="1998323026" sldId="599"/>
        </pc:sldMkLst>
      </pc:sldChg>
      <pc:sldChg chg="modSp add del mod">
        <pc:chgData name="Minesh Patel" userId="a66d4990ec83ac90" providerId="LiveId" clId="{EF6D0308-E404-4555-B9DC-7A9A248EC458}" dt="2021-10-11T11:27:20.969" v="1557" actId="14100"/>
        <pc:sldMkLst>
          <pc:docMk/>
          <pc:sldMk cId="3278768320" sldId="630"/>
        </pc:sldMkLst>
        <pc:spChg chg="mod">
          <ac:chgData name="Minesh Patel" userId="a66d4990ec83ac90" providerId="LiveId" clId="{EF6D0308-E404-4555-B9DC-7A9A248EC458}" dt="2021-10-11T11:27:20.969" v="1557" actId="14100"/>
          <ac:spMkLst>
            <pc:docMk/>
            <pc:sldMk cId="3278768320" sldId="630"/>
            <ac:spMk id="5" creationId="{66550533-61C9-41CD-9E3E-6CF426F01F83}"/>
          </ac:spMkLst>
        </pc:spChg>
      </pc:sldChg>
      <pc:sldChg chg="add del">
        <pc:chgData name="Minesh Patel" userId="a66d4990ec83ac90" providerId="LiveId" clId="{EF6D0308-E404-4555-B9DC-7A9A248EC458}" dt="2021-10-11T11:26:31.567" v="1556" actId="47"/>
        <pc:sldMkLst>
          <pc:docMk/>
          <pc:sldMk cId="2115901391" sldId="632"/>
        </pc:sldMkLst>
      </pc:sldChg>
      <pc:sldChg chg="add del">
        <pc:chgData name="Minesh Patel" userId="a66d4990ec83ac90" providerId="LiveId" clId="{EF6D0308-E404-4555-B9DC-7A9A248EC458}" dt="2021-10-11T11:26:31.567" v="1556" actId="47"/>
        <pc:sldMkLst>
          <pc:docMk/>
          <pc:sldMk cId="2193707514" sldId="634"/>
        </pc:sldMkLst>
      </pc:sldChg>
      <pc:sldChg chg="add del">
        <pc:chgData name="Minesh Patel" userId="a66d4990ec83ac90" providerId="LiveId" clId="{EF6D0308-E404-4555-B9DC-7A9A248EC458}" dt="2021-10-11T11:26:31.567" v="1556" actId="47"/>
        <pc:sldMkLst>
          <pc:docMk/>
          <pc:sldMk cId="4090326525" sldId="635"/>
        </pc:sldMkLst>
      </pc:sldChg>
      <pc:sldChg chg="add del">
        <pc:chgData name="Minesh Patel" userId="a66d4990ec83ac90" providerId="LiveId" clId="{EF6D0308-E404-4555-B9DC-7A9A248EC458}" dt="2021-10-11T11:26:31.567" v="1556" actId="47"/>
        <pc:sldMkLst>
          <pc:docMk/>
          <pc:sldMk cId="183486007" sldId="636"/>
        </pc:sldMkLst>
      </pc:sldChg>
      <pc:sldChg chg="addSp modSp mod modAnim modNotesTx">
        <pc:chgData name="Minesh Patel" userId="a66d4990ec83ac90" providerId="LiveId" clId="{EF6D0308-E404-4555-B9DC-7A9A248EC458}" dt="2021-10-11T09:58:38.745" v="1036" actId="113"/>
        <pc:sldMkLst>
          <pc:docMk/>
          <pc:sldMk cId="3534374452" sldId="637"/>
        </pc:sldMkLst>
        <pc:spChg chg="add mod">
          <ac:chgData name="Minesh Patel" userId="a66d4990ec83ac90" providerId="LiveId" clId="{EF6D0308-E404-4555-B9DC-7A9A248EC458}" dt="2021-10-11T09:58:11.042" v="1024" actId="14100"/>
          <ac:spMkLst>
            <pc:docMk/>
            <pc:sldMk cId="3534374452" sldId="637"/>
            <ac:spMk id="12" creationId="{FEB0B59E-4248-4949-A9B6-233840B58A33}"/>
          </ac:spMkLst>
        </pc:spChg>
      </pc:sldChg>
      <pc:sldChg chg="modSp mod modNotesTx">
        <pc:chgData name="Minesh Patel" userId="a66d4990ec83ac90" providerId="LiveId" clId="{EF6D0308-E404-4555-B9DC-7A9A248EC458}" dt="2021-10-11T09:56:55.425" v="1015" actId="20577"/>
        <pc:sldMkLst>
          <pc:docMk/>
          <pc:sldMk cId="1892087644" sldId="639"/>
        </pc:sldMkLst>
        <pc:spChg chg="mod">
          <ac:chgData name="Minesh Patel" userId="a66d4990ec83ac90" providerId="LiveId" clId="{EF6D0308-E404-4555-B9DC-7A9A248EC458}" dt="2021-10-11T09:56:31.911" v="948" actId="27636"/>
          <ac:spMkLst>
            <pc:docMk/>
            <pc:sldMk cId="1892087644" sldId="639"/>
            <ac:spMk id="36" creationId="{1FC24043-03A1-4581-B656-BBC7B517AA41}"/>
          </ac:spMkLst>
        </pc:spChg>
      </pc:sldChg>
      <pc:sldChg chg="modNotesTx">
        <pc:chgData name="Minesh Patel" userId="a66d4990ec83ac90" providerId="LiveId" clId="{EF6D0308-E404-4555-B9DC-7A9A248EC458}" dt="2021-10-11T10:43:52.033" v="1445" actId="20577"/>
        <pc:sldMkLst>
          <pc:docMk/>
          <pc:sldMk cId="3490688783" sldId="675"/>
        </pc:sldMkLst>
      </pc:sldChg>
      <pc:sldChg chg="add del">
        <pc:chgData name="Minesh Patel" userId="a66d4990ec83ac90" providerId="LiveId" clId="{EF6D0308-E404-4555-B9DC-7A9A248EC458}" dt="2021-10-11T11:26:31.567" v="1556" actId="47"/>
        <pc:sldMkLst>
          <pc:docMk/>
          <pc:sldMk cId="2741290813" sldId="676"/>
        </pc:sldMkLst>
      </pc:sldChg>
      <pc:sldChg chg="add del">
        <pc:chgData name="Minesh Patel" userId="a66d4990ec83ac90" providerId="LiveId" clId="{EF6D0308-E404-4555-B9DC-7A9A248EC458}" dt="2021-10-11T11:26:31.567" v="1556" actId="47"/>
        <pc:sldMkLst>
          <pc:docMk/>
          <pc:sldMk cId="3678254116" sldId="679"/>
        </pc:sldMkLst>
      </pc:sldChg>
      <pc:sldChg chg="add del">
        <pc:chgData name="Minesh Patel" userId="a66d4990ec83ac90" providerId="LiveId" clId="{EF6D0308-E404-4555-B9DC-7A9A248EC458}" dt="2021-10-11T11:26:31.567" v="1556" actId="47"/>
        <pc:sldMkLst>
          <pc:docMk/>
          <pc:sldMk cId="528325785" sldId="733"/>
        </pc:sldMkLst>
      </pc:sldChg>
      <pc:sldChg chg="modSp modAnim modNotesTx">
        <pc:chgData name="Minesh Patel" userId="a66d4990ec83ac90" providerId="LiveId" clId="{EF6D0308-E404-4555-B9DC-7A9A248EC458}" dt="2021-10-11T10:52:25.508" v="1552" actId="5793"/>
        <pc:sldMkLst>
          <pc:docMk/>
          <pc:sldMk cId="3863584659" sldId="813"/>
        </pc:sldMkLst>
        <pc:spChg chg="mod">
          <ac:chgData name="Minesh Patel" userId="a66d4990ec83ac90" providerId="LiveId" clId="{EF6D0308-E404-4555-B9DC-7A9A248EC458}" dt="2021-10-11T09:49:36.715" v="234" actId="113"/>
          <ac:spMkLst>
            <pc:docMk/>
            <pc:sldMk cId="3863584659" sldId="813"/>
            <ac:spMk id="4" creationId="{058C8C88-1C9F-4C12-8AD0-4E68F336013A}"/>
          </ac:spMkLst>
        </pc:spChg>
      </pc:sldChg>
      <pc:sldChg chg="addSp delSp modSp mod modNotesTx">
        <pc:chgData name="Minesh Patel" userId="a66d4990ec83ac90" providerId="LiveId" clId="{EF6D0308-E404-4555-B9DC-7A9A248EC458}" dt="2021-10-11T09:35:19.340" v="227" actId="20577"/>
        <pc:sldMkLst>
          <pc:docMk/>
          <pc:sldMk cId="2324224322" sldId="815"/>
        </pc:sldMkLst>
        <pc:spChg chg="mod">
          <ac:chgData name="Minesh Patel" userId="a66d4990ec83ac90" providerId="LiveId" clId="{EF6D0308-E404-4555-B9DC-7A9A248EC458}" dt="2021-10-11T09:33:52.455" v="109" actId="1076"/>
          <ac:spMkLst>
            <pc:docMk/>
            <pc:sldMk cId="2324224322" sldId="815"/>
            <ac:spMk id="3" creationId="{DB304024-E403-4418-8089-040CC7BC7CD7}"/>
          </ac:spMkLst>
        </pc:spChg>
        <pc:picChg chg="add mod">
          <ac:chgData name="Minesh Patel" userId="a66d4990ec83ac90" providerId="LiveId" clId="{EF6D0308-E404-4555-B9DC-7A9A248EC458}" dt="2021-10-11T09:33:21.459" v="92" actId="1076"/>
          <ac:picMkLst>
            <pc:docMk/>
            <pc:sldMk cId="2324224322" sldId="815"/>
            <ac:picMk id="9" creationId="{2A80F8FC-578D-4E7F-8794-3A1D60C4E24A}"/>
          </ac:picMkLst>
        </pc:picChg>
        <pc:picChg chg="mod">
          <ac:chgData name="Minesh Patel" userId="a66d4990ec83ac90" providerId="LiveId" clId="{EF6D0308-E404-4555-B9DC-7A9A248EC458}" dt="2021-10-11T09:33:21.459" v="92" actId="1076"/>
          <ac:picMkLst>
            <pc:docMk/>
            <pc:sldMk cId="2324224322" sldId="815"/>
            <ac:picMk id="11" creationId="{5B735B24-AE16-4402-A4E4-45D47542D0C5}"/>
          </ac:picMkLst>
        </pc:picChg>
        <pc:picChg chg="mod">
          <ac:chgData name="Minesh Patel" userId="a66d4990ec83ac90" providerId="LiveId" clId="{EF6D0308-E404-4555-B9DC-7A9A248EC458}" dt="2021-10-11T09:35:00.589" v="182" actId="1076"/>
          <ac:picMkLst>
            <pc:docMk/>
            <pc:sldMk cId="2324224322" sldId="815"/>
            <ac:picMk id="12" creationId="{2637E932-BE3C-48F3-9E98-7E3695E4BC57}"/>
          </ac:picMkLst>
        </pc:picChg>
        <pc:picChg chg="del mod">
          <ac:chgData name="Minesh Patel" userId="a66d4990ec83ac90" providerId="LiveId" clId="{EF6D0308-E404-4555-B9DC-7A9A248EC458}" dt="2021-10-11T09:33:09.819" v="87" actId="478"/>
          <ac:picMkLst>
            <pc:docMk/>
            <pc:sldMk cId="2324224322" sldId="815"/>
            <ac:picMk id="13" creationId="{A2B356E3-2CAD-47D4-A39A-11625A503715}"/>
          </ac:picMkLst>
        </pc:picChg>
      </pc:sldChg>
      <pc:sldChg chg="modNotesTx">
        <pc:chgData name="Minesh Patel" userId="a66d4990ec83ac90" providerId="LiveId" clId="{EF6D0308-E404-4555-B9DC-7A9A248EC458}" dt="2021-10-11T10:00:49.340" v="1124" actId="12"/>
        <pc:sldMkLst>
          <pc:docMk/>
          <pc:sldMk cId="4180620006" sldId="816"/>
        </pc:sldMkLst>
      </pc:sldChg>
      <pc:sldChg chg="add del">
        <pc:chgData name="Minesh Patel" userId="a66d4990ec83ac90" providerId="LiveId" clId="{EF6D0308-E404-4555-B9DC-7A9A248EC458}" dt="2021-10-11T11:26:31.567" v="1556" actId="47"/>
        <pc:sldMkLst>
          <pc:docMk/>
          <pc:sldMk cId="538038740" sldId="817"/>
        </pc:sldMkLst>
      </pc:sldChg>
      <pc:sldChg chg="modNotesTx">
        <pc:chgData name="Minesh Patel" userId="a66d4990ec83ac90" providerId="LiveId" clId="{EF6D0308-E404-4555-B9DC-7A9A248EC458}" dt="2021-10-11T10:39:37.757" v="1283" actId="20577"/>
        <pc:sldMkLst>
          <pc:docMk/>
          <pc:sldMk cId="2130899036" sldId="818"/>
        </pc:sldMkLst>
      </pc:sldChg>
      <pc:sldChg chg="add del">
        <pc:chgData name="Minesh Patel" userId="a66d4990ec83ac90" providerId="LiveId" clId="{EF6D0308-E404-4555-B9DC-7A9A248EC458}" dt="2021-10-11T11:26:31.567" v="1556" actId="47"/>
        <pc:sldMkLst>
          <pc:docMk/>
          <pc:sldMk cId="3154193444" sldId="819"/>
        </pc:sldMkLst>
      </pc:sldChg>
      <pc:sldChg chg="modNotesTx">
        <pc:chgData name="Minesh Patel" userId="a66d4990ec83ac90" providerId="LiveId" clId="{EF6D0308-E404-4555-B9DC-7A9A248EC458}" dt="2021-10-11T09:34:30.631" v="123" actId="113"/>
        <pc:sldMkLst>
          <pc:docMk/>
          <pc:sldMk cId="2955043384" sldId="821"/>
        </pc:sldMkLst>
      </pc:sldChg>
      <pc:sldChg chg="del">
        <pc:chgData name="Minesh Patel" userId="a66d4990ec83ac90" providerId="LiveId" clId="{EF6D0308-E404-4555-B9DC-7A9A248EC458}" dt="2021-10-11T09:31:23.760" v="82" actId="47"/>
        <pc:sldMkLst>
          <pc:docMk/>
          <pc:sldMk cId="1226051274" sldId="823"/>
        </pc:sldMkLst>
      </pc:sldChg>
      <pc:sldChg chg="add del">
        <pc:chgData name="Minesh Patel" userId="a66d4990ec83ac90" providerId="LiveId" clId="{EF6D0308-E404-4555-B9DC-7A9A248EC458}" dt="2021-10-11T11:26:31.567" v="1556" actId="47"/>
        <pc:sldMkLst>
          <pc:docMk/>
          <pc:sldMk cId="625226998" sldId="825"/>
        </pc:sldMkLst>
      </pc:sldChg>
      <pc:sldChg chg="modAnim">
        <pc:chgData name="Minesh Patel" userId="a66d4990ec83ac90" providerId="LiveId" clId="{EF6D0308-E404-4555-B9DC-7A9A248EC458}" dt="2021-10-11T09:53:37.102" v="336"/>
        <pc:sldMkLst>
          <pc:docMk/>
          <pc:sldMk cId="2661467452" sldId="827"/>
        </pc:sldMkLst>
      </pc:sldChg>
      <pc:sldChg chg="modSp mod">
        <pc:chgData name="Minesh Patel" userId="a66d4990ec83ac90" providerId="LiveId" clId="{EF6D0308-E404-4555-B9DC-7A9A248EC458}" dt="2021-10-11T09:35:51.097" v="231" actId="113"/>
        <pc:sldMkLst>
          <pc:docMk/>
          <pc:sldMk cId="291406673" sldId="828"/>
        </pc:sldMkLst>
        <pc:spChg chg="mod">
          <ac:chgData name="Minesh Patel" userId="a66d4990ec83ac90" providerId="LiveId" clId="{EF6D0308-E404-4555-B9DC-7A9A248EC458}" dt="2021-10-11T09:25:33.999" v="17" actId="207"/>
          <ac:spMkLst>
            <pc:docMk/>
            <pc:sldMk cId="291406673" sldId="828"/>
            <ac:spMk id="5" creationId="{42A3A32A-F771-4CAB-9454-70A4AC664343}"/>
          </ac:spMkLst>
        </pc:spChg>
        <pc:spChg chg="mod">
          <ac:chgData name="Minesh Patel" userId="a66d4990ec83ac90" providerId="LiveId" clId="{EF6D0308-E404-4555-B9DC-7A9A248EC458}" dt="2021-10-11T09:35:51.097" v="231" actId="113"/>
          <ac:spMkLst>
            <pc:docMk/>
            <pc:sldMk cId="291406673" sldId="828"/>
            <ac:spMk id="10" creationId="{81DC89F4-576A-4188-9FE0-D6A1794739A8}"/>
          </ac:spMkLst>
        </pc:spChg>
        <pc:spChg chg="mod">
          <ac:chgData name="Minesh Patel" userId="a66d4990ec83ac90" providerId="LiveId" clId="{EF6D0308-E404-4555-B9DC-7A9A248EC458}" dt="2021-10-11T09:35:51.097" v="231" actId="113"/>
          <ac:spMkLst>
            <pc:docMk/>
            <pc:sldMk cId="291406673" sldId="828"/>
            <ac:spMk id="11" creationId="{287E81F0-3D6E-4B8D-B892-8E730EA51E97}"/>
          </ac:spMkLst>
        </pc:spChg>
      </pc:sldChg>
      <pc:sldChg chg="modAnim">
        <pc:chgData name="Minesh Patel" userId="a66d4990ec83ac90" providerId="LiveId" clId="{EF6D0308-E404-4555-B9DC-7A9A248EC458}" dt="2021-10-11T09:59:24.499" v="1041"/>
        <pc:sldMkLst>
          <pc:docMk/>
          <pc:sldMk cId="2450220522" sldId="831"/>
        </pc:sldMkLst>
      </pc:sldChg>
      <pc:sldChg chg="addSp delSp modSp mod">
        <pc:chgData name="Minesh Patel" userId="a66d4990ec83ac90" providerId="LiveId" clId="{EF6D0308-E404-4555-B9DC-7A9A248EC458}" dt="2021-10-11T09:22:57.783" v="5" actId="1076"/>
        <pc:sldMkLst>
          <pc:docMk/>
          <pc:sldMk cId="2812917059" sldId="833"/>
        </pc:sldMkLst>
        <pc:spChg chg="del">
          <ac:chgData name="Minesh Patel" userId="a66d4990ec83ac90" providerId="LiveId" clId="{EF6D0308-E404-4555-B9DC-7A9A248EC458}" dt="2021-10-11T09:22:47.492" v="1" actId="478"/>
          <ac:spMkLst>
            <pc:docMk/>
            <pc:sldMk cId="2812917059" sldId="833"/>
            <ac:spMk id="10" creationId="{81DC89F4-576A-4188-9FE0-D6A1794739A8}"/>
          </ac:spMkLst>
        </pc:spChg>
        <pc:spChg chg="del">
          <ac:chgData name="Minesh Patel" userId="a66d4990ec83ac90" providerId="LiveId" clId="{EF6D0308-E404-4555-B9DC-7A9A248EC458}" dt="2021-10-11T09:22:47.492" v="1" actId="478"/>
          <ac:spMkLst>
            <pc:docMk/>
            <pc:sldMk cId="2812917059" sldId="833"/>
            <ac:spMk id="11" creationId="{287E81F0-3D6E-4B8D-B892-8E730EA51E97}"/>
          </ac:spMkLst>
        </pc:spChg>
        <pc:spChg chg="add mod">
          <ac:chgData name="Minesh Patel" userId="a66d4990ec83ac90" providerId="LiveId" clId="{EF6D0308-E404-4555-B9DC-7A9A248EC458}" dt="2021-10-11T09:22:57.783" v="5" actId="1076"/>
          <ac:spMkLst>
            <pc:docMk/>
            <pc:sldMk cId="2812917059" sldId="833"/>
            <ac:spMk id="12" creationId="{86168929-D94C-4D73-BA09-81ACE0400BD8}"/>
          </ac:spMkLst>
        </pc:spChg>
        <pc:spChg chg="add mod">
          <ac:chgData name="Minesh Patel" userId="a66d4990ec83ac90" providerId="LiveId" clId="{EF6D0308-E404-4555-B9DC-7A9A248EC458}" dt="2021-10-11T09:22:57.783" v="5" actId="1076"/>
          <ac:spMkLst>
            <pc:docMk/>
            <pc:sldMk cId="2812917059" sldId="833"/>
            <ac:spMk id="13" creationId="{BFD80FAC-466E-4667-8D98-28F83FD9EA67}"/>
          </ac:spMkLst>
        </pc:spChg>
      </pc:sldChg>
      <pc:sldChg chg="modNotesTx">
        <pc:chgData name="Minesh Patel" userId="a66d4990ec83ac90" providerId="LiveId" clId="{EF6D0308-E404-4555-B9DC-7A9A248EC458}" dt="2021-10-11T09:53:05.371" v="335" actId="20577"/>
        <pc:sldMkLst>
          <pc:docMk/>
          <pc:sldMk cId="3214417482" sldId="835"/>
        </pc:sldMkLst>
      </pc:sldChg>
      <pc:sldChg chg="add del">
        <pc:chgData name="Minesh Patel" userId="a66d4990ec83ac90" providerId="LiveId" clId="{EF6D0308-E404-4555-B9DC-7A9A248EC458}" dt="2021-10-11T11:26:31.567" v="1556" actId="47"/>
        <pc:sldMkLst>
          <pc:docMk/>
          <pc:sldMk cId="627573349" sldId="837"/>
        </pc:sldMkLst>
      </pc:sldChg>
      <pc:sldChg chg="addSp modSp add mod modAnim modNotesTx">
        <pc:chgData name="Minesh Patel" userId="a66d4990ec83ac90" providerId="LiveId" clId="{EF6D0308-E404-4555-B9DC-7A9A248EC458}" dt="2021-10-11T09:31:37.895" v="85" actId="1076"/>
        <pc:sldMkLst>
          <pc:docMk/>
          <pc:sldMk cId="1414145556" sldId="838"/>
        </pc:sldMkLst>
        <pc:spChg chg="add mod ord">
          <ac:chgData name="Minesh Patel" userId="a66d4990ec83ac90" providerId="LiveId" clId="{EF6D0308-E404-4555-B9DC-7A9A248EC458}" dt="2021-10-11T09:31:37.895" v="85" actId="1076"/>
          <ac:spMkLst>
            <pc:docMk/>
            <pc:sldMk cId="1414145556" sldId="838"/>
            <ac:spMk id="40" creationId="{8B5B0DC4-3936-4705-A9D1-0EB159FABE3F}"/>
          </ac:spMkLst>
        </pc:spChg>
        <pc:spChg chg="add mod">
          <ac:chgData name="Minesh Patel" userId="a66d4990ec83ac90" providerId="LiveId" clId="{EF6D0308-E404-4555-B9DC-7A9A248EC458}" dt="2021-10-11T09:31:28.386" v="83" actId="14100"/>
          <ac:spMkLst>
            <pc:docMk/>
            <pc:sldMk cId="1414145556" sldId="838"/>
            <ac:spMk id="41" creationId="{7E135238-AC86-4ACE-88D4-972D841F8D91}"/>
          </ac:spMkLst>
        </pc:spChg>
      </pc:sldChg>
      <pc:sldChg chg="addSp modSp add mod modAnim modNotesTx">
        <pc:chgData name="Minesh Patel" userId="a66d4990ec83ac90" providerId="LiveId" clId="{EF6D0308-E404-4555-B9DC-7A9A248EC458}" dt="2021-10-11T09:50:57.896" v="246"/>
        <pc:sldMkLst>
          <pc:docMk/>
          <pc:sldMk cId="3131892521" sldId="839"/>
        </pc:sldMkLst>
        <pc:spChg chg="add mod ord">
          <ac:chgData name="Minesh Patel" userId="a66d4990ec83ac90" providerId="LiveId" clId="{EF6D0308-E404-4555-B9DC-7A9A248EC458}" dt="2021-10-11T09:50:46.817" v="244" actId="14100"/>
          <ac:spMkLst>
            <pc:docMk/>
            <pc:sldMk cId="3131892521" sldId="839"/>
            <ac:spMk id="25" creationId="{59CA8C89-0021-46CD-8659-239220E9848A}"/>
          </ac:spMkLst>
        </pc:spChg>
        <pc:spChg chg="add mod ord">
          <ac:chgData name="Minesh Patel" userId="a66d4990ec83ac90" providerId="LiveId" clId="{EF6D0308-E404-4555-B9DC-7A9A248EC458}" dt="2021-10-11T09:50:44.614" v="243" actId="167"/>
          <ac:spMkLst>
            <pc:docMk/>
            <pc:sldMk cId="3131892521" sldId="839"/>
            <ac:spMk id="27" creationId="{5CBC5429-6D9B-4BC9-91E5-6A878176E2BE}"/>
          </ac:spMkLst>
        </pc:spChg>
        <pc:spChg chg="add mod ord">
          <ac:chgData name="Minesh Patel" userId="a66d4990ec83ac90" providerId="LiveId" clId="{EF6D0308-E404-4555-B9DC-7A9A248EC458}" dt="2021-10-11T09:50:50.553" v="245" actId="166"/>
          <ac:spMkLst>
            <pc:docMk/>
            <pc:sldMk cId="3131892521" sldId="839"/>
            <ac:spMk id="28" creationId="{703C852A-E97A-4FC7-B252-A9B572168D9E}"/>
          </ac:spMkLst>
        </pc:spChg>
      </pc:sldChg>
      <pc:sldChg chg="add">
        <pc:chgData name="Minesh Patel" userId="a66d4990ec83ac90" providerId="LiveId" clId="{EF6D0308-E404-4555-B9DC-7A9A248EC458}" dt="2021-10-11T10:39:54.994" v="1284"/>
        <pc:sldMkLst>
          <pc:docMk/>
          <pc:sldMk cId="1213691604" sldId="840"/>
        </pc:sldMkLst>
      </pc:sldChg>
      <pc:sldChg chg="add">
        <pc:chgData name="Minesh Patel" userId="a66d4990ec83ac90" providerId="LiveId" clId="{EF6D0308-E404-4555-B9DC-7A9A248EC458}" dt="2021-10-11T10:39:54.994" v="1284"/>
        <pc:sldMkLst>
          <pc:docMk/>
          <pc:sldMk cId="1706035561" sldId="841"/>
        </pc:sldMkLst>
      </pc:sldChg>
      <pc:sldMasterChg chg="modSp modSldLayout">
        <pc:chgData name="Minesh Patel" userId="a66d4990ec83ac90" providerId="LiveId" clId="{EF6D0308-E404-4555-B9DC-7A9A248EC458}" dt="2021-10-11T09:24:38.284" v="12" actId="113"/>
        <pc:sldMasterMkLst>
          <pc:docMk/>
          <pc:sldMasterMk cId="2452785996" sldId="2147483668"/>
        </pc:sldMasterMkLst>
        <pc:spChg chg="mod">
          <ac:chgData name="Minesh Patel" userId="a66d4990ec83ac90" providerId="LiveId" clId="{EF6D0308-E404-4555-B9DC-7A9A248EC458}" dt="2021-10-11T09:24:38.284" v="12" actId="113"/>
          <ac:spMkLst>
            <pc:docMk/>
            <pc:sldMasterMk cId="2452785996" sldId="2147483668"/>
            <ac:spMk id="2" creationId="{00000000-0000-0000-0000-000000000000}"/>
          </ac:spMkLst>
        </pc:spChg>
        <pc:sldLayoutChg chg="modSp">
          <pc:chgData name="Minesh Patel" userId="a66d4990ec83ac90" providerId="LiveId" clId="{EF6D0308-E404-4555-B9DC-7A9A248EC458}" dt="2021-10-11T09:24:28.556" v="9" actId="207"/>
          <pc:sldLayoutMkLst>
            <pc:docMk/>
            <pc:sldMasterMk cId="2452785996" sldId="2147483668"/>
            <pc:sldLayoutMk cId="103870840" sldId="2147483669"/>
          </pc:sldLayoutMkLst>
          <pc:spChg chg="mod">
            <ac:chgData name="Minesh Patel" userId="a66d4990ec83ac90" providerId="LiveId" clId="{EF6D0308-E404-4555-B9DC-7A9A248EC458}" dt="2021-10-11T09:24:28.556" v="9" actId="207"/>
            <ac:spMkLst>
              <pc:docMk/>
              <pc:sldMasterMk cId="2452785996" sldId="2147483668"/>
              <pc:sldLayoutMk cId="103870840" sldId="2147483669"/>
              <ac:spMk id="2" creationId="{00000000-0000-0000-0000-000000000000}"/>
            </ac:spMkLst>
          </pc:spChg>
        </pc:sldLayoutChg>
        <pc:sldLayoutChg chg="modSp">
          <pc:chgData name="Minesh Patel" userId="a66d4990ec83ac90" providerId="LiveId" clId="{EF6D0308-E404-4555-B9DC-7A9A248EC458}" dt="2021-10-11T09:24:30.879" v="10" actId="207"/>
          <pc:sldLayoutMkLst>
            <pc:docMk/>
            <pc:sldMasterMk cId="2452785996" sldId="2147483668"/>
            <pc:sldLayoutMk cId="715343602" sldId="2147483670"/>
          </pc:sldLayoutMkLst>
          <pc:spChg chg="mod">
            <ac:chgData name="Minesh Patel" userId="a66d4990ec83ac90" providerId="LiveId" clId="{EF6D0308-E404-4555-B9DC-7A9A248EC458}" dt="2021-10-11T09:24:30.879" v="10" actId="207"/>
            <ac:spMkLst>
              <pc:docMk/>
              <pc:sldMasterMk cId="2452785996" sldId="2147483668"/>
              <pc:sldLayoutMk cId="715343602" sldId="2147483670"/>
              <ac:spMk id="2" creationId="{00000000-0000-0000-0000-000000000000}"/>
            </ac:spMkLst>
          </pc:spChg>
        </pc:sldLayoutChg>
        <pc:sldLayoutChg chg="modSp">
          <pc:chgData name="Minesh Patel" userId="a66d4990ec83ac90" providerId="LiveId" clId="{EF6D0308-E404-4555-B9DC-7A9A248EC458}" dt="2021-10-11T09:24:20.259" v="7" actId="207"/>
          <pc:sldLayoutMkLst>
            <pc:docMk/>
            <pc:sldMasterMk cId="2452785996" sldId="2147483668"/>
            <pc:sldLayoutMk cId="3164606286" sldId="2147483671"/>
          </pc:sldLayoutMkLst>
          <pc:spChg chg="mod">
            <ac:chgData name="Minesh Patel" userId="a66d4990ec83ac90" providerId="LiveId" clId="{EF6D0308-E404-4555-B9DC-7A9A248EC458}" dt="2021-10-11T09:24:20.259" v="7" actId="207"/>
            <ac:spMkLst>
              <pc:docMk/>
              <pc:sldMasterMk cId="2452785996" sldId="2147483668"/>
              <pc:sldLayoutMk cId="3164606286" sldId="2147483671"/>
              <ac:spMk id="2" creationId="{00000000-0000-0000-0000-000000000000}"/>
            </ac:spMkLst>
          </pc:spChg>
        </pc:sldLayoutChg>
        <pc:sldLayoutChg chg="modSp mod">
          <pc:chgData name="Minesh Patel" userId="a66d4990ec83ac90" providerId="LiveId" clId="{EF6D0308-E404-4555-B9DC-7A9A248EC458}" dt="2021-10-11T09:24:24.008" v="8" actId="207"/>
          <pc:sldLayoutMkLst>
            <pc:docMk/>
            <pc:sldMasterMk cId="2452785996" sldId="2147483668"/>
            <pc:sldLayoutMk cId="1094597049" sldId="2147483672"/>
          </pc:sldLayoutMkLst>
          <pc:spChg chg="mod">
            <ac:chgData name="Minesh Patel" userId="a66d4990ec83ac90" providerId="LiveId" clId="{EF6D0308-E404-4555-B9DC-7A9A248EC458}" dt="2021-10-11T09:24:24.008" v="8" actId="207"/>
            <ac:spMkLst>
              <pc:docMk/>
              <pc:sldMasterMk cId="2452785996" sldId="2147483668"/>
              <pc:sldLayoutMk cId="1094597049" sldId="2147483672"/>
              <ac:spMk id="12" creationId="{F77D2451-9D72-4A45-A1BA-585E5FC3C46D}"/>
            </ac:spMkLst>
          </pc:spChg>
        </pc:sldLayoutChg>
      </pc:sldMasterChg>
    </pc:docChg>
  </pc:docChgLst>
  <pc:docChgLst>
    <pc:chgData name="Minesh Patel" userId="a66d4990ec83ac90" providerId="LiveId" clId="{15786D6A-8476-46D8-9BC3-B481EC726F6E}"/>
    <pc:docChg chg="undo redo custSel addSld delSld modSld modSection">
      <pc:chgData name="Minesh Patel" userId="a66d4990ec83ac90" providerId="LiveId" clId="{15786D6A-8476-46D8-9BC3-B481EC726F6E}" dt="2021-10-11T20:52:01.696" v="87" actId="20577"/>
      <pc:docMkLst>
        <pc:docMk/>
      </pc:docMkLst>
      <pc:sldChg chg="modSp">
        <pc:chgData name="Minesh Patel" userId="a66d4990ec83ac90" providerId="LiveId" clId="{15786D6A-8476-46D8-9BC3-B481EC726F6E}" dt="2021-10-11T20:11:05.256" v="57" actId="207"/>
        <pc:sldMkLst>
          <pc:docMk/>
          <pc:sldMk cId="167103795" sldId="528"/>
        </pc:sldMkLst>
        <pc:spChg chg="mod">
          <ac:chgData name="Minesh Patel" userId="a66d4990ec83ac90" providerId="LiveId" clId="{15786D6A-8476-46D8-9BC3-B481EC726F6E}" dt="2021-10-11T20:11:05.256" v="57" actId="207"/>
          <ac:spMkLst>
            <pc:docMk/>
            <pc:sldMk cId="167103795" sldId="528"/>
            <ac:spMk id="12" creationId="{53359D32-79A6-44E7-BA96-C47FF828C015}"/>
          </ac:spMkLst>
        </pc:spChg>
      </pc:sldChg>
      <pc:sldChg chg="modSp mod modAnim">
        <pc:chgData name="Minesh Patel" userId="a66d4990ec83ac90" providerId="LiveId" clId="{15786D6A-8476-46D8-9BC3-B481EC726F6E}" dt="2021-10-11T20:10:43.375" v="55" actId="20578"/>
        <pc:sldMkLst>
          <pc:docMk/>
          <pc:sldMk cId="2980466645" sldId="583"/>
        </pc:sldMkLst>
        <pc:spChg chg="mod">
          <ac:chgData name="Minesh Patel" userId="a66d4990ec83ac90" providerId="LiveId" clId="{15786D6A-8476-46D8-9BC3-B481EC726F6E}" dt="2021-10-11T20:10:25.092" v="45" actId="207"/>
          <ac:spMkLst>
            <pc:docMk/>
            <pc:sldMk cId="2980466645" sldId="583"/>
            <ac:spMk id="7" creationId="{78FE383A-A0AC-4BD8-964A-8860C732BBE6}"/>
          </ac:spMkLst>
        </pc:spChg>
        <pc:spChg chg="mod">
          <ac:chgData name="Minesh Patel" userId="a66d4990ec83ac90" providerId="LiveId" clId="{15786D6A-8476-46D8-9BC3-B481EC726F6E}" dt="2021-10-11T20:10:43.375" v="55" actId="20578"/>
          <ac:spMkLst>
            <pc:docMk/>
            <pc:sldMk cId="2980466645" sldId="583"/>
            <ac:spMk id="18" creationId="{4498E775-3D20-4DFE-B804-439AD96F01B2}"/>
          </ac:spMkLst>
        </pc:spChg>
      </pc:sldChg>
      <pc:sldChg chg="modNotesTx">
        <pc:chgData name="Minesh Patel" userId="a66d4990ec83ac90" providerId="LiveId" clId="{15786D6A-8476-46D8-9BC3-B481EC726F6E}" dt="2021-10-11T20:52:01.696" v="87" actId="20577"/>
        <pc:sldMkLst>
          <pc:docMk/>
          <pc:sldMk cId="3534374452" sldId="637"/>
        </pc:sldMkLst>
      </pc:sldChg>
      <pc:sldChg chg="modSp">
        <pc:chgData name="Minesh Patel" userId="a66d4990ec83ac90" providerId="LiveId" clId="{15786D6A-8476-46D8-9BC3-B481EC726F6E}" dt="2021-10-11T20:13:39.395" v="77" actId="207"/>
        <pc:sldMkLst>
          <pc:docMk/>
          <pc:sldMk cId="2104783950" sldId="638"/>
        </pc:sldMkLst>
        <pc:spChg chg="mod">
          <ac:chgData name="Minesh Patel" userId="a66d4990ec83ac90" providerId="LiveId" clId="{15786D6A-8476-46D8-9BC3-B481EC726F6E}" dt="2021-10-11T20:13:39.395" v="77" actId="207"/>
          <ac:spMkLst>
            <pc:docMk/>
            <pc:sldMk cId="2104783950" sldId="638"/>
            <ac:spMk id="3" creationId="{63F3922A-C85B-4212-AF43-07BE666F8C17}"/>
          </ac:spMkLst>
        </pc:spChg>
      </pc:sldChg>
      <pc:sldChg chg="modSp">
        <pc:chgData name="Minesh Patel" userId="a66d4990ec83ac90" providerId="LiveId" clId="{15786D6A-8476-46D8-9BC3-B481EC726F6E}" dt="2021-10-11T20:12:56.189" v="72" actId="207"/>
        <pc:sldMkLst>
          <pc:docMk/>
          <pc:sldMk cId="1892087644" sldId="639"/>
        </pc:sldMkLst>
        <pc:spChg chg="mod">
          <ac:chgData name="Minesh Patel" userId="a66d4990ec83ac90" providerId="LiveId" clId="{15786D6A-8476-46D8-9BC3-B481EC726F6E}" dt="2021-10-11T20:12:42.939" v="71" actId="207"/>
          <ac:spMkLst>
            <pc:docMk/>
            <pc:sldMk cId="1892087644" sldId="639"/>
            <ac:spMk id="3" creationId="{0E2EC248-7BF8-451B-BB29-ACAAF97F97E0}"/>
          </ac:spMkLst>
        </pc:spChg>
        <pc:spChg chg="mod">
          <ac:chgData name="Minesh Patel" userId="a66d4990ec83ac90" providerId="LiveId" clId="{15786D6A-8476-46D8-9BC3-B481EC726F6E}" dt="2021-10-11T20:12:56.189" v="72" actId="207"/>
          <ac:spMkLst>
            <pc:docMk/>
            <pc:sldMk cId="1892087644" sldId="639"/>
            <ac:spMk id="36" creationId="{1FC24043-03A1-4581-B656-BBC7B517AA41}"/>
          </ac:spMkLst>
        </pc:spChg>
      </pc:sldChg>
      <pc:sldChg chg="modSp">
        <pc:chgData name="Minesh Patel" userId="a66d4990ec83ac90" providerId="LiveId" clId="{15786D6A-8476-46D8-9BC3-B481EC726F6E}" dt="2021-10-11T20:14:28.469" v="80" actId="207"/>
        <pc:sldMkLst>
          <pc:docMk/>
          <pc:sldMk cId="501923250" sldId="640"/>
        </pc:sldMkLst>
        <pc:spChg chg="mod">
          <ac:chgData name="Minesh Patel" userId="a66d4990ec83ac90" providerId="LiveId" clId="{15786D6A-8476-46D8-9BC3-B481EC726F6E}" dt="2021-10-11T20:14:28.469" v="80" actId="207"/>
          <ac:spMkLst>
            <pc:docMk/>
            <pc:sldMk cId="501923250" sldId="640"/>
            <ac:spMk id="17" creationId="{46B82F20-0931-43BE-B072-3B522E995D03}"/>
          </ac:spMkLst>
        </pc:spChg>
      </pc:sldChg>
      <pc:sldChg chg="del">
        <pc:chgData name="Minesh Patel" userId="a66d4990ec83ac90" providerId="LiveId" clId="{15786D6A-8476-46D8-9BC3-B481EC726F6E}" dt="2021-10-11T20:06:40.105" v="24" actId="47"/>
        <pc:sldMkLst>
          <pc:docMk/>
          <pc:sldMk cId="4180620006" sldId="816"/>
        </pc:sldMkLst>
      </pc:sldChg>
      <pc:sldChg chg="modSp">
        <pc:chgData name="Minesh Patel" userId="a66d4990ec83ac90" providerId="LiveId" clId="{15786D6A-8476-46D8-9BC3-B481EC726F6E}" dt="2021-10-11T20:13:53.217" v="78" actId="207"/>
        <pc:sldMkLst>
          <pc:docMk/>
          <pc:sldMk cId="2130899036" sldId="818"/>
        </pc:sldMkLst>
        <pc:spChg chg="mod">
          <ac:chgData name="Minesh Patel" userId="a66d4990ec83ac90" providerId="LiveId" clId="{15786D6A-8476-46D8-9BC3-B481EC726F6E}" dt="2021-10-11T20:13:53.217" v="78" actId="207"/>
          <ac:spMkLst>
            <pc:docMk/>
            <pc:sldMk cId="2130899036" sldId="818"/>
            <ac:spMk id="3" creationId="{63F3922A-C85B-4212-AF43-07BE666F8C17}"/>
          </ac:spMkLst>
        </pc:spChg>
      </pc:sldChg>
      <pc:sldChg chg="modSp mod">
        <pc:chgData name="Minesh Patel" userId="a66d4990ec83ac90" providerId="LiveId" clId="{15786D6A-8476-46D8-9BC3-B481EC726F6E}" dt="2021-10-11T20:06:02.101" v="21" actId="1076"/>
        <pc:sldMkLst>
          <pc:docMk/>
          <pc:sldMk cId="2955043384" sldId="821"/>
        </pc:sldMkLst>
        <pc:spChg chg="mod">
          <ac:chgData name="Minesh Patel" userId="a66d4990ec83ac90" providerId="LiveId" clId="{15786D6A-8476-46D8-9BC3-B481EC726F6E}" dt="2021-10-11T20:05:52.829" v="16" actId="14100"/>
          <ac:spMkLst>
            <pc:docMk/>
            <pc:sldMk cId="2955043384" sldId="821"/>
            <ac:spMk id="8" creationId="{A1A827D2-C813-4E0D-A1A8-9AB3EFA9AE53}"/>
          </ac:spMkLst>
        </pc:spChg>
        <pc:picChg chg="mod">
          <ac:chgData name="Minesh Patel" userId="a66d4990ec83ac90" providerId="LiveId" clId="{15786D6A-8476-46D8-9BC3-B481EC726F6E}" dt="2021-10-11T20:06:02.101" v="21" actId="1076"/>
          <ac:picMkLst>
            <pc:docMk/>
            <pc:sldMk cId="2955043384" sldId="821"/>
            <ac:picMk id="5" creationId="{33EA074B-B2B2-4836-9784-7C296F4A9815}"/>
          </ac:picMkLst>
        </pc:picChg>
      </pc:sldChg>
      <pc:sldChg chg="modSp mod modNotesTx">
        <pc:chgData name="Minesh Patel" userId="a66d4990ec83ac90" providerId="LiveId" clId="{15786D6A-8476-46D8-9BC3-B481EC726F6E}" dt="2021-10-11T20:51:37.401" v="81" actId="20577"/>
        <pc:sldMkLst>
          <pc:docMk/>
          <pc:sldMk cId="1949817092" sldId="824"/>
        </pc:sldMkLst>
        <pc:spChg chg="mod">
          <ac:chgData name="Minesh Patel" userId="a66d4990ec83ac90" providerId="LiveId" clId="{15786D6A-8476-46D8-9BC3-B481EC726F6E}" dt="2021-10-11T20:11:43.544" v="61" actId="207"/>
          <ac:spMkLst>
            <pc:docMk/>
            <pc:sldMk cId="1949817092" sldId="824"/>
            <ac:spMk id="43" creationId="{9F18097A-D329-41DF-93D0-8B8B8FEFB2F0}"/>
          </ac:spMkLst>
        </pc:spChg>
        <pc:spChg chg="mod">
          <ac:chgData name="Minesh Patel" userId="a66d4990ec83ac90" providerId="LiveId" clId="{15786D6A-8476-46D8-9BC3-B481EC726F6E}" dt="2021-10-11T20:11:58.881" v="66" actId="207"/>
          <ac:spMkLst>
            <pc:docMk/>
            <pc:sldMk cId="1949817092" sldId="824"/>
            <ac:spMk id="52" creationId="{719D2D4A-56F3-4789-B8E1-E2A49BB1BA62}"/>
          </ac:spMkLst>
        </pc:spChg>
      </pc:sldChg>
      <pc:sldChg chg="modSp modAnim modNotesTx">
        <pc:chgData name="Minesh Patel" userId="a66d4990ec83ac90" providerId="LiveId" clId="{15786D6A-8476-46D8-9BC3-B481EC726F6E}" dt="2021-10-11T20:51:44.193" v="83" actId="20577"/>
        <pc:sldMkLst>
          <pc:docMk/>
          <pc:sldMk cId="2661467452" sldId="827"/>
        </pc:sldMkLst>
        <pc:spChg chg="mod">
          <ac:chgData name="Minesh Patel" userId="a66d4990ec83ac90" providerId="LiveId" clId="{15786D6A-8476-46D8-9BC3-B481EC726F6E}" dt="2021-10-11T20:12:32.754" v="70" actId="207"/>
          <ac:spMkLst>
            <pc:docMk/>
            <pc:sldMk cId="2661467452" sldId="827"/>
            <ac:spMk id="81" creationId="{E43BD31F-73D7-4932-952A-DA9FF0D11F28}"/>
          </ac:spMkLst>
        </pc:spChg>
      </pc:sldChg>
      <pc:sldChg chg="modNotesTx">
        <pc:chgData name="Minesh Patel" userId="a66d4990ec83ac90" providerId="LiveId" clId="{15786D6A-8476-46D8-9BC3-B481EC726F6E}" dt="2021-10-11T20:07:09.730" v="44" actId="20577"/>
        <pc:sldMkLst>
          <pc:docMk/>
          <pc:sldMk cId="2812917059" sldId="833"/>
        </pc:sldMkLst>
      </pc:sldChg>
      <pc:sldChg chg="modSp mod">
        <pc:chgData name="Minesh Patel" userId="a66d4990ec83ac90" providerId="LiveId" clId="{15786D6A-8476-46D8-9BC3-B481EC726F6E}" dt="2021-10-11T20:11:27.776" v="60" actId="20577"/>
        <pc:sldMkLst>
          <pc:docMk/>
          <pc:sldMk cId="1414145556" sldId="838"/>
        </pc:sldMkLst>
        <pc:spChg chg="mod">
          <ac:chgData name="Minesh Patel" userId="a66d4990ec83ac90" providerId="LiveId" clId="{15786D6A-8476-46D8-9BC3-B481EC726F6E}" dt="2021-10-11T20:11:27.776" v="60" actId="20577"/>
          <ac:spMkLst>
            <pc:docMk/>
            <pc:sldMk cId="1414145556" sldId="838"/>
            <ac:spMk id="12" creationId="{53359D32-79A6-44E7-BA96-C47FF828C015}"/>
          </ac:spMkLst>
        </pc:spChg>
      </pc:sldChg>
      <pc:sldChg chg="add modAnim modNotesTx">
        <pc:chgData name="Minesh Patel" userId="a66d4990ec83ac90" providerId="LiveId" clId="{15786D6A-8476-46D8-9BC3-B481EC726F6E}" dt="2021-10-11T20:06:42.456" v="25"/>
        <pc:sldMkLst>
          <pc:docMk/>
          <pc:sldMk cId="2375808210" sldId="842"/>
        </pc:sldMkLst>
      </pc:sldChg>
    </pc:docChg>
  </pc:docChgLst>
  <pc:docChgLst>
    <pc:chgData name="Minesh Patel" userId="a66d4990ec83ac90" providerId="LiveId" clId="{9ACED65B-8597-4060-ACBA-768CABBEE5DE}"/>
    <pc:docChg chg="undo custSel addSld delSld modSld sldOrd">
      <pc:chgData name="Minesh Patel" userId="a66d4990ec83ac90" providerId="LiveId" clId="{9ACED65B-8597-4060-ACBA-768CABBEE5DE}" dt="2021-07-22T12:14:40.733" v="2726" actId="1076"/>
      <pc:docMkLst>
        <pc:docMk/>
      </pc:docMkLst>
      <pc:sldChg chg="modSp mod">
        <pc:chgData name="Minesh Patel" userId="a66d4990ec83ac90" providerId="LiveId" clId="{9ACED65B-8597-4060-ACBA-768CABBEE5DE}" dt="2021-07-21T19:37:25.602" v="1828" actId="20577"/>
        <pc:sldMkLst>
          <pc:docMk/>
          <pc:sldMk cId="1164887623" sldId="338"/>
        </pc:sldMkLst>
        <pc:spChg chg="mod">
          <ac:chgData name="Minesh Patel" userId="a66d4990ec83ac90" providerId="LiveId" clId="{9ACED65B-8597-4060-ACBA-768CABBEE5DE}" dt="2021-07-21T19:22:18.218" v="1809" actId="1076"/>
          <ac:spMkLst>
            <pc:docMk/>
            <pc:sldMk cId="1164887623" sldId="338"/>
            <ac:spMk id="3" creationId="{00000000-0000-0000-0000-000000000000}"/>
          </ac:spMkLst>
        </pc:spChg>
        <pc:spChg chg="mod">
          <ac:chgData name="Minesh Patel" userId="a66d4990ec83ac90" providerId="LiveId" clId="{9ACED65B-8597-4060-ACBA-768CABBEE5DE}" dt="2021-07-21T19:37:25.602" v="1828" actId="20577"/>
          <ac:spMkLst>
            <pc:docMk/>
            <pc:sldMk cId="1164887623" sldId="338"/>
            <ac:spMk id="9" creationId="{2ED90441-37AD-4B49-A91C-1B7A5249A139}"/>
          </ac:spMkLst>
        </pc:spChg>
      </pc:sldChg>
      <pc:sldChg chg="addSp delSp modSp mod ord">
        <pc:chgData name="Minesh Patel" userId="a66d4990ec83ac90" providerId="LiveId" clId="{9ACED65B-8597-4060-ACBA-768CABBEE5DE}" dt="2021-07-22T11:38:45.105" v="1857" actId="1076"/>
        <pc:sldMkLst>
          <pc:docMk/>
          <pc:sldMk cId="4275640374" sldId="473"/>
        </pc:sldMkLst>
        <pc:spChg chg="add del">
          <ac:chgData name="Minesh Patel" userId="a66d4990ec83ac90" providerId="LiveId" clId="{9ACED65B-8597-4060-ACBA-768CABBEE5DE}" dt="2021-07-22T11:38:39.007" v="1855" actId="478"/>
          <ac:spMkLst>
            <pc:docMk/>
            <pc:sldMk cId="4275640374" sldId="473"/>
            <ac:spMk id="3" creationId="{D37D7B0F-84C9-4F9C-92F9-6024F6848413}"/>
          </ac:spMkLst>
        </pc:spChg>
        <pc:spChg chg="add del mod">
          <ac:chgData name="Minesh Patel" userId="a66d4990ec83ac90" providerId="LiveId" clId="{9ACED65B-8597-4060-ACBA-768CABBEE5DE}" dt="2021-07-22T11:38:40.803" v="1856" actId="478"/>
          <ac:spMkLst>
            <pc:docMk/>
            <pc:sldMk cId="4275640374" sldId="473"/>
            <ac:spMk id="5" creationId="{852BF38B-971E-4990-940C-18A8081D595B}"/>
          </ac:spMkLst>
        </pc:spChg>
        <pc:spChg chg="add del mod">
          <ac:chgData name="Minesh Patel" userId="a66d4990ec83ac90" providerId="LiveId" clId="{9ACED65B-8597-4060-ACBA-768CABBEE5DE}" dt="2021-07-20T23:16:59.852" v="1291" actId="478"/>
          <ac:spMkLst>
            <pc:docMk/>
            <pc:sldMk cId="4275640374" sldId="473"/>
            <ac:spMk id="5" creationId="{FB428110-E12A-4F98-BBE5-E4A134C9A333}"/>
          </ac:spMkLst>
        </pc:spChg>
        <pc:grpChg chg="mod">
          <ac:chgData name="Minesh Patel" userId="a66d4990ec83ac90" providerId="LiveId" clId="{9ACED65B-8597-4060-ACBA-768CABBEE5DE}" dt="2021-07-22T11:38:45.105" v="1857" actId="1076"/>
          <ac:grpSpMkLst>
            <pc:docMk/>
            <pc:sldMk cId="4275640374" sldId="473"/>
            <ac:grpSpMk id="6" creationId="{F42AC7DD-3733-4E45-8D43-AB27D8CC369A}"/>
          </ac:grpSpMkLst>
        </pc:grpChg>
        <pc:grpChg chg="mod">
          <ac:chgData name="Minesh Patel" userId="a66d4990ec83ac90" providerId="LiveId" clId="{9ACED65B-8597-4060-ACBA-768CABBEE5DE}" dt="2021-07-22T11:38:45.105" v="1857" actId="1076"/>
          <ac:grpSpMkLst>
            <pc:docMk/>
            <pc:sldMk cId="4275640374" sldId="473"/>
            <ac:grpSpMk id="7" creationId="{843AFC36-97CD-45E7-AD6B-E5EC8148EA61}"/>
          </ac:grpSpMkLst>
        </pc:grpChg>
        <pc:grpChg chg="mod">
          <ac:chgData name="Minesh Patel" userId="a66d4990ec83ac90" providerId="LiveId" clId="{9ACED65B-8597-4060-ACBA-768CABBEE5DE}" dt="2021-07-22T11:38:45.105" v="1857" actId="1076"/>
          <ac:grpSpMkLst>
            <pc:docMk/>
            <pc:sldMk cId="4275640374" sldId="473"/>
            <ac:grpSpMk id="8" creationId="{1DA4C005-985A-4206-96C6-00923996B877}"/>
          </ac:grpSpMkLst>
        </pc:grpChg>
        <pc:grpChg chg="mod">
          <ac:chgData name="Minesh Patel" userId="a66d4990ec83ac90" providerId="LiveId" clId="{9ACED65B-8597-4060-ACBA-768CABBEE5DE}" dt="2021-07-22T11:38:45.105" v="1857" actId="1076"/>
          <ac:grpSpMkLst>
            <pc:docMk/>
            <pc:sldMk cId="4275640374" sldId="473"/>
            <ac:grpSpMk id="57" creationId="{481C37F5-B3A2-488B-85D5-CDFABD80F5DF}"/>
          </ac:grpSpMkLst>
        </pc:grpChg>
      </pc:sldChg>
      <pc:sldChg chg="modSp mod">
        <pc:chgData name="Minesh Patel" userId="a66d4990ec83ac90" providerId="LiveId" clId="{9ACED65B-8597-4060-ACBA-768CABBEE5DE}" dt="2021-07-22T11:37:24.450" v="1831" actId="27636"/>
        <pc:sldMkLst>
          <pc:docMk/>
          <pc:sldMk cId="2757879856" sldId="493"/>
        </pc:sldMkLst>
        <pc:spChg chg="mod">
          <ac:chgData name="Minesh Patel" userId="a66d4990ec83ac90" providerId="LiveId" clId="{9ACED65B-8597-4060-ACBA-768CABBEE5DE}" dt="2021-07-22T11:37:24.450" v="1831" actId="27636"/>
          <ac:spMkLst>
            <pc:docMk/>
            <pc:sldMk cId="2757879856" sldId="493"/>
            <ac:spMk id="72" creationId="{63F988B8-AA40-43CB-86BF-F2A3395D31F7}"/>
          </ac:spMkLst>
        </pc:spChg>
      </pc:sldChg>
      <pc:sldChg chg="modSp mod">
        <pc:chgData name="Minesh Patel" userId="a66d4990ec83ac90" providerId="LiveId" clId="{9ACED65B-8597-4060-ACBA-768CABBEE5DE}" dt="2021-07-22T12:14:40.733" v="2726" actId="1076"/>
        <pc:sldMkLst>
          <pc:docMk/>
          <pc:sldMk cId="3513922936" sldId="495"/>
        </pc:sldMkLst>
        <pc:spChg chg="mod">
          <ac:chgData name="Minesh Patel" userId="a66d4990ec83ac90" providerId="LiveId" clId="{9ACED65B-8597-4060-ACBA-768CABBEE5DE}" dt="2021-07-22T12:13:19.177" v="2708" actId="1076"/>
          <ac:spMkLst>
            <pc:docMk/>
            <pc:sldMk cId="3513922936" sldId="495"/>
            <ac:spMk id="2" creationId="{00000000-0000-0000-0000-000000000000}"/>
          </ac:spMkLst>
        </pc:spChg>
        <pc:spChg chg="mod">
          <ac:chgData name="Minesh Patel" userId="a66d4990ec83ac90" providerId="LiveId" clId="{9ACED65B-8597-4060-ACBA-768CABBEE5DE}" dt="2021-07-22T12:14:02.822" v="2716" actId="1076"/>
          <ac:spMkLst>
            <pc:docMk/>
            <pc:sldMk cId="3513922936" sldId="495"/>
            <ac:spMk id="5" creationId="{38B09478-FD7D-4A59-B158-C0729B4631D1}"/>
          </ac:spMkLst>
        </pc:spChg>
        <pc:spChg chg="mod">
          <ac:chgData name="Minesh Patel" userId="a66d4990ec83ac90" providerId="LiveId" clId="{9ACED65B-8597-4060-ACBA-768CABBEE5DE}" dt="2021-07-22T12:14:37.430" v="2725" actId="1076"/>
          <ac:spMkLst>
            <pc:docMk/>
            <pc:sldMk cId="3513922936" sldId="495"/>
            <ac:spMk id="49" creationId="{FAA72EEF-BD04-4D05-BF57-4D210EDB8788}"/>
          </ac:spMkLst>
        </pc:spChg>
        <pc:spChg chg="mod">
          <ac:chgData name="Minesh Patel" userId="a66d4990ec83ac90" providerId="LiveId" clId="{9ACED65B-8597-4060-ACBA-768CABBEE5DE}" dt="2021-07-22T12:14:24.581" v="2720" actId="1076"/>
          <ac:spMkLst>
            <pc:docMk/>
            <pc:sldMk cId="3513922936" sldId="495"/>
            <ac:spMk id="50" creationId="{7FEBA25B-B9CF-4B63-BA01-2D3E43E50B67}"/>
          </ac:spMkLst>
        </pc:spChg>
        <pc:spChg chg="mod">
          <ac:chgData name="Minesh Patel" userId="a66d4990ec83ac90" providerId="LiveId" clId="{9ACED65B-8597-4060-ACBA-768CABBEE5DE}" dt="2021-07-22T12:14:27.537" v="2721" actId="1076"/>
          <ac:spMkLst>
            <pc:docMk/>
            <pc:sldMk cId="3513922936" sldId="495"/>
            <ac:spMk id="51" creationId="{7342A4C9-BF20-401E-991B-3AF76812A2C5}"/>
          </ac:spMkLst>
        </pc:spChg>
        <pc:spChg chg="mod">
          <ac:chgData name="Minesh Patel" userId="a66d4990ec83ac90" providerId="LiveId" clId="{9ACED65B-8597-4060-ACBA-768CABBEE5DE}" dt="2021-07-22T12:14:40.733" v="2726" actId="1076"/>
          <ac:spMkLst>
            <pc:docMk/>
            <pc:sldMk cId="3513922936" sldId="495"/>
            <ac:spMk id="75" creationId="{07DCFCAD-0525-4642-AF43-978AC72F1360}"/>
          </ac:spMkLst>
        </pc:spChg>
        <pc:grpChg chg="mod">
          <ac:chgData name="Minesh Patel" userId="a66d4990ec83ac90" providerId="LiveId" clId="{9ACED65B-8597-4060-ACBA-768CABBEE5DE}" dt="2021-07-22T12:13:17.041" v="2707" actId="1076"/>
          <ac:grpSpMkLst>
            <pc:docMk/>
            <pc:sldMk cId="3513922936" sldId="495"/>
            <ac:grpSpMk id="48" creationId="{C82621E2-3AA5-426C-8481-4D71097B18D8}"/>
          </ac:grpSpMkLst>
        </pc:grpChg>
        <pc:grpChg chg="mod">
          <ac:chgData name="Minesh Patel" userId="a66d4990ec83ac90" providerId="LiveId" clId="{9ACED65B-8597-4060-ACBA-768CABBEE5DE}" dt="2021-07-22T12:13:17.041" v="2707" actId="1076"/>
          <ac:grpSpMkLst>
            <pc:docMk/>
            <pc:sldMk cId="3513922936" sldId="495"/>
            <ac:grpSpMk id="52" creationId="{29F5C182-7FB5-44F5-A01B-F58A49D403CB}"/>
          </ac:grpSpMkLst>
        </pc:grpChg>
        <pc:grpChg chg="mod">
          <ac:chgData name="Minesh Patel" userId="a66d4990ec83ac90" providerId="LiveId" clId="{9ACED65B-8597-4060-ACBA-768CABBEE5DE}" dt="2021-07-22T12:13:17.041" v="2707" actId="1076"/>
          <ac:grpSpMkLst>
            <pc:docMk/>
            <pc:sldMk cId="3513922936" sldId="495"/>
            <ac:grpSpMk id="56" creationId="{DF91B0A9-010A-4AE0-94C6-B8DB4C840234}"/>
          </ac:grpSpMkLst>
        </pc:grpChg>
        <pc:grpChg chg="mod">
          <ac:chgData name="Minesh Patel" userId="a66d4990ec83ac90" providerId="LiveId" clId="{9ACED65B-8597-4060-ACBA-768CABBEE5DE}" dt="2021-07-22T12:13:17.041" v="2707" actId="1076"/>
          <ac:grpSpMkLst>
            <pc:docMk/>
            <pc:sldMk cId="3513922936" sldId="495"/>
            <ac:grpSpMk id="57" creationId="{7572E4D5-203C-4111-88B8-5C5D2C9E305C}"/>
          </ac:grpSpMkLst>
        </pc:grpChg>
        <pc:grpChg chg="mod">
          <ac:chgData name="Minesh Patel" userId="a66d4990ec83ac90" providerId="LiveId" clId="{9ACED65B-8597-4060-ACBA-768CABBEE5DE}" dt="2021-07-22T12:13:17.041" v="2707" actId="1076"/>
          <ac:grpSpMkLst>
            <pc:docMk/>
            <pc:sldMk cId="3513922936" sldId="495"/>
            <ac:grpSpMk id="59" creationId="{3F37B658-3A4C-40D3-BCA4-EE3F103492C8}"/>
          </ac:grpSpMkLst>
        </pc:grpChg>
        <pc:grpChg chg="mod">
          <ac:chgData name="Minesh Patel" userId="a66d4990ec83ac90" providerId="LiveId" clId="{9ACED65B-8597-4060-ACBA-768CABBEE5DE}" dt="2021-07-22T12:13:17.041" v="2707" actId="1076"/>
          <ac:grpSpMkLst>
            <pc:docMk/>
            <pc:sldMk cId="3513922936" sldId="495"/>
            <ac:grpSpMk id="60" creationId="{4B47F666-676E-4B51-AF26-5791A896BBF5}"/>
          </ac:grpSpMkLst>
        </pc:grpChg>
        <pc:cxnChg chg="mod">
          <ac:chgData name="Minesh Patel" userId="a66d4990ec83ac90" providerId="LiveId" clId="{9ACED65B-8597-4060-ACBA-768CABBEE5DE}" dt="2021-07-22T12:14:07.949" v="2718" actId="14100"/>
          <ac:cxnSpMkLst>
            <pc:docMk/>
            <pc:sldMk cId="3513922936" sldId="495"/>
            <ac:cxnSpMk id="54" creationId="{B0AF2C89-6519-4BB4-B148-A03388C1DF72}"/>
          </ac:cxnSpMkLst>
        </pc:cxnChg>
        <pc:cxnChg chg="mod">
          <ac:chgData name="Minesh Patel" userId="a66d4990ec83ac90" providerId="LiveId" clId="{9ACED65B-8597-4060-ACBA-768CABBEE5DE}" dt="2021-07-22T12:14:34.450" v="2724" actId="1076"/>
          <ac:cxnSpMkLst>
            <pc:docMk/>
            <pc:sldMk cId="3513922936" sldId="495"/>
            <ac:cxnSpMk id="76" creationId="{2E1517F3-1076-4172-80A4-D34F96EEA78C}"/>
          </ac:cxnSpMkLst>
        </pc:cxnChg>
        <pc:cxnChg chg="mod">
          <ac:chgData name="Minesh Patel" userId="a66d4990ec83ac90" providerId="LiveId" clId="{9ACED65B-8597-4060-ACBA-768CABBEE5DE}" dt="2021-07-22T12:14:23.161" v="2719" actId="14100"/>
          <ac:cxnSpMkLst>
            <pc:docMk/>
            <pc:sldMk cId="3513922936" sldId="495"/>
            <ac:cxnSpMk id="80" creationId="{6C2060F8-599E-47E8-96DE-08D3A9101AC1}"/>
          </ac:cxnSpMkLst>
        </pc:cxnChg>
      </pc:sldChg>
      <pc:sldChg chg="del">
        <pc:chgData name="Minesh Patel" userId="a66d4990ec83ac90" providerId="LiveId" clId="{9ACED65B-8597-4060-ACBA-768CABBEE5DE}" dt="2021-07-20T23:31:53.768" v="1556" actId="47"/>
        <pc:sldMkLst>
          <pc:docMk/>
          <pc:sldMk cId="411375118" sldId="496"/>
        </pc:sldMkLst>
      </pc:sldChg>
      <pc:sldChg chg="del">
        <pc:chgData name="Minesh Patel" userId="a66d4990ec83ac90" providerId="LiveId" clId="{9ACED65B-8597-4060-ACBA-768CABBEE5DE}" dt="2021-07-20T23:31:53.768" v="1556" actId="47"/>
        <pc:sldMkLst>
          <pc:docMk/>
          <pc:sldMk cId="483866208" sldId="497"/>
        </pc:sldMkLst>
      </pc:sldChg>
      <pc:sldChg chg="addSp delSp modSp mod ord modAnim">
        <pc:chgData name="Minesh Patel" userId="a66d4990ec83ac90" providerId="LiveId" clId="{9ACED65B-8597-4060-ACBA-768CABBEE5DE}" dt="2021-07-22T12:10:07.851" v="2601" actId="1076"/>
        <pc:sldMkLst>
          <pc:docMk/>
          <pc:sldMk cId="4084760083" sldId="499"/>
        </pc:sldMkLst>
        <pc:spChg chg="add del mod">
          <ac:chgData name="Minesh Patel" userId="a66d4990ec83ac90" providerId="LiveId" clId="{9ACED65B-8597-4060-ACBA-768CABBEE5DE}" dt="2021-07-20T22:42:37.503" v="408" actId="478"/>
          <ac:spMkLst>
            <pc:docMk/>
            <pc:sldMk cId="4084760083" sldId="499"/>
            <ac:spMk id="2" creationId="{C655A659-CAB7-4A5B-BFCF-E86F4057BB3A}"/>
          </ac:spMkLst>
        </pc:spChg>
        <pc:spChg chg="add del mod">
          <ac:chgData name="Minesh Patel" userId="a66d4990ec83ac90" providerId="LiveId" clId="{9ACED65B-8597-4060-ACBA-768CABBEE5DE}" dt="2021-07-20T22:19:33.963" v="117" actId="478"/>
          <ac:spMkLst>
            <pc:docMk/>
            <pc:sldMk cId="4084760083" sldId="499"/>
            <ac:spMk id="5" creationId="{5651CA9B-CF6D-44F0-AD2F-718B81343922}"/>
          </ac:spMkLst>
        </pc:spChg>
        <pc:spChg chg="add mod topLvl">
          <ac:chgData name="Minesh Patel" userId="a66d4990ec83ac90" providerId="LiveId" clId="{9ACED65B-8597-4060-ACBA-768CABBEE5DE}" dt="2021-07-22T12:09:54.588" v="2597" actId="1076"/>
          <ac:spMkLst>
            <pc:docMk/>
            <pc:sldMk cId="4084760083" sldId="499"/>
            <ac:spMk id="6" creationId="{6CBDE769-7734-4229-94AD-FBEAE0669C20}"/>
          </ac:spMkLst>
        </pc:spChg>
        <pc:spChg chg="del mod">
          <ac:chgData name="Minesh Patel" userId="a66d4990ec83ac90" providerId="LiveId" clId="{9ACED65B-8597-4060-ACBA-768CABBEE5DE}" dt="2021-07-20T22:19:31.918" v="116" actId="478"/>
          <ac:spMkLst>
            <pc:docMk/>
            <pc:sldMk cId="4084760083" sldId="499"/>
            <ac:spMk id="7" creationId="{FC795B7F-BDC5-4632-B871-091C4E967531}"/>
          </ac:spMkLst>
        </pc:spChg>
        <pc:spChg chg="add mod">
          <ac:chgData name="Minesh Patel" userId="a66d4990ec83ac90" providerId="LiveId" clId="{9ACED65B-8597-4060-ACBA-768CABBEE5DE}" dt="2021-07-22T11:38:00.839" v="1851" actId="1076"/>
          <ac:spMkLst>
            <pc:docMk/>
            <pc:sldMk cId="4084760083" sldId="499"/>
            <ac:spMk id="26" creationId="{37297D17-7CCD-4DDD-B5C9-A058837447BD}"/>
          </ac:spMkLst>
        </pc:spChg>
        <pc:spChg chg="add mod">
          <ac:chgData name="Minesh Patel" userId="a66d4990ec83ac90" providerId="LiveId" clId="{9ACED65B-8597-4060-ACBA-768CABBEE5DE}" dt="2021-07-22T11:37:58.700" v="1850" actId="1076"/>
          <ac:spMkLst>
            <pc:docMk/>
            <pc:sldMk cId="4084760083" sldId="499"/>
            <ac:spMk id="27" creationId="{09FE3F29-1922-4002-B3C6-AAE56EAEFA10}"/>
          </ac:spMkLst>
        </pc:spChg>
        <pc:spChg chg="add mod">
          <ac:chgData name="Minesh Patel" userId="a66d4990ec83ac90" providerId="LiveId" clId="{9ACED65B-8597-4060-ACBA-768CABBEE5DE}" dt="2021-07-22T11:37:57.025" v="1849" actId="1076"/>
          <ac:spMkLst>
            <pc:docMk/>
            <pc:sldMk cId="4084760083" sldId="499"/>
            <ac:spMk id="28" creationId="{3BDBE1C0-86DB-431A-A215-4C80D5CCFC29}"/>
          </ac:spMkLst>
        </pc:spChg>
        <pc:spChg chg="add mod">
          <ac:chgData name="Minesh Patel" userId="a66d4990ec83ac90" providerId="LiveId" clId="{9ACED65B-8597-4060-ACBA-768CABBEE5DE}" dt="2021-07-22T11:37:55.294" v="1848" actId="1076"/>
          <ac:spMkLst>
            <pc:docMk/>
            <pc:sldMk cId="4084760083" sldId="499"/>
            <ac:spMk id="29" creationId="{52CC9923-6D18-4DD8-9E0F-B32C0353E470}"/>
          </ac:spMkLst>
        </pc:spChg>
        <pc:spChg chg="add mod">
          <ac:chgData name="Minesh Patel" userId="a66d4990ec83ac90" providerId="LiveId" clId="{9ACED65B-8597-4060-ACBA-768CABBEE5DE}" dt="2021-07-22T11:37:54.089" v="1847" actId="1076"/>
          <ac:spMkLst>
            <pc:docMk/>
            <pc:sldMk cId="4084760083" sldId="499"/>
            <ac:spMk id="30" creationId="{D32B6A07-20A6-4879-B6B0-51061F3F52D2}"/>
          </ac:spMkLst>
        </pc:spChg>
        <pc:spChg chg="del">
          <ac:chgData name="Minesh Patel" userId="a66d4990ec83ac90" providerId="LiveId" clId="{9ACED65B-8597-4060-ACBA-768CABBEE5DE}" dt="2021-07-20T22:12:20.687" v="3" actId="478"/>
          <ac:spMkLst>
            <pc:docMk/>
            <pc:sldMk cId="4084760083" sldId="499"/>
            <ac:spMk id="39" creationId="{C1E4AEC8-2D93-403E-AC12-F1C244F91378}"/>
          </ac:spMkLst>
        </pc:spChg>
        <pc:spChg chg="del">
          <ac:chgData name="Minesh Patel" userId="a66d4990ec83ac90" providerId="LiveId" clId="{9ACED65B-8597-4060-ACBA-768CABBEE5DE}" dt="2021-07-20T22:12:20.687" v="3" actId="478"/>
          <ac:spMkLst>
            <pc:docMk/>
            <pc:sldMk cId="4084760083" sldId="499"/>
            <ac:spMk id="40" creationId="{81C44B1D-D6B1-4435-ACB6-21F1D1A8EEF9}"/>
          </ac:spMkLst>
        </pc:spChg>
        <pc:spChg chg="add del mod">
          <ac:chgData name="Minesh Patel" userId="a66d4990ec83ac90" providerId="LiveId" clId="{9ACED65B-8597-4060-ACBA-768CABBEE5DE}" dt="2021-07-20T22:19:27.546" v="114" actId="478"/>
          <ac:spMkLst>
            <pc:docMk/>
            <pc:sldMk cId="4084760083" sldId="499"/>
            <ac:spMk id="133" creationId="{26F74D86-FA99-4977-AFB6-302F72106BD7}"/>
          </ac:spMkLst>
        </pc:spChg>
        <pc:spChg chg="add del mod">
          <ac:chgData name="Minesh Patel" userId="a66d4990ec83ac90" providerId="LiveId" clId="{9ACED65B-8597-4060-ACBA-768CABBEE5DE}" dt="2021-07-20T22:42:37.503" v="408" actId="478"/>
          <ac:spMkLst>
            <pc:docMk/>
            <pc:sldMk cId="4084760083" sldId="499"/>
            <ac:spMk id="137" creationId="{C5842796-0A07-436B-930F-4B3ACCAC6E4D}"/>
          </ac:spMkLst>
        </pc:spChg>
        <pc:spChg chg="del mod topLvl">
          <ac:chgData name="Minesh Patel" userId="a66d4990ec83ac90" providerId="LiveId" clId="{9ACED65B-8597-4060-ACBA-768CABBEE5DE}" dt="2021-07-20T22:46:38.610" v="733" actId="478"/>
          <ac:spMkLst>
            <pc:docMk/>
            <pc:sldMk cId="4084760083" sldId="499"/>
            <ac:spMk id="140" creationId="{EE70CBCC-1AAE-4818-BBA9-42BA857B1AAF}"/>
          </ac:spMkLst>
        </pc:spChg>
        <pc:spChg chg="mod">
          <ac:chgData name="Minesh Patel" userId="a66d4990ec83ac90" providerId="LiveId" clId="{9ACED65B-8597-4060-ACBA-768CABBEE5DE}" dt="2021-07-20T22:46:36.773" v="732" actId="165"/>
          <ac:spMkLst>
            <pc:docMk/>
            <pc:sldMk cId="4084760083" sldId="499"/>
            <ac:spMk id="141" creationId="{E4BD933D-671A-407A-A88B-CF71B9BF28C6}"/>
          </ac:spMkLst>
        </pc:spChg>
        <pc:spChg chg="mod">
          <ac:chgData name="Minesh Patel" userId="a66d4990ec83ac90" providerId="LiveId" clId="{9ACED65B-8597-4060-ACBA-768CABBEE5DE}" dt="2021-07-20T22:46:36.773" v="732" actId="165"/>
          <ac:spMkLst>
            <pc:docMk/>
            <pc:sldMk cId="4084760083" sldId="499"/>
            <ac:spMk id="142" creationId="{A34C0215-434E-4961-93E7-DF47DFB227B5}"/>
          </ac:spMkLst>
        </pc:spChg>
        <pc:spChg chg="mod">
          <ac:chgData name="Minesh Patel" userId="a66d4990ec83ac90" providerId="LiveId" clId="{9ACED65B-8597-4060-ACBA-768CABBEE5DE}" dt="2021-07-20T22:46:36.773" v="732" actId="165"/>
          <ac:spMkLst>
            <pc:docMk/>
            <pc:sldMk cId="4084760083" sldId="499"/>
            <ac:spMk id="143" creationId="{05573BD3-BC31-4396-AAB2-72D26D2A0121}"/>
          </ac:spMkLst>
        </pc:spChg>
        <pc:spChg chg="mod">
          <ac:chgData name="Minesh Patel" userId="a66d4990ec83ac90" providerId="LiveId" clId="{9ACED65B-8597-4060-ACBA-768CABBEE5DE}" dt="2021-07-20T22:46:36.773" v="732" actId="165"/>
          <ac:spMkLst>
            <pc:docMk/>
            <pc:sldMk cId="4084760083" sldId="499"/>
            <ac:spMk id="144" creationId="{7DF50AAA-C8D9-46B3-90AA-4C321076EC0B}"/>
          </ac:spMkLst>
        </pc:spChg>
        <pc:spChg chg="mod">
          <ac:chgData name="Minesh Patel" userId="a66d4990ec83ac90" providerId="LiveId" clId="{9ACED65B-8597-4060-ACBA-768CABBEE5DE}" dt="2021-07-20T22:46:36.773" v="732" actId="165"/>
          <ac:spMkLst>
            <pc:docMk/>
            <pc:sldMk cId="4084760083" sldId="499"/>
            <ac:spMk id="145" creationId="{763592D3-CCA2-4E8A-A219-69ECB332F76C}"/>
          </ac:spMkLst>
        </pc:spChg>
        <pc:spChg chg="mod">
          <ac:chgData name="Minesh Patel" userId="a66d4990ec83ac90" providerId="LiveId" clId="{9ACED65B-8597-4060-ACBA-768CABBEE5DE}" dt="2021-07-20T22:46:36.773" v="732" actId="165"/>
          <ac:spMkLst>
            <pc:docMk/>
            <pc:sldMk cId="4084760083" sldId="499"/>
            <ac:spMk id="146" creationId="{796332D4-8FAE-43BE-9E4E-48BE36A5AC68}"/>
          </ac:spMkLst>
        </pc:spChg>
        <pc:spChg chg="mod">
          <ac:chgData name="Minesh Patel" userId="a66d4990ec83ac90" providerId="LiveId" clId="{9ACED65B-8597-4060-ACBA-768CABBEE5DE}" dt="2021-07-20T22:46:36.773" v="732" actId="165"/>
          <ac:spMkLst>
            <pc:docMk/>
            <pc:sldMk cId="4084760083" sldId="499"/>
            <ac:spMk id="147" creationId="{D7BD1C0D-72AD-426F-9A26-E601280CD69E}"/>
          </ac:spMkLst>
        </pc:spChg>
        <pc:spChg chg="mod">
          <ac:chgData name="Minesh Patel" userId="a66d4990ec83ac90" providerId="LiveId" clId="{9ACED65B-8597-4060-ACBA-768CABBEE5DE}" dt="2021-07-20T22:46:36.773" v="732" actId="165"/>
          <ac:spMkLst>
            <pc:docMk/>
            <pc:sldMk cId="4084760083" sldId="499"/>
            <ac:spMk id="149" creationId="{42C23D79-CE4F-4C71-92AA-1B2B0F7A9C37}"/>
          </ac:spMkLst>
        </pc:spChg>
        <pc:spChg chg="mod">
          <ac:chgData name="Minesh Patel" userId="a66d4990ec83ac90" providerId="LiveId" clId="{9ACED65B-8597-4060-ACBA-768CABBEE5DE}" dt="2021-07-20T22:46:36.773" v="732" actId="165"/>
          <ac:spMkLst>
            <pc:docMk/>
            <pc:sldMk cId="4084760083" sldId="499"/>
            <ac:spMk id="150" creationId="{433669E8-6B0D-4D11-B234-80429788B247}"/>
          </ac:spMkLst>
        </pc:spChg>
        <pc:spChg chg="mod">
          <ac:chgData name="Minesh Patel" userId="a66d4990ec83ac90" providerId="LiveId" clId="{9ACED65B-8597-4060-ACBA-768CABBEE5DE}" dt="2021-07-20T22:46:36.773" v="732" actId="165"/>
          <ac:spMkLst>
            <pc:docMk/>
            <pc:sldMk cId="4084760083" sldId="499"/>
            <ac:spMk id="151" creationId="{0D58E92F-1635-4B7F-AC56-DBD3494D5D6D}"/>
          </ac:spMkLst>
        </pc:spChg>
        <pc:spChg chg="mod">
          <ac:chgData name="Minesh Patel" userId="a66d4990ec83ac90" providerId="LiveId" clId="{9ACED65B-8597-4060-ACBA-768CABBEE5DE}" dt="2021-07-20T22:46:36.773" v="732" actId="165"/>
          <ac:spMkLst>
            <pc:docMk/>
            <pc:sldMk cId="4084760083" sldId="499"/>
            <ac:spMk id="152" creationId="{54C95590-5264-40ED-B94A-E0D74E15CF93}"/>
          </ac:spMkLst>
        </pc:spChg>
        <pc:spChg chg="mod">
          <ac:chgData name="Minesh Patel" userId="a66d4990ec83ac90" providerId="LiveId" clId="{9ACED65B-8597-4060-ACBA-768CABBEE5DE}" dt="2021-07-20T22:46:36.773" v="732" actId="165"/>
          <ac:spMkLst>
            <pc:docMk/>
            <pc:sldMk cId="4084760083" sldId="499"/>
            <ac:spMk id="153" creationId="{D21099B5-3828-4688-AAEF-42D579D905B9}"/>
          </ac:spMkLst>
        </pc:spChg>
        <pc:spChg chg="add mod">
          <ac:chgData name="Minesh Patel" userId="a66d4990ec83ac90" providerId="LiveId" clId="{9ACED65B-8597-4060-ACBA-768CABBEE5DE}" dt="2021-07-20T23:30:37.542" v="1548" actId="27636"/>
          <ac:spMkLst>
            <pc:docMk/>
            <pc:sldMk cId="4084760083" sldId="499"/>
            <ac:spMk id="154" creationId="{A3D20CEA-32BA-4102-9ACE-3A490D9A3067}"/>
          </ac:spMkLst>
        </pc:spChg>
        <pc:spChg chg="mod">
          <ac:chgData name="Minesh Patel" userId="a66d4990ec83ac90" providerId="LiveId" clId="{9ACED65B-8597-4060-ACBA-768CABBEE5DE}" dt="2021-07-20T22:46:45.389" v="737"/>
          <ac:spMkLst>
            <pc:docMk/>
            <pc:sldMk cId="4084760083" sldId="499"/>
            <ac:spMk id="156" creationId="{EC69F786-D013-4D01-9132-39FF3FF327C8}"/>
          </ac:spMkLst>
        </pc:spChg>
        <pc:spChg chg="mod">
          <ac:chgData name="Minesh Patel" userId="a66d4990ec83ac90" providerId="LiveId" clId="{9ACED65B-8597-4060-ACBA-768CABBEE5DE}" dt="2021-07-20T22:46:45.389" v="737"/>
          <ac:spMkLst>
            <pc:docMk/>
            <pc:sldMk cId="4084760083" sldId="499"/>
            <ac:spMk id="157" creationId="{DA7B8785-AB27-4943-8958-6F4D7564BA24}"/>
          </ac:spMkLst>
        </pc:spChg>
        <pc:spChg chg="mod">
          <ac:chgData name="Minesh Patel" userId="a66d4990ec83ac90" providerId="LiveId" clId="{9ACED65B-8597-4060-ACBA-768CABBEE5DE}" dt="2021-07-20T22:46:45.389" v="737"/>
          <ac:spMkLst>
            <pc:docMk/>
            <pc:sldMk cId="4084760083" sldId="499"/>
            <ac:spMk id="158" creationId="{4473D5B4-1274-4B95-A53C-8DD4F4751EB5}"/>
          </ac:spMkLst>
        </pc:spChg>
        <pc:spChg chg="mod">
          <ac:chgData name="Minesh Patel" userId="a66d4990ec83ac90" providerId="LiveId" clId="{9ACED65B-8597-4060-ACBA-768CABBEE5DE}" dt="2021-07-20T22:46:45.389" v="737"/>
          <ac:spMkLst>
            <pc:docMk/>
            <pc:sldMk cId="4084760083" sldId="499"/>
            <ac:spMk id="159" creationId="{0864E838-6358-40B4-A908-3311FF6AA3BE}"/>
          </ac:spMkLst>
        </pc:spChg>
        <pc:spChg chg="mod">
          <ac:chgData name="Minesh Patel" userId="a66d4990ec83ac90" providerId="LiveId" clId="{9ACED65B-8597-4060-ACBA-768CABBEE5DE}" dt="2021-07-20T22:46:45.389" v="737"/>
          <ac:spMkLst>
            <pc:docMk/>
            <pc:sldMk cId="4084760083" sldId="499"/>
            <ac:spMk id="160" creationId="{4018571D-6BFC-4FA0-828C-0A780C1D52AB}"/>
          </ac:spMkLst>
        </pc:spChg>
        <pc:spChg chg="mod">
          <ac:chgData name="Minesh Patel" userId="a66d4990ec83ac90" providerId="LiveId" clId="{9ACED65B-8597-4060-ACBA-768CABBEE5DE}" dt="2021-07-20T22:46:45.389" v="737"/>
          <ac:spMkLst>
            <pc:docMk/>
            <pc:sldMk cId="4084760083" sldId="499"/>
            <ac:spMk id="161" creationId="{614F7DCC-AF16-4620-898F-E9FFBD725F6B}"/>
          </ac:spMkLst>
        </pc:spChg>
        <pc:spChg chg="mod">
          <ac:chgData name="Minesh Patel" userId="a66d4990ec83ac90" providerId="LiveId" clId="{9ACED65B-8597-4060-ACBA-768CABBEE5DE}" dt="2021-07-20T22:46:45.389" v="737"/>
          <ac:spMkLst>
            <pc:docMk/>
            <pc:sldMk cId="4084760083" sldId="499"/>
            <ac:spMk id="162" creationId="{E11FCE16-40EC-4CF5-8FDB-C9A948DB5AD4}"/>
          </ac:spMkLst>
        </pc:spChg>
        <pc:spChg chg="mod">
          <ac:chgData name="Minesh Patel" userId="a66d4990ec83ac90" providerId="LiveId" clId="{9ACED65B-8597-4060-ACBA-768CABBEE5DE}" dt="2021-07-20T22:46:45.389" v="737"/>
          <ac:spMkLst>
            <pc:docMk/>
            <pc:sldMk cId="4084760083" sldId="499"/>
            <ac:spMk id="164" creationId="{9A9220AB-9CCB-46F4-AA6D-D6C66D7DEE9D}"/>
          </ac:spMkLst>
        </pc:spChg>
        <pc:spChg chg="mod">
          <ac:chgData name="Minesh Patel" userId="a66d4990ec83ac90" providerId="LiveId" clId="{9ACED65B-8597-4060-ACBA-768CABBEE5DE}" dt="2021-07-20T22:46:45.389" v="737"/>
          <ac:spMkLst>
            <pc:docMk/>
            <pc:sldMk cId="4084760083" sldId="499"/>
            <ac:spMk id="165" creationId="{6B34EF28-A46F-4696-BF99-591E1540DBC9}"/>
          </ac:spMkLst>
        </pc:spChg>
        <pc:spChg chg="mod">
          <ac:chgData name="Minesh Patel" userId="a66d4990ec83ac90" providerId="LiveId" clId="{9ACED65B-8597-4060-ACBA-768CABBEE5DE}" dt="2021-07-20T22:46:45.389" v="737"/>
          <ac:spMkLst>
            <pc:docMk/>
            <pc:sldMk cId="4084760083" sldId="499"/>
            <ac:spMk id="166" creationId="{5CBD2DFF-6B4D-450C-A734-5BE4E2975936}"/>
          </ac:spMkLst>
        </pc:spChg>
        <pc:spChg chg="mod">
          <ac:chgData name="Minesh Patel" userId="a66d4990ec83ac90" providerId="LiveId" clId="{9ACED65B-8597-4060-ACBA-768CABBEE5DE}" dt="2021-07-20T22:46:45.389" v="737"/>
          <ac:spMkLst>
            <pc:docMk/>
            <pc:sldMk cId="4084760083" sldId="499"/>
            <ac:spMk id="167" creationId="{73BFEA0D-36AD-42D8-88BF-37F346B17398}"/>
          </ac:spMkLst>
        </pc:spChg>
        <pc:spChg chg="mod">
          <ac:chgData name="Minesh Patel" userId="a66d4990ec83ac90" providerId="LiveId" clId="{9ACED65B-8597-4060-ACBA-768CABBEE5DE}" dt="2021-07-20T22:46:45.389" v="737"/>
          <ac:spMkLst>
            <pc:docMk/>
            <pc:sldMk cId="4084760083" sldId="499"/>
            <ac:spMk id="168" creationId="{E4F36FDD-893F-43F4-BF37-9FDCFED1BF50}"/>
          </ac:spMkLst>
        </pc:spChg>
        <pc:spChg chg="add del mod">
          <ac:chgData name="Minesh Patel" userId="a66d4990ec83ac90" providerId="LiveId" clId="{9ACED65B-8597-4060-ACBA-768CABBEE5DE}" dt="2021-07-20T23:12:32.611" v="1279" actId="478"/>
          <ac:spMkLst>
            <pc:docMk/>
            <pc:sldMk cId="4084760083" sldId="499"/>
            <ac:spMk id="171" creationId="{0B4066AF-E856-4C29-8420-EC7E51702547}"/>
          </ac:spMkLst>
        </pc:spChg>
        <pc:spChg chg="add mod">
          <ac:chgData name="Minesh Patel" userId="a66d4990ec83ac90" providerId="LiveId" clId="{9ACED65B-8597-4060-ACBA-768CABBEE5DE}" dt="2021-07-20T22:52:11.453" v="812" actId="164"/>
          <ac:spMkLst>
            <pc:docMk/>
            <pc:sldMk cId="4084760083" sldId="499"/>
            <ac:spMk id="172" creationId="{6260AD80-F6DE-4765-B2A0-CE2E88DB4F60}"/>
          </ac:spMkLst>
        </pc:spChg>
        <pc:spChg chg="add mod">
          <ac:chgData name="Minesh Patel" userId="a66d4990ec83ac90" providerId="LiveId" clId="{9ACED65B-8597-4060-ACBA-768CABBEE5DE}" dt="2021-07-20T22:52:11.453" v="812" actId="164"/>
          <ac:spMkLst>
            <pc:docMk/>
            <pc:sldMk cId="4084760083" sldId="499"/>
            <ac:spMk id="173" creationId="{978531F8-CFBE-43BA-8D0C-CE58385A26C2}"/>
          </ac:spMkLst>
        </pc:spChg>
        <pc:spChg chg="mod">
          <ac:chgData name="Minesh Patel" userId="a66d4990ec83ac90" providerId="LiveId" clId="{9ACED65B-8597-4060-ACBA-768CABBEE5DE}" dt="2021-07-20T22:57:41.814" v="831"/>
          <ac:spMkLst>
            <pc:docMk/>
            <pc:sldMk cId="4084760083" sldId="499"/>
            <ac:spMk id="177" creationId="{3BF40765-1FA5-4CA5-8388-3927CD1A4658}"/>
          </ac:spMkLst>
        </pc:spChg>
        <pc:spChg chg="mod">
          <ac:chgData name="Minesh Patel" userId="a66d4990ec83ac90" providerId="LiveId" clId="{9ACED65B-8597-4060-ACBA-768CABBEE5DE}" dt="2021-07-20T22:57:41.814" v="831"/>
          <ac:spMkLst>
            <pc:docMk/>
            <pc:sldMk cId="4084760083" sldId="499"/>
            <ac:spMk id="178" creationId="{97AA2230-1A01-4128-BA86-90E503B31DB9}"/>
          </ac:spMkLst>
        </pc:spChg>
        <pc:spChg chg="mod">
          <ac:chgData name="Minesh Patel" userId="a66d4990ec83ac90" providerId="LiveId" clId="{9ACED65B-8597-4060-ACBA-768CABBEE5DE}" dt="2021-07-20T22:57:41.814" v="831"/>
          <ac:spMkLst>
            <pc:docMk/>
            <pc:sldMk cId="4084760083" sldId="499"/>
            <ac:spMk id="179" creationId="{0E275A73-B584-4DA4-90AB-3915F56F33AD}"/>
          </ac:spMkLst>
        </pc:spChg>
        <pc:spChg chg="mod">
          <ac:chgData name="Minesh Patel" userId="a66d4990ec83ac90" providerId="LiveId" clId="{9ACED65B-8597-4060-ACBA-768CABBEE5DE}" dt="2021-07-20T22:57:41.814" v="831"/>
          <ac:spMkLst>
            <pc:docMk/>
            <pc:sldMk cId="4084760083" sldId="499"/>
            <ac:spMk id="180" creationId="{AF5BD0F2-EB8E-4A03-B339-CE6C89525580}"/>
          </ac:spMkLst>
        </pc:spChg>
        <pc:spChg chg="mod">
          <ac:chgData name="Minesh Patel" userId="a66d4990ec83ac90" providerId="LiveId" clId="{9ACED65B-8597-4060-ACBA-768CABBEE5DE}" dt="2021-07-20T22:57:41.814" v="831"/>
          <ac:spMkLst>
            <pc:docMk/>
            <pc:sldMk cId="4084760083" sldId="499"/>
            <ac:spMk id="181" creationId="{39E27944-2A57-4B0E-B414-3F64F4C581F0}"/>
          </ac:spMkLst>
        </pc:spChg>
        <pc:spChg chg="mod">
          <ac:chgData name="Minesh Patel" userId="a66d4990ec83ac90" providerId="LiveId" clId="{9ACED65B-8597-4060-ACBA-768CABBEE5DE}" dt="2021-07-20T22:57:41.814" v="831"/>
          <ac:spMkLst>
            <pc:docMk/>
            <pc:sldMk cId="4084760083" sldId="499"/>
            <ac:spMk id="182" creationId="{FBA35416-8D20-40B8-80E1-4CC3F5535F6C}"/>
          </ac:spMkLst>
        </pc:spChg>
        <pc:spChg chg="mod">
          <ac:chgData name="Minesh Patel" userId="a66d4990ec83ac90" providerId="LiveId" clId="{9ACED65B-8597-4060-ACBA-768CABBEE5DE}" dt="2021-07-20T22:57:41.814" v="831"/>
          <ac:spMkLst>
            <pc:docMk/>
            <pc:sldMk cId="4084760083" sldId="499"/>
            <ac:spMk id="183" creationId="{79842A60-8DD8-48CC-95FC-D31FC7E0BB6F}"/>
          </ac:spMkLst>
        </pc:spChg>
        <pc:spChg chg="mod">
          <ac:chgData name="Minesh Patel" userId="a66d4990ec83ac90" providerId="LiveId" clId="{9ACED65B-8597-4060-ACBA-768CABBEE5DE}" dt="2021-07-20T22:57:41.814" v="831"/>
          <ac:spMkLst>
            <pc:docMk/>
            <pc:sldMk cId="4084760083" sldId="499"/>
            <ac:spMk id="184" creationId="{AB287081-3D11-48D5-BFE3-FC09BF91A562}"/>
          </ac:spMkLst>
        </pc:spChg>
        <pc:spChg chg="mod">
          <ac:chgData name="Minesh Patel" userId="a66d4990ec83ac90" providerId="LiveId" clId="{9ACED65B-8597-4060-ACBA-768CABBEE5DE}" dt="2021-07-20T22:57:41.814" v="831"/>
          <ac:spMkLst>
            <pc:docMk/>
            <pc:sldMk cId="4084760083" sldId="499"/>
            <ac:spMk id="186" creationId="{DD115815-8209-4EFA-BF10-C448D8E0BCFE}"/>
          </ac:spMkLst>
        </pc:spChg>
        <pc:spChg chg="mod">
          <ac:chgData name="Minesh Patel" userId="a66d4990ec83ac90" providerId="LiveId" clId="{9ACED65B-8597-4060-ACBA-768CABBEE5DE}" dt="2021-07-20T22:57:41.814" v="831"/>
          <ac:spMkLst>
            <pc:docMk/>
            <pc:sldMk cId="4084760083" sldId="499"/>
            <ac:spMk id="187" creationId="{D1D162B8-07B2-4682-9020-73B96249C1AB}"/>
          </ac:spMkLst>
        </pc:spChg>
        <pc:spChg chg="mod">
          <ac:chgData name="Minesh Patel" userId="a66d4990ec83ac90" providerId="LiveId" clId="{9ACED65B-8597-4060-ACBA-768CABBEE5DE}" dt="2021-07-20T22:57:41.814" v="831"/>
          <ac:spMkLst>
            <pc:docMk/>
            <pc:sldMk cId="4084760083" sldId="499"/>
            <ac:spMk id="188" creationId="{0E7CA136-DFCE-468B-BFEC-06632A0E4ECC}"/>
          </ac:spMkLst>
        </pc:spChg>
        <pc:spChg chg="mod">
          <ac:chgData name="Minesh Patel" userId="a66d4990ec83ac90" providerId="LiveId" clId="{9ACED65B-8597-4060-ACBA-768CABBEE5DE}" dt="2021-07-20T22:57:41.814" v="831"/>
          <ac:spMkLst>
            <pc:docMk/>
            <pc:sldMk cId="4084760083" sldId="499"/>
            <ac:spMk id="189" creationId="{2F37AC88-FD68-466C-849A-512D4522E6EF}"/>
          </ac:spMkLst>
        </pc:spChg>
        <pc:spChg chg="mod">
          <ac:chgData name="Minesh Patel" userId="a66d4990ec83ac90" providerId="LiveId" clId="{9ACED65B-8597-4060-ACBA-768CABBEE5DE}" dt="2021-07-20T22:57:41.814" v="831"/>
          <ac:spMkLst>
            <pc:docMk/>
            <pc:sldMk cId="4084760083" sldId="499"/>
            <ac:spMk id="190" creationId="{FB99B6FB-4A71-41A0-9F74-A53D561D585D}"/>
          </ac:spMkLst>
        </pc:spChg>
        <pc:spChg chg="mod">
          <ac:chgData name="Minesh Patel" userId="a66d4990ec83ac90" providerId="LiveId" clId="{9ACED65B-8597-4060-ACBA-768CABBEE5DE}" dt="2021-07-20T22:57:41.814" v="831"/>
          <ac:spMkLst>
            <pc:docMk/>
            <pc:sldMk cId="4084760083" sldId="499"/>
            <ac:spMk id="193" creationId="{D6055F3A-698B-4BEF-AF04-BF59DA39FC81}"/>
          </ac:spMkLst>
        </pc:spChg>
        <pc:spChg chg="add mod">
          <ac:chgData name="Minesh Patel" userId="a66d4990ec83ac90" providerId="LiveId" clId="{9ACED65B-8597-4060-ACBA-768CABBEE5DE}" dt="2021-07-22T12:10:00.225" v="2598" actId="1076"/>
          <ac:spMkLst>
            <pc:docMk/>
            <pc:sldMk cId="4084760083" sldId="499"/>
            <ac:spMk id="194" creationId="{61166180-76AC-4FD6-9ABB-CA5227C0D54A}"/>
          </ac:spMkLst>
        </pc:spChg>
        <pc:spChg chg="add mod topLvl">
          <ac:chgData name="Minesh Patel" userId="a66d4990ec83ac90" providerId="LiveId" clId="{9ACED65B-8597-4060-ACBA-768CABBEE5DE}" dt="2021-07-22T12:09:51.556" v="2596" actId="1076"/>
          <ac:spMkLst>
            <pc:docMk/>
            <pc:sldMk cId="4084760083" sldId="499"/>
            <ac:spMk id="195" creationId="{BC020653-BD51-4793-B367-168047397EE4}"/>
          </ac:spMkLst>
        </pc:spChg>
        <pc:spChg chg="add mod">
          <ac:chgData name="Minesh Patel" userId="a66d4990ec83ac90" providerId="LiveId" clId="{9ACED65B-8597-4060-ACBA-768CABBEE5DE}" dt="2021-07-22T12:10:02.778" v="2599" actId="1076"/>
          <ac:spMkLst>
            <pc:docMk/>
            <pc:sldMk cId="4084760083" sldId="499"/>
            <ac:spMk id="196" creationId="{2C06823F-6075-470B-9D78-BA926BC2B667}"/>
          </ac:spMkLst>
        </pc:spChg>
        <pc:spChg chg="add mod topLvl">
          <ac:chgData name="Minesh Patel" userId="a66d4990ec83ac90" providerId="LiveId" clId="{9ACED65B-8597-4060-ACBA-768CABBEE5DE}" dt="2021-07-22T12:09:48.108" v="2594" actId="1076"/>
          <ac:spMkLst>
            <pc:docMk/>
            <pc:sldMk cId="4084760083" sldId="499"/>
            <ac:spMk id="197" creationId="{1476C389-D6ED-4C0A-AFE4-A350138AD804}"/>
          </ac:spMkLst>
        </pc:spChg>
        <pc:spChg chg="add mod">
          <ac:chgData name="Minesh Patel" userId="a66d4990ec83ac90" providerId="LiveId" clId="{9ACED65B-8597-4060-ACBA-768CABBEE5DE}" dt="2021-07-22T12:10:07.851" v="2601" actId="1076"/>
          <ac:spMkLst>
            <pc:docMk/>
            <pc:sldMk cId="4084760083" sldId="499"/>
            <ac:spMk id="198" creationId="{72072284-B564-4E44-A50A-EAB1D68342CF}"/>
          </ac:spMkLst>
        </pc:spChg>
        <pc:spChg chg="add mod topLvl">
          <ac:chgData name="Minesh Patel" userId="a66d4990ec83ac90" providerId="LiveId" clId="{9ACED65B-8597-4060-ACBA-768CABBEE5DE}" dt="2021-07-22T12:09:49.697" v="2595" actId="1076"/>
          <ac:spMkLst>
            <pc:docMk/>
            <pc:sldMk cId="4084760083" sldId="499"/>
            <ac:spMk id="199" creationId="{691535AF-48ED-4BF8-B9B1-369D4229A2D6}"/>
          </ac:spMkLst>
        </pc:spChg>
        <pc:spChg chg="add mod">
          <ac:chgData name="Minesh Patel" userId="a66d4990ec83ac90" providerId="LiveId" clId="{9ACED65B-8597-4060-ACBA-768CABBEE5DE}" dt="2021-07-22T12:10:04.807" v="2600" actId="1076"/>
          <ac:spMkLst>
            <pc:docMk/>
            <pc:sldMk cId="4084760083" sldId="499"/>
            <ac:spMk id="200" creationId="{2F5588B2-7680-46B4-9B0A-6019074A575C}"/>
          </ac:spMkLst>
        </pc:spChg>
        <pc:spChg chg="del mod">
          <ac:chgData name="Minesh Patel" userId="a66d4990ec83ac90" providerId="LiveId" clId="{9ACED65B-8597-4060-ACBA-768CABBEE5DE}" dt="2021-07-20T22:20:07.834" v="133" actId="478"/>
          <ac:spMkLst>
            <pc:docMk/>
            <pc:sldMk cId="4084760083" sldId="499"/>
            <ac:spMk id="206" creationId="{F372F01D-E508-4FFC-AA64-765E2FF82AEF}"/>
          </ac:spMkLst>
        </pc:spChg>
        <pc:spChg chg="del mod">
          <ac:chgData name="Minesh Patel" userId="a66d4990ec83ac90" providerId="LiveId" clId="{9ACED65B-8597-4060-ACBA-768CABBEE5DE}" dt="2021-07-20T22:20:07.834" v="133" actId="478"/>
          <ac:spMkLst>
            <pc:docMk/>
            <pc:sldMk cId="4084760083" sldId="499"/>
            <ac:spMk id="207" creationId="{F2DC93C7-6C5C-4272-A14E-7829D874C144}"/>
          </ac:spMkLst>
        </pc:spChg>
        <pc:spChg chg="del mod">
          <ac:chgData name="Minesh Patel" userId="a66d4990ec83ac90" providerId="LiveId" clId="{9ACED65B-8597-4060-ACBA-768CABBEE5DE}" dt="2021-07-20T22:20:07.834" v="133" actId="478"/>
          <ac:spMkLst>
            <pc:docMk/>
            <pc:sldMk cId="4084760083" sldId="499"/>
            <ac:spMk id="212" creationId="{ECF79EB4-3084-465B-BC05-E259A4CBFCF6}"/>
          </ac:spMkLst>
        </pc:spChg>
        <pc:spChg chg="del mod">
          <ac:chgData name="Minesh Patel" userId="a66d4990ec83ac90" providerId="LiveId" clId="{9ACED65B-8597-4060-ACBA-768CABBEE5DE}" dt="2021-07-20T22:20:07.834" v="133" actId="478"/>
          <ac:spMkLst>
            <pc:docMk/>
            <pc:sldMk cId="4084760083" sldId="499"/>
            <ac:spMk id="213" creationId="{3AEDB731-42C3-4BAC-BCBD-677A0D6EA638}"/>
          </ac:spMkLst>
        </pc:spChg>
        <pc:spChg chg="del mod">
          <ac:chgData name="Minesh Patel" userId="a66d4990ec83ac90" providerId="LiveId" clId="{9ACED65B-8597-4060-ACBA-768CABBEE5DE}" dt="2021-07-20T22:20:07.834" v="133" actId="478"/>
          <ac:spMkLst>
            <pc:docMk/>
            <pc:sldMk cId="4084760083" sldId="499"/>
            <ac:spMk id="214" creationId="{FAD6E133-9A1F-4986-BDEC-AB4C10446B7F}"/>
          </ac:spMkLst>
        </pc:spChg>
        <pc:spChg chg="del mod">
          <ac:chgData name="Minesh Patel" userId="a66d4990ec83ac90" providerId="LiveId" clId="{9ACED65B-8597-4060-ACBA-768CABBEE5DE}" dt="2021-07-20T23:12:34.599" v="1280" actId="478"/>
          <ac:spMkLst>
            <pc:docMk/>
            <pc:sldMk cId="4084760083" sldId="499"/>
            <ac:spMk id="218" creationId="{9D8DA605-FF09-4C71-BC71-84D5873010B6}"/>
          </ac:spMkLst>
        </pc:spChg>
        <pc:spChg chg="del mod">
          <ac:chgData name="Minesh Patel" userId="a66d4990ec83ac90" providerId="LiveId" clId="{9ACED65B-8597-4060-ACBA-768CABBEE5DE}" dt="2021-07-20T22:20:07.834" v="133" actId="478"/>
          <ac:spMkLst>
            <pc:docMk/>
            <pc:sldMk cId="4084760083" sldId="499"/>
            <ac:spMk id="224" creationId="{145287A5-2F4B-4055-8898-58683207D297}"/>
          </ac:spMkLst>
        </pc:spChg>
        <pc:spChg chg="del">
          <ac:chgData name="Minesh Patel" userId="a66d4990ec83ac90" providerId="LiveId" clId="{9ACED65B-8597-4060-ACBA-768CABBEE5DE}" dt="2021-07-20T22:12:20.687" v="3" actId="478"/>
          <ac:spMkLst>
            <pc:docMk/>
            <pc:sldMk cId="4084760083" sldId="499"/>
            <ac:spMk id="283" creationId="{D2A508BB-2081-4A25-B84D-EF98654B92CF}"/>
          </ac:spMkLst>
        </pc:spChg>
        <pc:spChg chg="del">
          <ac:chgData name="Minesh Patel" userId="a66d4990ec83ac90" providerId="LiveId" clId="{9ACED65B-8597-4060-ACBA-768CABBEE5DE}" dt="2021-07-20T22:12:20.687" v="3" actId="478"/>
          <ac:spMkLst>
            <pc:docMk/>
            <pc:sldMk cId="4084760083" sldId="499"/>
            <ac:spMk id="327" creationId="{75C45C94-6E19-4499-B837-4BEA9DC834C4}"/>
          </ac:spMkLst>
        </pc:spChg>
        <pc:spChg chg="del">
          <ac:chgData name="Minesh Patel" userId="a66d4990ec83ac90" providerId="LiveId" clId="{9ACED65B-8597-4060-ACBA-768CABBEE5DE}" dt="2021-07-20T22:12:20.687" v="3" actId="478"/>
          <ac:spMkLst>
            <pc:docMk/>
            <pc:sldMk cId="4084760083" sldId="499"/>
            <ac:spMk id="328" creationId="{903D3F59-99A4-4BD3-B359-CE246E895F79}"/>
          </ac:spMkLst>
        </pc:spChg>
        <pc:spChg chg="del">
          <ac:chgData name="Minesh Patel" userId="a66d4990ec83ac90" providerId="LiveId" clId="{9ACED65B-8597-4060-ACBA-768CABBEE5DE}" dt="2021-07-20T22:12:20.687" v="3" actId="478"/>
          <ac:spMkLst>
            <pc:docMk/>
            <pc:sldMk cId="4084760083" sldId="499"/>
            <ac:spMk id="329" creationId="{3A6A1568-6ACC-49E3-A788-BCF716DC39D0}"/>
          </ac:spMkLst>
        </pc:spChg>
        <pc:spChg chg="del">
          <ac:chgData name="Minesh Patel" userId="a66d4990ec83ac90" providerId="LiveId" clId="{9ACED65B-8597-4060-ACBA-768CABBEE5DE}" dt="2021-07-20T22:12:20.687" v="3" actId="478"/>
          <ac:spMkLst>
            <pc:docMk/>
            <pc:sldMk cId="4084760083" sldId="499"/>
            <ac:spMk id="330" creationId="{39EE5DDE-0C81-4AF3-9CB6-F6D0795DF8DD}"/>
          </ac:spMkLst>
        </pc:spChg>
        <pc:spChg chg="del">
          <ac:chgData name="Minesh Patel" userId="a66d4990ec83ac90" providerId="LiveId" clId="{9ACED65B-8597-4060-ACBA-768CABBEE5DE}" dt="2021-07-20T22:12:20.687" v="3" actId="478"/>
          <ac:spMkLst>
            <pc:docMk/>
            <pc:sldMk cId="4084760083" sldId="499"/>
            <ac:spMk id="331" creationId="{65886B82-9651-48FF-BB53-002309DF8748}"/>
          </ac:spMkLst>
        </pc:spChg>
        <pc:spChg chg="del">
          <ac:chgData name="Minesh Patel" userId="a66d4990ec83ac90" providerId="LiveId" clId="{9ACED65B-8597-4060-ACBA-768CABBEE5DE}" dt="2021-07-20T22:12:20.687" v="3" actId="478"/>
          <ac:spMkLst>
            <pc:docMk/>
            <pc:sldMk cId="4084760083" sldId="499"/>
            <ac:spMk id="332" creationId="{056C2269-B4CF-487A-BEA1-2AE07AD9E09A}"/>
          </ac:spMkLst>
        </pc:spChg>
        <pc:grpChg chg="add del mod">
          <ac:chgData name="Minesh Patel" userId="a66d4990ec83ac90" providerId="LiveId" clId="{9ACED65B-8597-4060-ACBA-768CABBEE5DE}" dt="2021-07-22T12:09:44.942" v="2593" actId="165"/>
          <ac:grpSpMkLst>
            <pc:docMk/>
            <pc:sldMk cId="4084760083" sldId="499"/>
            <ac:grpSpMk id="2" creationId="{68406783-139F-4AF3-845F-B1D2B0D22652}"/>
          </ac:grpSpMkLst>
        </pc:grpChg>
        <pc:grpChg chg="add del mod">
          <ac:chgData name="Minesh Patel" userId="a66d4990ec83ac90" providerId="LiveId" clId="{9ACED65B-8597-4060-ACBA-768CABBEE5DE}" dt="2021-07-20T23:12:32.611" v="1279" actId="478"/>
          <ac:grpSpMkLst>
            <pc:docMk/>
            <pc:sldMk cId="4084760083" sldId="499"/>
            <ac:grpSpMk id="8" creationId="{C1F78A3D-B389-428B-90D1-D50D04CFE1E5}"/>
          </ac:grpSpMkLst>
        </pc:grpChg>
        <pc:grpChg chg="del mod">
          <ac:chgData name="Minesh Patel" userId="a66d4990ec83ac90" providerId="LiveId" clId="{9ACED65B-8597-4060-ACBA-768CABBEE5DE}" dt="2021-07-20T22:46:28.385" v="728" actId="478"/>
          <ac:grpSpMkLst>
            <pc:docMk/>
            <pc:sldMk cId="4084760083" sldId="499"/>
            <ac:grpSpMk id="44" creationId="{6A84ED26-6F8A-4C78-B2E7-9F8229CE10FC}"/>
          </ac:grpSpMkLst>
        </pc:grpChg>
        <pc:grpChg chg="del mod">
          <ac:chgData name="Minesh Patel" userId="a66d4990ec83ac90" providerId="LiveId" clId="{9ACED65B-8597-4060-ACBA-768CABBEE5DE}" dt="2021-07-20T22:46:28.385" v="728" actId="478"/>
          <ac:grpSpMkLst>
            <pc:docMk/>
            <pc:sldMk cId="4084760083" sldId="499"/>
            <ac:grpSpMk id="48" creationId="{D7A9F632-7508-44D4-8257-953CF6B1AC7A}"/>
          </ac:grpSpMkLst>
        </pc:grpChg>
        <pc:grpChg chg="del mod">
          <ac:chgData name="Minesh Patel" userId="a66d4990ec83ac90" providerId="LiveId" clId="{9ACED65B-8597-4060-ACBA-768CABBEE5DE}" dt="2021-07-20T22:46:28.385" v="728" actId="478"/>
          <ac:grpSpMkLst>
            <pc:docMk/>
            <pc:sldMk cId="4084760083" sldId="499"/>
            <ac:grpSpMk id="53" creationId="{6A3F60EE-0DFB-4DE8-A1A6-0B02C539E971}"/>
          </ac:grpSpMkLst>
        </pc:grpChg>
        <pc:grpChg chg="add del mod">
          <ac:chgData name="Minesh Patel" userId="a66d4990ec83ac90" providerId="LiveId" clId="{9ACED65B-8597-4060-ACBA-768CABBEE5DE}" dt="2021-07-20T22:46:36.773" v="732" actId="165"/>
          <ac:grpSpMkLst>
            <pc:docMk/>
            <pc:sldMk cId="4084760083" sldId="499"/>
            <ac:grpSpMk id="138" creationId="{CB9F53C3-38C8-4008-8247-EE76D8E251ED}"/>
          </ac:grpSpMkLst>
        </pc:grpChg>
        <pc:grpChg chg="del mod topLvl">
          <ac:chgData name="Minesh Patel" userId="a66d4990ec83ac90" providerId="LiveId" clId="{9ACED65B-8597-4060-ACBA-768CABBEE5DE}" dt="2021-07-20T22:46:41.439" v="734" actId="478"/>
          <ac:grpSpMkLst>
            <pc:docMk/>
            <pc:sldMk cId="4084760083" sldId="499"/>
            <ac:grpSpMk id="139" creationId="{D86097F4-B13A-45C1-8FFB-3727D6239F1F}"/>
          </ac:grpSpMkLst>
        </pc:grpChg>
        <pc:grpChg chg="mod">
          <ac:chgData name="Minesh Patel" userId="a66d4990ec83ac90" providerId="LiveId" clId="{9ACED65B-8597-4060-ACBA-768CABBEE5DE}" dt="2021-07-20T22:46:36.773" v="732" actId="165"/>
          <ac:grpSpMkLst>
            <pc:docMk/>
            <pc:sldMk cId="4084760083" sldId="499"/>
            <ac:grpSpMk id="148" creationId="{A5435AC8-20AF-4F38-B0CC-1B347CD92E6F}"/>
          </ac:grpSpMkLst>
        </pc:grpChg>
        <pc:grpChg chg="add mod">
          <ac:chgData name="Minesh Patel" userId="a66d4990ec83ac90" providerId="LiveId" clId="{9ACED65B-8597-4060-ACBA-768CABBEE5DE}" dt="2021-07-20T23:29:24.909" v="1503" actId="1076"/>
          <ac:grpSpMkLst>
            <pc:docMk/>
            <pc:sldMk cId="4084760083" sldId="499"/>
            <ac:grpSpMk id="155" creationId="{154FCC04-04F3-4C38-B680-E87F98BABCEE}"/>
          </ac:grpSpMkLst>
        </pc:grpChg>
        <pc:grpChg chg="mod">
          <ac:chgData name="Minesh Patel" userId="a66d4990ec83ac90" providerId="LiveId" clId="{9ACED65B-8597-4060-ACBA-768CABBEE5DE}" dt="2021-07-20T22:46:45.389" v="737"/>
          <ac:grpSpMkLst>
            <pc:docMk/>
            <pc:sldMk cId="4084760083" sldId="499"/>
            <ac:grpSpMk id="163" creationId="{1FB3DB56-1EB2-44E6-BE08-1906067F0E7F}"/>
          </ac:grpSpMkLst>
        </pc:grpChg>
        <pc:grpChg chg="add del mod">
          <ac:chgData name="Minesh Patel" userId="a66d4990ec83ac90" providerId="LiveId" clId="{9ACED65B-8597-4060-ACBA-768CABBEE5DE}" dt="2021-07-20T22:57:43.693" v="832"/>
          <ac:grpSpMkLst>
            <pc:docMk/>
            <pc:sldMk cId="4084760083" sldId="499"/>
            <ac:grpSpMk id="175" creationId="{476305CB-42C0-4306-8A31-28637E6E2C5E}"/>
          </ac:grpSpMkLst>
        </pc:grpChg>
        <pc:grpChg chg="mod">
          <ac:chgData name="Minesh Patel" userId="a66d4990ec83ac90" providerId="LiveId" clId="{9ACED65B-8597-4060-ACBA-768CABBEE5DE}" dt="2021-07-20T22:57:41.814" v="831"/>
          <ac:grpSpMkLst>
            <pc:docMk/>
            <pc:sldMk cId="4084760083" sldId="499"/>
            <ac:grpSpMk id="176" creationId="{B995793D-D8D4-4105-8986-5E3C9FCF0D1D}"/>
          </ac:grpSpMkLst>
        </pc:grpChg>
        <pc:grpChg chg="mod">
          <ac:chgData name="Minesh Patel" userId="a66d4990ec83ac90" providerId="LiveId" clId="{9ACED65B-8597-4060-ACBA-768CABBEE5DE}" dt="2021-07-20T22:57:41.814" v="831"/>
          <ac:grpSpMkLst>
            <pc:docMk/>
            <pc:sldMk cId="4084760083" sldId="499"/>
            <ac:grpSpMk id="185" creationId="{92DCC8A3-020C-4F87-87EB-4B4D19736172}"/>
          </ac:grpSpMkLst>
        </pc:grpChg>
        <pc:grpChg chg="add del mod">
          <ac:chgData name="Minesh Patel" userId="a66d4990ec83ac90" providerId="LiveId" clId="{9ACED65B-8597-4060-ACBA-768CABBEE5DE}" dt="2021-07-20T22:57:43.693" v="832"/>
          <ac:grpSpMkLst>
            <pc:docMk/>
            <pc:sldMk cId="4084760083" sldId="499"/>
            <ac:grpSpMk id="191" creationId="{8B0AD44B-7936-41F8-A0A0-E5F1EEC7FEBF}"/>
          </ac:grpSpMkLst>
        </pc:grpChg>
        <pc:grpChg chg="del">
          <ac:chgData name="Minesh Patel" userId="a66d4990ec83ac90" providerId="LiveId" clId="{9ACED65B-8597-4060-ACBA-768CABBEE5DE}" dt="2021-07-20T22:12:20.687" v="3" actId="478"/>
          <ac:grpSpMkLst>
            <pc:docMk/>
            <pc:sldMk cId="4084760083" sldId="499"/>
            <ac:grpSpMk id="225" creationId="{54D82EE5-8BCC-49DD-B630-CD2F3A006044}"/>
          </ac:grpSpMkLst>
        </pc:grpChg>
        <pc:grpChg chg="del">
          <ac:chgData name="Minesh Patel" userId="a66d4990ec83ac90" providerId="LiveId" clId="{9ACED65B-8597-4060-ACBA-768CABBEE5DE}" dt="2021-07-20T22:12:20.687" v="3" actId="478"/>
          <ac:grpSpMkLst>
            <pc:docMk/>
            <pc:sldMk cId="4084760083" sldId="499"/>
            <ac:grpSpMk id="243" creationId="{FADD30BF-1E18-49C2-8476-01A42245C93E}"/>
          </ac:grpSpMkLst>
        </pc:grpChg>
        <pc:grpChg chg="del">
          <ac:chgData name="Minesh Patel" userId="a66d4990ec83ac90" providerId="LiveId" clId="{9ACED65B-8597-4060-ACBA-768CABBEE5DE}" dt="2021-07-20T22:12:20.687" v="3" actId="478"/>
          <ac:grpSpMkLst>
            <pc:docMk/>
            <pc:sldMk cId="4084760083" sldId="499"/>
            <ac:grpSpMk id="261" creationId="{D3F09701-3859-47BB-A668-6CBE2D3A69C2}"/>
          </ac:grpSpMkLst>
        </pc:grpChg>
        <pc:grpChg chg="del">
          <ac:chgData name="Minesh Patel" userId="a66d4990ec83ac90" providerId="LiveId" clId="{9ACED65B-8597-4060-ACBA-768CABBEE5DE}" dt="2021-07-20T22:12:20.687" v="3" actId="478"/>
          <ac:grpSpMkLst>
            <pc:docMk/>
            <pc:sldMk cId="4084760083" sldId="499"/>
            <ac:grpSpMk id="284" creationId="{30F67C0C-8E41-49C1-9E30-CB7805B8855B}"/>
          </ac:grpSpMkLst>
        </pc:grpChg>
        <pc:grpChg chg="del">
          <ac:chgData name="Minesh Patel" userId="a66d4990ec83ac90" providerId="LiveId" clId="{9ACED65B-8597-4060-ACBA-768CABBEE5DE}" dt="2021-07-20T22:12:20.687" v="3" actId="478"/>
          <ac:grpSpMkLst>
            <pc:docMk/>
            <pc:sldMk cId="4084760083" sldId="499"/>
            <ac:grpSpMk id="298" creationId="{C187C0BF-4FF6-44FF-92C1-B41E2D158259}"/>
          </ac:grpSpMkLst>
        </pc:grpChg>
        <pc:grpChg chg="del">
          <ac:chgData name="Minesh Patel" userId="a66d4990ec83ac90" providerId="LiveId" clId="{9ACED65B-8597-4060-ACBA-768CABBEE5DE}" dt="2021-07-20T22:12:20.687" v="3" actId="478"/>
          <ac:grpSpMkLst>
            <pc:docMk/>
            <pc:sldMk cId="4084760083" sldId="499"/>
            <ac:grpSpMk id="312" creationId="{9D11B9B3-C7DB-4C8F-BD31-7DE3B9A70376}"/>
          </ac:grpSpMkLst>
        </pc:grpChg>
        <pc:graphicFrameChg chg="add mod">
          <ac:chgData name="Minesh Patel" userId="a66d4990ec83ac90" providerId="LiveId" clId="{9ACED65B-8597-4060-ACBA-768CABBEE5DE}" dt="2021-07-20T22:52:11.453" v="812" actId="164"/>
          <ac:graphicFrameMkLst>
            <pc:docMk/>
            <pc:sldMk cId="4084760083" sldId="499"/>
            <ac:graphicFrameMk id="170" creationId="{3CEB66FD-E06E-439F-971F-84B437094C73}"/>
          </ac:graphicFrameMkLst>
        </pc:graphicFrameChg>
        <pc:cxnChg chg="mod">
          <ac:chgData name="Minesh Patel" userId="a66d4990ec83ac90" providerId="LiveId" clId="{9ACED65B-8597-4060-ACBA-768CABBEE5DE}" dt="2021-07-20T22:57:41.814" v="831"/>
          <ac:cxnSpMkLst>
            <pc:docMk/>
            <pc:sldMk cId="4084760083" sldId="499"/>
            <ac:cxnSpMk id="192" creationId="{661F4E49-3625-463C-858C-87BC5A3524B4}"/>
          </ac:cxnSpMkLst>
        </pc:cxnChg>
      </pc:sldChg>
      <pc:sldChg chg="add del">
        <pc:chgData name="Minesh Patel" userId="a66d4990ec83ac90" providerId="LiveId" clId="{9ACED65B-8597-4060-ACBA-768CABBEE5DE}" dt="2021-07-20T23:31:53.768" v="1556" actId="47"/>
        <pc:sldMkLst>
          <pc:docMk/>
          <pc:sldMk cId="1465117266" sldId="509"/>
        </pc:sldMkLst>
      </pc:sldChg>
      <pc:sldChg chg="addSp delSp modSp add del mod">
        <pc:chgData name="Minesh Patel" userId="a66d4990ec83ac90" providerId="LiveId" clId="{9ACED65B-8597-4060-ACBA-768CABBEE5DE}" dt="2021-07-20T23:31:53.768" v="1556" actId="47"/>
        <pc:sldMkLst>
          <pc:docMk/>
          <pc:sldMk cId="700348602" sldId="510"/>
        </pc:sldMkLst>
        <pc:spChg chg="add del mod">
          <ac:chgData name="Minesh Patel" userId="a66d4990ec83ac90" providerId="LiveId" clId="{9ACED65B-8597-4060-ACBA-768CABBEE5DE}" dt="2021-07-20T22:51:36.038" v="781" actId="21"/>
          <ac:spMkLst>
            <pc:docMk/>
            <pc:sldMk cId="700348602" sldId="510"/>
            <ac:spMk id="3" creationId="{D991523C-335E-49F2-A837-8DF020DC80E5}"/>
          </ac:spMkLst>
        </pc:spChg>
        <pc:spChg chg="mod">
          <ac:chgData name="Minesh Patel" userId="a66d4990ec83ac90" providerId="LiveId" clId="{9ACED65B-8597-4060-ACBA-768CABBEE5DE}" dt="2021-07-20T22:46:43.867" v="735"/>
          <ac:spMkLst>
            <pc:docMk/>
            <pc:sldMk cId="700348602" sldId="510"/>
            <ac:spMk id="24" creationId="{197481D7-4519-42EB-AAA9-58B8534BDF44}"/>
          </ac:spMkLst>
        </pc:spChg>
        <pc:spChg chg="mod">
          <ac:chgData name="Minesh Patel" userId="a66d4990ec83ac90" providerId="LiveId" clId="{9ACED65B-8597-4060-ACBA-768CABBEE5DE}" dt="2021-07-20T22:46:43.867" v="735"/>
          <ac:spMkLst>
            <pc:docMk/>
            <pc:sldMk cId="700348602" sldId="510"/>
            <ac:spMk id="25" creationId="{928F9DA4-B20D-4641-8D71-A4CE4238DD33}"/>
          </ac:spMkLst>
        </pc:spChg>
        <pc:spChg chg="mod">
          <ac:chgData name="Minesh Patel" userId="a66d4990ec83ac90" providerId="LiveId" clId="{9ACED65B-8597-4060-ACBA-768CABBEE5DE}" dt="2021-07-20T22:46:43.867" v="735"/>
          <ac:spMkLst>
            <pc:docMk/>
            <pc:sldMk cId="700348602" sldId="510"/>
            <ac:spMk id="26" creationId="{C92CB536-4260-447E-950B-586D15DFCD9E}"/>
          </ac:spMkLst>
        </pc:spChg>
        <pc:spChg chg="mod">
          <ac:chgData name="Minesh Patel" userId="a66d4990ec83ac90" providerId="LiveId" clId="{9ACED65B-8597-4060-ACBA-768CABBEE5DE}" dt="2021-07-20T22:46:43.867" v="735"/>
          <ac:spMkLst>
            <pc:docMk/>
            <pc:sldMk cId="700348602" sldId="510"/>
            <ac:spMk id="27" creationId="{CEE7E237-8051-477B-81FA-860977176948}"/>
          </ac:spMkLst>
        </pc:spChg>
        <pc:spChg chg="mod">
          <ac:chgData name="Minesh Patel" userId="a66d4990ec83ac90" providerId="LiveId" clId="{9ACED65B-8597-4060-ACBA-768CABBEE5DE}" dt="2021-07-20T22:46:43.867" v="735"/>
          <ac:spMkLst>
            <pc:docMk/>
            <pc:sldMk cId="700348602" sldId="510"/>
            <ac:spMk id="28" creationId="{349D678D-FF56-4377-9CF4-2975382943F6}"/>
          </ac:spMkLst>
        </pc:spChg>
        <pc:spChg chg="mod">
          <ac:chgData name="Minesh Patel" userId="a66d4990ec83ac90" providerId="LiveId" clId="{9ACED65B-8597-4060-ACBA-768CABBEE5DE}" dt="2021-07-20T22:46:43.867" v="735"/>
          <ac:spMkLst>
            <pc:docMk/>
            <pc:sldMk cId="700348602" sldId="510"/>
            <ac:spMk id="29" creationId="{21F3B81B-FFC8-4036-825E-10B069338731}"/>
          </ac:spMkLst>
        </pc:spChg>
        <pc:spChg chg="mod">
          <ac:chgData name="Minesh Patel" userId="a66d4990ec83ac90" providerId="LiveId" clId="{9ACED65B-8597-4060-ACBA-768CABBEE5DE}" dt="2021-07-20T22:46:43.867" v="735"/>
          <ac:spMkLst>
            <pc:docMk/>
            <pc:sldMk cId="700348602" sldId="510"/>
            <ac:spMk id="30" creationId="{17CA3CD4-8A7A-484B-99D4-5CB5670ABF28}"/>
          </ac:spMkLst>
        </pc:spChg>
        <pc:spChg chg="mod">
          <ac:chgData name="Minesh Patel" userId="a66d4990ec83ac90" providerId="LiveId" clId="{9ACED65B-8597-4060-ACBA-768CABBEE5DE}" dt="2021-07-20T22:46:43.867" v="735"/>
          <ac:spMkLst>
            <pc:docMk/>
            <pc:sldMk cId="700348602" sldId="510"/>
            <ac:spMk id="32" creationId="{47347B19-9A03-46BC-9ACA-2BA002E88723}"/>
          </ac:spMkLst>
        </pc:spChg>
        <pc:spChg chg="mod">
          <ac:chgData name="Minesh Patel" userId="a66d4990ec83ac90" providerId="LiveId" clId="{9ACED65B-8597-4060-ACBA-768CABBEE5DE}" dt="2021-07-20T22:46:43.867" v="735"/>
          <ac:spMkLst>
            <pc:docMk/>
            <pc:sldMk cId="700348602" sldId="510"/>
            <ac:spMk id="33" creationId="{6E9B32CE-6EF8-4671-937D-664857B842E5}"/>
          </ac:spMkLst>
        </pc:spChg>
        <pc:spChg chg="mod">
          <ac:chgData name="Minesh Patel" userId="a66d4990ec83ac90" providerId="LiveId" clId="{9ACED65B-8597-4060-ACBA-768CABBEE5DE}" dt="2021-07-20T22:46:43.867" v="735"/>
          <ac:spMkLst>
            <pc:docMk/>
            <pc:sldMk cId="700348602" sldId="510"/>
            <ac:spMk id="34" creationId="{A8901827-83C0-4CAD-AF53-86041D2337F8}"/>
          </ac:spMkLst>
        </pc:spChg>
        <pc:spChg chg="mod">
          <ac:chgData name="Minesh Patel" userId="a66d4990ec83ac90" providerId="LiveId" clId="{9ACED65B-8597-4060-ACBA-768CABBEE5DE}" dt="2021-07-20T22:46:43.867" v="735"/>
          <ac:spMkLst>
            <pc:docMk/>
            <pc:sldMk cId="700348602" sldId="510"/>
            <ac:spMk id="35" creationId="{3A339CD9-0885-4ED6-A639-1D2111D2109B}"/>
          </ac:spMkLst>
        </pc:spChg>
        <pc:spChg chg="mod">
          <ac:chgData name="Minesh Patel" userId="a66d4990ec83ac90" providerId="LiveId" clId="{9ACED65B-8597-4060-ACBA-768CABBEE5DE}" dt="2021-07-20T22:46:43.867" v="735"/>
          <ac:spMkLst>
            <pc:docMk/>
            <pc:sldMk cId="700348602" sldId="510"/>
            <ac:spMk id="36" creationId="{367EE5AB-B5B7-474C-A281-0E084A38AC1A}"/>
          </ac:spMkLst>
        </pc:spChg>
        <pc:spChg chg="mod">
          <ac:chgData name="Minesh Patel" userId="a66d4990ec83ac90" providerId="LiveId" clId="{9ACED65B-8597-4060-ACBA-768CABBEE5DE}" dt="2021-07-20T22:39:09.712" v="405" actId="20577"/>
          <ac:spMkLst>
            <pc:docMk/>
            <pc:sldMk cId="700348602" sldId="510"/>
            <ac:spMk id="137" creationId="{C5842796-0A07-436B-930F-4B3ACCAC6E4D}"/>
          </ac:spMkLst>
        </pc:spChg>
        <pc:grpChg chg="add del mod">
          <ac:chgData name="Minesh Patel" userId="a66d4990ec83ac90" providerId="LiveId" clId="{9ACED65B-8597-4060-ACBA-768CABBEE5DE}" dt="2021-07-20T22:46:44.810" v="736"/>
          <ac:grpSpMkLst>
            <pc:docMk/>
            <pc:sldMk cId="700348602" sldId="510"/>
            <ac:grpSpMk id="23" creationId="{AC154706-A8D7-4F15-9A07-2DA30296FF84}"/>
          </ac:grpSpMkLst>
        </pc:grpChg>
        <pc:grpChg chg="mod">
          <ac:chgData name="Minesh Patel" userId="a66d4990ec83ac90" providerId="LiveId" clId="{9ACED65B-8597-4060-ACBA-768CABBEE5DE}" dt="2021-07-20T22:46:43.867" v="735"/>
          <ac:grpSpMkLst>
            <pc:docMk/>
            <pc:sldMk cId="700348602" sldId="510"/>
            <ac:grpSpMk id="31" creationId="{B739EA14-C816-458B-99B9-54CB63F056FD}"/>
          </ac:grpSpMkLst>
        </pc:grpChg>
      </pc:sldChg>
      <pc:sldChg chg="add del">
        <pc:chgData name="Minesh Patel" userId="a66d4990ec83ac90" providerId="LiveId" clId="{9ACED65B-8597-4060-ACBA-768CABBEE5DE}" dt="2021-07-20T22:12:17.510" v="2"/>
        <pc:sldMkLst>
          <pc:docMk/>
          <pc:sldMk cId="4110400205" sldId="510"/>
        </pc:sldMkLst>
      </pc:sldChg>
      <pc:sldChg chg="addSp delSp modSp add del mod ord delAnim modAnim">
        <pc:chgData name="Minesh Patel" userId="a66d4990ec83ac90" providerId="LiveId" clId="{9ACED65B-8597-4060-ACBA-768CABBEE5DE}" dt="2021-07-22T12:09:19.641" v="2589" actId="2696"/>
        <pc:sldMkLst>
          <pc:docMk/>
          <pc:sldMk cId="1277828184" sldId="511"/>
        </pc:sldMkLst>
        <pc:spChg chg="del">
          <ac:chgData name="Minesh Patel" userId="a66d4990ec83ac90" providerId="LiveId" clId="{9ACED65B-8597-4060-ACBA-768CABBEE5DE}" dt="2021-07-20T22:56:59.460" v="815" actId="478"/>
          <ac:spMkLst>
            <pc:docMk/>
            <pc:sldMk cId="1277828184" sldId="511"/>
            <ac:spMk id="6" creationId="{6CBDE769-7734-4229-94AD-FBEAE0669C20}"/>
          </ac:spMkLst>
        </pc:spChg>
        <pc:spChg chg="add mod ord">
          <ac:chgData name="Minesh Patel" userId="a66d4990ec83ac90" providerId="LiveId" clId="{9ACED65B-8597-4060-ACBA-768CABBEE5DE}" dt="2021-07-20T23:24:28.916" v="1498" actId="208"/>
          <ac:spMkLst>
            <pc:docMk/>
            <pc:sldMk cId="1277828184" sldId="511"/>
            <ac:spMk id="10" creationId="{D47C2D13-AE52-4712-9CE9-1BF6BB336169}"/>
          </ac:spMkLst>
        </pc:spChg>
        <pc:spChg chg="mod">
          <ac:chgData name="Minesh Patel" userId="a66d4990ec83ac90" providerId="LiveId" clId="{9ACED65B-8597-4060-ACBA-768CABBEE5DE}" dt="2021-07-20T22:57:27.495" v="824"/>
          <ac:spMkLst>
            <pc:docMk/>
            <pc:sldMk cId="1277828184" sldId="511"/>
            <ac:spMk id="26" creationId="{7D9D84CD-DA91-496A-9E10-9E9D54DE414D}"/>
          </ac:spMkLst>
        </pc:spChg>
        <pc:spChg chg="mod">
          <ac:chgData name="Minesh Patel" userId="a66d4990ec83ac90" providerId="LiveId" clId="{9ACED65B-8597-4060-ACBA-768CABBEE5DE}" dt="2021-07-20T22:57:27.495" v="824"/>
          <ac:spMkLst>
            <pc:docMk/>
            <pc:sldMk cId="1277828184" sldId="511"/>
            <ac:spMk id="27" creationId="{82ACF7F5-A05D-4EAF-B42F-7C002E2DBE3D}"/>
          </ac:spMkLst>
        </pc:spChg>
        <pc:spChg chg="mod">
          <ac:chgData name="Minesh Patel" userId="a66d4990ec83ac90" providerId="LiveId" clId="{9ACED65B-8597-4060-ACBA-768CABBEE5DE}" dt="2021-07-20T22:57:27.495" v="824"/>
          <ac:spMkLst>
            <pc:docMk/>
            <pc:sldMk cId="1277828184" sldId="511"/>
            <ac:spMk id="28" creationId="{6C014083-6565-4BED-844B-632F62025B1F}"/>
          </ac:spMkLst>
        </pc:spChg>
        <pc:spChg chg="mod">
          <ac:chgData name="Minesh Patel" userId="a66d4990ec83ac90" providerId="LiveId" clId="{9ACED65B-8597-4060-ACBA-768CABBEE5DE}" dt="2021-07-20T22:57:27.495" v="824"/>
          <ac:spMkLst>
            <pc:docMk/>
            <pc:sldMk cId="1277828184" sldId="511"/>
            <ac:spMk id="29" creationId="{A7FB32C3-69B8-47B0-B8F2-315569B784B7}"/>
          </ac:spMkLst>
        </pc:spChg>
        <pc:spChg chg="mod">
          <ac:chgData name="Minesh Patel" userId="a66d4990ec83ac90" providerId="LiveId" clId="{9ACED65B-8597-4060-ACBA-768CABBEE5DE}" dt="2021-07-20T22:57:27.495" v="824"/>
          <ac:spMkLst>
            <pc:docMk/>
            <pc:sldMk cId="1277828184" sldId="511"/>
            <ac:spMk id="30" creationId="{9D5DAE53-84C7-4C72-9775-E90AC6CFE910}"/>
          </ac:spMkLst>
        </pc:spChg>
        <pc:spChg chg="mod">
          <ac:chgData name="Minesh Patel" userId="a66d4990ec83ac90" providerId="LiveId" clId="{9ACED65B-8597-4060-ACBA-768CABBEE5DE}" dt="2021-07-20T22:57:27.495" v="824"/>
          <ac:spMkLst>
            <pc:docMk/>
            <pc:sldMk cId="1277828184" sldId="511"/>
            <ac:spMk id="31" creationId="{15D2EE4B-6684-4B05-A638-BC13CA6D9E00}"/>
          </ac:spMkLst>
        </pc:spChg>
        <pc:spChg chg="mod">
          <ac:chgData name="Minesh Patel" userId="a66d4990ec83ac90" providerId="LiveId" clId="{9ACED65B-8597-4060-ACBA-768CABBEE5DE}" dt="2021-07-20T22:57:27.495" v="824"/>
          <ac:spMkLst>
            <pc:docMk/>
            <pc:sldMk cId="1277828184" sldId="511"/>
            <ac:spMk id="32" creationId="{E7A11071-D3E1-4228-AA7D-A9F6AD6DA246}"/>
          </ac:spMkLst>
        </pc:spChg>
        <pc:spChg chg="mod">
          <ac:chgData name="Minesh Patel" userId="a66d4990ec83ac90" providerId="LiveId" clId="{9ACED65B-8597-4060-ACBA-768CABBEE5DE}" dt="2021-07-20T22:57:27.495" v="824"/>
          <ac:spMkLst>
            <pc:docMk/>
            <pc:sldMk cId="1277828184" sldId="511"/>
            <ac:spMk id="34" creationId="{892BCB53-CEE5-45BB-9568-36F4DEB42AD5}"/>
          </ac:spMkLst>
        </pc:spChg>
        <pc:spChg chg="mod">
          <ac:chgData name="Minesh Patel" userId="a66d4990ec83ac90" providerId="LiveId" clId="{9ACED65B-8597-4060-ACBA-768CABBEE5DE}" dt="2021-07-20T22:57:27.495" v="824"/>
          <ac:spMkLst>
            <pc:docMk/>
            <pc:sldMk cId="1277828184" sldId="511"/>
            <ac:spMk id="35" creationId="{444ADE8F-0559-4D43-BF0E-BFF8B288631B}"/>
          </ac:spMkLst>
        </pc:spChg>
        <pc:spChg chg="mod">
          <ac:chgData name="Minesh Patel" userId="a66d4990ec83ac90" providerId="LiveId" clId="{9ACED65B-8597-4060-ACBA-768CABBEE5DE}" dt="2021-07-20T22:57:27.495" v="824"/>
          <ac:spMkLst>
            <pc:docMk/>
            <pc:sldMk cId="1277828184" sldId="511"/>
            <ac:spMk id="36" creationId="{78C2C9F9-2993-4882-976E-96521FB0A6BB}"/>
          </ac:spMkLst>
        </pc:spChg>
        <pc:spChg chg="mod">
          <ac:chgData name="Minesh Patel" userId="a66d4990ec83ac90" providerId="LiveId" clId="{9ACED65B-8597-4060-ACBA-768CABBEE5DE}" dt="2021-07-20T22:57:27.495" v="824"/>
          <ac:spMkLst>
            <pc:docMk/>
            <pc:sldMk cId="1277828184" sldId="511"/>
            <ac:spMk id="37" creationId="{33C7CEE1-D1C5-4ADA-BB61-CDB38A36FCAF}"/>
          </ac:spMkLst>
        </pc:spChg>
        <pc:spChg chg="mod">
          <ac:chgData name="Minesh Patel" userId="a66d4990ec83ac90" providerId="LiveId" clId="{9ACED65B-8597-4060-ACBA-768CABBEE5DE}" dt="2021-07-20T22:57:27.495" v="824"/>
          <ac:spMkLst>
            <pc:docMk/>
            <pc:sldMk cId="1277828184" sldId="511"/>
            <ac:spMk id="38" creationId="{5BE594DC-567E-4468-BC4E-B942794FFA24}"/>
          </ac:spMkLst>
        </pc:spChg>
        <pc:spChg chg="mod">
          <ac:chgData name="Minesh Patel" userId="a66d4990ec83ac90" providerId="LiveId" clId="{9ACED65B-8597-4060-ACBA-768CABBEE5DE}" dt="2021-07-20T22:57:27.495" v="824"/>
          <ac:spMkLst>
            <pc:docMk/>
            <pc:sldMk cId="1277828184" sldId="511"/>
            <ac:spMk id="42" creationId="{01FA3C2E-EEA7-49BD-A926-7ACE0794F754}"/>
          </ac:spMkLst>
        </pc:spChg>
        <pc:spChg chg="del mod topLvl">
          <ac:chgData name="Minesh Patel" userId="a66d4990ec83ac90" providerId="LiveId" clId="{9ACED65B-8597-4060-ACBA-768CABBEE5DE}" dt="2021-07-20T22:58:02.066" v="840" actId="478"/>
          <ac:spMkLst>
            <pc:docMk/>
            <pc:sldMk cId="1277828184" sldId="511"/>
            <ac:spMk id="59" creationId="{B1FD01C8-59D4-4CB3-8B73-E821FE6A56D3}"/>
          </ac:spMkLst>
        </pc:spChg>
        <pc:spChg chg="mod">
          <ac:chgData name="Minesh Patel" userId="a66d4990ec83ac90" providerId="LiveId" clId="{9ACED65B-8597-4060-ACBA-768CABBEE5DE}" dt="2021-07-20T22:57:44.779" v="833"/>
          <ac:spMkLst>
            <pc:docMk/>
            <pc:sldMk cId="1277828184" sldId="511"/>
            <ac:spMk id="60" creationId="{9590F584-8438-4551-9025-3F85E5FC8D2B}"/>
          </ac:spMkLst>
        </pc:spChg>
        <pc:spChg chg="mod">
          <ac:chgData name="Minesh Patel" userId="a66d4990ec83ac90" providerId="LiveId" clId="{9ACED65B-8597-4060-ACBA-768CABBEE5DE}" dt="2021-07-20T22:57:44.779" v="833"/>
          <ac:spMkLst>
            <pc:docMk/>
            <pc:sldMk cId="1277828184" sldId="511"/>
            <ac:spMk id="61" creationId="{FEEB1280-9D64-4F2E-8CC8-9861A0B9BA21}"/>
          </ac:spMkLst>
        </pc:spChg>
        <pc:spChg chg="mod">
          <ac:chgData name="Minesh Patel" userId="a66d4990ec83ac90" providerId="LiveId" clId="{9ACED65B-8597-4060-ACBA-768CABBEE5DE}" dt="2021-07-20T22:57:44.779" v="833"/>
          <ac:spMkLst>
            <pc:docMk/>
            <pc:sldMk cId="1277828184" sldId="511"/>
            <ac:spMk id="62" creationId="{78D52766-E722-4098-BEFB-BFD0A18F3F6A}"/>
          </ac:spMkLst>
        </pc:spChg>
        <pc:spChg chg="mod">
          <ac:chgData name="Minesh Patel" userId="a66d4990ec83ac90" providerId="LiveId" clId="{9ACED65B-8597-4060-ACBA-768CABBEE5DE}" dt="2021-07-20T22:57:44.779" v="833"/>
          <ac:spMkLst>
            <pc:docMk/>
            <pc:sldMk cId="1277828184" sldId="511"/>
            <ac:spMk id="63" creationId="{E7775062-E835-4087-9C21-10AC3CBE6E82}"/>
          </ac:spMkLst>
        </pc:spChg>
        <pc:spChg chg="mod">
          <ac:chgData name="Minesh Patel" userId="a66d4990ec83ac90" providerId="LiveId" clId="{9ACED65B-8597-4060-ACBA-768CABBEE5DE}" dt="2021-07-20T22:57:44.779" v="833"/>
          <ac:spMkLst>
            <pc:docMk/>
            <pc:sldMk cId="1277828184" sldId="511"/>
            <ac:spMk id="64" creationId="{283E2DBD-A771-46C3-87FB-D0805368EFF4}"/>
          </ac:spMkLst>
        </pc:spChg>
        <pc:spChg chg="mod">
          <ac:chgData name="Minesh Patel" userId="a66d4990ec83ac90" providerId="LiveId" clId="{9ACED65B-8597-4060-ACBA-768CABBEE5DE}" dt="2021-07-20T22:57:44.779" v="833"/>
          <ac:spMkLst>
            <pc:docMk/>
            <pc:sldMk cId="1277828184" sldId="511"/>
            <ac:spMk id="65" creationId="{89696D62-98D5-43BA-8883-1A20957741A4}"/>
          </ac:spMkLst>
        </pc:spChg>
        <pc:spChg chg="mod">
          <ac:chgData name="Minesh Patel" userId="a66d4990ec83ac90" providerId="LiveId" clId="{9ACED65B-8597-4060-ACBA-768CABBEE5DE}" dt="2021-07-20T22:57:44.779" v="833"/>
          <ac:spMkLst>
            <pc:docMk/>
            <pc:sldMk cId="1277828184" sldId="511"/>
            <ac:spMk id="66" creationId="{174DBB89-2D38-487F-84E3-37027B6B9B88}"/>
          </ac:spMkLst>
        </pc:spChg>
        <pc:spChg chg="mod">
          <ac:chgData name="Minesh Patel" userId="a66d4990ec83ac90" providerId="LiveId" clId="{9ACED65B-8597-4060-ACBA-768CABBEE5DE}" dt="2021-07-20T22:57:44.779" v="833"/>
          <ac:spMkLst>
            <pc:docMk/>
            <pc:sldMk cId="1277828184" sldId="511"/>
            <ac:spMk id="68" creationId="{14537AA2-F29A-4E2D-B16B-46995271114B}"/>
          </ac:spMkLst>
        </pc:spChg>
        <pc:spChg chg="mod">
          <ac:chgData name="Minesh Patel" userId="a66d4990ec83ac90" providerId="LiveId" clId="{9ACED65B-8597-4060-ACBA-768CABBEE5DE}" dt="2021-07-20T22:57:44.779" v="833"/>
          <ac:spMkLst>
            <pc:docMk/>
            <pc:sldMk cId="1277828184" sldId="511"/>
            <ac:spMk id="69" creationId="{3A42B8ED-B2B2-44D9-B25D-B6D127E6C9A1}"/>
          </ac:spMkLst>
        </pc:spChg>
        <pc:spChg chg="mod">
          <ac:chgData name="Minesh Patel" userId="a66d4990ec83ac90" providerId="LiveId" clId="{9ACED65B-8597-4060-ACBA-768CABBEE5DE}" dt="2021-07-20T22:57:44.779" v="833"/>
          <ac:spMkLst>
            <pc:docMk/>
            <pc:sldMk cId="1277828184" sldId="511"/>
            <ac:spMk id="70" creationId="{094441CA-CD20-4533-B155-8465B6DE3169}"/>
          </ac:spMkLst>
        </pc:spChg>
        <pc:spChg chg="mod">
          <ac:chgData name="Minesh Patel" userId="a66d4990ec83ac90" providerId="LiveId" clId="{9ACED65B-8597-4060-ACBA-768CABBEE5DE}" dt="2021-07-20T22:57:44.779" v="833"/>
          <ac:spMkLst>
            <pc:docMk/>
            <pc:sldMk cId="1277828184" sldId="511"/>
            <ac:spMk id="71" creationId="{3356E369-1362-4A28-A517-7C01DD6303C2}"/>
          </ac:spMkLst>
        </pc:spChg>
        <pc:spChg chg="mod">
          <ac:chgData name="Minesh Patel" userId="a66d4990ec83ac90" providerId="LiveId" clId="{9ACED65B-8597-4060-ACBA-768CABBEE5DE}" dt="2021-07-20T22:57:44.779" v="833"/>
          <ac:spMkLst>
            <pc:docMk/>
            <pc:sldMk cId="1277828184" sldId="511"/>
            <ac:spMk id="72" creationId="{309D7491-1E56-497C-934C-9D3960938466}"/>
          </ac:spMkLst>
        </pc:spChg>
        <pc:spChg chg="del mod topLvl">
          <ac:chgData name="Minesh Patel" userId="a66d4990ec83ac90" providerId="LiveId" clId="{9ACED65B-8597-4060-ACBA-768CABBEE5DE}" dt="2021-07-20T22:57:50.114" v="835" actId="478"/>
          <ac:spMkLst>
            <pc:docMk/>
            <pc:sldMk cId="1277828184" sldId="511"/>
            <ac:spMk id="75" creationId="{8AE7F88A-4BF8-454B-86BE-33D76D0D7A19}"/>
          </ac:spMkLst>
        </pc:spChg>
        <pc:spChg chg="add mod">
          <ac:chgData name="Minesh Patel" userId="a66d4990ec83ac90" providerId="LiveId" clId="{9ACED65B-8597-4060-ACBA-768CABBEE5DE}" dt="2021-07-20T23:11:14.014" v="1261" actId="1076"/>
          <ac:spMkLst>
            <pc:docMk/>
            <pc:sldMk cId="1277828184" sldId="511"/>
            <ac:spMk id="77" creationId="{235A71D8-7755-4D4D-8094-1FFE29EB80E3}"/>
          </ac:spMkLst>
        </pc:spChg>
        <pc:spChg chg="add mod">
          <ac:chgData name="Minesh Patel" userId="a66d4990ec83ac90" providerId="LiveId" clId="{9ACED65B-8597-4060-ACBA-768CABBEE5DE}" dt="2021-07-20T23:11:42.732" v="1273" actId="113"/>
          <ac:spMkLst>
            <pc:docMk/>
            <pc:sldMk cId="1277828184" sldId="511"/>
            <ac:spMk id="78" creationId="{7C7F52BC-49E6-409C-B276-2F594B3D3C20}"/>
          </ac:spMkLst>
        </pc:spChg>
        <pc:spChg chg="add mod">
          <ac:chgData name="Minesh Patel" userId="a66d4990ec83ac90" providerId="LiveId" clId="{9ACED65B-8597-4060-ACBA-768CABBEE5DE}" dt="2021-07-20T23:11:31.193" v="1269" actId="27636"/>
          <ac:spMkLst>
            <pc:docMk/>
            <pc:sldMk cId="1277828184" sldId="511"/>
            <ac:spMk id="85" creationId="{FFD63072-E76D-4DB9-B262-CCBA0C03D579}"/>
          </ac:spMkLst>
        </pc:spChg>
        <pc:spChg chg="add mod ord">
          <ac:chgData name="Minesh Patel" userId="a66d4990ec83ac90" providerId="LiveId" clId="{9ACED65B-8597-4060-ACBA-768CABBEE5DE}" dt="2021-07-20T23:24:20.075" v="1493" actId="208"/>
          <ac:spMkLst>
            <pc:docMk/>
            <pc:sldMk cId="1277828184" sldId="511"/>
            <ac:spMk id="86" creationId="{645FAA40-DB93-4871-8C5B-D6400BDF81A5}"/>
          </ac:spMkLst>
        </pc:spChg>
        <pc:spChg chg="add mod">
          <ac:chgData name="Minesh Patel" userId="a66d4990ec83ac90" providerId="LiveId" clId="{9ACED65B-8597-4060-ACBA-768CABBEE5DE}" dt="2021-07-20T23:34:53.789" v="1694" actId="114"/>
          <ac:spMkLst>
            <pc:docMk/>
            <pc:sldMk cId="1277828184" sldId="511"/>
            <ac:spMk id="88" creationId="{EAABDD0E-02E6-43D8-A80A-6C8D5519E15F}"/>
          </ac:spMkLst>
        </pc:spChg>
        <pc:spChg chg="add mod">
          <ac:chgData name="Minesh Patel" userId="a66d4990ec83ac90" providerId="LiveId" clId="{9ACED65B-8597-4060-ACBA-768CABBEE5DE}" dt="2021-07-22T11:37:24.399" v="1830" actId="27636"/>
          <ac:spMkLst>
            <pc:docMk/>
            <pc:sldMk cId="1277828184" sldId="511"/>
            <ac:spMk id="90" creationId="{FFC7C560-56CD-48EF-9905-B06F0046AE65}"/>
          </ac:spMkLst>
        </pc:spChg>
        <pc:spChg chg="del">
          <ac:chgData name="Minesh Patel" userId="a66d4990ec83ac90" providerId="LiveId" clId="{9ACED65B-8597-4060-ACBA-768CABBEE5DE}" dt="2021-07-20T22:56:59.460" v="815" actId="478"/>
          <ac:spMkLst>
            <pc:docMk/>
            <pc:sldMk cId="1277828184" sldId="511"/>
            <ac:spMk id="154" creationId="{A3D20CEA-32BA-4102-9ACE-3A490D9A3067}"/>
          </ac:spMkLst>
        </pc:spChg>
        <pc:spChg chg="mod">
          <ac:chgData name="Minesh Patel" userId="a66d4990ec83ac90" providerId="LiveId" clId="{9ACED65B-8597-4060-ACBA-768CABBEE5DE}" dt="2021-07-20T23:12:03.291" v="1278" actId="1076"/>
          <ac:spMkLst>
            <pc:docMk/>
            <pc:sldMk cId="1277828184" sldId="511"/>
            <ac:spMk id="171" creationId="{0B4066AF-E856-4C29-8420-EC7E51702547}"/>
          </ac:spMkLst>
        </pc:spChg>
        <pc:spChg chg="mod">
          <ac:chgData name="Minesh Patel" userId="a66d4990ec83ac90" providerId="LiveId" clId="{9ACED65B-8597-4060-ACBA-768CABBEE5DE}" dt="2021-07-20T23:24:24.169" v="1496" actId="208"/>
          <ac:spMkLst>
            <pc:docMk/>
            <pc:sldMk cId="1277828184" sldId="511"/>
            <ac:spMk id="172" creationId="{6260AD80-F6DE-4765-B2A0-CE2E88DB4F60}"/>
          </ac:spMkLst>
        </pc:spChg>
        <pc:spChg chg="mod">
          <ac:chgData name="Minesh Patel" userId="a66d4990ec83ac90" providerId="LiveId" clId="{9ACED65B-8597-4060-ACBA-768CABBEE5DE}" dt="2021-07-20T23:24:24.169" v="1496" actId="208"/>
          <ac:spMkLst>
            <pc:docMk/>
            <pc:sldMk cId="1277828184" sldId="511"/>
            <ac:spMk id="173" creationId="{978531F8-CFBE-43BA-8D0C-CE58385A26C2}"/>
          </ac:spMkLst>
        </pc:spChg>
        <pc:spChg chg="mod">
          <ac:chgData name="Minesh Patel" userId="a66d4990ec83ac90" providerId="LiveId" clId="{9ACED65B-8597-4060-ACBA-768CABBEE5DE}" dt="2021-07-22T12:00:42.694" v="2350" actId="20577"/>
          <ac:spMkLst>
            <pc:docMk/>
            <pc:sldMk cId="1277828184" sldId="511"/>
            <ac:spMk id="218" creationId="{9D8DA605-FF09-4C71-BC71-84D5873010B6}"/>
          </ac:spMkLst>
        </pc:spChg>
        <pc:grpChg chg="mod">
          <ac:chgData name="Minesh Patel" userId="a66d4990ec83ac90" providerId="LiveId" clId="{9ACED65B-8597-4060-ACBA-768CABBEE5DE}" dt="2021-07-20T23:24:22.196" v="1494" actId="207"/>
          <ac:grpSpMkLst>
            <pc:docMk/>
            <pc:sldMk cId="1277828184" sldId="511"/>
            <ac:grpSpMk id="8" creationId="{C1F78A3D-B389-428B-90D1-D50D04CFE1E5}"/>
          </ac:grpSpMkLst>
        </pc:grpChg>
        <pc:grpChg chg="add del mod">
          <ac:chgData name="Minesh Patel" userId="a66d4990ec83ac90" providerId="LiveId" clId="{9ACED65B-8597-4060-ACBA-768CABBEE5DE}" dt="2021-07-20T22:57:35.887" v="830" actId="478"/>
          <ac:grpSpMkLst>
            <pc:docMk/>
            <pc:sldMk cId="1277828184" sldId="511"/>
            <ac:grpSpMk id="25" creationId="{F2CF707B-220D-44EB-A8E6-77292FE17615}"/>
          </ac:grpSpMkLst>
        </pc:grpChg>
        <pc:grpChg chg="mod">
          <ac:chgData name="Minesh Patel" userId="a66d4990ec83ac90" providerId="LiveId" clId="{9ACED65B-8597-4060-ACBA-768CABBEE5DE}" dt="2021-07-20T22:57:27.495" v="824"/>
          <ac:grpSpMkLst>
            <pc:docMk/>
            <pc:sldMk cId="1277828184" sldId="511"/>
            <ac:grpSpMk id="33" creationId="{BAEBE691-6047-46E8-912F-992E6568D6BA}"/>
          </ac:grpSpMkLst>
        </pc:grpChg>
        <pc:grpChg chg="add mod">
          <ac:chgData name="Minesh Patel" userId="a66d4990ec83ac90" providerId="LiveId" clId="{9ACED65B-8597-4060-ACBA-768CABBEE5DE}" dt="2021-07-20T23:11:14.014" v="1261" actId="1076"/>
          <ac:grpSpMkLst>
            <pc:docMk/>
            <pc:sldMk cId="1277828184" sldId="511"/>
            <ac:grpSpMk id="39" creationId="{DF2C47BB-B192-40E8-8C1E-1AC2177260B2}"/>
          </ac:grpSpMkLst>
        </pc:grpChg>
        <pc:grpChg chg="mod">
          <ac:chgData name="Minesh Patel" userId="a66d4990ec83ac90" providerId="LiveId" clId="{9ACED65B-8597-4060-ACBA-768CABBEE5DE}" dt="2021-07-20T22:57:27.495" v="824"/>
          <ac:grpSpMkLst>
            <pc:docMk/>
            <pc:sldMk cId="1277828184" sldId="511"/>
            <ac:grpSpMk id="40" creationId="{024A97E8-5AA6-4549-ADCD-21204ACAEB0F}"/>
          </ac:grpSpMkLst>
        </pc:grpChg>
        <pc:grpChg chg="mod">
          <ac:chgData name="Minesh Patel" userId="a66d4990ec83ac90" providerId="LiveId" clId="{9ACED65B-8597-4060-ACBA-768CABBEE5DE}" dt="2021-07-20T22:57:27.495" v="824"/>
          <ac:grpSpMkLst>
            <pc:docMk/>
            <pc:sldMk cId="1277828184" sldId="511"/>
            <ac:grpSpMk id="41" creationId="{6BAC0DFE-637E-48A9-9146-F4447F7C12F0}"/>
          </ac:grpSpMkLst>
        </pc:grpChg>
        <pc:grpChg chg="add del mod">
          <ac:chgData name="Minesh Patel" userId="a66d4990ec83ac90" providerId="LiveId" clId="{9ACED65B-8597-4060-ACBA-768CABBEE5DE}" dt="2021-07-20T22:58:02.066" v="840" actId="478"/>
          <ac:grpSpMkLst>
            <pc:docMk/>
            <pc:sldMk cId="1277828184" sldId="511"/>
            <ac:grpSpMk id="57" creationId="{B1DEB253-328A-419B-8BDE-90063D03DF98}"/>
          </ac:grpSpMkLst>
        </pc:grpChg>
        <pc:grpChg chg="mod topLvl">
          <ac:chgData name="Minesh Patel" userId="a66d4990ec83ac90" providerId="LiveId" clId="{9ACED65B-8597-4060-ACBA-768CABBEE5DE}" dt="2021-07-20T23:11:14.014" v="1261" actId="1076"/>
          <ac:grpSpMkLst>
            <pc:docMk/>
            <pc:sldMk cId="1277828184" sldId="511"/>
            <ac:grpSpMk id="58" creationId="{7A4D6F70-887A-4D03-A1A8-100FD9E43574}"/>
          </ac:grpSpMkLst>
        </pc:grpChg>
        <pc:grpChg chg="mod">
          <ac:chgData name="Minesh Patel" userId="a66d4990ec83ac90" providerId="LiveId" clId="{9ACED65B-8597-4060-ACBA-768CABBEE5DE}" dt="2021-07-20T22:57:44.779" v="833"/>
          <ac:grpSpMkLst>
            <pc:docMk/>
            <pc:sldMk cId="1277828184" sldId="511"/>
            <ac:grpSpMk id="67" creationId="{2809E514-05DB-4A18-A10D-593D35E51F9E}"/>
          </ac:grpSpMkLst>
        </pc:grpChg>
        <pc:grpChg chg="add del mod">
          <ac:chgData name="Minesh Patel" userId="a66d4990ec83ac90" providerId="LiveId" clId="{9ACED65B-8597-4060-ACBA-768CABBEE5DE}" dt="2021-07-20T22:57:50.114" v="835" actId="478"/>
          <ac:grpSpMkLst>
            <pc:docMk/>
            <pc:sldMk cId="1277828184" sldId="511"/>
            <ac:grpSpMk id="73" creationId="{F27A2C0E-6D1B-48A8-BC67-CA1DFA2955FA}"/>
          </ac:grpSpMkLst>
        </pc:grpChg>
        <pc:grpChg chg="del">
          <ac:chgData name="Minesh Patel" userId="a66d4990ec83ac90" providerId="LiveId" clId="{9ACED65B-8597-4060-ACBA-768CABBEE5DE}" dt="2021-07-20T22:56:59.460" v="815" actId="478"/>
          <ac:grpSpMkLst>
            <pc:docMk/>
            <pc:sldMk cId="1277828184" sldId="511"/>
            <ac:grpSpMk id="155" creationId="{154FCC04-04F3-4C38-B680-E87F98BABCEE}"/>
          </ac:grpSpMkLst>
        </pc:grpChg>
        <pc:graphicFrameChg chg="mod">
          <ac:chgData name="Minesh Patel" userId="a66d4990ec83ac90" providerId="LiveId" clId="{9ACED65B-8597-4060-ACBA-768CABBEE5DE}" dt="2021-07-20T23:08:17.344" v="1159" actId="14100"/>
          <ac:graphicFrameMkLst>
            <pc:docMk/>
            <pc:sldMk cId="1277828184" sldId="511"/>
            <ac:graphicFrameMk id="170" creationId="{3CEB66FD-E06E-439F-971F-84B437094C73}"/>
          </ac:graphicFrameMkLst>
        </pc:graphicFrameChg>
        <pc:cxnChg chg="mod">
          <ac:chgData name="Minesh Patel" userId="a66d4990ec83ac90" providerId="LiveId" clId="{9ACED65B-8597-4060-ACBA-768CABBEE5DE}" dt="2021-07-20T22:57:27.495" v="824"/>
          <ac:cxnSpMkLst>
            <pc:docMk/>
            <pc:sldMk cId="1277828184" sldId="511"/>
            <ac:cxnSpMk id="43" creationId="{FD30145B-B9F8-4F7E-BA1A-F631B29D2DA5}"/>
          </ac:cxnSpMkLst>
        </pc:cxnChg>
        <pc:cxnChg chg="mod">
          <ac:chgData name="Minesh Patel" userId="a66d4990ec83ac90" providerId="LiveId" clId="{9ACED65B-8597-4060-ACBA-768CABBEE5DE}" dt="2021-07-20T22:57:27.495" v="824"/>
          <ac:cxnSpMkLst>
            <pc:docMk/>
            <pc:sldMk cId="1277828184" sldId="511"/>
            <ac:cxnSpMk id="44" creationId="{7EFDB1AE-776E-4262-848A-22A9FB85CF69}"/>
          </ac:cxnSpMkLst>
        </pc:cxnChg>
        <pc:cxnChg chg="mod">
          <ac:chgData name="Minesh Patel" userId="a66d4990ec83ac90" providerId="LiveId" clId="{9ACED65B-8597-4060-ACBA-768CABBEE5DE}" dt="2021-07-20T22:57:27.495" v="824"/>
          <ac:cxnSpMkLst>
            <pc:docMk/>
            <pc:sldMk cId="1277828184" sldId="511"/>
            <ac:cxnSpMk id="45" creationId="{E6F6CCCC-E8A0-411A-BE81-DF62BA50B291}"/>
          </ac:cxnSpMkLst>
        </pc:cxnChg>
        <pc:cxnChg chg="mod">
          <ac:chgData name="Minesh Patel" userId="a66d4990ec83ac90" providerId="LiveId" clId="{9ACED65B-8597-4060-ACBA-768CABBEE5DE}" dt="2021-07-20T22:57:27.495" v="824"/>
          <ac:cxnSpMkLst>
            <pc:docMk/>
            <pc:sldMk cId="1277828184" sldId="511"/>
            <ac:cxnSpMk id="46" creationId="{640639F0-0ECA-478E-95F3-FE6342FBB604}"/>
          </ac:cxnSpMkLst>
        </pc:cxnChg>
        <pc:cxnChg chg="mod">
          <ac:chgData name="Minesh Patel" userId="a66d4990ec83ac90" providerId="LiveId" clId="{9ACED65B-8597-4060-ACBA-768CABBEE5DE}" dt="2021-07-20T22:57:27.495" v="824"/>
          <ac:cxnSpMkLst>
            <pc:docMk/>
            <pc:sldMk cId="1277828184" sldId="511"/>
            <ac:cxnSpMk id="47" creationId="{DFAE061E-AB0B-4806-8797-129D920C7D3A}"/>
          </ac:cxnSpMkLst>
        </pc:cxnChg>
        <pc:cxnChg chg="mod">
          <ac:chgData name="Minesh Patel" userId="a66d4990ec83ac90" providerId="LiveId" clId="{9ACED65B-8597-4060-ACBA-768CABBEE5DE}" dt="2021-07-20T22:57:27.495" v="824"/>
          <ac:cxnSpMkLst>
            <pc:docMk/>
            <pc:sldMk cId="1277828184" sldId="511"/>
            <ac:cxnSpMk id="48" creationId="{44972D04-3F02-4CD8-8AD7-13F6F3FB7A2A}"/>
          </ac:cxnSpMkLst>
        </pc:cxnChg>
        <pc:cxnChg chg="mod">
          <ac:chgData name="Minesh Patel" userId="a66d4990ec83ac90" providerId="LiveId" clId="{9ACED65B-8597-4060-ACBA-768CABBEE5DE}" dt="2021-07-20T22:57:27.495" v="824"/>
          <ac:cxnSpMkLst>
            <pc:docMk/>
            <pc:sldMk cId="1277828184" sldId="511"/>
            <ac:cxnSpMk id="49" creationId="{9D1A3EBC-97D4-4FA5-9805-EA1DEE73ED62}"/>
          </ac:cxnSpMkLst>
        </pc:cxnChg>
        <pc:cxnChg chg="mod">
          <ac:chgData name="Minesh Patel" userId="a66d4990ec83ac90" providerId="LiveId" clId="{9ACED65B-8597-4060-ACBA-768CABBEE5DE}" dt="2021-07-20T22:57:27.495" v="824"/>
          <ac:cxnSpMkLst>
            <pc:docMk/>
            <pc:sldMk cId="1277828184" sldId="511"/>
            <ac:cxnSpMk id="50" creationId="{CF1280AF-8008-4AAF-AE2A-2E1CD0FFD6FD}"/>
          </ac:cxnSpMkLst>
        </pc:cxnChg>
        <pc:cxnChg chg="mod">
          <ac:chgData name="Minesh Patel" userId="a66d4990ec83ac90" providerId="LiveId" clId="{9ACED65B-8597-4060-ACBA-768CABBEE5DE}" dt="2021-07-20T22:57:27.495" v="824"/>
          <ac:cxnSpMkLst>
            <pc:docMk/>
            <pc:sldMk cId="1277828184" sldId="511"/>
            <ac:cxnSpMk id="51" creationId="{F64D124D-3243-4F18-B704-E59E5BAA2F37}"/>
          </ac:cxnSpMkLst>
        </pc:cxnChg>
        <pc:cxnChg chg="mod">
          <ac:chgData name="Minesh Patel" userId="a66d4990ec83ac90" providerId="LiveId" clId="{9ACED65B-8597-4060-ACBA-768CABBEE5DE}" dt="2021-07-20T22:57:27.495" v="824"/>
          <ac:cxnSpMkLst>
            <pc:docMk/>
            <pc:sldMk cId="1277828184" sldId="511"/>
            <ac:cxnSpMk id="52" creationId="{27D29E7E-2BB7-4ECB-8312-F944893301D6}"/>
          </ac:cxnSpMkLst>
        </pc:cxnChg>
        <pc:cxnChg chg="mod">
          <ac:chgData name="Minesh Patel" userId="a66d4990ec83ac90" providerId="LiveId" clId="{9ACED65B-8597-4060-ACBA-768CABBEE5DE}" dt="2021-07-20T22:57:27.495" v="824"/>
          <ac:cxnSpMkLst>
            <pc:docMk/>
            <pc:sldMk cId="1277828184" sldId="511"/>
            <ac:cxnSpMk id="53" creationId="{5B517C9B-E5A9-41A0-829D-8E2C342DCC4C}"/>
          </ac:cxnSpMkLst>
        </pc:cxnChg>
        <pc:cxnChg chg="mod">
          <ac:chgData name="Minesh Patel" userId="a66d4990ec83ac90" providerId="LiveId" clId="{9ACED65B-8597-4060-ACBA-768CABBEE5DE}" dt="2021-07-20T22:57:27.495" v="824"/>
          <ac:cxnSpMkLst>
            <pc:docMk/>
            <pc:sldMk cId="1277828184" sldId="511"/>
            <ac:cxnSpMk id="54" creationId="{8CA5E88E-0C31-42B7-A312-D448FDD1C1B2}"/>
          </ac:cxnSpMkLst>
        </pc:cxnChg>
        <pc:cxnChg chg="mod">
          <ac:chgData name="Minesh Patel" userId="a66d4990ec83ac90" providerId="LiveId" clId="{9ACED65B-8597-4060-ACBA-768CABBEE5DE}" dt="2021-07-20T22:57:27.495" v="824"/>
          <ac:cxnSpMkLst>
            <pc:docMk/>
            <pc:sldMk cId="1277828184" sldId="511"/>
            <ac:cxnSpMk id="55" creationId="{91E17D84-AB08-4EE8-9B4B-14A54E877954}"/>
          </ac:cxnSpMkLst>
        </pc:cxnChg>
        <pc:cxnChg chg="mod">
          <ac:chgData name="Minesh Patel" userId="a66d4990ec83ac90" providerId="LiveId" clId="{9ACED65B-8597-4060-ACBA-768CABBEE5DE}" dt="2021-07-20T22:57:27.495" v="824"/>
          <ac:cxnSpMkLst>
            <pc:docMk/>
            <pc:sldMk cId="1277828184" sldId="511"/>
            <ac:cxnSpMk id="56" creationId="{FC0B77AE-7F8D-4919-900E-DBA2F239D7DA}"/>
          </ac:cxnSpMkLst>
        </pc:cxnChg>
        <pc:cxnChg chg="mod topLvl">
          <ac:chgData name="Minesh Patel" userId="a66d4990ec83ac90" providerId="LiveId" clId="{9ACED65B-8597-4060-ACBA-768CABBEE5DE}" dt="2021-07-20T23:11:14.014" v="1261" actId="1076"/>
          <ac:cxnSpMkLst>
            <pc:docMk/>
            <pc:sldMk cId="1277828184" sldId="511"/>
            <ac:cxnSpMk id="74" creationId="{A09FDA8A-B3AD-414A-8CD2-72212C9F5B65}"/>
          </ac:cxnSpMkLst>
        </pc:cxnChg>
        <pc:cxnChg chg="add del mod">
          <ac:chgData name="Minesh Patel" userId="a66d4990ec83ac90" providerId="LiveId" clId="{9ACED65B-8597-4060-ACBA-768CABBEE5DE}" dt="2021-07-20T23:02:10.940" v="888" actId="478"/>
          <ac:cxnSpMkLst>
            <pc:docMk/>
            <pc:sldMk cId="1277828184" sldId="511"/>
            <ac:cxnSpMk id="81" creationId="{235BAD1C-6CCA-4689-92F1-6A9934CE2685}"/>
          </ac:cxnSpMkLst>
        </pc:cxnChg>
      </pc:sldChg>
      <pc:sldChg chg="add">
        <pc:chgData name="Minesh Patel" userId="a66d4990ec83ac90" providerId="LiveId" clId="{9ACED65B-8597-4060-ACBA-768CABBEE5DE}" dt="2021-07-22T12:09:21.500" v="2590"/>
        <pc:sldMkLst>
          <pc:docMk/>
          <pc:sldMk cId="2289335601" sldId="511"/>
        </pc:sldMkLst>
      </pc:sldChg>
      <pc:sldChg chg="addSp delSp modSp add del mod">
        <pc:chgData name="Minesh Patel" userId="a66d4990ec83ac90" providerId="LiveId" clId="{9ACED65B-8597-4060-ACBA-768CABBEE5DE}" dt="2021-07-20T23:31:46.522" v="1555" actId="47"/>
        <pc:sldMkLst>
          <pc:docMk/>
          <pc:sldMk cId="2293237291" sldId="512"/>
        </pc:sldMkLst>
        <pc:spChg chg="add del mod">
          <ac:chgData name="Minesh Patel" userId="a66d4990ec83ac90" providerId="LiveId" clId="{9ACED65B-8597-4060-ACBA-768CABBEE5DE}" dt="2021-07-20T23:31:43.872" v="1554" actId="478"/>
          <ac:spMkLst>
            <pc:docMk/>
            <pc:sldMk cId="2293237291" sldId="512"/>
            <ac:spMk id="90" creationId="{93A8DECC-364A-44BD-B87E-DBD7A46B1B59}"/>
          </ac:spMkLst>
        </pc:spChg>
      </pc:sldChg>
      <pc:sldChg chg="addSp delSp modSp add mod ord addAnim delAnim modNotesTx">
        <pc:chgData name="Minesh Patel" userId="a66d4990ec83ac90" providerId="LiveId" clId="{9ACED65B-8597-4060-ACBA-768CABBEE5DE}" dt="2021-07-22T11:43:54.763" v="2065" actId="21"/>
        <pc:sldMkLst>
          <pc:docMk/>
          <pc:sldMk cId="3076342239" sldId="512"/>
        </pc:sldMkLst>
        <pc:spChg chg="del">
          <ac:chgData name="Minesh Patel" userId="a66d4990ec83ac90" providerId="LiveId" clId="{9ACED65B-8597-4060-ACBA-768CABBEE5DE}" dt="2021-07-22T11:39:30.069" v="1873" actId="478"/>
          <ac:spMkLst>
            <pc:docMk/>
            <pc:sldMk cId="3076342239" sldId="512"/>
            <ac:spMk id="3" creationId="{D37D7B0F-84C9-4F9C-92F9-6024F6848413}"/>
          </ac:spMkLst>
        </pc:spChg>
        <pc:spChg chg="mod">
          <ac:chgData name="Minesh Patel" userId="a66d4990ec83ac90" providerId="LiveId" clId="{9ACED65B-8597-4060-ACBA-768CABBEE5DE}" dt="2021-07-22T11:39:35.656" v="1876" actId="1076"/>
          <ac:spMkLst>
            <pc:docMk/>
            <pc:sldMk cId="3076342239" sldId="512"/>
            <ac:spMk id="4" creationId="{E8A89F97-AFCF-4A8D-B37F-4048D2B5783D}"/>
          </ac:spMkLst>
        </pc:spChg>
        <pc:spChg chg="add del mod">
          <ac:chgData name="Minesh Patel" userId="a66d4990ec83ac90" providerId="LiveId" clId="{9ACED65B-8597-4060-ACBA-768CABBEE5DE}" dt="2021-07-22T11:39:31.204" v="1874" actId="478"/>
          <ac:spMkLst>
            <pc:docMk/>
            <pc:sldMk cId="3076342239" sldId="512"/>
            <ac:spMk id="5" creationId="{0D197C54-38E2-4169-94FC-7C3F8BBC946C}"/>
          </ac:spMkLst>
        </pc:spChg>
        <pc:spChg chg="add del mod">
          <ac:chgData name="Minesh Patel" userId="a66d4990ec83ac90" providerId="LiveId" clId="{9ACED65B-8597-4060-ACBA-768CABBEE5DE}" dt="2021-07-22T11:39:04.718" v="1866" actId="478"/>
          <ac:spMkLst>
            <pc:docMk/>
            <pc:sldMk cId="3076342239" sldId="512"/>
            <ac:spMk id="51" creationId="{6B9CFC37-CCA3-4491-AFD1-74DD0104B26B}"/>
          </ac:spMkLst>
        </pc:spChg>
        <pc:spChg chg="add mod">
          <ac:chgData name="Minesh Patel" userId="a66d4990ec83ac90" providerId="LiveId" clId="{9ACED65B-8597-4060-ACBA-768CABBEE5DE}" dt="2021-07-22T11:39:45.353" v="1878" actId="1076"/>
          <ac:spMkLst>
            <pc:docMk/>
            <pc:sldMk cId="3076342239" sldId="512"/>
            <ac:spMk id="52" creationId="{EB01BF7A-C66E-4EAB-8DFF-B2958A514951}"/>
          </ac:spMkLst>
        </pc:spChg>
        <pc:spChg chg="add mod">
          <ac:chgData name="Minesh Patel" userId="a66d4990ec83ac90" providerId="LiveId" clId="{9ACED65B-8597-4060-ACBA-768CABBEE5DE}" dt="2021-07-22T11:39:45.353" v="1878" actId="1076"/>
          <ac:spMkLst>
            <pc:docMk/>
            <pc:sldMk cId="3076342239" sldId="512"/>
            <ac:spMk id="53" creationId="{A2051F75-BC81-4E86-B5F8-B731E5673D63}"/>
          </ac:spMkLst>
        </pc:spChg>
        <pc:spChg chg="del topLvl">
          <ac:chgData name="Minesh Patel" userId="a66d4990ec83ac90" providerId="LiveId" clId="{9ACED65B-8597-4060-ACBA-768CABBEE5DE}" dt="2021-07-22T11:39:26.218" v="1872" actId="478"/>
          <ac:spMkLst>
            <pc:docMk/>
            <pc:sldMk cId="3076342239" sldId="512"/>
            <ac:spMk id="54" creationId="{61D36696-30D8-4775-8C5F-10AF934C1782}"/>
          </ac:spMkLst>
        </pc:spChg>
        <pc:spChg chg="add mod">
          <ac:chgData name="Minesh Patel" userId="a66d4990ec83ac90" providerId="LiveId" clId="{9ACED65B-8597-4060-ACBA-768CABBEE5DE}" dt="2021-07-22T11:42:20.173" v="1973" actId="27636"/>
          <ac:spMkLst>
            <pc:docMk/>
            <pc:sldMk cId="3076342239" sldId="512"/>
            <ac:spMk id="55" creationId="{0FBB2101-9326-40B1-AC99-16A57B3DE76A}"/>
          </ac:spMkLst>
        </pc:spChg>
        <pc:spChg chg="add del">
          <ac:chgData name="Minesh Patel" userId="a66d4990ec83ac90" providerId="LiveId" clId="{9ACED65B-8597-4060-ACBA-768CABBEE5DE}" dt="2021-07-22T11:43:00.127" v="1976" actId="22"/>
          <ac:spMkLst>
            <pc:docMk/>
            <pc:sldMk cId="3076342239" sldId="512"/>
            <ac:spMk id="56" creationId="{C7C98137-2EE4-432E-A1E7-CC3574A418FF}"/>
          </ac:spMkLst>
        </pc:spChg>
        <pc:spChg chg="add del mod">
          <ac:chgData name="Minesh Patel" userId="a66d4990ec83ac90" providerId="LiveId" clId="{9ACED65B-8597-4060-ACBA-768CABBEE5DE}" dt="2021-07-22T11:43:54.763" v="2065" actId="21"/>
          <ac:spMkLst>
            <pc:docMk/>
            <pc:sldMk cId="3076342239" sldId="512"/>
            <ac:spMk id="61" creationId="{4F56AEBE-D763-4587-AC24-4BF1EE149A4E}"/>
          </ac:spMkLst>
        </pc:spChg>
        <pc:grpChg chg="mod">
          <ac:chgData name="Minesh Patel" userId="a66d4990ec83ac90" providerId="LiveId" clId="{9ACED65B-8597-4060-ACBA-768CABBEE5DE}" dt="2021-07-22T11:39:45.353" v="1878" actId="1076"/>
          <ac:grpSpMkLst>
            <pc:docMk/>
            <pc:sldMk cId="3076342239" sldId="512"/>
            <ac:grpSpMk id="6" creationId="{F42AC7DD-3733-4E45-8D43-AB27D8CC369A}"/>
          </ac:grpSpMkLst>
        </pc:grpChg>
        <pc:grpChg chg="mod">
          <ac:chgData name="Minesh Patel" userId="a66d4990ec83ac90" providerId="LiveId" clId="{9ACED65B-8597-4060-ACBA-768CABBEE5DE}" dt="2021-07-22T11:39:45.353" v="1878" actId="1076"/>
          <ac:grpSpMkLst>
            <pc:docMk/>
            <pc:sldMk cId="3076342239" sldId="512"/>
            <ac:grpSpMk id="7" creationId="{843AFC36-97CD-45E7-AD6B-E5EC8148EA61}"/>
          </ac:grpSpMkLst>
        </pc:grpChg>
        <pc:grpChg chg="add del">
          <ac:chgData name="Minesh Patel" userId="a66d4990ec83ac90" providerId="LiveId" clId="{9ACED65B-8597-4060-ACBA-768CABBEE5DE}" dt="2021-07-22T11:39:26.218" v="1872" actId="478"/>
          <ac:grpSpMkLst>
            <pc:docMk/>
            <pc:sldMk cId="3076342239" sldId="512"/>
            <ac:grpSpMk id="8" creationId="{1DA4C005-985A-4206-96C6-00923996B877}"/>
          </ac:grpSpMkLst>
        </pc:grpChg>
        <pc:grpChg chg="del mod">
          <ac:chgData name="Minesh Patel" userId="a66d4990ec83ac90" providerId="LiveId" clId="{9ACED65B-8597-4060-ACBA-768CABBEE5DE}" dt="2021-07-22T11:39:22.246" v="1869" actId="478"/>
          <ac:grpSpMkLst>
            <pc:docMk/>
            <pc:sldMk cId="3076342239" sldId="512"/>
            <ac:grpSpMk id="57" creationId="{481C37F5-B3A2-488B-85D5-CDFABD80F5DF}"/>
          </ac:grpSpMkLst>
        </pc:grpChg>
        <pc:cxnChg chg="mod topLvl">
          <ac:chgData name="Minesh Patel" userId="a66d4990ec83ac90" providerId="LiveId" clId="{9ACED65B-8597-4060-ACBA-768CABBEE5DE}" dt="2021-07-22T11:39:45.353" v="1878" actId="1076"/>
          <ac:cxnSpMkLst>
            <pc:docMk/>
            <pc:sldMk cId="3076342239" sldId="512"/>
            <ac:cxnSpMk id="50" creationId="{48669FE0-F67D-4109-BFC3-B674ADDC3508}"/>
          </ac:cxnSpMkLst>
        </pc:cxnChg>
      </pc:sldChg>
      <pc:sldChg chg="add del">
        <pc:chgData name="Minesh Patel" userId="a66d4990ec83ac90" providerId="LiveId" clId="{9ACED65B-8597-4060-ACBA-768CABBEE5DE}" dt="2021-07-20T23:31:22.892" v="1551"/>
        <pc:sldMkLst>
          <pc:docMk/>
          <pc:sldMk cId="44468199" sldId="513"/>
        </pc:sldMkLst>
      </pc:sldChg>
      <pc:sldChg chg="addSp delSp modSp add mod addAnim delAnim">
        <pc:chgData name="Minesh Patel" userId="a66d4990ec83ac90" providerId="LiveId" clId="{9ACED65B-8597-4060-ACBA-768CABBEE5DE}" dt="2021-07-22T12:12:03.108" v="2670" actId="1076"/>
        <pc:sldMkLst>
          <pc:docMk/>
          <pc:sldMk cId="1507332778" sldId="513"/>
        </pc:sldMkLst>
        <pc:spChg chg="add mod">
          <ac:chgData name="Minesh Patel" userId="a66d4990ec83ac90" providerId="LiveId" clId="{9ACED65B-8597-4060-ACBA-768CABBEE5DE}" dt="2021-07-22T12:00:18.065" v="2344" actId="14100"/>
          <ac:spMkLst>
            <pc:docMk/>
            <pc:sldMk cId="1507332778" sldId="513"/>
            <ac:spMk id="5" creationId="{5818E1F6-44E7-4EB9-BF57-DF4F8741C17F}"/>
          </ac:spMkLst>
        </pc:spChg>
        <pc:spChg chg="add mod">
          <ac:chgData name="Minesh Patel" userId="a66d4990ec83ac90" providerId="LiveId" clId="{9ACED65B-8597-4060-ACBA-768CABBEE5DE}" dt="2021-07-22T12:10:52.616" v="2616" actId="6549"/>
          <ac:spMkLst>
            <pc:docMk/>
            <pc:sldMk cId="1507332778" sldId="513"/>
            <ac:spMk id="51" creationId="{02B26DDB-B406-45F8-BF2A-A0AD1544C3E1}"/>
          </ac:spMkLst>
        </pc:spChg>
        <pc:spChg chg="del">
          <ac:chgData name="Minesh Patel" userId="a66d4990ec83ac90" providerId="LiveId" clId="{9ACED65B-8597-4060-ACBA-768CABBEE5DE}" dt="2021-07-22T11:44:16.363" v="2071" actId="478"/>
          <ac:spMkLst>
            <pc:docMk/>
            <pc:sldMk cId="1507332778" sldId="513"/>
            <ac:spMk id="52" creationId="{EB01BF7A-C66E-4EAB-8DFF-B2958A514951}"/>
          </ac:spMkLst>
        </pc:spChg>
        <pc:spChg chg="del">
          <ac:chgData name="Minesh Patel" userId="a66d4990ec83ac90" providerId="LiveId" clId="{9ACED65B-8597-4060-ACBA-768CABBEE5DE}" dt="2021-07-22T11:44:16.363" v="2071" actId="478"/>
          <ac:spMkLst>
            <pc:docMk/>
            <pc:sldMk cId="1507332778" sldId="513"/>
            <ac:spMk id="53" creationId="{A2051F75-BC81-4E86-B5F8-B731E5673D63}"/>
          </ac:spMkLst>
        </pc:spChg>
        <pc:spChg chg="add mod ord">
          <ac:chgData name="Minesh Patel" userId="a66d4990ec83ac90" providerId="LiveId" clId="{9ACED65B-8597-4060-ACBA-768CABBEE5DE}" dt="2021-07-22T11:58:19.807" v="2318" actId="167"/>
          <ac:spMkLst>
            <pc:docMk/>
            <pc:sldMk cId="1507332778" sldId="513"/>
            <ac:spMk id="54" creationId="{5CED49C8-FDE7-4872-9F4B-CF263A321ED5}"/>
          </ac:spMkLst>
        </pc:spChg>
        <pc:spChg chg="del">
          <ac:chgData name="Minesh Patel" userId="a66d4990ec83ac90" providerId="LiveId" clId="{9ACED65B-8597-4060-ACBA-768CABBEE5DE}" dt="2021-07-22T11:50:18.689" v="2158" actId="478"/>
          <ac:spMkLst>
            <pc:docMk/>
            <pc:sldMk cId="1507332778" sldId="513"/>
            <ac:spMk id="55" creationId="{0FBB2101-9326-40B1-AC99-16A57B3DE76A}"/>
          </ac:spMkLst>
        </pc:spChg>
        <pc:spChg chg="add mod">
          <ac:chgData name="Minesh Patel" userId="a66d4990ec83ac90" providerId="LiveId" clId="{9ACED65B-8597-4060-ACBA-768CABBEE5DE}" dt="2021-07-22T11:57:03.229" v="2308" actId="1076"/>
          <ac:spMkLst>
            <pc:docMk/>
            <pc:sldMk cId="1507332778" sldId="513"/>
            <ac:spMk id="56" creationId="{DC1A009B-8C5D-4D58-A6D2-10B71AEFFD36}"/>
          </ac:spMkLst>
        </pc:spChg>
        <pc:spChg chg="add mod">
          <ac:chgData name="Minesh Patel" userId="a66d4990ec83ac90" providerId="LiveId" clId="{9ACED65B-8597-4060-ACBA-768CABBEE5DE}" dt="2021-07-22T11:57:03.229" v="2308" actId="1076"/>
          <ac:spMkLst>
            <pc:docMk/>
            <pc:sldMk cId="1507332778" sldId="513"/>
            <ac:spMk id="57" creationId="{755B5ABD-5845-49AF-966E-055B745D60C8}"/>
          </ac:spMkLst>
        </pc:spChg>
        <pc:spChg chg="add mod">
          <ac:chgData name="Minesh Patel" userId="a66d4990ec83ac90" providerId="LiveId" clId="{9ACED65B-8597-4060-ACBA-768CABBEE5DE}" dt="2021-07-22T11:57:03.229" v="2308" actId="1076"/>
          <ac:spMkLst>
            <pc:docMk/>
            <pc:sldMk cId="1507332778" sldId="513"/>
            <ac:spMk id="58" creationId="{94992912-7944-4367-BABD-C5E8D8845A5F}"/>
          </ac:spMkLst>
        </pc:spChg>
        <pc:spChg chg="mod">
          <ac:chgData name="Minesh Patel" userId="a66d4990ec83ac90" providerId="LiveId" clId="{9ACED65B-8597-4060-ACBA-768CABBEE5DE}" dt="2021-07-22T11:54:57.150" v="2252" actId="1582"/>
          <ac:spMkLst>
            <pc:docMk/>
            <pc:sldMk cId="1507332778" sldId="513"/>
            <ac:spMk id="63" creationId="{1E07BC46-C9FC-44EB-A34E-1E41D26E3FF8}"/>
          </ac:spMkLst>
        </pc:spChg>
        <pc:spChg chg="mod">
          <ac:chgData name="Minesh Patel" userId="a66d4990ec83ac90" providerId="LiveId" clId="{9ACED65B-8597-4060-ACBA-768CABBEE5DE}" dt="2021-07-22T11:50:47.235" v="2161" actId="165"/>
          <ac:spMkLst>
            <pc:docMk/>
            <pc:sldMk cId="1507332778" sldId="513"/>
            <ac:spMk id="79" creationId="{47ACE3FF-1FB8-4C54-A100-FB6172148E0C}"/>
          </ac:spMkLst>
        </pc:spChg>
        <pc:spChg chg="mod">
          <ac:chgData name="Minesh Patel" userId="a66d4990ec83ac90" providerId="LiveId" clId="{9ACED65B-8597-4060-ACBA-768CABBEE5DE}" dt="2021-07-22T11:50:47.235" v="2161" actId="165"/>
          <ac:spMkLst>
            <pc:docMk/>
            <pc:sldMk cId="1507332778" sldId="513"/>
            <ac:spMk id="80" creationId="{1488D291-D811-4C50-AE8F-3572ABC70B98}"/>
          </ac:spMkLst>
        </pc:spChg>
        <pc:spChg chg="mod">
          <ac:chgData name="Minesh Patel" userId="a66d4990ec83ac90" providerId="LiveId" clId="{9ACED65B-8597-4060-ACBA-768CABBEE5DE}" dt="2021-07-22T11:50:47.235" v="2161" actId="165"/>
          <ac:spMkLst>
            <pc:docMk/>
            <pc:sldMk cId="1507332778" sldId="513"/>
            <ac:spMk id="81" creationId="{29066127-5EF1-4AD2-A3C5-7A62A4716978}"/>
          </ac:spMkLst>
        </pc:spChg>
        <pc:spChg chg="mod">
          <ac:chgData name="Minesh Patel" userId="a66d4990ec83ac90" providerId="LiveId" clId="{9ACED65B-8597-4060-ACBA-768CABBEE5DE}" dt="2021-07-22T11:50:47.235" v="2161" actId="165"/>
          <ac:spMkLst>
            <pc:docMk/>
            <pc:sldMk cId="1507332778" sldId="513"/>
            <ac:spMk id="82" creationId="{BFC9FBDF-F940-4327-A1E3-52EDE3794F98}"/>
          </ac:spMkLst>
        </pc:spChg>
        <pc:spChg chg="mod">
          <ac:chgData name="Minesh Patel" userId="a66d4990ec83ac90" providerId="LiveId" clId="{9ACED65B-8597-4060-ACBA-768CABBEE5DE}" dt="2021-07-22T11:50:47.235" v="2161" actId="165"/>
          <ac:spMkLst>
            <pc:docMk/>
            <pc:sldMk cId="1507332778" sldId="513"/>
            <ac:spMk id="83" creationId="{9BC1479A-CA05-4E19-B972-08099994605F}"/>
          </ac:spMkLst>
        </pc:spChg>
        <pc:spChg chg="mod">
          <ac:chgData name="Minesh Patel" userId="a66d4990ec83ac90" providerId="LiveId" clId="{9ACED65B-8597-4060-ACBA-768CABBEE5DE}" dt="2021-07-22T11:50:47.235" v="2161" actId="165"/>
          <ac:spMkLst>
            <pc:docMk/>
            <pc:sldMk cId="1507332778" sldId="513"/>
            <ac:spMk id="84" creationId="{8CE2C953-5C15-4F33-8872-0022F3C0C709}"/>
          </ac:spMkLst>
        </pc:spChg>
        <pc:spChg chg="mod">
          <ac:chgData name="Minesh Patel" userId="a66d4990ec83ac90" providerId="LiveId" clId="{9ACED65B-8597-4060-ACBA-768CABBEE5DE}" dt="2021-07-22T11:50:47.235" v="2161" actId="165"/>
          <ac:spMkLst>
            <pc:docMk/>
            <pc:sldMk cId="1507332778" sldId="513"/>
            <ac:spMk id="85" creationId="{97AEC6CD-030B-4CB0-BFBB-19CB91D253D8}"/>
          </ac:spMkLst>
        </pc:spChg>
        <pc:spChg chg="mod">
          <ac:chgData name="Minesh Patel" userId="a66d4990ec83ac90" providerId="LiveId" clId="{9ACED65B-8597-4060-ACBA-768CABBEE5DE}" dt="2021-07-22T11:50:47.235" v="2161" actId="165"/>
          <ac:spMkLst>
            <pc:docMk/>
            <pc:sldMk cId="1507332778" sldId="513"/>
            <ac:spMk id="87" creationId="{5672D505-24C4-41C0-B598-02A3C97C71B2}"/>
          </ac:spMkLst>
        </pc:spChg>
        <pc:spChg chg="mod">
          <ac:chgData name="Minesh Patel" userId="a66d4990ec83ac90" providerId="LiveId" clId="{9ACED65B-8597-4060-ACBA-768CABBEE5DE}" dt="2021-07-22T11:50:47.235" v="2161" actId="165"/>
          <ac:spMkLst>
            <pc:docMk/>
            <pc:sldMk cId="1507332778" sldId="513"/>
            <ac:spMk id="88" creationId="{B8EE4814-4667-479E-B129-C5FE01904181}"/>
          </ac:spMkLst>
        </pc:spChg>
        <pc:spChg chg="mod">
          <ac:chgData name="Minesh Patel" userId="a66d4990ec83ac90" providerId="LiveId" clId="{9ACED65B-8597-4060-ACBA-768CABBEE5DE}" dt="2021-07-22T11:50:47.235" v="2161" actId="165"/>
          <ac:spMkLst>
            <pc:docMk/>
            <pc:sldMk cId="1507332778" sldId="513"/>
            <ac:spMk id="89" creationId="{42F4F674-C63A-49DE-8783-3C5163C9A00E}"/>
          </ac:spMkLst>
        </pc:spChg>
        <pc:spChg chg="mod">
          <ac:chgData name="Minesh Patel" userId="a66d4990ec83ac90" providerId="LiveId" clId="{9ACED65B-8597-4060-ACBA-768CABBEE5DE}" dt="2021-07-22T11:50:47.235" v="2161" actId="165"/>
          <ac:spMkLst>
            <pc:docMk/>
            <pc:sldMk cId="1507332778" sldId="513"/>
            <ac:spMk id="90" creationId="{56370D82-E736-49FE-98A1-6D4810371D5B}"/>
          </ac:spMkLst>
        </pc:spChg>
        <pc:spChg chg="mod">
          <ac:chgData name="Minesh Patel" userId="a66d4990ec83ac90" providerId="LiveId" clId="{9ACED65B-8597-4060-ACBA-768CABBEE5DE}" dt="2021-07-22T11:50:47.235" v="2161" actId="165"/>
          <ac:spMkLst>
            <pc:docMk/>
            <pc:sldMk cId="1507332778" sldId="513"/>
            <ac:spMk id="91" creationId="{DF92384A-3960-4E68-AA43-8B56D67D2C63}"/>
          </ac:spMkLst>
        </pc:spChg>
        <pc:spChg chg="add mod topLvl">
          <ac:chgData name="Minesh Patel" userId="a66d4990ec83ac90" providerId="LiveId" clId="{9ACED65B-8597-4060-ACBA-768CABBEE5DE}" dt="2021-07-22T11:57:03.229" v="2308" actId="1076"/>
          <ac:spMkLst>
            <pc:docMk/>
            <pc:sldMk cId="1507332778" sldId="513"/>
            <ac:spMk id="93" creationId="{4B9A1B33-A4E6-4638-9FE5-00E99BC1952A}"/>
          </ac:spMkLst>
        </pc:spChg>
        <pc:spChg chg="add mod ord topLvl">
          <ac:chgData name="Minesh Patel" userId="a66d4990ec83ac90" providerId="LiveId" clId="{9ACED65B-8597-4060-ACBA-768CABBEE5DE}" dt="2021-07-22T11:59:42.826" v="2338" actId="14100"/>
          <ac:spMkLst>
            <pc:docMk/>
            <pc:sldMk cId="1507332778" sldId="513"/>
            <ac:spMk id="94" creationId="{0134CF6A-B00E-4F92-B38A-214C4C0AB0CF}"/>
          </ac:spMkLst>
        </pc:spChg>
        <pc:spChg chg="add mod">
          <ac:chgData name="Minesh Patel" userId="a66d4990ec83ac90" providerId="LiveId" clId="{9ACED65B-8597-4060-ACBA-768CABBEE5DE}" dt="2021-07-22T11:57:03.229" v="2308" actId="1076"/>
          <ac:spMkLst>
            <pc:docMk/>
            <pc:sldMk cId="1507332778" sldId="513"/>
            <ac:spMk id="95" creationId="{CFC863C2-5543-4EA6-A944-F959BF4DF526}"/>
          </ac:spMkLst>
        </pc:spChg>
        <pc:spChg chg="mod topLvl">
          <ac:chgData name="Minesh Patel" userId="a66d4990ec83ac90" providerId="LiveId" clId="{9ACED65B-8597-4060-ACBA-768CABBEE5DE}" dt="2021-07-22T12:11:15.867" v="2621" actId="1076"/>
          <ac:spMkLst>
            <pc:docMk/>
            <pc:sldMk cId="1507332778" sldId="513"/>
            <ac:spMk id="97" creationId="{522D4F74-A67A-418B-BA90-5D1EA2835A92}"/>
          </ac:spMkLst>
        </pc:spChg>
        <pc:spChg chg="del mod topLvl">
          <ac:chgData name="Minesh Patel" userId="a66d4990ec83ac90" providerId="LiveId" clId="{9ACED65B-8597-4060-ACBA-768CABBEE5DE}" dt="2021-07-22T11:53:23.073" v="2231" actId="478"/>
          <ac:spMkLst>
            <pc:docMk/>
            <pc:sldMk cId="1507332778" sldId="513"/>
            <ac:spMk id="98" creationId="{02F2DE3E-BB65-4979-9574-7E415B47CD9D}"/>
          </ac:spMkLst>
        </pc:spChg>
        <pc:spChg chg="add mod ord">
          <ac:chgData name="Minesh Patel" userId="a66d4990ec83ac90" providerId="LiveId" clId="{9ACED65B-8597-4060-ACBA-768CABBEE5DE}" dt="2021-07-22T11:59:34.455" v="2337" actId="208"/>
          <ac:spMkLst>
            <pc:docMk/>
            <pc:sldMk cId="1507332778" sldId="513"/>
            <ac:spMk id="100" creationId="{E797B717-7875-4A36-B9A3-6D8BDB8CEAED}"/>
          </ac:spMkLst>
        </pc:spChg>
        <pc:spChg chg="add mod">
          <ac:chgData name="Minesh Patel" userId="a66d4990ec83ac90" providerId="LiveId" clId="{9ACED65B-8597-4060-ACBA-768CABBEE5DE}" dt="2021-07-22T12:00:18.065" v="2344" actId="14100"/>
          <ac:spMkLst>
            <pc:docMk/>
            <pc:sldMk cId="1507332778" sldId="513"/>
            <ac:spMk id="103" creationId="{23842B3C-7BD7-4C3A-BEB0-2F6C60977EE8}"/>
          </ac:spMkLst>
        </pc:spChg>
        <pc:spChg chg="add mod">
          <ac:chgData name="Minesh Patel" userId="a66d4990ec83ac90" providerId="LiveId" clId="{9ACED65B-8597-4060-ACBA-768CABBEE5DE}" dt="2021-07-22T12:12:03.108" v="2670" actId="1076"/>
          <ac:spMkLst>
            <pc:docMk/>
            <pc:sldMk cId="1507332778" sldId="513"/>
            <ac:spMk id="106" creationId="{268A51D2-37BF-410D-9331-20DA86C292A8}"/>
          </ac:spMkLst>
        </pc:spChg>
        <pc:grpChg chg="add del mod">
          <ac:chgData name="Minesh Patel" userId="a66d4990ec83ac90" providerId="LiveId" clId="{9ACED65B-8597-4060-ACBA-768CABBEE5DE}" dt="2021-07-22T11:44:16.363" v="2071" actId="478"/>
          <ac:grpSpMkLst>
            <pc:docMk/>
            <pc:sldMk cId="1507332778" sldId="513"/>
            <ac:grpSpMk id="6" creationId="{F42AC7DD-3733-4E45-8D43-AB27D8CC369A}"/>
          </ac:grpSpMkLst>
        </pc:grpChg>
        <pc:grpChg chg="del mod">
          <ac:chgData name="Minesh Patel" userId="a66d4990ec83ac90" providerId="LiveId" clId="{9ACED65B-8597-4060-ACBA-768CABBEE5DE}" dt="2021-07-22T11:44:16.363" v="2071" actId="478"/>
          <ac:grpSpMkLst>
            <pc:docMk/>
            <pc:sldMk cId="1507332778" sldId="513"/>
            <ac:grpSpMk id="7" creationId="{843AFC36-97CD-45E7-AD6B-E5EC8148EA61}"/>
          </ac:grpSpMkLst>
        </pc:grpChg>
        <pc:grpChg chg="add del mod">
          <ac:chgData name="Minesh Patel" userId="a66d4990ec83ac90" providerId="LiveId" clId="{9ACED65B-8597-4060-ACBA-768CABBEE5DE}" dt="2021-07-22T11:50:47.235" v="2161" actId="165"/>
          <ac:grpSpMkLst>
            <pc:docMk/>
            <pc:sldMk cId="1507332778" sldId="513"/>
            <ac:grpSpMk id="9" creationId="{77F552C8-1A92-413D-A00B-170E60D49195}"/>
          </ac:grpSpMkLst>
        </pc:grpChg>
        <pc:grpChg chg="add mod topLvl">
          <ac:chgData name="Minesh Patel" userId="a66d4990ec83ac90" providerId="LiveId" clId="{9ACED65B-8597-4060-ACBA-768CABBEE5DE}" dt="2021-07-22T11:57:03.229" v="2308" actId="1076"/>
          <ac:grpSpMkLst>
            <pc:docMk/>
            <pc:sldMk cId="1507332778" sldId="513"/>
            <ac:grpSpMk id="60" creationId="{C802A904-AF97-4971-BB8D-BB468450E21A}"/>
          </ac:grpSpMkLst>
        </pc:grpChg>
        <pc:grpChg chg="mod">
          <ac:chgData name="Minesh Patel" userId="a66d4990ec83ac90" providerId="LiveId" clId="{9ACED65B-8597-4060-ACBA-768CABBEE5DE}" dt="2021-07-22T11:50:47.235" v="2161" actId="165"/>
          <ac:grpSpMkLst>
            <pc:docMk/>
            <pc:sldMk cId="1507332778" sldId="513"/>
            <ac:grpSpMk id="61" creationId="{D9749748-D5E2-4728-B9D4-D42F7479E363}"/>
          </ac:grpSpMkLst>
        </pc:grpChg>
        <pc:grpChg chg="mod">
          <ac:chgData name="Minesh Patel" userId="a66d4990ec83ac90" providerId="LiveId" clId="{9ACED65B-8597-4060-ACBA-768CABBEE5DE}" dt="2021-07-22T11:50:47.235" v="2161" actId="165"/>
          <ac:grpSpMkLst>
            <pc:docMk/>
            <pc:sldMk cId="1507332778" sldId="513"/>
            <ac:grpSpMk id="62" creationId="{9434E688-3CA3-4780-8E07-6A2B9A3C4A55}"/>
          </ac:grpSpMkLst>
        </pc:grpChg>
        <pc:grpChg chg="add mod topLvl">
          <ac:chgData name="Minesh Patel" userId="a66d4990ec83ac90" providerId="LiveId" clId="{9ACED65B-8597-4060-ACBA-768CABBEE5DE}" dt="2021-07-22T11:57:03.229" v="2308" actId="1076"/>
          <ac:grpSpMkLst>
            <pc:docMk/>
            <pc:sldMk cId="1507332778" sldId="513"/>
            <ac:grpSpMk id="78" creationId="{77E79C94-8B93-4471-A732-FD03CAD2F6BA}"/>
          </ac:grpSpMkLst>
        </pc:grpChg>
        <pc:grpChg chg="mod">
          <ac:chgData name="Minesh Patel" userId="a66d4990ec83ac90" providerId="LiveId" clId="{9ACED65B-8597-4060-ACBA-768CABBEE5DE}" dt="2021-07-22T11:50:47.235" v="2161" actId="165"/>
          <ac:grpSpMkLst>
            <pc:docMk/>
            <pc:sldMk cId="1507332778" sldId="513"/>
            <ac:grpSpMk id="86" creationId="{85636A2C-630B-4814-AA0F-C813231F4235}"/>
          </ac:grpSpMkLst>
        </pc:grpChg>
        <pc:grpChg chg="add del mod">
          <ac:chgData name="Minesh Patel" userId="a66d4990ec83ac90" providerId="LiveId" clId="{9ACED65B-8597-4060-ACBA-768CABBEE5DE}" dt="2021-07-22T11:53:23.073" v="2231" actId="478"/>
          <ac:grpSpMkLst>
            <pc:docMk/>
            <pc:sldMk cId="1507332778" sldId="513"/>
            <ac:grpSpMk id="96" creationId="{8559C36E-2120-4AF8-BC16-1B35E7441603}"/>
          </ac:grpSpMkLst>
        </pc:grpChg>
        <pc:picChg chg="add mod">
          <ac:chgData name="Minesh Patel" userId="a66d4990ec83ac90" providerId="LiveId" clId="{9ACED65B-8597-4060-ACBA-768CABBEE5DE}" dt="2021-07-22T11:57:03.229" v="2308" actId="1076"/>
          <ac:picMkLst>
            <pc:docMk/>
            <pc:sldMk cId="1507332778" sldId="513"/>
            <ac:picMk id="3" creationId="{82E63A21-9831-4F3E-B7D3-AC8787958CCE}"/>
          </ac:picMkLst>
        </pc:picChg>
        <pc:cxnChg chg="del mod">
          <ac:chgData name="Minesh Patel" userId="a66d4990ec83ac90" providerId="LiveId" clId="{9ACED65B-8597-4060-ACBA-768CABBEE5DE}" dt="2021-07-22T11:44:16.363" v="2071" actId="478"/>
          <ac:cxnSpMkLst>
            <pc:docMk/>
            <pc:sldMk cId="1507332778" sldId="513"/>
            <ac:cxnSpMk id="50" creationId="{48669FE0-F67D-4109-BFC3-B674ADDC3508}"/>
          </ac:cxnSpMkLst>
        </pc:cxnChg>
        <pc:cxnChg chg="add mod">
          <ac:chgData name="Minesh Patel" userId="a66d4990ec83ac90" providerId="LiveId" clId="{9ACED65B-8597-4060-ACBA-768CABBEE5DE}" dt="2021-07-22T11:57:03.229" v="2308" actId="1076"/>
          <ac:cxnSpMkLst>
            <pc:docMk/>
            <pc:sldMk cId="1507332778" sldId="513"/>
            <ac:cxnSpMk id="59" creationId="{63F6D2AA-3B9D-4E73-B301-CA7640EA6398}"/>
          </ac:cxnSpMkLst>
        </pc:cxnChg>
        <pc:cxnChg chg="mod">
          <ac:chgData name="Minesh Patel" userId="a66d4990ec83ac90" providerId="LiveId" clId="{9ACED65B-8597-4060-ACBA-768CABBEE5DE}" dt="2021-07-22T11:55:08.900" v="2253" actId="1582"/>
          <ac:cxnSpMkLst>
            <pc:docMk/>
            <pc:sldMk cId="1507332778" sldId="513"/>
            <ac:cxnSpMk id="64" creationId="{753BD468-534E-41FD-A747-7DFB9801704F}"/>
          </ac:cxnSpMkLst>
        </pc:cxnChg>
        <pc:cxnChg chg="mod">
          <ac:chgData name="Minesh Patel" userId="a66d4990ec83ac90" providerId="LiveId" clId="{9ACED65B-8597-4060-ACBA-768CABBEE5DE}" dt="2021-07-22T11:55:08.900" v="2253" actId="1582"/>
          <ac:cxnSpMkLst>
            <pc:docMk/>
            <pc:sldMk cId="1507332778" sldId="513"/>
            <ac:cxnSpMk id="65" creationId="{EF234E6E-7B47-47E1-9452-4BA46F4005DD}"/>
          </ac:cxnSpMkLst>
        </pc:cxnChg>
        <pc:cxnChg chg="mod">
          <ac:chgData name="Minesh Patel" userId="a66d4990ec83ac90" providerId="LiveId" clId="{9ACED65B-8597-4060-ACBA-768CABBEE5DE}" dt="2021-07-22T11:55:08.900" v="2253" actId="1582"/>
          <ac:cxnSpMkLst>
            <pc:docMk/>
            <pc:sldMk cId="1507332778" sldId="513"/>
            <ac:cxnSpMk id="66" creationId="{62F3DBCE-80BC-4432-BC94-5F2B19FEF9B3}"/>
          </ac:cxnSpMkLst>
        </pc:cxnChg>
        <pc:cxnChg chg="mod">
          <ac:chgData name="Minesh Patel" userId="a66d4990ec83ac90" providerId="LiveId" clId="{9ACED65B-8597-4060-ACBA-768CABBEE5DE}" dt="2021-07-22T11:55:08.900" v="2253" actId="1582"/>
          <ac:cxnSpMkLst>
            <pc:docMk/>
            <pc:sldMk cId="1507332778" sldId="513"/>
            <ac:cxnSpMk id="67" creationId="{706E3713-E818-45A5-8ACC-D955FD13DB97}"/>
          </ac:cxnSpMkLst>
        </pc:cxnChg>
        <pc:cxnChg chg="mod">
          <ac:chgData name="Minesh Patel" userId="a66d4990ec83ac90" providerId="LiveId" clId="{9ACED65B-8597-4060-ACBA-768CABBEE5DE}" dt="2021-07-22T11:55:08.900" v="2253" actId="1582"/>
          <ac:cxnSpMkLst>
            <pc:docMk/>
            <pc:sldMk cId="1507332778" sldId="513"/>
            <ac:cxnSpMk id="68" creationId="{7F9657AE-A094-4522-A313-7F094F252026}"/>
          </ac:cxnSpMkLst>
        </pc:cxnChg>
        <pc:cxnChg chg="mod">
          <ac:chgData name="Minesh Patel" userId="a66d4990ec83ac90" providerId="LiveId" clId="{9ACED65B-8597-4060-ACBA-768CABBEE5DE}" dt="2021-07-22T11:55:08.900" v="2253" actId="1582"/>
          <ac:cxnSpMkLst>
            <pc:docMk/>
            <pc:sldMk cId="1507332778" sldId="513"/>
            <ac:cxnSpMk id="69" creationId="{29892171-0777-4338-89A0-D7D5FE48737F}"/>
          </ac:cxnSpMkLst>
        </pc:cxnChg>
        <pc:cxnChg chg="mod">
          <ac:chgData name="Minesh Patel" userId="a66d4990ec83ac90" providerId="LiveId" clId="{9ACED65B-8597-4060-ACBA-768CABBEE5DE}" dt="2021-07-22T11:55:08.900" v="2253" actId="1582"/>
          <ac:cxnSpMkLst>
            <pc:docMk/>
            <pc:sldMk cId="1507332778" sldId="513"/>
            <ac:cxnSpMk id="70" creationId="{D5B3B855-5459-4BB2-A2CD-12340D7AAC3E}"/>
          </ac:cxnSpMkLst>
        </pc:cxnChg>
        <pc:cxnChg chg="mod">
          <ac:chgData name="Minesh Patel" userId="a66d4990ec83ac90" providerId="LiveId" clId="{9ACED65B-8597-4060-ACBA-768CABBEE5DE}" dt="2021-07-22T11:55:08.900" v="2253" actId="1582"/>
          <ac:cxnSpMkLst>
            <pc:docMk/>
            <pc:sldMk cId="1507332778" sldId="513"/>
            <ac:cxnSpMk id="71" creationId="{97BDCFDA-6713-4B28-BEE2-74DAE4A8B018}"/>
          </ac:cxnSpMkLst>
        </pc:cxnChg>
        <pc:cxnChg chg="mod">
          <ac:chgData name="Minesh Patel" userId="a66d4990ec83ac90" providerId="LiveId" clId="{9ACED65B-8597-4060-ACBA-768CABBEE5DE}" dt="2021-07-22T11:55:08.900" v="2253" actId="1582"/>
          <ac:cxnSpMkLst>
            <pc:docMk/>
            <pc:sldMk cId="1507332778" sldId="513"/>
            <ac:cxnSpMk id="72" creationId="{05CB6195-F716-489E-AA35-26FFD97B1DD0}"/>
          </ac:cxnSpMkLst>
        </pc:cxnChg>
        <pc:cxnChg chg="mod">
          <ac:chgData name="Minesh Patel" userId="a66d4990ec83ac90" providerId="LiveId" clId="{9ACED65B-8597-4060-ACBA-768CABBEE5DE}" dt="2021-07-22T11:55:08.900" v="2253" actId="1582"/>
          <ac:cxnSpMkLst>
            <pc:docMk/>
            <pc:sldMk cId="1507332778" sldId="513"/>
            <ac:cxnSpMk id="73" creationId="{2EC0995B-DD0B-4695-BE10-859962925AAC}"/>
          </ac:cxnSpMkLst>
        </pc:cxnChg>
        <pc:cxnChg chg="mod">
          <ac:chgData name="Minesh Patel" userId="a66d4990ec83ac90" providerId="LiveId" clId="{9ACED65B-8597-4060-ACBA-768CABBEE5DE}" dt="2021-07-22T11:55:08.900" v="2253" actId="1582"/>
          <ac:cxnSpMkLst>
            <pc:docMk/>
            <pc:sldMk cId="1507332778" sldId="513"/>
            <ac:cxnSpMk id="74" creationId="{3795B63E-DFDA-4C32-B8CE-89251CBF6116}"/>
          </ac:cxnSpMkLst>
        </pc:cxnChg>
        <pc:cxnChg chg="mod">
          <ac:chgData name="Minesh Patel" userId="a66d4990ec83ac90" providerId="LiveId" clId="{9ACED65B-8597-4060-ACBA-768CABBEE5DE}" dt="2021-07-22T11:55:08.900" v="2253" actId="1582"/>
          <ac:cxnSpMkLst>
            <pc:docMk/>
            <pc:sldMk cId="1507332778" sldId="513"/>
            <ac:cxnSpMk id="75" creationId="{F4428D4B-799F-4580-B4B1-CB3BF6AD0664}"/>
          </ac:cxnSpMkLst>
        </pc:cxnChg>
        <pc:cxnChg chg="mod">
          <ac:chgData name="Minesh Patel" userId="a66d4990ec83ac90" providerId="LiveId" clId="{9ACED65B-8597-4060-ACBA-768CABBEE5DE}" dt="2021-07-22T11:55:08.900" v="2253" actId="1582"/>
          <ac:cxnSpMkLst>
            <pc:docMk/>
            <pc:sldMk cId="1507332778" sldId="513"/>
            <ac:cxnSpMk id="76" creationId="{0C80C848-00D0-417A-AC34-717385E0B6CC}"/>
          </ac:cxnSpMkLst>
        </pc:cxnChg>
        <pc:cxnChg chg="mod">
          <ac:chgData name="Minesh Patel" userId="a66d4990ec83ac90" providerId="LiveId" clId="{9ACED65B-8597-4060-ACBA-768CABBEE5DE}" dt="2021-07-22T11:55:08.900" v="2253" actId="1582"/>
          <ac:cxnSpMkLst>
            <pc:docMk/>
            <pc:sldMk cId="1507332778" sldId="513"/>
            <ac:cxnSpMk id="77" creationId="{B9BDFC1C-7F0B-4E15-910C-5236C54896F0}"/>
          </ac:cxnSpMkLst>
        </pc:cxnChg>
        <pc:cxnChg chg="add mod topLvl">
          <ac:chgData name="Minesh Patel" userId="a66d4990ec83ac90" providerId="LiveId" clId="{9ACED65B-8597-4060-ACBA-768CABBEE5DE}" dt="2021-07-22T11:57:03.229" v="2308" actId="1076"/>
          <ac:cxnSpMkLst>
            <pc:docMk/>
            <pc:sldMk cId="1507332778" sldId="513"/>
            <ac:cxnSpMk id="92" creationId="{8244A286-114A-4AE5-87A3-780522FD0128}"/>
          </ac:cxnSpMkLst>
        </pc:cxnChg>
        <pc:cxnChg chg="add mod">
          <ac:chgData name="Minesh Patel" userId="a66d4990ec83ac90" providerId="LiveId" clId="{9ACED65B-8597-4060-ACBA-768CABBEE5DE}" dt="2021-07-22T12:11:12.003" v="2620" actId="14100"/>
          <ac:cxnSpMkLst>
            <pc:docMk/>
            <pc:sldMk cId="1507332778" sldId="513"/>
            <ac:cxnSpMk id="99" creationId="{3A56690D-EBCB-4BB1-9677-40D94B7B3546}"/>
          </ac:cxnSpMkLst>
        </pc:cxnChg>
        <pc:cxnChg chg="add mod">
          <ac:chgData name="Minesh Patel" userId="a66d4990ec83ac90" providerId="LiveId" clId="{9ACED65B-8597-4060-ACBA-768CABBEE5DE}" dt="2021-07-22T12:11:09.846" v="2619" actId="14100"/>
          <ac:cxnSpMkLst>
            <pc:docMk/>
            <pc:sldMk cId="1507332778" sldId="513"/>
            <ac:cxnSpMk id="101" creationId="{4BA324F2-E375-474E-84D9-FD1B14CA4D31}"/>
          </ac:cxnSpMkLst>
        </pc:cxnChg>
      </pc:sldChg>
      <pc:sldChg chg="addSp delSp modSp add mod">
        <pc:chgData name="Minesh Patel" userId="a66d4990ec83ac90" providerId="LiveId" clId="{9ACED65B-8597-4060-ACBA-768CABBEE5DE}" dt="2021-07-22T12:09:12.293" v="2588" actId="14100"/>
        <pc:sldMkLst>
          <pc:docMk/>
          <pc:sldMk cId="1958965602" sldId="514"/>
        </pc:sldMkLst>
        <pc:spChg chg="mod topLvl">
          <ac:chgData name="Minesh Patel" userId="a66d4990ec83ac90" providerId="LiveId" clId="{9ACED65B-8597-4060-ACBA-768CABBEE5DE}" dt="2021-07-22T12:02:28.372" v="2423" actId="164"/>
          <ac:spMkLst>
            <pc:docMk/>
            <pc:sldMk cId="1958965602" sldId="514"/>
            <ac:spMk id="10" creationId="{D47C2D13-AE52-4712-9CE9-1BF6BB336169}"/>
          </ac:spMkLst>
        </pc:spChg>
        <pc:spChg chg="add del mod">
          <ac:chgData name="Minesh Patel" userId="a66d4990ec83ac90" providerId="LiveId" clId="{9ACED65B-8597-4060-ACBA-768CABBEE5DE}" dt="2021-07-22T12:05:41.830" v="2511" actId="478"/>
          <ac:spMkLst>
            <pc:docMk/>
            <pc:sldMk cId="1958965602" sldId="514"/>
            <ac:spMk id="11" creationId="{2498199F-12A6-49BB-81EF-8DACC1A90B58}"/>
          </ac:spMkLst>
        </pc:spChg>
        <pc:spChg chg="add mod">
          <ac:chgData name="Minesh Patel" userId="a66d4990ec83ac90" providerId="LiveId" clId="{9ACED65B-8597-4060-ACBA-768CABBEE5DE}" dt="2021-07-22T12:08:55.012" v="2585" actId="1076"/>
          <ac:spMkLst>
            <pc:docMk/>
            <pc:sldMk cId="1958965602" sldId="514"/>
            <ac:spMk id="57" creationId="{4DA2785E-901D-4987-A2BD-26CFC39AB337}"/>
          </ac:spMkLst>
        </pc:spChg>
        <pc:spChg chg="add mod">
          <ac:chgData name="Minesh Patel" userId="a66d4990ec83ac90" providerId="LiveId" clId="{9ACED65B-8597-4060-ACBA-768CABBEE5DE}" dt="2021-07-22T12:08:55.012" v="2585" actId="1076"/>
          <ac:spMkLst>
            <pc:docMk/>
            <pc:sldMk cId="1958965602" sldId="514"/>
            <ac:spMk id="59" creationId="{8A8122D0-C596-4B89-BCF8-85649CE3E8FF}"/>
          </ac:spMkLst>
        </pc:spChg>
        <pc:spChg chg="add mod">
          <ac:chgData name="Minesh Patel" userId="a66d4990ec83ac90" providerId="LiveId" clId="{9ACED65B-8597-4060-ACBA-768CABBEE5DE}" dt="2021-07-22T12:08:55.012" v="2585" actId="1076"/>
          <ac:spMkLst>
            <pc:docMk/>
            <pc:sldMk cId="1958965602" sldId="514"/>
            <ac:spMk id="73" creationId="{31610C7D-367C-4437-8234-FD17E76CC46F}"/>
          </ac:spMkLst>
        </pc:spChg>
        <pc:spChg chg="del">
          <ac:chgData name="Minesh Patel" userId="a66d4990ec83ac90" providerId="LiveId" clId="{9ACED65B-8597-4060-ACBA-768CABBEE5DE}" dt="2021-07-22T12:02:00.575" v="2414" actId="478"/>
          <ac:spMkLst>
            <pc:docMk/>
            <pc:sldMk cId="1958965602" sldId="514"/>
            <ac:spMk id="77" creationId="{235A71D8-7755-4D4D-8094-1FFE29EB80E3}"/>
          </ac:spMkLst>
        </pc:spChg>
        <pc:spChg chg="del">
          <ac:chgData name="Minesh Patel" userId="a66d4990ec83ac90" providerId="LiveId" clId="{9ACED65B-8597-4060-ACBA-768CABBEE5DE}" dt="2021-07-22T12:02:00.575" v="2414" actId="478"/>
          <ac:spMkLst>
            <pc:docMk/>
            <pc:sldMk cId="1958965602" sldId="514"/>
            <ac:spMk id="78" creationId="{7C7F52BC-49E6-409C-B276-2F594B3D3C20}"/>
          </ac:spMkLst>
        </pc:spChg>
        <pc:spChg chg="mod">
          <ac:chgData name="Minesh Patel" userId="a66d4990ec83ac90" providerId="LiveId" clId="{9ACED65B-8597-4060-ACBA-768CABBEE5DE}" dt="2021-07-22T12:02:00.979" v="2415"/>
          <ac:spMkLst>
            <pc:docMk/>
            <pc:sldMk cId="1958965602" sldId="514"/>
            <ac:spMk id="80" creationId="{B09A0E23-A808-431E-A2AC-65E6D5B3B1FF}"/>
          </ac:spMkLst>
        </pc:spChg>
        <pc:spChg chg="mod">
          <ac:chgData name="Minesh Patel" userId="a66d4990ec83ac90" providerId="LiveId" clId="{9ACED65B-8597-4060-ACBA-768CABBEE5DE}" dt="2021-07-22T12:08:55.012" v="2585" actId="1076"/>
          <ac:spMkLst>
            <pc:docMk/>
            <pc:sldMk cId="1958965602" sldId="514"/>
            <ac:spMk id="85" creationId="{FFD63072-E76D-4DB9-B262-CCBA0C03D579}"/>
          </ac:spMkLst>
        </pc:spChg>
        <pc:spChg chg="del">
          <ac:chgData name="Minesh Patel" userId="a66d4990ec83ac90" providerId="LiveId" clId="{9ACED65B-8597-4060-ACBA-768CABBEE5DE}" dt="2021-07-22T12:02:00.575" v="2414" actId="478"/>
          <ac:spMkLst>
            <pc:docMk/>
            <pc:sldMk cId="1958965602" sldId="514"/>
            <ac:spMk id="86" creationId="{645FAA40-DB93-4871-8C5B-D6400BDF81A5}"/>
          </ac:spMkLst>
        </pc:spChg>
        <pc:spChg chg="mod">
          <ac:chgData name="Minesh Patel" userId="a66d4990ec83ac90" providerId="LiveId" clId="{9ACED65B-8597-4060-ACBA-768CABBEE5DE}" dt="2021-07-22T12:08:55.012" v="2585" actId="1076"/>
          <ac:spMkLst>
            <pc:docMk/>
            <pc:sldMk cId="1958965602" sldId="514"/>
            <ac:spMk id="88" creationId="{EAABDD0E-02E6-43D8-A80A-6C8D5519E15F}"/>
          </ac:spMkLst>
        </pc:spChg>
        <pc:spChg chg="mod">
          <ac:chgData name="Minesh Patel" userId="a66d4990ec83ac90" providerId="LiveId" clId="{9ACED65B-8597-4060-ACBA-768CABBEE5DE}" dt="2021-07-22T12:09:02.714" v="2587" actId="1076"/>
          <ac:spMkLst>
            <pc:docMk/>
            <pc:sldMk cId="1958965602" sldId="514"/>
            <ac:spMk id="90" creationId="{FFC7C560-56CD-48EF-9905-B06F0046AE65}"/>
          </ac:spMkLst>
        </pc:spChg>
        <pc:spChg chg="mod">
          <ac:chgData name="Minesh Patel" userId="a66d4990ec83ac90" providerId="LiveId" clId="{9ACED65B-8597-4060-ACBA-768CABBEE5DE}" dt="2021-07-22T12:02:00.979" v="2415"/>
          <ac:spMkLst>
            <pc:docMk/>
            <pc:sldMk cId="1958965602" sldId="514"/>
            <ac:spMk id="100" creationId="{6B56D025-F4F5-4AE8-BB7C-46D14858D4EF}"/>
          </ac:spMkLst>
        </pc:spChg>
        <pc:spChg chg="mod">
          <ac:chgData name="Minesh Patel" userId="a66d4990ec83ac90" providerId="LiveId" clId="{9ACED65B-8597-4060-ACBA-768CABBEE5DE}" dt="2021-07-22T12:02:00.979" v="2415"/>
          <ac:spMkLst>
            <pc:docMk/>
            <pc:sldMk cId="1958965602" sldId="514"/>
            <ac:spMk id="101" creationId="{5B645853-2DBC-49BF-A856-443B245A490A}"/>
          </ac:spMkLst>
        </pc:spChg>
        <pc:spChg chg="mod">
          <ac:chgData name="Minesh Patel" userId="a66d4990ec83ac90" providerId="LiveId" clId="{9ACED65B-8597-4060-ACBA-768CABBEE5DE}" dt="2021-07-22T12:02:00.979" v="2415"/>
          <ac:spMkLst>
            <pc:docMk/>
            <pc:sldMk cId="1958965602" sldId="514"/>
            <ac:spMk id="102" creationId="{8C2737DC-1373-4A19-B2D2-091208C623BD}"/>
          </ac:spMkLst>
        </pc:spChg>
        <pc:spChg chg="mod">
          <ac:chgData name="Minesh Patel" userId="a66d4990ec83ac90" providerId="LiveId" clId="{9ACED65B-8597-4060-ACBA-768CABBEE5DE}" dt="2021-07-22T12:02:00.979" v="2415"/>
          <ac:spMkLst>
            <pc:docMk/>
            <pc:sldMk cId="1958965602" sldId="514"/>
            <ac:spMk id="103" creationId="{94879A8E-981C-4E9C-B19F-FC22DE0A4585}"/>
          </ac:spMkLst>
        </pc:spChg>
        <pc:spChg chg="mod">
          <ac:chgData name="Minesh Patel" userId="a66d4990ec83ac90" providerId="LiveId" clId="{9ACED65B-8597-4060-ACBA-768CABBEE5DE}" dt="2021-07-22T12:02:00.979" v="2415"/>
          <ac:spMkLst>
            <pc:docMk/>
            <pc:sldMk cId="1958965602" sldId="514"/>
            <ac:spMk id="104" creationId="{CC4319E1-10CF-4FD9-A9AD-899A53548DA8}"/>
          </ac:spMkLst>
        </pc:spChg>
        <pc:spChg chg="mod">
          <ac:chgData name="Minesh Patel" userId="a66d4990ec83ac90" providerId="LiveId" clId="{9ACED65B-8597-4060-ACBA-768CABBEE5DE}" dt="2021-07-22T12:02:00.979" v="2415"/>
          <ac:spMkLst>
            <pc:docMk/>
            <pc:sldMk cId="1958965602" sldId="514"/>
            <ac:spMk id="105" creationId="{98DFDAF6-120E-41BA-8096-9645443627FD}"/>
          </ac:spMkLst>
        </pc:spChg>
        <pc:spChg chg="mod">
          <ac:chgData name="Minesh Patel" userId="a66d4990ec83ac90" providerId="LiveId" clId="{9ACED65B-8597-4060-ACBA-768CABBEE5DE}" dt="2021-07-22T12:02:00.979" v="2415"/>
          <ac:spMkLst>
            <pc:docMk/>
            <pc:sldMk cId="1958965602" sldId="514"/>
            <ac:spMk id="106" creationId="{918709C5-7B54-4160-93CC-E12146043DC6}"/>
          </ac:spMkLst>
        </pc:spChg>
        <pc:spChg chg="mod">
          <ac:chgData name="Minesh Patel" userId="a66d4990ec83ac90" providerId="LiveId" clId="{9ACED65B-8597-4060-ACBA-768CABBEE5DE}" dt="2021-07-22T12:02:00.979" v="2415"/>
          <ac:spMkLst>
            <pc:docMk/>
            <pc:sldMk cId="1958965602" sldId="514"/>
            <ac:spMk id="108" creationId="{0CD602F7-38A9-4721-896E-18F5F82A8BF6}"/>
          </ac:spMkLst>
        </pc:spChg>
        <pc:spChg chg="mod">
          <ac:chgData name="Minesh Patel" userId="a66d4990ec83ac90" providerId="LiveId" clId="{9ACED65B-8597-4060-ACBA-768CABBEE5DE}" dt="2021-07-22T12:02:00.979" v="2415"/>
          <ac:spMkLst>
            <pc:docMk/>
            <pc:sldMk cId="1958965602" sldId="514"/>
            <ac:spMk id="109" creationId="{358E9216-747E-4C17-9045-C755EDB23DBA}"/>
          </ac:spMkLst>
        </pc:spChg>
        <pc:spChg chg="mod">
          <ac:chgData name="Minesh Patel" userId="a66d4990ec83ac90" providerId="LiveId" clId="{9ACED65B-8597-4060-ACBA-768CABBEE5DE}" dt="2021-07-22T12:02:00.979" v="2415"/>
          <ac:spMkLst>
            <pc:docMk/>
            <pc:sldMk cId="1958965602" sldId="514"/>
            <ac:spMk id="110" creationId="{6F50EDA9-C3AF-479A-B784-D718D7D23C5C}"/>
          </ac:spMkLst>
        </pc:spChg>
        <pc:spChg chg="mod">
          <ac:chgData name="Minesh Patel" userId="a66d4990ec83ac90" providerId="LiveId" clId="{9ACED65B-8597-4060-ACBA-768CABBEE5DE}" dt="2021-07-22T12:02:00.979" v="2415"/>
          <ac:spMkLst>
            <pc:docMk/>
            <pc:sldMk cId="1958965602" sldId="514"/>
            <ac:spMk id="111" creationId="{741772AB-15F9-4A71-8124-26A9E618AD39}"/>
          </ac:spMkLst>
        </pc:spChg>
        <pc:spChg chg="mod">
          <ac:chgData name="Minesh Patel" userId="a66d4990ec83ac90" providerId="LiveId" clId="{9ACED65B-8597-4060-ACBA-768CABBEE5DE}" dt="2021-07-22T12:02:00.979" v="2415"/>
          <ac:spMkLst>
            <pc:docMk/>
            <pc:sldMk cId="1958965602" sldId="514"/>
            <ac:spMk id="112" creationId="{7138554B-BA57-4AB3-BB75-670709A4216B}"/>
          </ac:spMkLst>
        </pc:spChg>
        <pc:spChg chg="add mod">
          <ac:chgData name="Minesh Patel" userId="a66d4990ec83ac90" providerId="LiveId" clId="{9ACED65B-8597-4060-ACBA-768CABBEE5DE}" dt="2021-07-22T12:08:55.012" v="2585" actId="1076"/>
          <ac:spMkLst>
            <pc:docMk/>
            <pc:sldMk cId="1958965602" sldId="514"/>
            <ac:spMk id="114" creationId="{A03BCA00-D0A0-4403-82B5-F30A9A4A01C6}"/>
          </ac:spMkLst>
        </pc:spChg>
        <pc:spChg chg="add mod">
          <ac:chgData name="Minesh Patel" userId="a66d4990ec83ac90" providerId="LiveId" clId="{9ACED65B-8597-4060-ACBA-768CABBEE5DE}" dt="2021-07-22T12:08:55.012" v="2585" actId="1076"/>
          <ac:spMkLst>
            <pc:docMk/>
            <pc:sldMk cId="1958965602" sldId="514"/>
            <ac:spMk id="115" creationId="{5B2D2D88-A97E-4465-98FF-FF508F76A2C1}"/>
          </ac:spMkLst>
        </pc:spChg>
        <pc:spChg chg="add mod">
          <ac:chgData name="Minesh Patel" userId="a66d4990ec83ac90" providerId="LiveId" clId="{9ACED65B-8597-4060-ACBA-768CABBEE5DE}" dt="2021-07-22T12:08:55.012" v="2585" actId="1076"/>
          <ac:spMkLst>
            <pc:docMk/>
            <pc:sldMk cId="1958965602" sldId="514"/>
            <ac:spMk id="116" creationId="{A789B396-1A2E-44E1-8BA6-A98C4B21A372}"/>
          </ac:spMkLst>
        </pc:spChg>
        <pc:spChg chg="add mod">
          <ac:chgData name="Minesh Patel" userId="a66d4990ec83ac90" providerId="LiveId" clId="{9ACED65B-8597-4060-ACBA-768CABBEE5DE}" dt="2021-07-22T12:08:55.012" v="2585" actId="1076"/>
          <ac:spMkLst>
            <pc:docMk/>
            <pc:sldMk cId="1958965602" sldId="514"/>
            <ac:spMk id="119" creationId="{D21CF642-AA36-482F-9371-B883253E710F}"/>
          </ac:spMkLst>
        </pc:spChg>
        <pc:spChg chg="add del mod">
          <ac:chgData name="Minesh Patel" userId="a66d4990ec83ac90" providerId="LiveId" clId="{9ACED65B-8597-4060-ACBA-768CABBEE5DE}" dt="2021-07-22T12:06:07.876" v="2520" actId="478"/>
          <ac:spMkLst>
            <pc:docMk/>
            <pc:sldMk cId="1958965602" sldId="514"/>
            <ac:spMk id="120" creationId="{07A63BD6-9FC2-4C5A-A1A3-A006CD7570C2}"/>
          </ac:spMkLst>
        </pc:spChg>
        <pc:spChg chg="add mod">
          <ac:chgData name="Minesh Patel" userId="a66d4990ec83ac90" providerId="LiveId" clId="{9ACED65B-8597-4060-ACBA-768CABBEE5DE}" dt="2021-07-22T12:08:19.383" v="2575" actId="1076"/>
          <ac:spMkLst>
            <pc:docMk/>
            <pc:sldMk cId="1958965602" sldId="514"/>
            <ac:spMk id="121" creationId="{2E3AB560-D726-436D-AE7D-824285896985}"/>
          </ac:spMkLst>
        </pc:spChg>
        <pc:spChg chg="add del mod">
          <ac:chgData name="Minesh Patel" userId="a66d4990ec83ac90" providerId="LiveId" clId="{9ACED65B-8597-4060-ACBA-768CABBEE5DE}" dt="2021-07-22T12:06:07.876" v="2520" actId="478"/>
          <ac:spMkLst>
            <pc:docMk/>
            <pc:sldMk cId="1958965602" sldId="514"/>
            <ac:spMk id="122" creationId="{5322D535-CA67-45F6-9A05-C1BCA8E08FE3}"/>
          </ac:spMkLst>
        </pc:spChg>
        <pc:spChg chg="add mod ord">
          <ac:chgData name="Minesh Patel" userId="a66d4990ec83ac90" providerId="LiveId" clId="{9ACED65B-8597-4060-ACBA-768CABBEE5DE}" dt="2021-07-22T12:09:12.293" v="2588" actId="14100"/>
          <ac:spMkLst>
            <pc:docMk/>
            <pc:sldMk cId="1958965602" sldId="514"/>
            <ac:spMk id="123" creationId="{248F90AE-AF26-4824-B43A-434D4E38EC0E}"/>
          </ac:spMkLst>
        </pc:spChg>
        <pc:spChg chg="mod ord">
          <ac:chgData name="Minesh Patel" userId="a66d4990ec83ac90" providerId="LiveId" clId="{9ACED65B-8597-4060-ACBA-768CABBEE5DE}" dt="2021-07-22T12:08:00.850" v="2568" actId="14100"/>
          <ac:spMkLst>
            <pc:docMk/>
            <pc:sldMk cId="1958965602" sldId="514"/>
            <ac:spMk id="125" creationId="{B4B84ADC-3DE3-4540-83EB-ADB3D114BCAE}"/>
          </ac:spMkLst>
        </pc:spChg>
        <pc:spChg chg="mod">
          <ac:chgData name="Minesh Patel" userId="a66d4990ec83ac90" providerId="LiveId" clId="{9ACED65B-8597-4060-ACBA-768CABBEE5DE}" dt="2021-07-22T12:08:21.968" v="2576" actId="1076"/>
          <ac:spMkLst>
            <pc:docMk/>
            <pc:sldMk cId="1958965602" sldId="514"/>
            <ac:spMk id="126" creationId="{AB91E692-A26B-4B91-A02A-8D17F8CEA3CB}"/>
          </ac:spMkLst>
        </pc:spChg>
        <pc:spChg chg="add del">
          <ac:chgData name="Minesh Patel" userId="a66d4990ec83ac90" providerId="LiveId" clId="{9ACED65B-8597-4060-ACBA-768CABBEE5DE}" dt="2021-07-22T12:07:24.928" v="2561" actId="22"/>
          <ac:spMkLst>
            <pc:docMk/>
            <pc:sldMk cId="1958965602" sldId="514"/>
            <ac:spMk id="127" creationId="{F09A2477-D390-4DE6-8EB9-5C39885AB58F}"/>
          </ac:spMkLst>
        </pc:spChg>
        <pc:spChg chg="add mod">
          <ac:chgData name="Minesh Patel" userId="a66d4990ec83ac90" providerId="LiveId" clId="{9ACED65B-8597-4060-ACBA-768CABBEE5DE}" dt="2021-07-22T12:09:02.714" v="2587" actId="1076"/>
          <ac:spMkLst>
            <pc:docMk/>
            <pc:sldMk cId="1958965602" sldId="514"/>
            <ac:spMk id="128" creationId="{46E9D4D6-E83D-4455-9A63-9D25DF97029E}"/>
          </ac:spMkLst>
        </pc:spChg>
        <pc:spChg chg="del">
          <ac:chgData name="Minesh Patel" userId="a66d4990ec83ac90" providerId="LiveId" clId="{9ACED65B-8597-4060-ACBA-768CABBEE5DE}" dt="2021-07-22T12:02:00.575" v="2414" actId="478"/>
          <ac:spMkLst>
            <pc:docMk/>
            <pc:sldMk cId="1958965602" sldId="514"/>
            <ac:spMk id="171" creationId="{0B4066AF-E856-4C29-8420-EC7E51702547}"/>
          </ac:spMkLst>
        </pc:spChg>
        <pc:spChg chg="mod">
          <ac:chgData name="Minesh Patel" userId="a66d4990ec83ac90" providerId="LiveId" clId="{9ACED65B-8597-4060-ACBA-768CABBEE5DE}" dt="2021-07-22T12:02:10.242" v="2417" actId="165"/>
          <ac:spMkLst>
            <pc:docMk/>
            <pc:sldMk cId="1958965602" sldId="514"/>
            <ac:spMk id="172" creationId="{6260AD80-F6DE-4765-B2A0-CE2E88DB4F60}"/>
          </ac:spMkLst>
        </pc:spChg>
        <pc:spChg chg="mod">
          <ac:chgData name="Minesh Patel" userId="a66d4990ec83ac90" providerId="LiveId" clId="{9ACED65B-8597-4060-ACBA-768CABBEE5DE}" dt="2021-07-22T12:02:10.242" v="2417" actId="165"/>
          <ac:spMkLst>
            <pc:docMk/>
            <pc:sldMk cId="1958965602" sldId="514"/>
            <ac:spMk id="173" creationId="{978531F8-CFBE-43BA-8D0C-CE58385A26C2}"/>
          </ac:spMkLst>
        </pc:spChg>
        <pc:spChg chg="mod">
          <ac:chgData name="Minesh Patel" userId="a66d4990ec83ac90" providerId="LiveId" clId="{9ACED65B-8597-4060-ACBA-768CABBEE5DE}" dt="2021-07-22T12:08:36.041" v="2578" actId="1076"/>
          <ac:spMkLst>
            <pc:docMk/>
            <pc:sldMk cId="1958965602" sldId="514"/>
            <ac:spMk id="218" creationId="{9D8DA605-FF09-4C71-BC71-84D5873010B6}"/>
          </ac:spMkLst>
        </pc:spChg>
        <pc:grpChg chg="add del mod">
          <ac:chgData name="Minesh Patel" userId="a66d4990ec83ac90" providerId="LiveId" clId="{9ACED65B-8597-4060-ACBA-768CABBEE5DE}" dt="2021-07-22T12:02:10.242" v="2417" actId="165"/>
          <ac:grpSpMkLst>
            <pc:docMk/>
            <pc:sldMk cId="1958965602" sldId="514"/>
            <ac:grpSpMk id="2" creationId="{A1713DAE-C36F-4C5E-8CF0-A32D213FF50C}"/>
          </ac:grpSpMkLst>
        </pc:grpChg>
        <pc:grpChg chg="add mod">
          <ac:chgData name="Minesh Patel" userId="a66d4990ec83ac90" providerId="LiveId" clId="{9ACED65B-8597-4060-ACBA-768CABBEE5DE}" dt="2021-07-22T12:08:55.012" v="2585" actId="1076"/>
          <ac:grpSpMkLst>
            <pc:docMk/>
            <pc:sldMk cId="1958965602" sldId="514"/>
            <ac:grpSpMk id="3" creationId="{644320E0-0106-4542-9F54-3CB0C88378A2}"/>
          </ac:grpSpMkLst>
        </pc:grpChg>
        <pc:grpChg chg="mod topLvl">
          <ac:chgData name="Minesh Patel" userId="a66d4990ec83ac90" providerId="LiveId" clId="{9ACED65B-8597-4060-ACBA-768CABBEE5DE}" dt="2021-07-22T12:02:28.372" v="2423" actId="164"/>
          <ac:grpSpMkLst>
            <pc:docMk/>
            <pc:sldMk cId="1958965602" sldId="514"/>
            <ac:grpSpMk id="8" creationId="{C1F78A3D-B389-428B-90D1-D50D04CFE1E5}"/>
          </ac:grpSpMkLst>
        </pc:grpChg>
        <pc:grpChg chg="add mod ord">
          <ac:chgData name="Minesh Patel" userId="a66d4990ec83ac90" providerId="LiveId" clId="{9ACED65B-8597-4060-ACBA-768CABBEE5DE}" dt="2021-07-22T12:09:02.714" v="2587" actId="1076"/>
          <ac:grpSpMkLst>
            <pc:docMk/>
            <pc:sldMk cId="1958965602" sldId="514"/>
            <ac:grpSpMk id="12" creationId="{49815DCF-7C7C-4C15-BFCB-FDD0C5E2BC5D}"/>
          </ac:grpSpMkLst>
        </pc:grpChg>
        <pc:grpChg chg="del">
          <ac:chgData name="Minesh Patel" userId="a66d4990ec83ac90" providerId="LiveId" clId="{9ACED65B-8597-4060-ACBA-768CABBEE5DE}" dt="2021-07-22T12:02:00.575" v="2414" actId="478"/>
          <ac:grpSpMkLst>
            <pc:docMk/>
            <pc:sldMk cId="1958965602" sldId="514"/>
            <ac:grpSpMk id="39" creationId="{DF2C47BB-B192-40E8-8C1E-1AC2177260B2}"/>
          </ac:grpSpMkLst>
        </pc:grpChg>
        <pc:grpChg chg="del">
          <ac:chgData name="Minesh Patel" userId="a66d4990ec83ac90" providerId="LiveId" clId="{9ACED65B-8597-4060-ACBA-768CABBEE5DE}" dt="2021-07-22T12:02:00.575" v="2414" actId="478"/>
          <ac:grpSpMkLst>
            <pc:docMk/>
            <pc:sldMk cId="1958965602" sldId="514"/>
            <ac:grpSpMk id="58" creationId="{7A4D6F70-887A-4D03-A1A8-100FD9E43574}"/>
          </ac:grpSpMkLst>
        </pc:grpChg>
        <pc:grpChg chg="add mod">
          <ac:chgData name="Minesh Patel" userId="a66d4990ec83ac90" providerId="LiveId" clId="{9ACED65B-8597-4060-ACBA-768CABBEE5DE}" dt="2021-07-22T12:08:55.012" v="2585" actId="1076"/>
          <ac:grpSpMkLst>
            <pc:docMk/>
            <pc:sldMk cId="1958965602" sldId="514"/>
            <ac:grpSpMk id="75" creationId="{4BFC356D-62A7-4518-B7ED-C3FA5A5CC3F3}"/>
          </ac:grpSpMkLst>
        </pc:grpChg>
        <pc:grpChg chg="mod">
          <ac:chgData name="Minesh Patel" userId="a66d4990ec83ac90" providerId="LiveId" clId="{9ACED65B-8597-4060-ACBA-768CABBEE5DE}" dt="2021-07-22T12:02:00.979" v="2415"/>
          <ac:grpSpMkLst>
            <pc:docMk/>
            <pc:sldMk cId="1958965602" sldId="514"/>
            <ac:grpSpMk id="76" creationId="{37D9864E-31F8-4CAC-8638-391F08E30023}"/>
          </ac:grpSpMkLst>
        </pc:grpChg>
        <pc:grpChg chg="mod">
          <ac:chgData name="Minesh Patel" userId="a66d4990ec83ac90" providerId="LiveId" clId="{9ACED65B-8597-4060-ACBA-768CABBEE5DE}" dt="2021-07-22T12:02:00.979" v="2415"/>
          <ac:grpSpMkLst>
            <pc:docMk/>
            <pc:sldMk cId="1958965602" sldId="514"/>
            <ac:grpSpMk id="79" creationId="{E779DBC8-B01B-4DAF-A1B0-CF8E2706BF17}"/>
          </ac:grpSpMkLst>
        </pc:grpChg>
        <pc:grpChg chg="add mod">
          <ac:chgData name="Minesh Patel" userId="a66d4990ec83ac90" providerId="LiveId" clId="{9ACED65B-8597-4060-ACBA-768CABBEE5DE}" dt="2021-07-22T12:08:55.012" v="2585" actId="1076"/>
          <ac:grpSpMkLst>
            <pc:docMk/>
            <pc:sldMk cId="1958965602" sldId="514"/>
            <ac:grpSpMk id="99" creationId="{C3B5586E-2C76-4C1C-B228-BCAFF458F38C}"/>
          </ac:grpSpMkLst>
        </pc:grpChg>
        <pc:grpChg chg="mod">
          <ac:chgData name="Minesh Patel" userId="a66d4990ec83ac90" providerId="LiveId" clId="{9ACED65B-8597-4060-ACBA-768CABBEE5DE}" dt="2021-07-22T12:02:00.979" v="2415"/>
          <ac:grpSpMkLst>
            <pc:docMk/>
            <pc:sldMk cId="1958965602" sldId="514"/>
            <ac:grpSpMk id="107" creationId="{82D9A1CA-6259-451B-9CBF-D4E37DF4A18D}"/>
          </ac:grpSpMkLst>
        </pc:grpChg>
        <pc:grpChg chg="add mod ord">
          <ac:chgData name="Minesh Patel" userId="a66d4990ec83ac90" providerId="LiveId" clId="{9ACED65B-8597-4060-ACBA-768CABBEE5DE}" dt="2021-07-22T12:09:02.714" v="2587" actId="1076"/>
          <ac:grpSpMkLst>
            <pc:docMk/>
            <pc:sldMk cId="1958965602" sldId="514"/>
            <ac:grpSpMk id="124" creationId="{35015E92-3F89-4D45-BD62-82C902E32407}"/>
          </ac:grpSpMkLst>
        </pc:grpChg>
        <pc:graphicFrameChg chg="mod">
          <ac:chgData name="Minesh Patel" userId="a66d4990ec83ac90" providerId="LiveId" clId="{9ACED65B-8597-4060-ACBA-768CABBEE5DE}" dt="2021-07-22T12:02:10.242" v="2417" actId="165"/>
          <ac:graphicFrameMkLst>
            <pc:docMk/>
            <pc:sldMk cId="1958965602" sldId="514"/>
            <ac:graphicFrameMk id="170" creationId="{3CEB66FD-E06E-439F-971F-84B437094C73}"/>
          </ac:graphicFrameMkLst>
        </pc:graphicFrameChg>
        <pc:cxnChg chg="del">
          <ac:chgData name="Minesh Patel" userId="a66d4990ec83ac90" providerId="LiveId" clId="{9ACED65B-8597-4060-ACBA-768CABBEE5DE}" dt="2021-07-22T12:02:00.575" v="2414" actId="478"/>
          <ac:cxnSpMkLst>
            <pc:docMk/>
            <pc:sldMk cId="1958965602" sldId="514"/>
            <ac:cxnSpMk id="74" creationId="{A09FDA8A-B3AD-414A-8CD2-72212C9F5B65}"/>
          </ac:cxnSpMkLst>
        </pc:cxnChg>
        <pc:cxnChg chg="mod">
          <ac:chgData name="Minesh Patel" userId="a66d4990ec83ac90" providerId="LiveId" clId="{9ACED65B-8597-4060-ACBA-768CABBEE5DE}" dt="2021-07-22T12:02:00.979" v="2415"/>
          <ac:cxnSpMkLst>
            <pc:docMk/>
            <pc:sldMk cId="1958965602" sldId="514"/>
            <ac:cxnSpMk id="81" creationId="{FCF97D2E-8806-409D-8357-D063A0A0C8EF}"/>
          </ac:cxnSpMkLst>
        </pc:cxnChg>
        <pc:cxnChg chg="mod">
          <ac:chgData name="Minesh Patel" userId="a66d4990ec83ac90" providerId="LiveId" clId="{9ACED65B-8597-4060-ACBA-768CABBEE5DE}" dt="2021-07-22T12:02:00.979" v="2415"/>
          <ac:cxnSpMkLst>
            <pc:docMk/>
            <pc:sldMk cId="1958965602" sldId="514"/>
            <ac:cxnSpMk id="82" creationId="{E09B177E-45E2-4FC0-8687-B3805CEF3421}"/>
          </ac:cxnSpMkLst>
        </pc:cxnChg>
        <pc:cxnChg chg="mod">
          <ac:chgData name="Minesh Patel" userId="a66d4990ec83ac90" providerId="LiveId" clId="{9ACED65B-8597-4060-ACBA-768CABBEE5DE}" dt="2021-07-22T12:02:00.979" v="2415"/>
          <ac:cxnSpMkLst>
            <pc:docMk/>
            <pc:sldMk cId="1958965602" sldId="514"/>
            <ac:cxnSpMk id="83" creationId="{E384578C-7086-470D-98A3-FB3B33050264}"/>
          </ac:cxnSpMkLst>
        </pc:cxnChg>
        <pc:cxnChg chg="mod">
          <ac:chgData name="Minesh Patel" userId="a66d4990ec83ac90" providerId="LiveId" clId="{9ACED65B-8597-4060-ACBA-768CABBEE5DE}" dt="2021-07-22T12:02:00.979" v="2415"/>
          <ac:cxnSpMkLst>
            <pc:docMk/>
            <pc:sldMk cId="1958965602" sldId="514"/>
            <ac:cxnSpMk id="84" creationId="{A73B1B65-C505-4DA9-A557-9C0A8AABE159}"/>
          </ac:cxnSpMkLst>
        </pc:cxnChg>
        <pc:cxnChg chg="mod">
          <ac:chgData name="Minesh Patel" userId="a66d4990ec83ac90" providerId="LiveId" clId="{9ACED65B-8597-4060-ACBA-768CABBEE5DE}" dt="2021-07-22T12:02:00.979" v="2415"/>
          <ac:cxnSpMkLst>
            <pc:docMk/>
            <pc:sldMk cId="1958965602" sldId="514"/>
            <ac:cxnSpMk id="87" creationId="{0FF0F678-6570-4A7C-9200-AC712DAD4BD5}"/>
          </ac:cxnSpMkLst>
        </pc:cxnChg>
        <pc:cxnChg chg="mod">
          <ac:chgData name="Minesh Patel" userId="a66d4990ec83ac90" providerId="LiveId" clId="{9ACED65B-8597-4060-ACBA-768CABBEE5DE}" dt="2021-07-22T12:02:00.979" v="2415"/>
          <ac:cxnSpMkLst>
            <pc:docMk/>
            <pc:sldMk cId="1958965602" sldId="514"/>
            <ac:cxnSpMk id="89" creationId="{CF459839-4053-4007-AC67-2E0D1693E2D4}"/>
          </ac:cxnSpMkLst>
        </pc:cxnChg>
        <pc:cxnChg chg="mod">
          <ac:chgData name="Minesh Patel" userId="a66d4990ec83ac90" providerId="LiveId" clId="{9ACED65B-8597-4060-ACBA-768CABBEE5DE}" dt="2021-07-22T12:02:00.979" v="2415"/>
          <ac:cxnSpMkLst>
            <pc:docMk/>
            <pc:sldMk cId="1958965602" sldId="514"/>
            <ac:cxnSpMk id="91" creationId="{AA4BF609-77E0-4A4E-BE02-347038B379FE}"/>
          </ac:cxnSpMkLst>
        </pc:cxnChg>
        <pc:cxnChg chg="mod">
          <ac:chgData name="Minesh Patel" userId="a66d4990ec83ac90" providerId="LiveId" clId="{9ACED65B-8597-4060-ACBA-768CABBEE5DE}" dt="2021-07-22T12:02:00.979" v="2415"/>
          <ac:cxnSpMkLst>
            <pc:docMk/>
            <pc:sldMk cId="1958965602" sldId="514"/>
            <ac:cxnSpMk id="92" creationId="{00962B14-B96A-4C99-BD07-BED807C82342}"/>
          </ac:cxnSpMkLst>
        </pc:cxnChg>
        <pc:cxnChg chg="mod">
          <ac:chgData name="Minesh Patel" userId="a66d4990ec83ac90" providerId="LiveId" clId="{9ACED65B-8597-4060-ACBA-768CABBEE5DE}" dt="2021-07-22T12:02:00.979" v="2415"/>
          <ac:cxnSpMkLst>
            <pc:docMk/>
            <pc:sldMk cId="1958965602" sldId="514"/>
            <ac:cxnSpMk id="93" creationId="{CEA2793C-176D-4CA3-BE7B-16E221642EB7}"/>
          </ac:cxnSpMkLst>
        </pc:cxnChg>
        <pc:cxnChg chg="mod">
          <ac:chgData name="Minesh Patel" userId="a66d4990ec83ac90" providerId="LiveId" clId="{9ACED65B-8597-4060-ACBA-768CABBEE5DE}" dt="2021-07-22T12:02:00.979" v="2415"/>
          <ac:cxnSpMkLst>
            <pc:docMk/>
            <pc:sldMk cId="1958965602" sldId="514"/>
            <ac:cxnSpMk id="94" creationId="{1C556457-5788-4E1B-A04C-D2CEADB9B53F}"/>
          </ac:cxnSpMkLst>
        </pc:cxnChg>
        <pc:cxnChg chg="mod">
          <ac:chgData name="Minesh Patel" userId="a66d4990ec83ac90" providerId="LiveId" clId="{9ACED65B-8597-4060-ACBA-768CABBEE5DE}" dt="2021-07-22T12:02:00.979" v="2415"/>
          <ac:cxnSpMkLst>
            <pc:docMk/>
            <pc:sldMk cId="1958965602" sldId="514"/>
            <ac:cxnSpMk id="95" creationId="{AC16CD9F-888A-4667-835C-2E2FC26518FB}"/>
          </ac:cxnSpMkLst>
        </pc:cxnChg>
        <pc:cxnChg chg="mod">
          <ac:chgData name="Minesh Patel" userId="a66d4990ec83ac90" providerId="LiveId" clId="{9ACED65B-8597-4060-ACBA-768CABBEE5DE}" dt="2021-07-22T12:02:00.979" v="2415"/>
          <ac:cxnSpMkLst>
            <pc:docMk/>
            <pc:sldMk cId="1958965602" sldId="514"/>
            <ac:cxnSpMk id="96" creationId="{3552B8C9-C769-4C87-9008-B17BE03CD6D0}"/>
          </ac:cxnSpMkLst>
        </pc:cxnChg>
        <pc:cxnChg chg="mod">
          <ac:chgData name="Minesh Patel" userId="a66d4990ec83ac90" providerId="LiveId" clId="{9ACED65B-8597-4060-ACBA-768CABBEE5DE}" dt="2021-07-22T12:02:00.979" v="2415"/>
          <ac:cxnSpMkLst>
            <pc:docMk/>
            <pc:sldMk cId="1958965602" sldId="514"/>
            <ac:cxnSpMk id="97" creationId="{AAC56263-3DAE-4585-833F-410BD6E6ADA2}"/>
          </ac:cxnSpMkLst>
        </pc:cxnChg>
        <pc:cxnChg chg="mod">
          <ac:chgData name="Minesh Patel" userId="a66d4990ec83ac90" providerId="LiveId" clId="{9ACED65B-8597-4060-ACBA-768CABBEE5DE}" dt="2021-07-22T12:02:00.979" v="2415"/>
          <ac:cxnSpMkLst>
            <pc:docMk/>
            <pc:sldMk cId="1958965602" sldId="514"/>
            <ac:cxnSpMk id="98" creationId="{464FD56D-4FFD-45A6-8FA9-EC0549527376}"/>
          </ac:cxnSpMkLst>
        </pc:cxnChg>
        <pc:cxnChg chg="add mod">
          <ac:chgData name="Minesh Patel" userId="a66d4990ec83ac90" providerId="LiveId" clId="{9ACED65B-8597-4060-ACBA-768CABBEE5DE}" dt="2021-07-22T12:08:55.012" v="2585" actId="1076"/>
          <ac:cxnSpMkLst>
            <pc:docMk/>
            <pc:sldMk cId="1958965602" sldId="514"/>
            <ac:cxnSpMk id="113" creationId="{A3AD1C63-5A4F-43B0-9D9E-C04265EF1015}"/>
          </ac:cxnSpMkLst>
        </pc:cxnChg>
        <pc:cxnChg chg="add mod">
          <ac:chgData name="Minesh Patel" userId="a66d4990ec83ac90" providerId="LiveId" clId="{9ACED65B-8597-4060-ACBA-768CABBEE5DE}" dt="2021-07-22T12:08:55.012" v="2585" actId="1076"/>
          <ac:cxnSpMkLst>
            <pc:docMk/>
            <pc:sldMk cId="1958965602" sldId="514"/>
            <ac:cxnSpMk id="117" creationId="{BD4BEBF1-8A36-49FE-BF0F-11E4F34E82AE}"/>
          </ac:cxnSpMkLst>
        </pc:cxnChg>
        <pc:cxnChg chg="add mod">
          <ac:chgData name="Minesh Patel" userId="a66d4990ec83ac90" providerId="LiveId" clId="{9ACED65B-8597-4060-ACBA-768CABBEE5DE}" dt="2021-07-22T12:08:55.012" v="2585" actId="1076"/>
          <ac:cxnSpMkLst>
            <pc:docMk/>
            <pc:sldMk cId="1958965602" sldId="514"/>
            <ac:cxnSpMk id="118" creationId="{2F8D4950-9F18-41A2-AFB2-3BBEF80C4973}"/>
          </ac:cxnSpMkLst>
        </pc:cxnChg>
      </pc:sldChg>
    </pc:docChg>
  </pc:docChgLst>
  <pc:docChgLst>
    <pc:chgData name="Minesh Patel" userId="a66d4990ec83ac90" providerId="LiveId" clId="{3437954D-A844-476F-8DC2-1BAA686EA9D6}"/>
    <pc:docChg chg="undo redo custSel addSld delSld modSld sldOrd addSection modSection">
      <pc:chgData name="Minesh Patel" userId="a66d4990ec83ac90" providerId="LiveId" clId="{3437954D-A844-476F-8DC2-1BAA686EA9D6}" dt="2021-10-10T15:31:12.334" v="6534"/>
      <pc:docMkLst>
        <pc:docMk/>
      </pc:docMkLst>
      <pc:sldChg chg="modSp mod">
        <pc:chgData name="Minesh Patel" userId="a66d4990ec83ac90" providerId="LiveId" clId="{3437954D-A844-476F-8DC2-1BAA686EA9D6}" dt="2021-10-10T12:57:21.406" v="441" actId="207"/>
        <pc:sldMkLst>
          <pc:docMk/>
          <pc:sldMk cId="462382982" sldId="461"/>
        </pc:sldMkLst>
        <pc:spChg chg="mod">
          <ac:chgData name="Minesh Patel" userId="a66d4990ec83ac90" providerId="LiveId" clId="{3437954D-A844-476F-8DC2-1BAA686EA9D6}" dt="2021-10-10T12:56:59.583" v="433" actId="207"/>
          <ac:spMkLst>
            <pc:docMk/>
            <pc:sldMk cId="462382982" sldId="461"/>
            <ac:spMk id="31" creationId="{1498122A-0E15-47DD-B9D6-8300A13EA2D3}"/>
          </ac:spMkLst>
        </pc:spChg>
        <pc:spChg chg="mod">
          <ac:chgData name="Minesh Patel" userId="a66d4990ec83ac90" providerId="LiveId" clId="{3437954D-A844-476F-8DC2-1BAA686EA9D6}" dt="2021-10-10T12:57:21.406" v="441" actId="207"/>
          <ac:spMkLst>
            <pc:docMk/>
            <pc:sldMk cId="462382982" sldId="461"/>
            <ac:spMk id="32" creationId="{EB8503EF-EFD8-4C45-85B4-A869CF850566}"/>
          </ac:spMkLst>
        </pc:spChg>
        <pc:spChg chg="mod">
          <ac:chgData name="Minesh Patel" userId="a66d4990ec83ac90" providerId="LiveId" clId="{3437954D-A844-476F-8DC2-1BAA686EA9D6}" dt="2021-10-10T12:57:03.016" v="435" actId="113"/>
          <ac:spMkLst>
            <pc:docMk/>
            <pc:sldMk cId="462382982" sldId="461"/>
            <ac:spMk id="33" creationId="{8A25C51D-C0D7-4406-8E10-7FF65D4EC1FB}"/>
          </ac:spMkLst>
        </pc:spChg>
        <pc:spChg chg="mod">
          <ac:chgData name="Minesh Patel" userId="a66d4990ec83ac90" providerId="LiveId" clId="{3437954D-A844-476F-8DC2-1BAA686EA9D6}" dt="2021-10-10T12:57:12.069" v="438" actId="207"/>
          <ac:spMkLst>
            <pc:docMk/>
            <pc:sldMk cId="462382982" sldId="461"/>
            <ac:spMk id="35" creationId="{4473C743-0351-47A1-8D5B-2D39EBFDEEE5}"/>
          </ac:spMkLst>
        </pc:spChg>
      </pc:sldChg>
      <pc:sldChg chg="modSp mod">
        <pc:chgData name="Minesh Patel" userId="a66d4990ec83ac90" providerId="LiveId" clId="{3437954D-A844-476F-8DC2-1BAA686EA9D6}" dt="2021-10-10T12:58:37.787" v="448" actId="207"/>
        <pc:sldMkLst>
          <pc:docMk/>
          <pc:sldMk cId="245052472" sldId="561"/>
        </pc:sldMkLst>
        <pc:spChg chg="mod">
          <ac:chgData name="Minesh Patel" userId="a66d4990ec83ac90" providerId="LiveId" clId="{3437954D-A844-476F-8DC2-1BAA686EA9D6}" dt="2021-10-10T12:58:37.787" v="448" actId="207"/>
          <ac:spMkLst>
            <pc:docMk/>
            <pc:sldMk cId="245052472" sldId="561"/>
            <ac:spMk id="27" creationId="{C117F77D-45AB-461A-9F5A-E11E35C1446F}"/>
          </ac:spMkLst>
        </pc:spChg>
      </pc:sldChg>
      <pc:sldChg chg="modNotesTx">
        <pc:chgData name="Minesh Patel" userId="a66d4990ec83ac90" providerId="LiveId" clId="{3437954D-A844-476F-8DC2-1BAA686EA9D6}" dt="2021-10-10T12:53:23.177" v="365" actId="20577"/>
        <pc:sldMkLst>
          <pc:docMk/>
          <pc:sldMk cId="2494061879" sldId="572"/>
        </pc:sldMkLst>
      </pc:sldChg>
      <pc:sldChg chg="delSp modSp mod delAnim modNotesTx">
        <pc:chgData name="Minesh Patel" userId="a66d4990ec83ac90" providerId="LiveId" clId="{3437954D-A844-476F-8DC2-1BAA686EA9D6}" dt="2021-10-10T12:56:07.540" v="430" actId="1076"/>
        <pc:sldMkLst>
          <pc:docMk/>
          <pc:sldMk cId="1595722005" sldId="573"/>
        </pc:sldMkLst>
        <pc:spChg chg="mod">
          <ac:chgData name="Minesh Patel" userId="a66d4990ec83ac90" providerId="LiveId" clId="{3437954D-A844-476F-8DC2-1BAA686EA9D6}" dt="2021-10-10T12:55:31.695" v="420" actId="1076"/>
          <ac:spMkLst>
            <pc:docMk/>
            <pc:sldMk cId="1595722005" sldId="573"/>
            <ac:spMk id="6" creationId="{6C61E60C-80FA-4E55-8D68-AE71C8A36D6A}"/>
          </ac:spMkLst>
        </pc:spChg>
        <pc:spChg chg="mod topLvl">
          <ac:chgData name="Minesh Patel" userId="a66d4990ec83ac90" providerId="LiveId" clId="{3437954D-A844-476F-8DC2-1BAA686EA9D6}" dt="2021-10-10T12:55:42.895" v="422" actId="1076"/>
          <ac:spMkLst>
            <pc:docMk/>
            <pc:sldMk cId="1595722005" sldId="573"/>
            <ac:spMk id="76" creationId="{6388C0C9-55AE-4BCF-998B-A83E1534796F}"/>
          </ac:spMkLst>
        </pc:spChg>
        <pc:spChg chg="del">
          <ac:chgData name="Minesh Patel" userId="a66d4990ec83ac90" providerId="LiveId" clId="{3437954D-A844-476F-8DC2-1BAA686EA9D6}" dt="2021-10-10T12:53:52.232" v="382" actId="478"/>
          <ac:spMkLst>
            <pc:docMk/>
            <pc:sldMk cId="1595722005" sldId="573"/>
            <ac:spMk id="77" creationId="{04E345FF-34B1-463A-8DAA-CBFC6918F969}"/>
          </ac:spMkLst>
        </pc:spChg>
        <pc:spChg chg="del">
          <ac:chgData name="Minesh Patel" userId="a66d4990ec83ac90" providerId="LiveId" clId="{3437954D-A844-476F-8DC2-1BAA686EA9D6}" dt="2021-10-10T12:53:59.491" v="386" actId="478"/>
          <ac:spMkLst>
            <pc:docMk/>
            <pc:sldMk cId="1595722005" sldId="573"/>
            <ac:spMk id="78" creationId="{883F25A2-2086-4E4D-B1BB-016CEC6AF0A8}"/>
          </ac:spMkLst>
        </pc:spChg>
        <pc:spChg chg="mod topLvl">
          <ac:chgData name="Minesh Patel" userId="a66d4990ec83ac90" providerId="LiveId" clId="{3437954D-A844-476F-8DC2-1BAA686EA9D6}" dt="2021-10-10T12:55:42.895" v="422" actId="1076"/>
          <ac:spMkLst>
            <pc:docMk/>
            <pc:sldMk cId="1595722005" sldId="573"/>
            <ac:spMk id="83" creationId="{5B793D9C-8447-4735-8EF0-BAEC7963689F}"/>
          </ac:spMkLst>
        </pc:spChg>
        <pc:spChg chg="del">
          <ac:chgData name="Minesh Patel" userId="a66d4990ec83ac90" providerId="LiveId" clId="{3437954D-A844-476F-8DC2-1BAA686EA9D6}" dt="2021-10-10T12:54:20.452" v="396" actId="478"/>
          <ac:spMkLst>
            <pc:docMk/>
            <pc:sldMk cId="1595722005" sldId="573"/>
            <ac:spMk id="84" creationId="{DA9522D6-161C-49E7-A7C1-2E377B389447}"/>
          </ac:spMkLst>
        </pc:spChg>
        <pc:spChg chg="mod">
          <ac:chgData name="Minesh Patel" userId="a66d4990ec83ac90" providerId="LiveId" clId="{3437954D-A844-476F-8DC2-1BAA686EA9D6}" dt="2021-10-10T12:56:03.481" v="429" actId="14100"/>
          <ac:spMkLst>
            <pc:docMk/>
            <pc:sldMk cId="1595722005" sldId="573"/>
            <ac:spMk id="85" creationId="{63C3CC74-87F2-4A44-A39D-ABD2D329BD39}"/>
          </ac:spMkLst>
        </pc:spChg>
        <pc:spChg chg="del topLvl">
          <ac:chgData name="Minesh Patel" userId="a66d4990ec83ac90" providerId="LiveId" clId="{3437954D-A844-476F-8DC2-1BAA686EA9D6}" dt="2021-10-10T12:54:05.119" v="389" actId="478"/>
          <ac:spMkLst>
            <pc:docMk/>
            <pc:sldMk cId="1595722005" sldId="573"/>
            <ac:spMk id="86" creationId="{631E6E9F-B043-48E5-BE93-207040396433}"/>
          </ac:spMkLst>
        </pc:spChg>
        <pc:spChg chg="del topLvl">
          <ac:chgData name="Minesh Patel" userId="a66d4990ec83ac90" providerId="LiveId" clId="{3437954D-A844-476F-8DC2-1BAA686EA9D6}" dt="2021-10-10T12:54:29.606" v="403" actId="478"/>
          <ac:spMkLst>
            <pc:docMk/>
            <pc:sldMk cId="1595722005" sldId="573"/>
            <ac:spMk id="88" creationId="{0E4C2F43-3EC1-4052-8111-EF4BAF3EA31B}"/>
          </ac:spMkLst>
        </pc:spChg>
        <pc:spChg chg="del">
          <ac:chgData name="Minesh Patel" userId="a66d4990ec83ac90" providerId="LiveId" clId="{3437954D-A844-476F-8DC2-1BAA686EA9D6}" dt="2021-10-10T12:54:24.310" v="399" actId="478"/>
          <ac:spMkLst>
            <pc:docMk/>
            <pc:sldMk cId="1595722005" sldId="573"/>
            <ac:spMk id="89" creationId="{9F43B5BB-B61D-4D12-932A-EBC47584A932}"/>
          </ac:spMkLst>
        </pc:spChg>
        <pc:spChg chg="mod">
          <ac:chgData name="Minesh Patel" userId="a66d4990ec83ac90" providerId="LiveId" clId="{3437954D-A844-476F-8DC2-1BAA686EA9D6}" dt="2021-10-10T12:55:55.881" v="425" actId="1076"/>
          <ac:spMkLst>
            <pc:docMk/>
            <pc:sldMk cId="1595722005" sldId="573"/>
            <ac:spMk id="90" creationId="{254B78EA-6245-49E2-A054-30E03E9A4ED8}"/>
          </ac:spMkLst>
        </pc:spChg>
        <pc:spChg chg="mod topLvl">
          <ac:chgData name="Minesh Patel" userId="a66d4990ec83ac90" providerId="LiveId" clId="{3437954D-A844-476F-8DC2-1BAA686EA9D6}" dt="2021-10-10T12:55:42.895" v="422" actId="1076"/>
          <ac:spMkLst>
            <pc:docMk/>
            <pc:sldMk cId="1595722005" sldId="573"/>
            <ac:spMk id="125" creationId="{C55CF179-314F-4480-A42E-07DD8DE5B619}"/>
          </ac:spMkLst>
        </pc:spChg>
        <pc:spChg chg="del topLvl">
          <ac:chgData name="Minesh Patel" userId="a66d4990ec83ac90" providerId="LiveId" clId="{3437954D-A844-476F-8DC2-1BAA686EA9D6}" dt="2021-10-10T12:54:37.848" v="409" actId="478"/>
          <ac:spMkLst>
            <pc:docMk/>
            <pc:sldMk cId="1595722005" sldId="573"/>
            <ac:spMk id="126" creationId="{38A0EFC0-9AC5-4C92-8DCF-8D4369C713D9}"/>
          </ac:spMkLst>
        </pc:spChg>
        <pc:spChg chg="mod">
          <ac:chgData name="Minesh Patel" userId="a66d4990ec83ac90" providerId="LiveId" clId="{3437954D-A844-476F-8DC2-1BAA686EA9D6}" dt="2021-10-10T12:55:45.165" v="423" actId="1076"/>
          <ac:spMkLst>
            <pc:docMk/>
            <pc:sldMk cId="1595722005" sldId="573"/>
            <ac:spMk id="129" creationId="{20DD7C8A-48EE-48A0-B035-52BB543BE408}"/>
          </ac:spMkLst>
        </pc:spChg>
        <pc:grpChg chg="mod">
          <ac:chgData name="Minesh Patel" userId="a66d4990ec83ac90" providerId="LiveId" clId="{3437954D-A844-476F-8DC2-1BAA686EA9D6}" dt="2021-10-10T12:55:42.895" v="422" actId="1076"/>
          <ac:grpSpMkLst>
            <pc:docMk/>
            <pc:sldMk cId="1595722005" sldId="573"/>
            <ac:grpSpMk id="3" creationId="{75BB12B6-DECB-4CCE-BCD7-8FDF54087D89}"/>
          </ac:grpSpMkLst>
        </pc:grpChg>
        <pc:grpChg chg="mod">
          <ac:chgData name="Minesh Patel" userId="a66d4990ec83ac90" providerId="LiveId" clId="{3437954D-A844-476F-8DC2-1BAA686EA9D6}" dt="2021-10-10T12:55:31.695" v="420" actId="1076"/>
          <ac:grpSpMkLst>
            <pc:docMk/>
            <pc:sldMk cId="1595722005" sldId="573"/>
            <ac:grpSpMk id="5" creationId="{94EEA1D8-92D1-4B3C-BE26-DF83F2A5B928}"/>
          </ac:grpSpMkLst>
        </pc:grpChg>
        <pc:grpChg chg="mod">
          <ac:chgData name="Minesh Patel" userId="a66d4990ec83ac90" providerId="LiveId" clId="{3437954D-A844-476F-8DC2-1BAA686EA9D6}" dt="2021-10-10T12:56:07.540" v="430" actId="1076"/>
          <ac:grpSpMkLst>
            <pc:docMk/>
            <pc:sldMk cId="1595722005" sldId="573"/>
            <ac:grpSpMk id="7" creationId="{EAB5CC2A-BF7A-4892-98EC-F3BE53A277BF}"/>
          </ac:grpSpMkLst>
        </pc:grpChg>
        <pc:grpChg chg="del">
          <ac:chgData name="Minesh Patel" userId="a66d4990ec83ac90" providerId="LiveId" clId="{3437954D-A844-476F-8DC2-1BAA686EA9D6}" dt="2021-10-10T12:54:05.119" v="389" actId="478"/>
          <ac:grpSpMkLst>
            <pc:docMk/>
            <pc:sldMk cId="1595722005" sldId="573"/>
            <ac:grpSpMk id="9" creationId="{DB1CFB58-568C-4EA2-8430-69E3FCBCE696}"/>
          </ac:grpSpMkLst>
        </pc:grpChg>
        <pc:grpChg chg="del">
          <ac:chgData name="Minesh Patel" userId="a66d4990ec83ac90" providerId="LiveId" clId="{3437954D-A844-476F-8DC2-1BAA686EA9D6}" dt="2021-10-10T12:54:29.606" v="403" actId="478"/>
          <ac:grpSpMkLst>
            <pc:docMk/>
            <pc:sldMk cId="1595722005" sldId="573"/>
            <ac:grpSpMk id="11" creationId="{570D1EBD-7B69-4928-A9B6-51D8E8BA3B47}"/>
          </ac:grpSpMkLst>
        </pc:grpChg>
        <pc:grpChg chg="del">
          <ac:chgData name="Minesh Patel" userId="a66d4990ec83ac90" providerId="LiveId" clId="{3437954D-A844-476F-8DC2-1BAA686EA9D6}" dt="2021-10-10T12:54:37.848" v="409" actId="478"/>
          <ac:grpSpMkLst>
            <pc:docMk/>
            <pc:sldMk cId="1595722005" sldId="573"/>
            <ac:grpSpMk id="12" creationId="{83DD43D1-DD8C-4827-978A-2515E77C594F}"/>
          </ac:grpSpMkLst>
        </pc:grpChg>
      </pc:sldChg>
      <pc:sldChg chg="addSp delSp modSp mod chgLayout">
        <pc:chgData name="Minesh Patel" userId="a66d4990ec83ac90" providerId="LiveId" clId="{3437954D-A844-476F-8DC2-1BAA686EA9D6}" dt="2021-10-10T12:49:10.397" v="155" actId="1076"/>
        <pc:sldMkLst>
          <pc:docMk/>
          <pc:sldMk cId="604267266" sldId="574"/>
        </pc:sldMkLst>
        <pc:spChg chg="mod ord">
          <ac:chgData name="Minesh Patel" userId="a66d4990ec83ac90" providerId="LiveId" clId="{3437954D-A844-476F-8DC2-1BAA686EA9D6}" dt="2021-10-10T12:49:07.169" v="154" actId="6264"/>
          <ac:spMkLst>
            <pc:docMk/>
            <pc:sldMk cId="604267266" sldId="574"/>
            <ac:spMk id="2" creationId="{9883B990-8805-4E53-9FB3-B32E171B2B2A}"/>
          </ac:spMkLst>
        </pc:spChg>
        <pc:spChg chg="mod ord">
          <ac:chgData name="Minesh Patel" userId="a66d4990ec83ac90" providerId="LiveId" clId="{3437954D-A844-476F-8DC2-1BAA686EA9D6}" dt="2021-10-10T12:49:10.397" v="155" actId="1076"/>
          <ac:spMkLst>
            <pc:docMk/>
            <pc:sldMk cId="604267266" sldId="574"/>
            <ac:spMk id="3" creationId="{1A99BFB1-81EC-4CB8-98C5-CCB6787ABB00}"/>
          </ac:spMkLst>
        </pc:spChg>
        <pc:spChg chg="mod ord">
          <ac:chgData name="Minesh Patel" userId="a66d4990ec83ac90" providerId="LiveId" clId="{3437954D-A844-476F-8DC2-1BAA686EA9D6}" dt="2021-10-10T12:49:07.169" v="154" actId="6264"/>
          <ac:spMkLst>
            <pc:docMk/>
            <pc:sldMk cId="604267266" sldId="574"/>
            <ac:spMk id="4" creationId="{09FA5D09-35B4-4F1F-8322-11FA2A4C88DA}"/>
          </ac:spMkLst>
        </pc:spChg>
        <pc:spChg chg="add del mod">
          <ac:chgData name="Minesh Patel" userId="a66d4990ec83ac90" providerId="LiveId" clId="{3437954D-A844-476F-8DC2-1BAA686EA9D6}" dt="2021-10-10T12:49:07.169" v="154" actId="6264"/>
          <ac:spMkLst>
            <pc:docMk/>
            <pc:sldMk cId="604267266" sldId="574"/>
            <ac:spMk id="5" creationId="{2108DEF4-4BB2-42B7-9D34-C23AA33AE087}"/>
          </ac:spMkLst>
        </pc:spChg>
        <pc:spChg chg="add del mod">
          <ac:chgData name="Minesh Patel" userId="a66d4990ec83ac90" providerId="LiveId" clId="{3437954D-A844-476F-8DC2-1BAA686EA9D6}" dt="2021-10-10T12:49:07.169" v="154" actId="6264"/>
          <ac:spMkLst>
            <pc:docMk/>
            <pc:sldMk cId="604267266" sldId="574"/>
            <ac:spMk id="6" creationId="{C08BC676-5E1D-4CA2-8342-0E36C7A27300}"/>
          </ac:spMkLst>
        </pc:spChg>
        <pc:spChg chg="add del mod">
          <ac:chgData name="Minesh Patel" userId="a66d4990ec83ac90" providerId="LiveId" clId="{3437954D-A844-476F-8DC2-1BAA686EA9D6}" dt="2021-10-10T12:49:07.169" v="154" actId="6264"/>
          <ac:spMkLst>
            <pc:docMk/>
            <pc:sldMk cId="604267266" sldId="574"/>
            <ac:spMk id="7" creationId="{139A593C-8E6D-4CAF-AEB5-B4E202360758}"/>
          </ac:spMkLst>
        </pc:spChg>
      </pc:sldChg>
      <pc:sldChg chg="modSp mod modNotesTx">
        <pc:chgData name="Minesh Patel" userId="a66d4990ec83ac90" providerId="LiveId" clId="{3437954D-A844-476F-8DC2-1BAA686EA9D6}" dt="2021-10-10T12:51:54.096" v="341" actId="1076"/>
        <pc:sldMkLst>
          <pc:docMk/>
          <pc:sldMk cId="717992093" sldId="575"/>
        </pc:sldMkLst>
        <pc:spChg chg="mod">
          <ac:chgData name="Minesh Patel" userId="a66d4990ec83ac90" providerId="LiveId" clId="{3437954D-A844-476F-8DC2-1BAA686EA9D6}" dt="2021-10-10T12:51:02.742" v="270" actId="20577"/>
          <ac:spMkLst>
            <pc:docMk/>
            <pc:sldMk cId="717992093" sldId="575"/>
            <ac:spMk id="6" creationId="{6C61E60C-80FA-4E55-8D68-AE71C8A36D6A}"/>
          </ac:spMkLst>
        </pc:spChg>
        <pc:spChg chg="mod">
          <ac:chgData name="Minesh Patel" userId="a66d4990ec83ac90" providerId="LiveId" clId="{3437954D-A844-476F-8DC2-1BAA686EA9D6}" dt="2021-10-10T12:51:54.096" v="341" actId="1076"/>
          <ac:spMkLst>
            <pc:docMk/>
            <pc:sldMk cId="717992093" sldId="575"/>
            <ac:spMk id="39" creationId="{9DDC976F-72F8-4159-A0AC-B034EF73DE41}"/>
          </ac:spMkLst>
        </pc:spChg>
      </pc:sldChg>
      <pc:sldChg chg="modSp mod">
        <pc:chgData name="Minesh Patel" userId="a66d4990ec83ac90" providerId="LiveId" clId="{3437954D-A844-476F-8DC2-1BAA686EA9D6}" dt="2021-10-10T13:22:09.522" v="724" actId="1076"/>
        <pc:sldMkLst>
          <pc:docMk/>
          <pc:sldMk cId="2980466645" sldId="583"/>
        </pc:sldMkLst>
        <pc:spChg chg="mod">
          <ac:chgData name="Minesh Patel" userId="a66d4990ec83ac90" providerId="LiveId" clId="{3437954D-A844-476F-8DC2-1BAA686EA9D6}" dt="2021-10-10T13:22:06.712" v="723" actId="1076"/>
          <ac:spMkLst>
            <pc:docMk/>
            <pc:sldMk cId="2980466645" sldId="583"/>
            <ac:spMk id="18" creationId="{4498E775-3D20-4DFE-B804-439AD96F01B2}"/>
          </ac:spMkLst>
        </pc:spChg>
        <pc:grpChg chg="mod">
          <ac:chgData name="Minesh Patel" userId="a66d4990ec83ac90" providerId="LiveId" clId="{3437954D-A844-476F-8DC2-1BAA686EA9D6}" dt="2021-10-10T13:22:09.522" v="724" actId="1076"/>
          <ac:grpSpMkLst>
            <pc:docMk/>
            <pc:sldMk cId="2980466645" sldId="583"/>
            <ac:grpSpMk id="3" creationId="{4BDEE9A4-AD5C-43B2-9014-B9B333828A3E}"/>
          </ac:grpSpMkLst>
        </pc:grpChg>
      </pc:sldChg>
      <pc:sldChg chg="modSp mod">
        <pc:chgData name="Minesh Patel" userId="a66d4990ec83ac90" providerId="LiveId" clId="{3437954D-A844-476F-8DC2-1BAA686EA9D6}" dt="2021-10-10T13:24:45.532" v="768" actId="207"/>
        <pc:sldMkLst>
          <pc:docMk/>
          <pc:sldMk cId="519374314" sldId="584"/>
        </pc:sldMkLst>
        <pc:spChg chg="mod">
          <ac:chgData name="Minesh Patel" userId="a66d4990ec83ac90" providerId="LiveId" clId="{3437954D-A844-476F-8DC2-1BAA686EA9D6}" dt="2021-10-10T13:24:27.978" v="764" actId="113"/>
          <ac:spMkLst>
            <pc:docMk/>
            <pc:sldMk cId="519374314" sldId="584"/>
            <ac:spMk id="131" creationId="{C7B90D23-31ED-4013-BD61-1AAFB0D7BCE5}"/>
          </ac:spMkLst>
        </pc:spChg>
        <pc:spChg chg="mod">
          <ac:chgData name="Minesh Patel" userId="a66d4990ec83ac90" providerId="LiveId" clId="{3437954D-A844-476F-8DC2-1BAA686EA9D6}" dt="2021-10-10T13:24:45.532" v="768" actId="207"/>
          <ac:spMkLst>
            <pc:docMk/>
            <pc:sldMk cId="519374314" sldId="584"/>
            <ac:spMk id="151" creationId="{11015532-5696-4A34-89CF-FA91CB13CEA7}"/>
          </ac:spMkLst>
        </pc:spChg>
      </pc:sldChg>
      <pc:sldChg chg="addSp delSp modSp mod addAnim delAnim modAnim modNotesTx">
        <pc:chgData name="Minesh Patel" userId="a66d4990ec83ac90" providerId="LiveId" clId="{3437954D-A844-476F-8DC2-1BAA686EA9D6}" dt="2021-10-10T15:31:12.334" v="6534"/>
        <pc:sldMkLst>
          <pc:docMk/>
          <pc:sldMk cId="3921920343" sldId="587"/>
        </pc:sldMkLst>
        <pc:spChg chg="mod">
          <ac:chgData name="Minesh Patel" userId="a66d4990ec83ac90" providerId="LiveId" clId="{3437954D-A844-476F-8DC2-1BAA686EA9D6}" dt="2021-10-10T15:19:48.552" v="5141" actId="20577"/>
          <ac:spMkLst>
            <pc:docMk/>
            <pc:sldMk cId="3921920343" sldId="587"/>
            <ac:spMk id="2" creationId="{00000000-0000-0000-0000-000000000000}"/>
          </ac:spMkLst>
        </pc:spChg>
        <pc:spChg chg="mod">
          <ac:chgData name="Minesh Patel" userId="a66d4990ec83ac90" providerId="LiveId" clId="{3437954D-A844-476F-8DC2-1BAA686EA9D6}" dt="2021-10-10T15:29:43.935" v="6337" actId="20577"/>
          <ac:spMkLst>
            <pc:docMk/>
            <pc:sldMk cId="3921920343" sldId="587"/>
            <ac:spMk id="7" creationId="{78FE383A-A0AC-4BD8-964A-8860C732BBE6}"/>
          </ac:spMkLst>
        </pc:spChg>
        <pc:spChg chg="add del mod">
          <ac:chgData name="Minesh Patel" userId="a66d4990ec83ac90" providerId="LiveId" clId="{3437954D-A844-476F-8DC2-1BAA686EA9D6}" dt="2021-10-10T15:30:04.935" v="6342" actId="1076"/>
          <ac:spMkLst>
            <pc:docMk/>
            <pc:sldMk cId="3921920343" sldId="587"/>
            <ac:spMk id="62" creationId="{00512FD8-4F71-4B81-A751-017AF7FF0C43}"/>
          </ac:spMkLst>
        </pc:spChg>
        <pc:grpChg chg="add del">
          <ac:chgData name="Minesh Patel" userId="a66d4990ec83ac90" providerId="LiveId" clId="{3437954D-A844-476F-8DC2-1BAA686EA9D6}" dt="2021-10-10T15:12:52.377" v="4782" actId="478"/>
          <ac:grpSpMkLst>
            <pc:docMk/>
            <pc:sldMk cId="3921920343" sldId="587"/>
            <ac:grpSpMk id="3" creationId="{29D56370-58A6-473E-88FA-73B1A68C6610}"/>
          </ac:grpSpMkLst>
        </pc:grpChg>
      </pc:sldChg>
      <pc:sldChg chg="addSp modSp mod modAnim modNotesTx">
        <pc:chgData name="Minesh Patel" userId="a66d4990ec83ac90" providerId="LiveId" clId="{3437954D-A844-476F-8DC2-1BAA686EA9D6}" dt="2021-10-10T13:20:11.273" v="709" actId="1076"/>
        <pc:sldMkLst>
          <pc:docMk/>
          <pc:sldMk cId="511200609" sldId="590"/>
        </pc:sldMkLst>
        <pc:spChg chg="mod">
          <ac:chgData name="Minesh Patel" userId="a66d4990ec83ac90" providerId="LiveId" clId="{3437954D-A844-476F-8DC2-1BAA686EA9D6}" dt="2021-10-10T13:19:53.800" v="693" actId="1076"/>
          <ac:spMkLst>
            <pc:docMk/>
            <pc:sldMk cId="511200609" sldId="590"/>
            <ac:spMk id="6" creationId="{6C61E60C-80FA-4E55-8D68-AE71C8A36D6A}"/>
          </ac:spMkLst>
        </pc:spChg>
        <pc:spChg chg="add mod">
          <ac:chgData name="Minesh Patel" userId="a66d4990ec83ac90" providerId="LiveId" clId="{3437954D-A844-476F-8DC2-1BAA686EA9D6}" dt="2021-10-10T13:00:30.966" v="459" actId="571"/>
          <ac:spMkLst>
            <pc:docMk/>
            <pc:sldMk cId="511200609" sldId="590"/>
            <ac:spMk id="19" creationId="{BD5079AC-2184-4511-9F2F-9CF36690AD55}"/>
          </ac:spMkLst>
        </pc:spChg>
        <pc:spChg chg="add mod">
          <ac:chgData name="Minesh Patel" userId="a66d4990ec83ac90" providerId="LiveId" clId="{3437954D-A844-476F-8DC2-1BAA686EA9D6}" dt="2021-10-10T13:19:35.551" v="686" actId="404"/>
          <ac:spMkLst>
            <pc:docMk/>
            <pc:sldMk cId="511200609" sldId="590"/>
            <ac:spMk id="20" creationId="{C8390C67-DA29-4C78-A994-C3B1954CD941}"/>
          </ac:spMkLst>
        </pc:spChg>
        <pc:spChg chg="mod">
          <ac:chgData name="Minesh Patel" userId="a66d4990ec83ac90" providerId="LiveId" clId="{3437954D-A844-476F-8DC2-1BAA686EA9D6}" dt="2021-10-10T13:00:20.281" v="457" actId="207"/>
          <ac:spMkLst>
            <pc:docMk/>
            <pc:sldMk cId="511200609" sldId="590"/>
            <ac:spMk id="31" creationId="{565A32E8-6F7D-4B13-95E5-0CE70277E2FF}"/>
          </ac:spMkLst>
        </pc:spChg>
        <pc:spChg chg="mod">
          <ac:chgData name="Minesh Patel" userId="a66d4990ec83ac90" providerId="LiveId" clId="{3437954D-A844-476F-8DC2-1BAA686EA9D6}" dt="2021-10-10T12:59:07.794" v="451" actId="1582"/>
          <ac:spMkLst>
            <pc:docMk/>
            <pc:sldMk cId="511200609" sldId="590"/>
            <ac:spMk id="35" creationId="{61697D0A-6A35-407F-9B10-34C40F2D4C0F}"/>
          </ac:spMkLst>
        </pc:spChg>
        <pc:spChg chg="mod">
          <ac:chgData name="Minesh Patel" userId="a66d4990ec83ac90" providerId="LiveId" clId="{3437954D-A844-476F-8DC2-1BAA686EA9D6}" dt="2021-10-10T13:20:11.273" v="709" actId="1076"/>
          <ac:spMkLst>
            <pc:docMk/>
            <pc:sldMk cId="511200609" sldId="590"/>
            <ac:spMk id="44" creationId="{AD6DEEBF-D4B0-48BA-8DD4-B7254E63C187}"/>
          </ac:spMkLst>
        </pc:spChg>
        <pc:spChg chg="mod">
          <ac:chgData name="Minesh Patel" userId="a66d4990ec83ac90" providerId="LiveId" clId="{3437954D-A844-476F-8DC2-1BAA686EA9D6}" dt="2021-10-10T13:02:44.888" v="566" actId="20577"/>
          <ac:spMkLst>
            <pc:docMk/>
            <pc:sldMk cId="511200609" sldId="590"/>
            <ac:spMk id="45" creationId="{F6CFCB8C-7439-4421-B6C3-F1A4958276E5}"/>
          </ac:spMkLst>
        </pc:spChg>
        <pc:spChg chg="mod">
          <ac:chgData name="Minesh Patel" userId="a66d4990ec83ac90" providerId="LiveId" clId="{3437954D-A844-476F-8DC2-1BAA686EA9D6}" dt="2021-10-10T12:59:07.794" v="451" actId="1582"/>
          <ac:spMkLst>
            <pc:docMk/>
            <pc:sldMk cId="511200609" sldId="590"/>
            <ac:spMk id="108" creationId="{7D99A7E8-A5EE-4BF3-9E8B-8295F054D053}"/>
          </ac:spMkLst>
        </pc:spChg>
        <pc:grpChg chg="mod">
          <ac:chgData name="Minesh Patel" userId="a66d4990ec83ac90" providerId="LiveId" clId="{3437954D-A844-476F-8DC2-1BAA686EA9D6}" dt="2021-10-10T13:19:06.290" v="678" actId="1076"/>
          <ac:grpSpMkLst>
            <pc:docMk/>
            <pc:sldMk cId="511200609" sldId="590"/>
            <ac:grpSpMk id="3" creationId="{432D5891-C2B3-439F-A753-E401BC51D9D8}"/>
          </ac:grpSpMkLst>
        </pc:grpChg>
        <pc:grpChg chg="add mod">
          <ac:chgData name="Minesh Patel" userId="a66d4990ec83ac90" providerId="LiveId" clId="{3437954D-A844-476F-8DC2-1BAA686EA9D6}" dt="2021-10-10T13:19:35.551" v="686" actId="404"/>
          <ac:grpSpMkLst>
            <pc:docMk/>
            <pc:sldMk cId="511200609" sldId="590"/>
            <ac:grpSpMk id="5" creationId="{6525D56F-44BC-4F14-9555-C56297412707}"/>
          </ac:grpSpMkLst>
        </pc:grpChg>
      </pc:sldChg>
      <pc:sldChg chg="modSp mod">
        <pc:chgData name="Minesh Patel" userId="a66d4990ec83ac90" providerId="LiveId" clId="{3437954D-A844-476F-8DC2-1BAA686EA9D6}" dt="2021-10-10T15:00:07.753" v="4735" actId="20577"/>
        <pc:sldMkLst>
          <pc:docMk/>
          <pc:sldMk cId="1998323026" sldId="599"/>
        </pc:sldMkLst>
        <pc:spChg chg="mod">
          <ac:chgData name="Minesh Patel" userId="a66d4990ec83ac90" providerId="LiveId" clId="{3437954D-A844-476F-8DC2-1BAA686EA9D6}" dt="2021-10-10T15:00:07.753" v="4735" actId="20577"/>
          <ac:spMkLst>
            <pc:docMk/>
            <pc:sldMk cId="1998323026" sldId="599"/>
            <ac:spMk id="8" creationId="{A1A827D2-C813-4E0D-A1A8-9AB3EFA9AE53}"/>
          </ac:spMkLst>
        </pc:spChg>
      </pc:sldChg>
      <pc:sldChg chg="modAnim">
        <pc:chgData name="Minesh Patel" userId="a66d4990ec83ac90" providerId="LiveId" clId="{3437954D-A844-476F-8DC2-1BAA686EA9D6}" dt="2021-10-10T14:59:00.782" v="4670"/>
        <pc:sldMkLst>
          <pc:docMk/>
          <pc:sldMk cId="3534374452" sldId="637"/>
        </pc:sldMkLst>
      </pc:sldChg>
      <pc:sldChg chg="modAnim modNotesTx">
        <pc:chgData name="Minesh Patel" userId="a66d4990ec83ac90" providerId="LiveId" clId="{3437954D-A844-476F-8DC2-1BAA686EA9D6}" dt="2021-10-10T13:30:32.669" v="828" actId="113"/>
        <pc:sldMkLst>
          <pc:docMk/>
          <pc:sldMk cId="2104783950" sldId="638"/>
        </pc:sldMkLst>
      </pc:sldChg>
      <pc:sldChg chg="modSp mod modAnim">
        <pc:chgData name="Minesh Patel" userId="a66d4990ec83ac90" providerId="LiveId" clId="{3437954D-A844-476F-8DC2-1BAA686EA9D6}" dt="2021-10-10T14:37:33.894" v="3660" actId="1076"/>
        <pc:sldMkLst>
          <pc:docMk/>
          <pc:sldMk cId="1892087644" sldId="639"/>
        </pc:sldMkLst>
        <pc:spChg chg="mod">
          <ac:chgData name="Minesh Patel" userId="a66d4990ec83ac90" providerId="LiveId" clId="{3437954D-A844-476F-8DC2-1BAA686EA9D6}" dt="2021-10-10T14:10:01.918" v="1809" actId="20577"/>
          <ac:spMkLst>
            <pc:docMk/>
            <pc:sldMk cId="1892087644" sldId="639"/>
            <ac:spMk id="2" creationId="{FEA1C2FF-65EB-43F2-BD50-FAA51780D28D}"/>
          </ac:spMkLst>
        </pc:spChg>
        <pc:spChg chg="mod">
          <ac:chgData name="Minesh Patel" userId="a66d4990ec83ac90" providerId="LiveId" clId="{3437954D-A844-476F-8DC2-1BAA686EA9D6}" dt="2021-10-10T14:22:00.780" v="2539" actId="1076"/>
          <ac:spMkLst>
            <pc:docMk/>
            <pc:sldMk cId="1892087644" sldId="639"/>
            <ac:spMk id="3" creationId="{0E2EC248-7BF8-451B-BB29-ACAAF97F97E0}"/>
          </ac:spMkLst>
        </pc:spChg>
        <pc:spChg chg="mod">
          <ac:chgData name="Minesh Patel" userId="a66d4990ec83ac90" providerId="LiveId" clId="{3437954D-A844-476F-8DC2-1BAA686EA9D6}" dt="2021-10-10T14:24:10.332" v="2555" actId="1076"/>
          <ac:spMkLst>
            <pc:docMk/>
            <pc:sldMk cId="1892087644" sldId="639"/>
            <ac:spMk id="29" creationId="{54C09A9E-B35A-41C1-AB66-0F96F52C0094}"/>
          </ac:spMkLst>
        </pc:spChg>
        <pc:spChg chg="mod">
          <ac:chgData name="Minesh Patel" userId="a66d4990ec83ac90" providerId="LiveId" clId="{3437954D-A844-476F-8DC2-1BAA686EA9D6}" dt="2021-10-10T14:24:10.332" v="2555" actId="1076"/>
          <ac:spMkLst>
            <pc:docMk/>
            <pc:sldMk cId="1892087644" sldId="639"/>
            <ac:spMk id="30" creationId="{1CBCABB3-8436-4674-95E4-BE98172CABF2}"/>
          </ac:spMkLst>
        </pc:spChg>
        <pc:spChg chg="mod">
          <ac:chgData name="Minesh Patel" userId="a66d4990ec83ac90" providerId="LiveId" clId="{3437954D-A844-476F-8DC2-1BAA686EA9D6}" dt="2021-10-10T14:24:10.332" v="2555" actId="1076"/>
          <ac:spMkLst>
            <pc:docMk/>
            <pc:sldMk cId="1892087644" sldId="639"/>
            <ac:spMk id="31" creationId="{D3A92743-EF90-4D29-8C49-B7341C1743A3}"/>
          </ac:spMkLst>
        </pc:spChg>
        <pc:spChg chg="mod">
          <ac:chgData name="Minesh Patel" userId="a66d4990ec83ac90" providerId="LiveId" clId="{3437954D-A844-476F-8DC2-1BAA686EA9D6}" dt="2021-10-10T14:24:10.332" v="2555" actId="1076"/>
          <ac:spMkLst>
            <pc:docMk/>
            <pc:sldMk cId="1892087644" sldId="639"/>
            <ac:spMk id="32" creationId="{E0154FC0-6977-4F23-9391-4EE3866225BB}"/>
          </ac:spMkLst>
        </pc:spChg>
        <pc:spChg chg="mod">
          <ac:chgData name="Minesh Patel" userId="a66d4990ec83ac90" providerId="LiveId" clId="{3437954D-A844-476F-8DC2-1BAA686EA9D6}" dt="2021-10-10T14:37:33.894" v="3660" actId="1076"/>
          <ac:spMkLst>
            <pc:docMk/>
            <pc:sldMk cId="1892087644" sldId="639"/>
            <ac:spMk id="35" creationId="{82D80B2F-D6E9-45A1-96DD-53C9F2A9F15F}"/>
          </ac:spMkLst>
        </pc:spChg>
        <pc:spChg chg="mod">
          <ac:chgData name="Minesh Patel" userId="a66d4990ec83ac90" providerId="LiveId" clId="{3437954D-A844-476F-8DC2-1BAA686EA9D6}" dt="2021-10-10T14:25:01.432" v="2617" actId="20577"/>
          <ac:spMkLst>
            <pc:docMk/>
            <pc:sldMk cId="1892087644" sldId="639"/>
            <ac:spMk id="36" creationId="{1FC24043-03A1-4581-B656-BBC7B517AA41}"/>
          </ac:spMkLst>
        </pc:spChg>
        <pc:grpChg chg="mod">
          <ac:chgData name="Minesh Patel" userId="a66d4990ec83ac90" providerId="LiveId" clId="{3437954D-A844-476F-8DC2-1BAA686EA9D6}" dt="2021-10-10T14:23:24.960" v="2554" actId="1076"/>
          <ac:grpSpMkLst>
            <pc:docMk/>
            <pc:sldMk cId="1892087644" sldId="639"/>
            <ac:grpSpMk id="10" creationId="{51A22E00-9615-4B76-A059-719E54DCC5E0}"/>
          </ac:grpSpMkLst>
        </pc:grpChg>
        <pc:grpChg chg="mod">
          <ac:chgData name="Minesh Patel" userId="a66d4990ec83ac90" providerId="LiveId" clId="{3437954D-A844-476F-8DC2-1BAA686EA9D6}" dt="2021-10-10T14:23:24.960" v="2554" actId="1076"/>
          <ac:grpSpMkLst>
            <pc:docMk/>
            <pc:sldMk cId="1892087644" sldId="639"/>
            <ac:grpSpMk id="11" creationId="{2A74B2F8-0AC7-432F-87E8-0E0003E1E1CC}"/>
          </ac:grpSpMkLst>
        </pc:grpChg>
      </pc:sldChg>
      <pc:sldChg chg="delSp modSp mod delAnim modNotesTx">
        <pc:chgData name="Minesh Patel" userId="a66d4990ec83ac90" providerId="LiveId" clId="{3437954D-A844-476F-8DC2-1BAA686EA9D6}" dt="2021-10-10T14:57:50.029" v="4667" actId="14100"/>
        <pc:sldMkLst>
          <pc:docMk/>
          <pc:sldMk cId="501923250" sldId="640"/>
        </pc:sldMkLst>
        <pc:spChg chg="mod">
          <ac:chgData name="Minesh Patel" userId="a66d4990ec83ac90" providerId="LiveId" clId="{3437954D-A844-476F-8DC2-1BAA686EA9D6}" dt="2021-10-10T14:51:35.155" v="4136" actId="113"/>
          <ac:spMkLst>
            <pc:docMk/>
            <pc:sldMk cId="501923250" sldId="640"/>
            <ac:spMk id="17" creationId="{46B82F20-0931-43BE-B072-3B522E995D03}"/>
          </ac:spMkLst>
        </pc:spChg>
        <pc:spChg chg="mod">
          <ac:chgData name="Minesh Patel" userId="a66d4990ec83ac90" providerId="LiveId" clId="{3437954D-A844-476F-8DC2-1BAA686EA9D6}" dt="2021-10-10T14:57:31.041" v="4662" actId="14100"/>
          <ac:spMkLst>
            <pc:docMk/>
            <pc:sldMk cId="501923250" sldId="640"/>
            <ac:spMk id="22" creationId="{29BAEC7C-EC1B-4D46-861D-C9C2FCBE29F9}"/>
          </ac:spMkLst>
        </pc:spChg>
        <pc:spChg chg="mod">
          <ac:chgData name="Minesh Patel" userId="a66d4990ec83ac90" providerId="LiveId" clId="{3437954D-A844-476F-8DC2-1BAA686EA9D6}" dt="2021-10-10T14:53:27.824" v="4180" actId="1076"/>
          <ac:spMkLst>
            <pc:docMk/>
            <pc:sldMk cId="501923250" sldId="640"/>
            <ac:spMk id="26" creationId="{EE28A0F6-63F2-4EB8-8BEB-8C842BC5C331}"/>
          </ac:spMkLst>
        </pc:spChg>
        <pc:spChg chg="mod">
          <ac:chgData name="Minesh Patel" userId="a66d4990ec83ac90" providerId="LiveId" clId="{3437954D-A844-476F-8DC2-1BAA686EA9D6}" dt="2021-10-10T14:54:24.369" v="4270" actId="14100"/>
          <ac:spMkLst>
            <pc:docMk/>
            <pc:sldMk cId="501923250" sldId="640"/>
            <ac:spMk id="31" creationId="{1FD093FF-0A4A-4B51-8AFD-A6B386D85AC2}"/>
          </ac:spMkLst>
        </pc:spChg>
        <pc:spChg chg="mod">
          <ac:chgData name="Minesh Patel" userId="a66d4990ec83ac90" providerId="LiveId" clId="{3437954D-A844-476F-8DC2-1BAA686EA9D6}" dt="2021-10-10T14:57:25.387" v="4660" actId="1076"/>
          <ac:spMkLst>
            <pc:docMk/>
            <pc:sldMk cId="501923250" sldId="640"/>
            <ac:spMk id="32" creationId="{35AB476D-B676-4CE6-9E0B-06C54CB21F34}"/>
          </ac:spMkLst>
        </pc:spChg>
        <pc:spChg chg="mod">
          <ac:chgData name="Minesh Patel" userId="a66d4990ec83ac90" providerId="LiveId" clId="{3437954D-A844-476F-8DC2-1BAA686EA9D6}" dt="2021-10-10T14:57:39.751" v="4664" actId="1076"/>
          <ac:spMkLst>
            <pc:docMk/>
            <pc:sldMk cId="501923250" sldId="640"/>
            <ac:spMk id="39" creationId="{54DE0623-217B-45B4-8298-84D5BB159BDA}"/>
          </ac:spMkLst>
        </pc:spChg>
        <pc:spChg chg="mod">
          <ac:chgData name="Minesh Patel" userId="a66d4990ec83ac90" providerId="LiveId" clId="{3437954D-A844-476F-8DC2-1BAA686EA9D6}" dt="2021-10-10T14:57:44.954" v="4666" actId="1076"/>
          <ac:spMkLst>
            <pc:docMk/>
            <pc:sldMk cId="501923250" sldId="640"/>
            <ac:spMk id="45" creationId="{395938B9-54DB-4055-9292-124FACD4B2A7}"/>
          </ac:spMkLst>
        </pc:spChg>
        <pc:grpChg chg="mod">
          <ac:chgData name="Minesh Patel" userId="a66d4990ec83ac90" providerId="LiveId" clId="{3437954D-A844-476F-8DC2-1BAA686EA9D6}" dt="2021-10-10T14:54:57.912" v="4367" actId="1076"/>
          <ac:grpSpMkLst>
            <pc:docMk/>
            <pc:sldMk cId="501923250" sldId="640"/>
            <ac:grpSpMk id="16" creationId="{22B43651-8065-4209-B78D-24CF2152B762}"/>
          </ac:grpSpMkLst>
        </pc:grpChg>
        <pc:grpChg chg="del">
          <ac:chgData name="Minesh Patel" userId="a66d4990ec83ac90" providerId="LiveId" clId="{3437954D-A844-476F-8DC2-1BAA686EA9D6}" dt="2021-10-10T14:55:29.647" v="4428" actId="478"/>
          <ac:grpSpMkLst>
            <pc:docMk/>
            <pc:sldMk cId="501923250" sldId="640"/>
            <ac:grpSpMk id="28" creationId="{045E79CC-EF45-4567-9C7E-9AAF5A7A3C14}"/>
          </ac:grpSpMkLst>
        </pc:grpChg>
        <pc:cxnChg chg="mod">
          <ac:chgData name="Minesh Patel" userId="a66d4990ec83ac90" providerId="LiveId" clId="{3437954D-A844-476F-8DC2-1BAA686EA9D6}" dt="2021-10-10T14:53:54.355" v="4212" actId="14100"/>
          <ac:cxnSpMkLst>
            <pc:docMk/>
            <pc:sldMk cId="501923250" sldId="640"/>
            <ac:cxnSpMk id="24" creationId="{60506A57-C1D1-4A1B-9698-EA816D50F0EE}"/>
          </ac:cxnSpMkLst>
        </pc:cxnChg>
        <pc:cxnChg chg="mod">
          <ac:chgData name="Minesh Patel" userId="a66d4990ec83ac90" providerId="LiveId" clId="{3437954D-A844-476F-8DC2-1BAA686EA9D6}" dt="2021-10-10T14:53:24.666" v="4179" actId="14100"/>
          <ac:cxnSpMkLst>
            <pc:docMk/>
            <pc:sldMk cId="501923250" sldId="640"/>
            <ac:cxnSpMk id="27" creationId="{33BFCA3A-C605-4F8E-BF66-6101B7A58467}"/>
          </ac:cxnSpMkLst>
        </pc:cxnChg>
        <pc:cxnChg chg="mod">
          <ac:chgData name="Minesh Patel" userId="a66d4990ec83ac90" providerId="LiveId" clId="{3437954D-A844-476F-8DC2-1BAA686EA9D6}" dt="2021-10-10T14:57:50.029" v="4667" actId="14100"/>
          <ac:cxnSpMkLst>
            <pc:docMk/>
            <pc:sldMk cId="501923250" sldId="640"/>
            <ac:cxnSpMk id="46" creationId="{1A27D2D2-9A04-4B62-9661-3D0A859AAAB0}"/>
          </ac:cxnSpMkLst>
        </pc:cxnChg>
      </pc:sldChg>
      <pc:sldChg chg="addSp delSp modSp mod">
        <pc:chgData name="Minesh Patel" userId="a66d4990ec83ac90" providerId="LiveId" clId="{3437954D-A844-476F-8DC2-1BAA686EA9D6}" dt="2021-10-10T12:49:22.303" v="159" actId="113"/>
        <pc:sldMkLst>
          <pc:docMk/>
          <pc:sldMk cId="4289597877" sldId="674"/>
        </pc:sldMkLst>
        <pc:spChg chg="add mod">
          <ac:chgData name="Minesh Patel" userId="a66d4990ec83ac90" providerId="LiveId" clId="{3437954D-A844-476F-8DC2-1BAA686EA9D6}" dt="2021-10-10T12:49:22.303" v="159" actId="113"/>
          <ac:spMkLst>
            <pc:docMk/>
            <pc:sldMk cId="4289597877" sldId="674"/>
            <ac:spMk id="5" creationId="{BE495E1B-936B-4AF0-B6A6-ED3B4863B6EC}"/>
          </ac:spMkLst>
        </pc:spChg>
        <pc:spChg chg="del">
          <ac:chgData name="Minesh Patel" userId="a66d4990ec83ac90" providerId="LiveId" clId="{3437954D-A844-476F-8DC2-1BAA686EA9D6}" dt="2021-10-10T12:49:19.641" v="156" actId="478"/>
          <ac:spMkLst>
            <pc:docMk/>
            <pc:sldMk cId="4289597877" sldId="674"/>
            <ac:spMk id="13" creationId="{B9B479BE-3FBA-4286-85CD-8D534E6DE216}"/>
          </ac:spMkLst>
        </pc:spChg>
      </pc:sldChg>
      <pc:sldChg chg="addSp delSp modSp mod">
        <pc:chgData name="Minesh Patel" userId="a66d4990ec83ac90" providerId="LiveId" clId="{3437954D-A844-476F-8DC2-1BAA686EA9D6}" dt="2021-10-10T12:49:30.437" v="166" actId="113"/>
        <pc:sldMkLst>
          <pc:docMk/>
          <pc:sldMk cId="3103946655" sldId="677"/>
        </pc:sldMkLst>
        <pc:spChg chg="add del mod">
          <ac:chgData name="Minesh Patel" userId="a66d4990ec83ac90" providerId="LiveId" clId="{3437954D-A844-476F-8DC2-1BAA686EA9D6}" dt="2021-10-10T12:49:27.955" v="163" actId="478"/>
          <ac:spMkLst>
            <pc:docMk/>
            <pc:sldMk cId="3103946655" sldId="677"/>
            <ac:spMk id="5" creationId="{C28DDAB9-7D1E-499C-A200-A61ABF66BF40}"/>
          </ac:spMkLst>
        </pc:spChg>
        <pc:spChg chg="add del mod">
          <ac:chgData name="Minesh Patel" userId="a66d4990ec83ac90" providerId="LiveId" clId="{3437954D-A844-476F-8DC2-1BAA686EA9D6}" dt="2021-10-10T12:49:26.794" v="162"/>
          <ac:spMkLst>
            <pc:docMk/>
            <pc:sldMk cId="3103946655" sldId="677"/>
            <ac:spMk id="7" creationId="{2DAD6B8C-9C0F-421B-8563-1BABD3614F86}"/>
          </ac:spMkLst>
        </pc:spChg>
        <pc:spChg chg="add mod">
          <ac:chgData name="Minesh Patel" userId="a66d4990ec83ac90" providerId="LiveId" clId="{3437954D-A844-476F-8DC2-1BAA686EA9D6}" dt="2021-10-10T12:49:30.437" v="166" actId="113"/>
          <ac:spMkLst>
            <pc:docMk/>
            <pc:sldMk cId="3103946655" sldId="677"/>
            <ac:spMk id="8" creationId="{3DD5B13F-347D-4C42-8299-3FBAE8A7AE43}"/>
          </ac:spMkLst>
        </pc:spChg>
        <pc:spChg chg="del">
          <ac:chgData name="Minesh Patel" userId="a66d4990ec83ac90" providerId="LiveId" clId="{3437954D-A844-476F-8DC2-1BAA686EA9D6}" dt="2021-10-10T12:49:25.604" v="160" actId="478"/>
          <ac:spMkLst>
            <pc:docMk/>
            <pc:sldMk cId="3103946655" sldId="677"/>
            <ac:spMk id="13" creationId="{7C282F6A-6872-412B-BB22-19C212EB1F86}"/>
          </ac:spMkLst>
        </pc:spChg>
      </pc:sldChg>
      <pc:sldChg chg="addSp delSp modSp mod">
        <pc:chgData name="Minesh Patel" userId="a66d4990ec83ac90" providerId="LiveId" clId="{3437954D-A844-476F-8DC2-1BAA686EA9D6}" dt="2021-10-10T12:49:55.435" v="173" actId="113"/>
        <pc:sldMkLst>
          <pc:docMk/>
          <pc:sldMk cId="471925701" sldId="680"/>
        </pc:sldMkLst>
        <pc:spChg chg="add del mod">
          <ac:chgData name="Minesh Patel" userId="a66d4990ec83ac90" providerId="LiveId" clId="{3437954D-A844-476F-8DC2-1BAA686EA9D6}" dt="2021-10-10T12:49:50.695" v="170" actId="478"/>
          <ac:spMkLst>
            <pc:docMk/>
            <pc:sldMk cId="471925701" sldId="680"/>
            <ac:spMk id="5" creationId="{583EA19E-F96C-4018-86E1-B6F756F12908}"/>
          </ac:spMkLst>
        </pc:spChg>
        <pc:spChg chg="add del mod">
          <ac:chgData name="Minesh Patel" userId="a66d4990ec83ac90" providerId="LiveId" clId="{3437954D-A844-476F-8DC2-1BAA686EA9D6}" dt="2021-10-10T12:49:48.756" v="169"/>
          <ac:spMkLst>
            <pc:docMk/>
            <pc:sldMk cId="471925701" sldId="680"/>
            <ac:spMk id="7" creationId="{1BFFD7E9-0542-445E-84DE-D5DC776A6320}"/>
          </ac:spMkLst>
        </pc:spChg>
        <pc:spChg chg="add mod">
          <ac:chgData name="Minesh Patel" userId="a66d4990ec83ac90" providerId="LiveId" clId="{3437954D-A844-476F-8DC2-1BAA686EA9D6}" dt="2021-10-10T12:49:55.435" v="173" actId="113"/>
          <ac:spMkLst>
            <pc:docMk/>
            <pc:sldMk cId="471925701" sldId="680"/>
            <ac:spMk id="8" creationId="{037D2458-FFDC-4C69-999C-A53E372AD8A0}"/>
          </ac:spMkLst>
        </pc:spChg>
        <pc:spChg chg="del">
          <ac:chgData name="Minesh Patel" userId="a66d4990ec83ac90" providerId="LiveId" clId="{3437954D-A844-476F-8DC2-1BAA686EA9D6}" dt="2021-10-10T12:49:47.754" v="167" actId="478"/>
          <ac:spMkLst>
            <pc:docMk/>
            <pc:sldMk cId="471925701" sldId="680"/>
            <ac:spMk id="13" creationId="{DA8F95AD-9829-4F07-B683-90015912CF59}"/>
          </ac:spMkLst>
        </pc:spChg>
      </pc:sldChg>
      <pc:sldChg chg="delSp del mod">
        <pc:chgData name="Minesh Patel" userId="a66d4990ec83ac90" providerId="LiveId" clId="{3437954D-A844-476F-8DC2-1BAA686EA9D6}" dt="2021-10-10T13:53:13.934" v="831" actId="2696"/>
        <pc:sldMkLst>
          <pc:docMk/>
          <pc:sldMk cId="406703339" sldId="733"/>
        </pc:sldMkLst>
        <pc:grpChg chg="del">
          <ac:chgData name="Minesh Patel" userId="a66d4990ec83ac90" providerId="LiveId" clId="{3437954D-A844-476F-8DC2-1BAA686EA9D6}" dt="2021-10-10T13:25:33.350" v="769" actId="478"/>
          <ac:grpSpMkLst>
            <pc:docMk/>
            <pc:sldMk cId="406703339" sldId="733"/>
            <ac:grpSpMk id="56" creationId="{EB5E98FA-4149-4A17-AAB3-EDCDA745D369}"/>
          </ac:grpSpMkLst>
        </pc:grpChg>
      </pc:sldChg>
      <pc:sldChg chg="add">
        <pc:chgData name="Minesh Patel" userId="a66d4990ec83ac90" providerId="LiveId" clId="{3437954D-A844-476F-8DC2-1BAA686EA9D6}" dt="2021-10-10T13:53:15.853" v="832"/>
        <pc:sldMkLst>
          <pc:docMk/>
          <pc:sldMk cId="528325785" sldId="733"/>
        </pc:sldMkLst>
      </pc:sldChg>
      <pc:sldChg chg="addSp modSp mod modAnim">
        <pc:chgData name="Minesh Patel" userId="a66d4990ec83ac90" providerId="LiveId" clId="{3437954D-A844-476F-8DC2-1BAA686EA9D6}" dt="2021-10-10T12:48:28.587" v="112"/>
        <pc:sldMkLst>
          <pc:docMk/>
          <pc:sldMk cId="3863584659" sldId="813"/>
        </pc:sldMkLst>
        <pc:spChg chg="add mod">
          <ac:chgData name="Minesh Patel" userId="a66d4990ec83ac90" providerId="LiveId" clId="{3437954D-A844-476F-8DC2-1BAA686EA9D6}" dt="2021-10-10T12:46:23.862" v="94" actId="1076"/>
          <ac:spMkLst>
            <pc:docMk/>
            <pc:sldMk cId="3863584659" sldId="813"/>
            <ac:spMk id="4" creationId="{058C8C88-1C9F-4C12-8AD0-4E68F336013A}"/>
          </ac:spMkLst>
        </pc:spChg>
        <pc:spChg chg="add mod">
          <ac:chgData name="Minesh Patel" userId="a66d4990ec83ac90" providerId="LiveId" clId="{3437954D-A844-476F-8DC2-1BAA686EA9D6}" dt="2021-10-10T12:44:50.099" v="81"/>
          <ac:spMkLst>
            <pc:docMk/>
            <pc:sldMk cId="3863584659" sldId="813"/>
            <ac:spMk id="5" creationId="{0EC8B4A7-A281-43CE-941F-B1B08AF347D4}"/>
          </ac:spMkLst>
        </pc:spChg>
        <pc:spChg chg="mod">
          <ac:chgData name="Minesh Patel" userId="a66d4990ec83ac90" providerId="LiveId" clId="{3437954D-A844-476F-8DC2-1BAA686EA9D6}" dt="2021-10-10T12:44:34.932" v="78" actId="14100"/>
          <ac:spMkLst>
            <pc:docMk/>
            <pc:sldMk cId="3863584659" sldId="813"/>
            <ac:spMk id="6" creationId="{20732E2F-AE1A-447D-88CB-E62352219A9B}"/>
          </ac:spMkLst>
        </pc:spChg>
      </pc:sldChg>
      <pc:sldChg chg="addSp delSp modSp add del mod">
        <pc:chgData name="Minesh Patel" userId="a66d4990ec83ac90" providerId="LiveId" clId="{3437954D-A844-476F-8DC2-1BAA686EA9D6}" dt="2021-10-10T15:01:19.275" v="4748" actId="1076"/>
        <pc:sldMkLst>
          <pc:docMk/>
          <pc:sldMk cId="2324224322" sldId="815"/>
        </pc:sldMkLst>
        <pc:picChg chg="del">
          <ac:chgData name="Minesh Patel" userId="a66d4990ec83ac90" providerId="LiveId" clId="{3437954D-A844-476F-8DC2-1BAA686EA9D6}" dt="2021-10-10T15:01:13.260" v="4745" actId="478"/>
          <ac:picMkLst>
            <pc:docMk/>
            <pc:sldMk cId="2324224322" sldId="815"/>
            <ac:picMk id="9" creationId="{54EE60FE-0C40-4ADA-B03A-3CC7D62CCBA3}"/>
          </ac:picMkLst>
        </pc:picChg>
        <pc:picChg chg="add mod">
          <ac:chgData name="Minesh Patel" userId="a66d4990ec83ac90" providerId="LiveId" clId="{3437954D-A844-476F-8DC2-1BAA686EA9D6}" dt="2021-10-10T15:01:19.275" v="4748" actId="1076"/>
          <ac:picMkLst>
            <pc:docMk/>
            <pc:sldMk cId="2324224322" sldId="815"/>
            <ac:picMk id="12" creationId="{2637E932-BE3C-48F3-9E98-7E3695E4BC57}"/>
          </ac:picMkLst>
        </pc:picChg>
      </pc:sldChg>
      <pc:sldChg chg="addSp modSp">
        <pc:chgData name="Minesh Patel" userId="a66d4990ec83ac90" providerId="LiveId" clId="{3437954D-A844-476F-8DC2-1BAA686EA9D6}" dt="2021-10-10T12:46:29.145" v="95"/>
        <pc:sldMkLst>
          <pc:docMk/>
          <pc:sldMk cId="4180620006" sldId="816"/>
        </pc:sldMkLst>
        <pc:spChg chg="add mod">
          <ac:chgData name="Minesh Patel" userId="a66d4990ec83ac90" providerId="LiveId" clId="{3437954D-A844-476F-8DC2-1BAA686EA9D6}" dt="2021-10-10T12:45:00.657" v="82"/>
          <ac:spMkLst>
            <pc:docMk/>
            <pc:sldMk cId="4180620006" sldId="816"/>
            <ac:spMk id="4" creationId="{7D2C0879-ED64-46CB-B50F-7F2D6A9948BC}"/>
          </ac:spMkLst>
        </pc:spChg>
        <pc:spChg chg="add mod">
          <ac:chgData name="Minesh Patel" userId="a66d4990ec83ac90" providerId="LiveId" clId="{3437954D-A844-476F-8DC2-1BAA686EA9D6}" dt="2021-10-10T12:46:29.145" v="95"/>
          <ac:spMkLst>
            <pc:docMk/>
            <pc:sldMk cId="4180620006" sldId="816"/>
            <ac:spMk id="5" creationId="{56CA8857-0604-44CA-A2F8-20461BE9410B}"/>
          </ac:spMkLst>
        </pc:spChg>
      </pc:sldChg>
      <pc:sldChg chg="modSp mod modAnim modNotesTx">
        <pc:chgData name="Minesh Patel" userId="a66d4990ec83ac90" providerId="LiveId" clId="{3437954D-A844-476F-8DC2-1BAA686EA9D6}" dt="2021-10-10T14:39:01.194" v="3674" actId="20577"/>
        <pc:sldMkLst>
          <pc:docMk/>
          <pc:sldMk cId="2130899036" sldId="818"/>
        </pc:sldMkLst>
        <pc:spChg chg="mod">
          <ac:chgData name="Minesh Patel" userId="a66d4990ec83ac90" providerId="LiveId" clId="{3437954D-A844-476F-8DC2-1BAA686EA9D6}" dt="2021-10-10T14:26:13.852" v="2651" actId="20577"/>
          <ac:spMkLst>
            <pc:docMk/>
            <pc:sldMk cId="2130899036" sldId="818"/>
            <ac:spMk id="2" creationId="{B571D97D-F36B-4A6A-9DCD-1E99183CB228}"/>
          </ac:spMkLst>
        </pc:spChg>
        <pc:spChg chg="mod">
          <ac:chgData name="Minesh Patel" userId="a66d4990ec83ac90" providerId="LiveId" clId="{3437954D-A844-476F-8DC2-1BAA686EA9D6}" dt="2021-10-10T14:38:11.057" v="3666" actId="207"/>
          <ac:spMkLst>
            <pc:docMk/>
            <pc:sldMk cId="2130899036" sldId="818"/>
            <ac:spMk id="3" creationId="{63F3922A-C85B-4212-AF43-07BE666F8C17}"/>
          </ac:spMkLst>
        </pc:spChg>
      </pc:sldChg>
      <pc:sldChg chg="addSp delSp modSp mod modAnim modNotesTx">
        <pc:chgData name="Minesh Patel" userId="a66d4990ec83ac90" providerId="LiveId" clId="{3437954D-A844-476F-8DC2-1BAA686EA9D6}" dt="2021-10-10T14:06:22.806" v="1649" actId="20577"/>
        <pc:sldMkLst>
          <pc:docMk/>
          <pc:sldMk cId="1949817092" sldId="824"/>
        </pc:sldMkLst>
        <pc:spChg chg="mod">
          <ac:chgData name="Minesh Patel" userId="a66d4990ec83ac90" providerId="LiveId" clId="{3437954D-A844-476F-8DC2-1BAA686EA9D6}" dt="2021-10-10T13:54:33.014" v="833" actId="571"/>
          <ac:spMkLst>
            <pc:docMk/>
            <pc:sldMk cId="1949817092" sldId="824"/>
            <ac:spMk id="30" creationId="{CAB45E24-F190-48A2-9959-46D543A3304D}"/>
          </ac:spMkLst>
        </pc:spChg>
        <pc:spChg chg="mod">
          <ac:chgData name="Minesh Patel" userId="a66d4990ec83ac90" providerId="LiveId" clId="{3437954D-A844-476F-8DC2-1BAA686EA9D6}" dt="2021-10-10T13:54:33.014" v="833" actId="571"/>
          <ac:spMkLst>
            <pc:docMk/>
            <pc:sldMk cId="1949817092" sldId="824"/>
            <ac:spMk id="37" creationId="{87142BB6-C96C-48E9-94F8-25A17FAEF20C}"/>
          </ac:spMkLst>
        </pc:spChg>
        <pc:spChg chg="mod">
          <ac:chgData name="Minesh Patel" userId="a66d4990ec83ac90" providerId="LiveId" clId="{3437954D-A844-476F-8DC2-1BAA686EA9D6}" dt="2021-10-10T13:54:33.014" v="833" actId="571"/>
          <ac:spMkLst>
            <pc:docMk/>
            <pc:sldMk cId="1949817092" sldId="824"/>
            <ac:spMk id="39" creationId="{8E5CE2EC-61C1-454C-AF6F-597CC3F7F37C}"/>
          </ac:spMkLst>
        </pc:spChg>
        <pc:spChg chg="mod">
          <ac:chgData name="Minesh Patel" userId="a66d4990ec83ac90" providerId="LiveId" clId="{3437954D-A844-476F-8DC2-1BAA686EA9D6}" dt="2021-10-10T13:54:33.014" v="833" actId="571"/>
          <ac:spMkLst>
            <pc:docMk/>
            <pc:sldMk cId="1949817092" sldId="824"/>
            <ac:spMk id="40" creationId="{512C2211-EB83-4AAF-902D-55D9017DF394}"/>
          </ac:spMkLst>
        </pc:spChg>
        <pc:spChg chg="mod">
          <ac:chgData name="Minesh Patel" userId="a66d4990ec83ac90" providerId="LiveId" clId="{3437954D-A844-476F-8DC2-1BAA686EA9D6}" dt="2021-10-10T14:05:20.659" v="1519" actId="1076"/>
          <ac:spMkLst>
            <pc:docMk/>
            <pc:sldMk cId="1949817092" sldId="824"/>
            <ac:spMk id="43" creationId="{9F18097A-D329-41DF-93D0-8B8B8FEFB2F0}"/>
          </ac:spMkLst>
        </pc:spChg>
        <pc:spChg chg="mod">
          <ac:chgData name="Minesh Patel" userId="a66d4990ec83ac90" providerId="LiveId" clId="{3437954D-A844-476F-8DC2-1BAA686EA9D6}" dt="2021-10-10T14:05:31.185" v="1521" actId="1076"/>
          <ac:spMkLst>
            <pc:docMk/>
            <pc:sldMk cId="1949817092" sldId="824"/>
            <ac:spMk id="52" creationId="{719D2D4A-56F3-4789-B8E1-E2A49BB1BA62}"/>
          </ac:spMkLst>
        </pc:spChg>
        <pc:spChg chg="mod">
          <ac:chgData name="Minesh Patel" userId="a66d4990ec83ac90" providerId="LiveId" clId="{3437954D-A844-476F-8DC2-1BAA686EA9D6}" dt="2021-10-10T13:54:33.014" v="833" actId="571"/>
          <ac:spMkLst>
            <pc:docMk/>
            <pc:sldMk cId="1949817092" sldId="824"/>
            <ac:spMk id="54" creationId="{58DADE9B-A81D-4F02-9150-95DE990E5AF2}"/>
          </ac:spMkLst>
        </pc:spChg>
        <pc:spChg chg="mod">
          <ac:chgData name="Minesh Patel" userId="a66d4990ec83ac90" providerId="LiveId" clId="{3437954D-A844-476F-8DC2-1BAA686EA9D6}" dt="2021-10-10T13:54:33.014" v="833" actId="571"/>
          <ac:spMkLst>
            <pc:docMk/>
            <pc:sldMk cId="1949817092" sldId="824"/>
            <ac:spMk id="55" creationId="{865AC7C6-684D-4C22-AB14-531B77859D73}"/>
          </ac:spMkLst>
        </pc:spChg>
        <pc:spChg chg="mod">
          <ac:chgData name="Minesh Patel" userId="a66d4990ec83ac90" providerId="LiveId" clId="{3437954D-A844-476F-8DC2-1BAA686EA9D6}" dt="2021-10-10T13:54:33.014" v="833" actId="571"/>
          <ac:spMkLst>
            <pc:docMk/>
            <pc:sldMk cId="1949817092" sldId="824"/>
            <ac:spMk id="59" creationId="{976A9140-83C2-4D12-AD5B-B95E4765BBF0}"/>
          </ac:spMkLst>
        </pc:spChg>
        <pc:spChg chg="mod">
          <ac:chgData name="Minesh Patel" userId="a66d4990ec83ac90" providerId="LiveId" clId="{3437954D-A844-476F-8DC2-1BAA686EA9D6}" dt="2021-10-10T13:54:33.014" v="833" actId="571"/>
          <ac:spMkLst>
            <pc:docMk/>
            <pc:sldMk cId="1949817092" sldId="824"/>
            <ac:spMk id="60" creationId="{7C8599E1-4CC2-4E97-AB05-463F0DF1F591}"/>
          </ac:spMkLst>
        </pc:spChg>
        <pc:spChg chg="mod">
          <ac:chgData name="Minesh Patel" userId="a66d4990ec83ac90" providerId="LiveId" clId="{3437954D-A844-476F-8DC2-1BAA686EA9D6}" dt="2021-10-10T13:54:33.014" v="833" actId="571"/>
          <ac:spMkLst>
            <pc:docMk/>
            <pc:sldMk cId="1949817092" sldId="824"/>
            <ac:spMk id="65" creationId="{7B44FA47-3F9B-46EE-AC4B-E445467F732A}"/>
          </ac:spMkLst>
        </pc:spChg>
        <pc:spChg chg="mod">
          <ac:chgData name="Minesh Patel" userId="a66d4990ec83ac90" providerId="LiveId" clId="{3437954D-A844-476F-8DC2-1BAA686EA9D6}" dt="2021-10-10T13:54:33.014" v="833" actId="571"/>
          <ac:spMkLst>
            <pc:docMk/>
            <pc:sldMk cId="1949817092" sldId="824"/>
            <ac:spMk id="69" creationId="{C8C2FDDF-3D29-4C38-979C-42189F682D4E}"/>
          </ac:spMkLst>
        </pc:spChg>
        <pc:spChg chg="mod">
          <ac:chgData name="Minesh Patel" userId="a66d4990ec83ac90" providerId="LiveId" clId="{3437954D-A844-476F-8DC2-1BAA686EA9D6}" dt="2021-10-10T13:54:33.014" v="833" actId="571"/>
          <ac:spMkLst>
            <pc:docMk/>
            <pc:sldMk cId="1949817092" sldId="824"/>
            <ac:spMk id="72" creationId="{0B5FF0DD-EAFE-473F-A39A-C9117FF42FC1}"/>
          </ac:spMkLst>
        </pc:spChg>
        <pc:grpChg chg="mod">
          <ac:chgData name="Minesh Patel" userId="a66d4990ec83ac90" providerId="LiveId" clId="{3437954D-A844-476F-8DC2-1BAA686EA9D6}" dt="2021-10-10T13:54:33.014" v="833" actId="571"/>
          <ac:grpSpMkLst>
            <pc:docMk/>
            <pc:sldMk cId="1949817092" sldId="824"/>
            <ac:grpSpMk id="8" creationId="{8D044CD3-D288-4385-8187-61F6D7989794}"/>
          </ac:grpSpMkLst>
        </pc:grpChg>
        <pc:cxnChg chg="add del mod">
          <ac:chgData name="Minesh Patel" userId="a66d4990ec83ac90" providerId="LiveId" clId="{3437954D-A844-476F-8DC2-1BAA686EA9D6}" dt="2021-10-10T13:54:33.351" v="834" actId="478"/>
          <ac:cxnSpMkLst>
            <pc:docMk/>
            <pc:sldMk cId="1949817092" sldId="824"/>
            <ac:cxnSpMk id="26" creationId="{D4625129-64AC-49E9-BF59-6E9765ECE7F7}"/>
          </ac:cxnSpMkLst>
        </pc:cxnChg>
        <pc:cxnChg chg="mod">
          <ac:chgData name="Minesh Patel" userId="a66d4990ec83ac90" providerId="LiveId" clId="{3437954D-A844-476F-8DC2-1BAA686EA9D6}" dt="2021-10-10T14:05:25.698" v="1520" actId="1076"/>
          <ac:cxnSpMkLst>
            <pc:docMk/>
            <pc:sldMk cId="1949817092" sldId="824"/>
            <ac:cxnSpMk id="45" creationId="{1B7659C5-2520-45C2-9A04-E44D5590203E}"/>
          </ac:cxnSpMkLst>
        </pc:cxnChg>
        <pc:cxnChg chg="mod">
          <ac:chgData name="Minesh Patel" userId="a66d4990ec83ac90" providerId="LiveId" clId="{3437954D-A844-476F-8DC2-1BAA686EA9D6}" dt="2021-10-10T13:54:33.014" v="833" actId="571"/>
          <ac:cxnSpMkLst>
            <pc:docMk/>
            <pc:sldMk cId="1949817092" sldId="824"/>
            <ac:cxnSpMk id="58" creationId="{C05C4BDF-2EE5-42A0-A517-B277F9151C18}"/>
          </ac:cxnSpMkLst>
        </pc:cxnChg>
        <pc:cxnChg chg="mod">
          <ac:chgData name="Minesh Patel" userId="a66d4990ec83ac90" providerId="LiveId" clId="{3437954D-A844-476F-8DC2-1BAA686EA9D6}" dt="2021-10-10T13:54:33.014" v="833" actId="571"/>
          <ac:cxnSpMkLst>
            <pc:docMk/>
            <pc:sldMk cId="1949817092" sldId="824"/>
            <ac:cxnSpMk id="62" creationId="{CE328495-A9D5-4D2A-A7D8-52C028FBE2B2}"/>
          </ac:cxnSpMkLst>
        </pc:cxnChg>
        <pc:cxnChg chg="mod">
          <ac:chgData name="Minesh Patel" userId="a66d4990ec83ac90" providerId="LiveId" clId="{3437954D-A844-476F-8DC2-1BAA686EA9D6}" dt="2021-10-10T13:54:33.014" v="833" actId="571"/>
          <ac:cxnSpMkLst>
            <pc:docMk/>
            <pc:sldMk cId="1949817092" sldId="824"/>
            <ac:cxnSpMk id="64" creationId="{0986CD32-9410-4B71-B6F8-CD0E72505B8B}"/>
          </ac:cxnSpMkLst>
        </pc:cxnChg>
        <pc:cxnChg chg="mod">
          <ac:chgData name="Minesh Patel" userId="a66d4990ec83ac90" providerId="LiveId" clId="{3437954D-A844-476F-8DC2-1BAA686EA9D6}" dt="2021-10-10T13:54:33.014" v="833" actId="571"/>
          <ac:cxnSpMkLst>
            <pc:docMk/>
            <pc:sldMk cId="1949817092" sldId="824"/>
            <ac:cxnSpMk id="70" creationId="{25A022FA-E5F4-4CF6-B3EC-FE792AB49B63}"/>
          </ac:cxnSpMkLst>
        </pc:cxnChg>
        <pc:cxnChg chg="mod">
          <ac:chgData name="Minesh Patel" userId="a66d4990ec83ac90" providerId="LiveId" clId="{3437954D-A844-476F-8DC2-1BAA686EA9D6}" dt="2021-10-10T13:54:33.014" v="833" actId="571"/>
          <ac:cxnSpMkLst>
            <pc:docMk/>
            <pc:sldMk cId="1949817092" sldId="824"/>
            <ac:cxnSpMk id="71" creationId="{8227121A-B5BF-4177-96D3-873C06CF298E}"/>
          </ac:cxnSpMkLst>
        </pc:cxnChg>
        <pc:cxnChg chg="mod">
          <ac:chgData name="Minesh Patel" userId="a66d4990ec83ac90" providerId="LiveId" clId="{3437954D-A844-476F-8DC2-1BAA686EA9D6}" dt="2021-10-10T13:54:33.014" v="833" actId="571"/>
          <ac:cxnSpMkLst>
            <pc:docMk/>
            <pc:sldMk cId="1949817092" sldId="824"/>
            <ac:cxnSpMk id="74" creationId="{DFA0FFAB-6934-404E-A87D-092BA937BB57}"/>
          </ac:cxnSpMkLst>
        </pc:cxnChg>
      </pc:sldChg>
      <pc:sldChg chg="modNotesTx">
        <pc:chgData name="Minesh Patel" userId="a66d4990ec83ac90" providerId="LiveId" clId="{3437954D-A844-476F-8DC2-1BAA686EA9D6}" dt="2021-10-10T14:02:18.596" v="1441" actId="20577"/>
        <pc:sldMkLst>
          <pc:docMk/>
          <pc:sldMk cId="2360808980" sldId="826"/>
        </pc:sldMkLst>
      </pc:sldChg>
      <pc:sldChg chg="modSp mod modAnim modNotesTx">
        <pc:chgData name="Minesh Patel" userId="a66d4990ec83ac90" providerId="LiveId" clId="{3437954D-A844-476F-8DC2-1BAA686EA9D6}" dt="2021-10-10T14:09:15.015" v="1770" actId="20577"/>
        <pc:sldMkLst>
          <pc:docMk/>
          <pc:sldMk cId="2661467452" sldId="827"/>
        </pc:sldMkLst>
        <pc:spChg chg="mod">
          <ac:chgData name="Minesh Patel" userId="a66d4990ec83ac90" providerId="LiveId" clId="{3437954D-A844-476F-8DC2-1BAA686EA9D6}" dt="2021-10-10T14:08:29.160" v="1703" actId="27636"/>
          <ac:spMkLst>
            <pc:docMk/>
            <pc:sldMk cId="2661467452" sldId="827"/>
            <ac:spMk id="81" creationId="{E43BD31F-73D7-4932-952A-DA9FF0D11F28}"/>
          </ac:spMkLst>
        </pc:spChg>
        <pc:grpChg chg="mod">
          <ac:chgData name="Minesh Patel" userId="a66d4990ec83ac90" providerId="LiveId" clId="{3437954D-A844-476F-8DC2-1BAA686EA9D6}" dt="2021-10-10T14:07:44.284" v="1665" actId="1076"/>
          <ac:grpSpMkLst>
            <pc:docMk/>
            <pc:sldMk cId="2661467452" sldId="827"/>
            <ac:grpSpMk id="3" creationId="{9086F7C3-B70D-42FF-AA14-90421B454BF0}"/>
          </ac:grpSpMkLst>
        </pc:grpChg>
      </pc:sldChg>
      <pc:sldChg chg="modSp mod">
        <pc:chgData name="Minesh Patel" userId="a66d4990ec83ac90" providerId="LiveId" clId="{3437954D-A844-476F-8DC2-1BAA686EA9D6}" dt="2021-10-10T12:42:24.917" v="67" actId="1076"/>
        <pc:sldMkLst>
          <pc:docMk/>
          <pc:sldMk cId="291406673" sldId="828"/>
        </pc:sldMkLst>
        <pc:spChg chg="mod">
          <ac:chgData name="Minesh Patel" userId="a66d4990ec83ac90" providerId="LiveId" clId="{3437954D-A844-476F-8DC2-1BAA686EA9D6}" dt="2021-10-10T12:42:24.917" v="67" actId="1076"/>
          <ac:spMkLst>
            <pc:docMk/>
            <pc:sldMk cId="291406673" sldId="828"/>
            <ac:spMk id="2" creationId="{00000000-0000-0000-0000-000000000000}"/>
          </ac:spMkLst>
        </pc:spChg>
        <pc:spChg chg="mod">
          <ac:chgData name="Minesh Patel" userId="a66d4990ec83ac90" providerId="LiveId" clId="{3437954D-A844-476F-8DC2-1BAA686EA9D6}" dt="2021-10-10T12:42:24.917" v="67" actId="1076"/>
          <ac:spMkLst>
            <pc:docMk/>
            <pc:sldMk cId="291406673" sldId="828"/>
            <ac:spMk id="3" creationId="{00000000-0000-0000-0000-000000000000}"/>
          </ac:spMkLst>
        </pc:spChg>
        <pc:spChg chg="mod">
          <ac:chgData name="Minesh Patel" userId="a66d4990ec83ac90" providerId="LiveId" clId="{3437954D-A844-476F-8DC2-1BAA686EA9D6}" dt="2021-10-10T12:41:12.982" v="49" actId="1076"/>
          <ac:spMkLst>
            <pc:docMk/>
            <pc:sldMk cId="291406673" sldId="828"/>
            <ac:spMk id="10" creationId="{81DC89F4-576A-4188-9FE0-D6A1794739A8}"/>
          </ac:spMkLst>
        </pc:spChg>
        <pc:spChg chg="mod">
          <ac:chgData name="Minesh Patel" userId="a66d4990ec83ac90" providerId="LiveId" clId="{3437954D-A844-476F-8DC2-1BAA686EA9D6}" dt="2021-10-10T12:41:12.982" v="49" actId="1076"/>
          <ac:spMkLst>
            <pc:docMk/>
            <pc:sldMk cId="291406673" sldId="828"/>
            <ac:spMk id="11" creationId="{287E81F0-3D6E-4B8D-B892-8E730EA51E97}"/>
          </ac:spMkLst>
        </pc:spChg>
        <pc:picChg chg="mod">
          <ac:chgData name="Minesh Patel" userId="a66d4990ec83ac90" providerId="LiveId" clId="{3437954D-A844-476F-8DC2-1BAA686EA9D6}" dt="2021-10-10T12:40:21.105" v="38" actId="1076"/>
          <ac:picMkLst>
            <pc:docMk/>
            <pc:sldMk cId="291406673" sldId="828"/>
            <ac:picMk id="6" creationId="{29C36272-1966-4A37-B42B-3499713D16E1}"/>
          </ac:picMkLst>
        </pc:picChg>
        <pc:picChg chg="mod">
          <ac:chgData name="Minesh Patel" userId="a66d4990ec83ac90" providerId="LiveId" clId="{3437954D-A844-476F-8DC2-1BAA686EA9D6}" dt="2021-10-10T12:42:15.740" v="65" actId="1076"/>
          <ac:picMkLst>
            <pc:docMk/>
            <pc:sldMk cId="291406673" sldId="828"/>
            <ac:picMk id="7" creationId="{9E04E6F8-41E6-4511-91FA-7459FDA6080C}"/>
          </ac:picMkLst>
        </pc:picChg>
        <pc:picChg chg="mod">
          <ac:chgData name="Minesh Patel" userId="a66d4990ec83ac90" providerId="LiveId" clId="{3437954D-A844-476F-8DC2-1BAA686EA9D6}" dt="2021-10-10T12:42:15.740" v="65" actId="1076"/>
          <ac:picMkLst>
            <pc:docMk/>
            <pc:sldMk cId="291406673" sldId="828"/>
            <ac:picMk id="8" creationId="{D4462877-46B6-4810-B256-3DB37151FE02}"/>
          </ac:picMkLst>
        </pc:picChg>
        <pc:picChg chg="mod">
          <ac:chgData name="Minesh Patel" userId="a66d4990ec83ac90" providerId="LiveId" clId="{3437954D-A844-476F-8DC2-1BAA686EA9D6}" dt="2021-10-10T12:42:15.740" v="65" actId="1076"/>
          <ac:picMkLst>
            <pc:docMk/>
            <pc:sldMk cId="291406673" sldId="828"/>
            <ac:picMk id="9" creationId="{FFAAAB43-623C-446D-BA26-E00A0DC3A536}"/>
          </ac:picMkLst>
        </pc:picChg>
        <pc:picChg chg="mod">
          <ac:chgData name="Minesh Patel" userId="a66d4990ec83ac90" providerId="LiveId" clId="{3437954D-A844-476F-8DC2-1BAA686EA9D6}" dt="2021-10-10T12:40:21.105" v="38" actId="1076"/>
          <ac:picMkLst>
            <pc:docMk/>
            <pc:sldMk cId="291406673" sldId="828"/>
            <ac:picMk id="1028" creationId="{EAEC77A9-5043-4150-968B-B3891A2241B4}"/>
          </ac:picMkLst>
        </pc:picChg>
      </pc:sldChg>
      <pc:sldChg chg="del">
        <pc:chgData name="Minesh Patel" userId="a66d4990ec83ac90" providerId="LiveId" clId="{3437954D-A844-476F-8DC2-1BAA686EA9D6}" dt="2021-10-10T12:42:55.982" v="77" actId="47"/>
        <pc:sldMkLst>
          <pc:docMk/>
          <pc:sldMk cId="1251011572" sldId="830"/>
        </pc:sldMkLst>
      </pc:sldChg>
      <pc:sldChg chg="addSp delSp modSp mod ord modNotesTx">
        <pc:chgData name="Minesh Patel" userId="a66d4990ec83ac90" providerId="LiveId" clId="{3437954D-A844-476F-8DC2-1BAA686EA9D6}" dt="2021-10-10T15:00:43.552" v="4741" actId="20578"/>
        <pc:sldMkLst>
          <pc:docMk/>
          <pc:sldMk cId="2450220522" sldId="831"/>
        </pc:sldMkLst>
        <pc:spChg chg="mod">
          <ac:chgData name="Minesh Patel" userId="a66d4990ec83ac90" providerId="LiveId" clId="{3437954D-A844-476F-8DC2-1BAA686EA9D6}" dt="2021-10-10T14:43:17.092" v="3808" actId="1076"/>
          <ac:spMkLst>
            <pc:docMk/>
            <pc:sldMk cId="2450220522" sldId="831"/>
            <ac:spMk id="3" creationId="{0F913B56-3883-4A58-86A3-7ECDA2B4450A}"/>
          </ac:spMkLst>
        </pc:spChg>
        <pc:spChg chg="add del mod">
          <ac:chgData name="Minesh Patel" userId="a66d4990ec83ac90" providerId="LiveId" clId="{3437954D-A844-476F-8DC2-1BAA686EA9D6}" dt="2021-10-10T14:43:01.499" v="3805" actId="478"/>
          <ac:spMkLst>
            <pc:docMk/>
            <pc:sldMk cId="2450220522" sldId="831"/>
            <ac:spMk id="9" creationId="{F84B6A51-5DBF-43EB-85CC-0A1626A0885D}"/>
          </ac:spMkLst>
        </pc:spChg>
      </pc:sldChg>
      <pc:sldChg chg="modSp mod modNotesTx">
        <pc:chgData name="Minesh Patel" userId="a66d4990ec83ac90" providerId="LiveId" clId="{3437954D-A844-476F-8DC2-1BAA686EA9D6}" dt="2021-10-10T14:59:26.619" v="4724" actId="20577"/>
        <pc:sldMkLst>
          <pc:docMk/>
          <pc:sldMk cId="3103901093" sldId="832"/>
        </pc:sldMkLst>
        <pc:spChg chg="mod">
          <ac:chgData name="Minesh Patel" userId="a66d4990ec83ac90" providerId="LiveId" clId="{3437954D-A844-476F-8DC2-1BAA686EA9D6}" dt="2021-10-10T14:47:08.551" v="4030" actId="1037"/>
          <ac:spMkLst>
            <pc:docMk/>
            <pc:sldMk cId="3103901093" sldId="832"/>
            <ac:spMk id="12" creationId="{A9809D18-37EB-4FA0-A18A-727A747DEB16}"/>
          </ac:spMkLst>
        </pc:spChg>
        <pc:spChg chg="mod">
          <ac:chgData name="Minesh Patel" userId="a66d4990ec83ac90" providerId="LiveId" clId="{3437954D-A844-476F-8DC2-1BAA686EA9D6}" dt="2021-10-10T14:49:59.095" v="4131" actId="255"/>
          <ac:spMkLst>
            <pc:docMk/>
            <pc:sldMk cId="3103901093" sldId="832"/>
            <ac:spMk id="15" creationId="{691E0A10-6216-4797-AE95-0EE83EA0FE5F}"/>
          </ac:spMkLst>
        </pc:spChg>
      </pc:sldChg>
      <pc:sldChg chg="modSp add mod modNotesTx">
        <pc:chgData name="Minesh Patel" userId="a66d4990ec83ac90" providerId="LiveId" clId="{3437954D-A844-476F-8DC2-1BAA686EA9D6}" dt="2021-10-10T12:42:54.125" v="76"/>
        <pc:sldMkLst>
          <pc:docMk/>
          <pc:sldMk cId="2812917059" sldId="833"/>
        </pc:sldMkLst>
        <pc:spChg chg="mod">
          <ac:chgData name="Minesh Patel" userId="a66d4990ec83ac90" providerId="LiveId" clId="{3437954D-A844-476F-8DC2-1BAA686EA9D6}" dt="2021-10-10T12:42:45.008" v="75" actId="1076"/>
          <ac:spMkLst>
            <pc:docMk/>
            <pc:sldMk cId="2812917059" sldId="833"/>
            <ac:spMk id="3" creationId="{00000000-0000-0000-0000-000000000000}"/>
          </ac:spMkLst>
        </pc:spChg>
      </pc:sldChg>
      <pc:sldChg chg="new del">
        <pc:chgData name="Minesh Patel" userId="a66d4990ec83ac90" providerId="LiveId" clId="{3437954D-A844-476F-8DC2-1BAA686EA9D6}" dt="2021-10-10T12:47:34.073" v="107" actId="680"/>
        <pc:sldMkLst>
          <pc:docMk/>
          <pc:sldMk cId="1228786282" sldId="834"/>
        </pc:sldMkLst>
      </pc:sldChg>
      <pc:sldChg chg="new del">
        <pc:chgData name="Minesh Patel" userId="a66d4990ec83ac90" providerId="LiveId" clId="{3437954D-A844-476F-8DC2-1BAA686EA9D6}" dt="2021-10-10T12:46:58.872" v="101" actId="680"/>
        <pc:sldMkLst>
          <pc:docMk/>
          <pc:sldMk cId="2072572871" sldId="834"/>
        </pc:sldMkLst>
      </pc:sldChg>
      <pc:sldChg chg="modSp add mod modNotesTx">
        <pc:chgData name="Minesh Patel" userId="a66d4990ec83ac90" providerId="LiveId" clId="{3437954D-A844-476F-8DC2-1BAA686EA9D6}" dt="2021-10-10T12:50:21.401" v="242" actId="113"/>
        <pc:sldMkLst>
          <pc:docMk/>
          <pc:sldMk cId="2673160825" sldId="834"/>
        </pc:sldMkLst>
        <pc:spChg chg="mod">
          <ac:chgData name="Minesh Patel" userId="a66d4990ec83ac90" providerId="LiveId" clId="{3437954D-A844-476F-8DC2-1BAA686EA9D6}" dt="2021-10-10T12:50:21.401" v="242" actId="113"/>
          <ac:spMkLst>
            <pc:docMk/>
            <pc:sldMk cId="2673160825" sldId="834"/>
            <ac:spMk id="8" creationId="{037D2458-FFDC-4C69-999C-A53E372AD8A0}"/>
          </ac:spMkLst>
        </pc:spChg>
      </pc:sldChg>
      <pc:sldChg chg="add modNotesTx">
        <pc:chgData name="Minesh Patel" userId="a66d4990ec83ac90" providerId="LiveId" clId="{3437954D-A844-476F-8DC2-1BAA686EA9D6}" dt="2021-10-10T13:52:09.816" v="830"/>
        <pc:sldMkLst>
          <pc:docMk/>
          <pc:sldMk cId="3214417482" sldId="835"/>
        </pc:sldMkLst>
      </pc:sldChg>
      <pc:sldChg chg="delSp modSp add mod modAnim modNotesTx">
        <pc:chgData name="Minesh Patel" userId="a66d4990ec83ac90" providerId="LiveId" clId="{3437954D-A844-476F-8DC2-1BAA686EA9D6}" dt="2021-10-10T14:45:58.043" v="4016" actId="20577"/>
        <pc:sldMkLst>
          <pc:docMk/>
          <pc:sldMk cId="171327599" sldId="836"/>
        </pc:sldMkLst>
        <pc:spChg chg="mod">
          <ac:chgData name="Minesh Patel" userId="a66d4990ec83ac90" providerId="LiveId" clId="{3437954D-A844-476F-8DC2-1BAA686EA9D6}" dt="2021-10-10T14:44:46.474" v="3821" actId="1582"/>
          <ac:spMkLst>
            <pc:docMk/>
            <pc:sldMk cId="171327599" sldId="836"/>
            <ac:spMk id="8" creationId="{1A83CBDF-4E9B-4094-9927-F4CAA880A498}"/>
          </ac:spMkLst>
        </pc:spChg>
        <pc:spChg chg="mod">
          <ac:chgData name="Minesh Patel" userId="a66d4990ec83ac90" providerId="LiveId" clId="{3437954D-A844-476F-8DC2-1BAA686EA9D6}" dt="2021-10-10T14:44:54.671" v="3824" actId="14100"/>
          <ac:spMkLst>
            <pc:docMk/>
            <pc:sldMk cId="171327599" sldId="836"/>
            <ac:spMk id="9" creationId="{F84B6A51-5DBF-43EB-85CC-0A1626A0885D}"/>
          </ac:spMkLst>
        </pc:spChg>
        <pc:spChg chg="del">
          <ac:chgData name="Minesh Patel" userId="a66d4990ec83ac90" providerId="LiveId" clId="{3437954D-A844-476F-8DC2-1BAA686EA9D6}" dt="2021-10-10T14:44:13.841" v="3814" actId="478"/>
          <ac:spMkLst>
            <pc:docMk/>
            <pc:sldMk cId="171327599" sldId="836"/>
            <ac:spMk id="11" creationId="{04B72031-E770-4E76-91C5-23326477D6F3}"/>
          </ac:spMkLst>
        </pc:spChg>
        <pc:picChg chg="mod">
          <ac:chgData name="Minesh Patel" userId="a66d4990ec83ac90" providerId="LiveId" clId="{3437954D-A844-476F-8DC2-1BAA686EA9D6}" dt="2021-10-10T14:44:10.281" v="3812" actId="1076"/>
          <ac:picMkLst>
            <pc:docMk/>
            <pc:sldMk cId="171327599" sldId="836"/>
            <ac:picMk id="6" creationId="{A3DBE929-E653-406D-A516-A478F1DAA9E9}"/>
          </ac:picMkLst>
        </pc:picChg>
      </pc:sldChg>
      <pc:sldChg chg="add del">
        <pc:chgData name="Minesh Patel" userId="a66d4990ec83ac90" providerId="LiveId" clId="{3437954D-A844-476F-8DC2-1BAA686EA9D6}" dt="2021-10-10T14:25:13.156" v="2618" actId="47"/>
        <pc:sldMkLst>
          <pc:docMk/>
          <pc:sldMk cId="3825973333" sldId="836"/>
        </pc:sldMkLst>
      </pc:sldChg>
      <pc:sldChg chg="add del">
        <pc:chgData name="Minesh Patel" userId="a66d4990ec83ac90" providerId="LiveId" clId="{3437954D-A844-476F-8DC2-1BAA686EA9D6}" dt="2021-10-10T15:30:43.678" v="6532" actId="2696"/>
        <pc:sldMkLst>
          <pc:docMk/>
          <pc:sldMk cId="299779725" sldId="837"/>
        </pc:sldMkLst>
      </pc:sldChg>
      <pc:sldChg chg="add">
        <pc:chgData name="Minesh Patel" userId="a66d4990ec83ac90" providerId="LiveId" clId="{3437954D-A844-476F-8DC2-1BAA686EA9D6}" dt="2021-10-10T15:30:46.167" v="6533"/>
        <pc:sldMkLst>
          <pc:docMk/>
          <pc:sldMk cId="627573349" sldId="837"/>
        </pc:sldMkLst>
      </pc:sldChg>
    </pc:docChg>
  </pc:docChgLst>
  <pc:docChgLst>
    <pc:chgData name="Minesh Patel" userId="a66d4990ec83ac90" providerId="LiveId" clId="{B8F8FD6E-A580-4560-9A35-B485F6649695}"/>
    <pc:docChg chg="undo redo custSel addSld delSld modSld sldOrd">
      <pc:chgData name="Minesh Patel" userId="a66d4990ec83ac90" providerId="LiveId" clId="{B8F8FD6E-A580-4560-9A35-B485F6649695}" dt="2021-07-15T19:02:39.967" v="8012" actId="20577"/>
      <pc:docMkLst>
        <pc:docMk/>
      </pc:docMkLst>
      <pc:sldChg chg="modSp mod ord modAnim">
        <pc:chgData name="Minesh Patel" userId="a66d4990ec83ac90" providerId="LiveId" clId="{B8F8FD6E-A580-4560-9A35-B485F6649695}" dt="2021-07-15T18:48:01.184" v="7930" actId="27636"/>
        <pc:sldMkLst>
          <pc:docMk/>
          <pc:sldMk cId="1093560574" sldId="279"/>
        </pc:sldMkLst>
        <pc:spChg chg="mod">
          <ac:chgData name="Minesh Patel" userId="a66d4990ec83ac90" providerId="LiveId" clId="{B8F8FD6E-A580-4560-9A35-B485F6649695}" dt="2021-07-15T18:48:01.184" v="7930" actId="27636"/>
          <ac:spMkLst>
            <pc:docMk/>
            <pc:sldMk cId="1093560574" sldId="279"/>
            <ac:spMk id="26" creationId="{6432D0ED-B546-4169-92D6-D1CD1CB538F4}"/>
          </ac:spMkLst>
        </pc:spChg>
      </pc:sldChg>
      <pc:sldChg chg="modSp mod ord">
        <pc:chgData name="Minesh Patel" userId="a66d4990ec83ac90" providerId="LiveId" clId="{B8F8FD6E-A580-4560-9A35-B485F6649695}" dt="2021-07-15T18:48:30.875" v="7936" actId="6549"/>
        <pc:sldMkLst>
          <pc:docMk/>
          <pc:sldMk cId="1991774179" sldId="303"/>
        </pc:sldMkLst>
        <pc:spChg chg="mod">
          <ac:chgData name="Minesh Patel" userId="a66d4990ec83ac90" providerId="LiveId" clId="{B8F8FD6E-A580-4560-9A35-B485F6649695}" dt="2021-07-15T18:48:30.875" v="7936" actId="6549"/>
          <ac:spMkLst>
            <pc:docMk/>
            <pc:sldMk cId="1991774179" sldId="303"/>
            <ac:spMk id="50" creationId="{C012A292-B81C-4680-ABD7-381C70B1AACC}"/>
          </ac:spMkLst>
        </pc:spChg>
      </pc:sldChg>
      <pc:sldChg chg="addSp delSp modSp mod">
        <pc:chgData name="Minesh Patel" userId="a66d4990ec83ac90" providerId="LiveId" clId="{B8F8FD6E-A580-4560-9A35-B485F6649695}" dt="2021-07-15T18:44:08.946" v="7444" actId="14100"/>
        <pc:sldMkLst>
          <pc:docMk/>
          <pc:sldMk cId="345170899" sldId="308"/>
        </pc:sldMkLst>
        <pc:spChg chg="mod">
          <ac:chgData name="Minesh Patel" userId="a66d4990ec83ac90" providerId="LiveId" clId="{B8F8FD6E-A580-4560-9A35-B485F6649695}" dt="2021-07-15T14:28:32.848" v="3419" actId="20577"/>
          <ac:spMkLst>
            <pc:docMk/>
            <pc:sldMk cId="345170899" sldId="308"/>
            <ac:spMk id="2" creationId="{00000000-0000-0000-0000-000000000000}"/>
          </ac:spMkLst>
        </pc:spChg>
        <pc:spChg chg="add del mod">
          <ac:chgData name="Minesh Patel" userId="a66d4990ec83ac90" providerId="LiveId" clId="{B8F8FD6E-A580-4560-9A35-B485F6649695}" dt="2021-07-15T14:21:21.550" v="3191" actId="478"/>
          <ac:spMkLst>
            <pc:docMk/>
            <pc:sldMk cId="345170899" sldId="308"/>
            <ac:spMk id="5" creationId="{461363D2-CFA2-48CC-A5BB-338CBDFA0DB9}"/>
          </ac:spMkLst>
        </pc:spChg>
        <pc:spChg chg="del">
          <ac:chgData name="Minesh Patel" userId="a66d4990ec83ac90" providerId="LiveId" clId="{B8F8FD6E-A580-4560-9A35-B485F6649695}" dt="2021-07-15T14:21:20.273" v="3190" actId="478"/>
          <ac:spMkLst>
            <pc:docMk/>
            <pc:sldMk cId="345170899" sldId="308"/>
            <ac:spMk id="6" creationId="{BE1CB986-6CFF-4F6B-8BFF-C4D85EC16BDC}"/>
          </ac:spMkLst>
        </pc:spChg>
        <pc:spChg chg="add mod">
          <ac:chgData name="Minesh Patel" userId="a66d4990ec83ac90" providerId="LiveId" clId="{B8F8FD6E-A580-4560-9A35-B485F6649695}" dt="2021-07-15T18:44:08.946" v="7444" actId="14100"/>
          <ac:spMkLst>
            <pc:docMk/>
            <pc:sldMk cId="345170899" sldId="308"/>
            <ac:spMk id="45" creationId="{7995D5D5-948E-493B-A635-F510F3DEF1BD}"/>
          </ac:spMkLst>
        </pc:spChg>
      </pc:sldChg>
      <pc:sldChg chg="del">
        <pc:chgData name="Minesh Patel" userId="a66d4990ec83ac90" providerId="LiveId" clId="{B8F8FD6E-A580-4560-9A35-B485F6649695}" dt="2021-07-15T18:11:39.421" v="6170" actId="47"/>
        <pc:sldMkLst>
          <pc:docMk/>
          <pc:sldMk cId="218722158" sldId="320"/>
        </pc:sldMkLst>
      </pc:sldChg>
      <pc:sldChg chg="del">
        <pc:chgData name="Minesh Patel" userId="a66d4990ec83ac90" providerId="LiveId" clId="{B8F8FD6E-A580-4560-9A35-B485F6649695}" dt="2021-07-15T18:11:39.421" v="6170" actId="47"/>
        <pc:sldMkLst>
          <pc:docMk/>
          <pc:sldMk cId="1594536866" sldId="335"/>
        </pc:sldMkLst>
      </pc:sldChg>
      <pc:sldChg chg="addSp delSp modSp mod">
        <pc:chgData name="Minesh Patel" userId="a66d4990ec83ac90" providerId="LiveId" clId="{B8F8FD6E-A580-4560-9A35-B485F6649695}" dt="2021-07-15T12:39:50.080" v="158" actId="947"/>
        <pc:sldMkLst>
          <pc:docMk/>
          <pc:sldMk cId="1164887623" sldId="338"/>
        </pc:sldMkLst>
        <pc:spChg chg="mod">
          <ac:chgData name="Minesh Patel" userId="a66d4990ec83ac90" providerId="LiveId" clId="{B8F8FD6E-A580-4560-9A35-B485F6649695}" dt="2021-07-15T12:39:22.886" v="153" actId="1076"/>
          <ac:spMkLst>
            <pc:docMk/>
            <pc:sldMk cId="1164887623" sldId="338"/>
            <ac:spMk id="2" creationId="{00000000-0000-0000-0000-000000000000}"/>
          </ac:spMkLst>
        </pc:spChg>
        <pc:spChg chg="mod">
          <ac:chgData name="Minesh Patel" userId="a66d4990ec83ac90" providerId="LiveId" clId="{B8F8FD6E-A580-4560-9A35-B485F6649695}" dt="2021-07-15T12:39:50.080" v="158" actId="947"/>
          <ac:spMkLst>
            <pc:docMk/>
            <pc:sldMk cId="1164887623" sldId="338"/>
            <ac:spMk id="3" creationId="{00000000-0000-0000-0000-000000000000}"/>
          </ac:spMkLst>
        </pc:spChg>
        <pc:spChg chg="add del mod">
          <ac:chgData name="Minesh Patel" userId="a66d4990ec83ac90" providerId="LiveId" clId="{B8F8FD6E-A580-4560-9A35-B485F6649695}" dt="2021-07-15T12:38:05.393" v="135"/>
          <ac:spMkLst>
            <pc:docMk/>
            <pc:sldMk cId="1164887623" sldId="338"/>
            <ac:spMk id="7" creationId="{1BDE9A9D-2901-414A-BEDF-90F2081BD313}"/>
          </ac:spMkLst>
        </pc:spChg>
        <pc:spChg chg="add mod">
          <ac:chgData name="Minesh Patel" userId="a66d4990ec83ac90" providerId="LiveId" clId="{B8F8FD6E-A580-4560-9A35-B485F6649695}" dt="2021-07-15T12:39:22.886" v="153" actId="1076"/>
          <ac:spMkLst>
            <pc:docMk/>
            <pc:sldMk cId="1164887623" sldId="338"/>
            <ac:spMk id="8" creationId="{20B99A92-59D5-49B5-8BAF-12488D92BA06}"/>
          </ac:spMkLst>
        </pc:spChg>
        <pc:spChg chg="del">
          <ac:chgData name="Minesh Patel" userId="a66d4990ec83ac90" providerId="LiveId" clId="{B8F8FD6E-A580-4560-9A35-B485F6649695}" dt="2021-07-15T12:35:01.706" v="104" actId="478"/>
          <ac:spMkLst>
            <pc:docMk/>
            <pc:sldMk cId="1164887623" sldId="338"/>
            <ac:spMk id="10" creationId="{52FA31DA-FA7A-46B9-A33B-6FC911E4F977}"/>
          </ac:spMkLst>
        </pc:spChg>
        <pc:picChg chg="add mod">
          <ac:chgData name="Minesh Patel" userId="a66d4990ec83ac90" providerId="LiveId" clId="{B8F8FD6E-A580-4560-9A35-B485F6649695}" dt="2021-07-15T12:39:26.661" v="156" actId="1076"/>
          <ac:picMkLst>
            <pc:docMk/>
            <pc:sldMk cId="1164887623" sldId="338"/>
            <ac:picMk id="6" creationId="{29C36272-1966-4A37-B42B-3499713D16E1}"/>
          </ac:picMkLst>
        </pc:picChg>
        <pc:picChg chg="mod">
          <ac:chgData name="Minesh Patel" userId="a66d4990ec83ac90" providerId="LiveId" clId="{B8F8FD6E-A580-4560-9A35-B485F6649695}" dt="2021-07-15T12:39:26.661" v="156" actId="1076"/>
          <ac:picMkLst>
            <pc:docMk/>
            <pc:sldMk cId="1164887623" sldId="338"/>
            <ac:picMk id="1028" creationId="{EAEC77A9-5043-4150-968B-B3891A2241B4}"/>
          </ac:picMkLst>
        </pc:picChg>
      </pc:sldChg>
      <pc:sldChg chg="del">
        <pc:chgData name="Minesh Patel" userId="a66d4990ec83ac90" providerId="LiveId" clId="{B8F8FD6E-A580-4560-9A35-B485F6649695}" dt="2021-07-15T18:11:39.421" v="6170" actId="47"/>
        <pc:sldMkLst>
          <pc:docMk/>
          <pc:sldMk cId="2315199062" sldId="350"/>
        </pc:sldMkLst>
      </pc:sldChg>
      <pc:sldChg chg="del">
        <pc:chgData name="Minesh Patel" userId="a66d4990ec83ac90" providerId="LiveId" clId="{B8F8FD6E-A580-4560-9A35-B485F6649695}" dt="2021-07-15T18:11:39.421" v="6170" actId="47"/>
        <pc:sldMkLst>
          <pc:docMk/>
          <pc:sldMk cId="2182428471" sldId="356"/>
        </pc:sldMkLst>
      </pc:sldChg>
      <pc:sldChg chg="del">
        <pc:chgData name="Minesh Patel" userId="a66d4990ec83ac90" providerId="LiveId" clId="{B8F8FD6E-A580-4560-9A35-B485F6649695}" dt="2021-07-15T18:11:39.421" v="6170" actId="47"/>
        <pc:sldMkLst>
          <pc:docMk/>
          <pc:sldMk cId="1041668966" sldId="369"/>
        </pc:sldMkLst>
      </pc:sldChg>
      <pc:sldChg chg="del">
        <pc:chgData name="Minesh Patel" userId="a66d4990ec83ac90" providerId="LiveId" clId="{B8F8FD6E-A580-4560-9A35-B485F6649695}" dt="2021-07-15T18:11:39.421" v="6170" actId="47"/>
        <pc:sldMkLst>
          <pc:docMk/>
          <pc:sldMk cId="2670048945" sldId="377"/>
        </pc:sldMkLst>
      </pc:sldChg>
      <pc:sldChg chg="del">
        <pc:chgData name="Minesh Patel" userId="a66d4990ec83ac90" providerId="LiveId" clId="{B8F8FD6E-A580-4560-9A35-B485F6649695}" dt="2021-07-15T18:11:39.421" v="6170" actId="47"/>
        <pc:sldMkLst>
          <pc:docMk/>
          <pc:sldMk cId="2682718934" sldId="378"/>
        </pc:sldMkLst>
      </pc:sldChg>
      <pc:sldChg chg="del">
        <pc:chgData name="Minesh Patel" userId="a66d4990ec83ac90" providerId="LiveId" clId="{B8F8FD6E-A580-4560-9A35-B485F6649695}" dt="2021-07-15T18:11:39.421" v="6170" actId="47"/>
        <pc:sldMkLst>
          <pc:docMk/>
          <pc:sldMk cId="1668112999" sldId="380"/>
        </pc:sldMkLst>
      </pc:sldChg>
      <pc:sldChg chg="del">
        <pc:chgData name="Minesh Patel" userId="a66d4990ec83ac90" providerId="LiveId" clId="{B8F8FD6E-A580-4560-9A35-B485F6649695}" dt="2021-07-15T18:11:39.421" v="6170" actId="47"/>
        <pc:sldMkLst>
          <pc:docMk/>
          <pc:sldMk cId="4115814163" sldId="388"/>
        </pc:sldMkLst>
      </pc:sldChg>
      <pc:sldChg chg="del">
        <pc:chgData name="Minesh Patel" userId="a66d4990ec83ac90" providerId="LiveId" clId="{B8F8FD6E-A580-4560-9A35-B485F6649695}" dt="2021-07-15T18:11:39.421" v="6170" actId="47"/>
        <pc:sldMkLst>
          <pc:docMk/>
          <pc:sldMk cId="621168429" sldId="393"/>
        </pc:sldMkLst>
      </pc:sldChg>
      <pc:sldChg chg="del">
        <pc:chgData name="Minesh Patel" userId="a66d4990ec83ac90" providerId="LiveId" clId="{B8F8FD6E-A580-4560-9A35-B485F6649695}" dt="2021-07-15T18:11:39.421" v="6170" actId="47"/>
        <pc:sldMkLst>
          <pc:docMk/>
          <pc:sldMk cId="191160217" sldId="410"/>
        </pc:sldMkLst>
      </pc:sldChg>
      <pc:sldChg chg="del">
        <pc:chgData name="Minesh Patel" userId="a66d4990ec83ac90" providerId="LiveId" clId="{B8F8FD6E-A580-4560-9A35-B485F6649695}" dt="2021-07-15T18:11:39.421" v="6170" actId="47"/>
        <pc:sldMkLst>
          <pc:docMk/>
          <pc:sldMk cId="3298850408" sldId="417"/>
        </pc:sldMkLst>
      </pc:sldChg>
      <pc:sldChg chg="del">
        <pc:chgData name="Minesh Patel" userId="a66d4990ec83ac90" providerId="LiveId" clId="{B8F8FD6E-A580-4560-9A35-B485F6649695}" dt="2021-07-15T18:11:39.421" v="6170" actId="47"/>
        <pc:sldMkLst>
          <pc:docMk/>
          <pc:sldMk cId="3167450622" sldId="429"/>
        </pc:sldMkLst>
      </pc:sldChg>
      <pc:sldChg chg="del">
        <pc:chgData name="Minesh Patel" userId="a66d4990ec83ac90" providerId="LiveId" clId="{B8F8FD6E-A580-4560-9A35-B485F6649695}" dt="2021-07-15T18:11:39.421" v="6170" actId="47"/>
        <pc:sldMkLst>
          <pc:docMk/>
          <pc:sldMk cId="472208040" sldId="430"/>
        </pc:sldMkLst>
      </pc:sldChg>
      <pc:sldChg chg="del">
        <pc:chgData name="Minesh Patel" userId="a66d4990ec83ac90" providerId="LiveId" clId="{B8F8FD6E-A580-4560-9A35-B485F6649695}" dt="2021-07-15T18:11:39.421" v="6170" actId="47"/>
        <pc:sldMkLst>
          <pc:docMk/>
          <pc:sldMk cId="4045219556" sldId="431"/>
        </pc:sldMkLst>
      </pc:sldChg>
      <pc:sldChg chg="del">
        <pc:chgData name="Minesh Patel" userId="a66d4990ec83ac90" providerId="LiveId" clId="{B8F8FD6E-A580-4560-9A35-B485F6649695}" dt="2021-07-15T18:11:39.421" v="6170" actId="47"/>
        <pc:sldMkLst>
          <pc:docMk/>
          <pc:sldMk cId="3616706463" sldId="432"/>
        </pc:sldMkLst>
      </pc:sldChg>
      <pc:sldChg chg="del">
        <pc:chgData name="Minesh Patel" userId="a66d4990ec83ac90" providerId="LiveId" clId="{B8F8FD6E-A580-4560-9A35-B485F6649695}" dt="2021-07-15T18:11:39.421" v="6170" actId="47"/>
        <pc:sldMkLst>
          <pc:docMk/>
          <pc:sldMk cId="1773846755" sldId="433"/>
        </pc:sldMkLst>
      </pc:sldChg>
      <pc:sldChg chg="del">
        <pc:chgData name="Minesh Patel" userId="a66d4990ec83ac90" providerId="LiveId" clId="{B8F8FD6E-A580-4560-9A35-B485F6649695}" dt="2021-07-15T18:11:39.421" v="6170" actId="47"/>
        <pc:sldMkLst>
          <pc:docMk/>
          <pc:sldMk cId="2884144647" sldId="442"/>
        </pc:sldMkLst>
      </pc:sldChg>
      <pc:sldChg chg="del">
        <pc:chgData name="Minesh Patel" userId="a66d4990ec83ac90" providerId="LiveId" clId="{B8F8FD6E-A580-4560-9A35-B485F6649695}" dt="2021-07-15T18:11:39.421" v="6170" actId="47"/>
        <pc:sldMkLst>
          <pc:docMk/>
          <pc:sldMk cId="1928141824" sldId="445"/>
        </pc:sldMkLst>
      </pc:sldChg>
      <pc:sldChg chg="del">
        <pc:chgData name="Minesh Patel" userId="a66d4990ec83ac90" providerId="LiveId" clId="{B8F8FD6E-A580-4560-9A35-B485F6649695}" dt="2021-07-15T18:11:39.421" v="6170" actId="47"/>
        <pc:sldMkLst>
          <pc:docMk/>
          <pc:sldMk cId="26282005" sldId="446"/>
        </pc:sldMkLst>
      </pc:sldChg>
      <pc:sldChg chg="del">
        <pc:chgData name="Minesh Patel" userId="a66d4990ec83ac90" providerId="LiveId" clId="{B8F8FD6E-A580-4560-9A35-B485F6649695}" dt="2021-07-15T18:11:39.421" v="6170" actId="47"/>
        <pc:sldMkLst>
          <pc:docMk/>
          <pc:sldMk cId="3391609218" sldId="447"/>
        </pc:sldMkLst>
      </pc:sldChg>
      <pc:sldChg chg="del">
        <pc:chgData name="Minesh Patel" userId="a66d4990ec83ac90" providerId="LiveId" clId="{B8F8FD6E-A580-4560-9A35-B485F6649695}" dt="2021-07-15T18:11:39.421" v="6170" actId="47"/>
        <pc:sldMkLst>
          <pc:docMk/>
          <pc:sldMk cId="2204234516" sldId="449"/>
        </pc:sldMkLst>
      </pc:sldChg>
      <pc:sldChg chg="del">
        <pc:chgData name="Minesh Patel" userId="a66d4990ec83ac90" providerId="LiveId" clId="{B8F8FD6E-A580-4560-9A35-B485F6649695}" dt="2021-07-15T18:11:39.421" v="6170" actId="47"/>
        <pc:sldMkLst>
          <pc:docMk/>
          <pc:sldMk cId="2702601189" sldId="450"/>
        </pc:sldMkLst>
      </pc:sldChg>
      <pc:sldChg chg="del">
        <pc:chgData name="Minesh Patel" userId="a66d4990ec83ac90" providerId="LiveId" clId="{B8F8FD6E-A580-4560-9A35-B485F6649695}" dt="2021-07-15T18:11:39.421" v="6170" actId="47"/>
        <pc:sldMkLst>
          <pc:docMk/>
          <pc:sldMk cId="3901157865" sldId="452"/>
        </pc:sldMkLst>
      </pc:sldChg>
      <pc:sldChg chg="del">
        <pc:chgData name="Minesh Patel" userId="a66d4990ec83ac90" providerId="LiveId" clId="{B8F8FD6E-A580-4560-9A35-B485F6649695}" dt="2021-07-15T18:11:39.421" v="6170" actId="47"/>
        <pc:sldMkLst>
          <pc:docMk/>
          <pc:sldMk cId="1241623664" sldId="453"/>
        </pc:sldMkLst>
      </pc:sldChg>
      <pc:sldChg chg="addSp delSp modSp mod addAnim delAnim modAnim">
        <pc:chgData name="Minesh Patel" userId="a66d4990ec83ac90" providerId="LiveId" clId="{B8F8FD6E-A580-4560-9A35-B485F6649695}" dt="2021-07-15T17:30:19.500" v="5140" actId="1076"/>
        <pc:sldMkLst>
          <pc:docMk/>
          <pc:sldMk cId="840151485" sldId="454"/>
        </pc:sldMkLst>
        <pc:spChg chg="mod">
          <ac:chgData name="Minesh Patel" userId="a66d4990ec83ac90" providerId="LiveId" clId="{B8F8FD6E-A580-4560-9A35-B485F6649695}" dt="2021-07-15T13:14:00.592" v="1942" actId="1076"/>
          <ac:spMkLst>
            <pc:docMk/>
            <pc:sldMk cId="840151485" sldId="454"/>
            <ac:spMk id="2" creationId="{00000000-0000-0000-0000-000000000000}"/>
          </ac:spMkLst>
        </pc:spChg>
        <pc:spChg chg="add mod">
          <ac:chgData name="Minesh Patel" userId="a66d4990ec83ac90" providerId="LiveId" clId="{B8F8FD6E-A580-4560-9A35-B485F6649695}" dt="2021-07-15T17:29:29.316" v="5121" actId="164"/>
          <ac:spMkLst>
            <pc:docMk/>
            <pc:sldMk cId="840151485" sldId="454"/>
            <ac:spMk id="3" creationId="{C6B86C16-7C67-491C-9618-A930FF3A3F72}"/>
          </ac:spMkLst>
        </pc:spChg>
        <pc:spChg chg="add mod ord">
          <ac:chgData name="Minesh Patel" userId="a66d4990ec83ac90" providerId="LiveId" clId="{B8F8FD6E-A580-4560-9A35-B485F6649695}" dt="2021-07-15T17:30:15.830" v="5139" actId="1076"/>
          <ac:spMkLst>
            <pc:docMk/>
            <pc:sldMk cId="840151485" sldId="454"/>
            <ac:spMk id="5" creationId="{9F247938-9129-44F9-AFBB-A9E6DEF23D7F}"/>
          </ac:spMkLst>
        </pc:spChg>
        <pc:spChg chg="del mod">
          <ac:chgData name="Minesh Patel" userId="a66d4990ec83ac90" providerId="LiveId" clId="{B8F8FD6E-A580-4560-9A35-B485F6649695}" dt="2021-07-15T13:32:00.492" v="2170" actId="478"/>
          <ac:spMkLst>
            <pc:docMk/>
            <pc:sldMk cId="840151485" sldId="454"/>
            <ac:spMk id="6" creationId="{6C61E60C-80FA-4E55-8D68-AE71C8A36D6A}"/>
          </ac:spMkLst>
        </pc:spChg>
        <pc:spChg chg="add del mod">
          <ac:chgData name="Minesh Patel" userId="a66d4990ec83ac90" providerId="LiveId" clId="{B8F8FD6E-A580-4560-9A35-B485F6649695}" dt="2021-07-15T13:17:28.468" v="2015" actId="478"/>
          <ac:spMkLst>
            <pc:docMk/>
            <pc:sldMk cId="840151485" sldId="454"/>
            <ac:spMk id="7" creationId="{18A8DE0C-728D-45A7-ACC4-C332EB98C9E8}"/>
          </ac:spMkLst>
        </pc:spChg>
        <pc:spChg chg="add mod">
          <ac:chgData name="Minesh Patel" userId="a66d4990ec83ac90" providerId="LiveId" clId="{B8F8FD6E-A580-4560-9A35-B485F6649695}" dt="2021-07-15T13:25:33.167" v="2112" actId="164"/>
          <ac:spMkLst>
            <pc:docMk/>
            <pc:sldMk cId="840151485" sldId="454"/>
            <ac:spMk id="8" creationId="{E0D237AC-7163-4B7A-AA73-133754291E7C}"/>
          </ac:spMkLst>
        </pc:spChg>
        <pc:spChg chg="add del mod">
          <ac:chgData name="Minesh Patel" userId="a66d4990ec83ac90" providerId="LiveId" clId="{B8F8FD6E-A580-4560-9A35-B485F6649695}" dt="2021-07-15T13:32:03.608" v="2171" actId="478"/>
          <ac:spMkLst>
            <pc:docMk/>
            <pc:sldMk cId="840151485" sldId="454"/>
            <ac:spMk id="12" creationId="{8FF234B3-3F7C-4E37-98FC-9F2ECF074D92}"/>
          </ac:spMkLst>
        </pc:spChg>
        <pc:spChg chg="add del mod">
          <ac:chgData name="Minesh Patel" userId="a66d4990ec83ac90" providerId="LiveId" clId="{B8F8FD6E-A580-4560-9A35-B485F6649695}" dt="2021-07-15T13:09:17.373" v="1766"/>
          <ac:spMkLst>
            <pc:docMk/>
            <pc:sldMk cId="840151485" sldId="454"/>
            <ac:spMk id="27" creationId="{490952C6-2461-44EC-9F2A-C76E4D5DABE9}"/>
          </ac:spMkLst>
        </pc:spChg>
        <pc:spChg chg="del mod topLvl">
          <ac:chgData name="Minesh Patel" userId="a66d4990ec83ac90" providerId="LiveId" clId="{B8F8FD6E-A580-4560-9A35-B485F6649695}" dt="2021-07-15T17:28:59.210" v="5113" actId="21"/>
          <ac:spMkLst>
            <pc:docMk/>
            <pc:sldMk cId="840151485" sldId="454"/>
            <ac:spMk id="30" creationId="{CB8C6293-6BCA-40C9-97A4-48D63C5E97BD}"/>
          </ac:spMkLst>
        </pc:spChg>
        <pc:spChg chg="mod">
          <ac:chgData name="Minesh Patel" userId="a66d4990ec83ac90" providerId="LiveId" clId="{B8F8FD6E-A580-4560-9A35-B485F6649695}" dt="2021-07-15T15:15:55.317" v="4708" actId="2711"/>
          <ac:spMkLst>
            <pc:docMk/>
            <pc:sldMk cId="840151485" sldId="454"/>
            <ac:spMk id="32" creationId="{7BB74E1E-88C1-4311-A4ED-9DBA692845DE}"/>
          </ac:spMkLst>
        </pc:spChg>
        <pc:spChg chg="mod">
          <ac:chgData name="Minesh Patel" userId="a66d4990ec83ac90" providerId="LiveId" clId="{B8F8FD6E-A580-4560-9A35-B485F6649695}" dt="2021-07-15T15:15:55.317" v="4708" actId="2711"/>
          <ac:spMkLst>
            <pc:docMk/>
            <pc:sldMk cId="840151485" sldId="454"/>
            <ac:spMk id="34" creationId="{4CB2DCD9-9A4A-4709-B971-EF502F984977}"/>
          </ac:spMkLst>
        </pc:spChg>
        <pc:spChg chg="mod">
          <ac:chgData name="Minesh Patel" userId="a66d4990ec83ac90" providerId="LiveId" clId="{B8F8FD6E-A580-4560-9A35-B485F6649695}" dt="2021-07-15T15:15:55.317" v="4708" actId="2711"/>
          <ac:spMkLst>
            <pc:docMk/>
            <pc:sldMk cId="840151485" sldId="454"/>
            <ac:spMk id="35" creationId="{10087F40-F096-4515-9617-FCEE0563EAD5}"/>
          </ac:spMkLst>
        </pc:spChg>
        <pc:spChg chg="mod">
          <ac:chgData name="Minesh Patel" userId="a66d4990ec83ac90" providerId="LiveId" clId="{B8F8FD6E-A580-4560-9A35-B485F6649695}" dt="2021-07-15T15:15:55.317" v="4708" actId="2711"/>
          <ac:spMkLst>
            <pc:docMk/>
            <pc:sldMk cId="840151485" sldId="454"/>
            <ac:spMk id="44" creationId="{4DAEB110-5212-4713-8C3B-F06EA723DFDA}"/>
          </ac:spMkLst>
        </pc:spChg>
        <pc:spChg chg="mod">
          <ac:chgData name="Minesh Patel" userId="a66d4990ec83ac90" providerId="LiveId" clId="{B8F8FD6E-A580-4560-9A35-B485F6649695}" dt="2021-07-15T15:15:55.317" v="4708" actId="2711"/>
          <ac:spMkLst>
            <pc:docMk/>
            <pc:sldMk cId="840151485" sldId="454"/>
            <ac:spMk id="45" creationId="{583B82FB-384E-40E6-9548-7F56E4F0A442}"/>
          </ac:spMkLst>
        </pc:spChg>
        <pc:spChg chg="mod">
          <ac:chgData name="Minesh Patel" userId="a66d4990ec83ac90" providerId="LiveId" clId="{B8F8FD6E-A580-4560-9A35-B485F6649695}" dt="2021-07-15T15:15:55.317" v="4708" actId="2711"/>
          <ac:spMkLst>
            <pc:docMk/>
            <pc:sldMk cId="840151485" sldId="454"/>
            <ac:spMk id="46" creationId="{A8CF44E1-1D41-4B38-896D-26C8F93FF95A}"/>
          </ac:spMkLst>
        </pc:spChg>
        <pc:spChg chg="mod">
          <ac:chgData name="Minesh Patel" userId="a66d4990ec83ac90" providerId="LiveId" clId="{B8F8FD6E-A580-4560-9A35-B485F6649695}" dt="2021-07-15T15:15:55.317" v="4708" actId="2711"/>
          <ac:spMkLst>
            <pc:docMk/>
            <pc:sldMk cId="840151485" sldId="454"/>
            <ac:spMk id="47" creationId="{9D60AD90-8A15-4634-8AC9-E0A4553E74E9}"/>
          </ac:spMkLst>
        </pc:spChg>
        <pc:spChg chg="mod">
          <ac:chgData name="Minesh Patel" userId="a66d4990ec83ac90" providerId="LiveId" clId="{B8F8FD6E-A580-4560-9A35-B485F6649695}" dt="2021-07-15T15:15:55.317" v="4708" actId="2711"/>
          <ac:spMkLst>
            <pc:docMk/>
            <pc:sldMk cId="840151485" sldId="454"/>
            <ac:spMk id="49" creationId="{644D0FF7-9E0D-431E-90D0-90A727327242}"/>
          </ac:spMkLst>
        </pc:spChg>
        <pc:spChg chg="mod">
          <ac:chgData name="Minesh Patel" userId="a66d4990ec83ac90" providerId="LiveId" clId="{B8F8FD6E-A580-4560-9A35-B485F6649695}" dt="2021-07-15T15:15:55.317" v="4708" actId="2711"/>
          <ac:spMkLst>
            <pc:docMk/>
            <pc:sldMk cId="840151485" sldId="454"/>
            <ac:spMk id="50" creationId="{B72F85B7-9802-4C18-A27D-A4C7AB62FA02}"/>
          </ac:spMkLst>
        </pc:spChg>
        <pc:spChg chg="mod">
          <ac:chgData name="Minesh Patel" userId="a66d4990ec83ac90" providerId="LiveId" clId="{B8F8FD6E-A580-4560-9A35-B485F6649695}" dt="2021-07-15T15:15:55.317" v="4708" actId="2711"/>
          <ac:spMkLst>
            <pc:docMk/>
            <pc:sldMk cId="840151485" sldId="454"/>
            <ac:spMk id="51" creationId="{FCED8786-921F-4CF4-B205-2C6C53EE7114}"/>
          </ac:spMkLst>
        </pc:spChg>
        <pc:spChg chg="mod">
          <ac:chgData name="Minesh Patel" userId="a66d4990ec83ac90" providerId="LiveId" clId="{B8F8FD6E-A580-4560-9A35-B485F6649695}" dt="2021-07-15T15:15:55.317" v="4708" actId="2711"/>
          <ac:spMkLst>
            <pc:docMk/>
            <pc:sldMk cId="840151485" sldId="454"/>
            <ac:spMk id="52" creationId="{927C6F3A-AE78-4C66-9AE1-7B03326219C4}"/>
          </ac:spMkLst>
        </pc:spChg>
        <pc:spChg chg="mod">
          <ac:chgData name="Minesh Patel" userId="a66d4990ec83ac90" providerId="LiveId" clId="{B8F8FD6E-A580-4560-9A35-B485F6649695}" dt="2021-07-15T15:15:55.317" v="4708" actId="2711"/>
          <ac:spMkLst>
            <pc:docMk/>
            <pc:sldMk cId="840151485" sldId="454"/>
            <ac:spMk id="53" creationId="{BE868D43-8B7A-4E5E-8763-CCBEFF3AD215}"/>
          </ac:spMkLst>
        </pc:spChg>
        <pc:spChg chg="add mod">
          <ac:chgData name="Minesh Patel" userId="a66d4990ec83ac90" providerId="LiveId" clId="{B8F8FD6E-A580-4560-9A35-B485F6649695}" dt="2021-07-15T17:28:39.017" v="5111" actId="207"/>
          <ac:spMkLst>
            <pc:docMk/>
            <pc:sldMk cId="840151485" sldId="454"/>
            <ac:spMk id="54" creationId="{6C8CDEA4-FFDE-4A6C-99CD-BB2EF5E75914}"/>
          </ac:spMkLst>
        </pc:spChg>
        <pc:spChg chg="add mod">
          <ac:chgData name="Minesh Patel" userId="a66d4990ec83ac90" providerId="LiveId" clId="{B8F8FD6E-A580-4560-9A35-B485F6649695}" dt="2021-07-15T17:30:19.500" v="5140" actId="1076"/>
          <ac:spMkLst>
            <pc:docMk/>
            <pc:sldMk cId="840151485" sldId="454"/>
            <ac:spMk id="55" creationId="{697B7947-BA75-4BCA-B245-AD141AECA628}"/>
          </ac:spMkLst>
        </pc:spChg>
        <pc:spChg chg="add mod">
          <ac:chgData name="Minesh Patel" userId="a66d4990ec83ac90" providerId="LiveId" clId="{B8F8FD6E-A580-4560-9A35-B485F6649695}" dt="2021-07-15T17:29:29.316" v="5121" actId="164"/>
          <ac:spMkLst>
            <pc:docMk/>
            <pc:sldMk cId="840151485" sldId="454"/>
            <ac:spMk id="56" creationId="{601A29DB-FCC3-4D78-9D35-04FDBE8CA017}"/>
          </ac:spMkLst>
        </pc:spChg>
        <pc:spChg chg="add mod">
          <ac:chgData name="Minesh Patel" userId="a66d4990ec83ac90" providerId="LiveId" clId="{B8F8FD6E-A580-4560-9A35-B485F6649695}" dt="2021-07-15T17:29:29.316" v="5121" actId="164"/>
          <ac:spMkLst>
            <pc:docMk/>
            <pc:sldMk cId="840151485" sldId="454"/>
            <ac:spMk id="57" creationId="{8C99B72A-3080-4817-ABBD-CA01924E3AA6}"/>
          </ac:spMkLst>
        </pc:spChg>
        <pc:spChg chg="add mod">
          <ac:chgData name="Minesh Patel" userId="a66d4990ec83ac90" providerId="LiveId" clId="{B8F8FD6E-A580-4560-9A35-B485F6649695}" dt="2021-07-15T17:29:29.316" v="5121" actId="164"/>
          <ac:spMkLst>
            <pc:docMk/>
            <pc:sldMk cId="840151485" sldId="454"/>
            <ac:spMk id="63" creationId="{A6AC3B9E-6D69-4281-B82E-286B08F21395}"/>
          </ac:spMkLst>
        </pc:spChg>
        <pc:spChg chg="del mod topLvl">
          <ac:chgData name="Minesh Patel" userId="a66d4990ec83ac90" providerId="LiveId" clId="{B8F8FD6E-A580-4560-9A35-B485F6649695}" dt="2021-07-15T13:29:29.739" v="2160" actId="21"/>
          <ac:spMkLst>
            <pc:docMk/>
            <pc:sldMk cId="840151485" sldId="454"/>
            <ac:spMk id="67" creationId="{EB08D9C5-209E-4F81-93EC-A32FACF05365}"/>
          </ac:spMkLst>
        </pc:spChg>
        <pc:spChg chg="mod">
          <ac:chgData name="Minesh Patel" userId="a66d4990ec83ac90" providerId="LiveId" clId="{B8F8FD6E-A580-4560-9A35-B485F6649695}" dt="2021-07-15T13:29:00.529" v="2154" actId="571"/>
          <ac:spMkLst>
            <pc:docMk/>
            <pc:sldMk cId="840151485" sldId="454"/>
            <ac:spMk id="68" creationId="{E8FAD5DD-4710-4910-8A75-672BBD1FC2CF}"/>
          </ac:spMkLst>
        </pc:spChg>
        <pc:spChg chg="mod">
          <ac:chgData name="Minesh Patel" userId="a66d4990ec83ac90" providerId="LiveId" clId="{B8F8FD6E-A580-4560-9A35-B485F6649695}" dt="2021-07-15T13:29:00.529" v="2154" actId="571"/>
          <ac:spMkLst>
            <pc:docMk/>
            <pc:sldMk cId="840151485" sldId="454"/>
            <ac:spMk id="69" creationId="{9DA3E9F5-85FA-42A1-BC4A-F5FD2B275CB1}"/>
          </ac:spMkLst>
        </pc:spChg>
        <pc:spChg chg="del mod">
          <ac:chgData name="Minesh Patel" userId="a66d4990ec83ac90" providerId="LiveId" clId="{B8F8FD6E-A580-4560-9A35-B485F6649695}" dt="2021-07-15T13:27:20.843" v="2133" actId="478"/>
          <ac:spMkLst>
            <pc:docMk/>
            <pc:sldMk cId="840151485" sldId="454"/>
            <ac:spMk id="70" creationId="{C75BAC17-A21E-44C1-A2A3-E851B55C0069}"/>
          </ac:spMkLst>
        </pc:spChg>
        <pc:spChg chg="del mod">
          <ac:chgData name="Minesh Patel" userId="a66d4990ec83ac90" providerId="LiveId" clId="{B8F8FD6E-A580-4560-9A35-B485F6649695}" dt="2021-07-15T13:27:27.308" v="2135" actId="478"/>
          <ac:spMkLst>
            <pc:docMk/>
            <pc:sldMk cId="840151485" sldId="454"/>
            <ac:spMk id="71" creationId="{504D7F1C-47FD-4374-88F0-0CF4A487FD87}"/>
          </ac:spMkLst>
        </pc:spChg>
        <pc:spChg chg="del mod">
          <ac:chgData name="Minesh Patel" userId="a66d4990ec83ac90" providerId="LiveId" clId="{B8F8FD6E-A580-4560-9A35-B485F6649695}" dt="2021-07-15T13:27:17.627" v="2131" actId="478"/>
          <ac:spMkLst>
            <pc:docMk/>
            <pc:sldMk cId="840151485" sldId="454"/>
            <ac:spMk id="72" creationId="{8EC27E25-B1E6-4748-A41C-A4C595A9A63C}"/>
          </ac:spMkLst>
        </pc:spChg>
        <pc:spChg chg="del mod">
          <ac:chgData name="Minesh Patel" userId="a66d4990ec83ac90" providerId="LiveId" clId="{B8F8FD6E-A580-4560-9A35-B485F6649695}" dt="2021-07-15T13:27:19.294" v="2132" actId="478"/>
          <ac:spMkLst>
            <pc:docMk/>
            <pc:sldMk cId="840151485" sldId="454"/>
            <ac:spMk id="73" creationId="{C803E359-F9A7-4CBA-995A-3241FA4C5D4C}"/>
          </ac:spMkLst>
        </pc:spChg>
        <pc:spChg chg="mod ord">
          <ac:chgData name="Minesh Patel" userId="a66d4990ec83ac90" providerId="LiveId" clId="{B8F8FD6E-A580-4560-9A35-B485F6649695}" dt="2021-07-15T13:29:00.529" v="2154" actId="571"/>
          <ac:spMkLst>
            <pc:docMk/>
            <pc:sldMk cId="840151485" sldId="454"/>
            <ac:spMk id="74" creationId="{D0185774-3223-48FD-A81D-D214C34B95EC}"/>
          </ac:spMkLst>
        </pc:spChg>
        <pc:spChg chg="mod">
          <ac:chgData name="Minesh Patel" userId="a66d4990ec83ac90" providerId="LiveId" clId="{B8F8FD6E-A580-4560-9A35-B485F6649695}" dt="2021-07-15T13:30:46.279" v="2166" actId="207"/>
          <ac:spMkLst>
            <pc:docMk/>
            <pc:sldMk cId="840151485" sldId="454"/>
            <ac:spMk id="76" creationId="{4AD2A7D1-50DE-491A-963C-C8E07762EAAB}"/>
          </ac:spMkLst>
        </pc:spChg>
        <pc:spChg chg="mod">
          <ac:chgData name="Minesh Patel" userId="a66d4990ec83ac90" providerId="LiveId" clId="{B8F8FD6E-A580-4560-9A35-B485F6649695}" dt="2021-07-15T13:29:00.529" v="2154" actId="571"/>
          <ac:spMkLst>
            <pc:docMk/>
            <pc:sldMk cId="840151485" sldId="454"/>
            <ac:spMk id="77" creationId="{25528C23-4439-43A9-868A-D193723CF792}"/>
          </ac:spMkLst>
        </pc:spChg>
        <pc:spChg chg="del mod">
          <ac:chgData name="Minesh Patel" userId="a66d4990ec83ac90" providerId="LiveId" clId="{B8F8FD6E-A580-4560-9A35-B485F6649695}" dt="2021-07-15T13:19:25.070" v="2043" actId="478"/>
          <ac:spMkLst>
            <pc:docMk/>
            <pc:sldMk cId="840151485" sldId="454"/>
            <ac:spMk id="78" creationId="{8E0A7908-489A-4D23-8266-DDD95CCE764F}"/>
          </ac:spMkLst>
        </pc:spChg>
        <pc:spChg chg="del mod">
          <ac:chgData name="Minesh Patel" userId="a66d4990ec83ac90" providerId="LiveId" clId="{B8F8FD6E-A580-4560-9A35-B485F6649695}" dt="2021-07-15T13:19:28.970" v="2047" actId="478"/>
          <ac:spMkLst>
            <pc:docMk/>
            <pc:sldMk cId="840151485" sldId="454"/>
            <ac:spMk id="79" creationId="{7297BA22-66A6-4B44-AB0B-17386A897BB3}"/>
          </ac:spMkLst>
        </pc:spChg>
        <pc:spChg chg="del mod">
          <ac:chgData name="Minesh Patel" userId="a66d4990ec83ac90" providerId="LiveId" clId="{B8F8FD6E-A580-4560-9A35-B485F6649695}" dt="2021-07-15T13:19:27.778" v="2046" actId="478"/>
          <ac:spMkLst>
            <pc:docMk/>
            <pc:sldMk cId="840151485" sldId="454"/>
            <ac:spMk id="80" creationId="{BDEA1E6D-B12E-4170-9A08-974B038CE569}"/>
          </ac:spMkLst>
        </pc:spChg>
        <pc:spChg chg="mod">
          <ac:chgData name="Minesh Patel" userId="a66d4990ec83ac90" providerId="LiveId" clId="{B8F8FD6E-A580-4560-9A35-B485F6649695}" dt="2021-07-15T13:13:55.195" v="1939" actId="20577"/>
          <ac:spMkLst>
            <pc:docMk/>
            <pc:sldMk cId="840151485" sldId="454"/>
            <ac:spMk id="83" creationId="{D6DACA85-B025-4189-8070-690C46C1F64F}"/>
          </ac:spMkLst>
        </pc:spChg>
        <pc:spChg chg="mod">
          <ac:chgData name="Minesh Patel" userId="a66d4990ec83ac90" providerId="LiveId" clId="{B8F8FD6E-A580-4560-9A35-B485F6649695}" dt="2021-07-15T13:13:51.675" v="1935" actId="571"/>
          <ac:spMkLst>
            <pc:docMk/>
            <pc:sldMk cId="840151485" sldId="454"/>
            <ac:spMk id="84" creationId="{0150B9FE-4CB9-484C-8F12-03C6BB0CF9BF}"/>
          </ac:spMkLst>
        </pc:spChg>
        <pc:spChg chg="mod">
          <ac:chgData name="Minesh Patel" userId="a66d4990ec83ac90" providerId="LiveId" clId="{B8F8FD6E-A580-4560-9A35-B485F6649695}" dt="2021-07-15T13:13:51.675" v="1935" actId="571"/>
          <ac:spMkLst>
            <pc:docMk/>
            <pc:sldMk cId="840151485" sldId="454"/>
            <ac:spMk id="85" creationId="{94E5A86E-F78E-4AFF-80F8-A95714C62C63}"/>
          </ac:spMkLst>
        </pc:spChg>
        <pc:spChg chg="mod">
          <ac:chgData name="Minesh Patel" userId="a66d4990ec83ac90" providerId="LiveId" clId="{B8F8FD6E-A580-4560-9A35-B485F6649695}" dt="2021-07-15T13:13:51.675" v="1935" actId="571"/>
          <ac:spMkLst>
            <pc:docMk/>
            <pc:sldMk cId="840151485" sldId="454"/>
            <ac:spMk id="86" creationId="{921B2F8E-EADF-4A59-8704-55A514679FCB}"/>
          </ac:spMkLst>
        </pc:spChg>
        <pc:spChg chg="mod">
          <ac:chgData name="Minesh Patel" userId="a66d4990ec83ac90" providerId="LiveId" clId="{B8F8FD6E-A580-4560-9A35-B485F6649695}" dt="2021-07-15T13:13:51.675" v="1935" actId="571"/>
          <ac:spMkLst>
            <pc:docMk/>
            <pc:sldMk cId="840151485" sldId="454"/>
            <ac:spMk id="87" creationId="{407AC198-1D9E-403B-88BE-07CA4653F275}"/>
          </ac:spMkLst>
        </pc:spChg>
        <pc:spChg chg="mod">
          <ac:chgData name="Minesh Patel" userId="a66d4990ec83ac90" providerId="LiveId" clId="{B8F8FD6E-A580-4560-9A35-B485F6649695}" dt="2021-07-15T13:13:51.675" v="1935" actId="571"/>
          <ac:spMkLst>
            <pc:docMk/>
            <pc:sldMk cId="840151485" sldId="454"/>
            <ac:spMk id="88" creationId="{1FA14779-114C-497D-A4E5-49AA3BE6E520}"/>
          </ac:spMkLst>
        </pc:spChg>
        <pc:spChg chg="mod">
          <ac:chgData name="Minesh Patel" userId="a66d4990ec83ac90" providerId="LiveId" clId="{B8F8FD6E-A580-4560-9A35-B485F6649695}" dt="2021-07-15T13:13:51.675" v="1935" actId="571"/>
          <ac:spMkLst>
            <pc:docMk/>
            <pc:sldMk cId="840151485" sldId="454"/>
            <ac:spMk id="89" creationId="{D2DD3EC3-7DCB-4223-853B-DADCFE4D5408}"/>
          </ac:spMkLst>
        </pc:spChg>
        <pc:spChg chg="mod">
          <ac:chgData name="Minesh Patel" userId="a66d4990ec83ac90" providerId="LiveId" clId="{B8F8FD6E-A580-4560-9A35-B485F6649695}" dt="2021-07-15T13:13:51.675" v="1935" actId="571"/>
          <ac:spMkLst>
            <pc:docMk/>
            <pc:sldMk cId="840151485" sldId="454"/>
            <ac:spMk id="90" creationId="{773BF256-4135-4EC2-8DFC-FAB2E2ABCD4E}"/>
          </ac:spMkLst>
        </pc:spChg>
        <pc:spChg chg="mod">
          <ac:chgData name="Minesh Patel" userId="a66d4990ec83ac90" providerId="LiveId" clId="{B8F8FD6E-A580-4560-9A35-B485F6649695}" dt="2021-07-15T13:13:51.675" v="1935" actId="571"/>
          <ac:spMkLst>
            <pc:docMk/>
            <pc:sldMk cId="840151485" sldId="454"/>
            <ac:spMk id="92" creationId="{D637E33C-8D9D-43E0-933A-05A961D36122}"/>
          </ac:spMkLst>
        </pc:spChg>
        <pc:spChg chg="mod">
          <ac:chgData name="Minesh Patel" userId="a66d4990ec83ac90" providerId="LiveId" clId="{B8F8FD6E-A580-4560-9A35-B485F6649695}" dt="2021-07-15T13:13:51.675" v="1935" actId="571"/>
          <ac:spMkLst>
            <pc:docMk/>
            <pc:sldMk cId="840151485" sldId="454"/>
            <ac:spMk id="93" creationId="{070C41C0-42D9-4237-BD47-37DA6BE4A9FF}"/>
          </ac:spMkLst>
        </pc:spChg>
        <pc:spChg chg="mod">
          <ac:chgData name="Minesh Patel" userId="a66d4990ec83ac90" providerId="LiveId" clId="{B8F8FD6E-A580-4560-9A35-B485F6649695}" dt="2021-07-15T13:13:51.675" v="1935" actId="571"/>
          <ac:spMkLst>
            <pc:docMk/>
            <pc:sldMk cId="840151485" sldId="454"/>
            <ac:spMk id="94" creationId="{FF5DC9FA-1589-4362-940C-EFC9D0F270F3}"/>
          </ac:spMkLst>
        </pc:spChg>
        <pc:spChg chg="mod">
          <ac:chgData name="Minesh Patel" userId="a66d4990ec83ac90" providerId="LiveId" clId="{B8F8FD6E-A580-4560-9A35-B485F6649695}" dt="2021-07-15T13:13:51.675" v="1935" actId="571"/>
          <ac:spMkLst>
            <pc:docMk/>
            <pc:sldMk cId="840151485" sldId="454"/>
            <ac:spMk id="95" creationId="{B1DA621E-4920-4AB6-8508-B120F2A39735}"/>
          </ac:spMkLst>
        </pc:spChg>
        <pc:spChg chg="mod">
          <ac:chgData name="Minesh Patel" userId="a66d4990ec83ac90" providerId="LiveId" clId="{B8F8FD6E-A580-4560-9A35-B485F6649695}" dt="2021-07-15T13:13:51.675" v="1935" actId="571"/>
          <ac:spMkLst>
            <pc:docMk/>
            <pc:sldMk cId="840151485" sldId="454"/>
            <ac:spMk id="96" creationId="{65B0CF4E-5707-4167-94EF-22369D1365CE}"/>
          </ac:spMkLst>
        </pc:spChg>
        <pc:spChg chg="add mod">
          <ac:chgData name="Minesh Patel" userId="a66d4990ec83ac90" providerId="LiveId" clId="{B8F8FD6E-A580-4560-9A35-B485F6649695}" dt="2021-07-15T17:30:10.674" v="5137" actId="1076"/>
          <ac:spMkLst>
            <pc:docMk/>
            <pc:sldMk cId="840151485" sldId="454"/>
            <ac:spMk id="97" creationId="{4C327CC6-1C51-45E8-B239-F549F67E9E46}"/>
          </ac:spMkLst>
        </pc:spChg>
        <pc:spChg chg="add mod">
          <ac:chgData name="Minesh Patel" userId="a66d4990ec83ac90" providerId="LiveId" clId="{B8F8FD6E-A580-4560-9A35-B485F6649695}" dt="2021-07-15T17:29:54.788" v="5132" actId="1076"/>
          <ac:spMkLst>
            <pc:docMk/>
            <pc:sldMk cId="840151485" sldId="454"/>
            <ac:spMk id="98" creationId="{ECD6CF41-DE0C-4F83-BA33-6205F981EBD2}"/>
          </ac:spMkLst>
        </pc:spChg>
        <pc:spChg chg="add mod">
          <ac:chgData name="Minesh Patel" userId="a66d4990ec83ac90" providerId="LiveId" clId="{B8F8FD6E-A580-4560-9A35-B485F6649695}" dt="2021-07-15T17:30:04.799" v="5136" actId="1076"/>
          <ac:spMkLst>
            <pc:docMk/>
            <pc:sldMk cId="840151485" sldId="454"/>
            <ac:spMk id="99" creationId="{42A789D1-385D-4314-A38D-87517B54B4EA}"/>
          </ac:spMkLst>
        </pc:spChg>
        <pc:spChg chg="add del mod">
          <ac:chgData name="Minesh Patel" userId="a66d4990ec83ac90" providerId="LiveId" clId="{B8F8FD6E-A580-4560-9A35-B485F6649695}" dt="2021-07-15T13:17:15.568" v="2008" actId="478"/>
          <ac:spMkLst>
            <pc:docMk/>
            <pc:sldMk cId="840151485" sldId="454"/>
            <ac:spMk id="100" creationId="{362A0811-625B-418C-B680-B1F732867D75}"/>
          </ac:spMkLst>
        </pc:spChg>
        <pc:spChg chg="add mod">
          <ac:chgData name="Minesh Patel" userId="a66d4990ec83ac90" providerId="LiveId" clId="{B8F8FD6E-A580-4560-9A35-B485F6649695}" dt="2021-07-15T17:29:48.733" v="5130" actId="1076"/>
          <ac:spMkLst>
            <pc:docMk/>
            <pc:sldMk cId="840151485" sldId="454"/>
            <ac:spMk id="101" creationId="{FF7E8754-8531-4933-AF76-D2090C404689}"/>
          </ac:spMkLst>
        </pc:spChg>
        <pc:spChg chg="add mod">
          <ac:chgData name="Minesh Patel" userId="a66d4990ec83ac90" providerId="LiveId" clId="{B8F8FD6E-A580-4560-9A35-B485F6649695}" dt="2021-07-15T17:29:57.005" v="5133" actId="1076"/>
          <ac:spMkLst>
            <pc:docMk/>
            <pc:sldMk cId="840151485" sldId="454"/>
            <ac:spMk id="102" creationId="{E02194A4-3526-4F56-83E7-AAB43AE31754}"/>
          </ac:spMkLst>
        </pc:spChg>
        <pc:spChg chg="add mod">
          <ac:chgData name="Minesh Patel" userId="a66d4990ec83ac90" providerId="LiveId" clId="{B8F8FD6E-A580-4560-9A35-B485F6649695}" dt="2021-07-15T17:29:53.021" v="5131" actId="1076"/>
          <ac:spMkLst>
            <pc:docMk/>
            <pc:sldMk cId="840151485" sldId="454"/>
            <ac:spMk id="103" creationId="{BC80D3FA-79DF-46CE-B224-B3C76E17EC87}"/>
          </ac:spMkLst>
        </pc:spChg>
        <pc:spChg chg="add mod">
          <ac:chgData name="Minesh Patel" userId="a66d4990ec83ac90" providerId="LiveId" clId="{B8F8FD6E-A580-4560-9A35-B485F6649695}" dt="2021-07-15T13:29:00.529" v="2154" actId="571"/>
          <ac:spMkLst>
            <pc:docMk/>
            <pc:sldMk cId="840151485" sldId="454"/>
            <ac:spMk id="104" creationId="{A6325CB2-4A48-43F3-9095-28BDE19CB5E0}"/>
          </ac:spMkLst>
        </pc:spChg>
        <pc:spChg chg="add del mod">
          <ac:chgData name="Minesh Patel" userId="a66d4990ec83ac90" providerId="LiveId" clId="{B8F8FD6E-A580-4560-9A35-B485F6649695}" dt="2021-07-15T13:20:41.609" v="2058" actId="478"/>
          <ac:spMkLst>
            <pc:docMk/>
            <pc:sldMk cId="840151485" sldId="454"/>
            <ac:spMk id="105" creationId="{39A29A7E-BA1A-4DDF-A8A9-BA4AEE7A0417}"/>
          </ac:spMkLst>
        </pc:spChg>
        <pc:spChg chg="add del mod">
          <ac:chgData name="Minesh Patel" userId="a66d4990ec83ac90" providerId="LiveId" clId="{B8F8FD6E-A580-4560-9A35-B485F6649695}" dt="2021-07-15T13:20:41.609" v="2058" actId="478"/>
          <ac:spMkLst>
            <pc:docMk/>
            <pc:sldMk cId="840151485" sldId="454"/>
            <ac:spMk id="106" creationId="{D4836398-D7B5-405A-ACEC-07F470D6EE5D}"/>
          </ac:spMkLst>
        </pc:spChg>
        <pc:spChg chg="add mod">
          <ac:chgData name="Minesh Patel" userId="a66d4990ec83ac90" providerId="LiveId" clId="{B8F8FD6E-A580-4560-9A35-B485F6649695}" dt="2021-07-15T13:29:00.529" v="2154" actId="571"/>
          <ac:spMkLst>
            <pc:docMk/>
            <pc:sldMk cId="840151485" sldId="454"/>
            <ac:spMk id="107" creationId="{C6021A3A-6746-4790-9D08-C0F3D64AD6FE}"/>
          </ac:spMkLst>
        </pc:spChg>
        <pc:spChg chg="add mod">
          <ac:chgData name="Minesh Patel" userId="a66d4990ec83ac90" providerId="LiveId" clId="{B8F8FD6E-A580-4560-9A35-B485F6649695}" dt="2021-07-15T13:29:00.529" v="2154" actId="571"/>
          <ac:spMkLst>
            <pc:docMk/>
            <pc:sldMk cId="840151485" sldId="454"/>
            <ac:spMk id="108" creationId="{DC4DEB9A-8F56-4CB8-917A-5D6F0FF99FC1}"/>
          </ac:spMkLst>
        </pc:spChg>
        <pc:spChg chg="add del mod">
          <ac:chgData name="Minesh Patel" userId="a66d4990ec83ac90" providerId="LiveId" clId="{B8F8FD6E-A580-4560-9A35-B485F6649695}" dt="2021-07-15T13:20:41.609" v="2058" actId="478"/>
          <ac:spMkLst>
            <pc:docMk/>
            <pc:sldMk cId="840151485" sldId="454"/>
            <ac:spMk id="109" creationId="{72B616C0-8A9A-4E07-B3A8-4BAB56B787C7}"/>
          </ac:spMkLst>
        </pc:spChg>
        <pc:spChg chg="add del mod">
          <ac:chgData name="Minesh Patel" userId="a66d4990ec83ac90" providerId="LiveId" clId="{B8F8FD6E-A580-4560-9A35-B485F6649695}" dt="2021-07-15T13:20:41.609" v="2058" actId="478"/>
          <ac:spMkLst>
            <pc:docMk/>
            <pc:sldMk cId="840151485" sldId="454"/>
            <ac:spMk id="110" creationId="{3CE89001-A1A7-43B6-9CA2-3967175C97FD}"/>
          </ac:spMkLst>
        </pc:spChg>
        <pc:spChg chg="add mod">
          <ac:chgData name="Minesh Patel" userId="a66d4990ec83ac90" providerId="LiveId" clId="{B8F8FD6E-A580-4560-9A35-B485F6649695}" dt="2021-07-15T13:29:00.529" v="2154" actId="571"/>
          <ac:spMkLst>
            <pc:docMk/>
            <pc:sldMk cId="840151485" sldId="454"/>
            <ac:spMk id="111" creationId="{04593124-1323-4D68-A8B7-519E7EC6DC81}"/>
          </ac:spMkLst>
        </pc:spChg>
        <pc:spChg chg="add mod">
          <ac:chgData name="Minesh Patel" userId="a66d4990ec83ac90" providerId="LiveId" clId="{B8F8FD6E-A580-4560-9A35-B485F6649695}" dt="2021-07-15T13:29:00.529" v="2154" actId="571"/>
          <ac:spMkLst>
            <pc:docMk/>
            <pc:sldMk cId="840151485" sldId="454"/>
            <ac:spMk id="112" creationId="{2681E9DC-708E-4F40-86A6-60B7362F5C4A}"/>
          </ac:spMkLst>
        </pc:spChg>
        <pc:spChg chg="add del mod">
          <ac:chgData name="Minesh Patel" userId="a66d4990ec83ac90" providerId="LiveId" clId="{B8F8FD6E-A580-4560-9A35-B485F6649695}" dt="2021-07-15T13:20:41.609" v="2058" actId="478"/>
          <ac:spMkLst>
            <pc:docMk/>
            <pc:sldMk cId="840151485" sldId="454"/>
            <ac:spMk id="113" creationId="{86EFD2BE-6AEC-46EC-8E3D-4BD257C8378D}"/>
          </ac:spMkLst>
        </pc:spChg>
        <pc:spChg chg="add del mod">
          <ac:chgData name="Minesh Patel" userId="a66d4990ec83ac90" providerId="LiveId" clId="{B8F8FD6E-A580-4560-9A35-B485F6649695}" dt="2021-07-15T13:20:41.609" v="2058" actId="478"/>
          <ac:spMkLst>
            <pc:docMk/>
            <pc:sldMk cId="840151485" sldId="454"/>
            <ac:spMk id="114" creationId="{DAF0BB13-13D3-45C6-BC8A-C0DF3A36DC01}"/>
          </ac:spMkLst>
        </pc:spChg>
        <pc:spChg chg="add mod">
          <ac:chgData name="Minesh Patel" userId="a66d4990ec83ac90" providerId="LiveId" clId="{B8F8FD6E-A580-4560-9A35-B485F6649695}" dt="2021-07-15T13:29:00.529" v="2154" actId="571"/>
          <ac:spMkLst>
            <pc:docMk/>
            <pc:sldMk cId="840151485" sldId="454"/>
            <ac:spMk id="115" creationId="{2A6F7ED3-353E-44BA-B951-87961FE142E1}"/>
          </ac:spMkLst>
        </pc:spChg>
        <pc:spChg chg="add mod">
          <ac:chgData name="Minesh Patel" userId="a66d4990ec83ac90" providerId="LiveId" clId="{B8F8FD6E-A580-4560-9A35-B485F6649695}" dt="2021-07-15T13:29:00.529" v="2154" actId="571"/>
          <ac:spMkLst>
            <pc:docMk/>
            <pc:sldMk cId="840151485" sldId="454"/>
            <ac:spMk id="116" creationId="{D5356FAE-4008-45A7-B388-48388766DE92}"/>
          </ac:spMkLst>
        </pc:spChg>
        <pc:spChg chg="add mod">
          <ac:chgData name="Minesh Patel" userId="a66d4990ec83ac90" providerId="LiveId" clId="{B8F8FD6E-A580-4560-9A35-B485F6649695}" dt="2021-07-15T13:29:00.529" v="2154" actId="571"/>
          <ac:spMkLst>
            <pc:docMk/>
            <pc:sldMk cId="840151485" sldId="454"/>
            <ac:spMk id="117" creationId="{3FA541C2-FDDC-488A-BAED-FE5CA4D9AA43}"/>
          </ac:spMkLst>
        </pc:spChg>
        <pc:spChg chg="add mod">
          <ac:chgData name="Minesh Patel" userId="a66d4990ec83ac90" providerId="LiveId" clId="{B8F8FD6E-A580-4560-9A35-B485F6649695}" dt="2021-07-15T13:29:00.529" v="2154" actId="571"/>
          <ac:spMkLst>
            <pc:docMk/>
            <pc:sldMk cId="840151485" sldId="454"/>
            <ac:spMk id="118" creationId="{972F629F-F650-4687-AC61-F0E01F254F2A}"/>
          </ac:spMkLst>
        </pc:spChg>
        <pc:spChg chg="add mod">
          <ac:chgData name="Minesh Patel" userId="a66d4990ec83ac90" providerId="LiveId" clId="{B8F8FD6E-A580-4560-9A35-B485F6649695}" dt="2021-07-15T13:29:00.529" v="2154" actId="571"/>
          <ac:spMkLst>
            <pc:docMk/>
            <pc:sldMk cId="840151485" sldId="454"/>
            <ac:spMk id="119" creationId="{5F996B97-29F0-4C23-8654-8778DE46D41D}"/>
          </ac:spMkLst>
        </pc:spChg>
        <pc:spChg chg="add mod">
          <ac:chgData name="Minesh Patel" userId="a66d4990ec83ac90" providerId="LiveId" clId="{B8F8FD6E-A580-4560-9A35-B485F6649695}" dt="2021-07-15T13:29:00.529" v="2154" actId="571"/>
          <ac:spMkLst>
            <pc:docMk/>
            <pc:sldMk cId="840151485" sldId="454"/>
            <ac:spMk id="120" creationId="{43A39401-E2AA-4D4A-A858-970A98AA2651}"/>
          </ac:spMkLst>
        </pc:spChg>
        <pc:spChg chg="add mod">
          <ac:chgData name="Minesh Patel" userId="a66d4990ec83ac90" providerId="LiveId" clId="{B8F8FD6E-A580-4560-9A35-B485F6649695}" dt="2021-07-15T13:21:17.649" v="2064" actId="571"/>
          <ac:spMkLst>
            <pc:docMk/>
            <pc:sldMk cId="840151485" sldId="454"/>
            <ac:spMk id="121" creationId="{F6975374-0460-4B9E-805D-CE614EE33452}"/>
          </ac:spMkLst>
        </pc:spChg>
        <pc:spChg chg="add mod">
          <ac:chgData name="Minesh Patel" userId="a66d4990ec83ac90" providerId="LiveId" clId="{B8F8FD6E-A580-4560-9A35-B485F6649695}" dt="2021-07-15T13:21:17.649" v="2064" actId="571"/>
          <ac:spMkLst>
            <pc:docMk/>
            <pc:sldMk cId="840151485" sldId="454"/>
            <ac:spMk id="122" creationId="{477C8D9C-F1A9-4ECB-834B-9BD09ACBE5D8}"/>
          </ac:spMkLst>
        </pc:spChg>
        <pc:spChg chg="add mod">
          <ac:chgData name="Minesh Patel" userId="a66d4990ec83ac90" providerId="LiveId" clId="{B8F8FD6E-A580-4560-9A35-B485F6649695}" dt="2021-07-15T13:21:17.649" v="2064" actId="571"/>
          <ac:spMkLst>
            <pc:docMk/>
            <pc:sldMk cId="840151485" sldId="454"/>
            <ac:spMk id="123" creationId="{02210EC2-C9E7-4CC3-9939-876E08BBAEAF}"/>
          </ac:spMkLst>
        </pc:spChg>
        <pc:spChg chg="add mod">
          <ac:chgData name="Minesh Patel" userId="a66d4990ec83ac90" providerId="LiveId" clId="{B8F8FD6E-A580-4560-9A35-B485F6649695}" dt="2021-07-15T13:21:17.649" v="2064" actId="571"/>
          <ac:spMkLst>
            <pc:docMk/>
            <pc:sldMk cId="840151485" sldId="454"/>
            <ac:spMk id="124" creationId="{8F53CD9C-7EBA-4902-AB83-02AC6D3D6AD0}"/>
          </ac:spMkLst>
        </pc:spChg>
        <pc:spChg chg="add mod">
          <ac:chgData name="Minesh Patel" userId="a66d4990ec83ac90" providerId="LiveId" clId="{B8F8FD6E-A580-4560-9A35-B485F6649695}" dt="2021-07-15T13:29:00.529" v="2154" actId="571"/>
          <ac:spMkLst>
            <pc:docMk/>
            <pc:sldMk cId="840151485" sldId="454"/>
            <ac:spMk id="125" creationId="{58DCD8F3-09F6-486B-942C-0F597E9A2383}"/>
          </ac:spMkLst>
        </pc:spChg>
        <pc:spChg chg="add mod">
          <ac:chgData name="Minesh Patel" userId="a66d4990ec83ac90" providerId="LiveId" clId="{B8F8FD6E-A580-4560-9A35-B485F6649695}" dt="2021-07-15T13:29:00.529" v="2154" actId="571"/>
          <ac:spMkLst>
            <pc:docMk/>
            <pc:sldMk cId="840151485" sldId="454"/>
            <ac:spMk id="126" creationId="{D0723286-710C-488D-949F-EED7B4C13C57}"/>
          </ac:spMkLst>
        </pc:spChg>
        <pc:spChg chg="add mod">
          <ac:chgData name="Minesh Patel" userId="a66d4990ec83ac90" providerId="LiveId" clId="{B8F8FD6E-A580-4560-9A35-B485F6649695}" dt="2021-07-15T13:29:00.529" v="2154" actId="571"/>
          <ac:spMkLst>
            <pc:docMk/>
            <pc:sldMk cId="840151485" sldId="454"/>
            <ac:spMk id="127" creationId="{CA2218AA-AA28-4938-9A1B-225A35FCB085}"/>
          </ac:spMkLst>
        </pc:spChg>
        <pc:spChg chg="add mod">
          <ac:chgData name="Minesh Patel" userId="a66d4990ec83ac90" providerId="LiveId" clId="{B8F8FD6E-A580-4560-9A35-B485F6649695}" dt="2021-07-15T13:29:00.529" v="2154" actId="571"/>
          <ac:spMkLst>
            <pc:docMk/>
            <pc:sldMk cId="840151485" sldId="454"/>
            <ac:spMk id="128" creationId="{928FE01C-49C6-45F1-9B89-552F8E804B28}"/>
          </ac:spMkLst>
        </pc:spChg>
        <pc:spChg chg="add mod">
          <ac:chgData name="Minesh Patel" userId="a66d4990ec83ac90" providerId="LiveId" clId="{B8F8FD6E-A580-4560-9A35-B485F6649695}" dt="2021-07-15T13:29:00.529" v="2154" actId="571"/>
          <ac:spMkLst>
            <pc:docMk/>
            <pc:sldMk cId="840151485" sldId="454"/>
            <ac:spMk id="129" creationId="{9A7C2BF6-8B66-4ECA-A753-AFE2B6ACB0AB}"/>
          </ac:spMkLst>
        </pc:spChg>
        <pc:spChg chg="add mod">
          <ac:chgData name="Minesh Patel" userId="a66d4990ec83ac90" providerId="LiveId" clId="{B8F8FD6E-A580-4560-9A35-B485F6649695}" dt="2021-07-15T13:29:00.529" v="2154" actId="571"/>
          <ac:spMkLst>
            <pc:docMk/>
            <pc:sldMk cId="840151485" sldId="454"/>
            <ac:spMk id="130" creationId="{5F46A272-E8D8-4541-87EC-0BB92E4C6C8B}"/>
          </ac:spMkLst>
        </pc:spChg>
        <pc:spChg chg="add mod">
          <ac:chgData name="Minesh Patel" userId="a66d4990ec83ac90" providerId="LiveId" clId="{B8F8FD6E-A580-4560-9A35-B485F6649695}" dt="2021-07-15T13:29:00.529" v="2154" actId="571"/>
          <ac:spMkLst>
            <pc:docMk/>
            <pc:sldMk cId="840151485" sldId="454"/>
            <ac:spMk id="131" creationId="{78068EA8-47AA-420A-8E5F-12B69EE66CF7}"/>
          </ac:spMkLst>
        </pc:spChg>
        <pc:spChg chg="add mod">
          <ac:chgData name="Minesh Patel" userId="a66d4990ec83ac90" providerId="LiveId" clId="{B8F8FD6E-A580-4560-9A35-B485F6649695}" dt="2021-07-15T13:29:00.529" v="2154" actId="571"/>
          <ac:spMkLst>
            <pc:docMk/>
            <pc:sldMk cId="840151485" sldId="454"/>
            <ac:spMk id="132" creationId="{D03D0B43-804E-4C35-BE01-780A43DBD7CE}"/>
          </ac:spMkLst>
        </pc:spChg>
        <pc:spChg chg="add mod">
          <ac:chgData name="Minesh Patel" userId="a66d4990ec83ac90" providerId="LiveId" clId="{B8F8FD6E-A580-4560-9A35-B485F6649695}" dt="2021-07-15T13:29:00.529" v="2154" actId="571"/>
          <ac:spMkLst>
            <pc:docMk/>
            <pc:sldMk cId="840151485" sldId="454"/>
            <ac:spMk id="133" creationId="{248AF9B6-B01C-43A2-BD67-9571B82902D5}"/>
          </ac:spMkLst>
        </pc:spChg>
        <pc:spChg chg="add mod">
          <ac:chgData name="Minesh Patel" userId="a66d4990ec83ac90" providerId="LiveId" clId="{B8F8FD6E-A580-4560-9A35-B485F6649695}" dt="2021-07-15T13:26:05.664" v="2120" actId="164"/>
          <ac:spMkLst>
            <pc:docMk/>
            <pc:sldMk cId="840151485" sldId="454"/>
            <ac:spMk id="134" creationId="{B8CFE007-7D16-4FA3-A96B-F4732D72FC6B}"/>
          </ac:spMkLst>
        </pc:spChg>
        <pc:spChg chg="add del mod">
          <ac:chgData name="Minesh Patel" userId="a66d4990ec83ac90" providerId="LiveId" clId="{B8F8FD6E-A580-4560-9A35-B485F6649695}" dt="2021-07-15T13:29:18.078" v="2157" actId="21"/>
          <ac:spMkLst>
            <pc:docMk/>
            <pc:sldMk cId="840151485" sldId="454"/>
            <ac:spMk id="135" creationId="{9036E09E-6546-4549-94C9-BC33A3158990}"/>
          </ac:spMkLst>
        </pc:spChg>
        <pc:spChg chg="add del mod">
          <ac:chgData name="Minesh Patel" userId="a66d4990ec83ac90" providerId="LiveId" clId="{B8F8FD6E-A580-4560-9A35-B485F6649695}" dt="2021-07-15T13:23:52.445" v="2090" actId="478"/>
          <ac:spMkLst>
            <pc:docMk/>
            <pc:sldMk cId="840151485" sldId="454"/>
            <ac:spMk id="136" creationId="{D9D0F63F-D903-4EA2-A756-27F7FD3CAB78}"/>
          </ac:spMkLst>
        </pc:spChg>
        <pc:spChg chg="add mod">
          <ac:chgData name="Minesh Patel" userId="a66d4990ec83ac90" providerId="LiveId" clId="{B8F8FD6E-A580-4560-9A35-B485F6649695}" dt="2021-07-15T13:25:33.167" v="2112" actId="164"/>
          <ac:spMkLst>
            <pc:docMk/>
            <pc:sldMk cId="840151485" sldId="454"/>
            <ac:spMk id="137" creationId="{123EECB0-7998-4311-B495-A2A8A3ADBED6}"/>
          </ac:spMkLst>
        </pc:spChg>
        <pc:spChg chg="add mod">
          <ac:chgData name="Minesh Patel" userId="a66d4990ec83ac90" providerId="LiveId" clId="{B8F8FD6E-A580-4560-9A35-B485F6649695}" dt="2021-07-15T13:25:33.167" v="2112" actId="164"/>
          <ac:spMkLst>
            <pc:docMk/>
            <pc:sldMk cId="840151485" sldId="454"/>
            <ac:spMk id="138" creationId="{A1CADA63-16C3-4325-BA0D-A62E38A7E01B}"/>
          </ac:spMkLst>
        </pc:spChg>
        <pc:spChg chg="add mod">
          <ac:chgData name="Minesh Patel" userId="a66d4990ec83ac90" providerId="LiveId" clId="{B8F8FD6E-A580-4560-9A35-B485F6649695}" dt="2021-07-15T13:25:33.167" v="2112" actId="164"/>
          <ac:spMkLst>
            <pc:docMk/>
            <pc:sldMk cId="840151485" sldId="454"/>
            <ac:spMk id="139" creationId="{783B8C7B-2D92-4DDF-B5F9-C6B354012D42}"/>
          </ac:spMkLst>
        </pc:spChg>
        <pc:spChg chg="add mod">
          <ac:chgData name="Minesh Patel" userId="a66d4990ec83ac90" providerId="LiveId" clId="{B8F8FD6E-A580-4560-9A35-B485F6649695}" dt="2021-07-15T13:25:33.167" v="2112" actId="164"/>
          <ac:spMkLst>
            <pc:docMk/>
            <pc:sldMk cId="840151485" sldId="454"/>
            <ac:spMk id="140" creationId="{D6342680-C9BF-47A1-8759-CE40758AAF31}"/>
          </ac:spMkLst>
        </pc:spChg>
        <pc:spChg chg="add mod">
          <ac:chgData name="Minesh Patel" userId="a66d4990ec83ac90" providerId="LiveId" clId="{B8F8FD6E-A580-4560-9A35-B485F6649695}" dt="2021-07-15T13:25:33.167" v="2112" actId="164"/>
          <ac:spMkLst>
            <pc:docMk/>
            <pc:sldMk cId="840151485" sldId="454"/>
            <ac:spMk id="141" creationId="{18DC9732-2D88-415E-B85A-6352DF37B70E}"/>
          </ac:spMkLst>
        </pc:spChg>
        <pc:spChg chg="add mod">
          <ac:chgData name="Minesh Patel" userId="a66d4990ec83ac90" providerId="LiveId" clId="{B8F8FD6E-A580-4560-9A35-B485F6649695}" dt="2021-07-15T13:25:33.167" v="2112" actId="164"/>
          <ac:spMkLst>
            <pc:docMk/>
            <pc:sldMk cId="840151485" sldId="454"/>
            <ac:spMk id="142" creationId="{B6F40D78-95D6-4E40-80E5-04E7D1611811}"/>
          </ac:spMkLst>
        </pc:spChg>
        <pc:spChg chg="add mod">
          <ac:chgData name="Minesh Patel" userId="a66d4990ec83ac90" providerId="LiveId" clId="{B8F8FD6E-A580-4560-9A35-B485F6649695}" dt="2021-07-15T13:25:33.167" v="2112" actId="164"/>
          <ac:spMkLst>
            <pc:docMk/>
            <pc:sldMk cId="840151485" sldId="454"/>
            <ac:spMk id="143" creationId="{5945AADB-7C87-41A1-9A44-9111C8A99E0D}"/>
          </ac:spMkLst>
        </pc:spChg>
        <pc:spChg chg="add mod">
          <ac:chgData name="Minesh Patel" userId="a66d4990ec83ac90" providerId="LiveId" clId="{B8F8FD6E-A580-4560-9A35-B485F6649695}" dt="2021-07-15T13:25:33.167" v="2112" actId="164"/>
          <ac:spMkLst>
            <pc:docMk/>
            <pc:sldMk cId="840151485" sldId="454"/>
            <ac:spMk id="144" creationId="{8CE19C5A-405D-4F4B-805D-0FF8F21BBCB0}"/>
          </ac:spMkLst>
        </pc:spChg>
        <pc:spChg chg="add mod">
          <ac:chgData name="Minesh Patel" userId="a66d4990ec83ac90" providerId="LiveId" clId="{B8F8FD6E-A580-4560-9A35-B485F6649695}" dt="2021-07-15T13:25:33.167" v="2112" actId="164"/>
          <ac:spMkLst>
            <pc:docMk/>
            <pc:sldMk cId="840151485" sldId="454"/>
            <ac:spMk id="145" creationId="{099C3545-CD2D-4EAF-9E6C-60CAF4758CDE}"/>
          </ac:spMkLst>
        </pc:spChg>
        <pc:spChg chg="add mod">
          <ac:chgData name="Minesh Patel" userId="a66d4990ec83ac90" providerId="LiveId" clId="{B8F8FD6E-A580-4560-9A35-B485F6649695}" dt="2021-07-15T13:25:33.167" v="2112" actId="164"/>
          <ac:spMkLst>
            <pc:docMk/>
            <pc:sldMk cId="840151485" sldId="454"/>
            <ac:spMk id="146" creationId="{B5E5E19B-8747-40FA-BFD8-03FFA7E41126}"/>
          </ac:spMkLst>
        </pc:spChg>
        <pc:spChg chg="add mod">
          <ac:chgData name="Minesh Patel" userId="a66d4990ec83ac90" providerId="LiveId" clId="{B8F8FD6E-A580-4560-9A35-B485F6649695}" dt="2021-07-15T13:25:33.167" v="2112" actId="164"/>
          <ac:spMkLst>
            <pc:docMk/>
            <pc:sldMk cId="840151485" sldId="454"/>
            <ac:spMk id="147" creationId="{1AB57957-63DC-4E6A-BE17-297876B2857F}"/>
          </ac:spMkLst>
        </pc:spChg>
        <pc:spChg chg="add mod">
          <ac:chgData name="Minesh Patel" userId="a66d4990ec83ac90" providerId="LiveId" clId="{B8F8FD6E-A580-4560-9A35-B485F6649695}" dt="2021-07-15T13:25:33.167" v="2112" actId="164"/>
          <ac:spMkLst>
            <pc:docMk/>
            <pc:sldMk cId="840151485" sldId="454"/>
            <ac:spMk id="148" creationId="{3956D8B5-6CD8-416E-A4C6-EE37A1DEC933}"/>
          </ac:spMkLst>
        </pc:spChg>
        <pc:spChg chg="add mod">
          <ac:chgData name="Minesh Patel" userId="a66d4990ec83ac90" providerId="LiveId" clId="{B8F8FD6E-A580-4560-9A35-B485F6649695}" dt="2021-07-15T13:25:33.167" v="2112" actId="164"/>
          <ac:spMkLst>
            <pc:docMk/>
            <pc:sldMk cId="840151485" sldId="454"/>
            <ac:spMk id="149" creationId="{D3F0FE44-09C0-4428-A9EF-7F39487954E6}"/>
          </ac:spMkLst>
        </pc:spChg>
        <pc:spChg chg="add mod">
          <ac:chgData name="Minesh Patel" userId="a66d4990ec83ac90" providerId="LiveId" clId="{B8F8FD6E-A580-4560-9A35-B485F6649695}" dt="2021-07-15T13:25:33.167" v="2112" actId="164"/>
          <ac:spMkLst>
            <pc:docMk/>
            <pc:sldMk cId="840151485" sldId="454"/>
            <ac:spMk id="150" creationId="{36BBDB09-A4D4-4754-B257-5FAF05331728}"/>
          </ac:spMkLst>
        </pc:spChg>
        <pc:spChg chg="add mod">
          <ac:chgData name="Minesh Patel" userId="a66d4990ec83ac90" providerId="LiveId" clId="{B8F8FD6E-A580-4560-9A35-B485F6649695}" dt="2021-07-15T13:25:33.167" v="2112" actId="164"/>
          <ac:spMkLst>
            <pc:docMk/>
            <pc:sldMk cId="840151485" sldId="454"/>
            <ac:spMk id="151" creationId="{926CBD5F-2361-4837-8A48-5DB2DCA67136}"/>
          </ac:spMkLst>
        </pc:spChg>
        <pc:spChg chg="add mod">
          <ac:chgData name="Minesh Patel" userId="a66d4990ec83ac90" providerId="LiveId" clId="{B8F8FD6E-A580-4560-9A35-B485F6649695}" dt="2021-07-15T13:25:33.167" v="2112" actId="164"/>
          <ac:spMkLst>
            <pc:docMk/>
            <pc:sldMk cId="840151485" sldId="454"/>
            <ac:spMk id="152" creationId="{C0537993-3BB1-4633-9A1F-54F68B33D83B}"/>
          </ac:spMkLst>
        </pc:spChg>
        <pc:spChg chg="add mod">
          <ac:chgData name="Minesh Patel" userId="a66d4990ec83ac90" providerId="LiveId" clId="{B8F8FD6E-A580-4560-9A35-B485F6649695}" dt="2021-07-15T13:25:33.167" v="2112" actId="164"/>
          <ac:spMkLst>
            <pc:docMk/>
            <pc:sldMk cId="840151485" sldId="454"/>
            <ac:spMk id="153" creationId="{3A37B456-C344-4B63-827C-1104D3041B4F}"/>
          </ac:spMkLst>
        </pc:spChg>
        <pc:spChg chg="add mod">
          <ac:chgData name="Minesh Patel" userId="a66d4990ec83ac90" providerId="LiveId" clId="{B8F8FD6E-A580-4560-9A35-B485F6649695}" dt="2021-07-15T13:25:33.167" v="2112" actId="164"/>
          <ac:spMkLst>
            <pc:docMk/>
            <pc:sldMk cId="840151485" sldId="454"/>
            <ac:spMk id="154" creationId="{8A8FAC09-CA07-47A8-A6E4-47247B703562}"/>
          </ac:spMkLst>
        </pc:spChg>
        <pc:spChg chg="add mod">
          <ac:chgData name="Minesh Patel" userId="a66d4990ec83ac90" providerId="LiveId" clId="{B8F8FD6E-A580-4560-9A35-B485F6649695}" dt="2021-07-15T13:25:33.167" v="2112" actId="164"/>
          <ac:spMkLst>
            <pc:docMk/>
            <pc:sldMk cId="840151485" sldId="454"/>
            <ac:spMk id="155" creationId="{C6EF302D-7CBD-496E-B9BF-1C58814A4C37}"/>
          </ac:spMkLst>
        </pc:spChg>
        <pc:spChg chg="add mod">
          <ac:chgData name="Minesh Patel" userId="a66d4990ec83ac90" providerId="LiveId" clId="{B8F8FD6E-A580-4560-9A35-B485F6649695}" dt="2021-07-15T13:25:33.167" v="2112" actId="164"/>
          <ac:spMkLst>
            <pc:docMk/>
            <pc:sldMk cId="840151485" sldId="454"/>
            <ac:spMk id="156" creationId="{DD2186FA-B975-42C5-897F-63C50FA3132E}"/>
          </ac:spMkLst>
        </pc:spChg>
        <pc:spChg chg="add mod">
          <ac:chgData name="Minesh Patel" userId="a66d4990ec83ac90" providerId="LiveId" clId="{B8F8FD6E-A580-4560-9A35-B485F6649695}" dt="2021-07-15T13:25:33.167" v="2112" actId="164"/>
          <ac:spMkLst>
            <pc:docMk/>
            <pc:sldMk cId="840151485" sldId="454"/>
            <ac:spMk id="157" creationId="{71AA2A87-4B68-4A84-8C4B-172CE16F5608}"/>
          </ac:spMkLst>
        </pc:spChg>
        <pc:spChg chg="add mod">
          <ac:chgData name="Minesh Patel" userId="a66d4990ec83ac90" providerId="LiveId" clId="{B8F8FD6E-A580-4560-9A35-B485F6649695}" dt="2021-07-15T13:25:33.167" v="2112" actId="164"/>
          <ac:spMkLst>
            <pc:docMk/>
            <pc:sldMk cId="840151485" sldId="454"/>
            <ac:spMk id="158" creationId="{7E84E38A-3453-4DEC-841F-5B69B04D1211}"/>
          </ac:spMkLst>
        </pc:spChg>
        <pc:spChg chg="add mod">
          <ac:chgData name="Minesh Patel" userId="a66d4990ec83ac90" providerId="LiveId" clId="{B8F8FD6E-A580-4560-9A35-B485F6649695}" dt="2021-07-15T13:25:33.167" v="2112" actId="164"/>
          <ac:spMkLst>
            <pc:docMk/>
            <pc:sldMk cId="840151485" sldId="454"/>
            <ac:spMk id="159" creationId="{AA9970AD-13D3-4F78-BEC8-6C304AF653C3}"/>
          </ac:spMkLst>
        </pc:spChg>
        <pc:spChg chg="add mod">
          <ac:chgData name="Minesh Patel" userId="a66d4990ec83ac90" providerId="LiveId" clId="{B8F8FD6E-A580-4560-9A35-B485F6649695}" dt="2021-07-15T13:25:33.167" v="2112" actId="164"/>
          <ac:spMkLst>
            <pc:docMk/>
            <pc:sldMk cId="840151485" sldId="454"/>
            <ac:spMk id="160" creationId="{D6CEC141-B49F-4FF1-AD07-2DBA6E4B0F5E}"/>
          </ac:spMkLst>
        </pc:spChg>
        <pc:spChg chg="add mod">
          <ac:chgData name="Minesh Patel" userId="a66d4990ec83ac90" providerId="LiveId" clId="{B8F8FD6E-A580-4560-9A35-B485F6649695}" dt="2021-07-15T13:25:33.167" v="2112" actId="164"/>
          <ac:spMkLst>
            <pc:docMk/>
            <pc:sldMk cId="840151485" sldId="454"/>
            <ac:spMk id="161" creationId="{C89818BD-9130-4417-A3F2-C56426DFF919}"/>
          </ac:spMkLst>
        </pc:spChg>
        <pc:spChg chg="add mod">
          <ac:chgData name="Minesh Patel" userId="a66d4990ec83ac90" providerId="LiveId" clId="{B8F8FD6E-A580-4560-9A35-B485F6649695}" dt="2021-07-15T13:25:33.167" v="2112" actId="164"/>
          <ac:spMkLst>
            <pc:docMk/>
            <pc:sldMk cId="840151485" sldId="454"/>
            <ac:spMk id="162" creationId="{26C1688A-CA44-45B8-BD4D-10C5CC4CB3B9}"/>
          </ac:spMkLst>
        </pc:spChg>
        <pc:spChg chg="add mod">
          <ac:chgData name="Minesh Patel" userId="a66d4990ec83ac90" providerId="LiveId" clId="{B8F8FD6E-A580-4560-9A35-B485F6649695}" dt="2021-07-15T13:25:33.167" v="2112" actId="164"/>
          <ac:spMkLst>
            <pc:docMk/>
            <pc:sldMk cId="840151485" sldId="454"/>
            <ac:spMk id="163" creationId="{7B7087EB-1F48-41EF-90C8-3F948B4983B9}"/>
          </ac:spMkLst>
        </pc:spChg>
        <pc:spChg chg="add mod">
          <ac:chgData name="Minesh Patel" userId="a66d4990ec83ac90" providerId="LiveId" clId="{B8F8FD6E-A580-4560-9A35-B485F6649695}" dt="2021-07-15T13:25:33.167" v="2112" actId="164"/>
          <ac:spMkLst>
            <pc:docMk/>
            <pc:sldMk cId="840151485" sldId="454"/>
            <ac:spMk id="164" creationId="{87EB5BCA-995E-413C-A7F3-F90496B46ED4}"/>
          </ac:spMkLst>
        </pc:spChg>
        <pc:spChg chg="add mod">
          <ac:chgData name="Minesh Patel" userId="a66d4990ec83ac90" providerId="LiveId" clId="{B8F8FD6E-A580-4560-9A35-B485F6649695}" dt="2021-07-15T13:25:33.167" v="2112" actId="164"/>
          <ac:spMkLst>
            <pc:docMk/>
            <pc:sldMk cId="840151485" sldId="454"/>
            <ac:spMk id="165" creationId="{847E5FB6-B283-4CD0-BCD7-63C3BC923D6B}"/>
          </ac:spMkLst>
        </pc:spChg>
        <pc:spChg chg="add mod">
          <ac:chgData name="Minesh Patel" userId="a66d4990ec83ac90" providerId="LiveId" clId="{B8F8FD6E-A580-4560-9A35-B485F6649695}" dt="2021-07-15T13:25:33.167" v="2112" actId="164"/>
          <ac:spMkLst>
            <pc:docMk/>
            <pc:sldMk cId="840151485" sldId="454"/>
            <ac:spMk id="166" creationId="{6492F4C2-C22C-4C62-912E-48DAEE61B0F6}"/>
          </ac:spMkLst>
        </pc:spChg>
        <pc:spChg chg="add mod">
          <ac:chgData name="Minesh Patel" userId="a66d4990ec83ac90" providerId="LiveId" clId="{B8F8FD6E-A580-4560-9A35-B485F6649695}" dt="2021-07-15T13:25:33.167" v="2112" actId="164"/>
          <ac:spMkLst>
            <pc:docMk/>
            <pc:sldMk cId="840151485" sldId="454"/>
            <ac:spMk id="167" creationId="{99914C48-40B7-445B-916F-D59CA02319F8}"/>
          </ac:spMkLst>
        </pc:spChg>
        <pc:spChg chg="add mod">
          <ac:chgData name="Minesh Patel" userId="a66d4990ec83ac90" providerId="LiveId" clId="{B8F8FD6E-A580-4560-9A35-B485F6649695}" dt="2021-07-15T13:25:33.167" v="2112" actId="164"/>
          <ac:spMkLst>
            <pc:docMk/>
            <pc:sldMk cId="840151485" sldId="454"/>
            <ac:spMk id="168" creationId="{BFF8E015-750C-451F-A25A-3B87CBAD4081}"/>
          </ac:spMkLst>
        </pc:spChg>
        <pc:spChg chg="add mod">
          <ac:chgData name="Minesh Patel" userId="a66d4990ec83ac90" providerId="LiveId" clId="{B8F8FD6E-A580-4560-9A35-B485F6649695}" dt="2021-07-15T13:25:33.167" v="2112" actId="164"/>
          <ac:spMkLst>
            <pc:docMk/>
            <pc:sldMk cId="840151485" sldId="454"/>
            <ac:spMk id="169" creationId="{BD38136A-5FC9-4CE4-9FBE-0B6767B04D52}"/>
          </ac:spMkLst>
        </pc:spChg>
        <pc:spChg chg="add mod">
          <ac:chgData name="Minesh Patel" userId="a66d4990ec83ac90" providerId="LiveId" clId="{B8F8FD6E-A580-4560-9A35-B485F6649695}" dt="2021-07-15T13:25:33.167" v="2112" actId="164"/>
          <ac:spMkLst>
            <pc:docMk/>
            <pc:sldMk cId="840151485" sldId="454"/>
            <ac:spMk id="170" creationId="{6B778EA1-EFA0-421F-AC21-EDBDA4A62C66}"/>
          </ac:spMkLst>
        </pc:spChg>
        <pc:spChg chg="add mod">
          <ac:chgData name="Minesh Patel" userId="a66d4990ec83ac90" providerId="LiveId" clId="{B8F8FD6E-A580-4560-9A35-B485F6649695}" dt="2021-07-15T13:25:33.167" v="2112" actId="164"/>
          <ac:spMkLst>
            <pc:docMk/>
            <pc:sldMk cId="840151485" sldId="454"/>
            <ac:spMk id="171" creationId="{A97DB387-75A8-4D7B-9B09-99F454A1837B}"/>
          </ac:spMkLst>
        </pc:spChg>
        <pc:spChg chg="add mod">
          <ac:chgData name="Minesh Patel" userId="a66d4990ec83ac90" providerId="LiveId" clId="{B8F8FD6E-A580-4560-9A35-B485F6649695}" dt="2021-07-15T13:25:33.167" v="2112" actId="164"/>
          <ac:spMkLst>
            <pc:docMk/>
            <pc:sldMk cId="840151485" sldId="454"/>
            <ac:spMk id="172" creationId="{3F9F3135-A99E-4502-92EF-4B5527A5A032}"/>
          </ac:spMkLst>
        </pc:spChg>
        <pc:spChg chg="add mod">
          <ac:chgData name="Minesh Patel" userId="a66d4990ec83ac90" providerId="LiveId" clId="{B8F8FD6E-A580-4560-9A35-B485F6649695}" dt="2021-07-15T13:25:33.167" v="2112" actId="164"/>
          <ac:spMkLst>
            <pc:docMk/>
            <pc:sldMk cId="840151485" sldId="454"/>
            <ac:spMk id="173" creationId="{3AC7284F-0D85-4E91-B16D-83F9C8D161AE}"/>
          </ac:spMkLst>
        </pc:spChg>
        <pc:spChg chg="add mod">
          <ac:chgData name="Minesh Patel" userId="a66d4990ec83ac90" providerId="LiveId" clId="{B8F8FD6E-A580-4560-9A35-B485F6649695}" dt="2021-07-15T13:25:33.167" v="2112" actId="164"/>
          <ac:spMkLst>
            <pc:docMk/>
            <pc:sldMk cId="840151485" sldId="454"/>
            <ac:spMk id="174" creationId="{396205FB-129F-4C47-952B-485C4F47B328}"/>
          </ac:spMkLst>
        </pc:spChg>
        <pc:spChg chg="add mod">
          <ac:chgData name="Minesh Patel" userId="a66d4990ec83ac90" providerId="LiveId" clId="{B8F8FD6E-A580-4560-9A35-B485F6649695}" dt="2021-07-15T13:25:33.167" v="2112" actId="164"/>
          <ac:spMkLst>
            <pc:docMk/>
            <pc:sldMk cId="840151485" sldId="454"/>
            <ac:spMk id="175" creationId="{59E84982-6F79-4CE0-8647-3C682B46B7CA}"/>
          </ac:spMkLst>
        </pc:spChg>
        <pc:spChg chg="add mod">
          <ac:chgData name="Minesh Patel" userId="a66d4990ec83ac90" providerId="LiveId" clId="{B8F8FD6E-A580-4560-9A35-B485F6649695}" dt="2021-07-15T13:25:33.167" v="2112" actId="164"/>
          <ac:spMkLst>
            <pc:docMk/>
            <pc:sldMk cId="840151485" sldId="454"/>
            <ac:spMk id="176" creationId="{01D755C4-F7C7-455C-BCCF-DF498FBDE14F}"/>
          </ac:spMkLst>
        </pc:spChg>
        <pc:spChg chg="add mod">
          <ac:chgData name="Minesh Patel" userId="a66d4990ec83ac90" providerId="LiveId" clId="{B8F8FD6E-A580-4560-9A35-B485F6649695}" dt="2021-07-15T13:25:33.167" v="2112" actId="164"/>
          <ac:spMkLst>
            <pc:docMk/>
            <pc:sldMk cId="840151485" sldId="454"/>
            <ac:spMk id="177" creationId="{4C4DF1C9-661A-4823-8667-474D476B3010}"/>
          </ac:spMkLst>
        </pc:spChg>
        <pc:spChg chg="add mod">
          <ac:chgData name="Minesh Patel" userId="a66d4990ec83ac90" providerId="LiveId" clId="{B8F8FD6E-A580-4560-9A35-B485F6649695}" dt="2021-07-15T13:25:33.167" v="2112" actId="164"/>
          <ac:spMkLst>
            <pc:docMk/>
            <pc:sldMk cId="840151485" sldId="454"/>
            <ac:spMk id="178" creationId="{CD70D9F6-F523-4572-AC38-8E7B02AE6AD9}"/>
          </ac:spMkLst>
        </pc:spChg>
        <pc:spChg chg="add mod">
          <ac:chgData name="Minesh Patel" userId="a66d4990ec83ac90" providerId="LiveId" clId="{B8F8FD6E-A580-4560-9A35-B485F6649695}" dt="2021-07-15T13:25:33.167" v="2112" actId="164"/>
          <ac:spMkLst>
            <pc:docMk/>
            <pc:sldMk cId="840151485" sldId="454"/>
            <ac:spMk id="179" creationId="{766FC4A1-0FD6-40CA-AA1C-FA6C2682CCF1}"/>
          </ac:spMkLst>
        </pc:spChg>
        <pc:spChg chg="add mod">
          <ac:chgData name="Minesh Patel" userId="a66d4990ec83ac90" providerId="LiveId" clId="{B8F8FD6E-A580-4560-9A35-B485F6649695}" dt="2021-07-15T13:25:33.167" v="2112" actId="164"/>
          <ac:spMkLst>
            <pc:docMk/>
            <pc:sldMk cId="840151485" sldId="454"/>
            <ac:spMk id="180" creationId="{89322A6B-21BD-4218-A6B4-33E242AB4AFB}"/>
          </ac:spMkLst>
        </pc:spChg>
        <pc:spChg chg="add mod">
          <ac:chgData name="Minesh Patel" userId="a66d4990ec83ac90" providerId="LiveId" clId="{B8F8FD6E-A580-4560-9A35-B485F6649695}" dt="2021-07-15T13:25:33.167" v="2112" actId="164"/>
          <ac:spMkLst>
            <pc:docMk/>
            <pc:sldMk cId="840151485" sldId="454"/>
            <ac:spMk id="181" creationId="{C32C7F2F-6A1C-43E0-B0D1-86112046397E}"/>
          </ac:spMkLst>
        </pc:spChg>
        <pc:spChg chg="add mod">
          <ac:chgData name="Minesh Patel" userId="a66d4990ec83ac90" providerId="LiveId" clId="{B8F8FD6E-A580-4560-9A35-B485F6649695}" dt="2021-07-15T13:25:33.167" v="2112" actId="164"/>
          <ac:spMkLst>
            <pc:docMk/>
            <pc:sldMk cId="840151485" sldId="454"/>
            <ac:spMk id="182" creationId="{8A4DF2F4-69B5-4CA7-8926-D377EB4A3355}"/>
          </ac:spMkLst>
        </pc:spChg>
        <pc:spChg chg="add mod">
          <ac:chgData name="Minesh Patel" userId="a66d4990ec83ac90" providerId="LiveId" clId="{B8F8FD6E-A580-4560-9A35-B485F6649695}" dt="2021-07-15T13:25:33.167" v="2112" actId="164"/>
          <ac:spMkLst>
            <pc:docMk/>
            <pc:sldMk cId="840151485" sldId="454"/>
            <ac:spMk id="183" creationId="{86290D54-E801-414F-89D8-D0E5F5153BEC}"/>
          </ac:spMkLst>
        </pc:spChg>
        <pc:spChg chg="add mod">
          <ac:chgData name="Minesh Patel" userId="a66d4990ec83ac90" providerId="LiveId" clId="{B8F8FD6E-A580-4560-9A35-B485F6649695}" dt="2021-07-15T13:25:33.167" v="2112" actId="164"/>
          <ac:spMkLst>
            <pc:docMk/>
            <pc:sldMk cId="840151485" sldId="454"/>
            <ac:spMk id="184" creationId="{101407ED-282D-4E5A-BE72-47A40C66EC85}"/>
          </ac:spMkLst>
        </pc:spChg>
        <pc:spChg chg="add mod">
          <ac:chgData name="Minesh Patel" userId="a66d4990ec83ac90" providerId="LiveId" clId="{B8F8FD6E-A580-4560-9A35-B485F6649695}" dt="2021-07-15T13:25:33.167" v="2112" actId="164"/>
          <ac:spMkLst>
            <pc:docMk/>
            <pc:sldMk cId="840151485" sldId="454"/>
            <ac:spMk id="185" creationId="{29F31074-FD6A-48F5-ABA4-BBA01873313F}"/>
          </ac:spMkLst>
        </pc:spChg>
        <pc:spChg chg="add mod">
          <ac:chgData name="Minesh Patel" userId="a66d4990ec83ac90" providerId="LiveId" clId="{B8F8FD6E-A580-4560-9A35-B485F6649695}" dt="2021-07-15T13:25:33.167" v="2112" actId="164"/>
          <ac:spMkLst>
            <pc:docMk/>
            <pc:sldMk cId="840151485" sldId="454"/>
            <ac:spMk id="186" creationId="{599D82F4-FA1F-4E52-B151-FC60C3D1409B}"/>
          </ac:spMkLst>
        </pc:spChg>
        <pc:spChg chg="add mod">
          <ac:chgData name="Minesh Patel" userId="a66d4990ec83ac90" providerId="LiveId" clId="{B8F8FD6E-A580-4560-9A35-B485F6649695}" dt="2021-07-15T13:25:33.167" v="2112" actId="164"/>
          <ac:spMkLst>
            <pc:docMk/>
            <pc:sldMk cId="840151485" sldId="454"/>
            <ac:spMk id="187" creationId="{DA33C07D-DBD0-4C0E-AB74-502D75EF35A0}"/>
          </ac:spMkLst>
        </pc:spChg>
        <pc:spChg chg="add mod">
          <ac:chgData name="Minesh Patel" userId="a66d4990ec83ac90" providerId="LiveId" clId="{B8F8FD6E-A580-4560-9A35-B485F6649695}" dt="2021-07-15T13:25:33.167" v="2112" actId="164"/>
          <ac:spMkLst>
            <pc:docMk/>
            <pc:sldMk cId="840151485" sldId="454"/>
            <ac:spMk id="188" creationId="{F665167A-9792-4753-88F7-40A35DD289F3}"/>
          </ac:spMkLst>
        </pc:spChg>
        <pc:spChg chg="add mod">
          <ac:chgData name="Minesh Patel" userId="a66d4990ec83ac90" providerId="LiveId" clId="{B8F8FD6E-A580-4560-9A35-B485F6649695}" dt="2021-07-15T13:25:33.167" v="2112" actId="164"/>
          <ac:spMkLst>
            <pc:docMk/>
            <pc:sldMk cId="840151485" sldId="454"/>
            <ac:spMk id="189" creationId="{FB4F9429-CF0D-4ED7-90A5-3B31A7B015B6}"/>
          </ac:spMkLst>
        </pc:spChg>
        <pc:spChg chg="add mod">
          <ac:chgData name="Minesh Patel" userId="a66d4990ec83ac90" providerId="LiveId" clId="{B8F8FD6E-A580-4560-9A35-B485F6649695}" dt="2021-07-15T13:25:33.167" v="2112" actId="164"/>
          <ac:spMkLst>
            <pc:docMk/>
            <pc:sldMk cId="840151485" sldId="454"/>
            <ac:spMk id="190" creationId="{E3869F16-F7CC-4927-A13A-AB9192CE6FC1}"/>
          </ac:spMkLst>
        </pc:spChg>
        <pc:spChg chg="add mod">
          <ac:chgData name="Minesh Patel" userId="a66d4990ec83ac90" providerId="LiveId" clId="{B8F8FD6E-A580-4560-9A35-B485F6649695}" dt="2021-07-15T13:25:33.167" v="2112" actId="164"/>
          <ac:spMkLst>
            <pc:docMk/>
            <pc:sldMk cId="840151485" sldId="454"/>
            <ac:spMk id="191" creationId="{09E7F5EC-D81A-4949-A161-AE0FA941B4C3}"/>
          </ac:spMkLst>
        </pc:spChg>
        <pc:spChg chg="add mod">
          <ac:chgData name="Minesh Patel" userId="a66d4990ec83ac90" providerId="LiveId" clId="{B8F8FD6E-A580-4560-9A35-B485F6649695}" dt="2021-07-15T13:25:33.167" v="2112" actId="164"/>
          <ac:spMkLst>
            <pc:docMk/>
            <pc:sldMk cId="840151485" sldId="454"/>
            <ac:spMk id="192" creationId="{8E4AE774-C23B-4206-9E1D-55E3BBBC0289}"/>
          </ac:spMkLst>
        </pc:spChg>
        <pc:spChg chg="add mod">
          <ac:chgData name="Minesh Patel" userId="a66d4990ec83ac90" providerId="LiveId" clId="{B8F8FD6E-A580-4560-9A35-B485F6649695}" dt="2021-07-15T13:25:33.167" v="2112" actId="164"/>
          <ac:spMkLst>
            <pc:docMk/>
            <pc:sldMk cId="840151485" sldId="454"/>
            <ac:spMk id="193" creationId="{07997EED-7BDB-4D57-A9C5-AD1E4310393F}"/>
          </ac:spMkLst>
        </pc:spChg>
        <pc:spChg chg="add mod">
          <ac:chgData name="Minesh Patel" userId="a66d4990ec83ac90" providerId="LiveId" clId="{B8F8FD6E-A580-4560-9A35-B485F6649695}" dt="2021-07-15T13:25:33.167" v="2112" actId="164"/>
          <ac:spMkLst>
            <pc:docMk/>
            <pc:sldMk cId="840151485" sldId="454"/>
            <ac:spMk id="194" creationId="{46B5C044-18F9-44B2-A892-0548CA46C85C}"/>
          </ac:spMkLst>
        </pc:spChg>
        <pc:spChg chg="add mod">
          <ac:chgData name="Minesh Patel" userId="a66d4990ec83ac90" providerId="LiveId" clId="{B8F8FD6E-A580-4560-9A35-B485F6649695}" dt="2021-07-15T13:25:33.167" v="2112" actId="164"/>
          <ac:spMkLst>
            <pc:docMk/>
            <pc:sldMk cId="840151485" sldId="454"/>
            <ac:spMk id="195" creationId="{B0274BF2-2B90-45B6-BCB8-53A79F62C3BD}"/>
          </ac:spMkLst>
        </pc:spChg>
        <pc:spChg chg="add mod">
          <ac:chgData name="Minesh Patel" userId="a66d4990ec83ac90" providerId="LiveId" clId="{B8F8FD6E-A580-4560-9A35-B485F6649695}" dt="2021-07-15T13:25:33.167" v="2112" actId="164"/>
          <ac:spMkLst>
            <pc:docMk/>
            <pc:sldMk cId="840151485" sldId="454"/>
            <ac:spMk id="196" creationId="{39D42E3D-A249-40B8-8810-6E0524B68CF8}"/>
          </ac:spMkLst>
        </pc:spChg>
        <pc:spChg chg="add mod">
          <ac:chgData name="Minesh Patel" userId="a66d4990ec83ac90" providerId="LiveId" clId="{B8F8FD6E-A580-4560-9A35-B485F6649695}" dt="2021-07-15T13:25:33.167" v="2112" actId="164"/>
          <ac:spMkLst>
            <pc:docMk/>
            <pc:sldMk cId="840151485" sldId="454"/>
            <ac:spMk id="197" creationId="{90E7E550-E998-44B5-8550-B1A0A20256FE}"/>
          </ac:spMkLst>
        </pc:spChg>
        <pc:spChg chg="add mod">
          <ac:chgData name="Minesh Patel" userId="a66d4990ec83ac90" providerId="LiveId" clId="{B8F8FD6E-A580-4560-9A35-B485F6649695}" dt="2021-07-15T13:25:33.167" v="2112" actId="164"/>
          <ac:spMkLst>
            <pc:docMk/>
            <pc:sldMk cId="840151485" sldId="454"/>
            <ac:spMk id="198" creationId="{4CB013DA-1EBD-44DD-B8D7-F34C209E3BAC}"/>
          </ac:spMkLst>
        </pc:spChg>
        <pc:spChg chg="add mod">
          <ac:chgData name="Minesh Patel" userId="a66d4990ec83ac90" providerId="LiveId" clId="{B8F8FD6E-A580-4560-9A35-B485F6649695}" dt="2021-07-15T13:25:33.167" v="2112" actId="164"/>
          <ac:spMkLst>
            <pc:docMk/>
            <pc:sldMk cId="840151485" sldId="454"/>
            <ac:spMk id="199" creationId="{9903E1AD-7556-407E-AA9A-E652ACCC9248}"/>
          </ac:spMkLst>
        </pc:spChg>
        <pc:spChg chg="add mod">
          <ac:chgData name="Minesh Patel" userId="a66d4990ec83ac90" providerId="LiveId" clId="{B8F8FD6E-A580-4560-9A35-B485F6649695}" dt="2021-07-15T13:25:33.167" v="2112" actId="164"/>
          <ac:spMkLst>
            <pc:docMk/>
            <pc:sldMk cId="840151485" sldId="454"/>
            <ac:spMk id="200" creationId="{181C3BB2-102D-4183-A7E1-73A782433F68}"/>
          </ac:spMkLst>
        </pc:spChg>
        <pc:spChg chg="add mod">
          <ac:chgData name="Minesh Patel" userId="a66d4990ec83ac90" providerId="LiveId" clId="{B8F8FD6E-A580-4560-9A35-B485F6649695}" dt="2021-07-15T13:25:33.167" v="2112" actId="164"/>
          <ac:spMkLst>
            <pc:docMk/>
            <pc:sldMk cId="840151485" sldId="454"/>
            <ac:spMk id="201" creationId="{957C3FD6-5278-47B6-B44A-E8B33D092BA0}"/>
          </ac:spMkLst>
        </pc:spChg>
        <pc:spChg chg="add mod">
          <ac:chgData name="Minesh Patel" userId="a66d4990ec83ac90" providerId="LiveId" clId="{B8F8FD6E-A580-4560-9A35-B485F6649695}" dt="2021-07-15T13:25:33.167" v="2112" actId="164"/>
          <ac:spMkLst>
            <pc:docMk/>
            <pc:sldMk cId="840151485" sldId="454"/>
            <ac:spMk id="202" creationId="{84A0B847-7C44-41C5-80B1-85EB7923C997}"/>
          </ac:spMkLst>
        </pc:spChg>
        <pc:spChg chg="add mod">
          <ac:chgData name="Minesh Patel" userId="a66d4990ec83ac90" providerId="LiveId" clId="{B8F8FD6E-A580-4560-9A35-B485F6649695}" dt="2021-07-15T13:25:33.167" v="2112" actId="164"/>
          <ac:spMkLst>
            <pc:docMk/>
            <pc:sldMk cId="840151485" sldId="454"/>
            <ac:spMk id="203" creationId="{F77B4268-399B-4FB1-A02E-366583E40433}"/>
          </ac:spMkLst>
        </pc:spChg>
        <pc:spChg chg="add mod">
          <ac:chgData name="Minesh Patel" userId="a66d4990ec83ac90" providerId="LiveId" clId="{B8F8FD6E-A580-4560-9A35-B485F6649695}" dt="2021-07-15T13:25:33.167" v="2112" actId="164"/>
          <ac:spMkLst>
            <pc:docMk/>
            <pc:sldMk cId="840151485" sldId="454"/>
            <ac:spMk id="204" creationId="{3BEDCB84-C379-456B-874D-4CEE9C961D68}"/>
          </ac:spMkLst>
        </pc:spChg>
        <pc:spChg chg="add mod">
          <ac:chgData name="Minesh Patel" userId="a66d4990ec83ac90" providerId="LiveId" clId="{B8F8FD6E-A580-4560-9A35-B485F6649695}" dt="2021-07-15T13:25:33.167" v="2112" actId="164"/>
          <ac:spMkLst>
            <pc:docMk/>
            <pc:sldMk cId="840151485" sldId="454"/>
            <ac:spMk id="205" creationId="{C15BE34B-BC8E-4135-96F9-28A0A5FB48D0}"/>
          </ac:spMkLst>
        </pc:spChg>
        <pc:spChg chg="add mod">
          <ac:chgData name="Minesh Patel" userId="a66d4990ec83ac90" providerId="LiveId" clId="{B8F8FD6E-A580-4560-9A35-B485F6649695}" dt="2021-07-15T13:25:33.167" v="2112" actId="164"/>
          <ac:spMkLst>
            <pc:docMk/>
            <pc:sldMk cId="840151485" sldId="454"/>
            <ac:spMk id="206" creationId="{0751CBE8-DF49-4254-846C-C445D7CFD15D}"/>
          </ac:spMkLst>
        </pc:spChg>
        <pc:spChg chg="add mod">
          <ac:chgData name="Minesh Patel" userId="a66d4990ec83ac90" providerId="LiveId" clId="{B8F8FD6E-A580-4560-9A35-B485F6649695}" dt="2021-07-15T13:25:33.167" v="2112" actId="164"/>
          <ac:spMkLst>
            <pc:docMk/>
            <pc:sldMk cId="840151485" sldId="454"/>
            <ac:spMk id="207" creationId="{A640DCB7-8D13-4F59-AACA-CD6023639262}"/>
          </ac:spMkLst>
        </pc:spChg>
        <pc:spChg chg="add mod">
          <ac:chgData name="Minesh Patel" userId="a66d4990ec83ac90" providerId="LiveId" clId="{B8F8FD6E-A580-4560-9A35-B485F6649695}" dt="2021-07-15T13:25:33.167" v="2112" actId="164"/>
          <ac:spMkLst>
            <pc:docMk/>
            <pc:sldMk cId="840151485" sldId="454"/>
            <ac:spMk id="208" creationId="{640F4932-BD39-445E-BE07-617E8CE76A32}"/>
          </ac:spMkLst>
        </pc:spChg>
        <pc:spChg chg="add mod">
          <ac:chgData name="Minesh Patel" userId="a66d4990ec83ac90" providerId="LiveId" clId="{B8F8FD6E-A580-4560-9A35-B485F6649695}" dt="2021-07-15T13:25:33.167" v="2112" actId="164"/>
          <ac:spMkLst>
            <pc:docMk/>
            <pc:sldMk cId="840151485" sldId="454"/>
            <ac:spMk id="209" creationId="{99CBE47B-B5C4-4B4E-988C-F4E2602142F3}"/>
          </ac:spMkLst>
        </pc:spChg>
        <pc:spChg chg="add mod">
          <ac:chgData name="Minesh Patel" userId="a66d4990ec83ac90" providerId="LiveId" clId="{B8F8FD6E-A580-4560-9A35-B485F6649695}" dt="2021-07-15T13:25:33.167" v="2112" actId="164"/>
          <ac:spMkLst>
            <pc:docMk/>
            <pc:sldMk cId="840151485" sldId="454"/>
            <ac:spMk id="210" creationId="{3D84F883-AD09-4844-8BAF-0A03CD856609}"/>
          </ac:spMkLst>
        </pc:spChg>
        <pc:spChg chg="add mod">
          <ac:chgData name="Minesh Patel" userId="a66d4990ec83ac90" providerId="LiveId" clId="{B8F8FD6E-A580-4560-9A35-B485F6649695}" dt="2021-07-15T13:25:33.167" v="2112" actId="164"/>
          <ac:spMkLst>
            <pc:docMk/>
            <pc:sldMk cId="840151485" sldId="454"/>
            <ac:spMk id="211" creationId="{5BA61976-1041-4106-8E7A-5F38F63AD683}"/>
          </ac:spMkLst>
        </pc:spChg>
        <pc:spChg chg="add mod">
          <ac:chgData name="Minesh Patel" userId="a66d4990ec83ac90" providerId="LiveId" clId="{B8F8FD6E-A580-4560-9A35-B485F6649695}" dt="2021-07-15T13:25:33.167" v="2112" actId="164"/>
          <ac:spMkLst>
            <pc:docMk/>
            <pc:sldMk cId="840151485" sldId="454"/>
            <ac:spMk id="212" creationId="{5294BF56-5679-4F4D-B0FE-E70A6361AAB3}"/>
          </ac:spMkLst>
        </pc:spChg>
        <pc:spChg chg="add mod">
          <ac:chgData name="Minesh Patel" userId="a66d4990ec83ac90" providerId="LiveId" clId="{B8F8FD6E-A580-4560-9A35-B485F6649695}" dt="2021-07-15T13:25:33.167" v="2112" actId="164"/>
          <ac:spMkLst>
            <pc:docMk/>
            <pc:sldMk cId="840151485" sldId="454"/>
            <ac:spMk id="213" creationId="{35183572-7958-4953-8BBB-8440CAE42A04}"/>
          </ac:spMkLst>
        </pc:spChg>
        <pc:spChg chg="add mod">
          <ac:chgData name="Minesh Patel" userId="a66d4990ec83ac90" providerId="LiveId" clId="{B8F8FD6E-A580-4560-9A35-B485F6649695}" dt="2021-07-15T13:25:33.167" v="2112" actId="164"/>
          <ac:spMkLst>
            <pc:docMk/>
            <pc:sldMk cId="840151485" sldId="454"/>
            <ac:spMk id="214" creationId="{621A8F47-1475-407D-B5A2-CEBA35AEE056}"/>
          </ac:spMkLst>
        </pc:spChg>
        <pc:spChg chg="add mod">
          <ac:chgData name="Minesh Patel" userId="a66d4990ec83ac90" providerId="LiveId" clId="{B8F8FD6E-A580-4560-9A35-B485F6649695}" dt="2021-07-15T13:25:33.167" v="2112" actId="164"/>
          <ac:spMkLst>
            <pc:docMk/>
            <pc:sldMk cId="840151485" sldId="454"/>
            <ac:spMk id="215" creationId="{90B8E8FA-F34C-4995-8C38-8EFA39404979}"/>
          </ac:spMkLst>
        </pc:spChg>
        <pc:spChg chg="add mod">
          <ac:chgData name="Minesh Patel" userId="a66d4990ec83ac90" providerId="LiveId" clId="{B8F8FD6E-A580-4560-9A35-B485F6649695}" dt="2021-07-15T13:25:33.167" v="2112" actId="164"/>
          <ac:spMkLst>
            <pc:docMk/>
            <pc:sldMk cId="840151485" sldId="454"/>
            <ac:spMk id="216" creationId="{C60ABE61-4436-4BEC-8C57-63D18B9EE1A7}"/>
          </ac:spMkLst>
        </pc:spChg>
        <pc:spChg chg="add mod">
          <ac:chgData name="Minesh Patel" userId="a66d4990ec83ac90" providerId="LiveId" clId="{B8F8FD6E-A580-4560-9A35-B485F6649695}" dt="2021-07-15T13:25:33.167" v="2112" actId="164"/>
          <ac:spMkLst>
            <pc:docMk/>
            <pc:sldMk cId="840151485" sldId="454"/>
            <ac:spMk id="217" creationId="{2C2B8AE6-6A68-4DC4-93E0-C2DFB008BE25}"/>
          </ac:spMkLst>
        </pc:spChg>
        <pc:spChg chg="add mod">
          <ac:chgData name="Minesh Patel" userId="a66d4990ec83ac90" providerId="LiveId" clId="{B8F8FD6E-A580-4560-9A35-B485F6649695}" dt="2021-07-15T13:25:33.167" v="2112" actId="164"/>
          <ac:spMkLst>
            <pc:docMk/>
            <pc:sldMk cId="840151485" sldId="454"/>
            <ac:spMk id="218" creationId="{7A838D1B-E447-4866-A655-F9A13DDBC817}"/>
          </ac:spMkLst>
        </pc:spChg>
        <pc:spChg chg="add mod">
          <ac:chgData name="Minesh Patel" userId="a66d4990ec83ac90" providerId="LiveId" clId="{B8F8FD6E-A580-4560-9A35-B485F6649695}" dt="2021-07-15T13:25:33.167" v="2112" actId="164"/>
          <ac:spMkLst>
            <pc:docMk/>
            <pc:sldMk cId="840151485" sldId="454"/>
            <ac:spMk id="219" creationId="{B269B588-3397-4619-8736-2CADC31CE15C}"/>
          </ac:spMkLst>
        </pc:spChg>
        <pc:spChg chg="add mod">
          <ac:chgData name="Minesh Patel" userId="a66d4990ec83ac90" providerId="LiveId" clId="{B8F8FD6E-A580-4560-9A35-B485F6649695}" dt="2021-07-15T13:25:33.167" v="2112" actId="164"/>
          <ac:spMkLst>
            <pc:docMk/>
            <pc:sldMk cId="840151485" sldId="454"/>
            <ac:spMk id="220" creationId="{4AA9779E-EA06-4E37-BF45-6F497E1FC05F}"/>
          </ac:spMkLst>
        </pc:spChg>
        <pc:spChg chg="add mod">
          <ac:chgData name="Minesh Patel" userId="a66d4990ec83ac90" providerId="LiveId" clId="{B8F8FD6E-A580-4560-9A35-B485F6649695}" dt="2021-07-15T13:25:33.167" v="2112" actId="164"/>
          <ac:spMkLst>
            <pc:docMk/>
            <pc:sldMk cId="840151485" sldId="454"/>
            <ac:spMk id="221" creationId="{9904893D-18E4-4AC2-9D5C-4B89A3980A4C}"/>
          </ac:spMkLst>
        </pc:spChg>
        <pc:spChg chg="add mod">
          <ac:chgData name="Minesh Patel" userId="a66d4990ec83ac90" providerId="LiveId" clId="{B8F8FD6E-A580-4560-9A35-B485F6649695}" dt="2021-07-15T13:25:33.167" v="2112" actId="164"/>
          <ac:spMkLst>
            <pc:docMk/>
            <pc:sldMk cId="840151485" sldId="454"/>
            <ac:spMk id="222" creationId="{85828A26-E3ED-481F-B1D8-A828DD85B95B}"/>
          </ac:spMkLst>
        </pc:spChg>
        <pc:spChg chg="add mod">
          <ac:chgData name="Minesh Patel" userId="a66d4990ec83ac90" providerId="LiveId" clId="{B8F8FD6E-A580-4560-9A35-B485F6649695}" dt="2021-07-15T13:25:33.167" v="2112" actId="164"/>
          <ac:spMkLst>
            <pc:docMk/>
            <pc:sldMk cId="840151485" sldId="454"/>
            <ac:spMk id="223" creationId="{DCF5B3AB-3D92-42BF-AE67-A147DE0609D5}"/>
          </ac:spMkLst>
        </pc:spChg>
        <pc:spChg chg="add mod">
          <ac:chgData name="Minesh Patel" userId="a66d4990ec83ac90" providerId="LiveId" clId="{B8F8FD6E-A580-4560-9A35-B485F6649695}" dt="2021-07-15T13:25:33.167" v="2112" actId="164"/>
          <ac:spMkLst>
            <pc:docMk/>
            <pc:sldMk cId="840151485" sldId="454"/>
            <ac:spMk id="224" creationId="{2D8A82B8-9831-48BA-AFA1-ACD652F546C9}"/>
          </ac:spMkLst>
        </pc:spChg>
        <pc:spChg chg="add mod">
          <ac:chgData name="Minesh Patel" userId="a66d4990ec83ac90" providerId="LiveId" clId="{B8F8FD6E-A580-4560-9A35-B485F6649695}" dt="2021-07-15T13:25:33.167" v="2112" actId="164"/>
          <ac:spMkLst>
            <pc:docMk/>
            <pc:sldMk cId="840151485" sldId="454"/>
            <ac:spMk id="225" creationId="{4EBACEFF-1F17-4596-855D-1B990DB91205}"/>
          </ac:spMkLst>
        </pc:spChg>
        <pc:spChg chg="add mod">
          <ac:chgData name="Minesh Patel" userId="a66d4990ec83ac90" providerId="LiveId" clId="{B8F8FD6E-A580-4560-9A35-B485F6649695}" dt="2021-07-15T13:25:33.167" v="2112" actId="164"/>
          <ac:spMkLst>
            <pc:docMk/>
            <pc:sldMk cId="840151485" sldId="454"/>
            <ac:spMk id="226" creationId="{02AC0AD5-051B-4609-9E27-DDD1E43041D5}"/>
          </ac:spMkLst>
        </pc:spChg>
        <pc:spChg chg="add mod">
          <ac:chgData name="Minesh Patel" userId="a66d4990ec83ac90" providerId="LiveId" clId="{B8F8FD6E-A580-4560-9A35-B485F6649695}" dt="2021-07-15T13:25:33.167" v="2112" actId="164"/>
          <ac:spMkLst>
            <pc:docMk/>
            <pc:sldMk cId="840151485" sldId="454"/>
            <ac:spMk id="227" creationId="{C8F02BA5-BBB7-4431-B8E6-63A061E34193}"/>
          </ac:spMkLst>
        </pc:spChg>
        <pc:spChg chg="add mod">
          <ac:chgData name="Minesh Patel" userId="a66d4990ec83ac90" providerId="LiveId" clId="{B8F8FD6E-A580-4560-9A35-B485F6649695}" dt="2021-07-15T13:25:33.167" v="2112" actId="164"/>
          <ac:spMkLst>
            <pc:docMk/>
            <pc:sldMk cId="840151485" sldId="454"/>
            <ac:spMk id="228" creationId="{E607459E-553E-459B-87F2-411920409B4E}"/>
          </ac:spMkLst>
        </pc:spChg>
        <pc:spChg chg="add mod">
          <ac:chgData name="Minesh Patel" userId="a66d4990ec83ac90" providerId="LiveId" clId="{B8F8FD6E-A580-4560-9A35-B485F6649695}" dt="2021-07-15T13:25:33.167" v="2112" actId="164"/>
          <ac:spMkLst>
            <pc:docMk/>
            <pc:sldMk cId="840151485" sldId="454"/>
            <ac:spMk id="229" creationId="{B29DD7FB-078B-490C-BF9E-0A02FC0DB394}"/>
          </ac:spMkLst>
        </pc:spChg>
        <pc:spChg chg="add mod">
          <ac:chgData name="Minesh Patel" userId="a66d4990ec83ac90" providerId="LiveId" clId="{B8F8FD6E-A580-4560-9A35-B485F6649695}" dt="2021-07-15T13:25:33.167" v="2112" actId="164"/>
          <ac:spMkLst>
            <pc:docMk/>
            <pc:sldMk cId="840151485" sldId="454"/>
            <ac:spMk id="230" creationId="{0A24A88D-4A64-405D-972C-8C011F648735}"/>
          </ac:spMkLst>
        </pc:spChg>
        <pc:spChg chg="add mod">
          <ac:chgData name="Minesh Patel" userId="a66d4990ec83ac90" providerId="LiveId" clId="{B8F8FD6E-A580-4560-9A35-B485F6649695}" dt="2021-07-15T13:25:33.167" v="2112" actId="164"/>
          <ac:spMkLst>
            <pc:docMk/>
            <pc:sldMk cId="840151485" sldId="454"/>
            <ac:spMk id="231" creationId="{9C00978A-E532-4E18-8850-FA1B8B24FB4A}"/>
          </ac:spMkLst>
        </pc:spChg>
        <pc:spChg chg="add mod">
          <ac:chgData name="Minesh Patel" userId="a66d4990ec83ac90" providerId="LiveId" clId="{B8F8FD6E-A580-4560-9A35-B485F6649695}" dt="2021-07-15T13:29:00.529" v="2154" actId="571"/>
          <ac:spMkLst>
            <pc:docMk/>
            <pc:sldMk cId="840151485" sldId="454"/>
            <ac:spMk id="232" creationId="{893A19E2-9E2E-4802-B986-3C5D60FA8FF8}"/>
          </ac:spMkLst>
        </pc:spChg>
        <pc:spChg chg="add mod">
          <ac:chgData name="Minesh Patel" userId="a66d4990ec83ac90" providerId="LiveId" clId="{B8F8FD6E-A580-4560-9A35-B485F6649695}" dt="2021-07-15T17:29:17.772" v="5118" actId="1076"/>
          <ac:spMkLst>
            <pc:docMk/>
            <pc:sldMk cId="840151485" sldId="454"/>
            <ac:spMk id="233" creationId="{C678CF8B-3D73-430B-8D96-301D05188CB2}"/>
          </ac:spMkLst>
        </pc:spChg>
        <pc:spChg chg="add mod">
          <ac:chgData name="Minesh Patel" userId="a66d4990ec83ac90" providerId="LiveId" clId="{B8F8FD6E-A580-4560-9A35-B485F6649695}" dt="2021-07-15T17:29:17.772" v="5118" actId="1076"/>
          <ac:spMkLst>
            <pc:docMk/>
            <pc:sldMk cId="840151485" sldId="454"/>
            <ac:spMk id="234" creationId="{81450D41-D0B3-4DE7-B1DF-C137534CC4A0}"/>
          </ac:spMkLst>
        </pc:spChg>
        <pc:spChg chg="add mod">
          <ac:chgData name="Minesh Patel" userId="a66d4990ec83ac90" providerId="LiveId" clId="{B8F8FD6E-A580-4560-9A35-B485F6649695}" dt="2021-07-15T17:29:17.772" v="5118" actId="1076"/>
          <ac:spMkLst>
            <pc:docMk/>
            <pc:sldMk cId="840151485" sldId="454"/>
            <ac:spMk id="235" creationId="{44FB7EE5-A202-4189-8E77-355835BA5260}"/>
          </ac:spMkLst>
        </pc:spChg>
        <pc:grpChg chg="add mod">
          <ac:chgData name="Minesh Patel" userId="a66d4990ec83ac90" providerId="LiveId" clId="{B8F8FD6E-A580-4560-9A35-B485F6649695}" dt="2021-07-15T13:26:05.664" v="2120" actId="164"/>
          <ac:grpSpMkLst>
            <pc:docMk/>
            <pc:sldMk cId="840151485" sldId="454"/>
            <ac:grpSpMk id="9" creationId="{4AB0F4B9-DC99-4FEC-9AF4-B5BDEC648F5D}"/>
          </ac:grpSpMkLst>
        </pc:grpChg>
        <pc:grpChg chg="add mod ord">
          <ac:chgData name="Minesh Patel" userId="a66d4990ec83ac90" providerId="LiveId" clId="{B8F8FD6E-A580-4560-9A35-B485F6649695}" dt="2021-07-15T17:29:17.772" v="5118" actId="1076"/>
          <ac:grpSpMkLst>
            <pc:docMk/>
            <pc:sldMk cId="840151485" sldId="454"/>
            <ac:grpSpMk id="10" creationId="{73E2122D-2BBD-4DAE-A4AD-7420E5758D08}"/>
          </ac:grpSpMkLst>
        </pc:grpChg>
        <pc:grpChg chg="del">
          <ac:chgData name="Minesh Patel" userId="a66d4990ec83ac90" providerId="LiveId" clId="{B8F8FD6E-A580-4560-9A35-B485F6649695}" dt="2021-07-15T13:08:41.570" v="1764" actId="478"/>
          <ac:grpSpMkLst>
            <pc:docMk/>
            <pc:sldMk cId="840151485" sldId="454"/>
            <ac:grpSpMk id="14" creationId="{B48CDAEB-960F-4450-A354-FD4BA7D22CE6}"/>
          </ac:grpSpMkLst>
        </pc:grpChg>
        <pc:grpChg chg="add mod ord">
          <ac:chgData name="Minesh Patel" userId="a66d4990ec83ac90" providerId="LiveId" clId="{B8F8FD6E-A580-4560-9A35-B485F6649695}" dt="2021-07-15T17:29:33.986" v="5122" actId="166"/>
          <ac:grpSpMkLst>
            <pc:docMk/>
            <pc:sldMk cId="840151485" sldId="454"/>
            <ac:grpSpMk id="15" creationId="{7F66882E-0E6D-48B1-8BE5-FF4223C56B07}"/>
          </ac:grpSpMkLst>
        </pc:grpChg>
        <pc:grpChg chg="add del mod">
          <ac:chgData name="Minesh Patel" userId="a66d4990ec83ac90" providerId="LiveId" clId="{B8F8FD6E-A580-4560-9A35-B485F6649695}" dt="2021-07-15T17:28:59.210" v="5113" actId="21"/>
          <ac:grpSpMkLst>
            <pc:docMk/>
            <pc:sldMk cId="840151485" sldId="454"/>
            <ac:grpSpMk id="28" creationId="{57983AAB-E1DE-4569-9821-F212D70F1325}"/>
          </ac:grpSpMkLst>
        </pc:grpChg>
        <pc:grpChg chg="mod topLvl">
          <ac:chgData name="Minesh Patel" userId="a66d4990ec83ac90" providerId="LiveId" clId="{B8F8FD6E-A580-4560-9A35-B485F6649695}" dt="2021-07-15T17:29:17.772" v="5118" actId="1076"/>
          <ac:grpSpMkLst>
            <pc:docMk/>
            <pc:sldMk cId="840151485" sldId="454"/>
            <ac:grpSpMk id="29" creationId="{031379CB-9841-43B6-8A62-3DFD0F0CD6F8}"/>
          </ac:grpSpMkLst>
        </pc:grpChg>
        <pc:grpChg chg="mod">
          <ac:chgData name="Minesh Patel" userId="a66d4990ec83ac90" providerId="LiveId" clId="{B8F8FD6E-A580-4560-9A35-B485F6649695}" dt="2021-07-15T13:09:20.642" v="1767"/>
          <ac:grpSpMkLst>
            <pc:docMk/>
            <pc:sldMk cId="840151485" sldId="454"/>
            <ac:grpSpMk id="48" creationId="{5F27F316-0E1C-4B59-A486-33F589B01AF7}"/>
          </ac:grpSpMkLst>
        </pc:grpChg>
        <pc:grpChg chg="add del mod">
          <ac:chgData name="Minesh Patel" userId="a66d4990ec83ac90" providerId="LiveId" clId="{B8F8FD6E-A580-4560-9A35-B485F6649695}" dt="2021-07-15T13:29:29.739" v="2160" actId="21"/>
          <ac:grpSpMkLst>
            <pc:docMk/>
            <pc:sldMk cId="840151485" sldId="454"/>
            <ac:grpSpMk id="65" creationId="{8AB4A5C0-7DBA-4785-9E14-16B126F74F08}"/>
          </ac:grpSpMkLst>
        </pc:grpChg>
        <pc:grpChg chg="mod topLvl">
          <ac:chgData name="Minesh Patel" userId="a66d4990ec83ac90" providerId="LiveId" clId="{B8F8FD6E-A580-4560-9A35-B485F6649695}" dt="2021-07-15T17:29:17.772" v="5118" actId="1076"/>
          <ac:grpSpMkLst>
            <pc:docMk/>
            <pc:sldMk cId="840151485" sldId="454"/>
            <ac:grpSpMk id="66" creationId="{80FAECAE-A2D2-4E3A-B83B-D3AAA1AB74BD}"/>
          </ac:grpSpMkLst>
        </pc:grpChg>
        <pc:grpChg chg="del mod">
          <ac:chgData name="Minesh Patel" userId="a66d4990ec83ac90" providerId="LiveId" clId="{B8F8FD6E-A580-4560-9A35-B485F6649695}" dt="2021-07-15T13:19:28.970" v="2047" actId="478"/>
          <ac:grpSpMkLst>
            <pc:docMk/>
            <pc:sldMk cId="840151485" sldId="454"/>
            <ac:grpSpMk id="75" creationId="{B9D6AF69-1B65-4D36-B79B-CBE03125D630}"/>
          </ac:grpSpMkLst>
        </pc:grpChg>
        <pc:grpChg chg="add del mod">
          <ac:chgData name="Minesh Patel" userId="a66d4990ec83ac90" providerId="LiveId" clId="{B8F8FD6E-A580-4560-9A35-B485F6649695}" dt="2021-07-15T13:23:09.872" v="2073" actId="478"/>
          <ac:grpSpMkLst>
            <pc:docMk/>
            <pc:sldMk cId="840151485" sldId="454"/>
            <ac:grpSpMk id="81" creationId="{F8BF8CEF-4343-446B-97DE-AF786ED5F436}"/>
          </ac:grpSpMkLst>
        </pc:grpChg>
        <pc:grpChg chg="mod">
          <ac:chgData name="Minesh Patel" userId="a66d4990ec83ac90" providerId="LiveId" clId="{B8F8FD6E-A580-4560-9A35-B485F6649695}" dt="2021-07-15T13:13:51.675" v="1935" actId="571"/>
          <ac:grpSpMkLst>
            <pc:docMk/>
            <pc:sldMk cId="840151485" sldId="454"/>
            <ac:grpSpMk id="82" creationId="{4F7302C8-3714-4D12-8AD1-874F874BF933}"/>
          </ac:grpSpMkLst>
        </pc:grpChg>
        <pc:grpChg chg="mod">
          <ac:chgData name="Minesh Patel" userId="a66d4990ec83ac90" providerId="LiveId" clId="{B8F8FD6E-A580-4560-9A35-B485F6649695}" dt="2021-07-15T13:13:51.675" v="1935" actId="571"/>
          <ac:grpSpMkLst>
            <pc:docMk/>
            <pc:sldMk cId="840151485" sldId="454"/>
            <ac:grpSpMk id="91" creationId="{B8CDDE4F-DAB1-4803-8AA4-498B9C5F8E0C}"/>
          </ac:grpSpMkLst>
        </pc:grpChg>
        <pc:cxnChg chg="mod">
          <ac:chgData name="Minesh Patel" userId="a66d4990ec83ac90" providerId="LiveId" clId="{B8F8FD6E-A580-4560-9A35-B485F6649695}" dt="2021-07-15T13:08:41.570" v="1764" actId="478"/>
          <ac:cxnSpMkLst>
            <pc:docMk/>
            <pc:sldMk cId="840151485" sldId="454"/>
            <ac:cxnSpMk id="40" creationId="{2520A5A5-3605-4FF5-9DC5-D018806084FA}"/>
          </ac:cxnSpMkLst>
        </pc:cxnChg>
        <pc:cxnChg chg="mod">
          <ac:chgData name="Minesh Patel" userId="a66d4990ec83ac90" providerId="LiveId" clId="{B8F8FD6E-A580-4560-9A35-B485F6649695}" dt="2021-07-15T13:08:41.570" v="1764" actId="478"/>
          <ac:cxnSpMkLst>
            <pc:docMk/>
            <pc:sldMk cId="840151485" sldId="454"/>
            <ac:cxnSpMk id="41" creationId="{1736E87B-D95C-45A2-A2DB-93FB502272F4}"/>
          </ac:cxnSpMkLst>
        </pc:cxnChg>
        <pc:cxnChg chg="mod">
          <ac:chgData name="Minesh Patel" userId="a66d4990ec83ac90" providerId="LiveId" clId="{B8F8FD6E-A580-4560-9A35-B485F6649695}" dt="2021-07-15T13:08:41.570" v="1764" actId="478"/>
          <ac:cxnSpMkLst>
            <pc:docMk/>
            <pc:sldMk cId="840151485" sldId="454"/>
            <ac:cxnSpMk id="42" creationId="{B994BC0E-0511-4AD8-8DD2-FCD1B4B8E7FB}"/>
          </ac:cxnSpMkLst>
        </pc:cxnChg>
        <pc:cxnChg chg="mod">
          <ac:chgData name="Minesh Patel" userId="a66d4990ec83ac90" providerId="LiveId" clId="{B8F8FD6E-A580-4560-9A35-B485F6649695}" dt="2021-07-15T13:08:41.570" v="1764" actId="478"/>
          <ac:cxnSpMkLst>
            <pc:docMk/>
            <pc:sldMk cId="840151485" sldId="454"/>
            <ac:cxnSpMk id="43" creationId="{4BB8B434-A19F-4CE0-AF6C-1979E64DABBE}"/>
          </ac:cxnSpMkLst>
        </pc:cxnChg>
      </pc:sldChg>
      <pc:sldChg chg="addSp delSp modSp add mod ord modNotesTx">
        <pc:chgData name="Minesh Patel" userId="a66d4990ec83ac90" providerId="LiveId" clId="{B8F8FD6E-A580-4560-9A35-B485F6649695}" dt="2021-07-15T18:32:26.001" v="6682" actId="20577"/>
        <pc:sldMkLst>
          <pc:docMk/>
          <pc:sldMk cId="183486007" sldId="455"/>
        </pc:sldMkLst>
        <pc:spChg chg="mod">
          <ac:chgData name="Minesh Patel" userId="a66d4990ec83ac90" providerId="LiveId" clId="{B8F8FD6E-A580-4560-9A35-B485F6649695}" dt="2021-07-15T18:12:13.859" v="6199" actId="20577"/>
          <ac:spMkLst>
            <pc:docMk/>
            <pc:sldMk cId="183486007" sldId="455"/>
            <ac:spMk id="2" creationId="{00000000-0000-0000-0000-000000000000}"/>
          </ac:spMkLst>
        </pc:spChg>
        <pc:spChg chg="add del mod">
          <ac:chgData name="Minesh Patel" userId="a66d4990ec83ac90" providerId="LiveId" clId="{B8F8FD6E-A580-4560-9A35-B485F6649695}" dt="2021-07-15T17:49:47.026" v="5441" actId="478"/>
          <ac:spMkLst>
            <pc:docMk/>
            <pc:sldMk cId="183486007" sldId="455"/>
            <ac:spMk id="5" creationId="{9B0DE526-7F8B-4C96-901C-4A6DFFCFFF71}"/>
          </ac:spMkLst>
        </pc:spChg>
        <pc:spChg chg="del mod">
          <ac:chgData name="Minesh Patel" userId="a66d4990ec83ac90" providerId="LiveId" clId="{B8F8FD6E-A580-4560-9A35-B485F6649695}" dt="2021-07-15T17:49:45.734" v="5440" actId="478"/>
          <ac:spMkLst>
            <pc:docMk/>
            <pc:sldMk cId="183486007" sldId="455"/>
            <ac:spMk id="6" creationId="{6C61E60C-80FA-4E55-8D68-AE71C8A36D6A}"/>
          </ac:spMkLst>
        </pc:spChg>
        <pc:spChg chg="add del mod">
          <ac:chgData name="Minesh Patel" userId="a66d4990ec83ac90" providerId="LiveId" clId="{B8F8FD6E-A580-4560-9A35-B485F6649695}" dt="2021-07-15T18:16:16.153" v="6297"/>
          <ac:spMkLst>
            <pc:docMk/>
            <pc:sldMk cId="183486007" sldId="455"/>
            <ac:spMk id="7" creationId="{6903A7F5-F3D9-48E6-85DB-F8C71BE142AF}"/>
          </ac:spMkLst>
        </pc:spChg>
        <pc:spChg chg="add del mod">
          <ac:chgData name="Minesh Patel" userId="a66d4990ec83ac90" providerId="LiveId" clId="{B8F8FD6E-A580-4560-9A35-B485F6649695}" dt="2021-07-15T18:16:19.891" v="6300" actId="478"/>
          <ac:spMkLst>
            <pc:docMk/>
            <pc:sldMk cId="183486007" sldId="455"/>
            <ac:spMk id="8" creationId="{2282659B-9419-41A1-BBBC-FADD32D84036}"/>
          </ac:spMkLst>
        </pc:spChg>
        <pc:spChg chg="add mod">
          <ac:chgData name="Minesh Patel" userId="a66d4990ec83ac90" providerId="LiveId" clId="{B8F8FD6E-A580-4560-9A35-B485F6649695}" dt="2021-07-15T18:29:05.465" v="6644" actId="1076"/>
          <ac:spMkLst>
            <pc:docMk/>
            <pc:sldMk cId="183486007" sldId="455"/>
            <ac:spMk id="9" creationId="{154EE6DC-6E91-4528-8507-E97ABC48C118}"/>
          </ac:spMkLst>
        </pc:spChg>
        <pc:spChg chg="add mod ord">
          <ac:chgData name="Minesh Patel" userId="a66d4990ec83ac90" providerId="LiveId" clId="{B8F8FD6E-A580-4560-9A35-B485F6649695}" dt="2021-07-15T18:29:36.089" v="6645" actId="14100"/>
          <ac:spMkLst>
            <pc:docMk/>
            <pc:sldMk cId="183486007" sldId="455"/>
            <ac:spMk id="10" creationId="{580ABE9E-9609-434D-B7C1-33F9371AC0EF}"/>
          </ac:spMkLst>
        </pc:spChg>
        <pc:spChg chg="add del mod">
          <ac:chgData name="Minesh Patel" userId="a66d4990ec83ac90" providerId="LiveId" clId="{B8F8FD6E-A580-4560-9A35-B485F6649695}" dt="2021-07-15T18:12:16.931" v="6200" actId="478"/>
          <ac:spMkLst>
            <pc:docMk/>
            <pc:sldMk cId="183486007" sldId="455"/>
            <ac:spMk id="27" creationId="{487D4AC0-449A-4034-B38E-D00FECBA7D93}"/>
          </ac:spMkLst>
        </pc:spChg>
        <pc:spChg chg="add del mod">
          <ac:chgData name="Minesh Patel" userId="a66d4990ec83ac90" providerId="LiveId" clId="{B8F8FD6E-A580-4560-9A35-B485F6649695}" dt="2021-07-15T18:12:16.931" v="6200" actId="478"/>
          <ac:spMkLst>
            <pc:docMk/>
            <pc:sldMk cId="183486007" sldId="455"/>
            <ac:spMk id="28" creationId="{D278B66F-F01B-4CF5-833E-D2ECBB687B6F}"/>
          </ac:spMkLst>
        </pc:spChg>
        <pc:spChg chg="add del mod">
          <ac:chgData name="Minesh Patel" userId="a66d4990ec83ac90" providerId="LiveId" clId="{B8F8FD6E-A580-4560-9A35-B485F6649695}" dt="2021-07-15T18:12:16.931" v="6200" actId="478"/>
          <ac:spMkLst>
            <pc:docMk/>
            <pc:sldMk cId="183486007" sldId="455"/>
            <ac:spMk id="29" creationId="{76372859-7A24-4418-831A-CF64DF39B2B6}"/>
          </ac:spMkLst>
        </pc:spChg>
        <pc:spChg chg="add del mod">
          <ac:chgData name="Minesh Patel" userId="a66d4990ec83ac90" providerId="LiveId" clId="{B8F8FD6E-A580-4560-9A35-B485F6649695}" dt="2021-07-15T14:10:44.669" v="2510" actId="478"/>
          <ac:spMkLst>
            <pc:docMk/>
            <pc:sldMk cId="183486007" sldId="455"/>
            <ac:spMk id="30" creationId="{CCBE6EE9-416A-4BC0-8D1A-AF6410CFF10A}"/>
          </ac:spMkLst>
        </pc:spChg>
        <pc:spChg chg="add mod">
          <ac:chgData name="Minesh Patel" userId="a66d4990ec83ac90" providerId="LiveId" clId="{B8F8FD6E-A580-4560-9A35-B485F6649695}" dt="2021-07-15T18:29:05.465" v="6644" actId="1076"/>
          <ac:spMkLst>
            <pc:docMk/>
            <pc:sldMk cId="183486007" sldId="455"/>
            <ac:spMk id="32" creationId="{902C17C7-526A-42A1-8696-6F6EC5E45A61}"/>
          </ac:spMkLst>
        </pc:spChg>
        <pc:spChg chg="add del mod">
          <ac:chgData name="Minesh Patel" userId="a66d4990ec83ac90" providerId="LiveId" clId="{B8F8FD6E-A580-4560-9A35-B485F6649695}" dt="2021-07-15T18:12:16.931" v="6200" actId="478"/>
          <ac:spMkLst>
            <pc:docMk/>
            <pc:sldMk cId="183486007" sldId="455"/>
            <ac:spMk id="34" creationId="{609AB484-0C97-4EC0-9160-1638DD1C1DC6}"/>
          </ac:spMkLst>
        </pc:spChg>
        <pc:spChg chg="add del mod">
          <ac:chgData name="Minesh Patel" userId="a66d4990ec83ac90" providerId="LiveId" clId="{B8F8FD6E-A580-4560-9A35-B485F6649695}" dt="2021-07-15T18:12:16.931" v="6200" actId="478"/>
          <ac:spMkLst>
            <pc:docMk/>
            <pc:sldMk cId="183486007" sldId="455"/>
            <ac:spMk id="35" creationId="{05D4A9CA-F299-4D76-8CBD-ECF7AFABCB3C}"/>
          </ac:spMkLst>
        </pc:spChg>
        <pc:spChg chg="add del mod">
          <ac:chgData name="Minesh Patel" userId="a66d4990ec83ac90" providerId="LiveId" clId="{B8F8FD6E-A580-4560-9A35-B485F6649695}" dt="2021-07-15T18:12:16.931" v="6200" actId="478"/>
          <ac:spMkLst>
            <pc:docMk/>
            <pc:sldMk cId="183486007" sldId="455"/>
            <ac:spMk id="44" creationId="{B1EF1CDC-105D-4D6B-9358-A4BBC251036C}"/>
          </ac:spMkLst>
        </pc:spChg>
        <pc:spChg chg="add del mod">
          <ac:chgData name="Minesh Patel" userId="a66d4990ec83ac90" providerId="LiveId" clId="{B8F8FD6E-A580-4560-9A35-B485F6649695}" dt="2021-07-15T18:12:16.931" v="6200" actId="478"/>
          <ac:spMkLst>
            <pc:docMk/>
            <pc:sldMk cId="183486007" sldId="455"/>
            <ac:spMk id="45" creationId="{B28F44DB-FB8A-429B-B008-443BECE9EB13}"/>
          </ac:spMkLst>
        </pc:spChg>
        <pc:spChg chg="add del mod">
          <ac:chgData name="Minesh Patel" userId="a66d4990ec83ac90" providerId="LiveId" clId="{B8F8FD6E-A580-4560-9A35-B485F6649695}" dt="2021-07-15T18:12:16.931" v="6200" actId="478"/>
          <ac:spMkLst>
            <pc:docMk/>
            <pc:sldMk cId="183486007" sldId="455"/>
            <ac:spMk id="46" creationId="{932D0695-7226-44BD-9FBD-241265BC39B5}"/>
          </ac:spMkLst>
        </pc:spChg>
        <pc:spChg chg="add del mod">
          <ac:chgData name="Minesh Patel" userId="a66d4990ec83ac90" providerId="LiveId" clId="{B8F8FD6E-A580-4560-9A35-B485F6649695}" dt="2021-07-15T18:12:16.931" v="6200" actId="478"/>
          <ac:spMkLst>
            <pc:docMk/>
            <pc:sldMk cId="183486007" sldId="455"/>
            <ac:spMk id="47" creationId="{B7940047-0E5A-47FC-B135-DB5ECCCC34D6}"/>
          </ac:spMkLst>
        </pc:spChg>
        <pc:spChg chg="add del mod">
          <ac:chgData name="Minesh Patel" userId="a66d4990ec83ac90" providerId="LiveId" clId="{B8F8FD6E-A580-4560-9A35-B485F6649695}" dt="2021-07-15T18:14:15.575" v="6285" actId="478"/>
          <ac:spMkLst>
            <pc:docMk/>
            <pc:sldMk cId="183486007" sldId="455"/>
            <ac:spMk id="48" creationId="{F5F6168F-481C-4469-B153-A3A1F2ED7AF5}"/>
          </ac:spMkLst>
        </pc:spChg>
        <pc:spChg chg="add del mod">
          <ac:chgData name="Minesh Patel" userId="a66d4990ec83ac90" providerId="LiveId" clId="{B8F8FD6E-A580-4560-9A35-B485F6649695}" dt="2021-07-15T18:19:10.579" v="6404" actId="478"/>
          <ac:spMkLst>
            <pc:docMk/>
            <pc:sldMk cId="183486007" sldId="455"/>
            <ac:spMk id="49" creationId="{B4A294F2-3C38-454C-ACE1-DCB7CDE7359F}"/>
          </ac:spMkLst>
        </pc:spChg>
        <pc:spChg chg="add mod">
          <ac:chgData name="Minesh Patel" userId="a66d4990ec83ac90" providerId="LiveId" clId="{B8F8FD6E-A580-4560-9A35-B485F6649695}" dt="2021-07-15T18:29:05.465" v="6644" actId="1076"/>
          <ac:spMkLst>
            <pc:docMk/>
            <pc:sldMk cId="183486007" sldId="455"/>
            <ac:spMk id="50" creationId="{A61EFF54-9886-4DD5-8E1A-50E38694D62D}"/>
          </ac:spMkLst>
        </pc:spChg>
        <pc:spChg chg="add mod">
          <ac:chgData name="Minesh Patel" userId="a66d4990ec83ac90" providerId="LiveId" clId="{B8F8FD6E-A580-4560-9A35-B485F6649695}" dt="2021-07-15T18:29:05.465" v="6644" actId="1076"/>
          <ac:spMkLst>
            <pc:docMk/>
            <pc:sldMk cId="183486007" sldId="455"/>
            <ac:spMk id="51" creationId="{5F73C9F3-D4EA-4516-B83A-0D8D22206585}"/>
          </ac:spMkLst>
        </pc:spChg>
        <pc:spChg chg="add mod">
          <ac:chgData name="Minesh Patel" userId="a66d4990ec83ac90" providerId="LiveId" clId="{B8F8FD6E-A580-4560-9A35-B485F6649695}" dt="2021-07-15T18:29:05.465" v="6644" actId="1076"/>
          <ac:spMkLst>
            <pc:docMk/>
            <pc:sldMk cId="183486007" sldId="455"/>
            <ac:spMk id="52" creationId="{89615D48-2D04-45D3-B29D-3DECF8047857}"/>
          </ac:spMkLst>
        </pc:spChg>
        <pc:spChg chg="add mod">
          <ac:chgData name="Minesh Patel" userId="a66d4990ec83ac90" providerId="LiveId" clId="{B8F8FD6E-A580-4560-9A35-B485F6649695}" dt="2021-07-15T18:29:05.465" v="6644" actId="1076"/>
          <ac:spMkLst>
            <pc:docMk/>
            <pc:sldMk cId="183486007" sldId="455"/>
            <ac:spMk id="53" creationId="{C159C02D-0C6F-43F5-8740-C92C643DE8C6}"/>
          </ac:spMkLst>
        </pc:spChg>
        <pc:spChg chg="add mod">
          <ac:chgData name="Minesh Patel" userId="a66d4990ec83ac90" providerId="LiveId" clId="{B8F8FD6E-A580-4560-9A35-B485F6649695}" dt="2021-07-15T18:29:05.465" v="6644" actId="1076"/>
          <ac:spMkLst>
            <pc:docMk/>
            <pc:sldMk cId="183486007" sldId="455"/>
            <ac:spMk id="54" creationId="{6A36DDB5-F97B-4293-B5A1-73CABB991E6E}"/>
          </ac:spMkLst>
        </pc:spChg>
        <pc:spChg chg="add mod">
          <ac:chgData name="Minesh Patel" userId="a66d4990ec83ac90" providerId="LiveId" clId="{B8F8FD6E-A580-4560-9A35-B485F6649695}" dt="2021-07-15T18:29:05.465" v="6644" actId="1076"/>
          <ac:spMkLst>
            <pc:docMk/>
            <pc:sldMk cId="183486007" sldId="455"/>
            <ac:spMk id="55" creationId="{EF804938-7D66-430C-A564-F9A12C2EAF92}"/>
          </ac:spMkLst>
        </pc:spChg>
        <pc:spChg chg="add mod">
          <ac:chgData name="Minesh Patel" userId="a66d4990ec83ac90" providerId="LiveId" clId="{B8F8FD6E-A580-4560-9A35-B485F6649695}" dt="2021-07-15T18:29:05.465" v="6644" actId="1076"/>
          <ac:spMkLst>
            <pc:docMk/>
            <pc:sldMk cId="183486007" sldId="455"/>
            <ac:spMk id="56" creationId="{EF3FB746-6BF0-4CA2-9277-1EA4E4CBD5D8}"/>
          </ac:spMkLst>
        </pc:spChg>
        <pc:spChg chg="add mod">
          <ac:chgData name="Minesh Patel" userId="a66d4990ec83ac90" providerId="LiveId" clId="{B8F8FD6E-A580-4560-9A35-B485F6649695}" dt="2021-07-15T18:29:05.465" v="6644" actId="1076"/>
          <ac:spMkLst>
            <pc:docMk/>
            <pc:sldMk cId="183486007" sldId="455"/>
            <ac:spMk id="57" creationId="{FF1F5894-17A4-4749-8B5A-6DA48E4F486D}"/>
          </ac:spMkLst>
        </pc:spChg>
        <pc:spChg chg="add mod">
          <ac:chgData name="Minesh Patel" userId="a66d4990ec83ac90" providerId="LiveId" clId="{B8F8FD6E-A580-4560-9A35-B485F6649695}" dt="2021-07-15T18:29:05.465" v="6644" actId="1076"/>
          <ac:spMkLst>
            <pc:docMk/>
            <pc:sldMk cId="183486007" sldId="455"/>
            <ac:spMk id="63" creationId="{87CDC973-2CA1-4A5D-A6C3-A4423382B901}"/>
          </ac:spMkLst>
        </pc:spChg>
        <pc:spChg chg="add del mod">
          <ac:chgData name="Minesh Patel" userId="a66d4990ec83ac90" providerId="LiveId" clId="{B8F8FD6E-A580-4560-9A35-B485F6649695}" dt="2021-07-15T18:18:45.156" v="6387" actId="478"/>
          <ac:spMkLst>
            <pc:docMk/>
            <pc:sldMk cId="183486007" sldId="455"/>
            <ac:spMk id="65" creationId="{D22A8964-CE7A-46DC-A7EC-7A2C670A0838}"/>
          </ac:spMkLst>
        </pc:spChg>
        <pc:spChg chg="add mod">
          <ac:chgData name="Minesh Patel" userId="a66d4990ec83ac90" providerId="LiveId" clId="{B8F8FD6E-A580-4560-9A35-B485F6649695}" dt="2021-07-15T18:29:05.465" v="6644" actId="1076"/>
          <ac:spMkLst>
            <pc:docMk/>
            <pc:sldMk cId="183486007" sldId="455"/>
            <ac:spMk id="66" creationId="{501C9816-441B-4651-A399-1E22A5C0B3CE}"/>
          </ac:spMkLst>
        </pc:spChg>
        <pc:spChg chg="add mod">
          <ac:chgData name="Minesh Patel" userId="a66d4990ec83ac90" providerId="LiveId" clId="{B8F8FD6E-A580-4560-9A35-B485F6649695}" dt="2021-07-15T18:29:05.465" v="6644" actId="1076"/>
          <ac:spMkLst>
            <pc:docMk/>
            <pc:sldMk cId="183486007" sldId="455"/>
            <ac:spMk id="67" creationId="{8EF46C13-4BD2-4A54-8480-EC4D35B9AE37}"/>
          </ac:spMkLst>
        </pc:spChg>
        <pc:spChg chg="add mod">
          <ac:chgData name="Minesh Patel" userId="a66d4990ec83ac90" providerId="LiveId" clId="{B8F8FD6E-A580-4560-9A35-B485F6649695}" dt="2021-07-15T18:29:05.465" v="6644" actId="1076"/>
          <ac:spMkLst>
            <pc:docMk/>
            <pc:sldMk cId="183486007" sldId="455"/>
            <ac:spMk id="68" creationId="{F6651AE0-152B-41AF-A915-0352787327CC}"/>
          </ac:spMkLst>
        </pc:spChg>
        <pc:spChg chg="add mod">
          <ac:chgData name="Minesh Patel" userId="a66d4990ec83ac90" providerId="LiveId" clId="{B8F8FD6E-A580-4560-9A35-B485F6649695}" dt="2021-07-15T18:29:05.465" v="6644" actId="1076"/>
          <ac:spMkLst>
            <pc:docMk/>
            <pc:sldMk cId="183486007" sldId="455"/>
            <ac:spMk id="69" creationId="{E006E762-2129-4045-9DDD-780DF21EE0A7}"/>
          </ac:spMkLst>
        </pc:spChg>
        <pc:spChg chg="add mod">
          <ac:chgData name="Minesh Patel" userId="a66d4990ec83ac90" providerId="LiveId" clId="{B8F8FD6E-A580-4560-9A35-B485F6649695}" dt="2021-07-15T18:29:05.465" v="6644" actId="1076"/>
          <ac:spMkLst>
            <pc:docMk/>
            <pc:sldMk cId="183486007" sldId="455"/>
            <ac:spMk id="70" creationId="{4A9F4547-8F30-4EF4-8774-E2ACEE3E683F}"/>
          </ac:spMkLst>
        </pc:spChg>
        <pc:spChg chg="add mod">
          <ac:chgData name="Minesh Patel" userId="a66d4990ec83ac90" providerId="LiveId" clId="{B8F8FD6E-A580-4560-9A35-B485F6649695}" dt="2021-07-15T18:29:05.465" v="6644" actId="1076"/>
          <ac:spMkLst>
            <pc:docMk/>
            <pc:sldMk cId="183486007" sldId="455"/>
            <ac:spMk id="71" creationId="{BE09C929-B1C2-46EF-A350-4A257AD0694E}"/>
          </ac:spMkLst>
        </pc:spChg>
        <pc:spChg chg="add mod">
          <ac:chgData name="Minesh Patel" userId="a66d4990ec83ac90" providerId="LiveId" clId="{B8F8FD6E-A580-4560-9A35-B485F6649695}" dt="2021-07-15T18:29:05.465" v="6644" actId="1076"/>
          <ac:spMkLst>
            <pc:docMk/>
            <pc:sldMk cId="183486007" sldId="455"/>
            <ac:spMk id="72" creationId="{27492502-69FE-4FDF-8C25-FA79577EBF13}"/>
          </ac:spMkLst>
        </pc:spChg>
        <pc:spChg chg="add mod">
          <ac:chgData name="Minesh Patel" userId="a66d4990ec83ac90" providerId="LiveId" clId="{B8F8FD6E-A580-4560-9A35-B485F6649695}" dt="2021-07-15T18:29:05.465" v="6644" actId="1076"/>
          <ac:spMkLst>
            <pc:docMk/>
            <pc:sldMk cId="183486007" sldId="455"/>
            <ac:spMk id="73" creationId="{5AD88D38-6091-4A4F-9357-B4EBC5C039BC}"/>
          </ac:spMkLst>
        </pc:spChg>
        <pc:spChg chg="add del mod">
          <ac:chgData name="Minesh Patel" userId="a66d4990ec83ac90" providerId="LiveId" clId="{B8F8FD6E-A580-4560-9A35-B485F6649695}" dt="2021-07-15T18:18:45.156" v="6387" actId="478"/>
          <ac:spMkLst>
            <pc:docMk/>
            <pc:sldMk cId="183486007" sldId="455"/>
            <ac:spMk id="74" creationId="{35BCB5D5-2D5D-4BCE-8FF9-3E0BF645E9B0}"/>
          </ac:spMkLst>
        </pc:spChg>
        <pc:spChg chg="add mod">
          <ac:chgData name="Minesh Patel" userId="a66d4990ec83ac90" providerId="LiveId" clId="{B8F8FD6E-A580-4560-9A35-B485F6649695}" dt="2021-07-15T18:29:05.465" v="6644" actId="1076"/>
          <ac:spMkLst>
            <pc:docMk/>
            <pc:sldMk cId="183486007" sldId="455"/>
            <ac:spMk id="75" creationId="{A2C55F66-11D8-4E05-B4D4-FBC4AB67CDF2}"/>
          </ac:spMkLst>
        </pc:spChg>
        <pc:spChg chg="add mod">
          <ac:chgData name="Minesh Patel" userId="a66d4990ec83ac90" providerId="LiveId" clId="{B8F8FD6E-A580-4560-9A35-B485F6649695}" dt="2021-07-15T18:29:05.465" v="6644" actId="1076"/>
          <ac:spMkLst>
            <pc:docMk/>
            <pc:sldMk cId="183486007" sldId="455"/>
            <ac:spMk id="76" creationId="{F4A32978-0702-4F2F-B2B5-FA1125B87756}"/>
          </ac:spMkLst>
        </pc:spChg>
        <pc:spChg chg="add mod">
          <ac:chgData name="Minesh Patel" userId="a66d4990ec83ac90" providerId="LiveId" clId="{B8F8FD6E-A580-4560-9A35-B485F6649695}" dt="2021-07-15T18:29:05.465" v="6644" actId="1076"/>
          <ac:spMkLst>
            <pc:docMk/>
            <pc:sldMk cId="183486007" sldId="455"/>
            <ac:spMk id="77" creationId="{9BDBF17D-DECB-4BF1-8A12-4BB80BB7CB28}"/>
          </ac:spMkLst>
        </pc:spChg>
        <pc:spChg chg="add mod">
          <ac:chgData name="Minesh Patel" userId="a66d4990ec83ac90" providerId="LiveId" clId="{B8F8FD6E-A580-4560-9A35-B485F6649695}" dt="2021-07-15T18:29:05.465" v="6644" actId="1076"/>
          <ac:spMkLst>
            <pc:docMk/>
            <pc:sldMk cId="183486007" sldId="455"/>
            <ac:spMk id="78" creationId="{1F65FFFD-720E-4BD3-89E7-4D5B1C9651BC}"/>
          </ac:spMkLst>
        </pc:spChg>
        <pc:spChg chg="add mod">
          <ac:chgData name="Minesh Patel" userId="a66d4990ec83ac90" providerId="LiveId" clId="{B8F8FD6E-A580-4560-9A35-B485F6649695}" dt="2021-07-15T18:29:05.465" v="6644" actId="1076"/>
          <ac:spMkLst>
            <pc:docMk/>
            <pc:sldMk cId="183486007" sldId="455"/>
            <ac:spMk id="79" creationId="{99A830C9-ABF2-4727-91DF-9A6E724633EC}"/>
          </ac:spMkLst>
        </pc:spChg>
        <pc:spChg chg="add mod">
          <ac:chgData name="Minesh Patel" userId="a66d4990ec83ac90" providerId="LiveId" clId="{B8F8FD6E-A580-4560-9A35-B485F6649695}" dt="2021-07-15T18:29:05.465" v="6644" actId="1076"/>
          <ac:spMkLst>
            <pc:docMk/>
            <pc:sldMk cId="183486007" sldId="455"/>
            <ac:spMk id="80" creationId="{A3685FAF-9EFC-420D-B617-5B28389601CC}"/>
          </ac:spMkLst>
        </pc:spChg>
        <pc:spChg chg="add mod">
          <ac:chgData name="Minesh Patel" userId="a66d4990ec83ac90" providerId="LiveId" clId="{B8F8FD6E-A580-4560-9A35-B485F6649695}" dt="2021-07-15T18:29:05.465" v="6644" actId="1076"/>
          <ac:spMkLst>
            <pc:docMk/>
            <pc:sldMk cId="183486007" sldId="455"/>
            <ac:spMk id="81" creationId="{C77536CE-B605-46A7-9BF0-C3826AC2A69A}"/>
          </ac:spMkLst>
        </pc:spChg>
        <pc:spChg chg="add mod">
          <ac:chgData name="Minesh Patel" userId="a66d4990ec83ac90" providerId="LiveId" clId="{B8F8FD6E-A580-4560-9A35-B485F6649695}" dt="2021-07-15T18:29:05.465" v="6644" actId="1076"/>
          <ac:spMkLst>
            <pc:docMk/>
            <pc:sldMk cId="183486007" sldId="455"/>
            <ac:spMk id="82" creationId="{537ECDA8-A537-4C95-8516-478AA01926AE}"/>
          </ac:spMkLst>
        </pc:spChg>
        <pc:spChg chg="add del mod">
          <ac:chgData name="Minesh Patel" userId="a66d4990ec83ac90" providerId="LiveId" clId="{B8F8FD6E-A580-4560-9A35-B485F6649695}" dt="2021-07-15T18:18:45.156" v="6387" actId="478"/>
          <ac:spMkLst>
            <pc:docMk/>
            <pc:sldMk cId="183486007" sldId="455"/>
            <ac:spMk id="83" creationId="{27D14E28-39EE-4376-BD05-CC42244A370B}"/>
          </ac:spMkLst>
        </pc:spChg>
        <pc:spChg chg="add mod">
          <ac:chgData name="Minesh Patel" userId="a66d4990ec83ac90" providerId="LiveId" clId="{B8F8FD6E-A580-4560-9A35-B485F6649695}" dt="2021-07-15T18:29:05.465" v="6644" actId="1076"/>
          <ac:spMkLst>
            <pc:docMk/>
            <pc:sldMk cId="183486007" sldId="455"/>
            <ac:spMk id="84" creationId="{D72FD3BD-5403-482E-AEE5-F544F7C6B8F3}"/>
          </ac:spMkLst>
        </pc:spChg>
        <pc:spChg chg="add mod">
          <ac:chgData name="Minesh Patel" userId="a66d4990ec83ac90" providerId="LiveId" clId="{B8F8FD6E-A580-4560-9A35-B485F6649695}" dt="2021-07-15T18:29:05.465" v="6644" actId="1076"/>
          <ac:spMkLst>
            <pc:docMk/>
            <pc:sldMk cId="183486007" sldId="455"/>
            <ac:spMk id="85" creationId="{B1D3B95B-0C2E-429B-830B-444FC3677BD9}"/>
          </ac:spMkLst>
        </pc:spChg>
        <pc:spChg chg="add mod">
          <ac:chgData name="Minesh Patel" userId="a66d4990ec83ac90" providerId="LiveId" clId="{B8F8FD6E-A580-4560-9A35-B485F6649695}" dt="2021-07-15T18:29:05.465" v="6644" actId="1076"/>
          <ac:spMkLst>
            <pc:docMk/>
            <pc:sldMk cId="183486007" sldId="455"/>
            <ac:spMk id="86" creationId="{46472DB1-A8AD-4087-851E-57B8AFD8BCC8}"/>
          </ac:spMkLst>
        </pc:spChg>
        <pc:spChg chg="add mod">
          <ac:chgData name="Minesh Patel" userId="a66d4990ec83ac90" providerId="LiveId" clId="{B8F8FD6E-A580-4560-9A35-B485F6649695}" dt="2021-07-15T18:29:05.465" v="6644" actId="1076"/>
          <ac:spMkLst>
            <pc:docMk/>
            <pc:sldMk cId="183486007" sldId="455"/>
            <ac:spMk id="87" creationId="{462AEA0F-5E89-448F-8BC9-4F5B55476AA0}"/>
          </ac:spMkLst>
        </pc:spChg>
        <pc:spChg chg="add mod">
          <ac:chgData name="Minesh Patel" userId="a66d4990ec83ac90" providerId="LiveId" clId="{B8F8FD6E-A580-4560-9A35-B485F6649695}" dt="2021-07-15T18:29:05.465" v="6644" actId="1076"/>
          <ac:spMkLst>
            <pc:docMk/>
            <pc:sldMk cId="183486007" sldId="455"/>
            <ac:spMk id="88" creationId="{ADA48F61-F1AA-4B3B-B081-6A60F382925C}"/>
          </ac:spMkLst>
        </pc:spChg>
        <pc:spChg chg="add mod">
          <ac:chgData name="Minesh Patel" userId="a66d4990ec83ac90" providerId="LiveId" clId="{B8F8FD6E-A580-4560-9A35-B485F6649695}" dt="2021-07-15T18:29:05.465" v="6644" actId="1076"/>
          <ac:spMkLst>
            <pc:docMk/>
            <pc:sldMk cId="183486007" sldId="455"/>
            <ac:spMk id="89" creationId="{A6C42B38-EC53-4077-AA3C-8819E1EEBCC2}"/>
          </ac:spMkLst>
        </pc:spChg>
        <pc:spChg chg="add mod">
          <ac:chgData name="Minesh Patel" userId="a66d4990ec83ac90" providerId="LiveId" clId="{B8F8FD6E-A580-4560-9A35-B485F6649695}" dt="2021-07-15T18:29:05.465" v="6644" actId="1076"/>
          <ac:spMkLst>
            <pc:docMk/>
            <pc:sldMk cId="183486007" sldId="455"/>
            <ac:spMk id="90" creationId="{2EE9FF11-6180-4453-B508-65786E3DD38C}"/>
          </ac:spMkLst>
        </pc:spChg>
        <pc:spChg chg="add mod">
          <ac:chgData name="Minesh Patel" userId="a66d4990ec83ac90" providerId="LiveId" clId="{B8F8FD6E-A580-4560-9A35-B485F6649695}" dt="2021-07-15T18:29:05.465" v="6644" actId="1076"/>
          <ac:spMkLst>
            <pc:docMk/>
            <pc:sldMk cId="183486007" sldId="455"/>
            <ac:spMk id="91" creationId="{8DCF93C9-D903-430B-938D-31AE3E05EEAD}"/>
          </ac:spMkLst>
        </pc:spChg>
        <pc:spChg chg="add del mod">
          <ac:chgData name="Minesh Patel" userId="a66d4990ec83ac90" providerId="LiveId" clId="{B8F8FD6E-A580-4560-9A35-B485F6649695}" dt="2021-07-15T18:18:45.156" v="6387" actId="478"/>
          <ac:spMkLst>
            <pc:docMk/>
            <pc:sldMk cId="183486007" sldId="455"/>
            <ac:spMk id="92" creationId="{E3EBE95D-EAF5-4A12-B790-FBBE94B532F3}"/>
          </ac:spMkLst>
        </pc:spChg>
        <pc:spChg chg="add mod">
          <ac:chgData name="Minesh Patel" userId="a66d4990ec83ac90" providerId="LiveId" clId="{B8F8FD6E-A580-4560-9A35-B485F6649695}" dt="2021-07-15T18:29:05.465" v="6644" actId="1076"/>
          <ac:spMkLst>
            <pc:docMk/>
            <pc:sldMk cId="183486007" sldId="455"/>
            <ac:spMk id="93" creationId="{BE800328-9B7A-4A29-9A9D-050FA078B0BF}"/>
          </ac:spMkLst>
        </pc:spChg>
        <pc:spChg chg="add mod">
          <ac:chgData name="Minesh Patel" userId="a66d4990ec83ac90" providerId="LiveId" clId="{B8F8FD6E-A580-4560-9A35-B485F6649695}" dt="2021-07-15T18:29:05.465" v="6644" actId="1076"/>
          <ac:spMkLst>
            <pc:docMk/>
            <pc:sldMk cId="183486007" sldId="455"/>
            <ac:spMk id="94" creationId="{0FEDA4E3-C2B4-4725-8132-03E498B9DAA7}"/>
          </ac:spMkLst>
        </pc:spChg>
        <pc:spChg chg="add mod">
          <ac:chgData name="Minesh Patel" userId="a66d4990ec83ac90" providerId="LiveId" clId="{B8F8FD6E-A580-4560-9A35-B485F6649695}" dt="2021-07-15T18:29:05.465" v="6644" actId="1076"/>
          <ac:spMkLst>
            <pc:docMk/>
            <pc:sldMk cId="183486007" sldId="455"/>
            <ac:spMk id="95" creationId="{1E1FC940-97B2-4116-9190-FF4923F8B26D}"/>
          </ac:spMkLst>
        </pc:spChg>
        <pc:spChg chg="add mod">
          <ac:chgData name="Minesh Patel" userId="a66d4990ec83ac90" providerId="LiveId" clId="{B8F8FD6E-A580-4560-9A35-B485F6649695}" dt="2021-07-15T18:30:41.205" v="6669" actId="108"/>
          <ac:spMkLst>
            <pc:docMk/>
            <pc:sldMk cId="183486007" sldId="455"/>
            <ac:spMk id="96" creationId="{E01DAC36-A212-4B1A-A386-CE97CE0ABDB0}"/>
          </ac:spMkLst>
        </pc:spChg>
        <pc:spChg chg="add mod">
          <ac:chgData name="Minesh Patel" userId="a66d4990ec83ac90" providerId="LiveId" clId="{B8F8FD6E-A580-4560-9A35-B485F6649695}" dt="2021-07-15T18:29:05.465" v="6644" actId="1076"/>
          <ac:spMkLst>
            <pc:docMk/>
            <pc:sldMk cId="183486007" sldId="455"/>
            <ac:spMk id="97" creationId="{0DC8ED4E-4343-49E3-A1C1-0AE6B61075EE}"/>
          </ac:spMkLst>
        </pc:spChg>
        <pc:spChg chg="add mod">
          <ac:chgData name="Minesh Patel" userId="a66d4990ec83ac90" providerId="LiveId" clId="{B8F8FD6E-A580-4560-9A35-B485F6649695}" dt="2021-07-15T18:29:05.465" v="6644" actId="1076"/>
          <ac:spMkLst>
            <pc:docMk/>
            <pc:sldMk cId="183486007" sldId="455"/>
            <ac:spMk id="98" creationId="{A4174BD3-A60A-471B-8341-C7219E1CA3A0}"/>
          </ac:spMkLst>
        </pc:spChg>
        <pc:spChg chg="add mod">
          <ac:chgData name="Minesh Patel" userId="a66d4990ec83ac90" providerId="LiveId" clId="{B8F8FD6E-A580-4560-9A35-B485F6649695}" dt="2021-07-15T18:29:05.465" v="6644" actId="1076"/>
          <ac:spMkLst>
            <pc:docMk/>
            <pc:sldMk cId="183486007" sldId="455"/>
            <ac:spMk id="99" creationId="{C4BD3F0A-CFBE-4CA0-84B4-94E0D34806D9}"/>
          </ac:spMkLst>
        </pc:spChg>
        <pc:spChg chg="add mod">
          <ac:chgData name="Minesh Patel" userId="a66d4990ec83ac90" providerId="LiveId" clId="{B8F8FD6E-A580-4560-9A35-B485F6649695}" dt="2021-07-15T18:29:05.465" v="6644" actId="1076"/>
          <ac:spMkLst>
            <pc:docMk/>
            <pc:sldMk cId="183486007" sldId="455"/>
            <ac:spMk id="100" creationId="{CD261182-C56A-4F99-99AA-D0BED640002B}"/>
          </ac:spMkLst>
        </pc:spChg>
        <pc:spChg chg="add mod">
          <ac:chgData name="Minesh Patel" userId="a66d4990ec83ac90" providerId="LiveId" clId="{B8F8FD6E-A580-4560-9A35-B485F6649695}" dt="2021-07-15T18:29:05.465" v="6644" actId="1076"/>
          <ac:spMkLst>
            <pc:docMk/>
            <pc:sldMk cId="183486007" sldId="455"/>
            <ac:spMk id="101" creationId="{CADB711B-F4F6-414F-A5E4-2E73AE15417C}"/>
          </ac:spMkLst>
        </pc:spChg>
        <pc:spChg chg="add mod">
          <ac:chgData name="Minesh Patel" userId="a66d4990ec83ac90" providerId="LiveId" clId="{B8F8FD6E-A580-4560-9A35-B485F6649695}" dt="2021-07-15T18:29:05.465" v="6644" actId="1076"/>
          <ac:spMkLst>
            <pc:docMk/>
            <pc:sldMk cId="183486007" sldId="455"/>
            <ac:spMk id="102" creationId="{735E43B0-23E0-4F50-812D-FA23566A0C53}"/>
          </ac:spMkLst>
        </pc:spChg>
        <pc:spChg chg="add mod">
          <ac:chgData name="Minesh Patel" userId="a66d4990ec83ac90" providerId="LiveId" clId="{B8F8FD6E-A580-4560-9A35-B485F6649695}" dt="2021-07-15T18:29:05.465" v="6644" actId="1076"/>
          <ac:spMkLst>
            <pc:docMk/>
            <pc:sldMk cId="183486007" sldId="455"/>
            <ac:spMk id="103" creationId="{6EACFA0D-A75A-4D5D-BD01-0846855A707A}"/>
          </ac:spMkLst>
        </pc:spChg>
        <pc:spChg chg="add mod">
          <ac:chgData name="Minesh Patel" userId="a66d4990ec83ac90" providerId="LiveId" clId="{B8F8FD6E-A580-4560-9A35-B485F6649695}" dt="2021-07-15T18:29:05.465" v="6644" actId="1076"/>
          <ac:spMkLst>
            <pc:docMk/>
            <pc:sldMk cId="183486007" sldId="455"/>
            <ac:spMk id="104" creationId="{599A04AD-6C70-46A4-9BB4-12A8CBBDC285}"/>
          </ac:spMkLst>
        </pc:spChg>
        <pc:spChg chg="add mod">
          <ac:chgData name="Minesh Patel" userId="a66d4990ec83ac90" providerId="LiveId" clId="{B8F8FD6E-A580-4560-9A35-B485F6649695}" dt="2021-07-15T18:29:05.465" v="6644" actId="1076"/>
          <ac:spMkLst>
            <pc:docMk/>
            <pc:sldMk cId="183486007" sldId="455"/>
            <ac:spMk id="105" creationId="{B5A5BF50-44FA-4A1C-A849-559772021D5D}"/>
          </ac:spMkLst>
        </pc:spChg>
        <pc:spChg chg="add mod">
          <ac:chgData name="Minesh Patel" userId="a66d4990ec83ac90" providerId="LiveId" clId="{B8F8FD6E-A580-4560-9A35-B485F6649695}" dt="2021-07-15T18:29:05.465" v="6644" actId="1076"/>
          <ac:spMkLst>
            <pc:docMk/>
            <pc:sldMk cId="183486007" sldId="455"/>
            <ac:spMk id="106" creationId="{B76A17B2-930F-4BF2-8F3B-076714FFD569}"/>
          </ac:spMkLst>
        </pc:spChg>
        <pc:spChg chg="add mod">
          <ac:chgData name="Minesh Patel" userId="a66d4990ec83ac90" providerId="LiveId" clId="{B8F8FD6E-A580-4560-9A35-B485F6649695}" dt="2021-07-15T18:29:05.465" v="6644" actId="1076"/>
          <ac:spMkLst>
            <pc:docMk/>
            <pc:sldMk cId="183486007" sldId="455"/>
            <ac:spMk id="107" creationId="{41C2E3F1-A375-4BB8-B13B-CB049F355334}"/>
          </ac:spMkLst>
        </pc:spChg>
        <pc:spChg chg="add mod">
          <ac:chgData name="Minesh Patel" userId="a66d4990ec83ac90" providerId="LiveId" clId="{B8F8FD6E-A580-4560-9A35-B485F6649695}" dt="2021-07-15T18:29:05.465" v="6644" actId="1076"/>
          <ac:spMkLst>
            <pc:docMk/>
            <pc:sldMk cId="183486007" sldId="455"/>
            <ac:spMk id="108" creationId="{1F210538-1B5F-4613-9E90-99F0806511F9}"/>
          </ac:spMkLst>
        </pc:spChg>
        <pc:spChg chg="add mod">
          <ac:chgData name="Minesh Patel" userId="a66d4990ec83ac90" providerId="LiveId" clId="{B8F8FD6E-A580-4560-9A35-B485F6649695}" dt="2021-07-15T18:29:05.465" v="6644" actId="1076"/>
          <ac:spMkLst>
            <pc:docMk/>
            <pc:sldMk cId="183486007" sldId="455"/>
            <ac:spMk id="109" creationId="{DC815B5A-F576-4D99-9A07-D1472D19FF1A}"/>
          </ac:spMkLst>
        </pc:spChg>
        <pc:spChg chg="add mod">
          <ac:chgData name="Minesh Patel" userId="a66d4990ec83ac90" providerId="LiveId" clId="{B8F8FD6E-A580-4560-9A35-B485F6649695}" dt="2021-07-15T18:29:05.465" v="6644" actId="1076"/>
          <ac:spMkLst>
            <pc:docMk/>
            <pc:sldMk cId="183486007" sldId="455"/>
            <ac:spMk id="110" creationId="{5AF812D8-E005-484F-8A5A-3EABCA3618B4}"/>
          </ac:spMkLst>
        </pc:spChg>
        <pc:spChg chg="add mod">
          <ac:chgData name="Minesh Patel" userId="a66d4990ec83ac90" providerId="LiveId" clId="{B8F8FD6E-A580-4560-9A35-B485F6649695}" dt="2021-07-15T18:29:05.465" v="6644" actId="1076"/>
          <ac:spMkLst>
            <pc:docMk/>
            <pc:sldMk cId="183486007" sldId="455"/>
            <ac:spMk id="111" creationId="{A0075E8C-E665-4661-B2D8-9AD7842A530A}"/>
          </ac:spMkLst>
        </pc:spChg>
        <pc:spChg chg="add mod">
          <ac:chgData name="Minesh Patel" userId="a66d4990ec83ac90" providerId="LiveId" clId="{B8F8FD6E-A580-4560-9A35-B485F6649695}" dt="2021-07-15T18:29:05.465" v="6644" actId="1076"/>
          <ac:spMkLst>
            <pc:docMk/>
            <pc:sldMk cId="183486007" sldId="455"/>
            <ac:spMk id="112" creationId="{9B2C9C1B-D4E8-4718-AC80-F9DDF28FF43B}"/>
          </ac:spMkLst>
        </pc:spChg>
        <pc:spChg chg="add mod">
          <ac:chgData name="Minesh Patel" userId="a66d4990ec83ac90" providerId="LiveId" clId="{B8F8FD6E-A580-4560-9A35-B485F6649695}" dt="2021-07-15T18:29:05.465" v="6644" actId="1076"/>
          <ac:spMkLst>
            <pc:docMk/>
            <pc:sldMk cId="183486007" sldId="455"/>
            <ac:spMk id="113" creationId="{EE654310-62C8-4568-833A-748312DBB6DF}"/>
          </ac:spMkLst>
        </pc:spChg>
        <pc:spChg chg="add mod">
          <ac:chgData name="Minesh Patel" userId="a66d4990ec83ac90" providerId="LiveId" clId="{B8F8FD6E-A580-4560-9A35-B485F6649695}" dt="2021-07-15T18:29:05.465" v="6644" actId="1076"/>
          <ac:spMkLst>
            <pc:docMk/>
            <pc:sldMk cId="183486007" sldId="455"/>
            <ac:spMk id="114" creationId="{57807478-F91A-41F8-8076-03A8B8D1E3D9}"/>
          </ac:spMkLst>
        </pc:spChg>
        <pc:spChg chg="add mod">
          <ac:chgData name="Minesh Patel" userId="a66d4990ec83ac90" providerId="LiveId" clId="{B8F8FD6E-A580-4560-9A35-B485F6649695}" dt="2021-07-15T18:29:05.465" v="6644" actId="1076"/>
          <ac:spMkLst>
            <pc:docMk/>
            <pc:sldMk cId="183486007" sldId="455"/>
            <ac:spMk id="115" creationId="{C24B9057-2574-4102-9EE6-D495D6852F7E}"/>
          </ac:spMkLst>
        </pc:spChg>
        <pc:spChg chg="add mod">
          <ac:chgData name="Minesh Patel" userId="a66d4990ec83ac90" providerId="LiveId" clId="{B8F8FD6E-A580-4560-9A35-B485F6649695}" dt="2021-07-15T18:29:05.465" v="6644" actId="1076"/>
          <ac:spMkLst>
            <pc:docMk/>
            <pc:sldMk cId="183486007" sldId="455"/>
            <ac:spMk id="116" creationId="{AFCF5347-BB26-4B2E-8091-36C8A42FC97B}"/>
          </ac:spMkLst>
        </pc:spChg>
        <pc:spChg chg="add mod">
          <ac:chgData name="Minesh Patel" userId="a66d4990ec83ac90" providerId="LiveId" clId="{B8F8FD6E-A580-4560-9A35-B485F6649695}" dt="2021-07-15T18:29:05.465" v="6644" actId="1076"/>
          <ac:spMkLst>
            <pc:docMk/>
            <pc:sldMk cId="183486007" sldId="455"/>
            <ac:spMk id="117" creationId="{62357EBA-22EB-4D71-8533-20B0E227B42F}"/>
          </ac:spMkLst>
        </pc:spChg>
        <pc:spChg chg="add mod">
          <ac:chgData name="Minesh Patel" userId="a66d4990ec83ac90" providerId="LiveId" clId="{B8F8FD6E-A580-4560-9A35-B485F6649695}" dt="2021-07-15T18:29:05.465" v="6644" actId="1076"/>
          <ac:spMkLst>
            <pc:docMk/>
            <pc:sldMk cId="183486007" sldId="455"/>
            <ac:spMk id="118" creationId="{2003417C-BF43-4627-B08F-339D83A62DF1}"/>
          </ac:spMkLst>
        </pc:spChg>
        <pc:spChg chg="add mod">
          <ac:chgData name="Minesh Patel" userId="a66d4990ec83ac90" providerId="LiveId" clId="{B8F8FD6E-A580-4560-9A35-B485F6649695}" dt="2021-07-15T18:29:05.465" v="6644" actId="1076"/>
          <ac:spMkLst>
            <pc:docMk/>
            <pc:sldMk cId="183486007" sldId="455"/>
            <ac:spMk id="119" creationId="{4AF80D18-B777-4183-B2C2-ECE0AA370D40}"/>
          </ac:spMkLst>
        </pc:spChg>
        <pc:spChg chg="add mod">
          <ac:chgData name="Minesh Patel" userId="a66d4990ec83ac90" providerId="LiveId" clId="{B8F8FD6E-A580-4560-9A35-B485F6649695}" dt="2021-07-15T18:29:05.465" v="6644" actId="1076"/>
          <ac:spMkLst>
            <pc:docMk/>
            <pc:sldMk cId="183486007" sldId="455"/>
            <ac:spMk id="120" creationId="{3CA7E319-734A-467B-AC50-3545887F3825}"/>
          </ac:spMkLst>
        </pc:spChg>
        <pc:spChg chg="add mod">
          <ac:chgData name="Minesh Patel" userId="a66d4990ec83ac90" providerId="LiveId" clId="{B8F8FD6E-A580-4560-9A35-B485F6649695}" dt="2021-07-15T18:29:05.465" v="6644" actId="1076"/>
          <ac:spMkLst>
            <pc:docMk/>
            <pc:sldMk cId="183486007" sldId="455"/>
            <ac:spMk id="121" creationId="{E9C4A0F1-19C0-4A61-8D13-72B3A14BE98A}"/>
          </ac:spMkLst>
        </pc:spChg>
        <pc:spChg chg="add mod">
          <ac:chgData name="Minesh Patel" userId="a66d4990ec83ac90" providerId="LiveId" clId="{B8F8FD6E-A580-4560-9A35-B485F6649695}" dt="2021-07-15T18:29:05.465" v="6644" actId="1076"/>
          <ac:spMkLst>
            <pc:docMk/>
            <pc:sldMk cId="183486007" sldId="455"/>
            <ac:spMk id="122" creationId="{0F2FA546-7B51-4D6D-9042-62137849FFAA}"/>
          </ac:spMkLst>
        </pc:spChg>
        <pc:spChg chg="add mod">
          <ac:chgData name="Minesh Patel" userId="a66d4990ec83ac90" providerId="LiveId" clId="{B8F8FD6E-A580-4560-9A35-B485F6649695}" dt="2021-07-15T18:29:05.465" v="6644" actId="1076"/>
          <ac:spMkLst>
            <pc:docMk/>
            <pc:sldMk cId="183486007" sldId="455"/>
            <ac:spMk id="123" creationId="{C2833C08-4425-4463-A8DB-1DC91C09304D}"/>
          </ac:spMkLst>
        </pc:spChg>
        <pc:spChg chg="add mod">
          <ac:chgData name="Minesh Patel" userId="a66d4990ec83ac90" providerId="LiveId" clId="{B8F8FD6E-A580-4560-9A35-B485F6649695}" dt="2021-07-15T18:29:05.465" v="6644" actId="1076"/>
          <ac:spMkLst>
            <pc:docMk/>
            <pc:sldMk cId="183486007" sldId="455"/>
            <ac:spMk id="124" creationId="{28E00D0F-703C-4DF5-A1CA-0370E6D84827}"/>
          </ac:spMkLst>
        </pc:spChg>
        <pc:spChg chg="add mod">
          <ac:chgData name="Minesh Patel" userId="a66d4990ec83ac90" providerId="LiveId" clId="{B8F8FD6E-A580-4560-9A35-B485F6649695}" dt="2021-07-15T18:20:07.188" v="6462" actId="1076"/>
          <ac:spMkLst>
            <pc:docMk/>
            <pc:sldMk cId="183486007" sldId="455"/>
            <ac:spMk id="125" creationId="{C32C4D29-0B86-4450-B1AC-C2365CD88372}"/>
          </ac:spMkLst>
        </pc:spChg>
        <pc:spChg chg="add del mod ord">
          <ac:chgData name="Minesh Patel" userId="a66d4990ec83ac90" providerId="LiveId" clId="{B8F8FD6E-A580-4560-9A35-B485F6649695}" dt="2021-07-15T18:30:36.662" v="6668" actId="478"/>
          <ac:spMkLst>
            <pc:docMk/>
            <pc:sldMk cId="183486007" sldId="455"/>
            <ac:spMk id="126" creationId="{1AF2B53E-49C6-4732-B985-CCCCBBE70608}"/>
          </ac:spMkLst>
        </pc:spChg>
        <pc:spChg chg="add del mod ord">
          <ac:chgData name="Minesh Patel" userId="a66d4990ec83ac90" providerId="LiveId" clId="{B8F8FD6E-A580-4560-9A35-B485F6649695}" dt="2021-07-15T18:22:11.155" v="6488" actId="478"/>
          <ac:spMkLst>
            <pc:docMk/>
            <pc:sldMk cId="183486007" sldId="455"/>
            <ac:spMk id="127" creationId="{5E605570-7709-4BB6-A47F-7EBEDDB9DA30}"/>
          </ac:spMkLst>
        </pc:spChg>
        <pc:spChg chg="add del mod">
          <ac:chgData name="Minesh Patel" userId="a66d4990ec83ac90" providerId="LiveId" clId="{B8F8FD6E-A580-4560-9A35-B485F6649695}" dt="2021-07-15T18:24:12.638" v="6537" actId="478"/>
          <ac:spMkLst>
            <pc:docMk/>
            <pc:sldMk cId="183486007" sldId="455"/>
            <ac:spMk id="128" creationId="{45716027-6D22-408B-A7DF-2E7590200856}"/>
          </ac:spMkLst>
        </pc:spChg>
        <pc:spChg chg="add del mod">
          <ac:chgData name="Minesh Patel" userId="a66d4990ec83ac90" providerId="LiveId" clId="{B8F8FD6E-A580-4560-9A35-B485F6649695}" dt="2021-07-15T18:24:11.557" v="6536" actId="478"/>
          <ac:spMkLst>
            <pc:docMk/>
            <pc:sldMk cId="183486007" sldId="455"/>
            <ac:spMk id="129" creationId="{4BE5BF48-F5E5-4383-A4E6-469A6BE9D1F9}"/>
          </ac:spMkLst>
        </pc:spChg>
        <pc:spChg chg="add del mod">
          <ac:chgData name="Minesh Patel" userId="a66d4990ec83ac90" providerId="LiveId" clId="{B8F8FD6E-A580-4560-9A35-B485F6649695}" dt="2021-07-15T18:29:50.085" v="6647" actId="478"/>
          <ac:spMkLst>
            <pc:docMk/>
            <pc:sldMk cId="183486007" sldId="455"/>
            <ac:spMk id="130" creationId="{5518D360-ED5B-407F-8A8C-5B2BBC6892E6}"/>
          </ac:spMkLst>
        </pc:spChg>
        <pc:spChg chg="add mod">
          <ac:chgData name="Minesh Patel" userId="a66d4990ec83ac90" providerId="LiveId" clId="{B8F8FD6E-A580-4560-9A35-B485F6649695}" dt="2021-07-15T18:29:05.465" v="6644" actId="1076"/>
          <ac:spMkLst>
            <pc:docMk/>
            <pc:sldMk cId="183486007" sldId="455"/>
            <ac:spMk id="131" creationId="{B9DC79AA-01F1-4604-A0CC-387FCAF04501}"/>
          </ac:spMkLst>
        </pc:spChg>
        <pc:spChg chg="add mod">
          <ac:chgData name="Minesh Patel" userId="a66d4990ec83ac90" providerId="LiveId" clId="{B8F8FD6E-A580-4560-9A35-B485F6649695}" dt="2021-07-15T18:30:13.979" v="6654" actId="108"/>
          <ac:spMkLst>
            <pc:docMk/>
            <pc:sldMk cId="183486007" sldId="455"/>
            <ac:spMk id="132" creationId="{8D8AEB4D-3410-41D4-B526-5A31CD08E437}"/>
          </ac:spMkLst>
        </pc:spChg>
        <pc:spChg chg="add mod">
          <ac:chgData name="Minesh Patel" userId="a66d4990ec83ac90" providerId="LiveId" clId="{B8F8FD6E-A580-4560-9A35-B485F6649695}" dt="2021-07-15T18:29:05.465" v="6644" actId="1076"/>
          <ac:spMkLst>
            <pc:docMk/>
            <pc:sldMk cId="183486007" sldId="455"/>
            <ac:spMk id="133" creationId="{32F69C0B-9FA6-41F5-872C-3C9013B8CDBA}"/>
          </ac:spMkLst>
        </pc:spChg>
        <pc:spChg chg="add mod">
          <ac:chgData name="Minesh Patel" userId="a66d4990ec83ac90" providerId="LiveId" clId="{B8F8FD6E-A580-4560-9A35-B485F6649695}" dt="2021-07-15T18:29:05.465" v="6644" actId="1076"/>
          <ac:spMkLst>
            <pc:docMk/>
            <pc:sldMk cId="183486007" sldId="455"/>
            <ac:spMk id="134" creationId="{476B9D36-A86A-497A-9110-70BC4CE6398B}"/>
          </ac:spMkLst>
        </pc:spChg>
        <pc:spChg chg="add mod">
          <ac:chgData name="Minesh Patel" userId="a66d4990ec83ac90" providerId="LiveId" clId="{B8F8FD6E-A580-4560-9A35-B485F6649695}" dt="2021-07-15T18:29:05.465" v="6644" actId="1076"/>
          <ac:spMkLst>
            <pc:docMk/>
            <pc:sldMk cId="183486007" sldId="455"/>
            <ac:spMk id="135" creationId="{47D945C4-6610-47FF-8816-7DCDE8F90033}"/>
          </ac:spMkLst>
        </pc:spChg>
        <pc:spChg chg="add mod">
          <ac:chgData name="Minesh Patel" userId="a66d4990ec83ac90" providerId="LiveId" clId="{B8F8FD6E-A580-4560-9A35-B485F6649695}" dt="2021-07-15T18:29:05.465" v="6644" actId="1076"/>
          <ac:spMkLst>
            <pc:docMk/>
            <pc:sldMk cId="183486007" sldId="455"/>
            <ac:spMk id="136" creationId="{CA5C6F8D-59AD-4821-B11C-6D4605AB5FB2}"/>
          </ac:spMkLst>
        </pc:spChg>
        <pc:spChg chg="add mod">
          <ac:chgData name="Minesh Patel" userId="a66d4990ec83ac90" providerId="LiveId" clId="{B8F8FD6E-A580-4560-9A35-B485F6649695}" dt="2021-07-15T18:30:12.313" v="6653" actId="108"/>
          <ac:spMkLst>
            <pc:docMk/>
            <pc:sldMk cId="183486007" sldId="455"/>
            <ac:spMk id="137" creationId="{0CBC098F-2F3C-4C09-8A8E-19F88DC3A014}"/>
          </ac:spMkLst>
        </pc:spChg>
        <pc:spChg chg="add mod">
          <ac:chgData name="Minesh Patel" userId="a66d4990ec83ac90" providerId="LiveId" clId="{B8F8FD6E-A580-4560-9A35-B485F6649695}" dt="2021-07-15T18:29:05.465" v="6644" actId="1076"/>
          <ac:spMkLst>
            <pc:docMk/>
            <pc:sldMk cId="183486007" sldId="455"/>
            <ac:spMk id="138" creationId="{9E491249-6FFE-4D0B-881B-758DDC9B3676}"/>
          </ac:spMkLst>
        </pc:spChg>
        <pc:spChg chg="add mod">
          <ac:chgData name="Minesh Patel" userId="a66d4990ec83ac90" providerId="LiveId" clId="{B8F8FD6E-A580-4560-9A35-B485F6649695}" dt="2021-07-15T18:29:05.465" v="6644" actId="1076"/>
          <ac:spMkLst>
            <pc:docMk/>
            <pc:sldMk cId="183486007" sldId="455"/>
            <ac:spMk id="139" creationId="{E0FDBCBD-A0FA-4DCF-B608-4104E56B1812}"/>
          </ac:spMkLst>
        </pc:spChg>
        <pc:spChg chg="add mod">
          <ac:chgData name="Minesh Patel" userId="a66d4990ec83ac90" providerId="LiveId" clId="{B8F8FD6E-A580-4560-9A35-B485F6649695}" dt="2021-07-15T18:29:05.465" v="6644" actId="1076"/>
          <ac:spMkLst>
            <pc:docMk/>
            <pc:sldMk cId="183486007" sldId="455"/>
            <ac:spMk id="140" creationId="{A13DB2A1-51C7-4C72-A8E2-AA1B465755FC}"/>
          </ac:spMkLst>
        </pc:spChg>
        <pc:spChg chg="add mod">
          <ac:chgData name="Minesh Patel" userId="a66d4990ec83ac90" providerId="LiveId" clId="{B8F8FD6E-A580-4560-9A35-B485F6649695}" dt="2021-07-15T18:29:05.465" v="6644" actId="1076"/>
          <ac:spMkLst>
            <pc:docMk/>
            <pc:sldMk cId="183486007" sldId="455"/>
            <ac:spMk id="141" creationId="{A4E04576-09AD-4CB5-AA32-24E9E43844D8}"/>
          </ac:spMkLst>
        </pc:spChg>
        <pc:spChg chg="add mod">
          <ac:chgData name="Minesh Patel" userId="a66d4990ec83ac90" providerId="LiveId" clId="{B8F8FD6E-A580-4560-9A35-B485F6649695}" dt="2021-07-15T18:30:11.077" v="6652" actId="108"/>
          <ac:spMkLst>
            <pc:docMk/>
            <pc:sldMk cId="183486007" sldId="455"/>
            <ac:spMk id="142" creationId="{E33AF5F2-4F7C-481F-9869-722E44DFCB22}"/>
          </ac:spMkLst>
        </pc:spChg>
        <pc:spChg chg="add mod">
          <ac:chgData name="Minesh Patel" userId="a66d4990ec83ac90" providerId="LiveId" clId="{B8F8FD6E-A580-4560-9A35-B485F6649695}" dt="2021-07-15T18:29:05.465" v="6644" actId="1076"/>
          <ac:spMkLst>
            <pc:docMk/>
            <pc:sldMk cId="183486007" sldId="455"/>
            <ac:spMk id="143" creationId="{9DCBE93E-E01D-439A-B89D-165096478074}"/>
          </ac:spMkLst>
        </pc:spChg>
        <pc:spChg chg="add mod">
          <ac:chgData name="Minesh Patel" userId="a66d4990ec83ac90" providerId="LiveId" clId="{B8F8FD6E-A580-4560-9A35-B485F6649695}" dt="2021-07-15T18:29:05.465" v="6644" actId="1076"/>
          <ac:spMkLst>
            <pc:docMk/>
            <pc:sldMk cId="183486007" sldId="455"/>
            <ac:spMk id="144" creationId="{6A42D4CE-F720-4E0D-90EA-1A6197DE42D3}"/>
          </ac:spMkLst>
        </pc:spChg>
        <pc:spChg chg="add mod">
          <ac:chgData name="Minesh Patel" userId="a66d4990ec83ac90" providerId="LiveId" clId="{B8F8FD6E-A580-4560-9A35-B485F6649695}" dt="2021-07-15T18:29:05.465" v="6644" actId="1076"/>
          <ac:spMkLst>
            <pc:docMk/>
            <pc:sldMk cId="183486007" sldId="455"/>
            <ac:spMk id="145" creationId="{272604E9-6F4F-410E-B36A-8F05FEA1705F}"/>
          </ac:spMkLst>
        </pc:spChg>
        <pc:spChg chg="add mod">
          <ac:chgData name="Minesh Patel" userId="a66d4990ec83ac90" providerId="LiveId" clId="{B8F8FD6E-A580-4560-9A35-B485F6649695}" dt="2021-07-15T18:29:05.465" v="6644" actId="1076"/>
          <ac:spMkLst>
            <pc:docMk/>
            <pc:sldMk cId="183486007" sldId="455"/>
            <ac:spMk id="146" creationId="{64B7BEA7-E120-4A40-89DD-75B5C0B33963}"/>
          </ac:spMkLst>
        </pc:spChg>
        <pc:spChg chg="add mod">
          <ac:chgData name="Minesh Patel" userId="a66d4990ec83ac90" providerId="LiveId" clId="{B8F8FD6E-A580-4560-9A35-B485F6649695}" dt="2021-07-15T18:29:05.465" v="6644" actId="1076"/>
          <ac:spMkLst>
            <pc:docMk/>
            <pc:sldMk cId="183486007" sldId="455"/>
            <ac:spMk id="147" creationId="{34174043-F056-4F4B-B599-01AE73636DCA}"/>
          </ac:spMkLst>
        </pc:spChg>
        <pc:spChg chg="add mod">
          <ac:chgData name="Minesh Patel" userId="a66d4990ec83ac90" providerId="LiveId" clId="{B8F8FD6E-A580-4560-9A35-B485F6649695}" dt="2021-07-15T18:29:05.465" v="6644" actId="1076"/>
          <ac:spMkLst>
            <pc:docMk/>
            <pc:sldMk cId="183486007" sldId="455"/>
            <ac:spMk id="148" creationId="{C5305854-6AE3-4F71-B047-A69893B9177D}"/>
          </ac:spMkLst>
        </pc:spChg>
        <pc:spChg chg="add mod">
          <ac:chgData name="Minesh Patel" userId="a66d4990ec83ac90" providerId="LiveId" clId="{B8F8FD6E-A580-4560-9A35-B485F6649695}" dt="2021-07-15T18:29:05.465" v="6644" actId="1076"/>
          <ac:spMkLst>
            <pc:docMk/>
            <pc:sldMk cId="183486007" sldId="455"/>
            <ac:spMk id="149" creationId="{6607C27E-0481-4AC6-9303-E767CEFD898E}"/>
          </ac:spMkLst>
        </pc:spChg>
        <pc:spChg chg="add mod">
          <ac:chgData name="Minesh Patel" userId="a66d4990ec83ac90" providerId="LiveId" clId="{B8F8FD6E-A580-4560-9A35-B485F6649695}" dt="2021-07-15T18:29:05.465" v="6644" actId="1076"/>
          <ac:spMkLst>
            <pc:docMk/>
            <pc:sldMk cId="183486007" sldId="455"/>
            <ac:spMk id="150" creationId="{2D809AF6-DD81-410C-BC50-E7C9D477844B}"/>
          </ac:spMkLst>
        </pc:spChg>
        <pc:spChg chg="add mod">
          <ac:chgData name="Minesh Patel" userId="a66d4990ec83ac90" providerId="LiveId" clId="{B8F8FD6E-A580-4560-9A35-B485F6649695}" dt="2021-07-15T18:30:09.239" v="6650" actId="108"/>
          <ac:spMkLst>
            <pc:docMk/>
            <pc:sldMk cId="183486007" sldId="455"/>
            <ac:spMk id="151" creationId="{3E59A4BF-0ED8-4A9B-BB81-DF54B61E9498}"/>
          </ac:spMkLst>
        </pc:spChg>
        <pc:spChg chg="add mod">
          <ac:chgData name="Minesh Patel" userId="a66d4990ec83ac90" providerId="LiveId" clId="{B8F8FD6E-A580-4560-9A35-B485F6649695}" dt="2021-07-15T18:30:09.652" v="6651" actId="108"/>
          <ac:spMkLst>
            <pc:docMk/>
            <pc:sldMk cId="183486007" sldId="455"/>
            <ac:spMk id="152" creationId="{153CA6B9-6D91-4A7E-AABE-25706C91E832}"/>
          </ac:spMkLst>
        </pc:spChg>
        <pc:spChg chg="add mod">
          <ac:chgData name="Minesh Patel" userId="a66d4990ec83ac90" providerId="LiveId" clId="{B8F8FD6E-A580-4560-9A35-B485F6649695}" dt="2021-07-15T18:29:05.465" v="6644" actId="1076"/>
          <ac:spMkLst>
            <pc:docMk/>
            <pc:sldMk cId="183486007" sldId="455"/>
            <ac:spMk id="153" creationId="{98E9BBD1-2A81-4B63-AD29-533F9F43244B}"/>
          </ac:spMkLst>
        </pc:spChg>
        <pc:spChg chg="add mod">
          <ac:chgData name="Minesh Patel" userId="a66d4990ec83ac90" providerId="LiveId" clId="{B8F8FD6E-A580-4560-9A35-B485F6649695}" dt="2021-07-15T18:29:05.465" v="6644" actId="1076"/>
          <ac:spMkLst>
            <pc:docMk/>
            <pc:sldMk cId="183486007" sldId="455"/>
            <ac:spMk id="154" creationId="{559C7DED-0442-4F1B-9764-F79CCB587C56}"/>
          </ac:spMkLst>
        </pc:spChg>
        <pc:spChg chg="add mod">
          <ac:chgData name="Minesh Patel" userId="a66d4990ec83ac90" providerId="LiveId" clId="{B8F8FD6E-A580-4560-9A35-B485F6649695}" dt="2021-07-15T18:29:05.465" v="6644" actId="1076"/>
          <ac:spMkLst>
            <pc:docMk/>
            <pc:sldMk cId="183486007" sldId="455"/>
            <ac:spMk id="155" creationId="{F2E7D0D6-78EC-40A6-84B9-30C21EFF7B8E}"/>
          </ac:spMkLst>
        </pc:spChg>
        <pc:spChg chg="add mod">
          <ac:chgData name="Minesh Patel" userId="a66d4990ec83ac90" providerId="LiveId" clId="{B8F8FD6E-A580-4560-9A35-B485F6649695}" dt="2021-07-15T18:29:05.465" v="6644" actId="1076"/>
          <ac:spMkLst>
            <pc:docMk/>
            <pc:sldMk cId="183486007" sldId="455"/>
            <ac:spMk id="156" creationId="{032879F1-24F0-4C79-8819-0A6E84ED8214}"/>
          </ac:spMkLst>
        </pc:spChg>
        <pc:spChg chg="add mod">
          <ac:chgData name="Minesh Patel" userId="a66d4990ec83ac90" providerId="LiveId" clId="{B8F8FD6E-A580-4560-9A35-B485F6649695}" dt="2021-07-15T18:30:14.921" v="6655" actId="108"/>
          <ac:spMkLst>
            <pc:docMk/>
            <pc:sldMk cId="183486007" sldId="455"/>
            <ac:spMk id="157" creationId="{152C325B-39F5-4824-95D4-6736ADC46CDD}"/>
          </ac:spMkLst>
        </pc:spChg>
        <pc:spChg chg="add mod">
          <ac:chgData name="Minesh Patel" userId="a66d4990ec83ac90" providerId="LiveId" clId="{B8F8FD6E-A580-4560-9A35-B485F6649695}" dt="2021-07-15T18:29:05.465" v="6644" actId="1076"/>
          <ac:spMkLst>
            <pc:docMk/>
            <pc:sldMk cId="183486007" sldId="455"/>
            <ac:spMk id="158" creationId="{1EC4E53F-EA08-4D2A-9853-F9AAE7FB1E0A}"/>
          </ac:spMkLst>
        </pc:spChg>
        <pc:spChg chg="add mod">
          <ac:chgData name="Minesh Patel" userId="a66d4990ec83ac90" providerId="LiveId" clId="{B8F8FD6E-A580-4560-9A35-B485F6649695}" dt="2021-07-15T18:30:15.929" v="6656" actId="108"/>
          <ac:spMkLst>
            <pc:docMk/>
            <pc:sldMk cId="183486007" sldId="455"/>
            <ac:spMk id="159" creationId="{A360D5ED-91CE-4950-A488-D0969956746C}"/>
          </ac:spMkLst>
        </pc:spChg>
        <pc:spChg chg="add mod">
          <ac:chgData name="Minesh Patel" userId="a66d4990ec83ac90" providerId="LiveId" clId="{B8F8FD6E-A580-4560-9A35-B485F6649695}" dt="2021-07-15T18:29:05.465" v="6644" actId="1076"/>
          <ac:spMkLst>
            <pc:docMk/>
            <pc:sldMk cId="183486007" sldId="455"/>
            <ac:spMk id="160" creationId="{80D2E886-A55E-4EE1-8BB7-C2AA3D4CF145}"/>
          </ac:spMkLst>
        </pc:spChg>
        <pc:spChg chg="add mod">
          <ac:chgData name="Minesh Patel" userId="a66d4990ec83ac90" providerId="LiveId" clId="{B8F8FD6E-A580-4560-9A35-B485F6649695}" dt="2021-07-15T18:30:16.378" v="6657" actId="108"/>
          <ac:spMkLst>
            <pc:docMk/>
            <pc:sldMk cId="183486007" sldId="455"/>
            <ac:spMk id="161" creationId="{2CFD819B-74AD-4D20-A1F8-845A2A2CE7B6}"/>
          </ac:spMkLst>
        </pc:spChg>
        <pc:spChg chg="add mod">
          <ac:chgData name="Minesh Patel" userId="a66d4990ec83ac90" providerId="LiveId" clId="{B8F8FD6E-A580-4560-9A35-B485F6649695}" dt="2021-07-15T18:29:05.465" v="6644" actId="1076"/>
          <ac:spMkLst>
            <pc:docMk/>
            <pc:sldMk cId="183486007" sldId="455"/>
            <ac:spMk id="162" creationId="{F17BE4B7-9459-48A6-8033-B995DBBB5865}"/>
          </ac:spMkLst>
        </pc:spChg>
        <pc:spChg chg="add mod">
          <ac:chgData name="Minesh Patel" userId="a66d4990ec83ac90" providerId="LiveId" clId="{B8F8FD6E-A580-4560-9A35-B485F6649695}" dt="2021-07-15T18:29:05.465" v="6644" actId="1076"/>
          <ac:spMkLst>
            <pc:docMk/>
            <pc:sldMk cId="183486007" sldId="455"/>
            <ac:spMk id="163" creationId="{4F02F0D2-A022-4BF7-A8B4-9AC2EFC3AE8E}"/>
          </ac:spMkLst>
        </pc:spChg>
        <pc:spChg chg="add mod">
          <ac:chgData name="Minesh Patel" userId="a66d4990ec83ac90" providerId="LiveId" clId="{B8F8FD6E-A580-4560-9A35-B485F6649695}" dt="2021-07-15T18:30:18.791" v="6659" actId="108"/>
          <ac:spMkLst>
            <pc:docMk/>
            <pc:sldMk cId="183486007" sldId="455"/>
            <ac:spMk id="164" creationId="{39DDDC4E-2290-45E1-B0D3-58B4BCE56E66}"/>
          </ac:spMkLst>
        </pc:spChg>
        <pc:spChg chg="add mod">
          <ac:chgData name="Minesh Patel" userId="a66d4990ec83ac90" providerId="LiveId" clId="{B8F8FD6E-A580-4560-9A35-B485F6649695}" dt="2021-07-15T18:29:05.465" v="6644" actId="1076"/>
          <ac:spMkLst>
            <pc:docMk/>
            <pc:sldMk cId="183486007" sldId="455"/>
            <ac:spMk id="165" creationId="{0C74FCA2-5944-4489-8F35-327B3E40BE3A}"/>
          </ac:spMkLst>
        </pc:spChg>
        <pc:spChg chg="add mod">
          <ac:chgData name="Minesh Patel" userId="a66d4990ec83ac90" providerId="LiveId" clId="{B8F8FD6E-A580-4560-9A35-B485F6649695}" dt="2021-07-15T18:29:05.465" v="6644" actId="1076"/>
          <ac:spMkLst>
            <pc:docMk/>
            <pc:sldMk cId="183486007" sldId="455"/>
            <ac:spMk id="166" creationId="{D84ED6D9-C9FB-40FC-ADA4-1B6AE173EA6B}"/>
          </ac:spMkLst>
        </pc:spChg>
        <pc:spChg chg="add mod">
          <ac:chgData name="Minesh Patel" userId="a66d4990ec83ac90" providerId="LiveId" clId="{B8F8FD6E-A580-4560-9A35-B485F6649695}" dt="2021-07-15T18:29:05.465" v="6644" actId="1076"/>
          <ac:spMkLst>
            <pc:docMk/>
            <pc:sldMk cId="183486007" sldId="455"/>
            <ac:spMk id="167" creationId="{E02A08E7-4A35-4378-AE67-4389E1D59EFA}"/>
          </ac:spMkLst>
        </pc:spChg>
        <pc:spChg chg="add mod">
          <ac:chgData name="Minesh Patel" userId="a66d4990ec83ac90" providerId="LiveId" clId="{B8F8FD6E-A580-4560-9A35-B485F6649695}" dt="2021-07-15T18:29:05.465" v="6644" actId="1076"/>
          <ac:spMkLst>
            <pc:docMk/>
            <pc:sldMk cId="183486007" sldId="455"/>
            <ac:spMk id="168" creationId="{73D16C86-1844-436A-B2CE-C663119C4654}"/>
          </ac:spMkLst>
        </pc:spChg>
        <pc:spChg chg="add mod">
          <ac:chgData name="Minesh Patel" userId="a66d4990ec83ac90" providerId="LiveId" clId="{B8F8FD6E-A580-4560-9A35-B485F6649695}" dt="2021-07-15T18:29:05.465" v="6644" actId="1076"/>
          <ac:spMkLst>
            <pc:docMk/>
            <pc:sldMk cId="183486007" sldId="455"/>
            <ac:spMk id="169" creationId="{77CD4D92-CDBC-43B4-BC23-74F78A4607F5}"/>
          </ac:spMkLst>
        </pc:spChg>
        <pc:spChg chg="add mod">
          <ac:chgData name="Minesh Patel" userId="a66d4990ec83ac90" providerId="LiveId" clId="{B8F8FD6E-A580-4560-9A35-B485F6649695}" dt="2021-07-15T18:30:17.972" v="6658" actId="108"/>
          <ac:spMkLst>
            <pc:docMk/>
            <pc:sldMk cId="183486007" sldId="455"/>
            <ac:spMk id="170" creationId="{F1265567-E662-40D8-AAD2-D77D58679F52}"/>
          </ac:spMkLst>
        </pc:spChg>
        <pc:spChg chg="add mod">
          <ac:chgData name="Minesh Patel" userId="a66d4990ec83ac90" providerId="LiveId" clId="{B8F8FD6E-A580-4560-9A35-B485F6649695}" dt="2021-07-15T18:30:22.246" v="6662" actId="108"/>
          <ac:spMkLst>
            <pc:docMk/>
            <pc:sldMk cId="183486007" sldId="455"/>
            <ac:spMk id="171" creationId="{0DEAD767-8A14-41A4-8E70-D8271ACF69E0}"/>
          </ac:spMkLst>
        </pc:spChg>
        <pc:spChg chg="add mod">
          <ac:chgData name="Minesh Patel" userId="a66d4990ec83ac90" providerId="LiveId" clId="{B8F8FD6E-A580-4560-9A35-B485F6649695}" dt="2021-07-15T18:29:05.465" v="6644" actId="1076"/>
          <ac:spMkLst>
            <pc:docMk/>
            <pc:sldMk cId="183486007" sldId="455"/>
            <ac:spMk id="172" creationId="{EFFD2B61-3E16-4F96-9524-36693ABFEBAC}"/>
          </ac:spMkLst>
        </pc:spChg>
        <pc:spChg chg="add mod">
          <ac:chgData name="Minesh Patel" userId="a66d4990ec83ac90" providerId="LiveId" clId="{B8F8FD6E-A580-4560-9A35-B485F6649695}" dt="2021-07-15T18:29:05.465" v="6644" actId="1076"/>
          <ac:spMkLst>
            <pc:docMk/>
            <pc:sldMk cId="183486007" sldId="455"/>
            <ac:spMk id="173" creationId="{041ED3A1-B9A7-47D6-B6F6-94B3CAF1A762}"/>
          </ac:spMkLst>
        </pc:spChg>
        <pc:spChg chg="add mod">
          <ac:chgData name="Minesh Patel" userId="a66d4990ec83ac90" providerId="LiveId" clId="{B8F8FD6E-A580-4560-9A35-B485F6649695}" dt="2021-07-15T18:30:21.735" v="6661" actId="108"/>
          <ac:spMkLst>
            <pc:docMk/>
            <pc:sldMk cId="183486007" sldId="455"/>
            <ac:spMk id="174" creationId="{C960BE33-ED23-4C32-A589-2FEC27CA46F0}"/>
          </ac:spMkLst>
        </pc:spChg>
        <pc:spChg chg="add mod">
          <ac:chgData name="Minesh Patel" userId="a66d4990ec83ac90" providerId="LiveId" clId="{B8F8FD6E-A580-4560-9A35-B485F6649695}" dt="2021-07-15T18:30:20.771" v="6660" actId="108"/>
          <ac:spMkLst>
            <pc:docMk/>
            <pc:sldMk cId="183486007" sldId="455"/>
            <ac:spMk id="175" creationId="{90CDFFE3-C240-4BFA-B599-BF2D29184161}"/>
          </ac:spMkLst>
        </pc:spChg>
        <pc:spChg chg="add mod">
          <ac:chgData name="Minesh Patel" userId="a66d4990ec83ac90" providerId="LiveId" clId="{B8F8FD6E-A580-4560-9A35-B485F6649695}" dt="2021-07-15T18:29:05.465" v="6644" actId="1076"/>
          <ac:spMkLst>
            <pc:docMk/>
            <pc:sldMk cId="183486007" sldId="455"/>
            <ac:spMk id="176" creationId="{87D315C6-89F2-4942-8BF4-A09BDDF3CD6F}"/>
          </ac:spMkLst>
        </pc:spChg>
        <pc:spChg chg="add mod">
          <ac:chgData name="Minesh Patel" userId="a66d4990ec83ac90" providerId="LiveId" clId="{B8F8FD6E-A580-4560-9A35-B485F6649695}" dt="2021-07-15T18:29:05.465" v="6644" actId="1076"/>
          <ac:spMkLst>
            <pc:docMk/>
            <pc:sldMk cId="183486007" sldId="455"/>
            <ac:spMk id="177" creationId="{FBA186DF-9E7F-4929-9095-25B77263D8B3}"/>
          </ac:spMkLst>
        </pc:spChg>
        <pc:spChg chg="add mod">
          <ac:chgData name="Minesh Patel" userId="a66d4990ec83ac90" providerId="LiveId" clId="{B8F8FD6E-A580-4560-9A35-B485F6649695}" dt="2021-07-15T18:29:05.465" v="6644" actId="1076"/>
          <ac:spMkLst>
            <pc:docMk/>
            <pc:sldMk cId="183486007" sldId="455"/>
            <ac:spMk id="178" creationId="{2FBB07A3-BE3E-47FE-B40A-6F192EB9DBD2}"/>
          </ac:spMkLst>
        </pc:spChg>
        <pc:spChg chg="add mod">
          <ac:chgData name="Minesh Patel" userId="a66d4990ec83ac90" providerId="LiveId" clId="{B8F8FD6E-A580-4560-9A35-B485F6649695}" dt="2021-07-15T18:29:05.465" v="6644" actId="1076"/>
          <ac:spMkLst>
            <pc:docMk/>
            <pc:sldMk cId="183486007" sldId="455"/>
            <ac:spMk id="179" creationId="{E582D1C4-A0A0-4646-A7DF-BF221DD3A5AE}"/>
          </ac:spMkLst>
        </pc:spChg>
        <pc:spChg chg="add mod">
          <ac:chgData name="Minesh Patel" userId="a66d4990ec83ac90" providerId="LiveId" clId="{B8F8FD6E-A580-4560-9A35-B485F6649695}" dt="2021-07-15T18:30:22.723" v="6663" actId="108"/>
          <ac:spMkLst>
            <pc:docMk/>
            <pc:sldMk cId="183486007" sldId="455"/>
            <ac:spMk id="180" creationId="{83F36443-0541-4739-B39D-0EC6540CB3C4}"/>
          </ac:spMkLst>
        </pc:spChg>
        <pc:spChg chg="add mod">
          <ac:chgData name="Minesh Patel" userId="a66d4990ec83ac90" providerId="LiveId" clId="{B8F8FD6E-A580-4560-9A35-B485F6649695}" dt="2021-07-15T18:29:05.465" v="6644" actId="1076"/>
          <ac:spMkLst>
            <pc:docMk/>
            <pc:sldMk cId="183486007" sldId="455"/>
            <ac:spMk id="181" creationId="{D8A84CB0-7417-4F37-8899-57792C90A37B}"/>
          </ac:spMkLst>
        </pc:spChg>
        <pc:spChg chg="add mod">
          <ac:chgData name="Minesh Patel" userId="a66d4990ec83ac90" providerId="LiveId" clId="{B8F8FD6E-A580-4560-9A35-B485F6649695}" dt="2021-07-15T18:29:05.465" v="6644" actId="1076"/>
          <ac:spMkLst>
            <pc:docMk/>
            <pc:sldMk cId="183486007" sldId="455"/>
            <ac:spMk id="182" creationId="{335BBB70-7D5C-4EC8-8584-7DD0512B23E0}"/>
          </ac:spMkLst>
        </pc:spChg>
        <pc:spChg chg="add mod">
          <ac:chgData name="Minesh Patel" userId="a66d4990ec83ac90" providerId="LiveId" clId="{B8F8FD6E-A580-4560-9A35-B485F6649695}" dt="2021-07-15T18:30:23.357" v="6664" actId="108"/>
          <ac:spMkLst>
            <pc:docMk/>
            <pc:sldMk cId="183486007" sldId="455"/>
            <ac:spMk id="183" creationId="{882AC1EB-68B9-451F-AA43-90F1AB139FB6}"/>
          </ac:spMkLst>
        </pc:spChg>
        <pc:spChg chg="add mod">
          <ac:chgData name="Minesh Patel" userId="a66d4990ec83ac90" providerId="LiveId" clId="{B8F8FD6E-A580-4560-9A35-B485F6649695}" dt="2021-07-15T18:29:05.465" v="6644" actId="1076"/>
          <ac:spMkLst>
            <pc:docMk/>
            <pc:sldMk cId="183486007" sldId="455"/>
            <ac:spMk id="184" creationId="{75247184-7CB7-4A4F-A751-EB8E9A3376D8}"/>
          </ac:spMkLst>
        </pc:spChg>
        <pc:spChg chg="add mod">
          <ac:chgData name="Minesh Patel" userId="a66d4990ec83ac90" providerId="LiveId" clId="{B8F8FD6E-A580-4560-9A35-B485F6649695}" dt="2021-07-15T18:29:05.465" v="6644" actId="1076"/>
          <ac:spMkLst>
            <pc:docMk/>
            <pc:sldMk cId="183486007" sldId="455"/>
            <ac:spMk id="185" creationId="{A4DD3F5C-4931-4918-8BBC-F8FC8400DB4F}"/>
          </ac:spMkLst>
        </pc:spChg>
        <pc:spChg chg="add mod">
          <ac:chgData name="Minesh Patel" userId="a66d4990ec83ac90" providerId="LiveId" clId="{B8F8FD6E-A580-4560-9A35-B485F6649695}" dt="2021-07-15T18:29:05.465" v="6644" actId="1076"/>
          <ac:spMkLst>
            <pc:docMk/>
            <pc:sldMk cId="183486007" sldId="455"/>
            <ac:spMk id="186" creationId="{F0BA6D3D-FB95-4795-A57E-AF4AF7F4E184}"/>
          </ac:spMkLst>
        </pc:spChg>
        <pc:spChg chg="add mod">
          <ac:chgData name="Minesh Patel" userId="a66d4990ec83ac90" providerId="LiveId" clId="{B8F8FD6E-A580-4560-9A35-B485F6649695}" dt="2021-07-15T18:30:26.837" v="6667" actId="108"/>
          <ac:spMkLst>
            <pc:docMk/>
            <pc:sldMk cId="183486007" sldId="455"/>
            <ac:spMk id="187" creationId="{0A60B0FF-C94C-4DF4-BA66-4C256F09EB8A}"/>
          </ac:spMkLst>
        </pc:spChg>
        <pc:spChg chg="add mod">
          <ac:chgData name="Minesh Patel" userId="a66d4990ec83ac90" providerId="LiveId" clId="{B8F8FD6E-A580-4560-9A35-B485F6649695}" dt="2021-07-15T18:29:05.465" v="6644" actId="1076"/>
          <ac:spMkLst>
            <pc:docMk/>
            <pc:sldMk cId="183486007" sldId="455"/>
            <ac:spMk id="188" creationId="{BDDC4551-10D9-461E-B846-F2B3E2495E21}"/>
          </ac:spMkLst>
        </pc:spChg>
        <pc:spChg chg="add mod">
          <ac:chgData name="Minesh Patel" userId="a66d4990ec83ac90" providerId="LiveId" clId="{B8F8FD6E-A580-4560-9A35-B485F6649695}" dt="2021-07-15T18:30:24.387" v="6665" actId="108"/>
          <ac:spMkLst>
            <pc:docMk/>
            <pc:sldMk cId="183486007" sldId="455"/>
            <ac:spMk id="189" creationId="{B0C417A2-C4FB-419E-BCBA-04044803ED0C}"/>
          </ac:spMkLst>
        </pc:spChg>
        <pc:spChg chg="add mod">
          <ac:chgData name="Minesh Patel" userId="a66d4990ec83ac90" providerId="LiveId" clId="{B8F8FD6E-A580-4560-9A35-B485F6649695}" dt="2021-07-15T18:29:05.465" v="6644" actId="1076"/>
          <ac:spMkLst>
            <pc:docMk/>
            <pc:sldMk cId="183486007" sldId="455"/>
            <ac:spMk id="190" creationId="{41E1EDC9-9AFC-4793-BED4-75EA58DD6FF7}"/>
          </ac:spMkLst>
        </pc:spChg>
        <pc:spChg chg="add mod">
          <ac:chgData name="Minesh Patel" userId="a66d4990ec83ac90" providerId="LiveId" clId="{B8F8FD6E-A580-4560-9A35-B485F6649695}" dt="2021-07-15T18:29:05.465" v="6644" actId="1076"/>
          <ac:spMkLst>
            <pc:docMk/>
            <pc:sldMk cId="183486007" sldId="455"/>
            <ac:spMk id="191" creationId="{EB8A9CF5-0361-4A3F-973E-5D19D184E534}"/>
          </ac:spMkLst>
        </pc:spChg>
        <pc:spChg chg="add mod">
          <ac:chgData name="Minesh Patel" userId="a66d4990ec83ac90" providerId="LiveId" clId="{B8F8FD6E-A580-4560-9A35-B485F6649695}" dt="2021-07-15T18:29:05.465" v="6644" actId="1076"/>
          <ac:spMkLst>
            <pc:docMk/>
            <pc:sldMk cId="183486007" sldId="455"/>
            <ac:spMk id="192" creationId="{5B9EDE91-9681-4F06-A5D8-93F1A4B288B3}"/>
          </ac:spMkLst>
        </pc:spChg>
        <pc:spChg chg="add mod">
          <ac:chgData name="Minesh Patel" userId="a66d4990ec83ac90" providerId="LiveId" clId="{B8F8FD6E-A580-4560-9A35-B485F6649695}" dt="2021-07-15T18:30:25.456" v="6666" actId="108"/>
          <ac:spMkLst>
            <pc:docMk/>
            <pc:sldMk cId="183486007" sldId="455"/>
            <ac:spMk id="193" creationId="{C3F122AE-1959-4A55-832F-342A21D41A46}"/>
          </ac:spMkLst>
        </pc:spChg>
        <pc:spChg chg="add mod">
          <ac:chgData name="Minesh Patel" userId="a66d4990ec83ac90" providerId="LiveId" clId="{B8F8FD6E-A580-4560-9A35-B485F6649695}" dt="2021-07-15T18:29:05.465" v="6644" actId="1076"/>
          <ac:spMkLst>
            <pc:docMk/>
            <pc:sldMk cId="183486007" sldId="455"/>
            <ac:spMk id="194" creationId="{C093CED3-AC84-4874-9A35-41A76D241539}"/>
          </ac:spMkLst>
        </pc:spChg>
        <pc:spChg chg="add mod">
          <ac:chgData name="Minesh Patel" userId="a66d4990ec83ac90" providerId="LiveId" clId="{B8F8FD6E-A580-4560-9A35-B485F6649695}" dt="2021-07-15T18:32:23.457" v="6681" actId="20577"/>
          <ac:spMkLst>
            <pc:docMk/>
            <pc:sldMk cId="183486007" sldId="455"/>
            <ac:spMk id="195" creationId="{E39F1115-D978-4D2B-A0B9-C0CFB5F6D192}"/>
          </ac:spMkLst>
        </pc:spChg>
        <pc:spChg chg="add mod ord">
          <ac:chgData name="Minesh Patel" userId="a66d4990ec83ac90" providerId="LiveId" clId="{B8F8FD6E-A580-4560-9A35-B485F6649695}" dt="2021-07-15T18:30:03.720" v="6649" actId="14100"/>
          <ac:spMkLst>
            <pc:docMk/>
            <pc:sldMk cId="183486007" sldId="455"/>
            <ac:spMk id="196" creationId="{7D071012-401A-41E8-9B80-12FD5C385A6E}"/>
          </ac:spMkLst>
        </pc:spChg>
        <pc:spChg chg="add mod ord">
          <ac:chgData name="Minesh Patel" userId="a66d4990ec83ac90" providerId="LiveId" clId="{B8F8FD6E-A580-4560-9A35-B485F6649695}" dt="2021-07-15T18:30:03.720" v="6649" actId="14100"/>
          <ac:spMkLst>
            <pc:docMk/>
            <pc:sldMk cId="183486007" sldId="455"/>
            <ac:spMk id="197" creationId="{5179A6E7-1541-41AB-9240-D82106D0BCAA}"/>
          </ac:spMkLst>
        </pc:spChg>
        <pc:spChg chg="add del mod ord">
          <ac:chgData name="Minesh Patel" userId="a66d4990ec83ac90" providerId="LiveId" clId="{B8F8FD6E-A580-4560-9A35-B485F6649695}" dt="2021-07-15T18:29:50.085" v="6647" actId="478"/>
          <ac:spMkLst>
            <pc:docMk/>
            <pc:sldMk cId="183486007" sldId="455"/>
            <ac:spMk id="198" creationId="{38366961-BCFE-4394-852D-EF2BFADFAA1A}"/>
          </ac:spMkLst>
        </pc:spChg>
        <pc:spChg chg="add mod">
          <ac:chgData name="Minesh Patel" userId="a66d4990ec83ac90" providerId="LiveId" clId="{B8F8FD6E-A580-4560-9A35-B485F6649695}" dt="2021-07-15T18:25:51.864" v="6583" actId="571"/>
          <ac:spMkLst>
            <pc:docMk/>
            <pc:sldMk cId="183486007" sldId="455"/>
            <ac:spMk id="199" creationId="{73613940-A58D-4F99-9F63-58ADBCB43B84}"/>
          </ac:spMkLst>
        </pc:spChg>
        <pc:spChg chg="add mod">
          <ac:chgData name="Minesh Patel" userId="a66d4990ec83ac90" providerId="LiveId" clId="{B8F8FD6E-A580-4560-9A35-B485F6649695}" dt="2021-07-15T18:25:51.864" v="6583" actId="571"/>
          <ac:spMkLst>
            <pc:docMk/>
            <pc:sldMk cId="183486007" sldId="455"/>
            <ac:spMk id="200" creationId="{5148ECA0-D71A-4A7A-9CAA-BB2F78116082}"/>
          </ac:spMkLst>
        </pc:spChg>
        <pc:spChg chg="add mod">
          <ac:chgData name="Minesh Patel" userId="a66d4990ec83ac90" providerId="LiveId" clId="{B8F8FD6E-A580-4560-9A35-B485F6649695}" dt="2021-07-15T18:25:51.864" v="6583" actId="571"/>
          <ac:spMkLst>
            <pc:docMk/>
            <pc:sldMk cId="183486007" sldId="455"/>
            <ac:spMk id="201" creationId="{58FD9F4B-5BCA-493E-B9C0-1FAFD951AAA3}"/>
          </ac:spMkLst>
        </pc:spChg>
        <pc:spChg chg="add del mod ord">
          <ac:chgData name="Minesh Patel" userId="a66d4990ec83ac90" providerId="LiveId" clId="{B8F8FD6E-A580-4560-9A35-B485F6649695}" dt="2021-07-15T18:27:52.631" v="6623" actId="478"/>
          <ac:spMkLst>
            <pc:docMk/>
            <pc:sldMk cId="183486007" sldId="455"/>
            <ac:spMk id="202" creationId="{9DE2F955-6D87-426A-B6B0-BFB48265DA04}"/>
          </ac:spMkLst>
        </pc:spChg>
        <pc:spChg chg="add del mod ord">
          <ac:chgData name="Minesh Patel" userId="a66d4990ec83ac90" providerId="LiveId" clId="{B8F8FD6E-A580-4560-9A35-B485F6649695}" dt="2021-07-15T18:29:50.085" v="6647" actId="478"/>
          <ac:spMkLst>
            <pc:docMk/>
            <pc:sldMk cId="183486007" sldId="455"/>
            <ac:spMk id="203" creationId="{5FDA3A20-E188-41ED-9119-6D7D2B06E588}"/>
          </ac:spMkLst>
        </pc:spChg>
        <pc:spChg chg="add mod ord">
          <ac:chgData name="Minesh Patel" userId="a66d4990ec83ac90" providerId="LiveId" clId="{B8F8FD6E-A580-4560-9A35-B485F6649695}" dt="2021-07-15T18:30:03.720" v="6649" actId="14100"/>
          <ac:spMkLst>
            <pc:docMk/>
            <pc:sldMk cId="183486007" sldId="455"/>
            <ac:spMk id="204" creationId="{81802C08-80D0-4866-BEDE-257DEC5D7961}"/>
          </ac:spMkLst>
        </pc:spChg>
        <pc:spChg chg="add del mod ord">
          <ac:chgData name="Minesh Patel" userId="a66d4990ec83ac90" providerId="LiveId" clId="{B8F8FD6E-A580-4560-9A35-B485F6649695}" dt="2021-07-15T18:29:50.085" v="6647" actId="478"/>
          <ac:spMkLst>
            <pc:docMk/>
            <pc:sldMk cId="183486007" sldId="455"/>
            <ac:spMk id="205" creationId="{C0CAED29-9430-4CFF-A776-2FA787AD369B}"/>
          </ac:spMkLst>
        </pc:spChg>
        <pc:spChg chg="add mod">
          <ac:chgData name="Minesh Patel" userId="a66d4990ec83ac90" providerId="LiveId" clId="{B8F8FD6E-A580-4560-9A35-B485F6649695}" dt="2021-07-15T18:26:08.093" v="6588" actId="571"/>
          <ac:spMkLst>
            <pc:docMk/>
            <pc:sldMk cId="183486007" sldId="455"/>
            <ac:spMk id="206" creationId="{1F3B2684-5573-4848-8910-19D9ED96397E}"/>
          </ac:spMkLst>
        </pc:spChg>
        <pc:spChg chg="add mod">
          <ac:chgData name="Minesh Patel" userId="a66d4990ec83ac90" providerId="LiveId" clId="{B8F8FD6E-A580-4560-9A35-B485F6649695}" dt="2021-07-15T18:26:08.093" v="6588" actId="571"/>
          <ac:spMkLst>
            <pc:docMk/>
            <pc:sldMk cId="183486007" sldId="455"/>
            <ac:spMk id="207" creationId="{030E66C3-4536-4913-9EAC-53080102648F}"/>
          </ac:spMkLst>
        </pc:spChg>
        <pc:spChg chg="add mod">
          <ac:chgData name="Minesh Patel" userId="a66d4990ec83ac90" providerId="LiveId" clId="{B8F8FD6E-A580-4560-9A35-B485F6649695}" dt="2021-07-15T18:26:08.093" v="6588" actId="571"/>
          <ac:spMkLst>
            <pc:docMk/>
            <pc:sldMk cId="183486007" sldId="455"/>
            <ac:spMk id="208" creationId="{CD285502-3B6A-41BA-B6D0-15976DC765F7}"/>
          </ac:spMkLst>
        </pc:spChg>
        <pc:spChg chg="add mod">
          <ac:chgData name="Minesh Patel" userId="a66d4990ec83ac90" providerId="LiveId" clId="{B8F8FD6E-A580-4560-9A35-B485F6649695}" dt="2021-07-15T18:26:08.093" v="6588" actId="571"/>
          <ac:spMkLst>
            <pc:docMk/>
            <pc:sldMk cId="183486007" sldId="455"/>
            <ac:spMk id="209" creationId="{63868926-312C-4987-B652-C94B8B80B832}"/>
          </ac:spMkLst>
        </pc:spChg>
        <pc:spChg chg="add mod">
          <ac:chgData name="Minesh Patel" userId="a66d4990ec83ac90" providerId="LiveId" clId="{B8F8FD6E-A580-4560-9A35-B485F6649695}" dt="2021-07-15T18:26:08.093" v="6588" actId="571"/>
          <ac:spMkLst>
            <pc:docMk/>
            <pc:sldMk cId="183486007" sldId="455"/>
            <ac:spMk id="210" creationId="{618946D9-FC9E-40B1-981B-E04B5796FBCD}"/>
          </ac:spMkLst>
        </pc:spChg>
        <pc:spChg chg="add mod">
          <ac:chgData name="Minesh Patel" userId="a66d4990ec83ac90" providerId="LiveId" clId="{B8F8FD6E-A580-4560-9A35-B485F6649695}" dt="2021-07-15T18:26:08.093" v="6588" actId="571"/>
          <ac:spMkLst>
            <pc:docMk/>
            <pc:sldMk cId="183486007" sldId="455"/>
            <ac:spMk id="211" creationId="{D6172369-4D4B-48ED-87BF-C334199BAF59}"/>
          </ac:spMkLst>
        </pc:spChg>
        <pc:spChg chg="add mod ord">
          <ac:chgData name="Minesh Patel" userId="a66d4990ec83ac90" providerId="LiveId" clId="{B8F8FD6E-A580-4560-9A35-B485F6649695}" dt="2021-07-15T18:30:03.720" v="6649" actId="14100"/>
          <ac:spMkLst>
            <pc:docMk/>
            <pc:sldMk cId="183486007" sldId="455"/>
            <ac:spMk id="212" creationId="{41CD5B57-3D4A-4A1B-ADC4-A27B0DA157EF}"/>
          </ac:spMkLst>
        </pc:spChg>
        <pc:spChg chg="add del mod ord">
          <ac:chgData name="Minesh Patel" userId="a66d4990ec83ac90" providerId="LiveId" clId="{B8F8FD6E-A580-4560-9A35-B485F6649695}" dt="2021-07-15T18:29:50.085" v="6647" actId="478"/>
          <ac:spMkLst>
            <pc:docMk/>
            <pc:sldMk cId="183486007" sldId="455"/>
            <ac:spMk id="213" creationId="{1BFC3086-1BF4-4309-84E5-B1DBEE63FD27}"/>
          </ac:spMkLst>
        </pc:spChg>
        <pc:spChg chg="add mod ord">
          <ac:chgData name="Minesh Patel" userId="a66d4990ec83ac90" providerId="LiveId" clId="{B8F8FD6E-A580-4560-9A35-B485F6649695}" dt="2021-07-15T18:30:03.720" v="6649" actId="14100"/>
          <ac:spMkLst>
            <pc:docMk/>
            <pc:sldMk cId="183486007" sldId="455"/>
            <ac:spMk id="214" creationId="{BA9595A6-685C-4E8C-A899-C38600B6A9B0}"/>
          </ac:spMkLst>
        </pc:spChg>
        <pc:spChg chg="add del mod ord">
          <ac:chgData name="Minesh Patel" userId="a66d4990ec83ac90" providerId="LiveId" clId="{B8F8FD6E-A580-4560-9A35-B485F6649695}" dt="2021-07-15T18:29:50.085" v="6647" actId="478"/>
          <ac:spMkLst>
            <pc:docMk/>
            <pc:sldMk cId="183486007" sldId="455"/>
            <ac:spMk id="215" creationId="{6B9AC7F5-0384-41D3-95CD-B034CA850363}"/>
          </ac:spMkLst>
        </pc:spChg>
        <pc:spChg chg="add mod ord">
          <ac:chgData name="Minesh Patel" userId="a66d4990ec83ac90" providerId="LiveId" clId="{B8F8FD6E-A580-4560-9A35-B485F6649695}" dt="2021-07-15T18:30:03.720" v="6649" actId="14100"/>
          <ac:spMkLst>
            <pc:docMk/>
            <pc:sldMk cId="183486007" sldId="455"/>
            <ac:spMk id="216" creationId="{D4320A13-92E2-4C67-BCEB-4D988F547412}"/>
          </ac:spMkLst>
        </pc:spChg>
        <pc:spChg chg="add del mod ord">
          <ac:chgData name="Minesh Patel" userId="a66d4990ec83ac90" providerId="LiveId" clId="{B8F8FD6E-A580-4560-9A35-B485F6649695}" dt="2021-07-15T18:29:50.085" v="6647" actId="478"/>
          <ac:spMkLst>
            <pc:docMk/>
            <pc:sldMk cId="183486007" sldId="455"/>
            <ac:spMk id="217" creationId="{E45AF3A1-EAEA-4C3F-8DE1-46B8CF50CDB0}"/>
          </ac:spMkLst>
        </pc:spChg>
        <pc:spChg chg="add mod ord">
          <ac:chgData name="Minesh Patel" userId="a66d4990ec83ac90" providerId="LiveId" clId="{B8F8FD6E-A580-4560-9A35-B485F6649695}" dt="2021-07-15T18:30:03.720" v="6649" actId="14100"/>
          <ac:spMkLst>
            <pc:docMk/>
            <pc:sldMk cId="183486007" sldId="455"/>
            <ac:spMk id="218" creationId="{8E7F9EDE-FC4E-4770-A410-A14DEDC33C87}"/>
          </ac:spMkLst>
        </pc:spChg>
        <pc:spChg chg="add del mod ord">
          <ac:chgData name="Minesh Patel" userId="a66d4990ec83ac90" providerId="LiveId" clId="{B8F8FD6E-A580-4560-9A35-B485F6649695}" dt="2021-07-15T18:29:50.085" v="6647" actId="478"/>
          <ac:spMkLst>
            <pc:docMk/>
            <pc:sldMk cId="183486007" sldId="455"/>
            <ac:spMk id="219" creationId="{E3715007-5F36-42A0-A7F2-598CDAC6791D}"/>
          </ac:spMkLst>
        </pc:spChg>
        <pc:spChg chg="add mod">
          <ac:chgData name="Minesh Patel" userId="a66d4990ec83ac90" providerId="LiveId" clId="{B8F8FD6E-A580-4560-9A35-B485F6649695}" dt="2021-07-15T18:32:26.001" v="6682" actId="20577"/>
          <ac:spMkLst>
            <pc:docMk/>
            <pc:sldMk cId="183486007" sldId="455"/>
            <ac:spMk id="221" creationId="{5E1EC886-3480-4D22-9083-1E3B2589EB9F}"/>
          </ac:spMkLst>
        </pc:spChg>
        <pc:grpChg chg="del">
          <ac:chgData name="Minesh Patel" userId="a66d4990ec83ac90" providerId="LiveId" clId="{B8F8FD6E-A580-4560-9A35-B485F6649695}" dt="2021-07-15T13:52:43.670" v="2267" actId="478"/>
          <ac:grpSpMkLst>
            <pc:docMk/>
            <pc:sldMk cId="183486007" sldId="455"/>
            <ac:grpSpMk id="14" creationId="{B48CDAEB-960F-4450-A354-FD4BA7D22CE6}"/>
          </ac:grpSpMkLst>
        </pc:grpChg>
        <pc:cxnChg chg="add mod">
          <ac:chgData name="Minesh Patel" userId="a66d4990ec83ac90" providerId="LiveId" clId="{B8F8FD6E-A580-4560-9A35-B485F6649695}" dt="2021-07-15T18:32:19.453" v="6680" actId="14100"/>
          <ac:cxnSpMkLst>
            <pc:docMk/>
            <pc:sldMk cId="183486007" sldId="455"/>
            <ac:cxnSpMk id="12" creationId="{9D403FB7-6AA2-4D22-A9F1-8FB2E986A905}"/>
          </ac:cxnSpMkLst>
        </pc:cxnChg>
        <pc:cxnChg chg="add del mod">
          <ac:chgData name="Minesh Patel" userId="a66d4990ec83ac90" providerId="LiveId" clId="{B8F8FD6E-A580-4560-9A35-B485F6649695}" dt="2021-07-15T18:31:34.646" v="6675" actId="478"/>
          <ac:cxnSpMkLst>
            <pc:docMk/>
            <pc:sldMk cId="183486007" sldId="455"/>
            <ac:cxnSpMk id="23" creationId="{5B16A96E-CD92-4EDA-8DC6-F76479B5132A}"/>
          </ac:cxnSpMkLst>
        </pc:cxnChg>
        <pc:cxnChg chg="mod">
          <ac:chgData name="Minesh Patel" userId="a66d4990ec83ac90" providerId="LiveId" clId="{B8F8FD6E-A580-4560-9A35-B485F6649695}" dt="2021-07-15T13:52:43.670" v="2267" actId="478"/>
          <ac:cxnSpMkLst>
            <pc:docMk/>
            <pc:sldMk cId="183486007" sldId="455"/>
            <ac:cxnSpMk id="40" creationId="{2520A5A5-3605-4FF5-9DC5-D018806084FA}"/>
          </ac:cxnSpMkLst>
        </pc:cxnChg>
        <pc:cxnChg chg="mod">
          <ac:chgData name="Minesh Patel" userId="a66d4990ec83ac90" providerId="LiveId" clId="{B8F8FD6E-A580-4560-9A35-B485F6649695}" dt="2021-07-15T13:52:43.670" v="2267" actId="478"/>
          <ac:cxnSpMkLst>
            <pc:docMk/>
            <pc:sldMk cId="183486007" sldId="455"/>
            <ac:cxnSpMk id="41" creationId="{1736E87B-D95C-45A2-A2DB-93FB502272F4}"/>
          </ac:cxnSpMkLst>
        </pc:cxnChg>
        <pc:cxnChg chg="mod">
          <ac:chgData name="Minesh Patel" userId="a66d4990ec83ac90" providerId="LiveId" clId="{B8F8FD6E-A580-4560-9A35-B485F6649695}" dt="2021-07-15T13:52:43.670" v="2267" actId="478"/>
          <ac:cxnSpMkLst>
            <pc:docMk/>
            <pc:sldMk cId="183486007" sldId="455"/>
            <ac:cxnSpMk id="42" creationId="{B994BC0E-0511-4AD8-8DD2-FCD1B4B8E7FB}"/>
          </ac:cxnSpMkLst>
        </pc:cxnChg>
        <pc:cxnChg chg="mod">
          <ac:chgData name="Minesh Patel" userId="a66d4990ec83ac90" providerId="LiveId" clId="{B8F8FD6E-A580-4560-9A35-B485F6649695}" dt="2021-07-15T13:52:43.670" v="2267" actId="478"/>
          <ac:cxnSpMkLst>
            <pc:docMk/>
            <pc:sldMk cId="183486007" sldId="455"/>
            <ac:cxnSpMk id="43" creationId="{4BB8B434-A19F-4CE0-AF6C-1979E64DABBE}"/>
          </ac:cxnSpMkLst>
        </pc:cxnChg>
        <pc:cxnChg chg="add del mod">
          <ac:chgData name="Minesh Patel" userId="a66d4990ec83ac90" providerId="LiveId" clId="{B8F8FD6E-A580-4560-9A35-B485F6649695}" dt="2021-07-15T18:28:28.660" v="6631" actId="478"/>
          <ac:cxnSpMkLst>
            <pc:docMk/>
            <pc:sldMk cId="183486007" sldId="455"/>
            <ac:cxnSpMk id="220" creationId="{1ED03BD2-9ECF-4E9A-AF07-47F4E366FB0B}"/>
          </ac:cxnSpMkLst>
        </pc:cxnChg>
        <pc:cxnChg chg="add mod">
          <ac:chgData name="Minesh Patel" userId="a66d4990ec83ac90" providerId="LiveId" clId="{B8F8FD6E-A580-4560-9A35-B485F6649695}" dt="2021-07-15T18:32:12.315" v="6678" actId="14100"/>
          <ac:cxnSpMkLst>
            <pc:docMk/>
            <pc:sldMk cId="183486007" sldId="455"/>
            <ac:cxnSpMk id="222" creationId="{0182F9FF-6E51-4E2D-B910-FD346409B37F}"/>
          </ac:cxnSpMkLst>
        </pc:cxnChg>
      </pc:sldChg>
      <pc:sldChg chg="delSp modSp add del mod ord">
        <pc:chgData name="Minesh Patel" userId="a66d4990ec83ac90" providerId="LiveId" clId="{B8F8FD6E-A580-4560-9A35-B485F6649695}" dt="2021-07-15T14:28:29.822" v="3407" actId="47"/>
        <pc:sldMkLst>
          <pc:docMk/>
          <pc:sldMk cId="1860054268" sldId="456"/>
        </pc:sldMkLst>
        <pc:spChg chg="mod">
          <ac:chgData name="Minesh Patel" userId="a66d4990ec83ac90" providerId="LiveId" clId="{B8F8FD6E-A580-4560-9A35-B485F6649695}" dt="2021-07-15T14:18:33.682" v="2833" actId="20577"/>
          <ac:spMkLst>
            <pc:docMk/>
            <pc:sldMk cId="1860054268" sldId="456"/>
            <ac:spMk id="2" creationId="{00000000-0000-0000-0000-000000000000}"/>
          </ac:spMkLst>
        </pc:spChg>
        <pc:spChg chg="mod">
          <ac:chgData name="Minesh Patel" userId="a66d4990ec83ac90" providerId="LiveId" clId="{B8F8FD6E-A580-4560-9A35-B485F6649695}" dt="2021-07-15T14:19:39.817" v="2996" actId="207"/>
          <ac:spMkLst>
            <pc:docMk/>
            <pc:sldMk cId="1860054268" sldId="456"/>
            <ac:spMk id="6" creationId="{6C61E60C-80FA-4E55-8D68-AE71C8A36D6A}"/>
          </ac:spMkLst>
        </pc:spChg>
        <pc:spChg chg="del mod">
          <ac:chgData name="Minesh Patel" userId="a66d4990ec83ac90" providerId="LiveId" clId="{B8F8FD6E-A580-4560-9A35-B485F6649695}" dt="2021-07-15T14:19:45.549" v="2998" actId="478"/>
          <ac:spMkLst>
            <pc:docMk/>
            <pc:sldMk cId="1860054268" sldId="456"/>
            <ac:spMk id="27" creationId="{487D4AC0-449A-4034-B38E-D00FECBA7D93}"/>
          </ac:spMkLst>
        </pc:spChg>
        <pc:spChg chg="del mod">
          <ac:chgData name="Minesh Patel" userId="a66d4990ec83ac90" providerId="LiveId" clId="{B8F8FD6E-A580-4560-9A35-B485F6649695}" dt="2021-07-15T14:19:45.549" v="2998" actId="478"/>
          <ac:spMkLst>
            <pc:docMk/>
            <pc:sldMk cId="1860054268" sldId="456"/>
            <ac:spMk id="28" creationId="{D278B66F-F01B-4CF5-833E-D2ECBB687B6F}"/>
          </ac:spMkLst>
        </pc:spChg>
        <pc:spChg chg="del mod">
          <ac:chgData name="Minesh Patel" userId="a66d4990ec83ac90" providerId="LiveId" clId="{B8F8FD6E-A580-4560-9A35-B485F6649695}" dt="2021-07-15T14:19:45.549" v="2998" actId="478"/>
          <ac:spMkLst>
            <pc:docMk/>
            <pc:sldMk cId="1860054268" sldId="456"/>
            <ac:spMk id="29" creationId="{76372859-7A24-4418-831A-CF64DF39B2B6}"/>
          </ac:spMkLst>
        </pc:spChg>
        <pc:spChg chg="del">
          <ac:chgData name="Minesh Patel" userId="a66d4990ec83ac90" providerId="LiveId" clId="{B8F8FD6E-A580-4560-9A35-B485F6649695}" dt="2021-07-15T14:19:43.773" v="2997" actId="478"/>
          <ac:spMkLst>
            <pc:docMk/>
            <pc:sldMk cId="1860054268" sldId="456"/>
            <ac:spMk id="32" creationId="{902C17C7-526A-42A1-8696-6F6EC5E45A61}"/>
          </ac:spMkLst>
        </pc:spChg>
        <pc:spChg chg="del mod">
          <ac:chgData name="Minesh Patel" userId="a66d4990ec83ac90" providerId="LiveId" clId="{B8F8FD6E-A580-4560-9A35-B485F6649695}" dt="2021-07-15T14:19:45.549" v="2998" actId="478"/>
          <ac:spMkLst>
            <pc:docMk/>
            <pc:sldMk cId="1860054268" sldId="456"/>
            <ac:spMk id="34" creationId="{609AB484-0C97-4EC0-9160-1638DD1C1DC6}"/>
          </ac:spMkLst>
        </pc:spChg>
        <pc:spChg chg="del mod">
          <ac:chgData name="Minesh Patel" userId="a66d4990ec83ac90" providerId="LiveId" clId="{B8F8FD6E-A580-4560-9A35-B485F6649695}" dt="2021-07-15T14:19:45.549" v="2998" actId="478"/>
          <ac:spMkLst>
            <pc:docMk/>
            <pc:sldMk cId="1860054268" sldId="456"/>
            <ac:spMk id="35" creationId="{05D4A9CA-F299-4D76-8CBD-ECF7AFABCB3C}"/>
          </ac:spMkLst>
        </pc:spChg>
        <pc:spChg chg="del mod">
          <ac:chgData name="Minesh Patel" userId="a66d4990ec83ac90" providerId="LiveId" clId="{B8F8FD6E-A580-4560-9A35-B485F6649695}" dt="2021-07-15T14:19:45.549" v="2998" actId="478"/>
          <ac:spMkLst>
            <pc:docMk/>
            <pc:sldMk cId="1860054268" sldId="456"/>
            <ac:spMk id="44" creationId="{B1EF1CDC-105D-4D6B-9358-A4BBC251036C}"/>
          </ac:spMkLst>
        </pc:spChg>
        <pc:spChg chg="del mod">
          <ac:chgData name="Minesh Patel" userId="a66d4990ec83ac90" providerId="LiveId" clId="{B8F8FD6E-A580-4560-9A35-B485F6649695}" dt="2021-07-15T14:19:45.549" v="2998" actId="478"/>
          <ac:spMkLst>
            <pc:docMk/>
            <pc:sldMk cId="1860054268" sldId="456"/>
            <ac:spMk id="45" creationId="{B28F44DB-FB8A-429B-B008-443BECE9EB13}"/>
          </ac:spMkLst>
        </pc:spChg>
        <pc:spChg chg="del mod">
          <ac:chgData name="Minesh Patel" userId="a66d4990ec83ac90" providerId="LiveId" clId="{B8F8FD6E-A580-4560-9A35-B485F6649695}" dt="2021-07-15T14:19:46.925" v="2999" actId="478"/>
          <ac:spMkLst>
            <pc:docMk/>
            <pc:sldMk cId="1860054268" sldId="456"/>
            <ac:spMk id="46" creationId="{932D0695-7226-44BD-9FBD-241265BC39B5}"/>
          </ac:spMkLst>
        </pc:spChg>
        <pc:spChg chg="del mod">
          <ac:chgData name="Minesh Patel" userId="a66d4990ec83ac90" providerId="LiveId" clId="{B8F8FD6E-A580-4560-9A35-B485F6649695}" dt="2021-07-15T14:19:46.925" v="2999" actId="478"/>
          <ac:spMkLst>
            <pc:docMk/>
            <pc:sldMk cId="1860054268" sldId="456"/>
            <ac:spMk id="47" creationId="{B7940047-0E5A-47FC-B135-DB5ECCCC34D6}"/>
          </ac:spMkLst>
        </pc:spChg>
      </pc:sldChg>
      <pc:sldChg chg="modSp add del mod">
        <pc:chgData name="Minesh Patel" userId="a66d4990ec83ac90" providerId="LiveId" clId="{B8F8FD6E-A580-4560-9A35-B485F6649695}" dt="2021-07-15T14:12:52.296" v="2721" actId="47"/>
        <pc:sldMkLst>
          <pc:docMk/>
          <pc:sldMk cId="3239092445" sldId="456"/>
        </pc:sldMkLst>
        <pc:spChg chg="mod">
          <ac:chgData name="Minesh Patel" userId="a66d4990ec83ac90" providerId="LiveId" clId="{B8F8FD6E-A580-4560-9A35-B485F6649695}" dt="2021-07-15T14:12:39.261" v="2719" actId="20577"/>
          <ac:spMkLst>
            <pc:docMk/>
            <pc:sldMk cId="3239092445" sldId="456"/>
            <ac:spMk id="2" creationId="{00000000-0000-0000-0000-000000000000}"/>
          </ac:spMkLst>
        </pc:spChg>
      </pc:sldChg>
      <pc:sldChg chg="addSp delSp modSp add mod">
        <pc:chgData name="Minesh Patel" userId="a66d4990ec83ac90" providerId="LiveId" clId="{B8F8FD6E-A580-4560-9A35-B485F6649695}" dt="2021-07-15T18:33:50.260" v="6807" actId="20577"/>
        <pc:sldMkLst>
          <pc:docMk/>
          <pc:sldMk cId="1057542308" sldId="457"/>
        </pc:sldMkLst>
        <pc:spChg chg="mod">
          <ac:chgData name="Minesh Patel" userId="a66d4990ec83ac90" providerId="LiveId" clId="{B8F8FD6E-A580-4560-9A35-B485F6649695}" dt="2021-07-15T18:16:01.410" v="6289" actId="20577"/>
          <ac:spMkLst>
            <pc:docMk/>
            <pc:sldMk cId="1057542308" sldId="457"/>
            <ac:spMk id="2" creationId="{00000000-0000-0000-0000-000000000000}"/>
          </ac:spMkLst>
        </pc:spChg>
        <pc:spChg chg="mod">
          <ac:chgData name="Minesh Patel" userId="a66d4990ec83ac90" providerId="LiveId" clId="{B8F8FD6E-A580-4560-9A35-B485F6649695}" dt="2021-07-15T14:25:19.027" v="3345" actId="1076"/>
          <ac:spMkLst>
            <pc:docMk/>
            <pc:sldMk cId="1057542308" sldId="457"/>
            <ac:spMk id="4" creationId="{E8A89F97-AFCF-4A8D-B37F-4048D2B5783D}"/>
          </ac:spMkLst>
        </pc:spChg>
        <pc:spChg chg="add del mod">
          <ac:chgData name="Minesh Patel" userId="a66d4990ec83ac90" providerId="LiveId" clId="{B8F8FD6E-A580-4560-9A35-B485F6649695}" dt="2021-07-15T14:22:09.325" v="3216" actId="478"/>
          <ac:spMkLst>
            <pc:docMk/>
            <pc:sldMk cId="1057542308" sldId="457"/>
            <ac:spMk id="5" creationId="{8DA15A05-1593-4D18-BB4B-C5A4D4E060CD}"/>
          </ac:spMkLst>
        </pc:spChg>
        <pc:spChg chg="mod">
          <ac:chgData name="Minesh Patel" userId="a66d4990ec83ac90" providerId="LiveId" clId="{B8F8FD6E-A580-4560-9A35-B485F6649695}" dt="2021-07-15T18:33:50.260" v="6807" actId="20577"/>
          <ac:spMkLst>
            <pc:docMk/>
            <pc:sldMk cId="1057542308" sldId="457"/>
            <ac:spMk id="6" creationId="{6C61E60C-80FA-4E55-8D68-AE71C8A36D6A}"/>
          </ac:spMkLst>
        </pc:spChg>
        <pc:spChg chg="add mod">
          <ac:chgData name="Minesh Patel" userId="a66d4990ec83ac90" providerId="LiveId" clId="{B8F8FD6E-A580-4560-9A35-B485F6649695}" dt="2021-07-15T14:24:43.600" v="3309" actId="1076"/>
          <ac:spMkLst>
            <pc:docMk/>
            <pc:sldMk cId="1057542308" sldId="457"/>
            <ac:spMk id="7" creationId="{35280ECC-AEB6-49D4-990D-D37F67492F22}"/>
          </ac:spMkLst>
        </pc:spChg>
        <pc:spChg chg="add mod">
          <ac:chgData name="Minesh Patel" userId="a66d4990ec83ac90" providerId="LiveId" clId="{B8F8FD6E-A580-4560-9A35-B485F6649695}" dt="2021-07-15T14:24:43.600" v="3309" actId="1076"/>
          <ac:spMkLst>
            <pc:docMk/>
            <pc:sldMk cId="1057542308" sldId="457"/>
            <ac:spMk id="8" creationId="{8E278BF9-4D4B-459C-BCF4-54BAFBB908ED}"/>
          </ac:spMkLst>
        </pc:spChg>
        <pc:spChg chg="add mod">
          <ac:chgData name="Minesh Patel" userId="a66d4990ec83ac90" providerId="LiveId" clId="{B8F8FD6E-A580-4560-9A35-B485F6649695}" dt="2021-07-15T14:24:43.600" v="3309" actId="1076"/>
          <ac:spMkLst>
            <pc:docMk/>
            <pc:sldMk cId="1057542308" sldId="457"/>
            <ac:spMk id="9" creationId="{5895A9AA-E147-44C8-A4D8-A2BA7450308E}"/>
          </ac:spMkLst>
        </pc:spChg>
        <pc:spChg chg="add mod">
          <ac:chgData name="Minesh Patel" userId="a66d4990ec83ac90" providerId="LiveId" clId="{B8F8FD6E-A580-4560-9A35-B485F6649695}" dt="2021-07-15T14:24:43.600" v="3309" actId="1076"/>
          <ac:spMkLst>
            <pc:docMk/>
            <pc:sldMk cId="1057542308" sldId="457"/>
            <ac:spMk id="10" creationId="{352C5DB0-6095-49B2-B75C-F0035238F181}"/>
          </ac:spMkLst>
        </pc:spChg>
        <pc:spChg chg="add mod">
          <ac:chgData name="Minesh Patel" userId="a66d4990ec83ac90" providerId="LiveId" clId="{B8F8FD6E-A580-4560-9A35-B485F6649695}" dt="2021-07-15T14:24:43.600" v="3309" actId="1076"/>
          <ac:spMkLst>
            <pc:docMk/>
            <pc:sldMk cId="1057542308" sldId="457"/>
            <ac:spMk id="13" creationId="{3041E2D6-3415-4294-A01F-DD48D6BD2915}"/>
          </ac:spMkLst>
        </pc:spChg>
        <pc:spChg chg="add mod">
          <ac:chgData name="Minesh Patel" userId="a66d4990ec83ac90" providerId="LiveId" clId="{B8F8FD6E-A580-4560-9A35-B485F6649695}" dt="2021-07-15T14:24:43.600" v="3309" actId="1076"/>
          <ac:spMkLst>
            <pc:docMk/>
            <pc:sldMk cId="1057542308" sldId="457"/>
            <ac:spMk id="14" creationId="{9B819610-352F-4749-B715-D71AF11A3D30}"/>
          </ac:spMkLst>
        </pc:spChg>
        <pc:spChg chg="add mod">
          <ac:chgData name="Minesh Patel" userId="a66d4990ec83ac90" providerId="LiveId" clId="{B8F8FD6E-A580-4560-9A35-B485F6649695}" dt="2021-07-15T14:24:43.600" v="3309" actId="1076"/>
          <ac:spMkLst>
            <pc:docMk/>
            <pc:sldMk cId="1057542308" sldId="457"/>
            <ac:spMk id="15" creationId="{2342670F-34A2-4EC6-8E6A-1679729028F4}"/>
          </ac:spMkLst>
        </pc:spChg>
        <pc:spChg chg="add mod">
          <ac:chgData name="Minesh Patel" userId="a66d4990ec83ac90" providerId="LiveId" clId="{B8F8FD6E-A580-4560-9A35-B485F6649695}" dt="2021-07-15T14:24:43.600" v="3309" actId="1076"/>
          <ac:spMkLst>
            <pc:docMk/>
            <pc:sldMk cId="1057542308" sldId="457"/>
            <ac:spMk id="16" creationId="{A9C08AD8-96EE-40DC-A5E0-9DFAF9AA764D}"/>
          </ac:spMkLst>
        </pc:spChg>
        <pc:spChg chg="add mod">
          <ac:chgData name="Minesh Patel" userId="a66d4990ec83ac90" providerId="LiveId" clId="{B8F8FD6E-A580-4560-9A35-B485F6649695}" dt="2021-07-15T14:24:43.600" v="3309" actId="1076"/>
          <ac:spMkLst>
            <pc:docMk/>
            <pc:sldMk cId="1057542308" sldId="457"/>
            <ac:spMk id="17" creationId="{E6EF3932-8627-4DC7-8BA0-1DB7F7127A9C}"/>
          </ac:spMkLst>
        </pc:spChg>
        <pc:spChg chg="add mod">
          <ac:chgData name="Minesh Patel" userId="a66d4990ec83ac90" providerId="LiveId" clId="{B8F8FD6E-A580-4560-9A35-B485F6649695}" dt="2021-07-15T14:25:42.836" v="3353" actId="1076"/>
          <ac:spMkLst>
            <pc:docMk/>
            <pc:sldMk cId="1057542308" sldId="457"/>
            <ac:spMk id="20" creationId="{7DD0E190-0E30-4F08-8374-124BEFC0183F}"/>
          </ac:spMkLst>
        </pc:spChg>
        <pc:spChg chg="add mod">
          <ac:chgData name="Minesh Patel" userId="a66d4990ec83ac90" providerId="LiveId" clId="{B8F8FD6E-A580-4560-9A35-B485F6649695}" dt="2021-07-15T14:25:42.836" v="3353" actId="1076"/>
          <ac:spMkLst>
            <pc:docMk/>
            <pc:sldMk cId="1057542308" sldId="457"/>
            <ac:spMk id="21" creationId="{77C3518C-DF12-45F2-84A5-55D2E9A4F562}"/>
          </ac:spMkLst>
        </pc:spChg>
        <pc:spChg chg="add del mod">
          <ac:chgData name="Minesh Patel" userId="a66d4990ec83ac90" providerId="LiveId" clId="{B8F8FD6E-A580-4560-9A35-B485F6649695}" dt="2021-07-15T14:26:17.740" v="3360"/>
          <ac:spMkLst>
            <pc:docMk/>
            <pc:sldMk cId="1057542308" sldId="457"/>
            <ac:spMk id="28" creationId="{7F58E2F7-49A7-4942-994F-7B7510A072B1}"/>
          </ac:spMkLst>
        </pc:spChg>
        <pc:spChg chg="add mod">
          <ac:chgData name="Minesh Patel" userId="a66d4990ec83ac90" providerId="LiveId" clId="{B8F8FD6E-A580-4560-9A35-B485F6649695}" dt="2021-07-15T14:26:30.100" v="3387" actId="20577"/>
          <ac:spMkLst>
            <pc:docMk/>
            <pc:sldMk cId="1057542308" sldId="457"/>
            <ac:spMk id="29" creationId="{7B0B830C-457B-4549-9E14-944ECCA7B5EE}"/>
          </ac:spMkLst>
        </pc:spChg>
        <pc:spChg chg="add mod">
          <ac:chgData name="Minesh Patel" userId="a66d4990ec83ac90" providerId="LiveId" clId="{B8F8FD6E-A580-4560-9A35-B485F6649695}" dt="2021-07-15T14:26:35.085" v="3401" actId="20577"/>
          <ac:spMkLst>
            <pc:docMk/>
            <pc:sldMk cId="1057542308" sldId="457"/>
            <ac:spMk id="30" creationId="{879122F9-3092-470A-8AED-702972DF0643}"/>
          </ac:spMkLst>
        </pc:spChg>
        <pc:cxnChg chg="add mod">
          <ac:chgData name="Minesh Patel" userId="a66d4990ec83ac90" providerId="LiveId" clId="{B8F8FD6E-A580-4560-9A35-B485F6649695}" dt="2021-07-15T14:24:43.600" v="3309" actId="1076"/>
          <ac:cxnSpMkLst>
            <pc:docMk/>
            <pc:sldMk cId="1057542308" sldId="457"/>
            <ac:cxnSpMk id="11" creationId="{AFF659BA-0513-48CA-804D-350C848E56BE}"/>
          </ac:cxnSpMkLst>
        </pc:cxnChg>
        <pc:cxnChg chg="add mod">
          <ac:chgData name="Minesh Patel" userId="a66d4990ec83ac90" providerId="LiveId" clId="{B8F8FD6E-A580-4560-9A35-B485F6649695}" dt="2021-07-15T14:24:43.600" v="3309" actId="1076"/>
          <ac:cxnSpMkLst>
            <pc:docMk/>
            <pc:sldMk cId="1057542308" sldId="457"/>
            <ac:cxnSpMk id="18" creationId="{DBDA7C13-1255-495B-91A1-4337662B7956}"/>
          </ac:cxnSpMkLst>
        </pc:cxnChg>
        <pc:cxnChg chg="add mod">
          <ac:chgData name="Minesh Patel" userId="a66d4990ec83ac90" providerId="LiveId" clId="{B8F8FD6E-A580-4560-9A35-B485F6649695}" dt="2021-07-15T14:25:36.057" v="3350" actId="1582"/>
          <ac:cxnSpMkLst>
            <pc:docMk/>
            <pc:sldMk cId="1057542308" sldId="457"/>
            <ac:cxnSpMk id="23" creationId="{6E1D9969-E63E-4342-A662-CEE09A55E0F1}"/>
          </ac:cxnSpMkLst>
        </pc:cxnChg>
        <pc:cxnChg chg="add mod">
          <ac:chgData name="Minesh Patel" userId="a66d4990ec83ac90" providerId="LiveId" clId="{B8F8FD6E-A580-4560-9A35-B485F6649695}" dt="2021-07-15T14:25:39.969" v="3352" actId="14100"/>
          <ac:cxnSpMkLst>
            <pc:docMk/>
            <pc:sldMk cId="1057542308" sldId="457"/>
            <ac:cxnSpMk id="24" creationId="{11444DF7-78EE-46CD-88FB-9B3FB6602734}"/>
          </ac:cxnSpMkLst>
        </pc:cxnChg>
        <pc:cxnChg chg="add mod">
          <ac:chgData name="Minesh Patel" userId="a66d4990ec83ac90" providerId="LiveId" clId="{B8F8FD6E-A580-4560-9A35-B485F6649695}" dt="2021-07-15T14:26:13.128" v="3358"/>
          <ac:cxnSpMkLst>
            <pc:docMk/>
            <pc:sldMk cId="1057542308" sldId="457"/>
            <ac:cxnSpMk id="26" creationId="{EA0A17DE-E873-48C8-84AB-1594CA99751B}"/>
          </ac:cxnSpMkLst>
        </pc:cxnChg>
        <pc:cxnChg chg="add mod">
          <ac:chgData name="Minesh Patel" userId="a66d4990ec83ac90" providerId="LiveId" clId="{B8F8FD6E-A580-4560-9A35-B485F6649695}" dt="2021-07-15T14:26:39.789" v="3404" actId="14100"/>
          <ac:cxnSpMkLst>
            <pc:docMk/>
            <pc:sldMk cId="1057542308" sldId="457"/>
            <ac:cxnSpMk id="31" creationId="{E2ACC006-DF91-4F39-A9BF-A4A9319F7EAC}"/>
          </ac:cxnSpMkLst>
        </pc:cxnChg>
      </pc:sldChg>
      <pc:sldChg chg="modSp add del mod">
        <pc:chgData name="Minesh Patel" userId="a66d4990ec83ac90" providerId="LiveId" clId="{B8F8FD6E-A580-4560-9A35-B485F6649695}" dt="2021-07-15T14:21:12.781" v="3168" actId="47"/>
        <pc:sldMkLst>
          <pc:docMk/>
          <pc:sldMk cId="691946159" sldId="458"/>
        </pc:sldMkLst>
        <pc:spChg chg="mod">
          <ac:chgData name="Minesh Patel" userId="a66d4990ec83ac90" providerId="LiveId" clId="{B8F8FD6E-A580-4560-9A35-B485F6649695}" dt="2021-07-15T14:21:06.994" v="3167" actId="20577"/>
          <ac:spMkLst>
            <pc:docMk/>
            <pc:sldMk cId="691946159" sldId="458"/>
            <ac:spMk id="2" creationId="{00000000-0000-0000-0000-000000000000}"/>
          </ac:spMkLst>
        </pc:spChg>
      </pc:sldChg>
      <pc:sldChg chg="add">
        <pc:chgData name="Minesh Patel" userId="a66d4990ec83ac90" providerId="LiveId" clId="{B8F8FD6E-A580-4560-9A35-B485F6649695}" dt="2021-07-15T18:11:14.780" v="6155"/>
        <pc:sldMkLst>
          <pc:docMk/>
          <pc:sldMk cId="1354698089" sldId="458"/>
        </pc:sldMkLst>
      </pc:sldChg>
      <pc:sldChg chg="addSp delSp modSp add del mod">
        <pc:chgData name="Minesh Patel" userId="a66d4990ec83ac90" providerId="LiveId" clId="{B8F8FD6E-A580-4560-9A35-B485F6649695}" dt="2021-07-15T18:11:09.795" v="6153" actId="2696"/>
        <pc:sldMkLst>
          <pc:docMk/>
          <pc:sldMk cId="3895803505" sldId="458"/>
        </pc:sldMkLst>
        <pc:spChg chg="mod">
          <ac:chgData name="Minesh Patel" userId="a66d4990ec83ac90" providerId="LiveId" clId="{B8F8FD6E-A580-4560-9A35-B485F6649695}" dt="2021-07-15T18:10:44.963" v="6124" actId="20577"/>
          <ac:spMkLst>
            <pc:docMk/>
            <pc:sldMk cId="3895803505" sldId="458"/>
            <ac:spMk id="2" creationId="{00000000-0000-0000-0000-000000000000}"/>
          </ac:spMkLst>
        </pc:spChg>
        <pc:spChg chg="add mod">
          <ac:chgData name="Minesh Patel" userId="a66d4990ec83ac90" providerId="LiveId" clId="{B8F8FD6E-A580-4560-9A35-B485F6649695}" dt="2021-07-15T17:47:11.281" v="5382" actId="20577"/>
          <ac:spMkLst>
            <pc:docMk/>
            <pc:sldMk cId="3895803505" sldId="458"/>
            <ac:spMk id="3" creationId="{94E85699-F659-4212-8204-AFB1209E569C}"/>
          </ac:spMkLst>
        </pc:spChg>
        <pc:spChg chg="add del mod">
          <ac:chgData name="Minesh Patel" userId="a66d4990ec83ac90" providerId="LiveId" clId="{B8F8FD6E-A580-4560-9A35-B485F6649695}" dt="2021-07-15T15:15:38.911" v="4705" actId="478"/>
          <ac:spMkLst>
            <pc:docMk/>
            <pc:sldMk cId="3895803505" sldId="458"/>
            <ac:spMk id="5" creationId="{1DF162B3-DD38-4B82-833F-7977F05C9571}"/>
          </ac:spMkLst>
        </pc:spChg>
        <pc:spChg chg="mod">
          <ac:chgData name="Minesh Patel" userId="a66d4990ec83ac90" providerId="LiveId" clId="{B8F8FD6E-A580-4560-9A35-B485F6649695}" dt="2021-07-15T17:46:58.083" v="5368" actId="6549"/>
          <ac:spMkLst>
            <pc:docMk/>
            <pc:sldMk cId="3895803505" sldId="458"/>
            <ac:spMk id="6" creationId="{6C61E60C-80FA-4E55-8D68-AE71C8A36D6A}"/>
          </ac:spMkLst>
        </pc:spChg>
        <pc:spChg chg="add del mod">
          <ac:chgData name="Minesh Patel" userId="a66d4990ec83ac90" providerId="LiveId" clId="{B8F8FD6E-A580-4560-9A35-B485F6649695}" dt="2021-07-15T14:56:56.286" v="4588" actId="478"/>
          <ac:spMkLst>
            <pc:docMk/>
            <pc:sldMk cId="3895803505" sldId="458"/>
            <ac:spMk id="15" creationId="{E4445882-F4CE-44C7-B43E-F529C3EC0BCC}"/>
          </ac:spMkLst>
        </pc:spChg>
        <pc:spChg chg="add mod">
          <ac:chgData name="Minesh Patel" userId="a66d4990ec83ac90" providerId="LiveId" clId="{B8F8FD6E-A580-4560-9A35-B485F6649695}" dt="2021-07-15T15:18:18.026" v="4784" actId="21"/>
          <ac:spMkLst>
            <pc:docMk/>
            <pc:sldMk cId="3895803505" sldId="458"/>
            <ac:spMk id="16" creationId="{37422321-DDE3-44C4-B5D2-4B6D5E967202}"/>
          </ac:spMkLst>
        </pc:spChg>
        <pc:spChg chg="add mod">
          <ac:chgData name="Minesh Patel" userId="a66d4990ec83ac90" providerId="LiveId" clId="{B8F8FD6E-A580-4560-9A35-B485F6649695}" dt="2021-07-15T17:39:41.884" v="5346" actId="1076"/>
          <ac:spMkLst>
            <pc:docMk/>
            <pc:sldMk cId="3895803505" sldId="458"/>
            <ac:spMk id="19" creationId="{6995144F-35F1-486C-9A66-7CBC48E8A453}"/>
          </ac:spMkLst>
        </pc:spChg>
        <pc:spChg chg="add mod">
          <ac:chgData name="Minesh Patel" userId="a66d4990ec83ac90" providerId="LiveId" clId="{B8F8FD6E-A580-4560-9A35-B485F6649695}" dt="2021-07-15T17:39:41.813" v="5344" actId="20577"/>
          <ac:spMkLst>
            <pc:docMk/>
            <pc:sldMk cId="3895803505" sldId="458"/>
            <ac:spMk id="20" creationId="{AD84C97B-FA0D-49E2-B5FA-F35D65047BA9}"/>
          </ac:spMkLst>
        </pc:spChg>
        <pc:spChg chg="add mod">
          <ac:chgData name="Minesh Patel" userId="a66d4990ec83ac90" providerId="LiveId" clId="{B8F8FD6E-A580-4560-9A35-B485F6649695}" dt="2021-07-15T17:39:41.838" v="5345" actId="1076"/>
          <ac:spMkLst>
            <pc:docMk/>
            <pc:sldMk cId="3895803505" sldId="458"/>
            <ac:spMk id="21" creationId="{87E683BA-3367-46AE-984B-644E0C3ED36B}"/>
          </ac:spMkLst>
        </pc:spChg>
        <pc:spChg chg="add del mod">
          <ac:chgData name="Minesh Patel" userId="a66d4990ec83ac90" providerId="LiveId" clId="{B8F8FD6E-A580-4560-9A35-B485F6649695}" dt="2021-07-15T17:38:36.610" v="5307" actId="478"/>
          <ac:spMkLst>
            <pc:docMk/>
            <pc:sldMk cId="3895803505" sldId="458"/>
            <ac:spMk id="22" creationId="{8EB0F864-28D8-4E43-AD1C-1BAFE19CEA0A}"/>
          </ac:spMkLst>
        </pc:spChg>
        <pc:spChg chg="add del mod">
          <ac:chgData name="Minesh Patel" userId="a66d4990ec83ac90" providerId="LiveId" clId="{B8F8FD6E-A580-4560-9A35-B485F6649695}" dt="2021-07-15T17:39:41.198" v="5339" actId="478"/>
          <ac:spMkLst>
            <pc:docMk/>
            <pc:sldMk cId="3895803505" sldId="458"/>
            <ac:spMk id="23" creationId="{B0CF6E72-4965-4BDC-B3E8-30C8096961DC}"/>
          </ac:spMkLst>
        </pc:spChg>
        <pc:spChg chg="add del mod">
          <ac:chgData name="Minesh Patel" userId="a66d4990ec83ac90" providerId="LiveId" clId="{B8F8FD6E-A580-4560-9A35-B485F6649695}" dt="2021-07-15T17:38:36.610" v="5307" actId="478"/>
          <ac:spMkLst>
            <pc:docMk/>
            <pc:sldMk cId="3895803505" sldId="458"/>
            <ac:spMk id="24" creationId="{31ED10A7-BFB5-4838-BDA6-D564FA0D3E9F}"/>
          </ac:spMkLst>
        </pc:spChg>
        <pc:spChg chg="add del mod">
          <ac:chgData name="Minesh Patel" userId="a66d4990ec83ac90" providerId="LiveId" clId="{B8F8FD6E-A580-4560-9A35-B485F6649695}" dt="2021-07-15T17:38:36.610" v="5307" actId="478"/>
          <ac:spMkLst>
            <pc:docMk/>
            <pc:sldMk cId="3895803505" sldId="458"/>
            <ac:spMk id="25" creationId="{E562EFBC-681B-45A1-BFB3-862B63702EC3}"/>
          </ac:spMkLst>
        </pc:spChg>
        <pc:spChg chg="add del mod">
          <ac:chgData name="Minesh Patel" userId="a66d4990ec83ac90" providerId="LiveId" clId="{B8F8FD6E-A580-4560-9A35-B485F6649695}" dt="2021-07-15T17:38:36.610" v="5307" actId="478"/>
          <ac:spMkLst>
            <pc:docMk/>
            <pc:sldMk cId="3895803505" sldId="458"/>
            <ac:spMk id="26" creationId="{2387BC66-B138-47FF-ABB7-543AF896D1D7}"/>
          </ac:spMkLst>
        </pc:spChg>
        <pc:spChg chg="del">
          <ac:chgData name="Minesh Patel" userId="a66d4990ec83ac90" providerId="LiveId" clId="{B8F8FD6E-A580-4560-9A35-B485F6649695}" dt="2021-07-15T14:56:27.311" v="4499" actId="478"/>
          <ac:spMkLst>
            <pc:docMk/>
            <pc:sldMk cId="3895803505" sldId="458"/>
            <ac:spMk id="27" creationId="{487D4AC0-449A-4034-B38E-D00FECBA7D93}"/>
          </ac:spMkLst>
        </pc:spChg>
        <pc:spChg chg="del">
          <ac:chgData name="Minesh Patel" userId="a66d4990ec83ac90" providerId="LiveId" clId="{B8F8FD6E-A580-4560-9A35-B485F6649695}" dt="2021-07-15T14:56:27.311" v="4499" actId="478"/>
          <ac:spMkLst>
            <pc:docMk/>
            <pc:sldMk cId="3895803505" sldId="458"/>
            <ac:spMk id="28" creationId="{D278B66F-F01B-4CF5-833E-D2ECBB687B6F}"/>
          </ac:spMkLst>
        </pc:spChg>
        <pc:spChg chg="del">
          <ac:chgData name="Minesh Patel" userId="a66d4990ec83ac90" providerId="LiveId" clId="{B8F8FD6E-A580-4560-9A35-B485F6649695}" dt="2021-07-15T14:56:27.311" v="4499" actId="478"/>
          <ac:spMkLst>
            <pc:docMk/>
            <pc:sldMk cId="3895803505" sldId="458"/>
            <ac:spMk id="29" creationId="{76372859-7A24-4418-831A-CF64DF39B2B6}"/>
          </ac:spMkLst>
        </pc:spChg>
        <pc:spChg chg="add del mod">
          <ac:chgData name="Minesh Patel" userId="a66d4990ec83ac90" providerId="LiveId" clId="{B8F8FD6E-A580-4560-9A35-B485F6649695}" dt="2021-07-15T17:38:36.610" v="5307" actId="478"/>
          <ac:spMkLst>
            <pc:docMk/>
            <pc:sldMk cId="3895803505" sldId="458"/>
            <ac:spMk id="30" creationId="{7F9E4075-8546-4CDB-95D2-E1F8C7C2710E}"/>
          </ac:spMkLst>
        </pc:spChg>
        <pc:spChg chg="add del mod">
          <ac:chgData name="Minesh Patel" userId="a66d4990ec83ac90" providerId="LiveId" clId="{B8F8FD6E-A580-4560-9A35-B485F6649695}" dt="2021-07-15T17:38:36.610" v="5307" actId="478"/>
          <ac:spMkLst>
            <pc:docMk/>
            <pc:sldMk cId="3895803505" sldId="458"/>
            <ac:spMk id="31" creationId="{C4F8C187-ED92-4FBF-8E3E-6C59BDEF8B62}"/>
          </ac:spMkLst>
        </pc:spChg>
        <pc:spChg chg="del">
          <ac:chgData name="Minesh Patel" userId="a66d4990ec83ac90" providerId="LiveId" clId="{B8F8FD6E-A580-4560-9A35-B485F6649695}" dt="2021-07-15T14:56:27.311" v="4499" actId="478"/>
          <ac:spMkLst>
            <pc:docMk/>
            <pc:sldMk cId="3895803505" sldId="458"/>
            <ac:spMk id="32" creationId="{902C17C7-526A-42A1-8696-6F6EC5E45A61}"/>
          </ac:spMkLst>
        </pc:spChg>
        <pc:spChg chg="add del mod">
          <ac:chgData name="Minesh Patel" userId="a66d4990ec83ac90" providerId="LiveId" clId="{B8F8FD6E-A580-4560-9A35-B485F6649695}" dt="2021-07-15T17:38:36.610" v="5307" actId="478"/>
          <ac:spMkLst>
            <pc:docMk/>
            <pc:sldMk cId="3895803505" sldId="458"/>
            <ac:spMk id="33" creationId="{EF68F19E-D756-416A-8FF8-5AFA064C716F}"/>
          </ac:spMkLst>
        </pc:spChg>
        <pc:spChg chg="del">
          <ac:chgData name="Minesh Patel" userId="a66d4990ec83ac90" providerId="LiveId" clId="{B8F8FD6E-A580-4560-9A35-B485F6649695}" dt="2021-07-15T14:56:27.311" v="4499" actId="478"/>
          <ac:spMkLst>
            <pc:docMk/>
            <pc:sldMk cId="3895803505" sldId="458"/>
            <ac:spMk id="34" creationId="{609AB484-0C97-4EC0-9160-1638DD1C1DC6}"/>
          </ac:spMkLst>
        </pc:spChg>
        <pc:spChg chg="del">
          <ac:chgData name="Minesh Patel" userId="a66d4990ec83ac90" providerId="LiveId" clId="{B8F8FD6E-A580-4560-9A35-B485F6649695}" dt="2021-07-15T14:56:27.311" v="4499" actId="478"/>
          <ac:spMkLst>
            <pc:docMk/>
            <pc:sldMk cId="3895803505" sldId="458"/>
            <ac:spMk id="35" creationId="{05D4A9CA-F299-4D76-8CBD-ECF7AFABCB3C}"/>
          </ac:spMkLst>
        </pc:spChg>
        <pc:spChg chg="add del mod">
          <ac:chgData name="Minesh Patel" userId="a66d4990ec83ac90" providerId="LiveId" clId="{B8F8FD6E-A580-4560-9A35-B485F6649695}" dt="2021-07-15T17:41:01.399" v="5347" actId="21"/>
          <ac:spMkLst>
            <pc:docMk/>
            <pc:sldMk cId="3895803505" sldId="458"/>
            <ac:spMk id="36" creationId="{6B9CE9E7-DBC7-40C7-9965-3696D1F50D16}"/>
          </ac:spMkLst>
        </pc:spChg>
        <pc:spChg chg="del">
          <ac:chgData name="Minesh Patel" userId="a66d4990ec83ac90" providerId="LiveId" clId="{B8F8FD6E-A580-4560-9A35-B485F6649695}" dt="2021-07-15T14:56:27.311" v="4499" actId="478"/>
          <ac:spMkLst>
            <pc:docMk/>
            <pc:sldMk cId="3895803505" sldId="458"/>
            <ac:spMk id="44" creationId="{B1EF1CDC-105D-4D6B-9358-A4BBC251036C}"/>
          </ac:spMkLst>
        </pc:spChg>
        <pc:spChg chg="del">
          <ac:chgData name="Minesh Patel" userId="a66d4990ec83ac90" providerId="LiveId" clId="{B8F8FD6E-A580-4560-9A35-B485F6649695}" dt="2021-07-15T14:56:27.311" v="4499" actId="478"/>
          <ac:spMkLst>
            <pc:docMk/>
            <pc:sldMk cId="3895803505" sldId="458"/>
            <ac:spMk id="45" creationId="{B28F44DB-FB8A-429B-B008-443BECE9EB13}"/>
          </ac:spMkLst>
        </pc:spChg>
        <pc:spChg chg="del">
          <ac:chgData name="Minesh Patel" userId="a66d4990ec83ac90" providerId="LiveId" clId="{B8F8FD6E-A580-4560-9A35-B485F6649695}" dt="2021-07-15T14:56:27.311" v="4499" actId="478"/>
          <ac:spMkLst>
            <pc:docMk/>
            <pc:sldMk cId="3895803505" sldId="458"/>
            <ac:spMk id="46" creationId="{932D0695-7226-44BD-9FBD-241265BC39B5}"/>
          </ac:spMkLst>
        </pc:spChg>
        <pc:spChg chg="del">
          <ac:chgData name="Minesh Patel" userId="a66d4990ec83ac90" providerId="LiveId" clId="{B8F8FD6E-A580-4560-9A35-B485F6649695}" dt="2021-07-15T14:56:27.311" v="4499" actId="478"/>
          <ac:spMkLst>
            <pc:docMk/>
            <pc:sldMk cId="3895803505" sldId="458"/>
            <ac:spMk id="47" creationId="{B7940047-0E5A-47FC-B135-DB5ECCCC34D6}"/>
          </ac:spMkLst>
        </pc:spChg>
      </pc:sldChg>
      <pc:sldChg chg="addSp delSp modSp add mod ord">
        <pc:chgData name="Minesh Patel" userId="a66d4990ec83ac90" providerId="LiveId" clId="{B8F8FD6E-A580-4560-9A35-B485F6649695}" dt="2021-07-15T19:02:39.967" v="8012" actId="20577"/>
        <pc:sldMkLst>
          <pc:docMk/>
          <pc:sldMk cId="899232425" sldId="459"/>
        </pc:sldMkLst>
        <pc:spChg chg="add del mod">
          <ac:chgData name="Minesh Patel" userId="a66d4990ec83ac90" providerId="LiveId" clId="{B8F8FD6E-A580-4560-9A35-B485F6649695}" dt="2021-07-15T18:02:53.729" v="5835"/>
          <ac:spMkLst>
            <pc:docMk/>
            <pc:sldMk cId="899232425" sldId="459"/>
            <ac:spMk id="5" creationId="{03CDC42A-15FA-4FF1-9C55-50E85D22061E}"/>
          </ac:spMkLst>
        </pc:spChg>
        <pc:spChg chg="add mod">
          <ac:chgData name="Minesh Patel" userId="a66d4990ec83ac90" providerId="LiveId" clId="{B8F8FD6E-A580-4560-9A35-B485F6649695}" dt="2021-07-15T18:10:31.019" v="6108" actId="1076"/>
          <ac:spMkLst>
            <pc:docMk/>
            <pc:sldMk cId="899232425" sldId="459"/>
            <ac:spMk id="6" creationId="{197BB47F-F179-4E13-A40A-E26B5BFDFAAE}"/>
          </ac:spMkLst>
        </pc:spChg>
        <pc:spChg chg="add del mod">
          <ac:chgData name="Minesh Patel" userId="a66d4990ec83ac90" providerId="LiveId" clId="{B8F8FD6E-A580-4560-9A35-B485F6649695}" dt="2021-07-15T18:07:01.171" v="6035" actId="478"/>
          <ac:spMkLst>
            <pc:docMk/>
            <pc:sldMk cId="899232425" sldId="459"/>
            <ac:spMk id="7" creationId="{3F6B0412-C52C-4708-B4D5-3DA19CF3AA9F}"/>
          </ac:spMkLst>
        </pc:spChg>
        <pc:spChg chg="add mod">
          <ac:chgData name="Minesh Patel" userId="a66d4990ec83ac90" providerId="LiveId" clId="{B8F8FD6E-A580-4560-9A35-B485F6649695}" dt="2021-07-15T18:10:31.019" v="6108" actId="1076"/>
          <ac:spMkLst>
            <pc:docMk/>
            <pc:sldMk cId="899232425" sldId="459"/>
            <ac:spMk id="8" creationId="{E35C26BF-D8F3-4E61-AB78-35F14023F98E}"/>
          </ac:spMkLst>
        </pc:spChg>
        <pc:spChg chg="add mod">
          <ac:chgData name="Minesh Patel" userId="a66d4990ec83ac90" providerId="LiveId" clId="{B8F8FD6E-A580-4560-9A35-B485F6649695}" dt="2021-07-15T18:10:38.568" v="6109" actId="1076"/>
          <ac:spMkLst>
            <pc:docMk/>
            <pc:sldMk cId="899232425" sldId="459"/>
            <ac:spMk id="9" creationId="{9C55382A-108C-4E76-ABFA-431ACF6AEE7F}"/>
          </ac:spMkLst>
        </pc:spChg>
        <pc:spChg chg="add del mod">
          <ac:chgData name="Minesh Patel" userId="a66d4990ec83ac90" providerId="LiveId" clId="{B8F8FD6E-A580-4560-9A35-B485F6649695}" dt="2021-07-15T18:04:00.133" v="5914" actId="478"/>
          <ac:spMkLst>
            <pc:docMk/>
            <pc:sldMk cId="899232425" sldId="459"/>
            <ac:spMk id="18" creationId="{48F48DA8-A9DC-499C-BE98-D4B42B7C5F8F}"/>
          </ac:spMkLst>
        </pc:spChg>
        <pc:spChg chg="add mod">
          <ac:chgData name="Minesh Patel" userId="a66d4990ec83ac90" providerId="LiveId" clId="{B8F8FD6E-A580-4560-9A35-B485F6649695}" dt="2021-07-15T18:10:31.019" v="6108" actId="1076"/>
          <ac:spMkLst>
            <pc:docMk/>
            <pc:sldMk cId="899232425" sldId="459"/>
            <ac:spMk id="19" creationId="{741BA728-2D59-43B4-B0F0-6058EC7FFCA4}"/>
          </ac:spMkLst>
        </pc:spChg>
        <pc:spChg chg="add mod">
          <ac:chgData name="Minesh Patel" userId="a66d4990ec83ac90" providerId="LiveId" clId="{B8F8FD6E-A580-4560-9A35-B485F6649695}" dt="2021-07-15T18:10:31.019" v="6108" actId="1076"/>
          <ac:spMkLst>
            <pc:docMk/>
            <pc:sldMk cId="899232425" sldId="459"/>
            <ac:spMk id="21" creationId="{7E6A6F12-CF89-4020-AE56-D75B7EF12098}"/>
          </ac:spMkLst>
        </pc:spChg>
        <pc:spChg chg="add del mod">
          <ac:chgData name="Minesh Patel" userId="a66d4990ec83ac90" providerId="LiveId" clId="{B8F8FD6E-A580-4560-9A35-B485F6649695}" dt="2021-07-15T18:07:34.391" v="6044" actId="478"/>
          <ac:spMkLst>
            <pc:docMk/>
            <pc:sldMk cId="899232425" sldId="459"/>
            <ac:spMk id="22" creationId="{37BCDFDA-B886-4BF6-8A40-8E2EC0486932}"/>
          </ac:spMkLst>
        </pc:spChg>
        <pc:spChg chg="add mod">
          <ac:chgData name="Minesh Patel" userId="a66d4990ec83ac90" providerId="LiveId" clId="{B8F8FD6E-A580-4560-9A35-B485F6649695}" dt="2021-07-15T18:10:31.019" v="6108" actId="1076"/>
          <ac:spMkLst>
            <pc:docMk/>
            <pc:sldMk cId="899232425" sldId="459"/>
            <ac:spMk id="23" creationId="{5383D5B3-9AB7-42B9-BD60-1554AF3DD752}"/>
          </ac:spMkLst>
        </pc:spChg>
        <pc:spChg chg="add mod">
          <ac:chgData name="Minesh Patel" userId="a66d4990ec83ac90" providerId="LiveId" clId="{B8F8FD6E-A580-4560-9A35-B485F6649695}" dt="2021-07-15T18:10:31.019" v="6108" actId="1076"/>
          <ac:spMkLst>
            <pc:docMk/>
            <pc:sldMk cId="899232425" sldId="459"/>
            <ac:spMk id="25" creationId="{13351E67-B6B1-4F17-A920-60FEDC3BDDCA}"/>
          </ac:spMkLst>
        </pc:spChg>
        <pc:spChg chg="add del mod">
          <ac:chgData name="Minesh Patel" userId="a66d4990ec83ac90" providerId="LiveId" clId="{B8F8FD6E-A580-4560-9A35-B485F6649695}" dt="2021-07-15T18:09:25.412" v="6094" actId="478"/>
          <ac:spMkLst>
            <pc:docMk/>
            <pc:sldMk cId="899232425" sldId="459"/>
            <ac:spMk id="26" creationId="{1E6943BB-67EA-45EE-B9A7-2454D49DD216}"/>
          </ac:spMkLst>
        </pc:spChg>
        <pc:spChg chg="mod">
          <ac:chgData name="Minesh Patel" userId="a66d4990ec83ac90" providerId="LiveId" clId="{B8F8FD6E-A580-4560-9A35-B485F6649695}" dt="2021-07-15T18:05:47.478" v="5978" actId="1076"/>
          <ac:spMkLst>
            <pc:docMk/>
            <pc:sldMk cId="899232425" sldId="459"/>
            <ac:spMk id="27" creationId="{487D4AC0-449A-4034-B38E-D00FECBA7D93}"/>
          </ac:spMkLst>
        </pc:spChg>
        <pc:spChg chg="mod">
          <ac:chgData name="Minesh Patel" userId="a66d4990ec83ac90" providerId="LiveId" clId="{B8F8FD6E-A580-4560-9A35-B485F6649695}" dt="2021-07-15T18:05:47.478" v="5978" actId="1076"/>
          <ac:spMkLst>
            <pc:docMk/>
            <pc:sldMk cId="899232425" sldId="459"/>
            <ac:spMk id="28" creationId="{D278B66F-F01B-4CF5-833E-D2ECBB687B6F}"/>
          </ac:spMkLst>
        </pc:spChg>
        <pc:spChg chg="mod">
          <ac:chgData name="Minesh Patel" userId="a66d4990ec83ac90" providerId="LiveId" clId="{B8F8FD6E-A580-4560-9A35-B485F6649695}" dt="2021-07-15T18:05:47.478" v="5978" actId="1076"/>
          <ac:spMkLst>
            <pc:docMk/>
            <pc:sldMk cId="899232425" sldId="459"/>
            <ac:spMk id="29" creationId="{76372859-7A24-4418-831A-CF64DF39B2B6}"/>
          </ac:spMkLst>
        </pc:spChg>
        <pc:spChg chg="add mod">
          <ac:chgData name="Minesh Patel" userId="a66d4990ec83ac90" providerId="LiveId" clId="{B8F8FD6E-A580-4560-9A35-B485F6649695}" dt="2021-07-15T18:10:38.568" v="6109" actId="1076"/>
          <ac:spMkLst>
            <pc:docMk/>
            <pc:sldMk cId="899232425" sldId="459"/>
            <ac:spMk id="30" creationId="{C25F7F52-472F-4355-881A-CFC635555FCD}"/>
          </ac:spMkLst>
        </pc:spChg>
        <pc:spChg chg="mod">
          <ac:chgData name="Minesh Patel" userId="a66d4990ec83ac90" providerId="LiveId" clId="{B8F8FD6E-A580-4560-9A35-B485F6649695}" dt="2021-07-15T19:02:39.967" v="8012" actId="20577"/>
          <ac:spMkLst>
            <pc:docMk/>
            <pc:sldMk cId="899232425" sldId="459"/>
            <ac:spMk id="32" creationId="{902C17C7-526A-42A1-8696-6F6EC5E45A61}"/>
          </ac:spMkLst>
        </pc:spChg>
        <pc:spChg chg="mod">
          <ac:chgData name="Minesh Patel" userId="a66d4990ec83ac90" providerId="LiveId" clId="{B8F8FD6E-A580-4560-9A35-B485F6649695}" dt="2021-07-15T18:05:49.565" v="5979" actId="114"/>
          <ac:spMkLst>
            <pc:docMk/>
            <pc:sldMk cId="899232425" sldId="459"/>
            <ac:spMk id="34" creationId="{609AB484-0C97-4EC0-9160-1638DD1C1DC6}"/>
          </ac:spMkLst>
        </pc:spChg>
        <pc:spChg chg="mod">
          <ac:chgData name="Minesh Patel" userId="a66d4990ec83ac90" providerId="LiveId" clId="{B8F8FD6E-A580-4560-9A35-B485F6649695}" dt="2021-07-15T18:05:49.565" v="5979" actId="114"/>
          <ac:spMkLst>
            <pc:docMk/>
            <pc:sldMk cId="899232425" sldId="459"/>
            <ac:spMk id="35" creationId="{05D4A9CA-F299-4D76-8CBD-ECF7AFABCB3C}"/>
          </ac:spMkLst>
        </pc:spChg>
        <pc:spChg chg="mod">
          <ac:chgData name="Minesh Patel" userId="a66d4990ec83ac90" providerId="LiveId" clId="{B8F8FD6E-A580-4560-9A35-B485F6649695}" dt="2021-07-15T18:05:49.565" v="5979" actId="114"/>
          <ac:spMkLst>
            <pc:docMk/>
            <pc:sldMk cId="899232425" sldId="459"/>
            <ac:spMk id="44" creationId="{B1EF1CDC-105D-4D6B-9358-A4BBC251036C}"/>
          </ac:spMkLst>
        </pc:spChg>
        <pc:spChg chg="mod">
          <ac:chgData name="Minesh Patel" userId="a66d4990ec83ac90" providerId="LiveId" clId="{B8F8FD6E-A580-4560-9A35-B485F6649695}" dt="2021-07-15T18:05:49.565" v="5979" actId="114"/>
          <ac:spMkLst>
            <pc:docMk/>
            <pc:sldMk cId="899232425" sldId="459"/>
            <ac:spMk id="45" creationId="{B28F44DB-FB8A-429B-B008-443BECE9EB13}"/>
          </ac:spMkLst>
        </pc:spChg>
        <pc:spChg chg="mod">
          <ac:chgData name="Minesh Patel" userId="a66d4990ec83ac90" providerId="LiveId" clId="{B8F8FD6E-A580-4560-9A35-B485F6649695}" dt="2021-07-15T18:05:49.565" v="5979" actId="114"/>
          <ac:spMkLst>
            <pc:docMk/>
            <pc:sldMk cId="899232425" sldId="459"/>
            <ac:spMk id="46" creationId="{932D0695-7226-44BD-9FBD-241265BC39B5}"/>
          </ac:spMkLst>
        </pc:spChg>
        <pc:spChg chg="mod">
          <ac:chgData name="Minesh Patel" userId="a66d4990ec83ac90" providerId="LiveId" clId="{B8F8FD6E-A580-4560-9A35-B485F6649695}" dt="2021-07-15T18:05:49.565" v="5979" actId="114"/>
          <ac:spMkLst>
            <pc:docMk/>
            <pc:sldMk cId="899232425" sldId="459"/>
            <ac:spMk id="47" creationId="{B7940047-0E5A-47FC-B135-DB5ECCCC34D6}"/>
          </ac:spMkLst>
        </pc:spChg>
        <pc:spChg chg="del">
          <ac:chgData name="Minesh Patel" userId="a66d4990ec83ac90" providerId="LiveId" clId="{B8F8FD6E-A580-4560-9A35-B485F6649695}" dt="2021-07-15T18:02:35.730" v="5829" actId="478"/>
          <ac:spMkLst>
            <pc:docMk/>
            <pc:sldMk cId="899232425" sldId="459"/>
            <ac:spMk id="48" creationId="{F5F6168F-481C-4469-B153-A3A1F2ED7AF5}"/>
          </ac:spMkLst>
        </pc:spChg>
        <pc:picChg chg="add mod">
          <ac:chgData name="Minesh Patel" userId="a66d4990ec83ac90" providerId="LiveId" clId="{B8F8FD6E-A580-4560-9A35-B485F6649695}" dt="2021-07-15T18:10:31.019" v="6108" actId="1076"/>
          <ac:picMkLst>
            <pc:docMk/>
            <pc:sldMk cId="899232425" sldId="459"/>
            <ac:picMk id="3" creationId="{408B4717-1B76-45EE-9520-2CE766A05E0D}"/>
          </ac:picMkLst>
        </pc:picChg>
      </pc:sldChg>
      <pc:sldChg chg="addSp delSp modSp new mod">
        <pc:chgData name="Minesh Patel" userId="a66d4990ec83ac90" providerId="LiveId" clId="{B8F8FD6E-A580-4560-9A35-B485F6649695}" dt="2021-07-15T18:11:25.602" v="6169" actId="20577"/>
        <pc:sldMkLst>
          <pc:docMk/>
          <pc:sldMk cId="3184729673" sldId="460"/>
        </pc:sldMkLst>
        <pc:spChg chg="del">
          <ac:chgData name="Minesh Patel" userId="a66d4990ec83ac90" providerId="LiveId" clId="{B8F8FD6E-A580-4560-9A35-B485F6649695}" dt="2021-07-15T18:11:19.216" v="6156"/>
          <ac:spMkLst>
            <pc:docMk/>
            <pc:sldMk cId="3184729673" sldId="460"/>
            <ac:spMk id="2" creationId="{9CD216A3-7DD7-4619-A8D9-01A41B57FB71}"/>
          </ac:spMkLst>
        </pc:spChg>
        <pc:spChg chg="del">
          <ac:chgData name="Minesh Patel" userId="a66d4990ec83ac90" providerId="LiveId" clId="{B8F8FD6E-A580-4560-9A35-B485F6649695}" dt="2021-07-15T18:11:19.216" v="6156"/>
          <ac:spMkLst>
            <pc:docMk/>
            <pc:sldMk cId="3184729673" sldId="460"/>
            <ac:spMk id="3" creationId="{86EA4F58-B2C5-481A-85AA-7E5B14920831}"/>
          </ac:spMkLst>
        </pc:spChg>
        <pc:spChg chg="mod">
          <ac:chgData name="Minesh Patel" userId="a66d4990ec83ac90" providerId="LiveId" clId="{B8F8FD6E-A580-4560-9A35-B485F6649695}" dt="2021-07-15T18:11:19.216" v="6156"/>
          <ac:spMkLst>
            <pc:docMk/>
            <pc:sldMk cId="3184729673" sldId="460"/>
            <ac:spMk id="4" creationId="{5B300556-47B4-4A2D-A69A-9BD01528DD20}"/>
          </ac:spMkLst>
        </pc:spChg>
        <pc:spChg chg="add mod">
          <ac:chgData name="Minesh Patel" userId="a66d4990ec83ac90" providerId="LiveId" clId="{B8F8FD6E-A580-4560-9A35-B485F6649695}" dt="2021-07-15T18:11:25.602" v="6169" actId="20577"/>
          <ac:spMkLst>
            <pc:docMk/>
            <pc:sldMk cId="3184729673" sldId="460"/>
            <ac:spMk id="5" creationId="{63E1E151-49D8-4E50-895B-06697FEDC8E8}"/>
          </ac:spMkLst>
        </pc:spChg>
        <pc:spChg chg="add mod">
          <ac:chgData name="Minesh Patel" userId="a66d4990ec83ac90" providerId="LiveId" clId="{B8F8FD6E-A580-4560-9A35-B485F6649695}" dt="2021-07-15T18:11:19.216" v="6156"/>
          <ac:spMkLst>
            <pc:docMk/>
            <pc:sldMk cId="3184729673" sldId="460"/>
            <ac:spMk id="6" creationId="{1AE106E3-CAFD-4F76-A981-3F199747A80D}"/>
          </ac:spMkLst>
        </pc:spChg>
      </pc:sldChg>
      <pc:sldChg chg="addSp delSp modSp add mod">
        <pc:chgData name="Minesh Patel" userId="a66d4990ec83ac90" providerId="LiveId" clId="{B8F8FD6E-A580-4560-9A35-B485F6649695}" dt="2021-07-15T18:46:18.921" v="7705" actId="114"/>
        <pc:sldMkLst>
          <pc:docMk/>
          <pc:sldMk cId="462382982" sldId="461"/>
        </pc:sldMkLst>
        <pc:spChg chg="mod">
          <ac:chgData name="Minesh Patel" userId="a66d4990ec83ac90" providerId="LiveId" clId="{B8F8FD6E-A580-4560-9A35-B485F6649695}" dt="2021-07-15T18:35:52.255" v="6865" actId="27636"/>
          <ac:spMkLst>
            <pc:docMk/>
            <pc:sldMk cId="462382982" sldId="461"/>
            <ac:spMk id="2" creationId="{00000000-0000-0000-0000-000000000000}"/>
          </ac:spMkLst>
        </pc:spChg>
        <pc:spChg chg="mod">
          <ac:chgData name="Minesh Patel" userId="a66d4990ec83ac90" providerId="LiveId" clId="{B8F8FD6E-A580-4560-9A35-B485F6649695}" dt="2021-07-15T18:35:52.214" v="6864"/>
          <ac:spMkLst>
            <pc:docMk/>
            <pc:sldMk cId="462382982" sldId="461"/>
            <ac:spMk id="4" creationId="{E8A89F97-AFCF-4A8D-B37F-4048D2B5783D}"/>
          </ac:spMkLst>
        </pc:spChg>
        <pc:spChg chg="add del mod">
          <ac:chgData name="Minesh Patel" userId="a66d4990ec83ac90" providerId="LiveId" clId="{B8F8FD6E-A580-4560-9A35-B485F6649695}" dt="2021-07-15T18:34:43.139" v="6858" actId="478"/>
          <ac:spMkLst>
            <pc:docMk/>
            <pc:sldMk cId="462382982" sldId="461"/>
            <ac:spMk id="5" creationId="{AA91EF20-C317-462F-8256-67871593B9FD}"/>
          </ac:spMkLst>
        </pc:spChg>
        <pc:spChg chg="del">
          <ac:chgData name="Minesh Patel" userId="a66d4990ec83ac90" providerId="LiveId" clId="{B8F8FD6E-A580-4560-9A35-B485F6649695}" dt="2021-07-15T18:34:41.658" v="6857" actId="478"/>
          <ac:spMkLst>
            <pc:docMk/>
            <pc:sldMk cId="462382982" sldId="461"/>
            <ac:spMk id="6" creationId="{6C61E60C-80FA-4E55-8D68-AE71C8A36D6A}"/>
          </ac:spMkLst>
        </pc:spChg>
        <pc:spChg chg="del mod">
          <ac:chgData name="Minesh Patel" userId="a66d4990ec83ac90" providerId="LiveId" clId="{B8F8FD6E-A580-4560-9A35-B485F6649695}" dt="2021-07-15T18:35:49.316" v="6863" actId="478"/>
          <ac:spMkLst>
            <pc:docMk/>
            <pc:sldMk cId="462382982" sldId="461"/>
            <ac:spMk id="7" creationId="{35280ECC-AEB6-49D4-990D-D37F67492F22}"/>
          </ac:spMkLst>
        </pc:spChg>
        <pc:spChg chg="del mod">
          <ac:chgData name="Minesh Patel" userId="a66d4990ec83ac90" providerId="LiveId" clId="{B8F8FD6E-A580-4560-9A35-B485F6649695}" dt="2021-07-15T18:35:49.316" v="6863" actId="478"/>
          <ac:spMkLst>
            <pc:docMk/>
            <pc:sldMk cId="462382982" sldId="461"/>
            <ac:spMk id="8" creationId="{8E278BF9-4D4B-459C-BCF4-54BAFBB908ED}"/>
          </ac:spMkLst>
        </pc:spChg>
        <pc:spChg chg="del mod">
          <ac:chgData name="Minesh Patel" userId="a66d4990ec83ac90" providerId="LiveId" clId="{B8F8FD6E-A580-4560-9A35-B485F6649695}" dt="2021-07-15T18:35:49.316" v="6863" actId="478"/>
          <ac:spMkLst>
            <pc:docMk/>
            <pc:sldMk cId="462382982" sldId="461"/>
            <ac:spMk id="9" creationId="{5895A9AA-E147-44C8-A4D8-A2BA7450308E}"/>
          </ac:spMkLst>
        </pc:spChg>
        <pc:spChg chg="del mod">
          <ac:chgData name="Minesh Patel" userId="a66d4990ec83ac90" providerId="LiveId" clId="{B8F8FD6E-A580-4560-9A35-B485F6649695}" dt="2021-07-15T18:35:49.316" v="6863" actId="478"/>
          <ac:spMkLst>
            <pc:docMk/>
            <pc:sldMk cId="462382982" sldId="461"/>
            <ac:spMk id="10" creationId="{352C5DB0-6095-49B2-B75C-F0035238F181}"/>
          </ac:spMkLst>
        </pc:spChg>
        <pc:spChg chg="add del mod">
          <ac:chgData name="Minesh Patel" userId="a66d4990ec83ac90" providerId="LiveId" clId="{B8F8FD6E-A580-4560-9A35-B485F6649695}" dt="2021-07-15T18:35:52.214" v="6864"/>
          <ac:spMkLst>
            <pc:docMk/>
            <pc:sldMk cId="462382982" sldId="461"/>
            <ac:spMk id="12" creationId="{A7F5233D-F2B3-43E9-8379-54D033CFC618}"/>
          </ac:spMkLst>
        </pc:spChg>
        <pc:spChg chg="del mod">
          <ac:chgData name="Minesh Patel" userId="a66d4990ec83ac90" providerId="LiveId" clId="{B8F8FD6E-A580-4560-9A35-B485F6649695}" dt="2021-07-15T18:35:49.316" v="6863" actId="478"/>
          <ac:spMkLst>
            <pc:docMk/>
            <pc:sldMk cId="462382982" sldId="461"/>
            <ac:spMk id="13" creationId="{3041E2D6-3415-4294-A01F-DD48D6BD2915}"/>
          </ac:spMkLst>
        </pc:spChg>
        <pc:spChg chg="del mod">
          <ac:chgData name="Minesh Patel" userId="a66d4990ec83ac90" providerId="LiveId" clId="{B8F8FD6E-A580-4560-9A35-B485F6649695}" dt="2021-07-15T18:35:49.316" v="6863" actId="478"/>
          <ac:spMkLst>
            <pc:docMk/>
            <pc:sldMk cId="462382982" sldId="461"/>
            <ac:spMk id="14" creationId="{9B819610-352F-4749-B715-D71AF11A3D30}"/>
          </ac:spMkLst>
        </pc:spChg>
        <pc:spChg chg="del mod">
          <ac:chgData name="Minesh Patel" userId="a66d4990ec83ac90" providerId="LiveId" clId="{B8F8FD6E-A580-4560-9A35-B485F6649695}" dt="2021-07-15T18:35:49.316" v="6863" actId="478"/>
          <ac:spMkLst>
            <pc:docMk/>
            <pc:sldMk cId="462382982" sldId="461"/>
            <ac:spMk id="15" creationId="{2342670F-34A2-4EC6-8E6A-1679729028F4}"/>
          </ac:spMkLst>
        </pc:spChg>
        <pc:spChg chg="del mod">
          <ac:chgData name="Minesh Patel" userId="a66d4990ec83ac90" providerId="LiveId" clId="{B8F8FD6E-A580-4560-9A35-B485F6649695}" dt="2021-07-15T18:35:49.316" v="6863" actId="478"/>
          <ac:spMkLst>
            <pc:docMk/>
            <pc:sldMk cId="462382982" sldId="461"/>
            <ac:spMk id="16" creationId="{A9C08AD8-96EE-40DC-A5E0-9DFAF9AA764D}"/>
          </ac:spMkLst>
        </pc:spChg>
        <pc:spChg chg="del mod">
          <ac:chgData name="Minesh Patel" userId="a66d4990ec83ac90" providerId="LiveId" clId="{B8F8FD6E-A580-4560-9A35-B485F6649695}" dt="2021-07-15T18:35:49.316" v="6863" actId="478"/>
          <ac:spMkLst>
            <pc:docMk/>
            <pc:sldMk cId="462382982" sldId="461"/>
            <ac:spMk id="17" creationId="{E6EF3932-8627-4DC7-8BA0-1DB7F7127A9C}"/>
          </ac:spMkLst>
        </pc:spChg>
        <pc:spChg chg="add del mod">
          <ac:chgData name="Minesh Patel" userId="a66d4990ec83ac90" providerId="LiveId" clId="{B8F8FD6E-A580-4560-9A35-B485F6649695}" dt="2021-07-15T18:35:52.214" v="6864"/>
          <ac:spMkLst>
            <pc:docMk/>
            <pc:sldMk cId="462382982" sldId="461"/>
            <ac:spMk id="19" creationId="{26FC6A8C-CA37-4E3A-8C61-98DCE6807AD8}"/>
          </ac:spMkLst>
        </pc:spChg>
        <pc:spChg chg="del mod">
          <ac:chgData name="Minesh Patel" userId="a66d4990ec83ac90" providerId="LiveId" clId="{B8F8FD6E-A580-4560-9A35-B485F6649695}" dt="2021-07-15T18:35:49.316" v="6863" actId="478"/>
          <ac:spMkLst>
            <pc:docMk/>
            <pc:sldMk cId="462382982" sldId="461"/>
            <ac:spMk id="20" creationId="{7DD0E190-0E30-4F08-8374-124BEFC0183F}"/>
          </ac:spMkLst>
        </pc:spChg>
        <pc:spChg chg="del mod">
          <ac:chgData name="Minesh Patel" userId="a66d4990ec83ac90" providerId="LiveId" clId="{B8F8FD6E-A580-4560-9A35-B485F6649695}" dt="2021-07-15T18:35:49.316" v="6863" actId="478"/>
          <ac:spMkLst>
            <pc:docMk/>
            <pc:sldMk cId="462382982" sldId="461"/>
            <ac:spMk id="21" creationId="{77C3518C-DF12-45F2-84A5-55D2E9A4F562}"/>
          </ac:spMkLst>
        </pc:spChg>
        <pc:spChg chg="add mod">
          <ac:chgData name="Minesh Patel" userId="a66d4990ec83ac90" providerId="LiveId" clId="{B8F8FD6E-A580-4560-9A35-B485F6649695}" dt="2021-07-15T18:45:37.881" v="7660" actId="20577"/>
          <ac:spMkLst>
            <pc:docMk/>
            <pc:sldMk cId="462382982" sldId="461"/>
            <ac:spMk id="22" creationId="{27F3E460-FFDC-4B52-8DE6-9E831601E878}"/>
          </ac:spMkLst>
        </pc:spChg>
        <pc:spChg chg="add del mod">
          <ac:chgData name="Minesh Patel" userId="a66d4990ec83ac90" providerId="LiveId" clId="{B8F8FD6E-A580-4560-9A35-B485F6649695}" dt="2021-07-15T18:42:01.541" v="7150" actId="478"/>
          <ac:spMkLst>
            <pc:docMk/>
            <pc:sldMk cId="462382982" sldId="461"/>
            <ac:spMk id="28" creationId="{73BBA74E-1E62-4BD3-A103-D358AB279D30}"/>
          </ac:spMkLst>
        </pc:spChg>
        <pc:spChg chg="del mod">
          <ac:chgData name="Minesh Patel" userId="a66d4990ec83ac90" providerId="LiveId" clId="{B8F8FD6E-A580-4560-9A35-B485F6649695}" dt="2021-07-15T18:35:49.316" v="6863" actId="478"/>
          <ac:spMkLst>
            <pc:docMk/>
            <pc:sldMk cId="462382982" sldId="461"/>
            <ac:spMk id="29" creationId="{7B0B830C-457B-4549-9E14-944ECCA7B5EE}"/>
          </ac:spMkLst>
        </pc:spChg>
        <pc:spChg chg="del mod">
          <ac:chgData name="Minesh Patel" userId="a66d4990ec83ac90" providerId="LiveId" clId="{B8F8FD6E-A580-4560-9A35-B485F6649695}" dt="2021-07-15T18:35:49.316" v="6863" actId="478"/>
          <ac:spMkLst>
            <pc:docMk/>
            <pc:sldMk cId="462382982" sldId="461"/>
            <ac:spMk id="30" creationId="{879122F9-3092-470A-8AED-702972DF0643}"/>
          </ac:spMkLst>
        </pc:spChg>
        <pc:spChg chg="add del mod">
          <ac:chgData name="Minesh Patel" userId="a66d4990ec83ac90" providerId="LiveId" clId="{B8F8FD6E-A580-4560-9A35-B485F6649695}" dt="2021-07-15T18:40:37.689" v="7095" actId="478"/>
          <ac:spMkLst>
            <pc:docMk/>
            <pc:sldMk cId="462382982" sldId="461"/>
            <ac:spMk id="32" creationId="{B3F02A51-ED22-4D48-A781-C26755BD8998}"/>
          </ac:spMkLst>
        </pc:spChg>
        <pc:spChg chg="add del mod">
          <ac:chgData name="Minesh Patel" userId="a66d4990ec83ac90" providerId="LiveId" clId="{B8F8FD6E-A580-4560-9A35-B485F6649695}" dt="2021-07-15T18:41:18.931" v="7133" actId="478"/>
          <ac:spMkLst>
            <pc:docMk/>
            <pc:sldMk cId="462382982" sldId="461"/>
            <ac:spMk id="35" creationId="{3F455565-466F-463F-9C17-DDD9198CCF20}"/>
          </ac:spMkLst>
        </pc:spChg>
        <pc:spChg chg="add del mod">
          <ac:chgData name="Minesh Patel" userId="a66d4990ec83ac90" providerId="LiveId" clId="{B8F8FD6E-A580-4560-9A35-B485F6649695}" dt="2021-07-15T18:41:48.074" v="7143" actId="478"/>
          <ac:spMkLst>
            <pc:docMk/>
            <pc:sldMk cId="462382982" sldId="461"/>
            <ac:spMk id="36" creationId="{FD59AD4C-580A-438B-A9A5-9AE4BED94B9D}"/>
          </ac:spMkLst>
        </pc:spChg>
        <pc:spChg chg="add del mod">
          <ac:chgData name="Minesh Patel" userId="a66d4990ec83ac90" providerId="LiveId" clId="{B8F8FD6E-A580-4560-9A35-B485F6649695}" dt="2021-07-15T18:42:28.883" v="7162" actId="478"/>
          <ac:spMkLst>
            <pc:docMk/>
            <pc:sldMk cId="462382982" sldId="461"/>
            <ac:spMk id="37" creationId="{9730A323-3769-4C63-A895-0921887C1B70}"/>
          </ac:spMkLst>
        </pc:spChg>
        <pc:spChg chg="add del mod">
          <ac:chgData name="Minesh Patel" userId="a66d4990ec83ac90" providerId="LiveId" clId="{B8F8FD6E-A580-4560-9A35-B485F6649695}" dt="2021-07-15T18:42:28.883" v="7162" actId="478"/>
          <ac:spMkLst>
            <pc:docMk/>
            <pc:sldMk cId="462382982" sldId="461"/>
            <ac:spMk id="38" creationId="{0D52E350-73AA-405A-8BBC-353A40093F29}"/>
          </ac:spMkLst>
        </pc:spChg>
        <pc:spChg chg="add del mod ord">
          <ac:chgData name="Minesh Patel" userId="a66d4990ec83ac90" providerId="LiveId" clId="{B8F8FD6E-A580-4560-9A35-B485F6649695}" dt="2021-07-15T18:44:22.677" v="7446" actId="478"/>
          <ac:spMkLst>
            <pc:docMk/>
            <pc:sldMk cId="462382982" sldId="461"/>
            <ac:spMk id="39" creationId="{3A4CDFA4-46D7-42C7-BFBF-2A0BFA0C3441}"/>
          </ac:spMkLst>
        </pc:spChg>
        <pc:spChg chg="add del mod">
          <ac:chgData name="Minesh Patel" userId="a66d4990ec83ac90" providerId="LiveId" clId="{B8F8FD6E-A580-4560-9A35-B485F6649695}" dt="2021-07-15T18:44:23.293" v="7447" actId="478"/>
          <ac:spMkLst>
            <pc:docMk/>
            <pc:sldMk cId="462382982" sldId="461"/>
            <ac:spMk id="40" creationId="{391F7766-BD36-4B3E-90FC-0E4C9B9DA2F9}"/>
          </ac:spMkLst>
        </pc:spChg>
        <pc:spChg chg="add mod">
          <ac:chgData name="Minesh Patel" userId="a66d4990ec83ac90" providerId="LiveId" clId="{B8F8FD6E-A580-4560-9A35-B485F6649695}" dt="2021-07-15T18:46:18.921" v="7705" actId="114"/>
          <ac:spMkLst>
            <pc:docMk/>
            <pc:sldMk cId="462382982" sldId="461"/>
            <ac:spMk id="41" creationId="{E2941BF7-AC3D-469D-83D8-1FA23C72950A}"/>
          </ac:spMkLst>
        </pc:spChg>
        <pc:cxnChg chg="del mod">
          <ac:chgData name="Minesh Patel" userId="a66d4990ec83ac90" providerId="LiveId" clId="{B8F8FD6E-A580-4560-9A35-B485F6649695}" dt="2021-07-15T18:35:49.316" v="6863" actId="478"/>
          <ac:cxnSpMkLst>
            <pc:docMk/>
            <pc:sldMk cId="462382982" sldId="461"/>
            <ac:cxnSpMk id="11" creationId="{AFF659BA-0513-48CA-804D-350C848E56BE}"/>
          </ac:cxnSpMkLst>
        </pc:cxnChg>
        <pc:cxnChg chg="del mod">
          <ac:chgData name="Minesh Patel" userId="a66d4990ec83ac90" providerId="LiveId" clId="{B8F8FD6E-A580-4560-9A35-B485F6649695}" dt="2021-07-15T18:35:49.316" v="6863" actId="478"/>
          <ac:cxnSpMkLst>
            <pc:docMk/>
            <pc:sldMk cId="462382982" sldId="461"/>
            <ac:cxnSpMk id="18" creationId="{DBDA7C13-1255-495B-91A1-4337662B7956}"/>
          </ac:cxnSpMkLst>
        </pc:cxnChg>
        <pc:cxnChg chg="del mod">
          <ac:chgData name="Minesh Patel" userId="a66d4990ec83ac90" providerId="LiveId" clId="{B8F8FD6E-A580-4560-9A35-B485F6649695}" dt="2021-07-15T18:35:49.316" v="6863" actId="478"/>
          <ac:cxnSpMkLst>
            <pc:docMk/>
            <pc:sldMk cId="462382982" sldId="461"/>
            <ac:cxnSpMk id="23" creationId="{6E1D9969-E63E-4342-A662-CEE09A55E0F1}"/>
          </ac:cxnSpMkLst>
        </pc:cxnChg>
        <pc:cxnChg chg="del mod">
          <ac:chgData name="Minesh Patel" userId="a66d4990ec83ac90" providerId="LiveId" clId="{B8F8FD6E-A580-4560-9A35-B485F6649695}" dt="2021-07-15T18:35:49.316" v="6863" actId="478"/>
          <ac:cxnSpMkLst>
            <pc:docMk/>
            <pc:sldMk cId="462382982" sldId="461"/>
            <ac:cxnSpMk id="24" creationId="{11444DF7-78EE-46CD-88FB-9B3FB6602734}"/>
          </ac:cxnSpMkLst>
        </pc:cxnChg>
        <pc:cxnChg chg="del mod">
          <ac:chgData name="Minesh Patel" userId="a66d4990ec83ac90" providerId="LiveId" clId="{B8F8FD6E-A580-4560-9A35-B485F6649695}" dt="2021-07-15T18:35:49.316" v="6863" actId="478"/>
          <ac:cxnSpMkLst>
            <pc:docMk/>
            <pc:sldMk cId="462382982" sldId="461"/>
            <ac:cxnSpMk id="26" creationId="{EA0A17DE-E873-48C8-84AB-1594CA99751B}"/>
          </ac:cxnSpMkLst>
        </pc:cxnChg>
        <pc:cxnChg chg="del mod">
          <ac:chgData name="Minesh Patel" userId="a66d4990ec83ac90" providerId="LiveId" clId="{B8F8FD6E-A580-4560-9A35-B485F6649695}" dt="2021-07-15T18:35:49.316" v="6863" actId="478"/>
          <ac:cxnSpMkLst>
            <pc:docMk/>
            <pc:sldMk cId="462382982" sldId="461"/>
            <ac:cxnSpMk id="31" creationId="{E2ACC006-DF91-4F39-A9BF-A4A9319F7EAC}"/>
          </ac:cxnSpMkLst>
        </pc:cxnChg>
        <pc:cxnChg chg="add del mod">
          <ac:chgData name="Minesh Patel" userId="a66d4990ec83ac90" providerId="LiveId" clId="{B8F8FD6E-A580-4560-9A35-B485F6649695}" dt="2021-07-15T18:40:38.531" v="7096" actId="478"/>
          <ac:cxnSpMkLst>
            <pc:docMk/>
            <pc:sldMk cId="462382982" sldId="461"/>
            <ac:cxnSpMk id="33" creationId="{1B45EC04-1846-4BD4-A02D-259A1DE2F78E}"/>
          </ac:cxnSpMkLst>
        </pc:cxnChg>
        <pc:cxnChg chg="add del mod">
          <ac:chgData name="Minesh Patel" userId="a66d4990ec83ac90" providerId="LiveId" clId="{B8F8FD6E-A580-4560-9A35-B485F6649695}" dt="2021-07-15T18:41:17.876" v="7132" actId="478"/>
          <ac:cxnSpMkLst>
            <pc:docMk/>
            <pc:sldMk cId="462382982" sldId="461"/>
            <ac:cxnSpMk id="34" creationId="{436CEC4F-619F-4EAE-8E5A-D558A1D1F956}"/>
          </ac:cxnSpMkLst>
        </pc:cxnChg>
      </pc:sldChg>
      <pc:sldChg chg="new del">
        <pc:chgData name="Minesh Patel" userId="a66d4990ec83ac90" providerId="LiveId" clId="{B8F8FD6E-A580-4560-9A35-B485F6649695}" dt="2021-07-15T18:43:06.014" v="7220" actId="680"/>
        <pc:sldMkLst>
          <pc:docMk/>
          <pc:sldMk cId="394404106" sldId="462"/>
        </pc:sldMkLst>
      </pc:sldChg>
      <pc:sldChg chg="modSp add mod">
        <pc:chgData name="Minesh Patel" userId="a66d4990ec83ac90" providerId="LiveId" clId="{B8F8FD6E-A580-4560-9A35-B485F6649695}" dt="2021-07-15T18:48:49.064" v="7942" actId="207"/>
        <pc:sldMkLst>
          <pc:docMk/>
          <pc:sldMk cId="3180439659" sldId="462"/>
        </pc:sldMkLst>
        <pc:spChg chg="mod">
          <ac:chgData name="Minesh Patel" userId="a66d4990ec83ac90" providerId="LiveId" clId="{B8F8FD6E-A580-4560-9A35-B485F6649695}" dt="2021-07-15T18:48:49.064" v="7942" actId="207"/>
          <ac:spMkLst>
            <pc:docMk/>
            <pc:sldMk cId="3180439659" sldId="462"/>
            <ac:spMk id="50" creationId="{C012A292-B81C-4680-ABD7-381C70B1AACC}"/>
          </ac:spMkLst>
        </pc:spChg>
      </pc:sldChg>
      <pc:sldChg chg="modSp add mod">
        <pc:chgData name="Minesh Patel" userId="a66d4990ec83ac90" providerId="LiveId" clId="{B8F8FD6E-A580-4560-9A35-B485F6649695}" dt="2021-07-15T18:49:15.927" v="7953" actId="207"/>
        <pc:sldMkLst>
          <pc:docMk/>
          <pc:sldMk cId="2102950463" sldId="463"/>
        </pc:sldMkLst>
        <pc:spChg chg="mod">
          <ac:chgData name="Minesh Patel" userId="a66d4990ec83ac90" providerId="LiveId" clId="{B8F8FD6E-A580-4560-9A35-B485F6649695}" dt="2021-07-15T18:49:15.927" v="7953" actId="207"/>
          <ac:spMkLst>
            <pc:docMk/>
            <pc:sldMk cId="2102950463" sldId="463"/>
            <ac:spMk id="50" creationId="{C012A292-B81C-4680-ABD7-381C70B1AACC}"/>
          </ac:spMkLst>
        </pc:spChg>
      </pc:sldChg>
      <pc:sldChg chg="modSp add mod">
        <pc:chgData name="Minesh Patel" userId="a66d4990ec83ac90" providerId="LiveId" clId="{B8F8FD6E-A580-4560-9A35-B485F6649695}" dt="2021-07-15T18:49:21.188" v="7954" actId="207"/>
        <pc:sldMkLst>
          <pc:docMk/>
          <pc:sldMk cId="1743266731" sldId="464"/>
        </pc:sldMkLst>
        <pc:spChg chg="mod">
          <ac:chgData name="Minesh Patel" userId="a66d4990ec83ac90" providerId="LiveId" clId="{B8F8FD6E-A580-4560-9A35-B485F6649695}" dt="2021-07-15T18:49:21.188" v="7954" actId="207"/>
          <ac:spMkLst>
            <pc:docMk/>
            <pc:sldMk cId="1743266731" sldId="464"/>
            <ac:spMk id="50" creationId="{C012A292-B81C-4680-ABD7-381C70B1AACC}"/>
          </ac:spMkLst>
        </pc:spChg>
      </pc:sldChg>
      <pc:sldChg chg="add del">
        <pc:chgData name="Minesh Patel" userId="a66d4990ec83ac90" providerId="LiveId" clId="{B8F8FD6E-A580-4560-9A35-B485F6649695}" dt="2021-07-15T18:49:01.852" v="7948"/>
        <pc:sldMkLst>
          <pc:docMk/>
          <pc:sldMk cId="3985319559" sldId="464"/>
        </pc:sldMkLst>
      </pc:sldChg>
    </pc:docChg>
  </pc:docChgLst>
  <pc:docChgLst>
    <pc:chgData name="Minesh Patel" userId="a66d4990ec83ac90" providerId="LiveId" clId="{F270E739-C37C-4C9B-8874-E221A9B85C5C}"/>
    <pc:docChg chg="delSld modSld delSection modSection">
      <pc:chgData name="Minesh Patel" userId="a66d4990ec83ac90" providerId="LiveId" clId="{F270E739-C37C-4C9B-8874-E221A9B85C5C}" dt="2021-07-27T09:34:06.889" v="11" actId="20577"/>
      <pc:docMkLst>
        <pc:docMk/>
      </pc:docMkLst>
      <pc:sldChg chg="modSp mod">
        <pc:chgData name="Minesh Patel" userId="a66d4990ec83ac90" providerId="LiveId" clId="{F270E739-C37C-4C9B-8874-E221A9B85C5C}" dt="2021-07-27T09:33:56.505" v="6" actId="20577"/>
        <pc:sldMkLst>
          <pc:docMk/>
          <pc:sldMk cId="1164887623" sldId="338"/>
        </pc:sldMkLst>
        <pc:spChg chg="mod">
          <ac:chgData name="Minesh Patel" userId="a66d4990ec83ac90" providerId="LiveId" clId="{F270E739-C37C-4C9B-8874-E221A9B85C5C}" dt="2021-07-27T09:33:56.505" v="6" actId="20577"/>
          <ac:spMkLst>
            <pc:docMk/>
            <pc:sldMk cId="1164887623" sldId="338"/>
            <ac:spMk id="3" creationId="{00000000-0000-0000-0000-000000000000}"/>
          </ac:spMkLst>
        </pc:spChg>
      </pc:sldChg>
      <pc:sldChg chg="del">
        <pc:chgData name="Minesh Patel" userId="a66d4990ec83ac90" providerId="LiveId" clId="{F270E739-C37C-4C9B-8874-E221A9B85C5C}" dt="2021-07-27T09:28:39.278" v="0" actId="47"/>
        <pc:sldMkLst>
          <pc:docMk/>
          <pc:sldMk cId="2542346401" sldId="353"/>
        </pc:sldMkLst>
      </pc:sldChg>
      <pc:sldChg chg="del">
        <pc:chgData name="Minesh Patel" userId="a66d4990ec83ac90" providerId="LiveId" clId="{F270E739-C37C-4C9B-8874-E221A9B85C5C}" dt="2021-07-27T09:28:39.278" v="0" actId="47"/>
        <pc:sldMkLst>
          <pc:docMk/>
          <pc:sldMk cId="813171395" sldId="454"/>
        </pc:sldMkLst>
      </pc:sldChg>
      <pc:sldChg chg="del">
        <pc:chgData name="Minesh Patel" userId="a66d4990ec83ac90" providerId="LiveId" clId="{F270E739-C37C-4C9B-8874-E221A9B85C5C}" dt="2021-07-27T09:28:39.278" v="0" actId="47"/>
        <pc:sldMkLst>
          <pc:docMk/>
          <pc:sldMk cId="1625547709" sldId="459"/>
        </pc:sldMkLst>
      </pc:sldChg>
      <pc:sldChg chg="del">
        <pc:chgData name="Minesh Patel" userId="a66d4990ec83ac90" providerId="LiveId" clId="{F270E739-C37C-4C9B-8874-E221A9B85C5C}" dt="2021-07-27T09:28:39.278" v="0" actId="47"/>
        <pc:sldMkLst>
          <pc:docMk/>
          <pc:sldMk cId="2582805387" sldId="475"/>
        </pc:sldMkLst>
      </pc:sldChg>
      <pc:sldChg chg="del">
        <pc:chgData name="Minesh Patel" userId="a66d4990ec83ac90" providerId="LiveId" clId="{F270E739-C37C-4C9B-8874-E221A9B85C5C}" dt="2021-07-27T09:28:39.278" v="0" actId="47"/>
        <pc:sldMkLst>
          <pc:docMk/>
          <pc:sldMk cId="2909855020" sldId="481"/>
        </pc:sldMkLst>
      </pc:sldChg>
      <pc:sldChg chg="del">
        <pc:chgData name="Minesh Patel" userId="a66d4990ec83ac90" providerId="LiveId" clId="{F270E739-C37C-4C9B-8874-E221A9B85C5C}" dt="2021-07-27T09:28:39.278" v="0" actId="47"/>
        <pc:sldMkLst>
          <pc:docMk/>
          <pc:sldMk cId="151984443" sldId="488"/>
        </pc:sldMkLst>
      </pc:sldChg>
      <pc:sldChg chg="del">
        <pc:chgData name="Minesh Patel" userId="a66d4990ec83ac90" providerId="LiveId" clId="{F270E739-C37C-4C9B-8874-E221A9B85C5C}" dt="2021-07-27T09:28:39.278" v="0" actId="47"/>
        <pc:sldMkLst>
          <pc:docMk/>
          <pc:sldMk cId="2652132200" sldId="490"/>
        </pc:sldMkLst>
      </pc:sldChg>
      <pc:sldChg chg="del">
        <pc:chgData name="Minesh Patel" userId="a66d4990ec83ac90" providerId="LiveId" clId="{F270E739-C37C-4C9B-8874-E221A9B85C5C}" dt="2021-07-27T09:28:39.278" v="0" actId="47"/>
        <pc:sldMkLst>
          <pc:docMk/>
          <pc:sldMk cId="1974694086" sldId="491"/>
        </pc:sldMkLst>
      </pc:sldChg>
      <pc:sldChg chg="del">
        <pc:chgData name="Minesh Patel" userId="a66d4990ec83ac90" providerId="LiveId" clId="{F270E739-C37C-4C9B-8874-E221A9B85C5C}" dt="2021-07-27T09:28:39.278" v="0" actId="47"/>
        <pc:sldMkLst>
          <pc:docMk/>
          <pc:sldMk cId="2757879856" sldId="493"/>
        </pc:sldMkLst>
      </pc:sldChg>
      <pc:sldChg chg="del">
        <pc:chgData name="Minesh Patel" userId="a66d4990ec83ac90" providerId="LiveId" clId="{F270E739-C37C-4C9B-8874-E221A9B85C5C}" dt="2021-07-27T09:28:39.278" v="0" actId="47"/>
        <pc:sldMkLst>
          <pc:docMk/>
          <pc:sldMk cId="1376966029" sldId="495"/>
        </pc:sldMkLst>
      </pc:sldChg>
      <pc:sldChg chg="del">
        <pc:chgData name="Minesh Patel" userId="a66d4990ec83ac90" providerId="LiveId" clId="{F270E739-C37C-4C9B-8874-E221A9B85C5C}" dt="2021-07-27T09:28:42.594" v="1" actId="47"/>
        <pc:sldMkLst>
          <pc:docMk/>
          <pc:sldMk cId="340503156" sldId="501"/>
        </pc:sldMkLst>
      </pc:sldChg>
      <pc:sldChg chg="del">
        <pc:chgData name="Minesh Patel" userId="a66d4990ec83ac90" providerId="LiveId" clId="{F270E739-C37C-4C9B-8874-E221A9B85C5C}" dt="2021-07-27T09:28:42.594" v="1" actId="47"/>
        <pc:sldMkLst>
          <pc:docMk/>
          <pc:sldMk cId="1994491716" sldId="502"/>
        </pc:sldMkLst>
      </pc:sldChg>
      <pc:sldChg chg="del">
        <pc:chgData name="Minesh Patel" userId="a66d4990ec83ac90" providerId="LiveId" clId="{F270E739-C37C-4C9B-8874-E221A9B85C5C}" dt="2021-07-27T09:28:39.278" v="0" actId="47"/>
        <pc:sldMkLst>
          <pc:docMk/>
          <pc:sldMk cId="2289335601" sldId="511"/>
        </pc:sldMkLst>
      </pc:sldChg>
      <pc:sldChg chg="del">
        <pc:chgData name="Minesh Patel" userId="a66d4990ec83ac90" providerId="LiveId" clId="{F270E739-C37C-4C9B-8874-E221A9B85C5C}" dt="2021-07-27T09:28:39.278" v="0" actId="47"/>
        <pc:sldMkLst>
          <pc:docMk/>
          <pc:sldMk cId="316821384" sldId="512"/>
        </pc:sldMkLst>
      </pc:sldChg>
      <pc:sldChg chg="del">
        <pc:chgData name="Minesh Patel" userId="a66d4990ec83ac90" providerId="LiveId" clId="{F270E739-C37C-4C9B-8874-E221A9B85C5C}" dt="2021-07-27T09:28:39.278" v="0" actId="47"/>
        <pc:sldMkLst>
          <pc:docMk/>
          <pc:sldMk cId="1615744589" sldId="513"/>
        </pc:sldMkLst>
      </pc:sldChg>
      <pc:sldChg chg="del">
        <pc:chgData name="Minesh Patel" userId="a66d4990ec83ac90" providerId="LiveId" clId="{F270E739-C37C-4C9B-8874-E221A9B85C5C}" dt="2021-07-27T09:28:39.278" v="0" actId="47"/>
        <pc:sldMkLst>
          <pc:docMk/>
          <pc:sldMk cId="3549205532" sldId="514"/>
        </pc:sldMkLst>
      </pc:sldChg>
      <pc:sldChg chg="del">
        <pc:chgData name="Minesh Patel" userId="a66d4990ec83ac90" providerId="LiveId" clId="{F270E739-C37C-4C9B-8874-E221A9B85C5C}" dt="2021-07-27T09:28:39.278" v="0" actId="47"/>
        <pc:sldMkLst>
          <pc:docMk/>
          <pc:sldMk cId="468132637" sldId="519"/>
        </pc:sldMkLst>
      </pc:sldChg>
      <pc:sldChg chg="del">
        <pc:chgData name="Minesh Patel" userId="a66d4990ec83ac90" providerId="LiveId" clId="{F270E739-C37C-4C9B-8874-E221A9B85C5C}" dt="2021-07-27T09:28:39.278" v="0" actId="47"/>
        <pc:sldMkLst>
          <pc:docMk/>
          <pc:sldMk cId="2583347242" sldId="534"/>
        </pc:sldMkLst>
      </pc:sldChg>
      <pc:sldChg chg="del">
        <pc:chgData name="Minesh Patel" userId="a66d4990ec83ac90" providerId="LiveId" clId="{F270E739-C37C-4C9B-8874-E221A9B85C5C}" dt="2021-07-27T09:28:39.278" v="0" actId="47"/>
        <pc:sldMkLst>
          <pc:docMk/>
          <pc:sldMk cId="3636505078" sldId="535"/>
        </pc:sldMkLst>
      </pc:sldChg>
      <pc:sldChg chg="del">
        <pc:chgData name="Minesh Patel" userId="a66d4990ec83ac90" providerId="LiveId" clId="{F270E739-C37C-4C9B-8874-E221A9B85C5C}" dt="2021-07-27T09:28:39.278" v="0" actId="47"/>
        <pc:sldMkLst>
          <pc:docMk/>
          <pc:sldMk cId="456954948" sldId="536"/>
        </pc:sldMkLst>
      </pc:sldChg>
      <pc:sldChg chg="del">
        <pc:chgData name="Minesh Patel" userId="a66d4990ec83ac90" providerId="LiveId" clId="{F270E739-C37C-4C9B-8874-E221A9B85C5C}" dt="2021-07-27T09:28:39.278" v="0" actId="47"/>
        <pc:sldMkLst>
          <pc:docMk/>
          <pc:sldMk cId="386662337" sldId="538"/>
        </pc:sldMkLst>
      </pc:sldChg>
      <pc:sldChg chg="del">
        <pc:chgData name="Minesh Patel" userId="a66d4990ec83ac90" providerId="LiveId" clId="{F270E739-C37C-4C9B-8874-E221A9B85C5C}" dt="2021-07-27T09:28:39.278" v="0" actId="47"/>
        <pc:sldMkLst>
          <pc:docMk/>
          <pc:sldMk cId="267874207" sldId="548"/>
        </pc:sldMkLst>
      </pc:sldChg>
      <pc:sldChg chg="del">
        <pc:chgData name="Minesh Patel" userId="a66d4990ec83ac90" providerId="LiveId" clId="{F270E739-C37C-4C9B-8874-E221A9B85C5C}" dt="2021-07-27T09:28:39.278" v="0" actId="47"/>
        <pc:sldMkLst>
          <pc:docMk/>
          <pc:sldMk cId="1001438892" sldId="549"/>
        </pc:sldMkLst>
      </pc:sldChg>
      <pc:sldChg chg="del">
        <pc:chgData name="Minesh Patel" userId="a66d4990ec83ac90" providerId="LiveId" clId="{F270E739-C37C-4C9B-8874-E221A9B85C5C}" dt="2021-07-27T09:28:39.278" v="0" actId="47"/>
        <pc:sldMkLst>
          <pc:docMk/>
          <pc:sldMk cId="783595629" sldId="551"/>
        </pc:sldMkLst>
      </pc:sldChg>
      <pc:sldChg chg="modSp mod modNotesTx">
        <pc:chgData name="Minesh Patel" userId="a66d4990ec83ac90" providerId="LiveId" clId="{F270E739-C37C-4C9B-8874-E221A9B85C5C}" dt="2021-07-27T09:34:06.889" v="11" actId="20577"/>
        <pc:sldMkLst>
          <pc:docMk/>
          <pc:sldMk cId="1004842867" sldId="553"/>
        </pc:sldMkLst>
        <pc:spChg chg="mod">
          <ac:chgData name="Minesh Patel" userId="a66d4990ec83ac90" providerId="LiveId" clId="{F270E739-C37C-4C9B-8874-E221A9B85C5C}" dt="2021-07-27T09:34:04.621" v="10" actId="20577"/>
          <ac:spMkLst>
            <pc:docMk/>
            <pc:sldMk cId="1004842867" sldId="553"/>
            <ac:spMk id="3" creationId="{00000000-0000-0000-0000-000000000000}"/>
          </ac:spMkLst>
        </pc:spChg>
      </pc:sldChg>
      <pc:sldChg chg="del">
        <pc:chgData name="Minesh Patel" userId="a66d4990ec83ac90" providerId="LiveId" clId="{F270E739-C37C-4C9B-8874-E221A9B85C5C}" dt="2021-07-27T09:28:39.278" v="0" actId="47"/>
        <pc:sldMkLst>
          <pc:docMk/>
          <pc:sldMk cId="3991171425" sldId="554"/>
        </pc:sldMkLst>
      </pc:sldChg>
      <pc:sldChg chg="del">
        <pc:chgData name="Minesh Patel" userId="a66d4990ec83ac90" providerId="LiveId" clId="{F270E739-C37C-4C9B-8874-E221A9B85C5C}" dt="2021-07-27T09:28:39.278" v="0" actId="47"/>
        <pc:sldMkLst>
          <pc:docMk/>
          <pc:sldMk cId="4098411596" sldId="558"/>
        </pc:sldMkLst>
      </pc:sldChg>
      <pc:sldChg chg="del">
        <pc:chgData name="Minesh Patel" userId="a66d4990ec83ac90" providerId="LiveId" clId="{F270E739-C37C-4C9B-8874-E221A9B85C5C}" dt="2021-07-27T09:28:39.278" v="0" actId="47"/>
        <pc:sldMkLst>
          <pc:docMk/>
          <pc:sldMk cId="1769034994" sldId="559"/>
        </pc:sldMkLst>
      </pc:sldChg>
      <pc:sldChg chg="del">
        <pc:chgData name="Minesh Patel" userId="a66d4990ec83ac90" providerId="LiveId" clId="{F270E739-C37C-4C9B-8874-E221A9B85C5C}" dt="2021-07-27T09:28:39.278" v="0" actId="47"/>
        <pc:sldMkLst>
          <pc:docMk/>
          <pc:sldMk cId="3325249546" sldId="562"/>
        </pc:sldMkLst>
      </pc:sldChg>
    </pc:docChg>
  </pc:docChgLst>
  <pc:docChgLst>
    <pc:chgData name="Minesh Patel" userId="a66d4990ec83ac90" providerId="LiveId" clId="{9180989E-4046-4734-A755-A58CD3E1A440}"/>
    <pc:docChg chg="undo redo custSel addSld delSld modSld modMainMaster">
      <pc:chgData name="Minesh Patel" userId="a66d4990ec83ac90" providerId="LiveId" clId="{9180989E-4046-4734-A755-A58CD3E1A440}" dt="2021-07-15T12:29:54.542" v="616" actId="47"/>
      <pc:docMkLst>
        <pc:docMk/>
      </pc:docMkLst>
      <pc:sldChg chg="modSp">
        <pc:chgData name="Minesh Patel" userId="a66d4990ec83ac90" providerId="LiveId" clId="{9180989E-4046-4734-A755-A58CD3E1A440}" dt="2021-07-15T12:08:19.473" v="371"/>
        <pc:sldMkLst>
          <pc:docMk/>
          <pc:sldMk cId="1093560574" sldId="279"/>
        </pc:sldMkLst>
        <pc:spChg chg="mod">
          <ac:chgData name="Minesh Patel" userId="a66d4990ec83ac90" providerId="LiveId" clId="{9180989E-4046-4734-A755-A58CD3E1A440}" dt="2021-07-15T12:08:19.473" v="371"/>
          <ac:spMkLst>
            <pc:docMk/>
            <pc:sldMk cId="1093560574" sldId="279"/>
            <ac:spMk id="2" creationId="{00000000-0000-0000-0000-000000000000}"/>
          </ac:spMkLst>
        </pc:spChg>
        <pc:spChg chg="mod">
          <ac:chgData name="Minesh Patel" userId="a66d4990ec83ac90" providerId="LiveId" clId="{9180989E-4046-4734-A755-A58CD3E1A440}" dt="2021-07-15T12:08:19.473" v="371"/>
          <ac:spMkLst>
            <pc:docMk/>
            <pc:sldMk cId="1093560574" sldId="279"/>
            <ac:spMk id="3" creationId="{C0AADD76-B12E-43AF-8018-8121D703B096}"/>
          </ac:spMkLst>
        </pc:spChg>
      </pc:sldChg>
      <pc:sldChg chg="modSp">
        <pc:chgData name="Minesh Patel" userId="a66d4990ec83ac90" providerId="LiveId" clId="{9180989E-4046-4734-A755-A58CD3E1A440}" dt="2021-07-15T12:08:19.473" v="371"/>
        <pc:sldMkLst>
          <pc:docMk/>
          <pc:sldMk cId="1991774179" sldId="303"/>
        </pc:sldMkLst>
        <pc:spChg chg="mod">
          <ac:chgData name="Minesh Patel" userId="a66d4990ec83ac90" providerId="LiveId" clId="{9180989E-4046-4734-A755-A58CD3E1A440}" dt="2021-07-15T12:08:19.473" v="371"/>
          <ac:spMkLst>
            <pc:docMk/>
            <pc:sldMk cId="1991774179" sldId="303"/>
            <ac:spMk id="2" creationId="{00000000-0000-0000-0000-000000000000}"/>
          </ac:spMkLst>
        </pc:spChg>
        <pc:spChg chg="mod">
          <ac:chgData name="Minesh Patel" userId="a66d4990ec83ac90" providerId="LiveId" clId="{9180989E-4046-4734-A755-A58CD3E1A440}" dt="2021-07-15T12:08:19.473" v="371"/>
          <ac:spMkLst>
            <pc:docMk/>
            <pc:sldMk cId="1991774179" sldId="303"/>
            <ac:spMk id="4" creationId="{F3283BCB-386C-4BF7-8000-2494840B2E7B}"/>
          </ac:spMkLst>
        </pc:spChg>
      </pc:sldChg>
      <pc:sldChg chg="modSp">
        <pc:chgData name="Minesh Patel" userId="a66d4990ec83ac90" providerId="LiveId" clId="{9180989E-4046-4734-A755-A58CD3E1A440}" dt="2021-07-15T12:08:19.473" v="371"/>
        <pc:sldMkLst>
          <pc:docMk/>
          <pc:sldMk cId="345170899" sldId="308"/>
        </pc:sldMkLst>
        <pc:spChg chg="mod">
          <ac:chgData name="Minesh Patel" userId="a66d4990ec83ac90" providerId="LiveId" clId="{9180989E-4046-4734-A755-A58CD3E1A440}" dt="2021-07-15T12:08:19.473" v="371"/>
          <ac:spMkLst>
            <pc:docMk/>
            <pc:sldMk cId="345170899" sldId="308"/>
            <ac:spMk id="2" creationId="{00000000-0000-0000-0000-000000000000}"/>
          </ac:spMkLst>
        </pc:spChg>
        <pc:spChg chg="mod">
          <ac:chgData name="Minesh Patel" userId="a66d4990ec83ac90" providerId="LiveId" clId="{9180989E-4046-4734-A755-A58CD3E1A440}" dt="2021-07-15T12:08:19.473" v="371"/>
          <ac:spMkLst>
            <pc:docMk/>
            <pc:sldMk cId="345170899" sldId="308"/>
            <ac:spMk id="4" creationId="{E8A89F97-AFCF-4A8D-B37F-4048D2B5783D}"/>
          </ac:spMkLst>
        </pc:spChg>
      </pc:sldChg>
      <pc:sldChg chg="modSp">
        <pc:chgData name="Minesh Patel" userId="a66d4990ec83ac90" providerId="LiveId" clId="{9180989E-4046-4734-A755-A58CD3E1A440}" dt="2021-07-15T12:08:19.473" v="371"/>
        <pc:sldMkLst>
          <pc:docMk/>
          <pc:sldMk cId="218722158" sldId="320"/>
        </pc:sldMkLst>
        <pc:spChg chg="mod">
          <ac:chgData name="Minesh Patel" userId="a66d4990ec83ac90" providerId="LiveId" clId="{9180989E-4046-4734-A755-A58CD3E1A440}" dt="2021-07-15T12:08:19.473" v="371"/>
          <ac:spMkLst>
            <pc:docMk/>
            <pc:sldMk cId="218722158" sldId="320"/>
            <ac:spMk id="2" creationId="{00000000-0000-0000-0000-000000000000}"/>
          </ac:spMkLst>
        </pc:spChg>
        <pc:spChg chg="mod">
          <ac:chgData name="Minesh Patel" userId="a66d4990ec83ac90" providerId="LiveId" clId="{9180989E-4046-4734-A755-A58CD3E1A440}" dt="2021-07-15T12:08:19.473" v="371"/>
          <ac:spMkLst>
            <pc:docMk/>
            <pc:sldMk cId="218722158" sldId="320"/>
            <ac:spMk id="7" creationId="{2A14E5FC-B5E3-4224-8DCE-167604A65A66}"/>
          </ac:spMkLst>
        </pc:spChg>
      </pc:sldChg>
      <pc:sldChg chg="modSp">
        <pc:chgData name="Minesh Patel" userId="a66d4990ec83ac90" providerId="LiveId" clId="{9180989E-4046-4734-A755-A58CD3E1A440}" dt="2021-07-15T12:08:19.473" v="371"/>
        <pc:sldMkLst>
          <pc:docMk/>
          <pc:sldMk cId="1594536866" sldId="335"/>
        </pc:sldMkLst>
        <pc:spChg chg="mod">
          <ac:chgData name="Minesh Patel" userId="a66d4990ec83ac90" providerId="LiveId" clId="{9180989E-4046-4734-A755-A58CD3E1A440}" dt="2021-07-15T12:08:19.473" v="371"/>
          <ac:spMkLst>
            <pc:docMk/>
            <pc:sldMk cId="1594536866" sldId="335"/>
            <ac:spMk id="2" creationId="{00000000-0000-0000-0000-000000000000}"/>
          </ac:spMkLst>
        </pc:spChg>
        <pc:spChg chg="mod">
          <ac:chgData name="Minesh Patel" userId="a66d4990ec83ac90" providerId="LiveId" clId="{9180989E-4046-4734-A755-A58CD3E1A440}" dt="2021-07-15T12:08:19.473" v="371"/>
          <ac:spMkLst>
            <pc:docMk/>
            <pc:sldMk cId="1594536866" sldId="335"/>
            <ac:spMk id="4" creationId="{BDD15A9F-CEB6-4CE9-811F-D9BA21C73980}"/>
          </ac:spMkLst>
        </pc:spChg>
      </pc:sldChg>
      <pc:sldChg chg="addSp delSp modSp mod">
        <pc:chgData name="Minesh Patel" userId="a66d4990ec83ac90" providerId="LiveId" clId="{9180989E-4046-4734-A755-A58CD3E1A440}" dt="2021-07-15T12:29:08.859" v="615" actId="1036"/>
        <pc:sldMkLst>
          <pc:docMk/>
          <pc:sldMk cId="1164887623" sldId="338"/>
        </pc:sldMkLst>
        <pc:spChg chg="mod">
          <ac:chgData name="Minesh Patel" userId="a66d4990ec83ac90" providerId="LiveId" clId="{9180989E-4046-4734-A755-A58CD3E1A440}" dt="2021-07-15T12:29:03.153" v="612" actId="1076"/>
          <ac:spMkLst>
            <pc:docMk/>
            <pc:sldMk cId="1164887623" sldId="338"/>
            <ac:spMk id="2" creationId="{00000000-0000-0000-0000-000000000000}"/>
          </ac:spMkLst>
        </pc:spChg>
        <pc:spChg chg="mod">
          <ac:chgData name="Minesh Patel" userId="a66d4990ec83ac90" providerId="LiveId" clId="{9180989E-4046-4734-A755-A58CD3E1A440}" dt="2021-07-15T12:28:56.157" v="611" actId="1076"/>
          <ac:spMkLst>
            <pc:docMk/>
            <pc:sldMk cId="1164887623" sldId="338"/>
            <ac:spMk id="3" creationId="{00000000-0000-0000-0000-000000000000}"/>
          </ac:spMkLst>
        </pc:spChg>
        <pc:spChg chg="add mod">
          <ac:chgData name="Minesh Patel" userId="a66d4990ec83ac90" providerId="LiveId" clId="{9180989E-4046-4734-A755-A58CD3E1A440}" dt="2021-07-15T12:09:45.088" v="380" actId="14100"/>
          <ac:spMkLst>
            <pc:docMk/>
            <pc:sldMk cId="1164887623" sldId="338"/>
            <ac:spMk id="5" creationId="{42A3A32A-F771-4CAB-9454-70A4AC664343}"/>
          </ac:spMkLst>
        </pc:spChg>
        <pc:spChg chg="del">
          <ac:chgData name="Minesh Patel" userId="a66d4990ec83ac90" providerId="LiveId" clId="{9180989E-4046-4734-A755-A58CD3E1A440}" dt="2021-07-15T11:59:56.124" v="26" actId="478"/>
          <ac:spMkLst>
            <pc:docMk/>
            <pc:sldMk cId="1164887623" sldId="338"/>
            <ac:spMk id="9" creationId="{88F572BC-6BB3-4800-B49C-A1331CE8BDFB}"/>
          </ac:spMkLst>
        </pc:spChg>
        <pc:spChg chg="add mod">
          <ac:chgData name="Minesh Patel" userId="a66d4990ec83ac90" providerId="LiveId" clId="{9180989E-4046-4734-A755-A58CD3E1A440}" dt="2021-07-15T12:28:56.157" v="611" actId="1076"/>
          <ac:spMkLst>
            <pc:docMk/>
            <pc:sldMk cId="1164887623" sldId="338"/>
            <ac:spMk id="10" creationId="{52FA31DA-FA7A-46B9-A33B-6FC911E4F977}"/>
          </ac:spMkLst>
        </pc:spChg>
        <pc:spChg chg="del">
          <ac:chgData name="Minesh Patel" userId="a66d4990ec83ac90" providerId="LiveId" clId="{9180989E-4046-4734-A755-A58CD3E1A440}" dt="2021-07-15T11:59:49.190" v="23" actId="478"/>
          <ac:spMkLst>
            <pc:docMk/>
            <pc:sldMk cId="1164887623" sldId="338"/>
            <ac:spMk id="14" creationId="{29E66691-627C-4C8E-B902-FA7ED3D71AAD}"/>
          </ac:spMkLst>
        </pc:spChg>
        <pc:graphicFrameChg chg="add del mod">
          <ac:chgData name="Minesh Patel" userId="a66d4990ec83ac90" providerId="LiveId" clId="{9180989E-4046-4734-A755-A58CD3E1A440}" dt="2021-07-15T12:11:26.858" v="390" actId="478"/>
          <ac:graphicFrameMkLst>
            <pc:docMk/>
            <pc:sldMk cId="1164887623" sldId="338"/>
            <ac:graphicFrameMk id="6" creationId="{E121D940-EED3-4B19-B534-18604EE879DD}"/>
          </ac:graphicFrameMkLst>
        </pc:graphicFrameChg>
        <pc:picChg chg="del mod">
          <ac:chgData name="Minesh Patel" userId="a66d4990ec83ac90" providerId="LiveId" clId="{9180989E-4046-4734-A755-A58CD3E1A440}" dt="2021-07-15T12:02:29.945" v="82" actId="478"/>
          <ac:picMkLst>
            <pc:docMk/>
            <pc:sldMk cId="1164887623" sldId="338"/>
            <ac:picMk id="4" creationId="{C7CFE395-C732-4687-80AF-6FC338BA4CA4}"/>
          </ac:picMkLst>
        </pc:picChg>
        <pc:picChg chg="del">
          <ac:chgData name="Minesh Patel" userId="a66d4990ec83ac90" providerId="LiveId" clId="{9180989E-4046-4734-A755-A58CD3E1A440}" dt="2021-07-15T11:59:52.217" v="25" actId="478"/>
          <ac:picMkLst>
            <pc:docMk/>
            <pc:sldMk cId="1164887623" sldId="338"/>
            <ac:picMk id="8" creationId="{4F94595A-96CE-4099-9F48-922C3079E316}"/>
          </ac:picMkLst>
        </pc:picChg>
        <pc:picChg chg="add del mod">
          <ac:chgData name="Minesh Patel" userId="a66d4990ec83ac90" providerId="LiveId" clId="{9180989E-4046-4734-A755-A58CD3E1A440}" dt="2021-07-15T12:12:06.828" v="394" actId="478"/>
          <ac:picMkLst>
            <pc:docMk/>
            <pc:sldMk cId="1164887623" sldId="338"/>
            <ac:picMk id="1026" creationId="{0FF47A2F-CF9A-4DD2-9CC5-B4751DCAF9CD}"/>
          </ac:picMkLst>
        </pc:picChg>
        <pc:picChg chg="add mod">
          <ac:chgData name="Minesh Patel" userId="a66d4990ec83ac90" providerId="LiveId" clId="{9180989E-4046-4734-A755-A58CD3E1A440}" dt="2021-07-15T12:29:08.859" v="615" actId="1036"/>
          <ac:picMkLst>
            <pc:docMk/>
            <pc:sldMk cId="1164887623" sldId="338"/>
            <ac:picMk id="1028" creationId="{EAEC77A9-5043-4150-968B-B3891A2241B4}"/>
          </ac:picMkLst>
        </pc:picChg>
      </pc:sldChg>
      <pc:sldChg chg="modSp mod">
        <pc:chgData name="Minesh Patel" userId="a66d4990ec83ac90" providerId="LiveId" clId="{9180989E-4046-4734-A755-A58CD3E1A440}" dt="2021-07-15T12:08:19.473" v="371"/>
        <pc:sldMkLst>
          <pc:docMk/>
          <pc:sldMk cId="2315199062" sldId="350"/>
        </pc:sldMkLst>
        <pc:spChg chg="mod">
          <ac:chgData name="Minesh Patel" userId="a66d4990ec83ac90" providerId="LiveId" clId="{9180989E-4046-4734-A755-A58CD3E1A440}" dt="2021-07-15T12:08:19.473" v="371"/>
          <ac:spMkLst>
            <pc:docMk/>
            <pc:sldMk cId="2315199062" sldId="350"/>
            <ac:spMk id="2" creationId="{00000000-0000-0000-0000-000000000000}"/>
          </ac:spMkLst>
        </pc:spChg>
        <pc:spChg chg="mod">
          <ac:chgData name="Minesh Patel" userId="a66d4990ec83ac90" providerId="LiveId" clId="{9180989E-4046-4734-A755-A58CD3E1A440}" dt="2021-07-15T12:08:19.473" v="371"/>
          <ac:spMkLst>
            <pc:docMk/>
            <pc:sldMk cId="2315199062" sldId="350"/>
            <ac:spMk id="4" creationId="{6DDDDCD1-8DDE-4143-8CA1-DA012CDCCD79}"/>
          </ac:spMkLst>
        </pc:spChg>
      </pc:sldChg>
      <pc:sldChg chg="modSp mod">
        <pc:chgData name="Minesh Patel" userId="a66d4990ec83ac90" providerId="LiveId" clId="{9180989E-4046-4734-A755-A58CD3E1A440}" dt="2021-07-15T12:18:35.740" v="426" actId="27636"/>
        <pc:sldMkLst>
          <pc:docMk/>
          <pc:sldMk cId="2182428471" sldId="356"/>
        </pc:sldMkLst>
        <pc:spChg chg="mod">
          <ac:chgData name="Minesh Patel" userId="a66d4990ec83ac90" providerId="LiveId" clId="{9180989E-4046-4734-A755-A58CD3E1A440}" dt="2021-07-15T12:18:35.740" v="426" actId="27636"/>
          <ac:spMkLst>
            <pc:docMk/>
            <pc:sldMk cId="2182428471" sldId="356"/>
            <ac:spMk id="2" creationId="{00000000-0000-0000-0000-000000000000}"/>
          </ac:spMkLst>
        </pc:spChg>
        <pc:spChg chg="mod">
          <ac:chgData name="Minesh Patel" userId="a66d4990ec83ac90" providerId="LiveId" clId="{9180989E-4046-4734-A755-A58CD3E1A440}" dt="2021-07-15T12:08:19.473" v="371"/>
          <ac:spMkLst>
            <pc:docMk/>
            <pc:sldMk cId="2182428471" sldId="356"/>
            <ac:spMk id="7" creationId="{4899FAEF-935F-44FB-A0DA-13C11AA5EF42}"/>
          </ac:spMkLst>
        </pc:spChg>
      </pc:sldChg>
      <pc:sldChg chg="modSp">
        <pc:chgData name="Minesh Patel" userId="a66d4990ec83ac90" providerId="LiveId" clId="{9180989E-4046-4734-A755-A58CD3E1A440}" dt="2021-07-15T12:08:19.473" v="371"/>
        <pc:sldMkLst>
          <pc:docMk/>
          <pc:sldMk cId="1041668966" sldId="369"/>
        </pc:sldMkLst>
        <pc:spChg chg="mod">
          <ac:chgData name="Minesh Patel" userId="a66d4990ec83ac90" providerId="LiveId" clId="{9180989E-4046-4734-A755-A58CD3E1A440}" dt="2021-07-15T12:08:19.473" v="371"/>
          <ac:spMkLst>
            <pc:docMk/>
            <pc:sldMk cId="1041668966" sldId="369"/>
            <ac:spMk id="2" creationId="{00000000-0000-0000-0000-000000000000}"/>
          </ac:spMkLst>
        </pc:spChg>
        <pc:spChg chg="mod">
          <ac:chgData name="Minesh Patel" userId="a66d4990ec83ac90" providerId="LiveId" clId="{9180989E-4046-4734-A755-A58CD3E1A440}" dt="2021-07-15T12:08:19.473" v="371"/>
          <ac:spMkLst>
            <pc:docMk/>
            <pc:sldMk cId="1041668966" sldId="369"/>
            <ac:spMk id="8" creationId="{2C4C0675-22B8-41DF-9C2C-149DB6A1882F}"/>
          </ac:spMkLst>
        </pc:spChg>
      </pc:sldChg>
      <pc:sldChg chg="modSp">
        <pc:chgData name="Minesh Patel" userId="a66d4990ec83ac90" providerId="LiveId" clId="{9180989E-4046-4734-A755-A58CD3E1A440}" dt="2021-07-15T12:08:19.473" v="371"/>
        <pc:sldMkLst>
          <pc:docMk/>
          <pc:sldMk cId="2670048945" sldId="377"/>
        </pc:sldMkLst>
        <pc:spChg chg="mod">
          <ac:chgData name="Minesh Patel" userId="a66d4990ec83ac90" providerId="LiveId" clId="{9180989E-4046-4734-A755-A58CD3E1A440}" dt="2021-07-15T12:08:19.473" v="371"/>
          <ac:spMkLst>
            <pc:docMk/>
            <pc:sldMk cId="2670048945" sldId="377"/>
            <ac:spMk id="2" creationId="{00000000-0000-0000-0000-000000000000}"/>
          </ac:spMkLst>
        </pc:spChg>
        <pc:spChg chg="mod">
          <ac:chgData name="Minesh Patel" userId="a66d4990ec83ac90" providerId="LiveId" clId="{9180989E-4046-4734-A755-A58CD3E1A440}" dt="2021-07-15T12:08:19.473" v="371"/>
          <ac:spMkLst>
            <pc:docMk/>
            <pc:sldMk cId="2670048945" sldId="377"/>
            <ac:spMk id="4" creationId="{32B5EE2C-09BE-410F-AD08-97C24FF3E404}"/>
          </ac:spMkLst>
        </pc:spChg>
      </pc:sldChg>
      <pc:sldChg chg="modSp">
        <pc:chgData name="Minesh Patel" userId="a66d4990ec83ac90" providerId="LiveId" clId="{9180989E-4046-4734-A755-A58CD3E1A440}" dt="2021-07-15T12:08:19.473" v="371"/>
        <pc:sldMkLst>
          <pc:docMk/>
          <pc:sldMk cId="2682718934" sldId="378"/>
        </pc:sldMkLst>
        <pc:spChg chg="mod">
          <ac:chgData name="Minesh Patel" userId="a66d4990ec83ac90" providerId="LiveId" clId="{9180989E-4046-4734-A755-A58CD3E1A440}" dt="2021-07-15T12:08:19.473" v="371"/>
          <ac:spMkLst>
            <pc:docMk/>
            <pc:sldMk cId="2682718934" sldId="378"/>
            <ac:spMk id="2" creationId="{00000000-0000-0000-0000-000000000000}"/>
          </ac:spMkLst>
        </pc:spChg>
        <pc:spChg chg="mod">
          <ac:chgData name="Minesh Patel" userId="a66d4990ec83ac90" providerId="LiveId" clId="{9180989E-4046-4734-A755-A58CD3E1A440}" dt="2021-07-15T12:08:19.473" v="371"/>
          <ac:spMkLst>
            <pc:docMk/>
            <pc:sldMk cId="2682718934" sldId="378"/>
            <ac:spMk id="8" creationId="{FC9D2ED8-F38C-43D0-B5FD-4FAE3A40AA61}"/>
          </ac:spMkLst>
        </pc:spChg>
      </pc:sldChg>
      <pc:sldChg chg="modSp mod">
        <pc:chgData name="Minesh Patel" userId="a66d4990ec83ac90" providerId="LiveId" clId="{9180989E-4046-4734-A755-A58CD3E1A440}" dt="2021-07-15T12:08:19.473" v="371"/>
        <pc:sldMkLst>
          <pc:docMk/>
          <pc:sldMk cId="1668112999" sldId="380"/>
        </pc:sldMkLst>
        <pc:spChg chg="mod">
          <ac:chgData name="Minesh Patel" userId="a66d4990ec83ac90" providerId="LiveId" clId="{9180989E-4046-4734-A755-A58CD3E1A440}" dt="2021-07-15T12:08:19.473" v="371"/>
          <ac:spMkLst>
            <pc:docMk/>
            <pc:sldMk cId="1668112999" sldId="380"/>
            <ac:spMk id="2" creationId="{00000000-0000-0000-0000-000000000000}"/>
          </ac:spMkLst>
        </pc:spChg>
        <pc:spChg chg="mod">
          <ac:chgData name="Minesh Patel" userId="a66d4990ec83ac90" providerId="LiveId" clId="{9180989E-4046-4734-A755-A58CD3E1A440}" dt="2021-07-15T12:08:19.473" v="371"/>
          <ac:spMkLst>
            <pc:docMk/>
            <pc:sldMk cId="1668112999" sldId="380"/>
            <ac:spMk id="8" creationId="{5358D795-AF0B-45F0-AE25-998E348D3EC5}"/>
          </ac:spMkLst>
        </pc:spChg>
        <pc:spChg chg="mod">
          <ac:chgData name="Minesh Patel" userId="a66d4990ec83ac90" providerId="LiveId" clId="{9180989E-4046-4734-A755-A58CD3E1A440}" dt="2021-07-15T12:08:19.473" v="371"/>
          <ac:spMkLst>
            <pc:docMk/>
            <pc:sldMk cId="1668112999" sldId="380"/>
            <ac:spMk id="18" creationId="{D26BF032-1479-43DB-B9FC-44BE1DF5DE9E}"/>
          </ac:spMkLst>
        </pc:spChg>
      </pc:sldChg>
      <pc:sldChg chg="modSp">
        <pc:chgData name="Minesh Patel" userId="a66d4990ec83ac90" providerId="LiveId" clId="{9180989E-4046-4734-A755-A58CD3E1A440}" dt="2021-07-15T12:08:19.473" v="371"/>
        <pc:sldMkLst>
          <pc:docMk/>
          <pc:sldMk cId="4115814163" sldId="388"/>
        </pc:sldMkLst>
        <pc:spChg chg="mod">
          <ac:chgData name="Minesh Patel" userId="a66d4990ec83ac90" providerId="LiveId" clId="{9180989E-4046-4734-A755-A58CD3E1A440}" dt="2021-07-15T12:08:19.473" v="371"/>
          <ac:spMkLst>
            <pc:docMk/>
            <pc:sldMk cId="4115814163" sldId="388"/>
            <ac:spMk id="2" creationId="{00000000-0000-0000-0000-000000000000}"/>
          </ac:spMkLst>
        </pc:spChg>
        <pc:spChg chg="mod">
          <ac:chgData name="Minesh Patel" userId="a66d4990ec83ac90" providerId="LiveId" clId="{9180989E-4046-4734-A755-A58CD3E1A440}" dt="2021-07-15T12:08:19.473" v="371"/>
          <ac:spMkLst>
            <pc:docMk/>
            <pc:sldMk cId="4115814163" sldId="388"/>
            <ac:spMk id="4" creationId="{FCD08A3E-A33A-42A7-BFBE-3AD1DC5E5F82}"/>
          </ac:spMkLst>
        </pc:spChg>
      </pc:sldChg>
      <pc:sldChg chg="modSp">
        <pc:chgData name="Minesh Patel" userId="a66d4990ec83ac90" providerId="LiveId" clId="{9180989E-4046-4734-A755-A58CD3E1A440}" dt="2021-07-15T12:08:19.473" v="371"/>
        <pc:sldMkLst>
          <pc:docMk/>
          <pc:sldMk cId="621168429" sldId="393"/>
        </pc:sldMkLst>
        <pc:spChg chg="mod">
          <ac:chgData name="Minesh Patel" userId="a66d4990ec83ac90" providerId="LiveId" clId="{9180989E-4046-4734-A755-A58CD3E1A440}" dt="2021-07-15T12:08:19.473" v="371"/>
          <ac:spMkLst>
            <pc:docMk/>
            <pc:sldMk cId="621168429" sldId="393"/>
            <ac:spMk id="2" creationId="{00000000-0000-0000-0000-000000000000}"/>
          </ac:spMkLst>
        </pc:spChg>
        <pc:spChg chg="mod">
          <ac:chgData name="Minesh Patel" userId="a66d4990ec83ac90" providerId="LiveId" clId="{9180989E-4046-4734-A755-A58CD3E1A440}" dt="2021-07-15T12:08:19.473" v="371"/>
          <ac:spMkLst>
            <pc:docMk/>
            <pc:sldMk cId="621168429" sldId="393"/>
            <ac:spMk id="4" creationId="{35453897-5E84-438F-A9BF-8629E0BCA16C}"/>
          </ac:spMkLst>
        </pc:spChg>
      </pc:sldChg>
      <pc:sldChg chg="modSp">
        <pc:chgData name="Minesh Patel" userId="a66d4990ec83ac90" providerId="LiveId" clId="{9180989E-4046-4734-A755-A58CD3E1A440}" dt="2021-07-15T12:08:19.473" v="371"/>
        <pc:sldMkLst>
          <pc:docMk/>
          <pc:sldMk cId="191160217" sldId="410"/>
        </pc:sldMkLst>
        <pc:spChg chg="mod">
          <ac:chgData name="Minesh Patel" userId="a66d4990ec83ac90" providerId="LiveId" clId="{9180989E-4046-4734-A755-A58CD3E1A440}" dt="2021-07-15T12:08:19.473" v="371"/>
          <ac:spMkLst>
            <pc:docMk/>
            <pc:sldMk cId="191160217" sldId="410"/>
            <ac:spMk id="2" creationId="{00000000-0000-0000-0000-000000000000}"/>
          </ac:spMkLst>
        </pc:spChg>
        <pc:spChg chg="mod">
          <ac:chgData name="Minesh Patel" userId="a66d4990ec83ac90" providerId="LiveId" clId="{9180989E-4046-4734-A755-A58CD3E1A440}" dt="2021-07-15T12:08:19.473" v="371"/>
          <ac:spMkLst>
            <pc:docMk/>
            <pc:sldMk cId="191160217" sldId="410"/>
            <ac:spMk id="4" creationId="{441547BC-64DA-448F-B1B9-D65C8FC6025B}"/>
          </ac:spMkLst>
        </pc:spChg>
      </pc:sldChg>
      <pc:sldChg chg="modSp">
        <pc:chgData name="Minesh Patel" userId="a66d4990ec83ac90" providerId="LiveId" clId="{9180989E-4046-4734-A755-A58CD3E1A440}" dt="2021-07-15T12:08:19.473" v="371"/>
        <pc:sldMkLst>
          <pc:docMk/>
          <pc:sldMk cId="3298850408" sldId="417"/>
        </pc:sldMkLst>
        <pc:spChg chg="mod">
          <ac:chgData name="Minesh Patel" userId="a66d4990ec83ac90" providerId="LiveId" clId="{9180989E-4046-4734-A755-A58CD3E1A440}" dt="2021-07-15T12:08:19.473" v="371"/>
          <ac:spMkLst>
            <pc:docMk/>
            <pc:sldMk cId="3298850408" sldId="417"/>
            <ac:spMk id="2" creationId="{00000000-0000-0000-0000-000000000000}"/>
          </ac:spMkLst>
        </pc:spChg>
        <pc:spChg chg="mod">
          <ac:chgData name="Minesh Patel" userId="a66d4990ec83ac90" providerId="LiveId" clId="{9180989E-4046-4734-A755-A58CD3E1A440}" dt="2021-07-15T12:08:19.473" v="371"/>
          <ac:spMkLst>
            <pc:docMk/>
            <pc:sldMk cId="3298850408" sldId="417"/>
            <ac:spMk id="8" creationId="{1CCB3279-8512-42F4-814E-99F008F960B4}"/>
          </ac:spMkLst>
        </pc:spChg>
      </pc:sldChg>
      <pc:sldChg chg="modSp">
        <pc:chgData name="Minesh Patel" userId="a66d4990ec83ac90" providerId="LiveId" clId="{9180989E-4046-4734-A755-A58CD3E1A440}" dt="2021-07-15T12:08:19.473" v="371"/>
        <pc:sldMkLst>
          <pc:docMk/>
          <pc:sldMk cId="3167450622" sldId="429"/>
        </pc:sldMkLst>
        <pc:spChg chg="mod">
          <ac:chgData name="Minesh Patel" userId="a66d4990ec83ac90" providerId="LiveId" clId="{9180989E-4046-4734-A755-A58CD3E1A440}" dt="2021-07-15T12:08:19.473" v="371"/>
          <ac:spMkLst>
            <pc:docMk/>
            <pc:sldMk cId="3167450622" sldId="429"/>
            <ac:spMk id="2" creationId="{00000000-0000-0000-0000-000000000000}"/>
          </ac:spMkLst>
        </pc:spChg>
        <pc:spChg chg="mod">
          <ac:chgData name="Minesh Patel" userId="a66d4990ec83ac90" providerId="LiveId" clId="{9180989E-4046-4734-A755-A58CD3E1A440}" dt="2021-07-15T12:08:19.473" v="371"/>
          <ac:spMkLst>
            <pc:docMk/>
            <pc:sldMk cId="3167450622" sldId="429"/>
            <ac:spMk id="3" creationId="{E684D5B1-C0D3-402C-B32E-1B95C39C0742}"/>
          </ac:spMkLst>
        </pc:spChg>
      </pc:sldChg>
      <pc:sldChg chg="modSp">
        <pc:chgData name="Minesh Patel" userId="a66d4990ec83ac90" providerId="LiveId" clId="{9180989E-4046-4734-A755-A58CD3E1A440}" dt="2021-07-15T12:08:19.473" v="371"/>
        <pc:sldMkLst>
          <pc:docMk/>
          <pc:sldMk cId="472208040" sldId="430"/>
        </pc:sldMkLst>
        <pc:spChg chg="mod">
          <ac:chgData name="Minesh Patel" userId="a66d4990ec83ac90" providerId="LiveId" clId="{9180989E-4046-4734-A755-A58CD3E1A440}" dt="2021-07-15T12:08:19.473" v="371"/>
          <ac:spMkLst>
            <pc:docMk/>
            <pc:sldMk cId="472208040" sldId="430"/>
            <ac:spMk id="2" creationId="{00000000-0000-0000-0000-000000000000}"/>
          </ac:spMkLst>
        </pc:spChg>
        <pc:spChg chg="mod">
          <ac:chgData name="Minesh Patel" userId="a66d4990ec83ac90" providerId="LiveId" clId="{9180989E-4046-4734-A755-A58CD3E1A440}" dt="2021-07-15T12:08:19.473" v="371"/>
          <ac:spMkLst>
            <pc:docMk/>
            <pc:sldMk cId="472208040" sldId="430"/>
            <ac:spMk id="4" creationId="{AC814FDC-1E0B-41B5-8F49-4B8573D8DECD}"/>
          </ac:spMkLst>
        </pc:spChg>
      </pc:sldChg>
      <pc:sldChg chg="modSp">
        <pc:chgData name="Minesh Patel" userId="a66d4990ec83ac90" providerId="LiveId" clId="{9180989E-4046-4734-A755-A58CD3E1A440}" dt="2021-07-15T12:08:19.473" v="371"/>
        <pc:sldMkLst>
          <pc:docMk/>
          <pc:sldMk cId="4045219556" sldId="431"/>
        </pc:sldMkLst>
        <pc:spChg chg="mod">
          <ac:chgData name="Minesh Patel" userId="a66d4990ec83ac90" providerId="LiveId" clId="{9180989E-4046-4734-A755-A58CD3E1A440}" dt="2021-07-15T12:08:19.473" v="371"/>
          <ac:spMkLst>
            <pc:docMk/>
            <pc:sldMk cId="4045219556" sldId="431"/>
            <ac:spMk id="2" creationId="{00000000-0000-0000-0000-000000000000}"/>
          </ac:spMkLst>
        </pc:spChg>
        <pc:spChg chg="mod">
          <ac:chgData name="Minesh Patel" userId="a66d4990ec83ac90" providerId="LiveId" clId="{9180989E-4046-4734-A755-A58CD3E1A440}" dt="2021-07-15T12:08:19.473" v="371"/>
          <ac:spMkLst>
            <pc:docMk/>
            <pc:sldMk cId="4045219556" sldId="431"/>
            <ac:spMk id="4" creationId="{3E899F28-29AB-47B7-B89D-C2EAF9139518}"/>
          </ac:spMkLst>
        </pc:spChg>
      </pc:sldChg>
      <pc:sldChg chg="modSp">
        <pc:chgData name="Minesh Patel" userId="a66d4990ec83ac90" providerId="LiveId" clId="{9180989E-4046-4734-A755-A58CD3E1A440}" dt="2021-07-15T12:08:19.473" v="371"/>
        <pc:sldMkLst>
          <pc:docMk/>
          <pc:sldMk cId="3616706463" sldId="432"/>
        </pc:sldMkLst>
        <pc:spChg chg="mod">
          <ac:chgData name="Minesh Patel" userId="a66d4990ec83ac90" providerId="LiveId" clId="{9180989E-4046-4734-A755-A58CD3E1A440}" dt="2021-07-15T12:08:19.473" v="371"/>
          <ac:spMkLst>
            <pc:docMk/>
            <pc:sldMk cId="3616706463" sldId="432"/>
            <ac:spMk id="2" creationId="{00000000-0000-0000-0000-000000000000}"/>
          </ac:spMkLst>
        </pc:spChg>
        <pc:spChg chg="mod">
          <ac:chgData name="Minesh Patel" userId="a66d4990ec83ac90" providerId="LiveId" clId="{9180989E-4046-4734-A755-A58CD3E1A440}" dt="2021-07-15T12:08:19.473" v="371"/>
          <ac:spMkLst>
            <pc:docMk/>
            <pc:sldMk cId="3616706463" sldId="432"/>
            <ac:spMk id="4" creationId="{41065420-C7F4-4510-A543-6B9EEF9CF748}"/>
          </ac:spMkLst>
        </pc:spChg>
      </pc:sldChg>
      <pc:sldChg chg="modSp">
        <pc:chgData name="Minesh Patel" userId="a66d4990ec83ac90" providerId="LiveId" clId="{9180989E-4046-4734-A755-A58CD3E1A440}" dt="2021-07-15T12:08:19.473" v="371"/>
        <pc:sldMkLst>
          <pc:docMk/>
          <pc:sldMk cId="1773846755" sldId="433"/>
        </pc:sldMkLst>
        <pc:spChg chg="mod">
          <ac:chgData name="Minesh Patel" userId="a66d4990ec83ac90" providerId="LiveId" clId="{9180989E-4046-4734-A755-A58CD3E1A440}" dt="2021-07-15T12:08:19.473" v="371"/>
          <ac:spMkLst>
            <pc:docMk/>
            <pc:sldMk cId="1773846755" sldId="433"/>
            <ac:spMk id="2" creationId="{00000000-0000-0000-0000-000000000000}"/>
          </ac:spMkLst>
        </pc:spChg>
        <pc:spChg chg="mod">
          <ac:chgData name="Minesh Patel" userId="a66d4990ec83ac90" providerId="LiveId" clId="{9180989E-4046-4734-A755-A58CD3E1A440}" dt="2021-07-15T12:08:19.473" v="371"/>
          <ac:spMkLst>
            <pc:docMk/>
            <pc:sldMk cId="1773846755" sldId="433"/>
            <ac:spMk id="4" creationId="{624FF90A-2928-4452-A1FF-7BE5061C943C}"/>
          </ac:spMkLst>
        </pc:spChg>
      </pc:sldChg>
      <pc:sldChg chg="modSp">
        <pc:chgData name="Minesh Patel" userId="a66d4990ec83ac90" providerId="LiveId" clId="{9180989E-4046-4734-A755-A58CD3E1A440}" dt="2021-07-15T12:08:19.473" v="371"/>
        <pc:sldMkLst>
          <pc:docMk/>
          <pc:sldMk cId="2884144647" sldId="442"/>
        </pc:sldMkLst>
        <pc:spChg chg="mod">
          <ac:chgData name="Minesh Patel" userId="a66d4990ec83ac90" providerId="LiveId" clId="{9180989E-4046-4734-A755-A58CD3E1A440}" dt="2021-07-15T12:08:19.473" v="371"/>
          <ac:spMkLst>
            <pc:docMk/>
            <pc:sldMk cId="2884144647" sldId="442"/>
            <ac:spMk id="2" creationId="{00000000-0000-0000-0000-000000000000}"/>
          </ac:spMkLst>
        </pc:spChg>
        <pc:spChg chg="mod">
          <ac:chgData name="Minesh Patel" userId="a66d4990ec83ac90" providerId="LiveId" clId="{9180989E-4046-4734-A755-A58CD3E1A440}" dt="2021-07-15T12:08:19.473" v="371"/>
          <ac:spMkLst>
            <pc:docMk/>
            <pc:sldMk cId="2884144647" sldId="442"/>
            <ac:spMk id="4" creationId="{5649D34B-B469-4E13-98F7-4C992068DC46}"/>
          </ac:spMkLst>
        </pc:spChg>
      </pc:sldChg>
      <pc:sldChg chg="del">
        <pc:chgData name="Minesh Patel" userId="a66d4990ec83ac90" providerId="LiveId" clId="{9180989E-4046-4734-A755-A58CD3E1A440}" dt="2021-07-15T12:29:54.542" v="616" actId="47"/>
        <pc:sldMkLst>
          <pc:docMk/>
          <pc:sldMk cId="224370383" sldId="444"/>
        </pc:sldMkLst>
      </pc:sldChg>
      <pc:sldChg chg="modSp">
        <pc:chgData name="Minesh Patel" userId="a66d4990ec83ac90" providerId="LiveId" clId="{9180989E-4046-4734-A755-A58CD3E1A440}" dt="2021-07-15T12:08:19.473" v="371"/>
        <pc:sldMkLst>
          <pc:docMk/>
          <pc:sldMk cId="1928141824" sldId="445"/>
        </pc:sldMkLst>
        <pc:spChg chg="mod">
          <ac:chgData name="Minesh Patel" userId="a66d4990ec83ac90" providerId="LiveId" clId="{9180989E-4046-4734-A755-A58CD3E1A440}" dt="2021-07-15T12:08:19.473" v="371"/>
          <ac:spMkLst>
            <pc:docMk/>
            <pc:sldMk cId="1928141824" sldId="445"/>
            <ac:spMk id="2" creationId="{00000000-0000-0000-0000-000000000000}"/>
          </ac:spMkLst>
        </pc:spChg>
        <pc:spChg chg="mod">
          <ac:chgData name="Minesh Patel" userId="a66d4990ec83ac90" providerId="LiveId" clId="{9180989E-4046-4734-A755-A58CD3E1A440}" dt="2021-07-15T12:08:19.473" v="371"/>
          <ac:spMkLst>
            <pc:docMk/>
            <pc:sldMk cId="1928141824" sldId="445"/>
            <ac:spMk id="4" creationId="{E8A89F97-AFCF-4A8D-B37F-4048D2B5783D}"/>
          </ac:spMkLst>
        </pc:spChg>
      </pc:sldChg>
      <pc:sldChg chg="modSp mod">
        <pc:chgData name="Minesh Patel" userId="a66d4990ec83ac90" providerId="LiveId" clId="{9180989E-4046-4734-A755-A58CD3E1A440}" dt="2021-07-15T12:08:19.473" v="371"/>
        <pc:sldMkLst>
          <pc:docMk/>
          <pc:sldMk cId="26282005" sldId="446"/>
        </pc:sldMkLst>
        <pc:spChg chg="mod">
          <ac:chgData name="Minesh Patel" userId="a66d4990ec83ac90" providerId="LiveId" clId="{9180989E-4046-4734-A755-A58CD3E1A440}" dt="2021-07-15T12:08:19.473" v="371"/>
          <ac:spMkLst>
            <pc:docMk/>
            <pc:sldMk cId="26282005" sldId="446"/>
            <ac:spMk id="2" creationId="{00000000-0000-0000-0000-000000000000}"/>
          </ac:spMkLst>
        </pc:spChg>
        <pc:spChg chg="mod">
          <ac:chgData name="Minesh Patel" userId="a66d4990ec83ac90" providerId="LiveId" clId="{9180989E-4046-4734-A755-A58CD3E1A440}" dt="2021-07-15T12:08:19.473" v="371"/>
          <ac:spMkLst>
            <pc:docMk/>
            <pc:sldMk cId="26282005" sldId="446"/>
            <ac:spMk id="8" creationId="{5358D795-AF0B-45F0-AE25-998E348D3EC5}"/>
          </ac:spMkLst>
        </pc:spChg>
        <pc:spChg chg="mod">
          <ac:chgData name="Minesh Patel" userId="a66d4990ec83ac90" providerId="LiveId" clId="{9180989E-4046-4734-A755-A58CD3E1A440}" dt="2021-07-15T12:08:19.473" v="371"/>
          <ac:spMkLst>
            <pc:docMk/>
            <pc:sldMk cId="26282005" sldId="446"/>
            <ac:spMk id="18" creationId="{D26BF032-1479-43DB-B9FC-44BE1DF5DE9E}"/>
          </ac:spMkLst>
        </pc:spChg>
      </pc:sldChg>
      <pc:sldChg chg="modSp">
        <pc:chgData name="Minesh Patel" userId="a66d4990ec83ac90" providerId="LiveId" clId="{9180989E-4046-4734-A755-A58CD3E1A440}" dt="2021-07-15T12:08:19.473" v="371"/>
        <pc:sldMkLst>
          <pc:docMk/>
          <pc:sldMk cId="3391609218" sldId="447"/>
        </pc:sldMkLst>
        <pc:spChg chg="mod">
          <ac:chgData name="Minesh Patel" userId="a66d4990ec83ac90" providerId="LiveId" clId="{9180989E-4046-4734-A755-A58CD3E1A440}" dt="2021-07-15T12:08:19.473" v="371"/>
          <ac:spMkLst>
            <pc:docMk/>
            <pc:sldMk cId="3391609218" sldId="447"/>
            <ac:spMk id="2" creationId="{00000000-0000-0000-0000-000000000000}"/>
          </ac:spMkLst>
        </pc:spChg>
        <pc:spChg chg="mod">
          <ac:chgData name="Minesh Patel" userId="a66d4990ec83ac90" providerId="LiveId" clId="{9180989E-4046-4734-A755-A58CD3E1A440}" dt="2021-07-15T12:08:19.473" v="371"/>
          <ac:spMkLst>
            <pc:docMk/>
            <pc:sldMk cId="3391609218" sldId="447"/>
            <ac:spMk id="3" creationId="{C0AADD76-B12E-43AF-8018-8121D703B096}"/>
          </ac:spMkLst>
        </pc:spChg>
      </pc:sldChg>
      <pc:sldChg chg="modSp">
        <pc:chgData name="Minesh Patel" userId="a66d4990ec83ac90" providerId="LiveId" clId="{9180989E-4046-4734-A755-A58CD3E1A440}" dt="2021-07-15T12:08:19.473" v="371"/>
        <pc:sldMkLst>
          <pc:docMk/>
          <pc:sldMk cId="2204234516" sldId="449"/>
        </pc:sldMkLst>
        <pc:spChg chg="mod">
          <ac:chgData name="Minesh Patel" userId="a66d4990ec83ac90" providerId="LiveId" clId="{9180989E-4046-4734-A755-A58CD3E1A440}" dt="2021-07-15T12:08:19.473" v="371"/>
          <ac:spMkLst>
            <pc:docMk/>
            <pc:sldMk cId="2204234516" sldId="449"/>
            <ac:spMk id="2" creationId="{00000000-0000-0000-0000-000000000000}"/>
          </ac:spMkLst>
        </pc:spChg>
        <pc:spChg chg="mod">
          <ac:chgData name="Minesh Patel" userId="a66d4990ec83ac90" providerId="LiveId" clId="{9180989E-4046-4734-A755-A58CD3E1A440}" dt="2021-07-15T12:08:19.473" v="371"/>
          <ac:spMkLst>
            <pc:docMk/>
            <pc:sldMk cId="2204234516" sldId="449"/>
            <ac:spMk id="7" creationId="{20732A8D-4B35-40BF-B9AA-39226724E922}"/>
          </ac:spMkLst>
        </pc:spChg>
      </pc:sldChg>
      <pc:sldChg chg="modSp">
        <pc:chgData name="Minesh Patel" userId="a66d4990ec83ac90" providerId="LiveId" clId="{9180989E-4046-4734-A755-A58CD3E1A440}" dt="2021-07-15T12:08:19.473" v="371"/>
        <pc:sldMkLst>
          <pc:docMk/>
          <pc:sldMk cId="2702601189" sldId="450"/>
        </pc:sldMkLst>
        <pc:spChg chg="mod">
          <ac:chgData name="Minesh Patel" userId="a66d4990ec83ac90" providerId="LiveId" clId="{9180989E-4046-4734-A755-A58CD3E1A440}" dt="2021-07-15T12:08:19.473" v="371"/>
          <ac:spMkLst>
            <pc:docMk/>
            <pc:sldMk cId="2702601189" sldId="450"/>
            <ac:spMk id="2" creationId="{00000000-0000-0000-0000-000000000000}"/>
          </ac:spMkLst>
        </pc:spChg>
        <pc:spChg chg="mod">
          <ac:chgData name="Minesh Patel" userId="a66d4990ec83ac90" providerId="LiveId" clId="{9180989E-4046-4734-A755-A58CD3E1A440}" dt="2021-07-15T12:08:19.473" v="371"/>
          <ac:spMkLst>
            <pc:docMk/>
            <pc:sldMk cId="2702601189" sldId="450"/>
            <ac:spMk id="7" creationId="{20732A8D-4B35-40BF-B9AA-39226724E922}"/>
          </ac:spMkLst>
        </pc:spChg>
      </pc:sldChg>
      <pc:sldChg chg="modSp">
        <pc:chgData name="Minesh Patel" userId="a66d4990ec83ac90" providerId="LiveId" clId="{9180989E-4046-4734-A755-A58CD3E1A440}" dt="2021-07-15T12:08:19.473" v="371"/>
        <pc:sldMkLst>
          <pc:docMk/>
          <pc:sldMk cId="3901157865" sldId="452"/>
        </pc:sldMkLst>
        <pc:spChg chg="mod">
          <ac:chgData name="Minesh Patel" userId="a66d4990ec83ac90" providerId="LiveId" clId="{9180989E-4046-4734-A755-A58CD3E1A440}" dt="2021-07-15T12:08:19.473" v="371"/>
          <ac:spMkLst>
            <pc:docMk/>
            <pc:sldMk cId="3901157865" sldId="452"/>
            <ac:spMk id="2" creationId="{00000000-0000-0000-0000-000000000000}"/>
          </ac:spMkLst>
        </pc:spChg>
        <pc:spChg chg="mod">
          <ac:chgData name="Minesh Patel" userId="a66d4990ec83ac90" providerId="LiveId" clId="{9180989E-4046-4734-A755-A58CD3E1A440}" dt="2021-07-15T12:08:19.473" v="371"/>
          <ac:spMkLst>
            <pc:docMk/>
            <pc:sldMk cId="3901157865" sldId="452"/>
            <ac:spMk id="4" creationId="{32B5EE2C-09BE-410F-AD08-97C24FF3E404}"/>
          </ac:spMkLst>
        </pc:spChg>
      </pc:sldChg>
      <pc:sldChg chg="modSp mod">
        <pc:chgData name="Minesh Patel" userId="a66d4990ec83ac90" providerId="LiveId" clId="{9180989E-4046-4734-A755-A58CD3E1A440}" dt="2021-07-15T12:18:35.745" v="427" actId="27636"/>
        <pc:sldMkLst>
          <pc:docMk/>
          <pc:sldMk cId="1241623664" sldId="453"/>
        </pc:sldMkLst>
        <pc:spChg chg="mod">
          <ac:chgData name="Minesh Patel" userId="a66d4990ec83ac90" providerId="LiveId" clId="{9180989E-4046-4734-A755-A58CD3E1A440}" dt="2021-07-15T12:18:35.745" v="427" actId="27636"/>
          <ac:spMkLst>
            <pc:docMk/>
            <pc:sldMk cId="1241623664" sldId="453"/>
            <ac:spMk id="2" creationId="{00000000-0000-0000-0000-000000000000}"/>
          </ac:spMkLst>
        </pc:spChg>
        <pc:spChg chg="mod">
          <ac:chgData name="Minesh Patel" userId="a66d4990ec83ac90" providerId="LiveId" clId="{9180989E-4046-4734-A755-A58CD3E1A440}" dt="2021-07-15T12:08:19.473" v="371"/>
          <ac:spMkLst>
            <pc:docMk/>
            <pc:sldMk cId="1241623664" sldId="453"/>
            <ac:spMk id="7" creationId="{4899FAEF-935F-44FB-A0DA-13C11AA5EF42}"/>
          </ac:spMkLst>
        </pc:spChg>
      </pc:sldChg>
      <pc:sldChg chg="addSp delSp modSp add mod delAnim modAnim">
        <pc:chgData name="Minesh Patel" userId="a66d4990ec83ac90" providerId="LiveId" clId="{9180989E-4046-4734-A755-A58CD3E1A440}" dt="2021-07-15T12:25:30.440" v="583" actId="114"/>
        <pc:sldMkLst>
          <pc:docMk/>
          <pc:sldMk cId="840151485" sldId="454"/>
        </pc:sldMkLst>
        <pc:spChg chg="mod">
          <ac:chgData name="Minesh Patel" userId="a66d4990ec83ac90" providerId="LiveId" clId="{9180989E-4046-4734-A755-A58CD3E1A440}" dt="2021-07-15T12:22:50.722" v="474"/>
          <ac:spMkLst>
            <pc:docMk/>
            <pc:sldMk cId="840151485" sldId="454"/>
            <ac:spMk id="2" creationId="{00000000-0000-0000-0000-000000000000}"/>
          </ac:spMkLst>
        </pc:spChg>
        <pc:spChg chg="add del mod">
          <ac:chgData name="Minesh Patel" userId="a66d4990ec83ac90" providerId="LiveId" clId="{9180989E-4046-4734-A755-A58CD3E1A440}" dt="2021-07-15T12:22:50.722" v="474"/>
          <ac:spMkLst>
            <pc:docMk/>
            <pc:sldMk cId="840151485" sldId="454"/>
            <ac:spMk id="3" creationId="{9B6B7ECB-B0AC-4FA9-B4C5-FCD1B5F9C49D}"/>
          </ac:spMkLst>
        </pc:spChg>
        <pc:spChg chg="mod">
          <ac:chgData name="Minesh Patel" userId="a66d4990ec83ac90" providerId="LiveId" clId="{9180989E-4046-4734-A755-A58CD3E1A440}" dt="2021-07-15T12:22:50.722" v="474"/>
          <ac:spMkLst>
            <pc:docMk/>
            <pc:sldMk cId="840151485" sldId="454"/>
            <ac:spMk id="4" creationId="{E8A89F97-AFCF-4A8D-B37F-4048D2B5783D}"/>
          </ac:spMkLst>
        </pc:spChg>
        <pc:spChg chg="add del mod">
          <ac:chgData name="Minesh Patel" userId="a66d4990ec83ac90" providerId="LiveId" clId="{9180989E-4046-4734-A755-A58CD3E1A440}" dt="2021-07-15T12:22:50.722" v="474"/>
          <ac:spMkLst>
            <pc:docMk/>
            <pc:sldMk cId="840151485" sldId="454"/>
            <ac:spMk id="5" creationId="{3857C24F-658C-45BB-8D48-EB410CE58C29}"/>
          </ac:spMkLst>
        </pc:spChg>
        <pc:spChg chg="add mod">
          <ac:chgData name="Minesh Patel" userId="a66d4990ec83ac90" providerId="LiveId" clId="{9180989E-4046-4734-A755-A58CD3E1A440}" dt="2021-07-15T12:25:30.440" v="583" actId="114"/>
          <ac:spMkLst>
            <pc:docMk/>
            <pc:sldMk cId="840151485" sldId="454"/>
            <ac:spMk id="6" creationId="{6C61E60C-80FA-4E55-8D68-AE71C8A36D6A}"/>
          </ac:spMkLst>
        </pc:spChg>
        <pc:spChg chg="mod">
          <ac:chgData name="Minesh Patel" userId="a66d4990ec83ac90" providerId="LiveId" clId="{9180989E-4046-4734-A755-A58CD3E1A440}" dt="2021-07-15T12:23:05.493" v="496" actId="2711"/>
          <ac:spMkLst>
            <pc:docMk/>
            <pc:sldMk cId="840151485" sldId="454"/>
            <ac:spMk id="20" creationId="{3CC8EE69-0E3C-47F4-B896-82D0A0D3BFC2}"/>
          </ac:spMkLst>
        </pc:spChg>
        <pc:spChg chg="mod">
          <ac:chgData name="Minesh Patel" userId="a66d4990ec83ac90" providerId="LiveId" clId="{9180989E-4046-4734-A755-A58CD3E1A440}" dt="2021-07-15T12:23:05.493" v="496" actId="2711"/>
          <ac:spMkLst>
            <pc:docMk/>
            <pc:sldMk cId="840151485" sldId="454"/>
            <ac:spMk id="26" creationId="{076134E8-431F-4932-9999-5B93C5D91DFA}"/>
          </ac:spMkLst>
        </pc:spChg>
        <pc:spChg chg="mod">
          <ac:chgData name="Minesh Patel" userId="a66d4990ec83ac90" providerId="LiveId" clId="{9180989E-4046-4734-A755-A58CD3E1A440}" dt="2021-07-15T12:23:05.493" v="496" actId="2711"/>
          <ac:spMkLst>
            <pc:docMk/>
            <pc:sldMk cId="840151485" sldId="454"/>
            <ac:spMk id="31" creationId="{3B9F52BF-937D-49BF-9B7D-EBD61B3808D6}"/>
          </ac:spMkLst>
        </pc:spChg>
        <pc:spChg chg="mod">
          <ac:chgData name="Minesh Patel" userId="a66d4990ec83ac90" providerId="LiveId" clId="{9180989E-4046-4734-A755-A58CD3E1A440}" dt="2021-07-15T12:23:05.493" v="496" actId="2711"/>
          <ac:spMkLst>
            <pc:docMk/>
            <pc:sldMk cId="840151485" sldId="454"/>
            <ac:spMk id="33" creationId="{B60EDB60-8353-497A-8CA7-AEA09731F31C}"/>
          </ac:spMkLst>
        </pc:spChg>
        <pc:spChg chg="mod">
          <ac:chgData name="Minesh Patel" userId="a66d4990ec83ac90" providerId="LiveId" clId="{9180989E-4046-4734-A755-A58CD3E1A440}" dt="2021-07-15T12:23:05.493" v="496" actId="2711"/>
          <ac:spMkLst>
            <pc:docMk/>
            <pc:sldMk cId="840151485" sldId="454"/>
            <ac:spMk id="36" creationId="{AB2271C8-670F-462C-B836-1DF71E62C5CB}"/>
          </ac:spMkLst>
        </pc:spChg>
        <pc:spChg chg="mod">
          <ac:chgData name="Minesh Patel" userId="a66d4990ec83ac90" providerId="LiveId" clId="{9180989E-4046-4734-A755-A58CD3E1A440}" dt="2021-07-15T12:23:05.493" v="496" actId="2711"/>
          <ac:spMkLst>
            <pc:docMk/>
            <pc:sldMk cId="840151485" sldId="454"/>
            <ac:spMk id="37" creationId="{3D678B07-9696-4A52-94A5-10852D78C835}"/>
          </ac:spMkLst>
        </pc:spChg>
        <pc:spChg chg="mod">
          <ac:chgData name="Minesh Patel" userId="a66d4990ec83ac90" providerId="LiveId" clId="{9180989E-4046-4734-A755-A58CD3E1A440}" dt="2021-07-15T12:23:05.493" v="496" actId="2711"/>
          <ac:spMkLst>
            <pc:docMk/>
            <pc:sldMk cId="840151485" sldId="454"/>
            <ac:spMk id="38" creationId="{61F32F88-8F4D-4BBD-A80D-F3206DD8EA07}"/>
          </ac:spMkLst>
        </pc:spChg>
        <pc:spChg chg="mod">
          <ac:chgData name="Minesh Patel" userId="a66d4990ec83ac90" providerId="LiveId" clId="{9180989E-4046-4734-A755-A58CD3E1A440}" dt="2021-07-15T12:23:05.493" v="496" actId="2711"/>
          <ac:spMkLst>
            <pc:docMk/>
            <pc:sldMk cId="840151485" sldId="454"/>
            <ac:spMk id="39" creationId="{C3F856F5-AF17-4681-983C-EC2A76B45979}"/>
          </ac:spMkLst>
        </pc:spChg>
        <pc:spChg chg="mod">
          <ac:chgData name="Minesh Patel" userId="a66d4990ec83ac90" providerId="LiveId" clId="{9180989E-4046-4734-A755-A58CD3E1A440}" dt="2021-07-15T12:23:05.493" v="496" actId="2711"/>
          <ac:spMkLst>
            <pc:docMk/>
            <pc:sldMk cId="840151485" sldId="454"/>
            <ac:spMk id="59" creationId="{C9BB4BB6-3E73-44D0-AD2A-ADA1B82E30F4}"/>
          </ac:spMkLst>
        </pc:spChg>
        <pc:spChg chg="mod">
          <ac:chgData name="Minesh Patel" userId="a66d4990ec83ac90" providerId="LiveId" clId="{9180989E-4046-4734-A755-A58CD3E1A440}" dt="2021-07-15T12:23:05.493" v="496" actId="2711"/>
          <ac:spMkLst>
            <pc:docMk/>
            <pc:sldMk cId="840151485" sldId="454"/>
            <ac:spMk id="61" creationId="{F842272E-BF91-487F-9E54-9FB340E8BAED}"/>
          </ac:spMkLst>
        </pc:spChg>
        <pc:spChg chg="mod">
          <ac:chgData name="Minesh Patel" userId="a66d4990ec83ac90" providerId="LiveId" clId="{9180989E-4046-4734-A755-A58CD3E1A440}" dt="2021-07-15T12:23:05.493" v="496" actId="2711"/>
          <ac:spMkLst>
            <pc:docMk/>
            <pc:sldMk cId="840151485" sldId="454"/>
            <ac:spMk id="64" creationId="{65F8895A-84C1-44D2-A5F3-D29BF81F1C93}"/>
          </ac:spMkLst>
        </pc:spChg>
        <pc:spChg chg="del mod">
          <ac:chgData name="Minesh Patel" userId="a66d4990ec83ac90" providerId="LiveId" clId="{9180989E-4046-4734-A755-A58CD3E1A440}" dt="2021-07-15T12:22:53.436" v="475" actId="478"/>
          <ac:spMkLst>
            <pc:docMk/>
            <pc:sldMk cId="840151485" sldId="454"/>
            <ac:spMk id="65" creationId="{052FE41C-2653-44F9-88C7-E9C45FA75455}"/>
          </ac:spMkLst>
        </pc:spChg>
        <pc:grpChg chg="mod">
          <ac:chgData name="Minesh Patel" userId="a66d4990ec83ac90" providerId="LiveId" clId="{9180989E-4046-4734-A755-A58CD3E1A440}" dt="2021-07-15T12:23:03.785" v="495" actId="1076"/>
          <ac:grpSpMkLst>
            <pc:docMk/>
            <pc:sldMk cId="840151485" sldId="454"/>
            <ac:grpSpMk id="14" creationId="{B48CDAEB-960F-4450-A354-FD4BA7D22CE6}"/>
          </ac:grpSpMkLst>
        </pc:grpChg>
      </pc:sldChg>
      <pc:sldMasterChg chg="modSp modSldLayout">
        <pc:chgData name="Minesh Patel" userId="a66d4990ec83ac90" providerId="LiveId" clId="{9180989E-4046-4734-A755-A58CD3E1A440}" dt="2021-07-15T12:28:27.060" v="610"/>
        <pc:sldMasterMkLst>
          <pc:docMk/>
          <pc:sldMasterMk cId="2452785996" sldId="2147483668"/>
        </pc:sldMasterMkLst>
        <pc:spChg chg="mod">
          <ac:chgData name="Minesh Patel" userId="a66d4990ec83ac90" providerId="LiveId" clId="{9180989E-4046-4734-A755-A58CD3E1A440}" dt="2021-07-15T12:19:00.989" v="430" actId="2711"/>
          <ac:spMkLst>
            <pc:docMk/>
            <pc:sldMasterMk cId="2452785996" sldId="2147483668"/>
            <ac:spMk id="2" creationId="{00000000-0000-0000-0000-000000000000}"/>
          </ac:spMkLst>
        </pc:spChg>
        <pc:spChg chg="mod">
          <ac:chgData name="Minesh Patel" userId="a66d4990ec83ac90" providerId="LiveId" clId="{9180989E-4046-4734-A755-A58CD3E1A440}" dt="2021-07-15T12:19:00.989" v="430" actId="2711"/>
          <ac:spMkLst>
            <pc:docMk/>
            <pc:sldMasterMk cId="2452785996" sldId="2147483668"/>
            <ac:spMk id="3" creationId="{00000000-0000-0000-0000-000000000000}"/>
          </ac:spMkLst>
        </pc:spChg>
        <pc:sldLayoutChg chg="modSp">
          <pc:chgData name="Minesh Patel" userId="a66d4990ec83ac90" providerId="LiveId" clId="{9180989E-4046-4734-A755-A58CD3E1A440}" dt="2021-07-15T12:18:23.344" v="423" actId="2711"/>
          <pc:sldLayoutMkLst>
            <pc:docMk/>
            <pc:sldMasterMk cId="2452785996" sldId="2147483668"/>
            <pc:sldLayoutMk cId="103870840" sldId="2147483669"/>
          </pc:sldLayoutMkLst>
          <pc:spChg chg="mod">
            <ac:chgData name="Minesh Patel" userId="a66d4990ec83ac90" providerId="LiveId" clId="{9180989E-4046-4734-A755-A58CD3E1A440}" dt="2021-07-15T12:18:23.344" v="423" actId="2711"/>
            <ac:spMkLst>
              <pc:docMk/>
              <pc:sldMasterMk cId="2452785996" sldId="2147483668"/>
              <pc:sldLayoutMk cId="103870840" sldId="2147483669"/>
              <ac:spMk id="2" creationId="{00000000-0000-0000-0000-000000000000}"/>
            </ac:spMkLst>
          </pc:spChg>
          <pc:spChg chg="mod">
            <ac:chgData name="Minesh Patel" userId="a66d4990ec83ac90" providerId="LiveId" clId="{9180989E-4046-4734-A755-A58CD3E1A440}" dt="2021-07-15T12:18:23.344" v="423" actId="2711"/>
            <ac:spMkLst>
              <pc:docMk/>
              <pc:sldMasterMk cId="2452785996" sldId="2147483668"/>
              <pc:sldLayoutMk cId="103870840" sldId="2147483669"/>
              <ac:spMk id="3" creationId="{00000000-0000-0000-0000-000000000000}"/>
            </ac:spMkLst>
          </pc:spChg>
        </pc:sldLayoutChg>
        <pc:sldLayoutChg chg="modSp">
          <pc:chgData name="Minesh Patel" userId="a66d4990ec83ac90" providerId="LiveId" clId="{9180989E-4046-4734-A755-A58CD3E1A440}" dt="2021-07-15T12:18:31.451" v="424" actId="2711"/>
          <pc:sldLayoutMkLst>
            <pc:docMk/>
            <pc:sldMasterMk cId="2452785996" sldId="2147483668"/>
            <pc:sldLayoutMk cId="715343602" sldId="2147483670"/>
          </pc:sldLayoutMkLst>
          <pc:spChg chg="mod">
            <ac:chgData name="Minesh Patel" userId="a66d4990ec83ac90" providerId="LiveId" clId="{9180989E-4046-4734-A755-A58CD3E1A440}" dt="2021-07-15T12:18:31.451" v="424" actId="2711"/>
            <ac:spMkLst>
              <pc:docMk/>
              <pc:sldMasterMk cId="2452785996" sldId="2147483668"/>
              <pc:sldLayoutMk cId="715343602" sldId="2147483670"/>
              <ac:spMk id="2" creationId="{00000000-0000-0000-0000-000000000000}"/>
            </ac:spMkLst>
          </pc:spChg>
          <pc:spChg chg="mod">
            <ac:chgData name="Minesh Patel" userId="a66d4990ec83ac90" providerId="LiveId" clId="{9180989E-4046-4734-A755-A58CD3E1A440}" dt="2021-07-15T12:18:31.451" v="424" actId="2711"/>
            <ac:spMkLst>
              <pc:docMk/>
              <pc:sldMasterMk cId="2452785996" sldId="2147483668"/>
              <pc:sldLayoutMk cId="715343602" sldId="2147483670"/>
              <ac:spMk id="3" creationId="{00000000-0000-0000-0000-000000000000}"/>
            </ac:spMkLst>
          </pc:spChg>
        </pc:sldLayoutChg>
        <pc:sldLayoutChg chg="addSp delSp modSp mod">
          <pc:chgData name="Minesh Patel" userId="a66d4990ec83ac90" providerId="LiveId" clId="{9180989E-4046-4734-A755-A58CD3E1A440}" dt="2021-07-15T12:28:20.842" v="606" actId="14100"/>
          <pc:sldLayoutMkLst>
            <pc:docMk/>
            <pc:sldMasterMk cId="2452785996" sldId="2147483668"/>
            <pc:sldLayoutMk cId="3164606286" sldId="2147483671"/>
          </pc:sldLayoutMkLst>
          <pc:spChg chg="mod">
            <ac:chgData name="Minesh Patel" userId="a66d4990ec83ac90" providerId="LiveId" clId="{9180989E-4046-4734-A755-A58CD3E1A440}" dt="2021-07-15T12:18:35.682" v="425" actId="2711"/>
            <ac:spMkLst>
              <pc:docMk/>
              <pc:sldMasterMk cId="2452785996" sldId="2147483668"/>
              <pc:sldLayoutMk cId="3164606286" sldId="2147483671"/>
              <ac:spMk id="2" creationId="{00000000-0000-0000-0000-000000000000}"/>
            </ac:spMkLst>
          </pc:spChg>
          <pc:spChg chg="mod">
            <ac:chgData name="Minesh Patel" userId="a66d4990ec83ac90" providerId="LiveId" clId="{9180989E-4046-4734-A755-A58CD3E1A440}" dt="2021-07-15T12:28:20.842" v="606" actId="14100"/>
            <ac:spMkLst>
              <pc:docMk/>
              <pc:sldMasterMk cId="2452785996" sldId="2147483668"/>
              <pc:sldLayoutMk cId="3164606286" sldId="2147483671"/>
              <ac:spMk id="3" creationId="{00000000-0000-0000-0000-000000000000}"/>
            </ac:spMkLst>
          </pc:spChg>
          <pc:spChg chg="mod">
            <ac:chgData name="Minesh Patel" userId="a66d4990ec83ac90" providerId="LiveId" clId="{9180989E-4046-4734-A755-A58CD3E1A440}" dt="2021-07-15T12:28:10.989" v="604" actId="14100"/>
            <ac:spMkLst>
              <pc:docMk/>
              <pc:sldMasterMk cId="2452785996" sldId="2147483668"/>
              <pc:sldLayoutMk cId="3164606286" sldId="2147483671"/>
              <ac:spMk id="8" creationId="{0E1FD7A5-C69D-412C-8DA5-5AA06BC4E515}"/>
            </ac:spMkLst>
          </pc:spChg>
          <pc:spChg chg="add del">
            <ac:chgData name="Minesh Patel" userId="a66d4990ec83ac90" providerId="LiveId" clId="{9180989E-4046-4734-A755-A58CD3E1A440}" dt="2021-07-15T11:57:31.541" v="17" actId="478"/>
            <ac:spMkLst>
              <pc:docMk/>
              <pc:sldMasterMk cId="2452785996" sldId="2147483668"/>
              <pc:sldLayoutMk cId="3164606286" sldId="2147483671"/>
              <ac:spMk id="11" creationId="{F3103E0A-1103-4E2A-80B9-427ECF501675}"/>
            </ac:spMkLst>
          </pc:spChg>
          <pc:picChg chg="del mod">
            <ac:chgData name="Minesh Patel" userId="a66d4990ec83ac90" providerId="LiveId" clId="{9180989E-4046-4734-A755-A58CD3E1A440}" dt="2021-07-15T12:26:41.066" v="584" actId="478"/>
            <ac:picMkLst>
              <pc:docMk/>
              <pc:sldMasterMk cId="2452785996" sldId="2147483668"/>
              <pc:sldLayoutMk cId="3164606286" sldId="2147483671"/>
              <ac:picMk id="12" creationId="{1FE0A3EE-6483-4E65-823F-5E7E920D709A}"/>
            </ac:picMkLst>
          </pc:picChg>
        </pc:sldLayoutChg>
        <pc:sldLayoutChg chg="addSp delSp modSp mod">
          <pc:chgData name="Minesh Patel" userId="a66d4990ec83ac90" providerId="LiveId" clId="{9180989E-4046-4734-A755-A58CD3E1A440}" dt="2021-07-15T12:28:24.912" v="608"/>
          <pc:sldLayoutMkLst>
            <pc:docMk/>
            <pc:sldMasterMk cId="2452785996" sldId="2147483668"/>
            <pc:sldLayoutMk cId="1094597049" sldId="2147483672"/>
          </pc:sldLayoutMkLst>
          <pc:spChg chg="del">
            <ac:chgData name="Minesh Patel" userId="a66d4990ec83ac90" providerId="LiveId" clId="{9180989E-4046-4734-A755-A58CD3E1A440}" dt="2021-07-15T11:56:20.998" v="8" actId="478"/>
            <ac:spMkLst>
              <pc:docMk/>
              <pc:sldMasterMk cId="2452785996" sldId="2147483668"/>
              <pc:sldLayoutMk cId="1094597049" sldId="2147483672"/>
              <ac:spMk id="7" creationId="{25E13529-B30F-4988-A788-9A2F9C01C88B}"/>
            </ac:spMkLst>
          </pc:spChg>
          <pc:spChg chg="add del mod">
            <ac:chgData name="Minesh Patel" userId="a66d4990ec83ac90" providerId="LiveId" clId="{9180989E-4046-4734-A755-A58CD3E1A440}" dt="2021-07-15T12:27:18.926" v="591" actId="478"/>
            <ac:spMkLst>
              <pc:docMk/>
              <pc:sldMasterMk cId="2452785996" sldId="2147483668"/>
              <pc:sldLayoutMk cId="1094597049" sldId="2147483672"/>
              <ac:spMk id="8" creationId="{D3A1E330-5412-4869-8100-B85C10A0B5FD}"/>
            </ac:spMkLst>
          </pc:spChg>
          <pc:spChg chg="add del mod">
            <ac:chgData name="Minesh Patel" userId="a66d4990ec83ac90" providerId="LiveId" clId="{9180989E-4046-4734-A755-A58CD3E1A440}" dt="2021-07-15T12:28:24.556" v="607" actId="478"/>
            <ac:spMkLst>
              <pc:docMk/>
              <pc:sldMasterMk cId="2452785996" sldId="2147483668"/>
              <pc:sldLayoutMk cId="1094597049" sldId="2147483672"/>
              <ac:spMk id="9" creationId="{9CFA0C4F-682D-489C-8D22-24B35AB94F65}"/>
            </ac:spMkLst>
          </pc:spChg>
          <pc:spChg chg="add mod">
            <ac:chgData name="Minesh Patel" userId="a66d4990ec83ac90" providerId="LiveId" clId="{9180989E-4046-4734-A755-A58CD3E1A440}" dt="2021-07-15T12:28:24.912" v="608"/>
            <ac:spMkLst>
              <pc:docMk/>
              <pc:sldMasterMk cId="2452785996" sldId="2147483668"/>
              <pc:sldLayoutMk cId="1094597049" sldId="2147483672"/>
              <ac:spMk id="10" creationId="{17A3CC0F-C9D8-429D-AE24-ECD6172B1725}"/>
            </ac:spMkLst>
          </pc:spChg>
          <pc:spChg chg="del">
            <ac:chgData name="Minesh Patel" userId="a66d4990ec83ac90" providerId="LiveId" clId="{9180989E-4046-4734-A755-A58CD3E1A440}" dt="2021-07-15T11:58:18.292" v="19" actId="478"/>
            <ac:spMkLst>
              <pc:docMk/>
              <pc:sldMasterMk cId="2452785996" sldId="2147483668"/>
              <pc:sldLayoutMk cId="1094597049" sldId="2147483672"/>
              <ac:spMk id="11" creationId="{2F3A1B36-F75C-4B3A-8AC7-B38B97092F73}"/>
            </ac:spMkLst>
          </pc:spChg>
          <pc:spChg chg="mod">
            <ac:chgData name="Minesh Patel" userId="a66d4990ec83ac90" providerId="LiveId" clId="{9180989E-4046-4734-A755-A58CD3E1A440}" dt="2021-07-15T12:18:40.875" v="428" actId="2711"/>
            <ac:spMkLst>
              <pc:docMk/>
              <pc:sldMasterMk cId="2452785996" sldId="2147483668"/>
              <pc:sldLayoutMk cId="1094597049" sldId="2147483672"/>
              <ac:spMk id="12" creationId="{F77D2451-9D72-4A45-A1BA-585E5FC3C46D}"/>
            </ac:spMkLst>
          </pc:spChg>
          <pc:picChg chg="add del mod">
            <ac:chgData name="Minesh Patel" userId="a66d4990ec83ac90" providerId="LiveId" clId="{9180989E-4046-4734-A755-A58CD3E1A440}" dt="2021-07-15T12:26:42.352" v="585" actId="478"/>
            <ac:picMkLst>
              <pc:docMk/>
              <pc:sldMasterMk cId="2452785996" sldId="2147483668"/>
              <pc:sldLayoutMk cId="1094597049" sldId="2147483672"/>
              <ac:picMk id="6" creationId="{078D2C0A-8112-422C-A41A-8C392B726E27}"/>
            </ac:picMkLst>
          </pc:picChg>
          <pc:picChg chg="del">
            <ac:chgData name="Minesh Patel" userId="a66d4990ec83ac90" providerId="LiveId" clId="{9180989E-4046-4734-A755-A58CD3E1A440}" dt="2021-07-15T11:56:07.469" v="3" actId="478"/>
            <ac:picMkLst>
              <pc:docMk/>
              <pc:sldMasterMk cId="2452785996" sldId="2147483668"/>
              <pc:sldLayoutMk cId="1094597049" sldId="2147483672"/>
              <ac:picMk id="13" creationId="{35CB8A4C-6108-4DBB-AB3B-F36B31AA7938}"/>
            </ac:picMkLst>
          </pc:picChg>
        </pc:sldLayoutChg>
        <pc:sldLayoutChg chg="addSp delSp modSp mod">
          <pc:chgData name="Minesh Patel" userId="a66d4990ec83ac90" providerId="LiveId" clId="{9180989E-4046-4734-A755-A58CD3E1A440}" dt="2021-07-15T12:28:27.060" v="610"/>
          <pc:sldLayoutMkLst>
            <pc:docMk/>
            <pc:sldMasterMk cId="2452785996" sldId="2147483668"/>
            <pc:sldLayoutMk cId="3558315252" sldId="2147483673"/>
          </pc:sldLayoutMkLst>
          <pc:spChg chg="del">
            <ac:chgData name="Minesh Patel" userId="a66d4990ec83ac90" providerId="LiveId" clId="{9180989E-4046-4734-A755-A58CD3E1A440}" dt="2021-07-15T11:56:23.220" v="10" actId="478"/>
            <ac:spMkLst>
              <pc:docMk/>
              <pc:sldMasterMk cId="2452785996" sldId="2147483668"/>
              <pc:sldLayoutMk cId="3558315252" sldId="2147483673"/>
              <ac:spMk id="4" creationId="{D3FBD0FA-D9BB-45FA-A53B-03090A5B6110}"/>
            </ac:spMkLst>
          </pc:spChg>
          <pc:spChg chg="add del mod">
            <ac:chgData name="Minesh Patel" userId="a66d4990ec83ac90" providerId="LiveId" clId="{9180989E-4046-4734-A755-A58CD3E1A440}" dt="2021-07-15T12:27:21.354" v="593" actId="478"/>
            <ac:spMkLst>
              <pc:docMk/>
              <pc:sldMasterMk cId="2452785996" sldId="2147483668"/>
              <pc:sldLayoutMk cId="3558315252" sldId="2147483673"/>
              <ac:spMk id="7" creationId="{56571761-15FE-4457-9AA3-03D88D2610A2}"/>
            </ac:spMkLst>
          </pc:spChg>
          <pc:spChg chg="add del mod">
            <ac:chgData name="Minesh Patel" userId="a66d4990ec83ac90" providerId="LiveId" clId="{9180989E-4046-4734-A755-A58CD3E1A440}" dt="2021-07-15T12:28:26.748" v="609" actId="478"/>
            <ac:spMkLst>
              <pc:docMk/>
              <pc:sldMasterMk cId="2452785996" sldId="2147483668"/>
              <pc:sldLayoutMk cId="3558315252" sldId="2147483673"/>
              <ac:spMk id="8" creationId="{08B1F62A-CBA3-4967-990A-C56E1469F951}"/>
            </ac:spMkLst>
          </pc:spChg>
          <pc:spChg chg="add mod">
            <ac:chgData name="Minesh Patel" userId="a66d4990ec83ac90" providerId="LiveId" clId="{9180989E-4046-4734-A755-A58CD3E1A440}" dt="2021-07-15T12:28:27.060" v="610"/>
            <ac:spMkLst>
              <pc:docMk/>
              <pc:sldMasterMk cId="2452785996" sldId="2147483668"/>
              <pc:sldLayoutMk cId="3558315252" sldId="2147483673"/>
              <ac:spMk id="9" creationId="{D52620CB-F40B-4377-AE03-D77EEA0FDDFD}"/>
            </ac:spMkLst>
          </pc:spChg>
          <pc:picChg chg="del">
            <ac:chgData name="Minesh Patel" userId="a66d4990ec83ac90" providerId="LiveId" clId="{9180989E-4046-4734-A755-A58CD3E1A440}" dt="2021-07-15T11:56:09.277" v="5" actId="478"/>
            <ac:picMkLst>
              <pc:docMk/>
              <pc:sldMasterMk cId="2452785996" sldId="2147483668"/>
              <pc:sldLayoutMk cId="3558315252" sldId="2147483673"/>
              <ac:picMk id="5" creationId="{910755F8-9E4F-4AC1-934C-4503FD0A51D7}"/>
            </ac:picMkLst>
          </pc:picChg>
          <pc:picChg chg="add del mod">
            <ac:chgData name="Minesh Patel" userId="a66d4990ec83ac90" providerId="LiveId" clId="{9180989E-4046-4734-A755-A58CD3E1A440}" dt="2021-07-15T12:26:43.386" v="586" actId="478"/>
            <ac:picMkLst>
              <pc:docMk/>
              <pc:sldMasterMk cId="2452785996" sldId="2147483668"/>
              <pc:sldLayoutMk cId="3558315252" sldId="2147483673"/>
              <ac:picMk id="6" creationId="{A72199AE-8D99-48DE-BB62-24AA6CCBB613}"/>
            </ac:picMkLst>
          </pc:picChg>
        </pc:sldLayoutChg>
      </pc:sldMasterChg>
      <pc:sldMasterChg chg="addSp modSldLayout">
        <pc:chgData name="Minesh Patel" userId="a66d4990ec83ac90" providerId="LiveId" clId="{9180989E-4046-4734-A755-A58CD3E1A440}" dt="2021-07-15T12:08:16.790" v="364"/>
        <pc:sldMasterMkLst>
          <pc:docMk/>
          <pc:sldMasterMk cId="3512220935" sldId="2147483674"/>
        </pc:sldMasterMkLst>
        <pc:spChg chg="add">
          <ac:chgData name="Minesh Patel" userId="a66d4990ec83ac90" providerId="LiveId" clId="{9180989E-4046-4734-A755-A58CD3E1A440}" dt="2021-07-15T12:08:16.790" v="364"/>
          <ac:spMkLst>
            <pc:docMk/>
            <pc:sldMasterMk cId="3512220935" sldId="2147483674"/>
            <ac:spMk id="7" creationId="{E0F24F9C-45B4-4004-BE4A-DD3FEADC6CD5}"/>
          </ac:spMkLst>
        </pc:spChg>
        <pc:sldLayoutChg chg="addSp">
          <pc:chgData name="Minesh Patel" userId="a66d4990ec83ac90" providerId="LiveId" clId="{9180989E-4046-4734-A755-A58CD3E1A440}" dt="2021-07-15T12:08:16.790" v="364"/>
          <pc:sldLayoutMkLst>
            <pc:docMk/>
            <pc:sldMasterMk cId="3512220935" sldId="2147483674"/>
            <pc:sldLayoutMk cId="458901911" sldId="2147483676"/>
          </pc:sldLayoutMkLst>
          <pc:picChg chg="add">
            <ac:chgData name="Minesh Patel" userId="a66d4990ec83ac90" providerId="LiveId" clId="{9180989E-4046-4734-A755-A58CD3E1A440}" dt="2021-07-15T12:08:16.790" v="364"/>
            <ac:picMkLst>
              <pc:docMk/>
              <pc:sldMasterMk cId="3512220935" sldId="2147483674"/>
              <pc:sldLayoutMk cId="458901911" sldId="2147483676"/>
              <ac:picMk id="7" creationId="{437F7AC0-B16B-40CF-836E-208BD929A60F}"/>
            </ac:picMkLst>
          </pc:picChg>
        </pc:sldLayoutChg>
        <pc:sldLayoutChg chg="addSp">
          <pc:chgData name="Minesh Patel" userId="a66d4990ec83ac90" providerId="LiveId" clId="{9180989E-4046-4734-A755-A58CD3E1A440}" dt="2021-07-15T12:08:16.790" v="364"/>
          <pc:sldLayoutMkLst>
            <pc:docMk/>
            <pc:sldMasterMk cId="3512220935" sldId="2147483674"/>
            <pc:sldLayoutMk cId="1290214787" sldId="2147483681"/>
          </pc:sldLayoutMkLst>
          <pc:picChg chg="add">
            <ac:chgData name="Minesh Patel" userId="a66d4990ec83ac90" providerId="LiveId" clId="{9180989E-4046-4734-A755-A58CD3E1A440}" dt="2021-07-15T12:08:16.790" v="364"/>
            <ac:picMkLst>
              <pc:docMk/>
              <pc:sldMasterMk cId="3512220935" sldId="2147483674"/>
              <pc:sldLayoutMk cId="1290214787" sldId="2147483681"/>
              <ac:picMk id="5" creationId="{82B1CE12-3DEF-435B-9149-A6D84FDEC7CA}"/>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68558124582946"/>
          <c:y val="6.8603990795023634E-2"/>
          <c:w val="0.83190987905168245"/>
          <c:h val="0.76590715519994756"/>
        </c:manualLayout>
      </c:layout>
      <c:scatterChart>
        <c:scatterStyle val="smoothMarker"/>
        <c:varyColors val="0"/>
        <c:ser>
          <c:idx val="0"/>
          <c:order val="0"/>
          <c:tx>
            <c:strRef>
              <c:f>Sheet1!$B$1</c:f>
              <c:strCache>
                <c:ptCount val="1"/>
                <c:pt idx="0">
                  <c:v>Y-Values</c:v>
                </c:pt>
              </c:strCache>
            </c:strRef>
          </c:tx>
          <c:spPr>
            <a:ln w="38100" cap="rnd">
              <a:solidFill>
                <a:schemeClr val="accent5">
                  <a:lumMod val="75000"/>
                </a:schemeClr>
              </a:solidFill>
              <a:round/>
            </a:ln>
            <a:effectLst/>
          </c:spPr>
          <c:marker>
            <c:symbol val="none"/>
          </c:marker>
          <c:xVal>
            <c:numRef>
              <c:f>Sheet1!$A$2:$A$26</c:f>
              <c:numCache>
                <c:formatCode>General</c:formatCode>
                <c:ptCount val="25"/>
                <c:pt idx="0">
                  <c:v>0</c:v>
                </c:pt>
                <c:pt idx="1">
                  <c:v>0.249</c:v>
                </c:pt>
                <c:pt idx="2">
                  <c:v>0.25</c:v>
                </c:pt>
                <c:pt idx="3">
                  <c:v>0.499</c:v>
                </c:pt>
                <c:pt idx="4">
                  <c:v>0.5</c:v>
                </c:pt>
                <c:pt idx="5">
                  <c:v>0.749</c:v>
                </c:pt>
                <c:pt idx="6">
                  <c:v>0.75</c:v>
                </c:pt>
                <c:pt idx="7">
                  <c:v>0.999</c:v>
                </c:pt>
                <c:pt idx="8">
                  <c:v>1</c:v>
                </c:pt>
                <c:pt idx="9">
                  <c:v>1.2490000000000001</c:v>
                </c:pt>
                <c:pt idx="10">
                  <c:v>1.25</c:v>
                </c:pt>
                <c:pt idx="11">
                  <c:v>1.4990000000000001</c:v>
                </c:pt>
                <c:pt idx="12">
                  <c:v>1.5</c:v>
                </c:pt>
                <c:pt idx="13">
                  <c:v>1.7490000000000001</c:v>
                </c:pt>
                <c:pt idx="14">
                  <c:v>1.75</c:v>
                </c:pt>
                <c:pt idx="15">
                  <c:v>1.9990000000000001</c:v>
                </c:pt>
                <c:pt idx="16">
                  <c:v>2</c:v>
                </c:pt>
                <c:pt idx="17">
                  <c:v>2.2490000000000001</c:v>
                </c:pt>
                <c:pt idx="18">
                  <c:v>2.25</c:v>
                </c:pt>
                <c:pt idx="19">
                  <c:v>2.4990000000000001</c:v>
                </c:pt>
                <c:pt idx="20">
                  <c:v>2.5</c:v>
                </c:pt>
                <c:pt idx="21">
                  <c:v>2.7490000000000001</c:v>
                </c:pt>
                <c:pt idx="22">
                  <c:v>2.75</c:v>
                </c:pt>
                <c:pt idx="23">
                  <c:v>2.9990000000000001</c:v>
                </c:pt>
                <c:pt idx="24">
                  <c:v>3</c:v>
                </c:pt>
              </c:numCache>
            </c:numRef>
          </c:xVal>
          <c:yVal>
            <c:numRef>
              <c:f>Sheet1!$B$2:$B$26</c:f>
              <c:numCache>
                <c:formatCode>General</c:formatCode>
                <c:ptCount val="25"/>
                <c:pt idx="0">
                  <c:v>1</c:v>
                </c:pt>
                <c:pt idx="1">
                  <c:v>1</c:v>
                </c:pt>
                <c:pt idx="2">
                  <c:v>1</c:v>
                </c:pt>
                <c:pt idx="3">
                  <c:v>1</c:v>
                </c:pt>
                <c:pt idx="4">
                  <c:v>0</c:v>
                </c:pt>
                <c:pt idx="5">
                  <c:v>0</c:v>
                </c:pt>
                <c:pt idx="6">
                  <c:v>0</c:v>
                </c:pt>
                <c:pt idx="7">
                  <c:v>0</c:v>
                </c:pt>
                <c:pt idx="8">
                  <c:v>1</c:v>
                </c:pt>
                <c:pt idx="9">
                  <c:v>1</c:v>
                </c:pt>
                <c:pt idx="10">
                  <c:v>0</c:v>
                </c:pt>
                <c:pt idx="11">
                  <c:v>0</c:v>
                </c:pt>
                <c:pt idx="12">
                  <c:v>1</c:v>
                </c:pt>
                <c:pt idx="13">
                  <c:v>1</c:v>
                </c:pt>
                <c:pt idx="14">
                  <c:v>1</c:v>
                </c:pt>
                <c:pt idx="15">
                  <c:v>1</c:v>
                </c:pt>
                <c:pt idx="16">
                  <c:v>0</c:v>
                </c:pt>
                <c:pt idx="17">
                  <c:v>0</c:v>
                </c:pt>
                <c:pt idx="18">
                  <c:v>0</c:v>
                </c:pt>
                <c:pt idx="19">
                  <c:v>0</c:v>
                </c:pt>
                <c:pt idx="20">
                  <c:v>1</c:v>
                </c:pt>
                <c:pt idx="21">
                  <c:v>1</c:v>
                </c:pt>
                <c:pt idx="22">
                  <c:v>1</c:v>
                </c:pt>
                <c:pt idx="23">
                  <c:v>1</c:v>
                </c:pt>
                <c:pt idx="24">
                  <c:v>1</c:v>
                </c:pt>
              </c:numCache>
            </c:numRef>
          </c:yVal>
          <c:smooth val="0"/>
          <c:extLst>
            <c:ext xmlns:c16="http://schemas.microsoft.com/office/drawing/2014/chart" uri="{C3380CC4-5D6E-409C-BE32-E72D297353CC}">
              <c16:uniqueId val="{00000000-D335-4347-8588-324C60B4639A}"/>
            </c:ext>
          </c:extLst>
        </c:ser>
        <c:dLbls>
          <c:showLegendKey val="0"/>
          <c:showVal val="0"/>
          <c:showCatName val="0"/>
          <c:showSerName val="0"/>
          <c:showPercent val="0"/>
          <c:showBubbleSize val="0"/>
        </c:dLbls>
        <c:axId val="551911888"/>
        <c:axId val="817335696"/>
      </c:scatterChart>
      <c:valAx>
        <c:axId val="551911888"/>
        <c:scaling>
          <c:orientation val="minMax"/>
          <c:max val="3"/>
          <c:min val="0"/>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817335696"/>
        <c:crosses val="autoZero"/>
        <c:crossBetween val="midCat"/>
      </c:valAx>
      <c:valAx>
        <c:axId val="817335696"/>
        <c:scaling>
          <c:orientation val="minMax"/>
          <c:min val="0"/>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551911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Naïve</c:v>
                </c:pt>
              </c:strCache>
            </c:strRef>
          </c:tx>
          <c:spPr>
            <a:solidFill>
              <a:srgbClr val="FF7F0E"/>
            </a:solidFill>
            <a:ln>
              <a:noFill/>
            </a:ln>
            <a:effectLst/>
          </c:spPr>
          <c:invertIfNegative val="0"/>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15</c:v>
                </c:pt>
                <c:pt idx="1">
                  <c:v>12</c:v>
                </c:pt>
                <c:pt idx="2">
                  <c:v>2</c:v>
                </c:pt>
                <c:pt idx="3">
                  <c:v>1</c:v>
                </c:pt>
                <c:pt idx="4">
                  <c:v>1</c:v>
                </c:pt>
                <c:pt idx="5">
                  <c:v>1</c:v>
                </c:pt>
              </c:numCache>
            </c:numRef>
          </c:val>
          <c:extLst>
            <c:ext xmlns:c16="http://schemas.microsoft.com/office/drawing/2014/chart" uri="{C3380CC4-5D6E-409C-BE32-E72D297353CC}">
              <c16:uniqueId val="{00000000-B69E-44CC-BDED-3FAD9BF68E09}"/>
            </c:ext>
          </c:extLst>
        </c:ser>
        <c:ser>
          <c:idx val="1"/>
          <c:order val="1"/>
          <c:tx>
            <c:strRef>
              <c:f>Sheet1!$C$1</c:f>
              <c:strCache>
                <c:ptCount val="1"/>
                <c:pt idx="0">
                  <c:v>BEEP</c:v>
                </c:pt>
              </c:strCache>
            </c:strRef>
          </c:tx>
          <c:spPr>
            <a:solidFill>
              <a:srgbClr val="1F77B4"/>
            </a:solidFill>
            <a:ln>
              <a:noFill/>
            </a:ln>
            <a:effectLst/>
          </c:spPr>
          <c:invertIfNegative val="0"/>
          <c:cat>
            <c:numRef>
              <c:f>Sheet1!$A$2:$A$7</c:f>
              <c:numCache>
                <c:formatCode>General</c:formatCode>
                <c:ptCount val="6"/>
                <c:pt idx="0">
                  <c:v>1</c:v>
                </c:pt>
                <c:pt idx="1">
                  <c:v>2</c:v>
                </c:pt>
                <c:pt idx="2">
                  <c:v>3</c:v>
                </c:pt>
                <c:pt idx="3">
                  <c:v>4</c:v>
                </c:pt>
                <c:pt idx="4">
                  <c:v>5</c:v>
                </c:pt>
                <c:pt idx="5">
                  <c:v>6</c:v>
                </c:pt>
              </c:numCache>
            </c:numRef>
          </c:cat>
          <c:val>
            <c:numRef>
              <c:f>Sheet1!$C$2:$C$7</c:f>
              <c:numCache>
                <c:formatCode>General</c:formatCode>
                <c:ptCount val="6"/>
                <c:pt idx="0">
                  <c:v>258</c:v>
                </c:pt>
                <c:pt idx="1">
                  <c:v>29</c:v>
                </c:pt>
                <c:pt idx="2">
                  <c:v>2</c:v>
                </c:pt>
                <c:pt idx="3">
                  <c:v>1</c:v>
                </c:pt>
                <c:pt idx="4">
                  <c:v>1</c:v>
                </c:pt>
                <c:pt idx="5">
                  <c:v>1</c:v>
                </c:pt>
              </c:numCache>
            </c:numRef>
          </c:val>
          <c:extLst>
            <c:ext xmlns:c16="http://schemas.microsoft.com/office/drawing/2014/chart" uri="{C3380CC4-5D6E-409C-BE32-E72D297353CC}">
              <c16:uniqueId val="{00000001-B69E-44CC-BDED-3FAD9BF68E09}"/>
            </c:ext>
          </c:extLst>
        </c:ser>
        <c:ser>
          <c:idx val="2"/>
          <c:order val="2"/>
          <c:tx>
            <c:strRef>
              <c:f>Sheet1!$D$1</c:f>
              <c:strCache>
                <c:ptCount val="1"/>
                <c:pt idx="0">
                  <c:v>HARP-U</c:v>
                </c:pt>
              </c:strCache>
            </c:strRef>
          </c:tx>
          <c:spPr>
            <a:solidFill>
              <a:srgbClr val="2CA02C"/>
            </a:solidFill>
            <a:ln>
              <a:noFill/>
            </a:ln>
            <a:effectLst/>
          </c:spPr>
          <c:invertIfNegative val="0"/>
          <c:cat>
            <c:numRef>
              <c:f>Sheet1!$A$2:$A$7</c:f>
              <c:numCache>
                <c:formatCode>General</c:formatCode>
                <c:ptCount val="6"/>
                <c:pt idx="0">
                  <c:v>1</c:v>
                </c:pt>
                <c:pt idx="1">
                  <c:v>2</c:v>
                </c:pt>
                <c:pt idx="2">
                  <c:v>3</c:v>
                </c:pt>
                <c:pt idx="3">
                  <c:v>4</c:v>
                </c:pt>
                <c:pt idx="4">
                  <c:v>5</c:v>
                </c:pt>
                <c:pt idx="5">
                  <c:v>6</c:v>
                </c:pt>
              </c:numCache>
            </c:numRef>
          </c:cat>
          <c:val>
            <c:numRef>
              <c:f>Sheet1!$D$2:$D$7</c:f>
              <c:numCache>
                <c:formatCode>General</c:formatCode>
                <c:ptCount val="6"/>
                <c:pt idx="0">
                  <c:v>3</c:v>
                </c:pt>
                <c:pt idx="1">
                  <c:v>3</c:v>
                </c:pt>
                <c:pt idx="2">
                  <c:v>2</c:v>
                </c:pt>
                <c:pt idx="3">
                  <c:v>1</c:v>
                </c:pt>
                <c:pt idx="4">
                  <c:v>1</c:v>
                </c:pt>
                <c:pt idx="5">
                  <c:v>1</c:v>
                </c:pt>
              </c:numCache>
            </c:numRef>
          </c:val>
          <c:extLst>
            <c:ext xmlns:c16="http://schemas.microsoft.com/office/drawing/2014/chart" uri="{C3380CC4-5D6E-409C-BE32-E72D297353CC}">
              <c16:uniqueId val="{00000002-B69E-44CC-BDED-3FAD9BF68E09}"/>
            </c:ext>
          </c:extLst>
        </c:ser>
        <c:ser>
          <c:idx val="3"/>
          <c:order val="3"/>
          <c:tx>
            <c:strRef>
              <c:f>Sheet1!$E$1</c:f>
              <c:strCache>
                <c:ptCount val="1"/>
                <c:pt idx="0">
                  <c:v>HARP-A</c:v>
                </c:pt>
              </c:strCache>
            </c:strRef>
          </c:tx>
          <c:spPr>
            <a:solidFill>
              <a:srgbClr val="D62728"/>
            </a:solidFill>
            <a:ln>
              <a:noFill/>
            </a:ln>
            <a:effectLst/>
          </c:spPr>
          <c:invertIfNegative val="0"/>
          <c:cat>
            <c:numRef>
              <c:f>Sheet1!$A$2:$A$7</c:f>
              <c:numCache>
                <c:formatCode>General</c:formatCode>
                <c:ptCount val="6"/>
                <c:pt idx="0">
                  <c:v>1</c:v>
                </c:pt>
                <c:pt idx="1">
                  <c:v>2</c:v>
                </c:pt>
                <c:pt idx="2">
                  <c:v>3</c:v>
                </c:pt>
                <c:pt idx="3">
                  <c:v>4</c:v>
                </c:pt>
                <c:pt idx="4">
                  <c:v>5</c:v>
                </c:pt>
                <c:pt idx="5">
                  <c:v>6</c:v>
                </c:pt>
              </c:numCache>
            </c:numRef>
          </c:cat>
          <c:val>
            <c:numRef>
              <c:f>Sheet1!$E$2:$E$7</c:f>
              <c:numCache>
                <c:formatCode>General</c:formatCode>
                <c:ptCount val="6"/>
                <c:pt idx="0">
                  <c:v>3</c:v>
                </c:pt>
                <c:pt idx="1">
                  <c:v>3</c:v>
                </c:pt>
                <c:pt idx="2">
                  <c:v>2</c:v>
                </c:pt>
                <c:pt idx="3">
                  <c:v>1</c:v>
                </c:pt>
                <c:pt idx="4">
                  <c:v>1</c:v>
                </c:pt>
                <c:pt idx="5">
                  <c:v>1</c:v>
                </c:pt>
              </c:numCache>
            </c:numRef>
          </c:val>
          <c:extLst>
            <c:ext xmlns:c16="http://schemas.microsoft.com/office/drawing/2014/chart" uri="{C3380CC4-5D6E-409C-BE32-E72D297353CC}">
              <c16:uniqueId val="{00000004-B69E-44CC-BDED-3FAD9BF68E09}"/>
            </c:ext>
          </c:extLst>
        </c:ser>
        <c:dLbls>
          <c:showLegendKey val="0"/>
          <c:showVal val="0"/>
          <c:showCatName val="0"/>
          <c:showSerName val="0"/>
          <c:showPercent val="0"/>
          <c:showBubbleSize val="0"/>
        </c:dLbls>
        <c:gapWidth val="219"/>
        <c:overlap val="-27"/>
        <c:axId val="1145783344"/>
        <c:axId val="1145777936"/>
      </c:barChart>
      <c:catAx>
        <c:axId val="114578334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r>
                  <a:rPr lang="en-US" sz="1400" b="0" dirty="0">
                    <a:solidFill>
                      <a:schemeClr val="tx1"/>
                    </a:solidFill>
                    <a:latin typeface="Segoe UI Semibold" panose="020B0702040204020203" pitchFamily="34" charset="0"/>
                    <a:cs typeface="Segoe UI Semibold" panose="020B0702040204020203" pitchFamily="34" charset="0"/>
                  </a:rPr>
                  <a:t>Maximum Number of Simultaneous</a:t>
                </a:r>
                <a:r>
                  <a:rPr lang="en-US" sz="1400" b="0" baseline="0" dirty="0">
                    <a:solidFill>
                      <a:schemeClr val="tx1"/>
                    </a:solidFill>
                    <a:latin typeface="Segoe UI Semibold" panose="020B0702040204020203" pitchFamily="34" charset="0"/>
                    <a:cs typeface="Segoe UI Semibold" panose="020B0702040204020203" pitchFamily="34" charset="0"/>
                  </a:rPr>
                  <a:t> Post-Correction Errors Possible</a:t>
                </a:r>
                <a:endParaRPr lang="en-US" sz="1400" b="0" dirty="0">
                  <a:solidFill>
                    <a:schemeClr val="tx1"/>
                  </a:solidFill>
                  <a:latin typeface="Segoe UI Semibold" panose="020B0702040204020203" pitchFamily="34" charset="0"/>
                  <a:cs typeface="Segoe UI Semibold" panose="020B0702040204020203" pitchFamily="34" charset="0"/>
                </a:endParaRP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145777936"/>
        <c:crosses val="autoZero"/>
        <c:auto val="1"/>
        <c:lblAlgn val="ctr"/>
        <c:lblOffset val="100"/>
        <c:noMultiLvlLbl val="0"/>
      </c:catAx>
      <c:valAx>
        <c:axId val="1145777936"/>
        <c:scaling>
          <c:orientation val="minMax"/>
          <c:max val="128"/>
          <c:min val="0"/>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r>
                  <a:rPr lang="en-US" sz="1400" b="0" dirty="0">
                    <a:solidFill>
                      <a:schemeClr val="tx1"/>
                    </a:solidFill>
                    <a:latin typeface="Segoe UI Semibold" panose="020B0702040204020203" pitchFamily="34" charset="0"/>
                    <a:cs typeface="Segoe UI Semibold" panose="020B0702040204020203" pitchFamily="34" charset="0"/>
                  </a:rPr>
                  <a:t>Number of Profiling Rounds</a:t>
                </a:r>
              </a:p>
            </c:rich>
          </c:tx>
          <c:layout>
            <c:manualLayout>
              <c:xMode val="edge"/>
              <c:yMode val="edge"/>
              <c:x val="3.5547867512817875E-3"/>
              <c:y val="5.7335943650589076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145783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51F71-CEB3-49F2-8415-92D38223DB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Quire Sans" panose="020B0502040400020003" pitchFamily="34" charset="0"/>
            </a:endParaRPr>
          </a:p>
        </p:txBody>
      </p:sp>
      <p:sp>
        <p:nvSpPr>
          <p:cNvPr id="3" name="Date Placeholder 2">
            <a:extLst>
              <a:ext uri="{FF2B5EF4-FFF2-40B4-BE49-F238E27FC236}">
                <a16:creationId xmlns:a16="http://schemas.microsoft.com/office/drawing/2014/main" id="{C6E622CB-5133-4B1C-9C2D-01CDB39AA6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4ED4DC-55C4-4F21-A23A-AB66EF1EB639}" type="datetimeFigureOut">
              <a:rPr lang="en-US" smtClean="0">
                <a:latin typeface="Quire Sans" panose="020B0502040400020003" pitchFamily="34" charset="0"/>
              </a:rPr>
              <a:t>10/11/2021</a:t>
            </a:fld>
            <a:endParaRPr lang="en-US" dirty="0">
              <a:latin typeface="Quire Sans" panose="020B0502040400020003" pitchFamily="34" charset="0"/>
            </a:endParaRPr>
          </a:p>
        </p:txBody>
      </p:sp>
      <p:sp>
        <p:nvSpPr>
          <p:cNvPr id="4" name="Footer Placeholder 3">
            <a:extLst>
              <a:ext uri="{FF2B5EF4-FFF2-40B4-BE49-F238E27FC236}">
                <a16:creationId xmlns:a16="http://schemas.microsoft.com/office/drawing/2014/main" id="{1B530B2A-4BEA-4FDC-BB1C-AFFC7EF23F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Quire Sans" panose="020B0502040400020003" pitchFamily="34" charset="0"/>
            </a:endParaRPr>
          </a:p>
        </p:txBody>
      </p:sp>
    </p:spTree>
    <p:extLst>
      <p:ext uri="{BB962C8B-B14F-4D97-AF65-F5344CB8AC3E}">
        <p14:creationId xmlns:p14="http://schemas.microsoft.com/office/powerpoint/2010/main" val="1896734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Quire Sans" panose="020B0502040400020003"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Quire Sans" panose="020B0502040400020003" pitchFamily="34" charset="0"/>
              </a:defRPr>
            </a:lvl1pPr>
          </a:lstStyle>
          <a:p>
            <a:fld id="{7CB14D30-8728-478B-97A4-AD5E2E0882B0}" type="datetimeFigureOut">
              <a:rPr lang="en-US" smtClean="0"/>
              <a:pPr/>
              <a:t>10/11/2021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Quire Sans" panose="020B05020404000200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Quire Sans" panose="020B0502040400020003" pitchFamily="34" charset="0"/>
              </a:defRPr>
            </a:lvl1pPr>
          </a:lstStyle>
          <a:p>
            <a:fld id="{0DDF2200-637A-42DD-BD93-B45C1CFA40DE}" type="slidenum">
              <a:rPr lang="en-US" smtClean="0"/>
              <a:pPr/>
              <a:t>‹#›</a:t>
            </a:fld>
            <a:endParaRPr lang="en-US" dirty="0"/>
          </a:p>
        </p:txBody>
      </p:sp>
    </p:spTree>
    <p:extLst>
      <p:ext uri="{BB962C8B-B14F-4D97-AF65-F5344CB8AC3E}">
        <p14:creationId xmlns:p14="http://schemas.microsoft.com/office/powerpoint/2010/main" val="4119820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Quire Sans" panose="020B0502040400020003" pitchFamily="34" charset="0"/>
        <a:ea typeface="+mn-ea"/>
        <a:cs typeface="+mn-cs"/>
      </a:defRPr>
    </a:lvl1pPr>
    <a:lvl2pPr marL="457200" algn="l" defTabSz="914400" rtl="0" eaLnBrk="1" latinLnBrk="0" hangingPunct="1">
      <a:defRPr sz="1200" kern="1200">
        <a:solidFill>
          <a:schemeClr val="tx1"/>
        </a:solidFill>
        <a:latin typeface="Quire Sans" panose="020B0502040400020003" pitchFamily="34" charset="0"/>
        <a:ea typeface="+mn-ea"/>
        <a:cs typeface="+mn-cs"/>
      </a:defRPr>
    </a:lvl2pPr>
    <a:lvl3pPr marL="914400" algn="l" defTabSz="914400" rtl="0" eaLnBrk="1" latinLnBrk="0" hangingPunct="1">
      <a:defRPr sz="1200" kern="1200">
        <a:solidFill>
          <a:schemeClr val="tx1"/>
        </a:solidFill>
        <a:latin typeface="Quire Sans" panose="020B0502040400020003" pitchFamily="34" charset="0"/>
        <a:ea typeface="+mn-ea"/>
        <a:cs typeface="+mn-cs"/>
      </a:defRPr>
    </a:lvl3pPr>
    <a:lvl4pPr marL="1371600" algn="l" defTabSz="914400" rtl="0" eaLnBrk="1" latinLnBrk="0" hangingPunct="1">
      <a:defRPr sz="1200" kern="1200">
        <a:solidFill>
          <a:schemeClr val="tx1"/>
        </a:solidFill>
        <a:latin typeface="Quire Sans" panose="020B0502040400020003" pitchFamily="34" charset="0"/>
        <a:ea typeface="+mn-ea"/>
        <a:cs typeface="+mn-cs"/>
      </a:defRPr>
    </a:lvl4pPr>
    <a:lvl5pPr marL="1828800" algn="l" defTabSz="914400" rtl="0" eaLnBrk="1" latinLnBrk="0" hangingPunct="1">
      <a:defRPr sz="1200" kern="1200">
        <a:solidFill>
          <a:schemeClr val="tx1"/>
        </a:solidFill>
        <a:latin typeface="Quire Sans" panose="020B05020404000200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 I’m Minesh, and today I will introduce our work HARP, which was done at ETH Zürich by the SAFARI research group.</a:t>
            </a:r>
          </a:p>
        </p:txBody>
      </p:sp>
      <p:sp>
        <p:nvSpPr>
          <p:cNvPr id="4" name="Slide Number Placeholder 3"/>
          <p:cNvSpPr>
            <a:spLocks noGrp="1"/>
          </p:cNvSpPr>
          <p:nvPr>
            <p:ph type="sldNum" sz="quarter" idx="5"/>
          </p:nvPr>
        </p:nvSpPr>
        <p:spPr/>
        <p:txBody>
          <a:bodyPr/>
          <a:lstStyle/>
          <a:p>
            <a:fld id="{0DDF2200-637A-42DD-BD93-B45C1CFA40DE}" type="slidenum">
              <a:rPr lang="en-US" smtClean="0"/>
              <a:t>1</a:t>
            </a:fld>
            <a:endParaRPr lang="en-US"/>
          </a:p>
        </p:txBody>
      </p:sp>
    </p:spTree>
    <p:extLst>
      <p:ext uri="{BB962C8B-B14F-4D97-AF65-F5344CB8AC3E}">
        <p14:creationId xmlns:p14="http://schemas.microsoft.com/office/powerpoint/2010/main" val="506647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Unfortunately, on-die ECC introduces a new complication for profiling in modern memory chips</a:t>
            </a:r>
          </a:p>
          <a:p>
            <a:r>
              <a:rPr lang="en-US" b="1" dirty="0"/>
              <a:t>[CLICK]</a:t>
            </a:r>
            <a:r>
              <a:rPr lang="en-US" b="0" dirty="0"/>
              <a:t> This is because on-die ECC changes how errors appear to the profiler</a:t>
            </a:r>
          </a:p>
          <a:p>
            <a:r>
              <a:rPr lang="en-US" b="1" dirty="0"/>
              <a:t>[CLICK] </a:t>
            </a:r>
            <a:r>
              <a:rPr lang="en-US" b="0" dirty="0"/>
              <a:t>Here is a diagram showing how on-die ECC interferes with profiling</a:t>
            </a:r>
          </a:p>
          <a:p>
            <a:r>
              <a:rPr lang="en-US" b="1" dirty="0"/>
              <a:t>[CLICK] </a:t>
            </a:r>
            <a:r>
              <a:rPr lang="en-US" b="0" dirty="0"/>
              <a:t>As the profiler reads and writes data, on-die ECC interposes between the profiler and the data store, and we want to know what effect on-die ECC has</a:t>
            </a:r>
          </a:p>
          <a:p>
            <a:r>
              <a:rPr lang="en-US" b="1" dirty="0"/>
              <a:t>[CLICK] </a:t>
            </a:r>
            <a:r>
              <a:rPr lang="en-US" b="0" dirty="0"/>
              <a:t>Therefore, our goal in this work is to ….</a:t>
            </a:r>
          </a:p>
        </p:txBody>
      </p:sp>
      <p:sp>
        <p:nvSpPr>
          <p:cNvPr id="4" name="Slide Number Placeholder 3"/>
          <p:cNvSpPr>
            <a:spLocks noGrp="1"/>
          </p:cNvSpPr>
          <p:nvPr>
            <p:ph type="sldNum" sz="quarter" idx="5"/>
          </p:nvPr>
        </p:nvSpPr>
        <p:spPr/>
        <p:txBody>
          <a:bodyPr/>
          <a:lstStyle/>
          <a:p>
            <a:fld id="{0DDF2200-637A-42DD-BD93-B45C1CFA40DE}" type="slidenum">
              <a:rPr lang="en-US" smtClean="0"/>
              <a:t>10</a:t>
            </a:fld>
            <a:endParaRPr lang="en-US"/>
          </a:p>
        </p:txBody>
      </p:sp>
    </p:spTree>
    <p:extLst>
      <p:ext uri="{BB962C8B-B14F-4D97-AF65-F5344CB8AC3E}">
        <p14:creationId xmlns:p14="http://schemas.microsoft.com/office/powerpoint/2010/main" val="3585076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on-die ECC’s impact on error profiling</a:t>
            </a:r>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t>11</a:t>
            </a:fld>
            <a:endParaRPr lang="en-US"/>
          </a:p>
        </p:txBody>
      </p:sp>
    </p:spTree>
    <p:extLst>
      <p:ext uri="{BB962C8B-B14F-4D97-AF65-F5344CB8AC3E}">
        <p14:creationId xmlns:p14="http://schemas.microsoft.com/office/powerpoint/2010/main" val="979901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I will illustrate a memory chip with and without on-die ECC</a:t>
            </a:r>
          </a:p>
          <a:p>
            <a:r>
              <a:rPr lang="en-US" b="1" dirty="0"/>
              <a:t>[CLICK]</a:t>
            </a:r>
            <a:r>
              <a:rPr lang="en-US" b="0" dirty="0"/>
              <a:t> A profiler’s goal is to identify all bits that are at risk of error.</a:t>
            </a:r>
          </a:p>
          <a:p>
            <a:r>
              <a:rPr lang="en-US" b="1" dirty="0"/>
              <a:t>[CLICK]</a:t>
            </a:r>
            <a:r>
              <a:rPr lang="en-US" b="0" dirty="0"/>
              <a:t> In a memory chip without on-die ECC, the data observed outside of the DRAM chip is the same as the raw data in the data store</a:t>
            </a:r>
          </a:p>
          <a:p>
            <a:r>
              <a:rPr lang="en-US" b="1" dirty="0"/>
              <a:t>[CLICK]</a:t>
            </a:r>
            <a:r>
              <a:rPr lang="en-US" b="0" dirty="0"/>
              <a:t> For a chip with on-die ECC, post-correction data is observed, which is not necessarily the same as the raw data within the memory chip</a:t>
            </a:r>
          </a:p>
          <a:p>
            <a:r>
              <a:rPr lang="en-US" b="1" dirty="0"/>
              <a:t>[CLICK]</a:t>
            </a:r>
            <a:r>
              <a:rPr lang="en-US" b="0" dirty="0"/>
              <a:t> In either case, the profiler cannot see directly into the memory</a:t>
            </a:r>
          </a:p>
          <a:p>
            <a:r>
              <a:rPr lang="en-US" b="1" dirty="0"/>
              <a:t>[CLICK]</a:t>
            </a:r>
            <a:r>
              <a:rPr lang="en-US" b="0" dirty="0"/>
              <a:t> Instead, the profiler simply observes errors at the interface and declares those bits to be at risk of error, regardless of what occurs within the memory itself</a:t>
            </a:r>
          </a:p>
        </p:txBody>
      </p:sp>
      <p:sp>
        <p:nvSpPr>
          <p:cNvPr id="4" name="Slide Number Placeholder 3"/>
          <p:cNvSpPr>
            <a:spLocks noGrp="1"/>
          </p:cNvSpPr>
          <p:nvPr>
            <p:ph type="sldNum" sz="quarter" idx="5"/>
          </p:nvPr>
        </p:nvSpPr>
        <p:spPr/>
        <p:txBody>
          <a:bodyPr/>
          <a:lstStyle/>
          <a:p>
            <a:fld id="{0DDF2200-637A-42DD-BD93-B45C1CFA40DE}" type="slidenum">
              <a:rPr lang="en-US" smtClean="0"/>
              <a:t>12</a:t>
            </a:fld>
            <a:endParaRPr lang="en-US"/>
          </a:p>
        </p:txBody>
      </p:sp>
    </p:spTree>
    <p:extLst>
      <p:ext uri="{BB962C8B-B14F-4D97-AF65-F5344CB8AC3E}">
        <p14:creationId xmlns:p14="http://schemas.microsoft.com/office/powerpoint/2010/main" val="504022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Let’s examine each case individually in more detail</a:t>
            </a:r>
          </a:p>
          <a:p>
            <a:r>
              <a:rPr lang="en-US" b="1" dirty="0"/>
              <a:t>[CLICK]</a:t>
            </a:r>
            <a:r>
              <a:rPr lang="en-US" b="0" dirty="0"/>
              <a:t> Without on-die ECC, there is only one source of errors: when the physical bit fails</a:t>
            </a:r>
          </a:p>
          <a:p>
            <a:r>
              <a:rPr lang="en-US" b="1" dirty="0"/>
              <a:t>[CLICK]</a:t>
            </a:r>
            <a:r>
              <a:rPr lang="en-US" b="0" dirty="0"/>
              <a:t> We refer to this as a ‘Direct” error because the observed error at the interface is caused by the underlying bit failing</a:t>
            </a:r>
          </a:p>
          <a:p>
            <a:r>
              <a:rPr lang="en-US" b="1" dirty="0"/>
              <a:t>[CLICK]</a:t>
            </a:r>
            <a:r>
              <a:rPr lang="en-US" b="0" dirty="0"/>
              <a:t> In this example, the profiler observes two errors and identifies these bits to be at risk</a:t>
            </a:r>
          </a:p>
          <a:p>
            <a:r>
              <a:rPr lang="en-US" b="1" dirty="0"/>
              <a:t>[CLICK]</a:t>
            </a:r>
            <a:r>
              <a:rPr lang="en-US" b="0" dirty="0"/>
              <a:t> Therefore, the error profile is calculated simply as the union of all direct errors observed</a:t>
            </a:r>
          </a:p>
        </p:txBody>
      </p:sp>
      <p:sp>
        <p:nvSpPr>
          <p:cNvPr id="4" name="Slide Number Placeholder 3"/>
          <p:cNvSpPr>
            <a:spLocks noGrp="1"/>
          </p:cNvSpPr>
          <p:nvPr>
            <p:ph type="sldNum" sz="quarter" idx="5"/>
          </p:nvPr>
        </p:nvSpPr>
        <p:spPr/>
        <p:txBody>
          <a:bodyPr/>
          <a:lstStyle/>
          <a:p>
            <a:fld id="{0DDF2200-637A-42DD-BD93-B45C1CFA40DE}" type="slidenum">
              <a:rPr lang="en-US" smtClean="0"/>
              <a:t>13</a:t>
            </a:fld>
            <a:endParaRPr lang="en-US"/>
          </a:p>
        </p:txBody>
      </p:sp>
    </p:spTree>
    <p:extLst>
      <p:ext uri="{BB962C8B-B14F-4D97-AF65-F5344CB8AC3E}">
        <p14:creationId xmlns:p14="http://schemas.microsoft.com/office/powerpoint/2010/main" val="3467259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With on-die ECC,</a:t>
            </a:r>
          </a:p>
          <a:p>
            <a:r>
              <a:rPr lang="en-US" b="1" dirty="0"/>
              <a:t>[CLICK]</a:t>
            </a:r>
            <a:r>
              <a:rPr lang="en-US" b="0" dirty="0"/>
              <a:t> There are now two sources of errors</a:t>
            </a:r>
          </a:p>
          <a:p>
            <a:r>
              <a:rPr lang="en-US" b="1" dirty="0"/>
              <a:t>[CLICK]</a:t>
            </a:r>
            <a:r>
              <a:rPr lang="en-US" b="0" dirty="0"/>
              <a:t> Here is a memory chip that uses on-die ECC. </a:t>
            </a:r>
          </a:p>
          <a:p>
            <a:r>
              <a:rPr lang="en-US" b="1" dirty="0"/>
              <a:t>[CLICK]</a:t>
            </a:r>
            <a:r>
              <a:rPr lang="en-US" b="0" dirty="0"/>
              <a:t> Note that we assume a systematic encoding, which means that data bits are preserved as-is by the encoding process, and additional metadata bits are added alongside.</a:t>
            </a:r>
          </a:p>
          <a:p>
            <a:r>
              <a:rPr lang="en-US" b="0" dirty="0"/>
              <a:t>Here, three errors occur: one in the data bits and two in the metadata bits.</a:t>
            </a:r>
          </a:p>
          <a:p>
            <a:r>
              <a:rPr lang="en-US" b="1" dirty="0"/>
              <a:t>[CLICK]</a:t>
            </a:r>
            <a:r>
              <a:rPr lang="en-US" b="0" dirty="0"/>
              <a:t> For sake of example, let’s suppose that the profiler observes only two errors at the memory interface </a:t>
            </a:r>
          </a:p>
          <a:p>
            <a:r>
              <a:rPr lang="en-US" b="1" dirty="0"/>
              <a:t>[CLICK]</a:t>
            </a:r>
            <a:r>
              <a:rPr lang="en-US" b="0" dirty="0"/>
              <a:t> We categorize these differently. </a:t>
            </a:r>
          </a:p>
          <a:p>
            <a:r>
              <a:rPr lang="en-US" b="0" dirty="0"/>
              <a:t>The first is a direct error, which appears before and after error correction. This is the same as we saw previously in the case without on-die ECC</a:t>
            </a:r>
          </a:p>
          <a:p>
            <a:r>
              <a:rPr lang="en-US" b="1" dirty="0"/>
              <a:t>[CLICK]</a:t>
            </a:r>
            <a:r>
              <a:rPr lang="en-US" b="0" dirty="0"/>
              <a:t> The second is what we call an “indirect error”, which occurs as a result of on-die ECC’s undefined behavior when faced with uncorrectable errors. </a:t>
            </a:r>
          </a:p>
          <a:p>
            <a:r>
              <a:rPr lang="en-US" b="0" dirty="0"/>
              <a:t>Note that the corresponding data bit at the position of the indirect error did not fail</a:t>
            </a:r>
          </a:p>
          <a:p>
            <a:r>
              <a:rPr lang="en-US" b="1" dirty="0"/>
              <a:t>[CLICK] </a:t>
            </a:r>
            <a:r>
              <a:rPr lang="en-US" b="0" dirty="0"/>
              <a:t>Here, the profiler identifies two bits to be at risk</a:t>
            </a:r>
          </a:p>
          <a:p>
            <a:r>
              <a:rPr lang="en-US" b="1" dirty="0"/>
              <a:t>[CLICK]</a:t>
            </a:r>
            <a:r>
              <a:rPr lang="en-US" b="0" dirty="0"/>
              <a:t> Therefore, the error profile is now calculated as the union of all direct and indirect errors observed</a:t>
            </a:r>
          </a:p>
        </p:txBody>
      </p:sp>
      <p:sp>
        <p:nvSpPr>
          <p:cNvPr id="4" name="Slide Number Placeholder 3"/>
          <p:cNvSpPr>
            <a:spLocks noGrp="1"/>
          </p:cNvSpPr>
          <p:nvPr>
            <p:ph type="sldNum" sz="quarter" idx="5"/>
          </p:nvPr>
        </p:nvSpPr>
        <p:spPr/>
        <p:txBody>
          <a:bodyPr/>
          <a:lstStyle/>
          <a:p>
            <a:fld id="{0DDF2200-637A-42DD-BD93-B45C1CFA40DE}" type="slidenum">
              <a:rPr lang="en-US" smtClean="0"/>
              <a:t>14</a:t>
            </a:fld>
            <a:endParaRPr lang="en-US"/>
          </a:p>
        </p:txBody>
      </p:sp>
    </p:spTree>
    <p:extLst>
      <p:ext uri="{BB962C8B-B14F-4D97-AF65-F5344CB8AC3E}">
        <p14:creationId xmlns:p14="http://schemas.microsoft.com/office/powerpoint/2010/main" val="224370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Let’s zoom in on indirect errors</a:t>
            </a:r>
          </a:p>
          <a:p>
            <a:r>
              <a:rPr lang="en-US" b="1" dirty="0"/>
              <a:t>[CLICK]</a:t>
            </a:r>
            <a:r>
              <a:rPr lang="en-US" b="0" dirty="0"/>
              <a:t> Indirect errors depend on the particular raw bit error pattern that occurs</a:t>
            </a:r>
          </a:p>
          <a:p>
            <a:r>
              <a:rPr lang="en-US" b="1" dirty="0"/>
              <a:t>[CLICK]</a:t>
            </a:r>
            <a:r>
              <a:rPr lang="en-US" b="0" dirty="0"/>
              <a:t> Here we have the same example as the previous slide, with three bits at risk of error</a:t>
            </a:r>
          </a:p>
          <a:p>
            <a:r>
              <a:rPr lang="en-US" b="1" dirty="0"/>
              <a:t>[CLICK]</a:t>
            </a:r>
            <a:r>
              <a:rPr lang="en-US" b="0" dirty="0"/>
              <a:t> Let’s take a look at two example raw bit error patterns, P1 and P2</a:t>
            </a:r>
          </a:p>
          <a:p>
            <a:r>
              <a:rPr lang="en-US" b="0" dirty="0"/>
              <a:t>Note that both are uncorrectable error patterns for a single-error correcting ECC</a:t>
            </a:r>
          </a:p>
          <a:p>
            <a:r>
              <a:rPr lang="en-US" b="1" dirty="0"/>
              <a:t>[CLICK]</a:t>
            </a:r>
            <a:r>
              <a:rPr lang="en-US" b="0" dirty="0"/>
              <a:t> We refer to these as pre-correction error patterns, in contrast to post-correction error patterns after on-die ECC correction</a:t>
            </a:r>
          </a:p>
          <a:p>
            <a:r>
              <a:rPr lang="en-US" b="1" dirty="0"/>
              <a:t>[CLICK]</a:t>
            </a:r>
            <a:r>
              <a:rPr lang="en-US" b="0" dirty="0"/>
              <a:t> Let’s suppose that after on-die ECC correction, both P1 and P2 exhibit two post-correction errors</a:t>
            </a:r>
          </a:p>
          <a:p>
            <a:r>
              <a:rPr lang="en-US" b="1" dirty="0"/>
              <a:t>[CLICK]</a:t>
            </a:r>
            <a:r>
              <a:rPr lang="en-US" b="0" dirty="0"/>
              <a:t> The leftmost error in each pattern is a direct error, which occurs in the same position </a:t>
            </a:r>
          </a:p>
          <a:p>
            <a:r>
              <a:rPr lang="en-US" b="1" dirty="0"/>
              <a:t>[CLICK]</a:t>
            </a:r>
            <a:r>
              <a:rPr lang="en-US" b="0" dirty="0"/>
              <a:t> However, the rightmost error is an indirect error, whose position depends on the particular raw bit error pattern that happened to occur</a:t>
            </a:r>
          </a:p>
          <a:p>
            <a:endParaRPr lang="en-US" b="0" dirty="0"/>
          </a:p>
        </p:txBody>
      </p:sp>
      <p:sp>
        <p:nvSpPr>
          <p:cNvPr id="4" name="Slide Number Placeholder 3"/>
          <p:cNvSpPr>
            <a:spLocks noGrp="1"/>
          </p:cNvSpPr>
          <p:nvPr>
            <p:ph type="sldNum" sz="quarter" idx="5"/>
          </p:nvPr>
        </p:nvSpPr>
        <p:spPr/>
        <p:txBody>
          <a:bodyPr/>
          <a:lstStyle/>
          <a:p>
            <a:fld id="{0DDF2200-637A-42DD-BD93-B45C1CFA40DE}" type="slidenum">
              <a:rPr lang="en-US" smtClean="0"/>
              <a:t>15</a:t>
            </a:fld>
            <a:endParaRPr lang="en-US"/>
          </a:p>
        </p:txBody>
      </p:sp>
    </p:spTree>
    <p:extLst>
      <p:ext uri="{BB962C8B-B14F-4D97-AF65-F5344CB8AC3E}">
        <p14:creationId xmlns:p14="http://schemas.microsoft.com/office/powerpoint/2010/main" val="77854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general, we observe that ANY BIT can be at-risk of INDIRECT ERRORS through different combinations of raw bit errors.</a:t>
            </a:r>
          </a:p>
          <a:p>
            <a:r>
              <a:rPr lang="en-US" b="1" dirty="0"/>
              <a:t>[CLICK] </a:t>
            </a:r>
            <a:r>
              <a:rPr lang="en-US" b="0" dirty="0"/>
              <a:t>This means that on-die ECC introduces statistical dependence between otherwise independent bits.</a:t>
            </a:r>
          </a:p>
        </p:txBody>
      </p:sp>
      <p:sp>
        <p:nvSpPr>
          <p:cNvPr id="4" name="Slide Number Placeholder 3"/>
          <p:cNvSpPr>
            <a:spLocks noGrp="1"/>
          </p:cNvSpPr>
          <p:nvPr>
            <p:ph type="sldNum" sz="quarter" idx="5"/>
          </p:nvPr>
        </p:nvSpPr>
        <p:spPr/>
        <p:txBody>
          <a:bodyPr/>
          <a:lstStyle/>
          <a:p>
            <a:fld id="{0DDF2200-637A-42DD-BD93-B45C1CFA40DE}" type="slidenum">
              <a:rPr lang="en-US" smtClean="0"/>
              <a:t>16</a:t>
            </a:fld>
            <a:endParaRPr lang="en-US"/>
          </a:p>
        </p:txBody>
      </p:sp>
    </p:spTree>
    <p:extLst>
      <p:ext uri="{BB962C8B-B14F-4D97-AF65-F5344CB8AC3E}">
        <p14:creationId xmlns:p14="http://schemas.microsoft.com/office/powerpoint/2010/main" val="1875741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Because of this, we identify three key challenges that on-die ECC introduces for error profiling</a:t>
            </a:r>
          </a:p>
          <a:p>
            <a:r>
              <a:rPr lang="en-US" b="1" dirty="0"/>
              <a:t>[CLICK]</a:t>
            </a:r>
            <a:r>
              <a:rPr lang="en-US" b="0" dirty="0"/>
              <a:t> First, on-die ECC exponentially increases the number of at-risk bits the profiler must identify</a:t>
            </a:r>
          </a:p>
          <a:p>
            <a:r>
              <a:rPr lang="en-US" b="0" dirty="0"/>
              <a:t>This is because a small set of raw bit errors can give rise to a </a:t>
            </a:r>
            <a:r>
              <a:rPr lang="en-US" b="0" dirty="0" err="1"/>
              <a:t>combinatorially</a:t>
            </a:r>
            <a:r>
              <a:rPr lang="en-US" b="0" dirty="0"/>
              <a:t> larger set of post-correction errors</a:t>
            </a:r>
          </a:p>
          <a:p>
            <a:r>
              <a:rPr lang="en-US" b="1" dirty="0"/>
              <a:t>[CLICK]</a:t>
            </a:r>
            <a:r>
              <a:rPr lang="en-US" b="0" dirty="0"/>
              <a:t> Second, on-die ECC makes each at-risk bit harder to observe</a:t>
            </a:r>
          </a:p>
          <a:p>
            <a:r>
              <a:rPr lang="en-US" b="0" dirty="0"/>
              <a:t>This is because each indirect error can only be exposed using a specific combination of pre-correction errors</a:t>
            </a:r>
          </a:p>
          <a:p>
            <a:r>
              <a:rPr lang="en-US" b="1" dirty="0"/>
              <a:t>[CLICK]</a:t>
            </a:r>
            <a:r>
              <a:rPr lang="en-US" b="0" dirty="0"/>
              <a:t> Third, on-die ECC interferes with commonly-used memory data patterns</a:t>
            </a:r>
          </a:p>
          <a:p>
            <a:r>
              <a:rPr lang="en-US" b="0" dirty="0"/>
              <a:t>This is because data patterns must now consider multiple bits at once</a:t>
            </a:r>
          </a:p>
        </p:txBody>
      </p:sp>
      <p:sp>
        <p:nvSpPr>
          <p:cNvPr id="4" name="Slide Number Placeholder 3"/>
          <p:cNvSpPr>
            <a:spLocks noGrp="1"/>
          </p:cNvSpPr>
          <p:nvPr>
            <p:ph type="sldNum" sz="quarter" idx="5"/>
          </p:nvPr>
        </p:nvSpPr>
        <p:spPr/>
        <p:txBody>
          <a:bodyPr/>
          <a:lstStyle/>
          <a:p>
            <a:fld id="{0DDF2200-637A-42DD-BD93-B45C1CFA40DE}" type="slidenum">
              <a:rPr lang="en-US" smtClean="0"/>
              <a:t>17</a:t>
            </a:fld>
            <a:endParaRPr lang="en-US"/>
          </a:p>
        </p:txBody>
      </p:sp>
    </p:spTree>
    <p:extLst>
      <p:ext uri="{BB962C8B-B14F-4D97-AF65-F5344CB8AC3E}">
        <p14:creationId xmlns:p14="http://schemas.microsoft.com/office/powerpoint/2010/main" val="2317480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Let’s take a closer look at the first challenge.</a:t>
            </a:r>
          </a:p>
          <a:p>
            <a:r>
              <a:rPr lang="en-US" b="1" dirty="0"/>
              <a:t>[CLICK]</a:t>
            </a:r>
            <a:r>
              <a:rPr lang="en-US" b="0" dirty="0"/>
              <a:t> This challenge is based on the principle that N at risk bits can fail in 2^N ways</a:t>
            </a:r>
            <a:endParaRPr lang="en-US" b="1" dirty="0"/>
          </a:p>
          <a:p>
            <a:r>
              <a:rPr lang="en-US" b="1" dirty="0"/>
              <a:t>[CLICK]</a:t>
            </a:r>
            <a:r>
              <a:rPr lang="en-US" b="0" dirty="0"/>
              <a:t> Here we have the previous example with three at-risk bits. I will label them as 0, 1, and 2</a:t>
            </a:r>
          </a:p>
          <a:p>
            <a:r>
              <a:rPr lang="en-US" b="1" dirty="0"/>
              <a:t>[CLICK]</a:t>
            </a:r>
            <a:r>
              <a:rPr lang="en-US" b="0" dirty="0"/>
              <a:t> These three bits can give rise to 2^3 unique error patterns based on all the different combinations of the three bits</a:t>
            </a:r>
          </a:p>
          <a:p>
            <a:r>
              <a:rPr lang="en-US" b="1" dirty="0"/>
              <a:t>[CLICK]</a:t>
            </a:r>
            <a:r>
              <a:rPr lang="en-US" b="0" dirty="0"/>
              <a:t> four are correctable</a:t>
            </a:r>
          </a:p>
          <a:p>
            <a:r>
              <a:rPr lang="en-US" b="1" dirty="0"/>
              <a:t>[CLICK]</a:t>
            </a:r>
            <a:r>
              <a:rPr lang="en-US" b="0" dirty="0"/>
              <a:t> and four are uncorrectable given a single-error correcting code.</a:t>
            </a:r>
          </a:p>
        </p:txBody>
      </p:sp>
      <p:sp>
        <p:nvSpPr>
          <p:cNvPr id="4" name="Slide Number Placeholder 3"/>
          <p:cNvSpPr>
            <a:spLocks noGrp="1"/>
          </p:cNvSpPr>
          <p:nvPr>
            <p:ph type="sldNum" sz="quarter" idx="5"/>
          </p:nvPr>
        </p:nvSpPr>
        <p:spPr/>
        <p:txBody>
          <a:bodyPr/>
          <a:lstStyle/>
          <a:p>
            <a:fld id="{0DDF2200-637A-42DD-BD93-B45C1CFA40DE}" type="slidenum">
              <a:rPr lang="en-US" smtClean="0"/>
              <a:t>18</a:t>
            </a:fld>
            <a:endParaRPr lang="en-US"/>
          </a:p>
        </p:txBody>
      </p:sp>
    </p:spTree>
    <p:extLst>
      <p:ext uri="{BB962C8B-B14F-4D97-AF65-F5344CB8AC3E}">
        <p14:creationId xmlns:p14="http://schemas.microsoft.com/office/powerpoint/2010/main" val="3895578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the worst case, every uncorrectable error pattern can introduce a unique indirect error, and this is on top of any direct errors that might already occur</a:t>
            </a:r>
          </a:p>
        </p:txBody>
      </p:sp>
      <p:sp>
        <p:nvSpPr>
          <p:cNvPr id="4" name="Slide Number Placeholder 3"/>
          <p:cNvSpPr>
            <a:spLocks noGrp="1"/>
          </p:cNvSpPr>
          <p:nvPr>
            <p:ph type="sldNum" sz="quarter" idx="5"/>
          </p:nvPr>
        </p:nvSpPr>
        <p:spPr/>
        <p:txBody>
          <a:bodyPr/>
          <a:lstStyle/>
          <a:p>
            <a:fld id="{0DDF2200-637A-42DD-BD93-B45C1CFA40DE}" type="slidenum">
              <a:rPr lang="en-US" smtClean="0"/>
              <a:t>19</a:t>
            </a:fld>
            <a:endParaRPr lang="en-US"/>
          </a:p>
        </p:txBody>
      </p:sp>
    </p:spTree>
    <p:extLst>
      <p:ext uri="{BB962C8B-B14F-4D97-AF65-F5344CB8AC3E}">
        <p14:creationId xmlns:p14="http://schemas.microsoft.com/office/powerpoint/2010/main" val="365607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 will start off with a high-level summary of this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Our motivation for this work is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All of our artifacts are open-sourced on GitHub at the link shown on the slide.</a:t>
            </a:r>
          </a:p>
        </p:txBody>
      </p:sp>
      <p:sp>
        <p:nvSpPr>
          <p:cNvPr id="4" name="Slide Number Placeholder 3"/>
          <p:cNvSpPr>
            <a:spLocks noGrp="1"/>
          </p:cNvSpPr>
          <p:nvPr>
            <p:ph type="sldNum" sz="quarter" idx="5"/>
          </p:nvPr>
        </p:nvSpPr>
        <p:spPr/>
        <p:txBody>
          <a:bodyPr/>
          <a:lstStyle/>
          <a:p>
            <a:fld id="{0DDF2200-637A-42DD-BD93-B45C1CFA40DE}" type="slidenum">
              <a:rPr lang="en-US" smtClean="0"/>
              <a:t>2</a:t>
            </a:fld>
            <a:endParaRPr lang="en-US"/>
          </a:p>
        </p:txBody>
      </p:sp>
    </p:spTree>
    <p:extLst>
      <p:ext uri="{BB962C8B-B14F-4D97-AF65-F5344CB8AC3E}">
        <p14:creationId xmlns:p14="http://schemas.microsoft.com/office/powerpoint/2010/main" val="1477294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results in an exponential increase in the number of at-risk bits that the profiler must identify</a:t>
            </a:r>
          </a:p>
          <a:p>
            <a:r>
              <a:rPr lang="en-US" b="1" dirty="0"/>
              <a:t>[CLICK]</a:t>
            </a:r>
            <a:r>
              <a:rPr lang="en-US" b="0" dirty="0"/>
              <a:t> This table summarizes the worst-case scenario. </a:t>
            </a:r>
          </a:p>
          <a:p>
            <a:r>
              <a:rPr lang="en-US" b="0" dirty="0"/>
              <a:t>Given n at-risk bits pre-correction, we have 2^n-1 at-risk bits post-correction. </a:t>
            </a:r>
          </a:p>
          <a:p>
            <a:r>
              <a:rPr lang="en-US" b="0" dirty="0"/>
              <a:t>At high error rates, this quickly blows up the number of bits that the profiler needs to identify</a:t>
            </a:r>
          </a:p>
        </p:txBody>
      </p:sp>
      <p:sp>
        <p:nvSpPr>
          <p:cNvPr id="4" name="Slide Number Placeholder 3"/>
          <p:cNvSpPr>
            <a:spLocks noGrp="1"/>
          </p:cNvSpPr>
          <p:nvPr>
            <p:ph type="sldNum" sz="quarter" idx="5"/>
          </p:nvPr>
        </p:nvSpPr>
        <p:spPr/>
        <p:txBody>
          <a:bodyPr/>
          <a:lstStyle/>
          <a:p>
            <a:fld id="{0DDF2200-637A-42DD-BD93-B45C1CFA40DE}" type="slidenum">
              <a:rPr lang="en-US" smtClean="0"/>
              <a:t>20</a:t>
            </a:fld>
            <a:endParaRPr lang="en-US"/>
          </a:p>
        </p:txBody>
      </p:sp>
    </p:spTree>
    <p:extLst>
      <p:ext uri="{BB962C8B-B14F-4D97-AF65-F5344CB8AC3E}">
        <p14:creationId xmlns:p14="http://schemas.microsoft.com/office/powerpoint/2010/main" val="1609340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second challenge deals with identifying individual at-risk bits.</a:t>
            </a:r>
          </a:p>
          <a:p>
            <a:r>
              <a:rPr lang="en-US" b="1" dirty="0"/>
              <a:t>[CLICK]</a:t>
            </a:r>
            <a:r>
              <a:rPr lang="en-US" b="0" dirty="0"/>
              <a:t> As we have seen, indirect errors only appear for specific, ECC-dependent combinations of pre-correction </a:t>
            </a:r>
            <a:r>
              <a:rPr lang="en-US" b="0" dirty="0" err="1"/>
              <a:t>erros</a:t>
            </a:r>
            <a:endParaRPr lang="en-US" b="0" dirty="0"/>
          </a:p>
          <a:p>
            <a:r>
              <a:rPr lang="en-US" b="1" dirty="0"/>
              <a:t>[CLICK]</a:t>
            </a:r>
            <a:r>
              <a:rPr lang="en-US" b="0" dirty="0"/>
              <a:t> Unfortunately, this makes identifying indirect errors both slow and difficult</a:t>
            </a:r>
          </a:p>
          <a:p>
            <a:r>
              <a:rPr lang="en-US" b="1" dirty="0"/>
              <a:t>[CLICK]</a:t>
            </a:r>
            <a:r>
              <a:rPr lang="en-US" b="0" dirty="0"/>
              <a:t> This is because the profiler can neither see nor control which pre-correction errors occur, </a:t>
            </a:r>
          </a:p>
          <a:p>
            <a:r>
              <a:rPr lang="en-US" b="1" dirty="0"/>
              <a:t>[CLICK] </a:t>
            </a:r>
            <a:r>
              <a:rPr lang="en-US" b="0" dirty="0"/>
              <a:t>and instead, is forced to rely on a blind guess-and-check exploration of different combinations of pre-correction errors in order to achieve high error coverage</a:t>
            </a:r>
          </a:p>
          <a:p>
            <a:r>
              <a:rPr lang="en-US" b="1" dirty="0"/>
              <a:t>[CLICK]</a:t>
            </a:r>
            <a:r>
              <a:rPr lang="en-US" b="0" dirty="0"/>
              <a:t> We conclude that this slow exploration can only be overcome by transparency into on-die ECC, and we discuss this conclusion in more detail in our paper.</a:t>
            </a:r>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t>21</a:t>
            </a:fld>
            <a:endParaRPr lang="en-US"/>
          </a:p>
        </p:txBody>
      </p:sp>
    </p:spTree>
    <p:extLst>
      <p:ext uri="{BB962C8B-B14F-4D97-AF65-F5344CB8AC3E}">
        <p14:creationId xmlns:p14="http://schemas.microsoft.com/office/powerpoint/2010/main" val="3937942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third challenge relates to memory data patterns.</a:t>
            </a:r>
          </a:p>
          <a:p>
            <a:r>
              <a:rPr lang="en-US" b="1" dirty="0"/>
              <a:t>[CLICK]</a:t>
            </a:r>
            <a:r>
              <a:rPr lang="en-US" b="0" dirty="0"/>
              <a:t> Profilers commonly use data patterns that are crafted for a particular circuit design.</a:t>
            </a:r>
          </a:p>
          <a:p>
            <a:r>
              <a:rPr lang="en-US" b="0" dirty="0"/>
              <a:t>We see some examples here with carefully-placed 1s and 0s</a:t>
            </a:r>
          </a:p>
          <a:p>
            <a:r>
              <a:rPr lang="en-US" b="1" dirty="0"/>
              <a:t>[CLICK]</a:t>
            </a:r>
            <a:r>
              <a:rPr lang="en-US" b="0" dirty="0"/>
              <a:t> These patterns deliberately induce worst-case circuit behavior to make at-risk bits easier to identify and exercise different memory failure modes</a:t>
            </a:r>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t>22</a:t>
            </a:fld>
            <a:endParaRPr lang="en-US"/>
          </a:p>
        </p:txBody>
      </p:sp>
    </p:spTree>
    <p:extLst>
      <p:ext uri="{BB962C8B-B14F-4D97-AF65-F5344CB8AC3E}">
        <p14:creationId xmlns:p14="http://schemas.microsoft.com/office/powerpoint/2010/main" val="2759422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Unfortunately, on-die ECC breaks these patterns in two different ways</a:t>
            </a:r>
          </a:p>
          <a:p>
            <a:r>
              <a:rPr lang="en-US" b="1" dirty="0"/>
              <a:t>[CLICK]</a:t>
            </a:r>
            <a:r>
              <a:rPr lang="en-US" b="0" dirty="0"/>
              <a:t> First, on-die ECC obfuscates the pattern so that it may no longer have the same physical behavior</a:t>
            </a:r>
          </a:p>
          <a:p>
            <a:r>
              <a:rPr lang="en-US" b="1" dirty="0"/>
              <a:t>[CLICK]</a:t>
            </a:r>
            <a:r>
              <a:rPr lang="en-US" b="0" dirty="0"/>
              <a:t> Second, conventional data patterns are designed to induce worst-case conditions for a single bit.</a:t>
            </a:r>
          </a:p>
          <a:p>
            <a:r>
              <a:rPr lang="en-US" b="1" dirty="0"/>
              <a:t>[CLICK]</a:t>
            </a:r>
            <a:r>
              <a:rPr lang="en-US" b="0" dirty="0"/>
              <a:t> However, on-die ECC requires multiple bits to fail together. </a:t>
            </a:r>
          </a:p>
          <a:p>
            <a:r>
              <a:rPr lang="en-US" b="1" dirty="0"/>
              <a:t>[CLICK]</a:t>
            </a:r>
            <a:r>
              <a:rPr lang="en-US" b="0" dirty="0"/>
              <a:t> In general, designing and using </a:t>
            </a:r>
            <a:r>
              <a:rPr lang="en-US" b="0" dirty="0" err="1"/>
              <a:t>mutli</a:t>
            </a:r>
            <a:r>
              <a:rPr lang="en-US" b="0" dirty="0"/>
              <a:t>-bit worst-case patterns is difficult at best, and we discuss this further in our paper.</a:t>
            </a:r>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t>23</a:t>
            </a:fld>
            <a:endParaRPr lang="en-US"/>
          </a:p>
        </p:txBody>
      </p:sp>
    </p:spTree>
    <p:extLst>
      <p:ext uri="{BB962C8B-B14F-4D97-AF65-F5344CB8AC3E}">
        <p14:creationId xmlns:p14="http://schemas.microsoft.com/office/powerpoint/2010/main" val="2914725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see how HARP overcomes these three challenges.</a:t>
            </a:r>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t>24</a:t>
            </a:fld>
            <a:endParaRPr lang="en-US"/>
          </a:p>
        </p:txBody>
      </p:sp>
    </p:spTree>
    <p:extLst>
      <p:ext uri="{BB962C8B-B14F-4D97-AF65-F5344CB8AC3E}">
        <p14:creationId xmlns:p14="http://schemas.microsoft.com/office/powerpoint/2010/main" val="1423222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HARP is based on a simple key observation.</a:t>
            </a:r>
          </a:p>
          <a:p>
            <a:r>
              <a:rPr lang="en-US" b="1" dirty="0"/>
              <a:t>[CLICK]</a:t>
            </a:r>
            <a:r>
              <a:rPr lang="en-US" b="0" dirty="0"/>
              <a:t> We observe that indirect errors can only be introduced by on-die ECC’s error-correction process</a:t>
            </a:r>
          </a:p>
          <a:p>
            <a:r>
              <a:rPr lang="en-US" b="1" dirty="0"/>
              <a:t>[CLICK]</a:t>
            </a:r>
            <a:r>
              <a:rPr lang="en-US" b="0" dirty="0"/>
              <a:t> Here we have an example of a three-bit pre-correction error causing a two-bit post-correction error</a:t>
            </a:r>
          </a:p>
          <a:p>
            <a:r>
              <a:rPr lang="en-US" b="1" dirty="0"/>
              <a:t>[CLICK]</a:t>
            </a:r>
            <a:r>
              <a:rPr lang="en-US" b="0" dirty="0"/>
              <a:t> Although any number of direct errors may occur simultaneously due to the data bits,</a:t>
            </a:r>
          </a:p>
          <a:p>
            <a:r>
              <a:rPr lang="en-US" b="1" dirty="0"/>
              <a:t>[CLICK]</a:t>
            </a:r>
            <a:r>
              <a:rPr lang="en-US" b="0" dirty="0"/>
              <a:t> Only one indirect error may occur for a single error correcting ECC</a:t>
            </a:r>
          </a:p>
          <a:p>
            <a:r>
              <a:rPr lang="en-US" b="1" dirty="0"/>
              <a:t>[CLICK]</a:t>
            </a:r>
            <a:r>
              <a:rPr lang="en-US" b="0" dirty="0"/>
              <a:t> This means that the number of indirect errors that can occur together is upper-bounded by the ECC algorithm</a:t>
            </a:r>
          </a:p>
          <a:p>
            <a:r>
              <a:rPr lang="en-US" b="1" dirty="0"/>
              <a:t>[CLICK]</a:t>
            </a:r>
            <a:r>
              <a:rPr lang="en-US" b="0" dirty="0"/>
              <a:t> In other </a:t>
            </a:r>
            <a:r>
              <a:rPr lang="en-US" b="0" dirty="0" err="1"/>
              <a:t>wors</a:t>
            </a:r>
            <a:r>
              <a:rPr lang="en-US" b="0" dirty="0"/>
              <a:t>, an N-error correcting ECC can only cause at most N indirect errors at a time</a:t>
            </a:r>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t>25</a:t>
            </a:fld>
            <a:endParaRPr lang="en-US"/>
          </a:p>
        </p:txBody>
      </p:sp>
    </p:spTree>
    <p:extLst>
      <p:ext uri="{BB962C8B-B14F-4D97-AF65-F5344CB8AC3E}">
        <p14:creationId xmlns:p14="http://schemas.microsoft.com/office/powerpoint/2010/main" val="2143737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To exploit this observation, HARP’s key idea is to identify direct and indirect errors separately</a:t>
            </a:r>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t>26</a:t>
            </a:fld>
            <a:endParaRPr lang="en-US"/>
          </a:p>
        </p:txBody>
      </p:sp>
    </p:spTree>
    <p:extLst>
      <p:ext uri="{BB962C8B-B14F-4D97-AF65-F5344CB8AC3E}">
        <p14:creationId xmlns:p14="http://schemas.microsoft.com/office/powerpoint/2010/main" val="2530646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 this end, we introduce HARP, which implements this key idea to create a two-phase profiling algorithm</a:t>
            </a:r>
          </a:p>
          <a:p>
            <a:r>
              <a:rPr lang="en-US" b="1" dirty="0"/>
              <a:t>[CLICK]</a:t>
            </a:r>
            <a:r>
              <a:rPr lang="en-US" b="0" dirty="0"/>
              <a:t> First, HARP uses an active profiler within the memory controller along with an on-die ECC bypass path (shown within the memory chip as a dashed orange line) to quickly identify all bits that are at risk of direct errors.</a:t>
            </a:r>
          </a:p>
          <a:p>
            <a:r>
              <a:rPr lang="en-US" b="1" dirty="0"/>
              <a:t>[CLICK]</a:t>
            </a:r>
            <a:r>
              <a:rPr lang="en-US" b="0" dirty="0"/>
              <a:t> Second, HARP safely identifies all bits at risk of indirect errors using a secondary ECC in the memory controller.</a:t>
            </a:r>
          </a:p>
          <a:p>
            <a:r>
              <a:rPr lang="en-US" b="0" dirty="0"/>
              <a:t>Whenever either the active or reactive profilers identify an at-risk bit, they report it to the repair mechanism for subsequent repair.</a:t>
            </a:r>
          </a:p>
        </p:txBody>
      </p:sp>
      <p:sp>
        <p:nvSpPr>
          <p:cNvPr id="4" name="Slide Number Placeholder 3"/>
          <p:cNvSpPr>
            <a:spLocks noGrp="1"/>
          </p:cNvSpPr>
          <p:nvPr>
            <p:ph type="sldNum" sz="quarter" idx="5"/>
          </p:nvPr>
        </p:nvSpPr>
        <p:spPr/>
        <p:txBody>
          <a:bodyPr/>
          <a:lstStyle/>
          <a:p>
            <a:fld id="{0DDF2200-637A-42DD-BD93-B45C1CFA40DE}" type="slidenum">
              <a:rPr lang="en-US" smtClean="0"/>
              <a:t>27</a:t>
            </a:fld>
            <a:endParaRPr lang="en-US"/>
          </a:p>
        </p:txBody>
      </p:sp>
    </p:spTree>
    <p:extLst>
      <p:ext uri="{BB962C8B-B14F-4D97-AF65-F5344CB8AC3E}">
        <p14:creationId xmlns:p14="http://schemas.microsoft.com/office/powerpoint/2010/main" val="3779651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Let’s see the active profiling phase in more detail</a:t>
            </a:r>
          </a:p>
          <a:p>
            <a:r>
              <a:rPr lang="en-US" b="1" dirty="0"/>
              <a:t>[CLICK]</a:t>
            </a:r>
            <a:r>
              <a:rPr lang="en-US" b="0" dirty="0"/>
              <a:t> This figure shows the components relevant to the active profiler alongside the repair mechanism that it supports. </a:t>
            </a:r>
          </a:p>
          <a:p>
            <a:r>
              <a:rPr lang="en-US" b="1" dirty="0"/>
              <a:t>[CLICK]</a:t>
            </a:r>
            <a:r>
              <a:rPr lang="en-US" b="0" dirty="0"/>
              <a:t> The ECC bypass path is used only on profiler read operations, and it returns the raw data bits but not the metadata bits. </a:t>
            </a:r>
          </a:p>
          <a:p>
            <a:r>
              <a:rPr lang="en-US" b="1" dirty="0"/>
              <a:t>[CLICK]</a:t>
            </a:r>
            <a:r>
              <a:rPr lang="en-US" b="0" dirty="0"/>
              <a:t> For this reason, the ECC bypass path is a simple, low-overhead change to the memory chip</a:t>
            </a:r>
          </a:p>
          <a:p>
            <a:r>
              <a:rPr lang="en-US" b="1" dirty="0"/>
              <a:t>[CLICK]</a:t>
            </a:r>
            <a:r>
              <a:rPr lang="en-US" b="0" dirty="0"/>
              <a:t> It requires no changes to the memory data transfer granularity or the ECC algorithm</a:t>
            </a:r>
          </a:p>
          <a:p>
            <a:r>
              <a:rPr lang="en-US" b="1" dirty="0"/>
              <a:t>[CLICK]</a:t>
            </a:r>
            <a:r>
              <a:rPr lang="en-US" b="0" dirty="0"/>
              <a:t> and enables using existing profiling techniques to identify bits that are at risk of direct errors, as if there is no on-die ECC at all</a:t>
            </a:r>
          </a:p>
        </p:txBody>
      </p:sp>
      <p:sp>
        <p:nvSpPr>
          <p:cNvPr id="4" name="Slide Number Placeholder 3"/>
          <p:cNvSpPr>
            <a:spLocks noGrp="1"/>
          </p:cNvSpPr>
          <p:nvPr>
            <p:ph type="sldNum" sz="quarter" idx="5"/>
          </p:nvPr>
        </p:nvSpPr>
        <p:spPr/>
        <p:txBody>
          <a:bodyPr/>
          <a:lstStyle/>
          <a:p>
            <a:fld id="{0DDF2200-637A-42DD-BD93-B45C1CFA40DE}" type="slidenum">
              <a:rPr lang="en-US" smtClean="0"/>
              <a:t>28</a:t>
            </a:fld>
            <a:endParaRPr lang="en-US"/>
          </a:p>
        </p:txBody>
      </p:sp>
    </p:spTree>
    <p:extLst>
      <p:ext uri="{BB962C8B-B14F-4D97-AF65-F5344CB8AC3E}">
        <p14:creationId xmlns:p14="http://schemas.microsoft.com/office/powerpoint/2010/main" val="2194392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 a result, the active profiler effectively reduces the task of profiling a memory chip with on-die ECC into a task of profiling a memory chip without on die ECC, all with minimal modifications to on-die ECC itself.</a:t>
            </a:r>
          </a:p>
        </p:txBody>
      </p:sp>
      <p:sp>
        <p:nvSpPr>
          <p:cNvPr id="4" name="Slide Number Placeholder 3"/>
          <p:cNvSpPr>
            <a:spLocks noGrp="1"/>
          </p:cNvSpPr>
          <p:nvPr>
            <p:ph type="sldNum" sz="quarter" idx="5"/>
          </p:nvPr>
        </p:nvSpPr>
        <p:spPr/>
        <p:txBody>
          <a:bodyPr/>
          <a:lstStyle/>
          <a:p>
            <a:fld id="{0DDF2200-637A-42DD-BD93-B45C1CFA40DE}" type="slidenum">
              <a:rPr lang="en-US" smtClean="0"/>
              <a:t>29</a:t>
            </a:fld>
            <a:endParaRPr lang="en-US"/>
          </a:p>
        </p:txBody>
      </p:sp>
    </p:spTree>
    <p:extLst>
      <p:ext uri="{BB962C8B-B14F-4D97-AF65-F5344CB8AC3E}">
        <p14:creationId xmlns:p14="http://schemas.microsoft.com/office/powerpoint/2010/main" val="2185892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outline of my talk about HARP. We’ll start with some background on memory errors, mitigation, and profiling </a:t>
            </a:r>
            <a:r>
              <a:rPr lang="en-US" b="1" dirty="0"/>
              <a:t>[CLICK]</a:t>
            </a:r>
          </a:p>
        </p:txBody>
      </p:sp>
      <p:sp>
        <p:nvSpPr>
          <p:cNvPr id="4" name="Slide Number Placeholder 3"/>
          <p:cNvSpPr>
            <a:spLocks noGrp="1"/>
          </p:cNvSpPr>
          <p:nvPr>
            <p:ph type="sldNum" sz="quarter" idx="5"/>
          </p:nvPr>
        </p:nvSpPr>
        <p:spPr/>
        <p:txBody>
          <a:bodyPr/>
          <a:lstStyle/>
          <a:p>
            <a:fld id="{0DDF2200-637A-42DD-BD93-B45C1CFA40DE}" type="slidenum">
              <a:rPr lang="en-US" smtClean="0"/>
              <a:t>3</a:t>
            </a:fld>
            <a:endParaRPr lang="en-US"/>
          </a:p>
        </p:txBody>
      </p:sp>
    </p:spTree>
    <p:extLst>
      <p:ext uri="{BB962C8B-B14F-4D97-AF65-F5344CB8AC3E}">
        <p14:creationId xmlns:p14="http://schemas.microsoft.com/office/powerpoint/2010/main" val="1905204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other hand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b="0" dirty="0"/>
              <a:t> the reactive profiler simply consist of a secondary ECC in the memory controller.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b="0" dirty="0"/>
              <a:t> To enable this, the system designer must choose a suitable secondary ECC for their particular system</a:t>
            </a:r>
          </a:p>
          <a:p>
            <a:r>
              <a:rPr lang="en-US" b="1" dirty="0"/>
              <a:t>[CLICK]</a:t>
            </a:r>
            <a:r>
              <a:rPr lang="en-US" b="0" dirty="0"/>
              <a:t> The ECC design space is large, and HARP only has one requirement:</a:t>
            </a:r>
          </a:p>
          <a:p>
            <a:r>
              <a:rPr lang="en-US" b="1" dirty="0"/>
              <a:t>[CLICK]</a:t>
            </a:r>
            <a:r>
              <a:rPr lang="en-US" b="0" dirty="0"/>
              <a:t> The secondary ECC must be able to correct at least N errors per on-die ECC word given an N-error correcting on-die ECC, t</a:t>
            </a:r>
          </a:p>
          <a:p>
            <a:r>
              <a:rPr lang="en-US" b="1" dirty="0"/>
              <a:t>[CLICK]</a:t>
            </a:r>
            <a:r>
              <a:rPr lang="en-US" b="0" dirty="0"/>
              <a:t> This requires aligning on-die ECC and secondary ECC words, and our paper discusses this in further detail</a:t>
            </a:r>
            <a:endParaRPr lang="en-US" b="1" dirty="0"/>
          </a:p>
          <a:p>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t>30</a:t>
            </a:fld>
            <a:endParaRPr lang="en-US"/>
          </a:p>
        </p:txBody>
      </p:sp>
    </p:spTree>
    <p:extLst>
      <p:ext uri="{BB962C8B-B14F-4D97-AF65-F5344CB8AC3E}">
        <p14:creationId xmlns:p14="http://schemas.microsoft.com/office/powerpoint/2010/main" val="2308606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further improve upon reactive profiling by incorporating an additional optimization</a:t>
            </a:r>
          </a:p>
          <a:p>
            <a:r>
              <a:rPr lang="en-US" b="1" dirty="0"/>
              <a:t>[CLICK] </a:t>
            </a:r>
            <a:r>
              <a:rPr lang="en-US" b="0" dirty="0"/>
              <a:t>Reactive profiling as described slowly identifies bits that are at risk of indirect errors one-by-one as they fail during runtime</a:t>
            </a:r>
          </a:p>
          <a:p>
            <a:r>
              <a:rPr lang="en-US" b="1" dirty="0"/>
              <a:t>[CLICK] </a:t>
            </a:r>
            <a:r>
              <a:rPr lang="en-US" b="0" dirty="0"/>
              <a:t>We observe that we can shorten this process by anticipating indirect error locations beforehand based on the direct errors that the active profiler has already identified</a:t>
            </a:r>
          </a:p>
          <a:p>
            <a:r>
              <a:rPr lang="en-US" b="1" dirty="0"/>
              <a:t>[CLICK]</a:t>
            </a:r>
            <a:r>
              <a:rPr lang="en-US" b="0" dirty="0"/>
              <a:t> This illustration shows the how the process works: given bits known to be at risk of direct errors, we can predict a subset of all the bits at risk of indirect errors by knowing the on-die ECC parity-check matrix</a:t>
            </a:r>
          </a:p>
          <a:p>
            <a:r>
              <a:rPr lang="en-US" b="1" dirty="0"/>
              <a:t>[CLICK]</a:t>
            </a:r>
            <a:r>
              <a:rPr lang="en-US" b="0" dirty="0"/>
              <a:t> Therefore, we introduce two HARP variants: HARP aware and HARP unaware, which do and do not know the ECC parity-check matrix, respectively</a:t>
            </a:r>
            <a:endParaRPr lang="en-US" dirty="0"/>
          </a:p>
        </p:txBody>
      </p:sp>
      <p:sp>
        <p:nvSpPr>
          <p:cNvPr id="4" name="Slide Number Placeholder 3"/>
          <p:cNvSpPr>
            <a:spLocks noGrp="1"/>
          </p:cNvSpPr>
          <p:nvPr>
            <p:ph type="sldNum" sz="quarter" idx="5"/>
          </p:nvPr>
        </p:nvSpPr>
        <p:spPr/>
        <p:txBody>
          <a:bodyPr/>
          <a:lstStyle/>
          <a:p>
            <a:fld id="{0DDF2200-637A-42DD-BD93-B45C1CFA40DE}" type="slidenum">
              <a:rPr lang="en-US" smtClean="0"/>
              <a:t>31</a:t>
            </a:fld>
            <a:endParaRPr lang="en-US"/>
          </a:p>
        </p:txBody>
      </p:sp>
    </p:spTree>
    <p:extLst>
      <p:ext uri="{BB962C8B-B14F-4D97-AF65-F5344CB8AC3E}">
        <p14:creationId xmlns:p14="http://schemas.microsoft.com/office/powerpoint/2010/main" val="3808338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talk about our evaluations</a:t>
            </a:r>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t>32</a:t>
            </a:fld>
            <a:endParaRPr lang="en-US"/>
          </a:p>
        </p:txBody>
      </p:sp>
    </p:spTree>
    <p:extLst>
      <p:ext uri="{BB962C8B-B14F-4D97-AF65-F5344CB8AC3E}">
        <p14:creationId xmlns:p14="http://schemas.microsoft.com/office/powerpoint/2010/main" val="3753988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briefly describe our evaluation methodology</a:t>
            </a:r>
          </a:p>
          <a:p>
            <a:r>
              <a:rPr lang="en-US" b="1" dirty="0"/>
              <a:t>[CLICK]</a:t>
            </a:r>
            <a:r>
              <a:rPr lang="en-US" dirty="0"/>
              <a:t> We evaluate HARP using Monte-Carlo simulation, </a:t>
            </a:r>
          </a:p>
          <a:p>
            <a:r>
              <a:rPr lang="en-US" b="1" dirty="0"/>
              <a:t>[CLICK] </a:t>
            </a:r>
            <a:r>
              <a:rPr lang="en-US" dirty="0"/>
              <a:t>where we can accurately measure error coverage. We do so using a SAT solver.</a:t>
            </a:r>
          </a:p>
          <a:p>
            <a:r>
              <a:rPr lang="en-US" b="1" dirty="0"/>
              <a:t>[CLICK] </a:t>
            </a:r>
            <a:r>
              <a:rPr lang="en-US" dirty="0"/>
              <a:t>We simulate over a million total ECC words across many representative on-die ECC codes, amounting to about 14 CPU-years of simulation time</a:t>
            </a:r>
          </a:p>
          <a:p>
            <a:r>
              <a:rPr lang="en-US" b="1" dirty="0"/>
              <a:t>[CLICK] </a:t>
            </a:r>
            <a:r>
              <a:rPr lang="en-US" dirty="0"/>
              <a:t>Our artifacts are open-sourced on both </a:t>
            </a:r>
            <a:r>
              <a:rPr lang="en-US" dirty="0" err="1"/>
              <a:t>Zenodo</a:t>
            </a:r>
            <a:r>
              <a:rPr lang="en-US" dirty="0"/>
              <a:t> and GitHub</a:t>
            </a:r>
          </a:p>
        </p:txBody>
      </p:sp>
      <p:sp>
        <p:nvSpPr>
          <p:cNvPr id="4" name="Slide Number Placeholder 3"/>
          <p:cNvSpPr>
            <a:spLocks noGrp="1"/>
          </p:cNvSpPr>
          <p:nvPr>
            <p:ph type="sldNum" sz="quarter" idx="5"/>
          </p:nvPr>
        </p:nvSpPr>
        <p:spPr/>
        <p:txBody>
          <a:bodyPr/>
          <a:lstStyle/>
          <a:p>
            <a:fld id="{0DDF2200-637A-42DD-BD93-B45C1CFA40DE}" type="slidenum">
              <a:rPr lang="en-US" smtClean="0"/>
              <a:t>33</a:t>
            </a:fld>
            <a:endParaRPr lang="en-US"/>
          </a:p>
        </p:txBody>
      </p:sp>
    </p:spTree>
    <p:extLst>
      <p:ext uri="{BB962C8B-B14F-4D97-AF65-F5344CB8AC3E}">
        <p14:creationId xmlns:p14="http://schemas.microsoft.com/office/powerpoint/2010/main" val="15468562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compare HARP against two baseline profiling algorithms</a:t>
            </a:r>
          </a:p>
          <a:p>
            <a:r>
              <a:rPr lang="en-US" b="1" dirty="0"/>
              <a:t>[CLICK]</a:t>
            </a:r>
            <a:r>
              <a:rPr lang="en-US" dirty="0"/>
              <a:t> First, Naïve, which represents a basic round-based profiling algorithm that ignores on-die ECC. </a:t>
            </a:r>
          </a:p>
          <a:p>
            <a:r>
              <a:rPr lang="en-US" dirty="0"/>
              <a:t>Here, each profiling round consists of writing a data pattern to the memory chip and identifying any errors that occur.</a:t>
            </a:r>
          </a:p>
          <a:p>
            <a:r>
              <a:rPr lang="en-US" b="1" dirty="0"/>
              <a:t>[CLICK]</a:t>
            </a:r>
            <a:r>
              <a:rPr lang="en-US" dirty="0"/>
              <a:t> Second, BEEP, which is aware of the on-die ECC implementation and uses this knowledge to guide how it choose data patterns.</a:t>
            </a:r>
          </a:p>
          <a:p>
            <a:r>
              <a:rPr lang="en-US" dirty="0"/>
              <a:t>Now, let’s look at three example results.</a:t>
            </a:r>
          </a:p>
        </p:txBody>
      </p:sp>
      <p:sp>
        <p:nvSpPr>
          <p:cNvPr id="4" name="Slide Number Placeholder 3"/>
          <p:cNvSpPr>
            <a:spLocks noGrp="1"/>
          </p:cNvSpPr>
          <p:nvPr>
            <p:ph type="sldNum" sz="quarter" idx="5"/>
          </p:nvPr>
        </p:nvSpPr>
        <p:spPr/>
        <p:txBody>
          <a:bodyPr/>
          <a:lstStyle/>
          <a:p>
            <a:fld id="{0DDF2200-637A-42DD-BD93-B45C1CFA40DE}" type="slidenum">
              <a:rPr lang="en-US" smtClean="0"/>
              <a:t>34</a:t>
            </a:fld>
            <a:endParaRPr lang="en-US"/>
          </a:p>
        </p:txBody>
      </p:sp>
    </p:spTree>
    <p:extLst>
      <p:ext uri="{BB962C8B-B14F-4D97-AF65-F5344CB8AC3E}">
        <p14:creationId xmlns:p14="http://schemas.microsoft.com/office/powerpoint/2010/main" val="463288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will look at the coverage of bits at risk of direct errors that each profiling algorithm provides</a:t>
            </a:r>
          </a:p>
          <a:p>
            <a:r>
              <a:rPr lang="en-US" b="1" dirty="0"/>
              <a:t>[CLICK]</a:t>
            </a:r>
            <a:r>
              <a:rPr lang="en-US" b="0" dirty="0"/>
              <a:t> This data shows the direct error coverage on the y-axis achieved over an x-axis number of profiling rounds.</a:t>
            </a:r>
          </a:p>
          <a:p>
            <a:r>
              <a:rPr lang="en-US" b="0" dirty="0"/>
              <a:t>- The different colors represent different profilers and the markers represent a different number of pre-correction errors injected per ECC word, ranging from 2 to 5. </a:t>
            </a:r>
          </a:p>
          <a:p>
            <a:r>
              <a:rPr lang="en-US" b="1" dirty="0"/>
              <a:t>[CLICK]</a:t>
            </a:r>
            <a:r>
              <a:rPr lang="en-US" b="0" dirty="0"/>
              <a:t> The four different plot windows show different per-bit error probabilities for the injected errors, ranging from 25 to 100 precent.</a:t>
            </a:r>
          </a:p>
          <a:p>
            <a:r>
              <a:rPr lang="en-US" b="0" dirty="0"/>
              <a:t>We make two main observations from the data. </a:t>
            </a:r>
          </a:p>
          <a:p>
            <a:r>
              <a:rPr lang="en-US" b="1" dirty="0"/>
              <a:t>[CLICK] </a:t>
            </a:r>
            <a:r>
              <a:rPr lang="en-US" b="0" dirty="0"/>
              <a:t>First, HARP achieves full coverage in all cases, outperforming both baseline algorithms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In particular, BEEP fails to achieve full coverage because it does not explore different pre-correction error patterns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Second, HARP’s performance is independent of the number of pre-correction errors because HARP directly reads raw data bit values that are not coupled by on-die ECC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b="0" dirty="0"/>
          </a:p>
        </p:txBody>
      </p:sp>
      <p:sp>
        <p:nvSpPr>
          <p:cNvPr id="4" name="Slide Number Placeholder 3"/>
          <p:cNvSpPr>
            <a:spLocks noGrp="1"/>
          </p:cNvSpPr>
          <p:nvPr>
            <p:ph type="sldNum" sz="quarter" idx="5"/>
          </p:nvPr>
        </p:nvSpPr>
        <p:spPr/>
        <p:txBody>
          <a:bodyPr/>
          <a:lstStyle/>
          <a:p>
            <a:fld id="{0DDF2200-637A-42DD-BD93-B45C1CFA40DE}" type="slidenum">
              <a:rPr lang="en-US" smtClean="0"/>
              <a:t>35</a:t>
            </a:fld>
            <a:endParaRPr lang="en-US"/>
          </a:p>
        </p:txBody>
      </p:sp>
    </p:spTree>
    <p:extLst>
      <p:ext uri="{BB962C8B-B14F-4D97-AF65-F5344CB8AC3E}">
        <p14:creationId xmlns:p14="http://schemas.microsoft.com/office/powerpoint/2010/main" val="2915840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analysis shows that HARP overcomes all three profiling challenges by separately identifying direct and indirect errors</a:t>
            </a:r>
          </a:p>
        </p:txBody>
      </p:sp>
      <p:sp>
        <p:nvSpPr>
          <p:cNvPr id="4" name="Slide Number Placeholder 3"/>
          <p:cNvSpPr>
            <a:spLocks noGrp="1"/>
          </p:cNvSpPr>
          <p:nvPr>
            <p:ph type="sldNum" sz="quarter" idx="5"/>
          </p:nvPr>
        </p:nvSpPr>
        <p:spPr/>
        <p:txBody>
          <a:bodyPr/>
          <a:lstStyle/>
          <a:p>
            <a:fld id="{0DDF2200-637A-42DD-BD93-B45C1CFA40DE}" type="slidenum">
              <a:rPr lang="en-US" smtClean="0"/>
              <a:t>36</a:t>
            </a:fld>
            <a:endParaRPr lang="en-US"/>
          </a:p>
        </p:txBody>
      </p:sp>
    </p:spTree>
    <p:extLst>
      <p:ext uri="{BB962C8B-B14F-4D97-AF65-F5344CB8AC3E}">
        <p14:creationId xmlns:p14="http://schemas.microsoft.com/office/powerpoint/2010/main" val="893364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look more closely at each profiler’s speed</a:t>
            </a:r>
          </a:p>
          <a:p>
            <a:r>
              <a:rPr lang="en-US" b="1" dirty="0"/>
              <a:t>[CLICK]</a:t>
            </a:r>
            <a:r>
              <a:rPr lang="en-US" dirty="0"/>
              <a:t> Our goal in this analysis is to determine how many profiling rounds are necessary to prevent N-bit error patterns</a:t>
            </a:r>
          </a:p>
          <a:p>
            <a:r>
              <a:rPr lang="en-US" dirty="0"/>
              <a:t>Note that we report 99</a:t>
            </a:r>
            <a:r>
              <a:rPr lang="en-US" baseline="30000" dirty="0"/>
              <a:t>th</a:t>
            </a:r>
            <a:r>
              <a:rPr lang="en-US" dirty="0"/>
              <a:t> percentile coverage because, as we have seen, the baseline profilers sometimes fail to achieve full coverage within the evaluated configuration</a:t>
            </a:r>
          </a:p>
          <a:p>
            <a:r>
              <a:rPr lang="en-US" b="1" dirty="0"/>
              <a:t>[CLICK] </a:t>
            </a:r>
            <a:r>
              <a:rPr lang="en-US" b="0" dirty="0"/>
              <a:t>For this analysis, we inject 2 raw bit errors per ECC word, where each bit fails with a per-bit error probability of 1.0. In other words, each error occurs in every profiling round</a:t>
            </a:r>
          </a:p>
          <a:p>
            <a:r>
              <a:rPr lang="en-US" b="1" dirty="0"/>
              <a:t>[CLICK] </a:t>
            </a:r>
            <a:r>
              <a:rPr lang="en-US" b="0" dirty="0"/>
              <a:t>Here is the resulting data. The X-axis shows the maximum number of post-correction errors that can occur simultaneously after a Y-axis number of profiling rounds have elapsed. </a:t>
            </a:r>
          </a:p>
          <a:p>
            <a:r>
              <a:rPr lang="en-US" b="1" dirty="0"/>
              <a:t>[CLICK]</a:t>
            </a:r>
            <a:r>
              <a:rPr lang="en-US" b="0" dirty="0"/>
              <a:t> For example, X=1 means that a single-error correcting ECC (or ECC-1) is sufficient to protect against the remaining errors missed by the profiler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Similarly, X=6 means that a six-error correcting ECC is necessary to mitigate the remaining errors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b="0" dirty="0"/>
              <a:t> We see that HARP only needs 3 profiling rounds to prevent all multi-bit error patterns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b="0" dirty="0"/>
              <a:t> Whereas both baseline profilers are orders of magnitude slower to achieve the same result, if they even manage to do so at all</a:t>
            </a:r>
          </a:p>
          <a:p>
            <a:endParaRPr lang="en-US" b="0" dirty="0"/>
          </a:p>
        </p:txBody>
      </p:sp>
      <p:sp>
        <p:nvSpPr>
          <p:cNvPr id="4" name="Slide Number Placeholder 3"/>
          <p:cNvSpPr>
            <a:spLocks noGrp="1"/>
          </p:cNvSpPr>
          <p:nvPr>
            <p:ph type="sldNum" sz="quarter" idx="5"/>
          </p:nvPr>
        </p:nvSpPr>
        <p:spPr/>
        <p:txBody>
          <a:bodyPr/>
          <a:lstStyle/>
          <a:p>
            <a:fld id="{0DDF2200-637A-42DD-BD93-B45C1CFA40DE}" type="slidenum">
              <a:rPr lang="en-US" smtClean="0"/>
              <a:t>37</a:t>
            </a:fld>
            <a:endParaRPr lang="en-US"/>
          </a:p>
        </p:txBody>
      </p:sp>
    </p:spTree>
    <p:extLst>
      <p:ext uri="{BB962C8B-B14F-4D97-AF65-F5344CB8AC3E}">
        <p14:creationId xmlns:p14="http://schemas.microsoft.com/office/powerpoint/2010/main" val="2898105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repeat this analysis for </a:t>
            </a:r>
          </a:p>
          <a:p>
            <a:r>
              <a:rPr lang="en-US" b="1" dirty="0"/>
              <a:t>[CLICK] </a:t>
            </a:r>
            <a:r>
              <a:rPr lang="en-US" dirty="0"/>
              <a:t>different numbers of pre-correction errors injected per ECC word, ranging from 2 to 5</a:t>
            </a:r>
          </a:p>
          <a:p>
            <a:r>
              <a:rPr lang="en-US" b="1" dirty="0"/>
              <a:t>[CLICK] </a:t>
            </a:r>
            <a:r>
              <a:rPr lang="en-US" dirty="0"/>
              <a:t>and for different per-bit error probabilities, ranging from 25 to 100 percent</a:t>
            </a:r>
          </a:p>
          <a:p>
            <a:r>
              <a:rPr lang="en-US" b="1" dirty="0"/>
              <a:t>[CLICK]</a:t>
            </a:r>
            <a:r>
              <a:rPr lang="en-US" dirty="0"/>
              <a:t> Overall, we find that HARP achieves high coverage of at-risk bits much faster than both baseline profiling algorithms.</a:t>
            </a:r>
          </a:p>
        </p:txBody>
      </p:sp>
      <p:sp>
        <p:nvSpPr>
          <p:cNvPr id="4" name="Slide Number Placeholder 3"/>
          <p:cNvSpPr>
            <a:spLocks noGrp="1"/>
          </p:cNvSpPr>
          <p:nvPr>
            <p:ph type="sldNum" sz="quarter" idx="5"/>
          </p:nvPr>
        </p:nvSpPr>
        <p:spPr/>
        <p:txBody>
          <a:bodyPr/>
          <a:lstStyle/>
          <a:p>
            <a:fld id="{0DDF2200-637A-42DD-BD93-B45C1CFA40DE}" type="slidenum">
              <a:rPr lang="en-US" smtClean="0"/>
              <a:t>38</a:t>
            </a:fld>
            <a:endParaRPr lang="en-US"/>
          </a:p>
        </p:txBody>
      </p:sp>
    </p:spTree>
    <p:extLst>
      <p:ext uri="{BB962C8B-B14F-4D97-AF65-F5344CB8AC3E}">
        <p14:creationId xmlns:p14="http://schemas.microsoft.com/office/powerpoint/2010/main" val="28937120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example result, HARP performs 20 to 62 percent faster than Naïve given a 50% per-bit probability of pre-correction error.</a:t>
            </a:r>
          </a:p>
        </p:txBody>
      </p:sp>
      <p:sp>
        <p:nvSpPr>
          <p:cNvPr id="4" name="Slide Number Placeholder 3"/>
          <p:cNvSpPr>
            <a:spLocks noGrp="1"/>
          </p:cNvSpPr>
          <p:nvPr>
            <p:ph type="sldNum" sz="quarter" idx="5"/>
          </p:nvPr>
        </p:nvSpPr>
        <p:spPr/>
        <p:txBody>
          <a:bodyPr/>
          <a:lstStyle/>
          <a:p>
            <a:fld id="{0DDF2200-637A-42DD-BD93-B45C1CFA40DE}" type="slidenum">
              <a:rPr lang="en-US" smtClean="0"/>
              <a:t>39</a:t>
            </a:fld>
            <a:endParaRPr lang="en-US"/>
          </a:p>
        </p:txBody>
      </p:sp>
    </p:spTree>
    <p:extLst>
      <p:ext uri="{BB962C8B-B14F-4D97-AF65-F5344CB8AC3E}">
        <p14:creationId xmlns:p14="http://schemas.microsoft.com/office/powerpoint/2010/main" val="4202071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Let’s take a look at scaling-related memory errors</a:t>
            </a:r>
          </a:p>
          <a:p>
            <a:r>
              <a:rPr lang="en-US" b="1" dirty="0"/>
              <a:t>[CLICK] </a:t>
            </a:r>
            <a:r>
              <a:rPr lang="en-US" b="0" dirty="0"/>
              <a:t>As manufacturers scale storage densities, various error mechanisms cause memory error rates to increase</a:t>
            </a:r>
          </a:p>
          <a:p>
            <a:r>
              <a:rPr lang="en-US" b="1" dirty="0"/>
              <a:t>[CLICK] </a:t>
            </a:r>
            <a:r>
              <a:rPr lang="en-US" b="0" dirty="0"/>
              <a:t>Here are three example scaling-related errors from DRAM, which occur for various circuit-level reasons</a:t>
            </a:r>
          </a:p>
          <a:p>
            <a:r>
              <a:rPr lang="en-US" b="1" dirty="0"/>
              <a:t>[CLICK] </a:t>
            </a:r>
            <a:r>
              <a:rPr lang="en-US" b="0" dirty="0"/>
              <a:t>The </a:t>
            </a:r>
            <a:r>
              <a:rPr lang="en-US" b="1" dirty="0"/>
              <a:t>key point </a:t>
            </a:r>
            <a:r>
              <a:rPr lang="en-US" b="0" dirty="0"/>
              <a:t>I want to make here is that each of these error mechanisms manifests as uncorrelated, single bit errors</a:t>
            </a:r>
          </a:p>
          <a:p>
            <a:r>
              <a:rPr lang="en-US" b="0" dirty="0"/>
              <a:t>And these represent the primary challenge for continued DRAM technology scaling today</a:t>
            </a:r>
          </a:p>
          <a:p>
            <a:r>
              <a:rPr lang="en-US" b="1" dirty="0"/>
              <a:t>[CLICK]</a:t>
            </a:r>
          </a:p>
        </p:txBody>
      </p:sp>
      <p:sp>
        <p:nvSpPr>
          <p:cNvPr id="4" name="Slide Number Placeholder 3"/>
          <p:cNvSpPr>
            <a:spLocks noGrp="1"/>
          </p:cNvSpPr>
          <p:nvPr>
            <p:ph type="sldNum" sz="quarter" idx="5"/>
          </p:nvPr>
        </p:nvSpPr>
        <p:spPr/>
        <p:txBody>
          <a:bodyPr/>
          <a:lstStyle/>
          <a:p>
            <a:fld id="{0DDF2200-637A-42DD-BD93-B45C1CFA40DE}" type="slidenum">
              <a:rPr lang="en-US" smtClean="0"/>
              <a:t>4</a:t>
            </a:fld>
            <a:endParaRPr lang="en-US"/>
          </a:p>
        </p:txBody>
      </p:sp>
    </p:spTree>
    <p:extLst>
      <p:ext uri="{BB962C8B-B14F-4D97-AF65-F5344CB8AC3E}">
        <p14:creationId xmlns:p14="http://schemas.microsoft.com/office/powerpoint/2010/main" val="24419545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conduct a case study on DRAM data-retention errors</a:t>
            </a:r>
          </a:p>
          <a:p>
            <a:r>
              <a:rPr lang="en-US" b="1" dirty="0"/>
              <a:t>[CLICK] </a:t>
            </a:r>
            <a:r>
              <a:rPr lang="en-US" b="0" dirty="0"/>
              <a:t>We consider a system that uses an ideal repair mechanism that perfectly repairs all at-risk bits to safely reduce the DRAM refresh rate</a:t>
            </a:r>
          </a:p>
          <a:p>
            <a:r>
              <a:rPr lang="en-US" b="1" dirty="0"/>
              <a:t>[CLICK] </a:t>
            </a:r>
            <a:r>
              <a:rPr lang="en-US" b="0" dirty="0"/>
              <a:t>We study how the end-to-end system bit error rate changes when using different profiling algorithms</a:t>
            </a:r>
          </a:p>
          <a:p>
            <a:r>
              <a:rPr lang="en-US" b="1" dirty="0"/>
              <a:t>[CLICK]</a:t>
            </a:r>
            <a:r>
              <a:rPr lang="en-US" b="0" dirty="0"/>
              <a:t> Here is the data. The y-axis shows the BER after an X-axis number of profiling rounds.</a:t>
            </a:r>
          </a:p>
          <a:p>
            <a:r>
              <a:rPr lang="en-US" b="0" dirty="0"/>
              <a:t>The different colors represent different profiling algorithms, and the markers represent different raw bit error rates resulting from reducing the DRAM refresh rate by different amounts</a:t>
            </a:r>
          </a:p>
          <a:p>
            <a:r>
              <a:rPr lang="en-US" b="1" dirty="0"/>
              <a:t>[CLICK]</a:t>
            </a:r>
            <a:r>
              <a:rPr lang="en-US" b="0" dirty="0"/>
              <a:t> We see that HARP always reaches zero BER in all configurations.</a:t>
            </a:r>
          </a:p>
          <a:p>
            <a:r>
              <a:rPr lang="en-US" b="1" dirty="0"/>
              <a:t>[CLICK]</a:t>
            </a:r>
            <a:r>
              <a:rPr lang="en-US" b="0" dirty="0"/>
              <a:t> In contrast, BEEP fails to reach zero BER in any configuration. This is because, while HARP achieves full coverage of all direct errors, BEEP fails to do so, and Naïve is slow to do so.</a:t>
            </a:r>
          </a:p>
        </p:txBody>
      </p:sp>
      <p:sp>
        <p:nvSpPr>
          <p:cNvPr id="4" name="Slide Number Placeholder 3"/>
          <p:cNvSpPr>
            <a:spLocks noGrp="1"/>
          </p:cNvSpPr>
          <p:nvPr>
            <p:ph type="sldNum" sz="quarter" idx="5"/>
          </p:nvPr>
        </p:nvSpPr>
        <p:spPr/>
        <p:txBody>
          <a:bodyPr/>
          <a:lstStyle/>
          <a:p>
            <a:fld id="{0DDF2200-637A-42DD-BD93-B45C1CFA40DE}" type="slidenum">
              <a:rPr lang="en-US" smtClean="0"/>
              <a:t>40</a:t>
            </a:fld>
            <a:endParaRPr lang="en-US"/>
          </a:p>
        </p:txBody>
      </p:sp>
    </p:spTree>
    <p:extLst>
      <p:ext uri="{BB962C8B-B14F-4D97-AF65-F5344CB8AC3E}">
        <p14:creationId xmlns:p14="http://schemas.microsoft.com/office/powerpoint/2010/main" val="1193719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example result, we </a:t>
            </a:r>
            <a:r>
              <a:rPr lang="en-US"/>
              <a:t>find that HARP </a:t>
            </a:r>
            <a:r>
              <a:rPr lang="en-US" dirty="0"/>
              <a:t>reaches zero BER 3.7x faster than Naïve for a per-bit error probability of 0.75</a:t>
            </a:r>
          </a:p>
        </p:txBody>
      </p:sp>
      <p:sp>
        <p:nvSpPr>
          <p:cNvPr id="4" name="Slide Number Placeholder 3"/>
          <p:cNvSpPr>
            <a:spLocks noGrp="1"/>
          </p:cNvSpPr>
          <p:nvPr>
            <p:ph type="sldNum" sz="quarter" idx="5"/>
          </p:nvPr>
        </p:nvSpPr>
        <p:spPr/>
        <p:txBody>
          <a:bodyPr/>
          <a:lstStyle/>
          <a:p>
            <a:fld id="{0DDF2200-637A-42DD-BD93-B45C1CFA40DE}" type="slidenum">
              <a:rPr lang="en-US" smtClean="0"/>
              <a:t>41</a:t>
            </a:fld>
            <a:endParaRPr lang="en-US"/>
          </a:p>
        </p:txBody>
      </p:sp>
    </p:spTree>
    <p:extLst>
      <p:ext uri="{BB962C8B-B14F-4D97-AF65-F5344CB8AC3E}">
        <p14:creationId xmlns:p14="http://schemas.microsoft.com/office/powerpoint/2010/main" val="23338958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conclude and give some final takeaways</a:t>
            </a:r>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t>42</a:t>
            </a:fld>
            <a:endParaRPr lang="en-US"/>
          </a:p>
        </p:txBody>
      </p:sp>
    </p:spTree>
    <p:extLst>
      <p:ext uri="{BB962C8B-B14F-4D97-AF65-F5344CB8AC3E}">
        <p14:creationId xmlns:p14="http://schemas.microsoft.com/office/powerpoint/2010/main" val="1530450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have many other analyses, discussions, and results in our paper.</a:t>
            </a:r>
          </a:p>
          <a:p>
            <a:pPr marL="171450" indent="-171450">
              <a:buFont typeface="Arial" panose="020B0604020202020204" pitchFamily="34" charset="0"/>
              <a:buChar char="•"/>
            </a:pPr>
            <a:r>
              <a:rPr lang="en-US" b="0" dirty="0"/>
              <a:t>First, we provide a detailed analysis of how on-die ECC impacts profiling, including the statistical dependence it introduces and the differences between direct and indirect errors</a:t>
            </a:r>
          </a:p>
          <a:p>
            <a:pPr marL="171450" indent="-171450">
              <a:buFont typeface="Arial" panose="020B0604020202020204" pitchFamily="34" charset="0"/>
              <a:buChar char="•"/>
            </a:pPr>
            <a:r>
              <a:rPr lang="en-US" b="0" dirty="0"/>
              <a:t>Second, we have more discussion on HARP’s design choices.</a:t>
            </a:r>
          </a:p>
          <a:p>
            <a:pPr marL="171450" indent="-171450">
              <a:buFont typeface="Arial" panose="020B0604020202020204" pitchFamily="34" charset="0"/>
              <a:buChar char="•"/>
            </a:pPr>
            <a:r>
              <a:rPr lang="en-US" b="0" dirty="0"/>
              <a:t>Third, we have more evaluation results, including the coverage of direct and indirect errors, an analysis of profiler bootstrapping, and a case study on how profiling impacts the end-to-end bit error rate</a:t>
            </a:r>
          </a:p>
          <a:p>
            <a:pPr marL="171450" indent="-171450">
              <a:buFont typeface="Arial" panose="020B0604020202020204" pitchFamily="34" charset="0"/>
              <a:buChar char="•"/>
            </a:pPr>
            <a:r>
              <a:rPr lang="en-US" b="0" dirty="0"/>
              <a:t>Finally, we provide a detailed description of our open-source artifacts</a:t>
            </a:r>
          </a:p>
        </p:txBody>
      </p:sp>
      <p:sp>
        <p:nvSpPr>
          <p:cNvPr id="4" name="Slide Number Placeholder 3"/>
          <p:cNvSpPr>
            <a:spLocks noGrp="1"/>
          </p:cNvSpPr>
          <p:nvPr>
            <p:ph type="sldNum" sz="quarter" idx="5"/>
          </p:nvPr>
        </p:nvSpPr>
        <p:spPr/>
        <p:txBody>
          <a:bodyPr/>
          <a:lstStyle/>
          <a:p>
            <a:fld id="{0DDF2200-637A-42DD-BD93-B45C1CFA40DE}" type="slidenum">
              <a:rPr lang="en-US" smtClean="0"/>
              <a:t>43</a:t>
            </a:fld>
            <a:endParaRPr lang="en-US"/>
          </a:p>
        </p:txBody>
      </p:sp>
    </p:spTree>
    <p:extLst>
      <p:ext uri="{BB962C8B-B14F-4D97-AF65-F5344CB8AC3E}">
        <p14:creationId xmlns:p14="http://schemas.microsoft.com/office/powerpoint/2010/main" val="39508561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encourage you to take a look at the paper if you are interested in these details, and </a:t>
            </a:r>
            <a:r>
              <a:rPr lang="en-US" b="1" dirty="0"/>
              <a:t>[CLICK]</a:t>
            </a:r>
          </a:p>
        </p:txBody>
      </p:sp>
      <p:sp>
        <p:nvSpPr>
          <p:cNvPr id="4" name="Slide Number Placeholder 3"/>
          <p:cNvSpPr>
            <a:spLocks noGrp="1"/>
          </p:cNvSpPr>
          <p:nvPr>
            <p:ph type="sldNum" sz="quarter" idx="5"/>
          </p:nvPr>
        </p:nvSpPr>
        <p:spPr/>
        <p:txBody>
          <a:bodyPr/>
          <a:lstStyle/>
          <a:p>
            <a:fld id="{0DDF2200-637A-42DD-BD93-B45C1CFA40DE}" type="slidenum">
              <a:rPr lang="en-US" smtClean="0"/>
              <a:t>44</a:t>
            </a:fld>
            <a:endParaRPr lang="en-US"/>
          </a:p>
        </p:txBody>
      </p:sp>
    </p:spTree>
    <p:extLst>
      <p:ext uri="{BB962C8B-B14F-4D97-AF65-F5344CB8AC3E}">
        <p14:creationId xmlns:p14="http://schemas.microsoft.com/office/powerpoint/2010/main" val="334040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look at our artifacts, which are evaluated and available on both GitHub and </a:t>
            </a:r>
            <a:r>
              <a:rPr lang="en-US" dirty="0" err="1"/>
              <a:t>Zenodo</a:t>
            </a:r>
            <a:r>
              <a:rPr lang="en-US" dirty="0"/>
              <a:t>.</a:t>
            </a:r>
          </a:p>
        </p:txBody>
      </p:sp>
      <p:sp>
        <p:nvSpPr>
          <p:cNvPr id="4" name="Slide Number Placeholder 3"/>
          <p:cNvSpPr>
            <a:spLocks noGrp="1"/>
          </p:cNvSpPr>
          <p:nvPr>
            <p:ph type="sldNum" sz="quarter" idx="5"/>
          </p:nvPr>
        </p:nvSpPr>
        <p:spPr/>
        <p:txBody>
          <a:bodyPr/>
          <a:lstStyle/>
          <a:p>
            <a:fld id="{0DDF2200-637A-42DD-BD93-B45C1CFA40DE}" type="slidenum">
              <a:rPr lang="en-US" smtClean="0"/>
              <a:pPr/>
              <a:t>45</a:t>
            </a:fld>
            <a:endParaRPr lang="en-US" dirty="0"/>
          </a:p>
        </p:txBody>
      </p:sp>
    </p:spTree>
    <p:extLst>
      <p:ext uri="{BB962C8B-B14F-4D97-AF65-F5344CB8AC3E}">
        <p14:creationId xmlns:p14="http://schemas.microsoft.com/office/powerpoint/2010/main" val="2590821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Finally, I would like to conclude with a recap of my talk.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Our motivation is that state-of-the-art memory error mitigations often rely on error profiling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problem that we tackle is that on-die ECC complicates error profiling.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Our goal in this work is to understand and address the challenges that on-die ECC introduces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TO this end, we make two main contributions.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	First, we analytically…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	Second, we introduce HARP, which separately…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We evaluate HARP relative to two baseline profiling algorithms and show that HARP overcomes the three profiling challenges, outperforming the baselines by a significant margin.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Finally, our artifacts are open-sourced on GitHub and </a:t>
            </a:r>
            <a:r>
              <a:rPr lang="en-US" b="0" dirty="0" err="1"/>
              <a:t>Zenodo</a:t>
            </a:r>
            <a:r>
              <a:rPr lang="en-US"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hope that the studies, analyses, and ideas we provide will motivate rethinking profiling and on-die ECC to handle error detection and correction across the hardware-software stack.</a:t>
            </a:r>
            <a:endParaRPr lang="en-US" b="0" dirty="0"/>
          </a:p>
        </p:txBody>
      </p:sp>
      <p:sp>
        <p:nvSpPr>
          <p:cNvPr id="4" name="Slide Number Placeholder 3"/>
          <p:cNvSpPr>
            <a:spLocks noGrp="1"/>
          </p:cNvSpPr>
          <p:nvPr>
            <p:ph type="sldNum" sz="quarter" idx="5"/>
          </p:nvPr>
        </p:nvSpPr>
        <p:spPr/>
        <p:txBody>
          <a:bodyPr/>
          <a:lstStyle/>
          <a:p>
            <a:fld id="{0DDF2200-637A-42DD-BD93-B45C1CFA40DE}" type="slidenum">
              <a:rPr lang="en-US" smtClean="0"/>
              <a:t>46</a:t>
            </a:fld>
            <a:endParaRPr lang="en-US"/>
          </a:p>
        </p:txBody>
      </p:sp>
    </p:spTree>
    <p:extLst>
      <p:ext uri="{BB962C8B-B14F-4D97-AF65-F5344CB8AC3E}">
        <p14:creationId xmlns:p14="http://schemas.microsoft.com/office/powerpoint/2010/main" val="1352454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and this concludes my talk. Please read the paper and attend my session on Wednesday evening (European time) if you are interested in more details or the interactive Q&amp;A.</a:t>
            </a:r>
          </a:p>
        </p:txBody>
      </p:sp>
      <p:sp>
        <p:nvSpPr>
          <p:cNvPr id="4" name="Slide Number Placeholder 3"/>
          <p:cNvSpPr>
            <a:spLocks noGrp="1"/>
          </p:cNvSpPr>
          <p:nvPr>
            <p:ph type="sldNum" sz="quarter" idx="5"/>
          </p:nvPr>
        </p:nvSpPr>
        <p:spPr/>
        <p:txBody>
          <a:bodyPr/>
          <a:lstStyle/>
          <a:p>
            <a:fld id="{0DDF2200-637A-42DD-BD93-B45C1CFA40DE}" type="slidenum">
              <a:rPr lang="en-US" smtClean="0"/>
              <a:t>47</a:t>
            </a:fld>
            <a:endParaRPr lang="en-US"/>
          </a:p>
        </p:txBody>
      </p:sp>
    </p:spTree>
    <p:extLst>
      <p:ext uri="{BB962C8B-B14F-4D97-AF65-F5344CB8AC3E}">
        <p14:creationId xmlns:p14="http://schemas.microsoft.com/office/powerpoint/2010/main" val="8584426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 and in order to address these errors, manufacturers typically employ error mitigation mechanisms.</a:t>
            </a:r>
          </a:p>
        </p:txBody>
      </p:sp>
      <p:sp>
        <p:nvSpPr>
          <p:cNvPr id="4" name="Slide Number Placeholder 3"/>
          <p:cNvSpPr>
            <a:spLocks noGrp="1"/>
          </p:cNvSpPr>
          <p:nvPr>
            <p:ph type="sldNum" sz="quarter" idx="5"/>
          </p:nvPr>
        </p:nvSpPr>
        <p:spPr/>
        <p:txBody>
          <a:bodyPr/>
          <a:lstStyle/>
          <a:p>
            <a:fld id="{0DDF2200-637A-42DD-BD93-B45C1CFA40DE}" type="slidenum">
              <a:rPr lang="en-US" smtClean="0"/>
              <a:t>49</a:t>
            </a:fld>
            <a:endParaRPr lang="en-US"/>
          </a:p>
        </p:txBody>
      </p:sp>
    </p:spTree>
    <p:extLst>
      <p:ext uri="{BB962C8B-B14F-4D97-AF65-F5344CB8AC3E}">
        <p14:creationId xmlns:p14="http://schemas.microsoft.com/office/powerpoint/2010/main" val="41424468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is probably better with an animation (easier to understand)</a:t>
            </a:r>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t>50</a:t>
            </a:fld>
            <a:endParaRPr lang="en-US"/>
          </a:p>
        </p:txBody>
      </p:sp>
    </p:spTree>
    <p:extLst>
      <p:ext uri="{BB962C8B-B14F-4D97-AF65-F5344CB8AC3E}">
        <p14:creationId xmlns:p14="http://schemas.microsoft.com/office/powerpoint/2010/main" val="2591430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a:t>
            </a:r>
            <a:r>
              <a:rPr lang="en-US" b="0" dirty="0"/>
              <a:t> As error rates continue to increase, we need more sophisticated error-mitigation solutions</a:t>
            </a:r>
          </a:p>
          <a:p>
            <a:r>
              <a:rPr lang="en-US" b="1" dirty="0"/>
              <a:t>[CLICK]</a:t>
            </a:r>
            <a:r>
              <a:rPr lang="en-US" b="0" dirty="0"/>
              <a:t> Here is an illustration of the types of error mitigation mechanisms that are suitable at different error rates</a:t>
            </a:r>
          </a:p>
          <a:p>
            <a:r>
              <a:rPr lang="en-US" b="1" dirty="0"/>
              <a:t>[CLICK]</a:t>
            </a:r>
            <a:r>
              <a:rPr lang="en-US" b="0" dirty="0"/>
              <a:t> In the past, error rates have been low enough such that no mitigation was needed or simple mechanisms such as row and column sparing sufficed.</a:t>
            </a:r>
          </a:p>
          <a:p>
            <a:r>
              <a:rPr lang="en-US" b="1" dirty="0"/>
              <a:t>[CLICK]</a:t>
            </a:r>
            <a:r>
              <a:rPr lang="en-US" b="0" dirty="0"/>
              <a:t> Today, manufacturers are using on-die ECC to mitigate moderate error rates</a:t>
            </a:r>
          </a:p>
          <a:p>
            <a:r>
              <a:rPr lang="en-US" b="1" dirty="0"/>
              <a:t>[CLICK]</a:t>
            </a:r>
            <a:r>
              <a:rPr lang="en-US" b="0" dirty="0"/>
              <a:t> In the near future, prior works project that advanced solutions will be necessary to manage high error rates, up to and exceeding 10^-4</a:t>
            </a:r>
          </a:p>
          <a:p>
            <a:r>
              <a:rPr lang="en-US" b="0" dirty="0"/>
              <a:t>Let’s take a look at some examples of advanced solutions </a:t>
            </a:r>
          </a:p>
          <a:p>
            <a:r>
              <a:rPr lang="en-US" b="1" dirty="0"/>
              <a:t>[CLICK]</a:t>
            </a:r>
          </a:p>
        </p:txBody>
      </p:sp>
      <p:sp>
        <p:nvSpPr>
          <p:cNvPr id="4" name="Slide Number Placeholder 3"/>
          <p:cNvSpPr>
            <a:spLocks noGrp="1"/>
          </p:cNvSpPr>
          <p:nvPr>
            <p:ph type="sldNum" sz="quarter" idx="5"/>
          </p:nvPr>
        </p:nvSpPr>
        <p:spPr/>
        <p:txBody>
          <a:bodyPr/>
          <a:lstStyle/>
          <a:p>
            <a:fld id="{0DDF2200-637A-42DD-BD93-B45C1CFA40DE}" type="slidenum">
              <a:rPr lang="en-US" smtClean="0"/>
              <a:t>5</a:t>
            </a:fld>
            <a:endParaRPr lang="en-US"/>
          </a:p>
        </p:txBody>
      </p:sp>
    </p:spTree>
    <p:extLst>
      <p:ext uri="{BB962C8B-B14F-4D97-AF65-F5344CB8AC3E}">
        <p14:creationId xmlns:p14="http://schemas.microsoft.com/office/powerpoint/2010/main" val="31332180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Backup slide, at best</a:t>
            </a:r>
          </a:p>
        </p:txBody>
      </p:sp>
      <p:sp>
        <p:nvSpPr>
          <p:cNvPr id="4" name="Slide Number Placeholder 3"/>
          <p:cNvSpPr>
            <a:spLocks noGrp="1"/>
          </p:cNvSpPr>
          <p:nvPr>
            <p:ph type="sldNum" sz="quarter" idx="5"/>
          </p:nvPr>
        </p:nvSpPr>
        <p:spPr/>
        <p:txBody>
          <a:bodyPr/>
          <a:lstStyle/>
          <a:p>
            <a:fld id="{0DDF2200-637A-42DD-BD93-B45C1CFA40DE}" type="slidenum">
              <a:rPr lang="en-US" smtClean="0"/>
              <a:t>51</a:t>
            </a:fld>
            <a:endParaRPr lang="en-US"/>
          </a:p>
        </p:txBody>
      </p:sp>
    </p:spTree>
    <p:extLst>
      <p:ext uri="{BB962C8B-B14F-4D97-AF65-F5344CB8AC3E}">
        <p14:creationId xmlns:p14="http://schemas.microsoft.com/office/powerpoint/2010/main" val="22752946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There are many ways to implement…</a:t>
            </a:r>
          </a:p>
        </p:txBody>
      </p:sp>
      <p:sp>
        <p:nvSpPr>
          <p:cNvPr id="4" name="Slide Number Placeholder 3"/>
          <p:cNvSpPr>
            <a:spLocks noGrp="1"/>
          </p:cNvSpPr>
          <p:nvPr>
            <p:ph type="sldNum" sz="quarter" idx="5"/>
          </p:nvPr>
        </p:nvSpPr>
        <p:spPr/>
        <p:txBody>
          <a:bodyPr/>
          <a:lstStyle/>
          <a:p>
            <a:fld id="{0DDF2200-637A-42DD-BD93-B45C1CFA40DE}" type="slidenum">
              <a:rPr lang="en-US" smtClean="0"/>
              <a:t>53</a:t>
            </a:fld>
            <a:endParaRPr lang="en-US"/>
          </a:p>
        </p:txBody>
      </p:sp>
    </p:spTree>
    <p:extLst>
      <p:ext uri="{BB962C8B-B14F-4D97-AF65-F5344CB8AC3E}">
        <p14:creationId xmlns:p14="http://schemas.microsoft.com/office/powerpoint/2010/main" val="34217589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Let’s take a closer look at the first challenge.</a:t>
            </a:r>
          </a:p>
          <a:p>
            <a:r>
              <a:rPr lang="en-US" b="1" dirty="0"/>
              <a:t>[CLICK]</a:t>
            </a:r>
            <a:r>
              <a:rPr lang="en-US" b="0" dirty="0"/>
              <a:t> Here we have our example with three pre-correction errors. I will label them as 0, 1, and 2</a:t>
            </a:r>
          </a:p>
          <a:p>
            <a:r>
              <a:rPr lang="en-US" b="1" dirty="0"/>
              <a:t>[CLICK]</a:t>
            </a:r>
            <a:r>
              <a:rPr lang="en-US" b="0" dirty="0"/>
              <a:t> Here are all the different combinations of the pre-correction </a:t>
            </a:r>
            <a:r>
              <a:rPr lang="en-US" b="0" dirty="0" err="1"/>
              <a:t>erorrs</a:t>
            </a:r>
            <a:r>
              <a:rPr lang="en-US" b="0" dirty="0"/>
              <a:t> that can occur. </a:t>
            </a:r>
          </a:p>
          <a:p>
            <a:r>
              <a:rPr lang="en-US" b="0" dirty="0"/>
              <a:t>We have 8 possibilities, of which</a:t>
            </a:r>
          </a:p>
          <a:p>
            <a:r>
              <a:rPr lang="en-US" b="1" dirty="0"/>
              <a:t>[CLICK]</a:t>
            </a:r>
            <a:r>
              <a:rPr lang="en-US" b="0" dirty="0"/>
              <a:t> four are correctable</a:t>
            </a:r>
          </a:p>
          <a:p>
            <a:r>
              <a:rPr lang="en-US" b="1" dirty="0"/>
              <a:t>[CLICK]</a:t>
            </a:r>
            <a:r>
              <a:rPr lang="en-US" b="0" dirty="0"/>
              <a:t> and four are uncorrectable for a single-error correcting code.</a:t>
            </a:r>
          </a:p>
        </p:txBody>
      </p:sp>
      <p:sp>
        <p:nvSpPr>
          <p:cNvPr id="4" name="Slide Number Placeholder 3"/>
          <p:cNvSpPr>
            <a:spLocks noGrp="1"/>
          </p:cNvSpPr>
          <p:nvPr>
            <p:ph type="sldNum" sz="quarter" idx="5"/>
          </p:nvPr>
        </p:nvSpPr>
        <p:spPr/>
        <p:txBody>
          <a:bodyPr/>
          <a:lstStyle/>
          <a:p>
            <a:fld id="{0DDF2200-637A-42DD-BD93-B45C1CFA40DE}" type="slidenum">
              <a:rPr lang="en-US" smtClean="0"/>
              <a:t>55</a:t>
            </a:fld>
            <a:endParaRPr lang="en-US"/>
          </a:p>
        </p:txBody>
      </p:sp>
    </p:spTree>
    <p:extLst>
      <p:ext uri="{BB962C8B-B14F-4D97-AF65-F5344CB8AC3E}">
        <p14:creationId xmlns:p14="http://schemas.microsoft.com/office/powerpoint/2010/main" val="20124435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the worst, case, each of four uncorrectable combination can cause a unique indirect error</a:t>
            </a:r>
          </a:p>
        </p:txBody>
      </p:sp>
      <p:sp>
        <p:nvSpPr>
          <p:cNvPr id="4" name="Slide Number Placeholder 3"/>
          <p:cNvSpPr>
            <a:spLocks noGrp="1"/>
          </p:cNvSpPr>
          <p:nvPr>
            <p:ph type="sldNum" sz="quarter" idx="5"/>
          </p:nvPr>
        </p:nvSpPr>
        <p:spPr/>
        <p:txBody>
          <a:bodyPr/>
          <a:lstStyle/>
          <a:p>
            <a:fld id="{0DDF2200-637A-42DD-BD93-B45C1CFA40DE}" type="slidenum">
              <a:rPr lang="en-US" smtClean="0"/>
              <a:t>56</a:t>
            </a:fld>
            <a:endParaRPr lang="en-US"/>
          </a:p>
        </p:txBody>
      </p:sp>
    </p:spTree>
    <p:extLst>
      <p:ext uri="{BB962C8B-B14F-4D97-AF65-F5344CB8AC3E}">
        <p14:creationId xmlns:p14="http://schemas.microsoft.com/office/powerpoint/2010/main" val="32872487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this case, the three at-risk bits</a:t>
            </a:r>
          </a:p>
          <a:p>
            <a:r>
              <a:rPr lang="en-US" b="1" dirty="0"/>
              <a:t>[CLICK] </a:t>
            </a:r>
            <a:r>
              <a:rPr lang="en-US" b="0" dirty="0"/>
              <a:t>can cause every bit to appear as an at-risk bit through some combination of direct and indirect errors.</a:t>
            </a:r>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t>57</a:t>
            </a:fld>
            <a:endParaRPr lang="en-US"/>
          </a:p>
        </p:txBody>
      </p:sp>
    </p:spTree>
    <p:extLst>
      <p:ext uri="{BB962C8B-B14F-4D97-AF65-F5344CB8AC3E}">
        <p14:creationId xmlns:p14="http://schemas.microsoft.com/office/powerpoint/2010/main" val="25273572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And so we form a two-part key idea.</a:t>
            </a:r>
          </a:p>
          <a:p>
            <a:r>
              <a:rPr lang="en-US" b="1" dirty="0"/>
              <a:t>[CLICK]</a:t>
            </a:r>
            <a:r>
              <a:rPr lang="en-US" b="0" dirty="0"/>
              <a:t> First, if we somehow identify all direct errors,</a:t>
            </a:r>
          </a:p>
          <a:p>
            <a:r>
              <a:rPr lang="en-US" b="1" dirty="0"/>
              <a:t>[CLICK]</a:t>
            </a:r>
            <a:r>
              <a:rPr lang="en-US" b="0" dirty="0"/>
              <a:t> we can safely rely </a:t>
            </a:r>
            <a:r>
              <a:rPr lang="en-US" b="1" dirty="0"/>
              <a:t>…</a:t>
            </a:r>
          </a:p>
          <a:p>
            <a:r>
              <a:rPr lang="en-US" b="1" dirty="0"/>
              <a:t>[CLICK]</a:t>
            </a:r>
            <a:r>
              <a:rPr lang="en-US" b="0" dirty="0"/>
              <a:t> Here is an illustration showing a secondary ECC within the memory controller. With sufficient correction capability, the secondary ECC can reactively profile for indirect errors introduced by on-die ECC</a:t>
            </a:r>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t>58</a:t>
            </a:fld>
            <a:endParaRPr lang="en-US"/>
          </a:p>
        </p:txBody>
      </p:sp>
    </p:spTree>
    <p:extLst>
      <p:ext uri="{BB962C8B-B14F-4D97-AF65-F5344CB8AC3E}">
        <p14:creationId xmlns:p14="http://schemas.microsoft.com/office/powerpoint/2010/main" val="18295474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Second,</a:t>
            </a:r>
          </a:p>
          <a:p>
            <a:r>
              <a:rPr lang="en-US" b="1" dirty="0"/>
              <a:t>[CLICK]</a:t>
            </a:r>
            <a:r>
              <a:rPr lang="en-US" b="0" dirty="0"/>
              <a:t> if we can read the raw data </a:t>
            </a:r>
            <a:r>
              <a:rPr lang="en-US" b="1" dirty="0"/>
              <a:t>…</a:t>
            </a:r>
          </a:p>
          <a:p>
            <a:r>
              <a:rPr lang="en-US" b="1" dirty="0"/>
              <a:t>[CLICK]</a:t>
            </a:r>
            <a:r>
              <a:rPr lang="en-US" b="0" dirty="0"/>
              <a:t> we can use existing profiling techniques</a:t>
            </a:r>
            <a:r>
              <a:rPr lang="en-US" b="1" dirty="0"/>
              <a:t> …</a:t>
            </a:r>
          </a:p>
          <a:p>
            <a:r>
              <a:rPr lang="en-US" b="1" dirty="0"/>
              <a:t>[CLICK]</a:t>
            </a:r>
            <a:r>
              <a:rPr lang="en-US" b="0" dirty="0"/>
              <a:t> Here is an illustration of how an active profiler within the memory controller might use an ECC bypass path to directly read form the data store. In this way, the active profiler can profile for errors as if on-die ECC does not exist.</a:t>
            </a:r>
          </a:p>
        </p:txBody>
      </p:sp>
      <p:sp>
        <p:nvSpPr>
          <p:cNvPr id="4" name="Slide Number Placeholder 3"/>
          <p:cNvSpPr>
            <a:spLocks noGrp="1"/>
          </p:cNvSpPr>
          <p:nvPr>
            <p:ph type="sldNum" sz="quarter" idx="5"/>
          </p:nvPr>
        </p:nvSpPr>
        <p:spPr/>
        <p:txBody>
          <a:bodyPr/>
          <a:lstStyle/>
          <a:p>
            <a:fld id="{0DDF2200-637A-42DD-BD93-B45C1CFA40DE}" type="slidenum">
              <a:rPr lang="en-US" smtClean="0"/>
              <a:t>59</a:t>
            </a:fld>
            <a:endParaRPr lang="en-US"/>
          </a:p>
        </p:txBody>
      </p:sp>
    </p:spTree>
    <p:extLst>
      <p:ext uri="{BB962C8B-B14F-4D97-AF65-F5344CB8AC3E}">
        <p14:creationId xmlns:p14="http://schemas.microsoft.com/office/powerpoint/2010/main" val="2729580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HARP combines these two key ideas to create a two-phase profiling algorithm</a:t>
            </a:r>
          </a:p>
          <a:p>
            <a:r>
              <a:rPr lang="en-US" b="1" dirty="0"/>
              <a:t>[CLICK]</a:t>
            </a:r>
            <a:r>
              <a:rPr lang="en-US" b="0" dirty="0"/>
              <a:t> First, HARP uses an active profiler within the memory controller along with an on-die ECC bypass path to quickly identify all bits at risk of direct errors.</a:t>
            </a:r>
          </a:p>
          <a:p>
            <a:r>
              <a:rPr lang="en-US" b="1" dirty="0"/>
              <a:t>[CLICK]</a:t>
            </a:r>
            <a:r>
              <a:rPr lang="en-US" b="0" dirty="0"/>
              <a:t> Second, HARP safely identifies all bits at risk of indirect errors using a secondary ECC in the memory controller</a:t>
            </a:r>
          </a:p>
          <a:p>
            <a:r>
              <a:rPr lang="en-US" b="1" dirty="0"/>
              <a:t>[CLICK]</a:t>
            </a:r>
            <a:r>
              <a:rPr lang="en-US" b="0" dirty="0"/>
              <a:t> Whenever either active or reactive profiling identify an at-risk bit, they report it to the repair mechanism for subsequent repair.</a:t>
            </a:r>
          </a:p>
        </p:txBody>
      </p:sp>
      <p:sp>
        <p:nvSpPr>
          <p:cNvPr id="4" name="Slide Number Placeholder 3"/>
          <p:cNvSpPr>
            <a:spLocks noGrp="1"/>
          </p:cNvSpPr>
          <p:nvPr>
            <p:ph type="sldNum" sz="quarter" idx="5"/>
          </p:nvPr>
        </p:nvSpPr>
        <p:spPr/>
        <p:txBody>
          <a:bodyPr/>
          <a:lstStyle/>
          <a:p>
            <a:fld id="{0DDF2200-637A-42DD-BD93-B45C1CFA40DE}" type="slidenum">
              <a:rPr lang="en-US" smtClean="0"/>
              <a:t>60</a:t>
            </a:fld>
            <a:endParaRPr lang="en-US"/>
          </a:p>
        </p:txBody>
      </p:sp>
    </p:spTree>
    <p:extLst>
      <p:ext uri="{BB962C8B-B14F-4D97-AF65-F5344CB8AC3E}">
        <p14:creationId xmlns:p14="http://schemas.microsoft.com/office/powerpoint/2010/main" val="14911273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Let’s take a closer look at the active profiler.</a:t>
            </a:r>
          </a:p>
          <a:p>
            <a:r>
              <a:rPr lang="en-US" b="1" dirty="0"/>
              <a:t>[CLICK]</a:t>
            </a:r>
            <a:r>
              <a:rPr lang="en-US" b="0" dirty="0"/>
              <a:t> Here is an illustration of how the ECC bypass path works. </a:t>
            </a:r>
          </a:p>
          <a:p>
            <a:r>
              <a:rPr lang="en-US" b="0" dirty="0"/>
              <a:t>On the left, the bypass path returns the raw data and ignores the ECC metadata. </a:t>
            </a:r>
          </a:p>
          <a:p>
            <a:r>
              <a:rPr lang="en-US" b="0" dirty="0"/>
              <a:t>On the right, a normal read operation performs on-die ECC decoding to determine the final read data using the ECC metadata.</a:t>
            </a:r>
          </a:p>
          <a:p>
            <a:r>
              <a:rPr lang="en-US" b="1" dirty="0"/>
              <a:t>[CLICK]</a:t>
            </a:r>
            <a:r>
              <a:rPr lang="en-US" b="0" dirty="0"/>
              <a:t> This is an important distinction because it shows why the bypass path has low hardware cost. Similar bypass paths have been proposed in prior works, and we discuss this further in our paper.</a:t>
            </a:r>
          </a:p>
          <a:p>
            <a:r>
              <a:rPr lang="en-US" b="1" dirty="0"/>
              <a:t>[CLICK]</a:t>
            </a:r>
            <a:r>
              <a:rPr lang="en-US" b="0" dirty="0"/>
              <a:t> Using the bypass path, the active profiler is able to use existing </a:t>
            </a:r>
            <a:r>
              <a:rPr lang="en-US" b="1" dirty="0"/>
              <a:t>…</a:t>
            </a:r>
          </a:p>
          <a:p>
            <a:r>
              <a:rPr lang="en-US" b="1" dirty="0"/>
              <a:t>[CLICK]</a:t>
            </a:r>
            <a:r>
              <a:rPr lang="en-US" b="0" dirty="0"/>
              <a:t> However, because the active profiler bypasses on-die ECC, it does not identify bits at risk of indirect errors</a:t>
            </a:r>
          </a:p>
        </p:txBody>
      </p:sp>
      <p:sp>
        <p:nvSpPr>
          <p:cNvPr id="4" name="Slide Number Placeholder 3"/>
          <p:cNvSpPr>
            <a:spLocks noGrp="1"/>
          </p:cNvSpPr>
          <p:nvPr>
            <p:ph type="sldNum" sz="quarter" idx="5"/>
          </p:nvPr>
        </p:nvSpPr>
        <p:spPr/>
        <p:txBody>
          <a:bodyPr/>
          <a:lstStyle/>
          <a:p>
            <a:fld id="{0DDF2200-637A-42DD-BD93-B45C1CFA40DE}" type="slidenum">
              <a:rPr lang="en-US" smtClean="0"/>
              <a:t>61</a:t>
            </a:fld>
            <a:endParaRPr lang="en-US"/>
          </a:p>
        </p:txBody>
      </p:sp>
    </p:spTree>
    <p:extLst>
      <p:ext uri="{BB962C8B-B14F-4D97-AF65-F5344CB8AC3E}">
        <p14:creationId xmlns:p14="http://schemas.microsoft.com/office/powerpoint/2010/main" val="38518753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this way, HARP effectively reduces the </a:t>
            </a:r>
            <a:r>
              <a:rPr lang="en-US" b="1" dirty="0"/>
              <a:t>….</a:t>
            </a:r>
          </a:p>
        </p:txBody>
      </p:sp>
      <p:sp>
        <p:nvSpPr>
          <p:cNvPr id="4" name="Slide Number Placeholder 3"/>
          <p:cNvSpPr>
            <a:spLocks noGrp="1"/>
          </p:cNvSpPr>
          <p:nvPr>
            <p:ph type="sldNum" sz="quarter" idx="5"/>
          </p:nvPr>
        </p:nvSpPr>
        <p:spPr/>
        <p:txBody>
          <a:bodyPr/>
          <a:lstStyle/>
          <a:p>
            <a:fld id="{0DDF2200-637A-42DD-BD93-B45C1CFA40DE}" type="slidenum">
              <a:rPr lang="en-US" smtClean="0"/>
              <a:t>62</a:t>
            </a:fld>
            <a:endParaRPr lang="en-US"/>
          </a:p>
        </p:txBody>
      </p:sp>
    </p:spTree>
    <p:extLst>
      <p:ext uri="{BB962C8B-B14F-4D97-AF65-F5344CB8AC3E}">
        <p14:creationId xmlns:p14="http://schemas.microsoft.com/office/powerpoint/2010/main" val="2272148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a:t>
            </a:r>
            <a:r>
              <a:rPr lang="en-US" b="0" dirty="0"/>
              <a:t> Error mitigation is a large research space with solutions spanning the entire system stack</a:t>
            </a:r>
          </a:p>
          <a:p>
            <a:r>
              <a:rPr lang="en-US" b="1" dirty="0"/>
              <a:t>[CLICK] </a:t>
            </a:r>
            <a:r>
              <a:rPr lang="en-US" b="0" dirty="0"/>
              <a:t>Here are some example mitigation techniques in the software</a:t>
            </a:r>
          </a:p>
          <a:p>
            <a:r>
              <a:rPr lang="en-US" b="1" dirty="0"/>
              <a:t>[CLICK] </a:t>
            </a:r>
            <a:r>
              <a:rPr lang="en-US" b="0" dirty="0"/>
              <a:t>In the processor</a:t>
            </a:r>
          </a:p>
          <a:p>
            <a:r>
              <a:rPr lang="en-US" b="1" dirty="0"/>
              <a:t>[CLICK] </a:t>
            </a:r>
            <a:r>
              <a:rPr lang="en-US" b="0" dirty="0"/>
              <a:t>and within the memory die itself</a:t>
            </a:r>
          </a:p>
          <a:p>
            <a:r>
              <a:rPr lang="en-US" b="1" dirty="0"/>
              <a:t>[CLICK] </a:t>
            </a:r>
            <a:r>
              <a:rPr lang="en-US" b="0" dirty="0"/>
              <a:t>Which mechanism is most appropriate depends on the particular error characteristics of the errors that need to be mitigated</a:t>
            </a:r>
          </a:p>
          <a:p>
            <a:r>
              <a:rPr lang="en-US" b="1" dirty="0"/>
              <a:t>[CLICK] </a:t>
            </a:r>
            <a:r>
              <a:rPr lang="en-US" b="0" dirty="0"/>
              <a:t>We focus on bit repair mechanisms that operate within the processor. </a:t>
            </a:r>
          </a:p>
          <a:p>
            <a:r>
              <a:rPr lang="en-US" b="0" dirty="0"/>
              <a:t>These mechanisms are state-of-the-art for addressing memory scaling related errors at high error rates.</a:t>
            </a:r>
          </a:p>
        </p:txBody>
      </p:sp>
      <p:sp>
        <p:nvSpPr>
          <p:cNvPr id="4" name="Slide Number Placeholder 3"/>
          <p:cNvSpPr>
            <a:spLocks noGrp="1"/>
          </p:cNvSpPr>
          <p:nvPr>
            <p:ph type="sldNum" sz="quarter" idx="5"/>
          </p:nvPr>
        </p:nvSpPr>
        <p:spPr/>
        <p:txBody>
          <a:bodyPr/>
          <a:lstStyle/>
          <a:p>
            <a:fld id="{0DDF2200-637A-42DD-BD93-B45C1CFA40DE}" type="slidenum">
              <a:rPr lang="en-US" smtClean="0"/>
              <a:t>6</a:t>
            </a:fld>
            <a:endParaRPr lang="en-US"/>
          </a:p>
        </p:txBody>
      </p:sp>
    </p:spTree>
    <p:extLst>
      <p:ext uri="{BB962C8B-B14F-4D97-AF65-F5344CB8AC3E}">
        <p14:creationId xmlns:p14="http://schemas.microsoft.com/office/powerpoint/2010/main" val="10029804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Let’s take a closer look at the active profiler.</a:t>
            </a:r>
          </a:p>
          <a:p>
            <a:r>
              <a:rPr lang="en-US" b="1" dirty="0"/>
              <a:t>[CLICK]</a:t>
            </a:r>
            <a:r>
              <a:rPr lang="en-US" b="0" dirty="0"/>
              <a:t> Here is an illustration of how the ECC bypass path works. </a:t>
            </a:r>
          </a:p>
          <a:p>
            <a:r>
              <a:rPr lang="en-US" b="0" dirty="0"/>
              <a:t>On the left, the bypass path returns the raw data and ignores the ECC metadata. </a:t>
            </a:r>
          </a:p>
          <a:p>
            <a:r>
              <a:rPr lang="en-US" b="0" dirty="0"/>
              <a:t>On the right, a normal read operation performs on-die ECC decoding to determine the final read data using the ECC metadata.</a:t>
            </a:r>
          </a:p>
          <a:p>
            <a:r>
              <a:rPr lang="en-US" b="1" dirty="0"/>
              <a:t>[CLICK]</a:t>
            </a:r>
            <a:r>
              <a:rPr lang="en-US" b="0" dirty="0"/>
              <a:t> This is an important distinction because it shows why the bypass path has low hardware cost. Similar bypass paths have been proposed in prior works, and we discuss this further in our paper.</a:t>
            </a:r>
          </a:p>
          <a:p>
            <a:r>
              <a:rPr lang="en-US" b="1" dirty="0"/>
              <a:t>[CLICK]</a:t>
            </a:r>
            <a:r>
              <a:rPr lang="en-US" b="0" dirty="0"/>
              <a:t> Using the bypass path, the active profiler is able to use existing </a:t>
            </a:r>
            <a:r>
              <a:rPr lang="en-US" b="1" dirty="0"/>
              <a:t>…</a:t>
            </a:r>
          </a:p>
          <a:p>
            <a:r>
              <a:rPr lang="en-US" b="1" dirty="0"/>
              <a:t>[CLICK]</a:t>
            </a:r>
            <a:r>
              <a:rPr lang="en-US" b="0" dirty="0"/>
              <a:t> However, because the active profiler bypasses on-die ECC, it does not identify bits at risk of indirect errors</a:t>
            </a:r>
          </a:p>
        </p:txBody>
      </p:sp>
      <p:sp>
        <p:nvSpPr>
          <p:cNvPr id="4" name="Slide Number Placeholder 3"/>
          <p:cNvSpPr>
            <a:spLocks noGrp="1"/>
          </p:cNvSpPr>
          <p:nvPr>
            <p:ph type="sldNum" sz="quarter" idx="5"/>
          </p:nvPr>
        </p:nvSpPr>
        <p:spPr/>
        <p:txBody>
          <a:bodyPr/>
          <a:lstStyle/>
          <a:p>
            <a:fld id="{0DDF2200-637A-42DD-BD93-B45C1CFA40DE}" type="slidenum">
              <a:rPr lang="en-US" smtClean="0"/>
              <a:t>63</a:t>
            </a:fld>
            <a:endParaRPr lang="en-US"/>
          </a:p>
        </p:txBody>
      </p:sp>
    </p:spTree>
    <p:extLst>
      <p:ext uri="{BB962C8B-B14F-4D97-AF65-F5344CB8AC3E}">
        <p14:creationId xmlns:p14="http://schemas.microsoft.com/office/powerpoint/2010/main" val="14740510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other hand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b="0" dirty="0"/>
              <a:t> the reactive profiler simply consist of a secondary ECC in the memory controller.</a:t>
            </a:r>
          </a:p>
          <a:p>
            <a:r>
              <a:rPr lang="en-US" b="1" dirty="0"/>
              <a:t>[CLICK]</a:t>
            </a:r>
            <a:r>
              <a:rPr lang="en-US" b="0" dirty="0"/>
              <a:t> For this, the system designer must choose a suitable secondary ECC for their particular system</a:t>
            </a:r>
          </a:p>
          <a:p>
            <a:r>
              <a:rPr lang="en-US" b="1" dirty="0"/>
              <a:t>[CLICK]</a:t>
            </a:r>
            <a:r>
              <a:rPr lang="en-US" b="0" dirty="0"/>
              <a:t> The ECC design space is huge, and HARP only has one requirement:</a:t>
            </a:r>
          </a:p>
          <a:p>
            <a:r>
              <a:rPr lang="en-US" b="0" dirty="0"/>
              <a:t>Given an N-error…</a:t>
            </a:r>
          </a:p>
          <a:p>
            <a:r>
              <a:rPr lang="en-US" b="0" dirty="0"/>
              <a:t>This requires aligning…</a:t>
            </a:r>
            <a:endParaRPr lang="en-US" b="1" dirty="0"/>
          </a:p>
          <a:p>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t>64</a:t>
            </a:fld>
            <a:endParaRPr lang="en-US"/>
          </a:p>
        </p:txBody>
      </p:sp>
    </p:spTree>
    <p:extLst>
      <p:ext uri="{BB962C8B-B14F-4D97-AF65-F5344CB8AC3E}">
        <p14:creationId xmlns:p14="http://schemas.microsoft.com/office/powerpoint/2010/main" val="12220418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 this end, we introduce HARP, which implements this key idea to create a two-phase profiling algorithm</a:t>
            </a:r>
          </a:p>
          <a:p>
            <a:r>
              <a:rPr lang="en-US" b="1" dirty="0"/>
              <a:t>[CLICK]</a:t>
            </a:r>
            <a:r>
              <a:rPr lang="en-US" b="0" dirty="0"/>
              <a:t> First, during active profiling, HARP uses an on-die ECC bypass path (shown in the figure as a dashed orange line) </a:t>
            </a:r>
          </a:p>
          <a:p>
            <a:r>
              <a:rPr lang="en-US" b="0" dirty="0"/>
              <a:t>to quickly identify all bits at risk of direct errors by using existing profiling techniques</a:t>
            </a:r>
          </a:p>
          <a:p>
            <a:r>
              <a:rPr lang="en-US" b="1" dirty="0"/>
              <a:t>[CLICK]</a:t>
            </a:r>
            <a:r>
              <a:rPr lang="en-US" b="0" dirty="0"/>
              <a:t> Second, HARP safely identifies all bits at risk of indirect errors using a secondary ECC that is at least as strong as on-die ECC</a:t>
            </a:r>
          </a:p>
        </p:txBody>
      </p:sp>
      <p:sp>
        <p:nvSpPr>
          <p:cNvPr id="4" name="Slide Number Placeholder 3"/>
          <p:cNvSpPr>
            <a:spLocks noGrp="1"/>
          </p:cNvSpPr>
          <p:nvPr>
            <p:ph type="sldNum" sz="quarter" idx="5"/>
          </p:nvPr>
        </p:nvSpPr>
        <p:spPr/>
        <p:txBody>
          <a:bodyPr/>
          <a:lstStyle/>
          <a:p>
            <a:fld id="{0DDF2200-637A-42DD-BD93-B45C1CFA40DE}" type="slidenum">
              <a:rPr lang="en-US" smtClean="0"/>
              <a:t>65</a:t>
            </a:fld>
            <a:endParaRPr lang="en-US"/>
          </a:p>
        </p:txBody>
      </p:sp>
    </p:spTree>
    <p:extLst>
      <p:ext uri="{BB962C8B-B14F-4D97-AF65-F5344CB8AC3E}">
        <p14:creationId xmlns:p14="http://schemas.microsoft.com/office/powerpoint/2010/main" val="20118849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refer to the second challenge as “</a:t>
            </a:r>
            <a:r>
              <a:rPr lang="en-US" b="0" dirty="0" err="1"/>
              <a:t>Bootstapping</a:t>
            </a:r>
            <a:r>
              <a:rPr lang="en-US" b="0" dirty="0"/>
              <a:t>”, for reasons that will soon be clear</a:t>
            </a:r>
          </a:p>
          <a:p>
            <a:r>
              <a:rPr lang="en-US" b="1" dirty="0"/>
              <a:t>[CLICK]</a:t>
            </a:r>
            <a:r>
              <a:rPr lang="en-US" b="0" dirty="0"/>
              <a:t> On-die ECC makes identifying each bit at risk of indirect errors hard</a:t>
            </a:r>
          </a:p>
          <a:p>
            <a:r>
              <a:rPr lang="en-US" b="0" dirty="0"/>
              <a:t>This is because observing the bit fail requires a specific pre-correction error pattern.</a:t>
            </a:r>
          </a:p>
          <a:p>
            <a:r>
              <a:rPr lang="en-US" b="0" dirty="0"/>
              <a:t>However, the profiler cannot see pre-correction errors.</a:t>
            </a:r>
          </a:p>
          <a:p>
            <a:r>
              <a:rPr lang="en-US" b="1" dirty="0"/>
              <a:t>[CLICK]</a:t>
            </a:r>
            <a:r>
              <a:rPr lang="en-US" b="0" dirty="0"/>
              <a:t> Therefore, we end up with a vicious cycle: the profiler must test a given bit, but it cannot know whether the bit has been tested.</a:t>
            </a:r>
          </a:p>
          <a:p>
            <a:r>
              <a:rPr lang="en-US" b="1" dirty="0"/>
              <a:t>[CLICK]</a:t>
            </a:r>
            <a:r>
              <a:rPr lang="en-US" b="0" dirty="0"/>
              <a:t> As a result, the profiler is stuck identifying indirect errors one-at-a-time using a blind guess-and-check process</a:t>
            </a:r>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t>66</a:t>
            </a:fld>
            <a:endParaRPr lang="en-US"/>
          </a:p>
        </p:txBody>
      </p:sp>
    </p:spTree>
    <p:extLst>
      <p:ext uri="{BB962C8B-B14F-4D97-AF65-F5344CB8AC3E}">
        <p14:creationId xmlns:p14="http://schemas.microsoft.com/office/powerpoint/2010/main" val="2447633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Let’s take a closer look at repair mechanisms</a:t>
            </a:r>
            <a:endParaRPr lang="en-US" b="1" dirty="0"/>
          </a:p>
          <a:p>
            <a:r>
              <a:rPr lang="en-US" b="1" dirty="0"/>
              <a:t>[CLICK] </a:t>
            </a:r>
            <a:r>
              <a:rPr lang="en-US" b="0" dirty="0"/>
              <a:t>These mechanisms first identify, then repair any bits that are at risk of error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Here we have a picture of a system that uses a repair mechanism.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have an unreliable memory and a memory controller that contains the repair mechanism.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repair mechanism itself repairs any bits marked within an error profile, which is essentially a list of at-risk bits.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When the CPU performs a write operation, the data is written through the repair mechanism.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b="0" dirty="0"/>
              <a:t> When the CPU performs a read operation, the data is first repaired before being returned.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However, </a:t>
            </a:r>
            <a:r>
              <a:rPr lang="en-US" b="0" dirty="0"/>
              <a:t>the repair mechanism can only repair bits that it knows are at-risk of error.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As a consequence, the repair mechanism is dependent on identifying at-risk bits</a:t>
            </a:r>
          </a:p>
          <a:p>
            <a:r>
              <a:rPr lang="en-US" b="1" dirty="0"/>
              <a:t>[CLICK] </a:t>
            </a:r>
            <a:r>
              <a:rPr lang="en-US" b="0" dirty="0"/>
              <a:t>This process is known as error profiling.</a:t>
            </a:r>
          </a:p>
          <a:p>
            <a:r>
              <a:rPr lang="en-US" b="0" dirty="0"/>
              <a:t>Now let’s look at how profiling is done</a:t>
            </a:r>
          </a:p>
        </p:txBody>
      </p:sp>
      <p:sp>
        <p:nvSpPr>
          <p:cNvPr id="4" name="Slide Number Placeholder 3"/>
          <p:cNvSpPr>
            <a:spLocks noGrp="1"/>
          </p:cNvSpPr>
          <p:nvPr>
            <p:ph type="sldNum" sz="quarter" idx="5"/>
          </p:nvPr>
        </p:nvSpPr>
        <p:spPr/>
        <p:txBody>
          <a:bodyPr/>
          <a:lstStyle/>
          <a:p>
            <a:fld id="{0DDF2200-637A-42DD-BD93-B45C1CFA40DE}" type="slidenum">
              <a:rPr lang="en-US" smtClean="0"/>
              <a:t>7</a:t>
            </a:fld>
            <a:endParaRPr lang="en-US"/>
          </a:p>
        </p:txBody>
      </p:sp>
    </p:spTree>
    <p:extLst>
      <p:ext uri="{BB962C8B-B14F-4D97-AF65-F5344CB8AC3E}">
        <p14:creationId xmlns:p14="http://schemas.microsoft.com/office/powerpoint/2010/main" val="480326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There are two major types of profilers</a:t>
            </a:r>
            <a:endParaRPr lang="en-US" b="1" dirty="0"/>
          </a:p>
          <a:p>
            <a:r>
              <a:rPr lang="en-US" b="1" dirty="0"/>
              <a:t>[CLICK]</a:t>
            </a:r>
            <a:r>
              <a:rPr lang="en-US" b="0" dirty="0"/>
              <a:t> known as </a:t>
            </a:r>
            <a:r>
              <a:rPr lang="en-US" b="1" dirty="0"/>
              <a:t>active</a:t>
            </a:r>
            <a:r>
              <a:rPr lang="en-US" b="0" dirty="0"/>
              <a:t> and </a:t>
            </a:r>
            <a:r>
              <a:rPr lang="en-US" b="1" dirty="0"/>
              <a:t>reactive </a:t>
            </a:r>
            <a:r>
              <a:rPr lang="en-US" b="0" dirty="0"/>
              <a:t>profilers.</a:t>
            </a:r>
          </a:p>
          <a:p>
            <a:r>
              <a:rPr lang="en-US" b="0" dirty="0"/>
              <a:t>Active profilers deliberately induce worst-case operating conditions to make errors more likely to appear.</a:t>
            </a:r>
          </a:p>
          <a:p>
            <a:r>
              <a:rPr lang="en-US" b="0" dirty="0"/>
              <a:t>In contrast, reactive profilers passively monitor the memory chip to capture errors that occur during runtime.</a:t>
            </a:r>
          </a:p>
          <a:p>
            <a:r>
              <a:rPr lang="en-US" b="1" dirty="0"/>
              <a:t>[CLICK] </a:t>
            </a:r>
            <a:r>
              <a:rPr lang="en-US" b="0" dirty="0"/>
              <a:t>Regardless of the approach, both profilers check for errors that occur</a:t>
            </a:r>
          </a:p>
          <a:p>
            <a:r>
              <a:rPr lang="en-US" b="1" dirty="0"/>
              <a:t>[CLICK] </a:t>
            </a:r>
            <a:r>
              <a:rPr lang="en-US" b="0" dirty="0"/>
              <a:t>And mark any erroneous bits discovered as at-risk of error</a:t>
            </a:r>
          </a:p>
          <a:p>
            <a:r>
              <a:rPr lang="en-US" b="1" dirty="0"/>
              <a:t>[CLICK] </a:t>
            </a:r>
            <a:r>
              <a:rPr lang="en-US" b="0" dirty="0"/>
              <a:t>This process repeats until all at-risk bits are identified</a:t>
            </a:r>
          </a:p>
          <a:p>
            <a:r>
              <a:rPr lang="en-US" b="1" dirty="0"/>
              <a:t>[CLICK]</a:t>
            </a:r>
          </a:p>
        </p:txBody>
      </p:sp>
      <p:sp>
        <p:nvSpPr>
          <p:cNvPr id="4" name="Slide Number Placeholder 3"/>
          <p:cNvSpPr>
            <a:spLocks noGrp="1"/>
          </p:cNvSpPr>
          <p:nvPr>
            <p:ph type="sldNum" sz="quarter" idx="5"/>
          </p:nvPr>
        </p:nvSpPr>
        <p:spPr/>
        <p:txBody>
          <a:bodyPr/>
          <a:lstStyle/>
          <a:p>
            <a:fld id="{0DDF2200-637A-42DD-BD93-B45C1CFA40DE}" type="slidenum">
              <a:rPr lang="en-US" smtClean="0"/>
              <a:t>8</a:t>
            </a:fld>
            <a:endParaRPr lang="en-US"/>
          </a:p>
        </p:txBody>
      </p:sp>
    </p:spTree>
    <p:extLst>
      <p:ext uri="{BB962C8B-B14F-4D97-AF65-F5344CB8AC3E}">
        <p14:creationId xmlns:p14="http://schemas.microsoft.com/office/powerpoint/2010/main" val="1320261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However, this process depends on observing an at-risk bit fail so that it can be marked as such.</a:t>
            </a:r>
          </a:p>
          <a:p>
            <a:r>
              <a:rPr lang="en-US" b="1" dirty="0"/>
              <a:t>[CLICK]</a:t>
            </a:r>
          </a:p>
        </p:txBody>
      </p:sp>
      <p:sp>
        <p:nvSpPr>
          <p:cNvPr id="4" name="Slide Number Placeholder 3"/>
          <p:cNvSpPr>
            <a:spLocks noGrp="1"/>
          </p:cNvSpPr>
          <p:nvPr>
            <p:ph type="sldNum" sz="quarter" idx="5"/>
          </p:nvPr>
        </p:nvSpPr>
        <p:spPr/>
        <p:txBody>
          <a:bodyPr/>
          <a:lstStyle/>
          <a:p>
            <a:fld id="{0DDF2200-637A-42DD-BD93-B45C1CFA40DE}" type="slidenum">
              <a:rPr lang="en-US" smtClean="0"/>
              <a:t>9</a:t>
            </a:fld>
            <a:endParaRPr lang="en-US"/>
          </a:p>
        </p:txBody>
      </p:sp>
    </p:spTree>
    <p:extLst>
      <p:ext uri="{BB962C8B-B14F-4D97-AF65-F5344CB8AC3E}">
        <p14:creationId xmlns:p14="http://schemas.microsoft.com/office/powerpoint/2010/main" val="3997952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solidFill>
                  <a:schemeClr val="accent5">
                    <a:lumMod val="75000"/>
                  </a:schemeClr>
                </a:solidFill>
                <a:latin typeface="Quire Sans" panose="020B0502040400020003" pitchFamily="34" charset="0"/>
                <a:cs typeface="Quire Sans" panose="020B0502040400020003"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Quire Sans" panose="020B0502040400020003" pitchFamily="34" charset="0"/>
                <a:cs typeface="Quire Sans" panose="020B0502040400020003"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spTree>
    <p:extLst>
      <p:ext uri="{BB962C8B-B14F-4D97-AF65-F5344CB8AC3E}">
        <p14:creationId xmlns:p14="http://schemas.microsoft.com/office/powerpoint/2010/main" val="10387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4500">
                <a:solidFill>
                  <a:schemeClr val="accent5">
                    <a:lumMod val="75000"/>
                  </a:schemeClr>
                </a:solidFill>
                <a:latin typeface="Quire Sans" panose="020B0502040400020003" pitchFamily="34" charset="0"/>
                <a:cs typeface="Quire Sans" panose="020B0502040400020003"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74"/>
            <a:ext cx="7886700" cy="1500187"/>
          </a:xfrm>
        </p:spPr>
        <p:txBody>
          <a:bodyPr/>
          <a:lstStyle>
            <a:lvl1pPr marL="0" indent="0">
              <a:buNone/>
              <a:defRPr sz="1800">
                <a:solidFill>
                  <a:schemeClr val="tx1">
                    <a:tint val="75000"/>
                  </a:schemeClr>
                </a:solidFill>
                <a:latin typeface="Quire Sans" panose="020B0502040400020003" pitchFamily="34" charset="0"/>
                <a:cs typeface="Quire Sans" panose="020B0502040400020003" pitchFamily="34" charset="0"/>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1534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lstStyle>
            <a:lvl1pPr>
              <a:defRPr b="1">
                <a:solidFill>
                  <a:schemeClr val="accent5">
                    <a:lumMod val="75000"/>
                  </a:schemeClr>
                </a:solidFill>
                <a:latin typeface="Quire Sans" panose="020B0502040400020003" pitchFamily="34" charset="0"/>
                <a:cs typeface="Quire Sans" panose="020B0502040400020003" pitchFamily="34" charset="0"/>
              </a:defRPr>
            </a:lvl1pPr>
          </a:lstStyle>
          <a:p>
            <a:r>
              <a:rPr lang="en-US" dirty="0"/>
              <a:t>Click to edit Master title style</a:t>
            </a:r>
          </a:p>
        </p:txBody>
      </p:sp>
      <p:sp>
        <p:nvSpPr>
          <p:cNvPr id="3" name="Content Placeholder 2"/>
          <p:cNvSpPr>
            <a:spLocks noGrp="1"/>
          </p:cNvSpPr>
          <p:nvPr>
            <p:ph idx="1"/>
          </p:nvPr>
        </p:nvSpPr>
        <p:spPr>
          <a:xfrm>
            <a:off x="155488" y="1021493"/>
            <a:ext cx="8815517" cy="5307745"/>
          </a:xfrm>
        </p:spPr>
        <p:txBody>
          <a:bodyPr>
            <a:normAutofit/>
          </a:bodyPr>
          <a:lstStyle>
            <a:lvl1pPr>
              <a:defRPr sz="2800">
                <a:latin typeface="Quire Sans" panose="020B0502040400020003" pitchFamily="34" charset="0"/>
                <a:cs typeface="Quire Sans" panose="020B0502040400020003" pitchFamily="34" charset="0"/>
              </a:defRPr>
            </a:lvl1pPr>
            <a:lvl2pPr>
              <a:defRPr sz="2400">
                <a:latin typeface="Quire Sans" panose="020B0502040400020003" pitchFamily="34" charset="0"/>
                <a:cs typeface="Quire Sans" panose="020B0502040400020003" pitchFamily="34" charset="0"/>
              </a:defRPr>
            </a:lvl2pPr>
            <a:lvl3pPr>
              <a:defRPr sz="1800">
                <a:latin typeface="Quire Sans" panose="020B0502040400020003" pitchFamily="34" charset="0"/>
                <a:cs typeface="Quire Sans" panose="020B0502040400020003" pitchFamily="34" charset="0"/>
              </a:defRPr>
            </a:lvl3pPr>
            <a:lvl4pPr>
              <a:defRPr sz="1600">
                <a:latin typeface="Quire Sans" panose="020B0502040400020003" pitchFamily="34" charset="0"/>
                <a:cs typeface="Quire Sans" panose="020B0502040400020003" pitchFamily="34" charset="0"/>
              </a:defRPr>
            </a:lvl4pPr>
            <a:lvl5pPr>
              <a:defRPr sz="1600">
                <a:latin typeface="Quire Sans" panose="020B0502040400020003" pitchFamily="34" charset="0"/>
                <a:cs typeface="Quire Sans" panose="020B05020404000200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0E1FD7A5-C69D-412C-8DA5-5AA06BC4E515}"/>
              </a:ext>
            </a:extLst>
          </p:cNvPr>
          <p:cNvSpPr>
            <a:spLocks noGrp="1"/>
          </p:cNvSpPr>
          <p:nvPr>
            <p:ph type="sldNum" sz="quarter" idx="12"/>
          </p:nvPr>
        </p:nvSpPr>
        <p:spPr>
          <a:xfrm>
            <a:off x="6913605" y="6329238"/>
            <a:ext cx="2057400" cy="528761"/>
          </a:xfrm>
          <a:prstGeom prst="rect">
            <a:avLst/>
          </a:prstGeom>
        </p:spPr>
        <p:txBody>
          <a:bodyPr/>
          <a:lstStyle>
            <a:lvl1pPr algn="r">
              <a:defRPr sz="2400" b="1">
                <a:solidFill>
                  <a:schemeClr val="accent1">
                    <a:lumMod val="75000"/>
                  </a:schemeClr>
                </a:solidFill>
                <a:latin typeface="Quire Sans" panose="020B0502040400020003" pitchFamily="34" charset="0"/>
                <a:cs typeface="Quire Sans" panose="020B0502040400020003" pitchFamily="34" charset="0"/>
              </a:defRPr>
            </a:lvl1pPr>
          </a:lstStyle>
          <a:p>
            <a:fld id="{C19D2B53-EDAE-4B41-B849-8916FA40BCB6}" type="slidenum">
              <a:rPr lang="en-US" smtClean="0"/>
              <a:pPr/>
              <a:t>‹#›</a:t>
            </a:fld>
            <a:endParaRPr lang="en-US"/>
          </a:p>
        </p:txBody>
      </p:sp>
      <p:pic>
        <p:nvPicPr>
          <p:cNvPr id="5" name="Graphic 4">
            <a:extLst>
              <a:ext uri="{FF2B5EF4-FFF2-40B4-BE49-F238E27FC236}">
                <a16:creationId xmlns:a16="http://schemas.microsoft.com/office/drawing/2014/main" id="{1FE239BD-A8A4-43DB-B353-D4FADB3F97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488" y="6467844"/>
            <a:ext cx="1307552" cy="251549"/>
          </a:xfrm>
          <a:prstGeom prst="rect">
            <a:avLst/>
          </a:prstGeom>
        </p:spPr>
      </p:pic>
    </p:spTree>
    <p:extLst>
      <p:ext uri="{BB962C8B-B14F-4D97-AF65-F5344CB8AC3E}">
        <p14:creationId xmlns:p14="http://schemas.microsoft.com/office/powerpoint/2010/main" val="3164606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77D2451-9D72-4A45-A1BA-585E5FC3C46D}"/>
              </a:ext>
            </a:extLst>
          </p:cNvPr>
          <p:cNvSpPr txBox="1">
            <a:spLocks/>
          </p:cNvSpPr>
          <p:nvPr userDrawn="1"/>
        </p:nvSpPr>
        <p:spPr>
          <a:xfrm>
            <a:off x="155488" y="70610"/>
            <a:ext cx="8815517" cy="753812"/>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4000" b="1" kern="1200">
                <a:solidFill>
                  <a:schemeClr val="bg1"/>
                </a:solidFill>
                <a:latin typeface="Trebuchet MS" panose="020B0603020202020204" pitchFamily="34" charset="0"/>
                <a:ea typeface="Verdana" panose="020B0604030504040204" pitchFamily="34" charset="0"/>
                <a:cs typeface="Courier New" panose="02070309020205020404" pitchFamily="49" charset="0"/>
              </a:defRPr>
            </a:lvl1pPr>
          </a:lstStyle>
          <a:p>
            <a:r>
              <a:rPr lang="en-US" dirty="0">
                <a:solidFill>
                  <a:schemeClr val="accent5">
                    <a:lumMod val="75000"/>
                  </a:schemeClr>
                </a:solidFill>
                <a:latin typeface="Quire Sans" panose="020B0502040400020003" pitchFamily="34" charset="0"/>
                <a:cs typeface="Quire Sans" panose="020B0502040400020003" pitchFamily="34" charset="0"/>
              </a:rPr>
              <a:t>Click to edit Master title style</a:t>
            </a:r>
          </a:p>
        </p:txBody>
      </p:sp>
      <p:sp>
        <p:nvSpPr>
          <p:cNvPr id="10" name="Slide Number Placeholder 7">
            <a:extLst>
              <a:ext uri="{FF2B5EF4-FFF2-40B4-BE49-F238E27FC236}">
                <a16:creationId xmlns:a16="http://schemas.microsoft.com/office/drawing/2014/main" id="{17A3CC0F-C9D8-429D-AE24-ECD6172B1725}"/>
              </a:ext>
            </a:extLst>
          </p:cNvPr>
          <p:cNvSpPr>
            <a:spLocks noGrp="1"/>
          </p:cNvSpPr>
          <p:nvPr>
            <p:ph type="sldNum" sz="quarter" idx="12"/>
          </p:nvPr>
        </p:nvSpPr>
        <p:spPr>
          <a:xfrm>
            <a:off x="6913605" y="6329238"/>
            <a:ext cx="2057400" cy="528761"/>
          </a:xfrm>
          <a:prstGeom prst="rect">
            <a:avLst/>
          </a:prstGeom>
        </p:spPr>
        <p:txBody>
          <a:bodyPr/>
          <a:lstStyle>
            <a:lvl1pPr algn="r">
              <a:defRPr sz="2400" b="1">
                <a:solidFill>
                  <a:schemeClr val="accent1">
                    <a:lumMod val="75000"/>
                  </a:schemeClr>
                </a:solidFill>
                <a:latin typeface="Quire Sans" panose="020B0502040400020003" pitchFamily="34" charset="0"/>
                <a:cs typeface="Quire Sans" panose="020B0502040400020003" pitchFamily="34" charset="0"/>
              </a:defRPr>
            </a:lvl1pPr>
          </a:lstStyle>
          <a:p>
            <a:fld id="{C19D2B53-EDAE-4B41-B849-8916FA40BCB6}" type="slidenum">
              <a:rPr lang="en-US" smtClean="0"/>
              <a:pPr/>
              <a:t>‹#›</a:t>
            </a:fld>
            <a:endParaRPr lang="en-US"/>
          </a:p>
        </p:txBody>
      </p:sp>
      <p:pic>
        <p:nvPicPr>
          <p:cNvPr id="4" name="Graphic 3">
            <a:extLst>
              <a:ext uri="{FF2B5EF4-FFF2-40B4-BE49-F238E27FC236}">
                <a16:creationId xmlns:a16="http://schemas.microsoft.com/office/drawing/2014/main" id="{C31754A4-B376-431B-A0BC-8A7EB43B76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488" y="6467844"/>
            <a:ext cx="1307552" cy="251549"/>
          </a:xfrm>
          <a:prstGeom prst="rect">
            <a:avLst/>
          </a:prstGeom>
        </p:spPr>
      </p:pic>
    </p:spTree>
    <p:extLst>
      <p:ext uri="{BB962C8B-B14F-4D97-AF65-F5344CB8AC3E}">
        <p14:creationId xmlns:p14="http://schemas.microsoft.com/office/powerpoint/2010/main" val="1094597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7">
            <a:extLst>
              <a:ext uri="{FF2B5EF4-FFF2-40B4-BE49-F238E27FC236}">
                <a16:creationId xmlns:a16="http://schemas.microsoft.com/office/drawing/2014/main" id="{D52620CB-F40B-4377-AE03-D77EEA0FDDFD}"/>
              </a:ext>
            </a:extLst>
          </p:cNvPr>
          <p:cNvSpPr>
            <a:spLocks noGrp="1"/>
          </p:cNvSpPr>
          <p:nvPr>
            <p:ph type="sldNum" sz="quarter" idx="12"/>
          </p:nvPr>
        </p:nvSpPr>
        <p:spPr>
          <a:xfrm>
            <a:off x="6913605" y="6329238"/>
            <a:ext cx="2057400" cy="528761"/>
          </a:xfrm>
          <a:prstGeom prst="rect">
            <a:avLst/>
          </a:prstGeom>
        </p:spPr>
        <p:txBody>
          <a:bodyPr/>
          <a:lstStyle>
            <a:lvl1pPr algn="r">
              <a:defRPr sz="2400" b="1">
                <a:solidFill>
                  <a:schemeClr val="accent1">
                    <a:lumMod val="75000"/>
                  </a:schemeClr>
                </a:solidFill>
                <a:latin typeface="Quire Sans" panose="020B0502040400020003" pitchFamily="34" charset="0"/>
                <a:cs typeface="Quire Sans" panose="020B0502040400020003" pitchFamily="34" charset="0"/>
              </a:defRPr>
            </a:lvl1pPr>
          </a:lstStyle>
          <a:p>
            <a:fld id="{C19D2B53-EDAE-4B41-B849-8916FA40BCB6}" type="slidenum">
              <a:rPr lang="en-US" smtClean="0"/>
              <a:pPr/>
              <a:t>‹#›</a:t>
            </a:fld>
            <a:endParaRPr lang="en-US"/>
          </a:p>
        </p:txBody>
      </p:sp>
      <p:pic>
        <p:nvPicPr>
          <p:cNvPr id="3" name="Graphic 2">
            <a:extLst>
              <a:ext uri="{FF2B5EF4-FFF2-40B4-BE49-F238E27FC236}">
                <a16:creationId xmlns:a16="http://schemas.microsoft.com/office/drawing/2014/main" id="{A4401882-3B48-42E2-9E56-FC35D49034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488" y="6467844"/>
            <a:ext cx="1307552" cy="251549"/>
          </a:xfrm>
          <a:prstGeom prst="rect">
            <a:avLst/>
          </a:prstGeom>
        </p:spPr>
      </p:pic>
    </p:spTree>
    <p:extLst>
      <p:ext uri="{BB962C8B-B14F-4D97-AF65-F5344CB8AC3E}">
        <p14:creationId xmlns:p14="http://schemas.microsoft.com/office/powerpoint/2010/main" val="35583152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663" y="365126"/>
            <a:ext cx="8638674" cy="75381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2663" y="1335505"/>
            <a:ext cx="8638674" cy="4836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hidden="1">
            <a:extLst>
              <a:ext uri="{FF2B5EF4-FFF2-40B4-BE49-F238E27FC236}">
                <a16:creationId xmlns:a16="http://schemas.microsoft.com/office/drawing/2014/main" id="{7777A21B-5E9D-45BB-84A5-530574EDE4F4}"/>
              </a:ext>
            </a:extLst>
          </p:cNvPr>
          <p:cNvSpPr/>
          <p:nvPr userDrawn="1"/>
        </p:nvSpPr>
        <p:spPr>
          <a:xfrm>
            <a:off x="8386618" y="5132173"/>
            <a:ext cx="757382" cy="17258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Quire Sans" panose="020B0502040400020003" pitchFamily="34" charset="0"/>
              </a:rPr>
              <a:t>Video</a:t>
            </a:r>
          </a:p>
        </p:txBody>
      </p:sp>
    </p:spTree>
    <p:extLst>
      <p:ext uri="{BB962C8B-B14F-4D97-AF65-F5344CB8AC3E}">
        <p14:creationId xmlns:p14="http://schemas.microsoft.com/office/powerpoint/2010/main" val="245278599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hf hdr="0" ftr="0" dt="0"/>
  <p:txStyles>
    <p:titleStyle>
      <a:lvl1pPr algn="l" defTabSz="685766" rtl="0" eaLnBrk="1" latinLnBrk="0" hangingPunct="1">
        <a:lnSpc>
          <a:spcPct val="90000"/>
        </a:lnSpc>
        <a:spcBef>
          <a:spcPct val="0"/>
        </a:spcBef>
        <a:buNone/>
        <a:defRPr sz="4000" b="1" kern="1200">
          <a:solidFill>
            <a:schemeClr val="accent5">
              <a:lumMod val="75000"/>
            </a:schemeClr>
          </a:solidFill>
          <a:latin typeface="Quire Sans" panose="020B0502040400020003" pitchFamily="34" charset="0"/>
          <a:ea typeface="Verdana" panose="020B0604030504040204" pitchFamily="34" charset="0"/>
          <a:cs typeface="Quire Sans" panose="020B0502040400020003" pitchFamily="34" charset="0"/>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svg"/><Relationship Id="rId10" Type="http://schemas.openxmlformats.org/officeDocument/2006/relationships/hyperlink" Target="https://arxiv.org/abs/2109.12697" TargetMode="External"/><Relationship Id="rId4" Type="http://schemas.openxmlformats.org/officeDocument/2006/relationships/image" Target="../media/image1.png"/><Relationship Id="rId9" Type="http://schemas.openxmlformats.org/officeDocument/2006/relationships/hyperlink" Target="https://github.com/CMU-SAFARI/HARP"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60.png"/><Relationship Id="rId4" Type="http://schemas.openxmlformats.org/officeDocument/2006/relationships/image" Target="../media/image11.png"/><Relationship Id="rId9" Type="http://schemas.openxmlformats.org/officeDocument/2006/relationships/image" Target="../media/image150.png"/></Relationships>
</file>

<file path=ppt/slides/_rels/slide19.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61.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60.png"/><Relationship Id="rId4" Type="http://schemas.openxmlformats.org/officeDocument/2006/relationships/image" Target="../media/image111.png"/><Relationship Id="rId9" Type="http://schemas.openxmlformats.org/officeDocument/2006/relationships/image" Target="../media/image150.png"/></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CMU-SAFARI/HARP"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github.com/CMU-SAFARI/HARP" TargetMode="External"/><Relationship Id="rId7"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arxiv.org/abs/2109.12697"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github.com/CMU-SAFARI/HARP" TargetMode="External"/><Relationship Id="rId7"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hyperlink" Target="https://github.com/CMU-SAFARI/HARP"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svg"/><Relationship Id="rId10" Type="http://schemas.openxmlformats.org/officeDocument/2006/relationships/hyperlink" Target="https://arxiv.org/abs/2109.12697" TargetMode="External"/><Relationship Id="rId4" Type="http://schemas.openxmlformats.org/officeDocument/2006/relationships/image" Target="../media/image1.png"/><Relationship Id="rId9" Type="http://schemas.openxmlformats.org/officeDocument/2006/relationships/hyperlink" Target="https://github.com/CMU-SAFARI/HARP"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97.png"/><Relationship Id="rId7" Type="http://schemas.openxmlformats.org/officeDocument/2006/relationships/image" Target="../media/image147.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139.png"/><Relationship Id="rId11" Type="http://schemas.openxmlformats.org/officeDocument/2006/relationships/image" Target="../media/image260.png"/><Relationship Id="rId5" Type="http://schemas.openxmlformats.org/officeDocument/2006/relationships/image" Target="../media/image1210.png"/><Relationship Id="rId10" Type="http://schemas.openxmlformats.org/officeDocument/2006/relationships/image" Target="../media/image170.png"/><Relationship Id="rId4" Type="http://schemas.openxmlformats.org/officeDocument/2006/relationships/image" Target="../media/image110.png"/><Relationship Id="rId9" Type="http://schemas.openxmlformats.org/officeDocument/2006/relationships/image" Target="../media/image160.png"/></Relationships>
</file>

<file path=ppt/slides/_rels/slide56.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97.png"/><Relationship Id="rId7" Type="http://schemas.openxmlformats.org/officeDocument/2006/relationships/image" Target="../media/image147.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139.png"/><Relationship Id="rId5" Type="http://schemas.openxmlformats.org/officeDocument/2006/relationships/image" Target="../media/image1210.png"/><Relationship Id="rId10" Type="http://schemas.openxmlformats.org/officeDocument/2006/relationships/image" Target="../media/image170.png"/><Relationship Id="rId4" Type="http://schemas.openxmlformats.org/officeDocument/2006/relationships/image" Target="../media/image110.png"/><Relationship Id="rId9" Type="http://schemas.openxmlformats.org/officeDocument/2006/relationships/image" Target="../media/image16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8919" y="1681456"/>
            <a:ext cx="8838776" cy="1511531"/>
          </a:xfrm>
        </p:spPr>
        <p:txBody>
          <a:bodyPr anchor="t">
            <a:noAutofit/>
          </a:bodyPr>
          <a:lstStyle/>
          <a:p>
            <a:pPr algn="l">
              <a:spcBef>
                <a:spcPts val="1200"/>
              </a:spcBef>
            </a:pPr>
            <a:r>
              <a:rPr lang="en-US" sz="3400" b="1" dirty="0">
                <a:ea typeface="Cambria" panose="02040503050406030204" pitchFamily="18" charset="0"/>
              </a:rPr>
              <a:t>HARP: Practically and Effectively Identifying Uncorrectable Errors in Memory Chips </a:t>
            </a:r>
            <a:br>
              <a:rPr lang="en-US" sz="3400" b="1" dirty="0">
                <a:ea typeface="Cambria" panose="02040503050406030204" pitchFamily="18" charset="0"/>
              </a:rPr>
            </a:br>
            <a:r>
              <a:rPr lang="en-US" sz="3400" b="1" dirty="0">
                <a:ea typeface="Cambria" panose="02040503050406030204" pitchFamily="18" charset="0"/>
              </a:rPr>
              <a:t>That Use On-Die Error-Correcting Codes</a:t>
            </a:r>
            <a:endParaRPr lang="en-US" sz="3400" dirty="0">
              <a:solidFill>
                <a:schemeClr val="tx1"/>
              </a:solidFill>
              <a:ea typeface="Cambria" panose="02040503050406030204" pitchFamily="18" charset="0"/>
            </a:endParaRPr>
          </a:p>
        </p:txBody>
      </p:sp>
      <p:sp>
        <p:nvSpPr>
          <p:cNvPr id="3" name="Subtitle 2"/>
          <p:cNvSpPr>
            <a:spLocks noGrp="1"/>
          </p:cNvSpPr>
          <p:nvPr>
            <p:ph type="subTitle" idx="1"/>
          </p:nvPr>
        </p:nvSpPr>
        <p:spPr>
          <a:xfrm>
            <a:off x="444672" y="3405659"/>
            <a:ext cx="8267527" cy="685378"/>
          </a:xfrm>
        </p:spPr>
        <p:txBody>
          <a:bodyPr>
            <a:normAutofit/>
          </a:bodyPr>
          <a:lstStyle/>
          <a:p>
            <a:pPr algn="l">
              <a:lnSpc>
                <a:spcPct val="120000"/>
              </a:lnSpc>
              <a:spcBef>
                <a:spcPts val="0"/>
              </a:spcBef>
            </a:pPr>
            <a:r>
              <a:rPr lang="en-US" sz="2800" u="heavy" dirty="0"/>
              <a:t>Minesh Patel</a:t>
            </a:r>
            <a:r>
              <a:rPr lang="en-US" sz="2800" dirty="0"/>
              <a:t>, </a:t>
            </a:r>
            <a:r>
              <a:rPr lang="pt-BR" sz="2800" dirty="0"/>
              <a:t>Geraldo F. Oliveira, Onur Mutlu</a:t>
            </a:r>
            <a:endParaRPr lang="en-US" sz="2800" dirty="0"/>
          </a:p>
        </p:txBody>
      </p:sp>
      <p:sp>
        <p:nvSpPr>
          <p:cNvPr id="5" name="Rectangle 4">
            <a:extLst>
              <a:ext uri="{FF2B5EF4-FFF2-40B4-BE49-F238E27FC236}">
                <a16:creationId xmlns:a16="http://schemas.microsoft.com/office/drawing/2014/main" id="{42A3A32A-F771-4CAB-9454-70A4AC664343}"/>
              </a:ext>
            </a:extLst>
          </p:cNvPr>
          <p:cNvSpPr/>
          <p:nvPr/>
        </p:nvSpPr>
        <p:spPr>
          <a:xfrm>
            <a:off x="0" y="0"/>
            <a:ext cx="2921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EAEC77A9-5043-4150-968B-B3891A224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24" y="6066465"/>
            <a:ext cx="3098800" cy="515929"/>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29C36272-1966-4A37-B42B-3499713D16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9094" y="6043130"/>
            <a:ext cx="2803105" cy="539264"/>
          </a:xfrm>
          <a:prstGeom prst="rect">
            <a:avLst/>
          </a:prstGeom>
        </p:spPr>
      </p:pic>
      <p:pic>
        <p:nvPicPr>
          <p:cNvPr id="7" name="Picture 6">
            <a:extLst>
              <a:ext uri="{FF2B5EF4-FFF2-40B4-BE49-F238E27FC236}">
                <a16:creationId xmlns:a16="http://schemas.microsoft.com/office/drawing/2014/main" id="{9E04E6F8-41E6-4511-91FA-7459FDA6080C}"/>
              </a:ext>
            </a:extLst>
          </p:cNvPr>
          <p:cNvPicPr>
            <a:picLocks noChangeAspect="1"/>
          </p:cNvPicPr>
          <p:nvPr/>
        </p:nvPicPr>
        <p:blipFill>
          <a:blip r:embed="rId6"/>
          <a:stretch>
            <a:fillRect/>
          </a:stretch>
        </p:blipFill>
        <p:spPr>
          <a:xfrm>
            <a:off x="5978058" y="351344"/>
            <a:ext cx="908812" cy="903791"/>
          </a:xfrm>
          <a:prstGeom prst="rect">
            <a:avLst/>
          </a:prstGeom>
        </p:spPr>
      </p:pic>
      <p:pic>
        <p:nvPicPr>
          <p:cNvPr id="8" name="Picture 7">
            <a:extLst>
              <a:ext uri="{FF2B5EF4-FFF2-40B4-BE49-F238E27FC236}">
                <a16:creationId xmlns:a16="http://schemas.microsoft.com/office/drawing/2014/main" id="{D4462877-46B6-4810-B256-3DB37151FE02}"/>
              </a:ext>
            </a:extLst>
          </p:cNvPr>
          <p:cNvPicPr>
            <a:picLocks noChangeAspect="1"/>
          </p:cNvPicPr>
          <p:nvPr/>
        </p:nvPicPr>
        <p:blipFill>
          <a:blip r:embed="rId7"/>
          <a:stretch>
            <a:fillRect/>
          </a:stretch>
        </p:blipFill>
        <p:spPr>
          <a:xfrm>
            <a:off x="6976540" y="351343"/>
            <a:ext cx="908812" cy="903791"/>
          </a:xfrm>
          <a:prstGeom prst="rect">
            <a:avLst/>
          </a:prstGeom>
        </p:spPr>
      </p:pic>
      <p:pic>
        <p:nvPicPr>
          <p:cNvPr id="9" name="Picture 8">
            <a:extLst>
              <a:ext uri="{FF2B5EF4-FFF2-40B4-BE49-F238E27FC236}">
                <a16:creationId xmlns:a16="http://schemas.microsoft.com/office/drawing/2014/main" id="{FFAAAB43-623C-446D-BA26-E00A0DC3A536}"/>
              </a:ext>
            </a:extLst>
          </p:cNvPr>
          <p:cNvPicPr>
            <a:picLocks noChangeAspect="1"/>
          </p:cNvPicPr>
          <p:nvPr/>
        </p:nvPicPr>
        <p:blipFill>
          <a:blip r:embed="rId8"/>
          <a:stretch>
            <a:fillRect/>
          </a:stretch>
        </p:blipFill>
        <p:spPr>
          <a:xfrm>
            <a:off x="7975023" y="351342"/>
            <a:ext cx="908812" cy="903791"/>
          </a:xfrm>
          <a:prstGeom prst="rect">
            <a:avLst/>
          </a:prstGeom>
        </p:spPr>
      </p:pic>
      <p:sp>
        <p:nvSpPr>
          <p:cNvPr id="10" name="TextBox 9">
            <a:extLst>
              <a:ext uri="{FF2B5EF4-FFF2-40B4-BE49-F238E27FC236}">
                <a16:creationId xmlns:a16="http://schemas.microsoft.com/office/drawing/2014/main" id="{81DC89F4-576A-4188-9FE0-D6A1794739A8}"/>
              </a:ext>
            </a:extLst>
          </p:cNvPr>
          <p:cNvSpPr txBox="1"/>
          <p:nvPr/>
        </p:nvSpPr>
        <p:spPr>
          <a:xfrm>
            <a:off x="1685506" y="5176544"/>
            <a:ext cx="5772988" cy="461665"/>
          </a:xfrm>
          <a:prstGeom prst="rect">
            <a:avLst/>
          </a:prstGeom>
          <a:noFill/>
        </p:spPr>
        <p:txBody>
          <a:bodyPr wrap="square">
            <a:spAutoFit/>
          </a:bodyPr>
          <a:lstStyle/>
          <a:p>
            <a:pPr algn="ctr"/>
            <a:r>
              <a:rPr lang="pt-BR" sz="2400" dirty="0">
                <a:solidFill>
                  <a:schemeClr val="tx1">
                    <a:lumMod val="50000"/>
                    <a:lumOff val="50000"/>
                  </a:schemeClr>
                </a:solidFill>
                <a:hlinkClick r:id="rId9"/>
              </a:rPr>
              <a:t>https://github.com/CMU-SAFARI/HARP</a:t>
            </a:r>
            <a:endParaRPr lang="en-US" sz="2400" dirty="0">
              <a:solidFill>
                <a:schemeClr val="tx1">
                  <a:lumMod val="50000"/>
                  <a:lumOff val="50000"/>
                </a:schemeClr>
              </a:solidFill>
            </a:endParaRPr>
          </a:p>
        </p:txBody>
      </p:sp>
      <p:sp>
        <p:nvSpPr>
          <p:cNvPr id="11" name="TextBox 10">
            <a:extLst>
              <a:ext uri="{FF2B5EF4-FFF2-40B4-BE49-F238E27FC236}">
                <a16:creationId xmlns:a16="http://schemas.microsoft.com/office/drawing/2014/main" id="{287E81F0-3D6E-4B8D-B892-8E730EA51E97}"/>
              </a:ext>
            </a:extLst>
          </p:cNvPr>
          <p:cNvSpPr txBox="1"/>
          <p:nvPr/>
        </p:nvSpPr>
        <p:spPr>
          <a:xfrm>
            <a:off x="2184214" y="4714879"/>
            <a:ext cx="4775572" cy="461665"/>
          </a:xfrm>
          <a:prstGeom prst="rect">
            <a:avLst/>
          </a:prstGeom>
          <a:noFill/>
        </p:spPr>
        <p:txBody>
          <a:bodyPr wrap="square">
            <a:spAutoFit/>
          </a:bodyPr>
          <a:lstStyle/>
          <a:p>
            <a:pPr algn="ctr"/>
            <a:r>
              <a:rPr lang="pt-BR" sz="2400" dirty="0">
                <a:solidFill>
                  <a:schemeClr val="tx1">
                    <a:lumMod val="50000"/>
                    <a:lumOff val="50000"/>
                  </a:schemeClr>
                </a:solidFill>
                <a:hlinkClick r:id="rId10"/>
              </a:rPr>
              <a:t>https://arxiv.org/abs/2109.12697</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val="291406673"/>
      </p:ext>
    </p:extLst>
  </p:cSld>
  <p:clrMapOvr>
    <a:masterClrMapping/>
  </p:clrMapOvr>
  <mc:AlternateContent xmlns:mc="http://schemas.openxmlformats.org/markup-compatibility/2006" xmlns:p14="http://schemas.microsoft.com/office/powerpoint/2010/main">
    <mc:Choice Requires="p14">
      <p:transition spd="slow" p14:dur="2000" advTm="19262"/>
    </mc:Choice>
    <mc:Fallback xmlns="">
      <p:transition spd="slow" advTm="1926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Profiling a Memory Chip with On-Die ECC</a:t>
            </a:r>
          </a:p>
        </p:txBody>
      </p:sp>
      <p:sp>
        <p:nvSpPr>
          <p:cNvPr id="6" name="Content Placeholder 5">
            <a:extLst>
              <a:ext uri="{FF2B5EF4-FFF2-40B4-BE49-F238E27FC236}">
                <a16:creationId xmlns:a16="http://schemas.microsoft.com/office/drawing/2014/main" id="{6C61E60C-80FA-4E55-8D68-AE71C8A36D6A}"/>
              </a:ext>
            </a:extLst>
          </p:cNvPr>
          <p:cNvSpPr>
            <a:spLocks noGrp="1"/>
          </p:cNvSpPr>
          <p:nvPr>
            <p:ph idx="1"/>
          </p:nvPr>
        </p:nvSpPr>
        <p:spPr>
          <a:xfrm>
            <a:off x="155488" y="990587"/>
            <a:ext cx="8815517" cy="578289"/>
          </a:xfrm>
        </p:spPr>
        <p:txBody>
          <a:bodyPr>
            <a:normAutofit/>
          </a:bodyPr>
          <a:lstStyle/>
          <a:p>
            <a:r>
              <a:rPr lang="en-US" dirty="0"/>
              <a:t>On-die ECC </a:t>
            </a:r>
            <a:r>
              <a:rPr lang="en-US" b="1" dirty="0">
                <a:solidFill>
                  <a:srgbClr val="C00000"/>
                </a:solidFill>
              </a:rPr>
              <a:t>changes how errors appear </a:t>
            </a:r>
            <a:r>
              <a:rPr lang="en-US" dirty="0"/>
              <a:t>to the profiler</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p:txBody>
          <a:bodyPr/>
          <a:lstStyle/>
          <a:p>
            <a:fld id="{C19D2B53-EDAE-4B41-B849-8916FA40BCB6}" type="slidenum">
              <a:rPr lang="en-US" smtClean="0"/>
              <a:pPr/>
              <a:t>10</a:t>
            </a:fld>
            <a:endParaRPr lang="en-US"/>
          </a:p>
        </p:txBody>
      </p:sp>
      <p:grpSp>
        <p:nvGrpSpPr>
          <p:cNvPr id="3" name="Group 2">
            <a:extLst>
              <a:ext uri="{FF2B5EF4-FFF2-40B4-BE49-F238E27FC236}">
                <a16:creationId xmlns:a16="http://schemas.microsoft.com/office/drawing/2014/main" id="{432D5891-C2B3-439F-A753-E401BC51D9D8}"/>
              </a:ext>
            </a:extLst>
          </p:cNvPr>
          <p:cNvGrpSpPr/>
          <p:nvPr/>
        </p:nvGrpSpPr>
        <p:grpSpPr>
          <a:xfrm>
            <a:off x="466985" y="1865697"/>
            <a:ext cx="8406427" cy="2926513"/>
            <a:chOff x="466985" y="1667592"/>
            <a:chExt cx="8406427" cy="2926513"/>
          </a:xfrm>
        </p:grpSpPr>
        <p:sp>
          <p:nvSpPr>
            <p:cNvPr id="41" name="Rectangle 40">
              <a:extLst>
                <a:ext uri="{FF2B5EF4-FFF2-40B4-BE49-F238E27FC236}">
                  <a16:creationId xmlns:a16="http://schemas.microsoft.com/office/drawing/2014/main" id="{E678171F-1E69-4197-8E1D-496C7C280F04}"/>
                </a:ext>
              </a:extLst>
            </p:cNvPr>
            <p:cNvSpPr/>
            <p:nvPr/>
          </p:nvSpPr>
          <p:spPr>
            <a:xfrm>
              <a:off x="3978939" y="2263895"/>
              <a:ext cx="4894473" cy="2330210"/>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cxnSp>
          <p:nvCxnSpPr>
            <p:cNvPr id="18" name="Straight Arrow Connector 17">
              <a:extLst>
                <a:ext uri="{FF2B5EF4-FFF2-40B4-BE49-F238E27FC236}">
                  <a16:creationId xmlns:a16="http://schemas.microsoft.com/office/drawing/2014/main" id="{DBDA7C13-1255-495B-91A1-4337662B7956}"/>
                </a:ext>
              </a:extLst>
            </p:cNvPr>
            <p:cNvCxnSpPr>
              <a:cxnSpLocks/>
            </p:cNvCxnSpPr>
            <p:nvPr/>
          </p:nvCxnSpPr>
          <p:spPr>
            <a:xfrm flipH="1">
              <a:off x="1871461" y="4280315"/>
              <a:ext cx="2506056"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FD6CCDE5-28A2-481A-9595-BEB77A53FF4E}"/>
                </a:ext>
              </a:extLst>
            </p:cNvPr>
            <p:cNvCxnSpPr>
              <a:cxnSpLocks/>
            </p:cNvCxnSpPr>
            <p:nvPr/>
          </p:nvCxnSpPr>
          <p:spPr>
            <a:xfrm>
              <a:off x="1871461" y="2699852"/>
              <a:ext cx="2506056"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8641F1B4-A564-4AA6-A521-E6771A050A2B}"/>
                </a:ext>
              </a:extLst>
            </p:cNvPr>
            <p:cNvSpPr/>
            <p:nvPr/>
          </p:nvSpPr>
          <p:spPr>
            <a:xfrm>
              <a:off x="2005175" y="2707768"/>
              <a:ext cx="1973764" cy="461665"/>
            </a:xfrm>
            <a:prstGeom prst="rect">
              <a:avLst/>
            </a:prstGeom>
          </p:spPr>
          <p:txBody>
            <a:bodyPr wrap="square">
              <a:spAutoFit/>
            </a:bodyPr>
            <a:lstStyle/>
            <a:p>
              <a:pPr algn="ctr"/>
              <a:r>
                <a:rPr lang="en-US" sz="2400" i="1" dirty="0">
                  <a:latin typeface="Quire Sans" panose="020B0502040400020003" pitchFamily="34" charset="0"/>
                  <a:cs typeface="Quire Sans" panose="020B0502040400020003" pitchFamily="34" charset="0"/>
                </a:rPr>
                <a:t>write data</a:t>
              </a:r>
            </a:p>
          </p:txBody>
        </p:sp>
        <p:sp>
          <p:nvSpPr>
            <p:cNvPr id="105" name="Rectangle 104">
              <a:extLst>
                <a:ext uri="{FF2B5EF4-FFF2-40B4-BE49-F238E27FC236}">
                  <a16:creationId xmlns:a16="http://schemas.microsoft.com/office/drawing/2014/main" id="{18E4B969-2117-41BA-B459-BB211CAB1618}"/>
                </a:ext>
              </a:extLst>
            </p:cNvPr>
            <p:cNvSpPr/>
            <p:nvPr/>
          </p:nvSpPr>
          <p:spPr>
            <a:xfrm>
              <a:off x="2032646" y="3810735"/>
              <a:ext cx="1973764" cy="461665"/>
            </a:xfrm>
            <a:prstGeom prst="rect">
              <a:avLst/>
            </a:prstGeom>
          </p:spPr>
          <p:txBody>
            <a:bodyPr wrap="square">
              <a:spAutoFit/>
            </a:bodyPr>
            <a:lstStyle/>
            <a:p>
              <a:pPr algn="ctr"/>
              <a:r>
                <a:rPr lang="en-US" sz="2400" i="1" dirty="0">
                  <a:latin typeface="Quire Sans" panose="020B0502040400020003" pitchFamily="34" charset="0"/>
                  <a:cs typeface="Quire Sans" panose="020B0502040400020003" pitchFamily="34" charset="0"/>
                </a:rPr>
                <a:t>read data</a:t>
              </a:r>
            </a:p>
          </p:txBody>
        </p:sp>
        <p:sp>
          <p:nvSpPr>
            <p:cNvPr id="106" name="Rectangle 105">
              <a:extLst>
                <a:ext uri="{FF2B5EF4-FFF2-40B4-BE49-F238E27FC236}">
                  <a16:creationId xmlns:a16="http://schemas.microsoft.com/office/drawing/2014/main" id="{00551BF9-2E33-4E3D-A47D-63F72DAEAA31}"/>
                </a:ext>
              </a:extLst>
            </p:cNvPr>
            <p:cNvSpPr/>
            <p:nvPr/>
          </p:nvSpPr>
          <p:spPr>
            <a:xfrm>
              <a:off x="4862147" y="1667592"/>
              <a:ext cx="3614146" cy="523220"/>
            </a:xfrm>
            <a:prstGeom prst="rect">
              <a:avLst/>
            </a:prstGeom>
          </p:spPr>
          <p:txBody>
            <a:bodyPr wrap="square">
              <a:spAutoFit/>
            </a:bodyPr>
            <a:lstStyle/>
            <a:p>
              <a:pPr algn="ctr"/>
              <a:r>
                <a:rPr lang="en-US" sz="2800" b="1" dirty="0">
                  <a:latin typeface="Quire Sans" panose="020B0502040400020003" pitchFamily="34" charset="0"/>
                  <a:cs typeface="Quire Sans" panose="020B0502040400020003" pitchFamily="34" charset="0"/>
                </a:rPr>
                <a:t>Unreliable Memory</a:t>
              </a:r>
            </a:p>
          </p:txBody>
        </p:sp>
        <p:sp>
          <p:nvSpPr>
            <p:cNvPr id="108" name="Rectangle 107">
              <a:extLst>
                <a:ext uri="{FF2B5EF4-FFF2-40B4-BE49-F238E27FC236}">
                  <a16:creationId xmlns:a16="http://schemas.microsoft.com/office/drawing/2014/main" id="{7D99A7E8-A5EE-4BF3-9E8B-8295F054D053}"/>
                </a:ext>
              </a:extLst>
            </p:cNvPr>
            <p:cNvSpPr/>
            <p:nvPr/>
          </p:nvSpPr>
          <p:spPr>
            <a:xfrm>
              <a:off x="6669220" y="2438366"/>
              <a:ext cx="1973763" cy="1975638"/>
            </a:xfrm>
            <a:prstGeom prst="rect">
              <a:avLst/>
            </a:prstGeom>
            <a:solidFill>
              <a:schemeClr val="accent1">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Quire Sans" panose="020B0502040400020003" pitchFamily="34" charset="0"/>
                  <a:cs typeface="Quire Sans" panose="020B0502040400020003" pitchFamily="34" charset="0"/>
                </a:rPr>
                <a:t>Error-Prone</a:t>
              </a:r>
            </a:p>
            <a:p>
              <a:pPr algn="ctr"/>
              <a:r>
                <a:rPr lang="en-US" sz="2400" b="1" dirty="0">
                  <a:solidFill>
                    <a:schemeClr val="accent5">
                      <a:lumMod val="75000"/>
                    </a:schemeClr>
                  </a:solidFill>
                  <a:latin typeface="Quire Sans" panose="020B0502040400020003" pitchFamily="34" charset="0"/>
                  <a:cs typeface="Quire Sans" panose="020B0502040400020003" pitchFamily="34" charset="0"/>
                </a:rPr>
                <a:t>Data Store</a:t>
              </a:r>
            </a:p>
          </p:txBody>
        </p:sp>
        <p:sp>
          <p:nvSpPr>
            <p:cNvPr id="31" name="Rectangle 30">
              <a:extLst>
                <a:ext uri="{FF2B5EF4-FFF2-40B4-BE49-F238E27FC236}">
                  <a16:creationId xmlns:a16="http://schemas.microsoft.com/office/drawing/2014/main" id="{565A32E8-6F7D-4B13-95E5-0CE70277E2FF}"/>
                </a:ext>
              </a:extLst>
            </p:cNvPr>
            <p:cNvSpPr/>
            <p:nvPr/>
          </p:nvSpPr>
          <p:spPr>
            <a:xfrm>
              <a:off x="4389408" y="2438366"/>
              <a:ext cx="1259020" cy="1975638"/>
            </a:xfrm>
            <a:prstGeom prst="rect">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Quire Sans" panose="020B0502040400020003" pitchFamily="34" charset="0"/>
                  <a:cs typeface="Quire Sans" panose="020B0502040400020003" pitchFamily="34" charset="0"/>
                </a:rPr>
                <a:t>On-Die</a:t>
              </a:r>
            </a:p>
            <a:p>
              <a:pPr algn="ctr"/>
              <a:r>
                <a:rPr lang="en-US" sz="2400" b="1" dirty="0">
                  <a:solidFill>
                    <a:schemeClr val="accent5">
                      <a:lumMod val="75000"/>
                    </a:schemeClr>
                  </a:solidFill>
                  <a:latin typeface="Quire Sans" panose="020B0502040400020003" pitchFamily="34" charset="0"/>
                  <a:cs typeface="Quire Sans" panose="020B0502040400020003" pitchFamily="34" charset="0"/>
                </a:rPr>
                <a:t>ECC</a:t>
              </a:r>
            </a:p>
          </p:txBody>
        </p:sp>
        <p:sp>
          <p:nvSpPr>
            <p:cNvPr id="35" name="Rectangle 34">
              <a:extLst>
                <a:ext uri="{FF2B5EF4-FFF2-40B4-BE49-F238E27FC236}">
                  <a16:creationId xmlns:a16="http://schemas.microsoft.com/office/drawing/2014/main" id="{61697D0A-6A35-407F-9B10-34C40F2D4C0F}"/>
                </a:ext>
              </a:extLst>
            </p:cNvPr>
            <p:cNvSpPr/>
            <p:nvPr/>
          </p:nvSpPr>
          <p:spPr>
            <a:xfrm>
              <a:off x="466985" y="2438366"/>
              <a:ext cx="1392585" cy="1975638"/>
            </a:xfrm>
            <a:prstGeom prst="rect">
              <a:avLst/>
            </a:prstGeom>
            <a:solidFill>
              <a:schemeClr val="accent1">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Quire Sans" panose="020B0502040400020003" pitchFamily="34" charset="0"/>
                  <a:cs typeface="Quire Sans" panose="020B0502040400020003" pitchFamily="34" charset="0"/>
                </a:rPr>
                <a:t>Profiler</a:t>
              </a:r>
            </a:p>
          </p:txBody>
        </p:sp>
        <p:cxnSp>
          <p:nvCxnSpPr>
            <p:cNvPr id="38" name="Straight Arrow Connector 37">
              <a:extLst>
                <a:ext uri="{FF2B5EF4-FFF2-40B4-BE49-F238E27FC236}">
                  <a16:creationId xmlns:a16="http://schemas.microsoft.com/office/drawing/2014/main" id="{4A6D3A0A-6A79-45D4-9DC1-2D3DD419075F}"/>
                </a:ext>
              </a:extLst>
            </p:cNvPr>
            <p:cNvCxnSpPr>
              <a:cxnSpLocks/>
            </p:cNvCxnSpPr>
            <p:nvPr/>
          </p:nvCxnSpPr>
          <p:spPr>
            <a:xfrm flipH="1">
              <a:off x="5648428" y="4280315"/>
              <a:ext cx="1020792"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8BE19E1-670A-4A18-A28E-C7F85D8ABB6D}"/>
                </a:ext>
              </a:extLst>
            </p:cNvPr>
            <p:cNvCxnSpPr>
              <a:cxnSpLocks/>
            </p:cNvCxnSpPr>
            <p:nvPr/>
          </p:nvCxnSpPr>
          <p:spPr>
            <a:xfrm>
              <a:off x="5648428" y="2699852"/>
              <a:ext cx="1020792"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F6CFCB8C-7439-4421-B6C3-F1A4958276E5}"/>
              </a:ext>
            </a:extLst>
          </p:cNvPr>
          <p:cNvSpPr txBox="1"/>
          <p:nvPr/>
        </p:nvSpPr>
        <p:spPr>
          <a:xfrm>
            <a:off x="-4909" y="5011667"/>
            <a:ext cx="9148909" cy="1267708"/>
          </a:xfrm>
          <a:prstGeom prst="rect">
            <a:avLst/>
          </a:prstGeom>
          <a:solidFill>
            <a:schemeClr val="accent1">
              <a:lumMod val="40000"/>
              <a:lumOff val="60000"/>
            </a:schemeClr>
          </a:solidFill>
          <a:ln w="57150">
            <a:solidFill>
              <a:schemeClr val="accent5">
                <a:lumMod val="75000"/>
              </a:schemeClr>
            </a:solidFill>
          </a:ln>
        </p:spPr>
        <p:txBody>
          <a:bodyPr wrap="square" rtlCol="0" anchor="ctr">
            <a:noAutofit/>
          </a:bodyPr>
          <a:lstStyle/>
          <a:p>
            <a:pPr algn="ctr"/>
            <a:r>
              <a:rPr lang="en-US" sz="3200" b="1" dirty="0"/>
              <a:t>Goal: </a:t>
            </a:r>
            <a:r>
              <a:rPr lang="en-US" sz="3200" b="1" dirty="0">
                <a:solidFill>
                  <a:schemeClr val="accent5">
                    <a:lumMod val="75000"/>
                  </a:schemeClr>
                </a:solidFill>
              </a:rPr>
              <a:t>understand</a:t>
            </a:r>
            <a:r>
              <a:rPr lang="en-US" sz="3200" dirty="0"/>
              <a:t> and </a:t>
            </a:r>
            <a:r>
              <a:rPr lang="en-US" sz="3200" b="1" dirty="0">
                <a:solidFill>
                  <a:schemeClr val="accent5">
                    <a:lumMod val="75000"/>
                  </a:schemeClr>
                </a:solidFill>
              </a:rPr>
              <a:t>address </a:t>
            </a:r>
            <a:r>
              <a:rPr lang="en-US" sz="3200" dirty="0"/>
              <a:t>the challenges </a:t>
            </a:r>
          </a:p>
          <a:p>
            <a:pPr algn="ctr"/>
            <a:r>
              <a:rPr lang="en-US" sz="3200" dirty="0"/>
              <a:t>that on-die ECC introduces for error profiling</a:t>
            </a:r>
            <a:endParaRPr lang="en-US" sz="3200" b="1" dirty="0">
              <a:solidFill>
                <a:schemeClr val="accent5">
                  <a:lumMod val="75000"/>
                </a:schemeClr>
              </a:solidFill>
            </a:endParaRPr>
          </a:p>
        </p:txBody>
      </p:sp>
      <p:grpSp>
        <p:nvGrpSpPr>
          <p:cNvPr id="5" name="Group 4">
            <a:extLst>
              <a:ext uri="{FF2B5EF4-FFF2-40B4-BE49-F238E27FC236}">
                <a16:creationId xmlns:a16="http://schemas.microsoft.com/office/drawing/2014/main" id="{6525D56F-44BC-4F14-9555-C56297412707}"/>
              </a:ext>
            </a:extLst>
          </p:cNvPr>
          <p:cNvGrpSpPr/>
          <p:nvPr/>
        </p:nvGrpSpPr>
        <p:grpSpPr>
          <a:xfrm>
            <a:off x="-50800" y="1706699"/>
            <a:ext cx="5797550" cy="2994032"/>
            <a:chOff x="-50800" y="1508594"/>
            <a:chExt cx="5797550" cy="2994032"/>
          </a:xfrm>
        </p:grpSpPr>
        <p:sp>
          <p:nvSpPr>
            <p:cNvPr id="44" name="Rectangle 43">
              <a:extLst>
                <a:ext uri="{FF2B5EF4-FFF2-40B4-BE49-F238E27FC236}">
                  <a16:creationId xmlns:a16="http://schemas.microsoft.com/office/drawing/2014/main" id="{AD6DEEBF-D4B0-48BA-8DD4-B7254E63C187}"/>
                </a:ext>
              </a:extLst>
            </p:cNvPr>
            <p:cNvSpPr/>
            <p:nvPr/>
          </p:nvSpPr>
          <p:spPr>
            <a:xfrm>
              <a:off x="-50800" y="1508594"/>
              <a:ext cx="4688847" cy="787010"/>
            </a:xfrm>
            <a:prstGeom prst="rect">
              <a:avLst/>
            </a:prstGeom>
          </p:spPr>
          <p:txBody>
            <a:bodyPr wrap="square">
              <a:spAutoFit/>
            </a:bodyPr>
            <a:lstStyle/>
            <a:p>
              <a:pPr algn="ctr">
                <a:lnSpc>
                  <a:spcPct val="80000"/>
                </a:lnSpc>
              </a:pPr>
              <a:r>
                <a:rPr lang="en-US" sz="2800" b="1" i="1" dirty="0">
                  <a:solidFill>
                    <a:srgbClr val="C00000"/>
                  </a:solidFill>
                  <a:latin typeface="Quire Sans" panose="020B0502040400020003" pitchFamily="34" charset="0"/>
                  <a:cs typeface="Quire Sans" panose="020B0502040400020003" pitchFamily="34" charset="0"/>
                </a:rPr>
                <a:t>Q: How does on-die ECC</a:t>
              </a:r>
            </a:p>
            <a:p>
              <a:pPr algn="ctr">
                <a:lnSpc>
                  <a:spcPct val="80000"/>
                </a:lnSpc>
              </a:pPr>
              <a:r>
                <a:rPr lang="en-US" sz="2800" b="1" i="1" dirty="0">
                  <a:solidFill>
                    <a:srgbClr val="C00000"/>
                  </a:solidFill>
                  <a:latin typeface="Quire Sans" panose="020B0502040400020003" pitchFamily="34" charset="0"/>
                  <a:cs typeface="Quire Sans" panose="020B0502040400020003" pitchFamily="34" charset="0"/>
                </a:rPr>
                <a:t>affect error profiling?</a:t>
              </a:r>
            </a:p>
          </p:txBody>
        </p:sp>
        <p:sp>
          <p:nvSpPr>
            <p:cNvPr id="20" name="Rectangle 19">
              <a:extLst>
                <a:ext uri="{FF2B5EF4-FFF2-40B4-BE49-F238E27FC236}">
                  <a16:creationId xmlns:a16="http://schemas.microsoft.com/office/drawing/2014/main" id="{C8390C67-DA29-4C78-A994-C3B1954CD941}"/>
                </a:ext>
              </a:extLst>
            </p:cNvPr>
            <p:cNvSpPr/>
            <p:nvPr/>
          </p:nvSpPr>
          <p:spPr>
            <a:xfrm>
              <a:off x="342900" y="2339910"/>
              <a:ext cx="5403850" cy="2162716"/>
            </a:xfrm>
            <a:prstGeom prst="rect">
              <a:avLst/>
            </a:prstGeom>
            <a:noFill/>
            <a:ln w="762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grpSp>
    </p:spTree>
    <p:extLst>
      <p:ext uri="{BB962C8B-B14F-4D97-AF65-F5344CB8AC3E}">
        <p14:creationId xmlns:p14="http://schemas.microsoft.com/office/powerpoint/2010/main" val="51120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B990-8805-4E53-9FB3-B32E171B2B2A}"/>
              </a:ext>
            </a:extLst>
          </p:cNvPr>
          <p:cNvSpPr>
            <a:spLocks noGrp="1"/>
          </p:cNvSpPr>
          <p:nvPr>
            <p:ph type="title"/>
          </p:nvPr>
        </p:nvSpPr>
        <p:spPr/>
        <p:txBody>
          <a:bodyPr/>
          <a:lstStyle/>
          <a:p>
            <a:r>
              <a:rPr lang="en-US" dirty="0"/>
              <a:t>HARP Outline</a:t>
            </a:r>
          </a:p>
        </p:txBody>
      </p:sp>
      <p:sp>
        <p:nvSpPr>
          <p:cNvPr id="4" name="Slide Number Placeholder 3">
            <a:extLst>
              <a:ext uri="{FF2B5EF4-FFF2-40B4-BE49-F238E27FC236}">
                <a16:creationId xmlns:a16="http://schemas.microsoft.com/office/drawing/2014/main" id="{09FA5D09-35B4-4F1F-8322-11FA2A4C88DA}"/>
              </a:ext>
            </a:extLst>
          </p:cNvPr>
          <p:cNvSpPr>
            <a:spLocks noGrp="1"/>
          </p:cNvSpPr>
          <p:nvPr>
            <p:ph type="sldNum" sz="quarter" idx="12"/>
          </p:nvPr>
        </p:nvSpPr>
        <p:spPr/>
        <p:txBody>
          <a:bodyPr/>
          <a:lstStyle/>
          <a:p>
            <a:fld id="{C19D2B53-EDAE-4B41-B849-8916FA40BCB6}" type="slidenum">
              <a:rPr lang="en-US" smtClean="0"/>
              <a:pPr/>
              <a:t>11</a:t>
            </a:fld>
            <a:endParaRPr lang="en-US" dirty="0"/>
          </a:p>
        </p:txBody>
      </p:sp>
      <p:sp>
        <p:nvSpPr>
          <p:cNvPr id="5" name="Content Placeholder 2">
            <a:extLst>
              <a:ext uri="{FF2B5EF4-FFF2-40B4-BE49-F238E27FC236}">
                <a16:creationId xmlns:a16="http://schemas.microsoft.com/office/drawing/2014/main" id="{BE495E1B-936B-4AF0-B6A6-ED3B4863B6EC}"/>
              </a:ext>
            </a:extLst>
          </p:cNvPr>
          <p:cNvSpPr>
            <a:spLocks noGrp="1"/>
          </p:cNvSpPr>
          <p:nvPr>
            <p:ph idx="1"/>
          </p:nvPr>
        </p:nvSpPr>
        <p:spPr>
          <a:xfrm>
            <a:off x="164241" y="1120928"/>
            <a:ext cx="8815517" cy="5208310"/>
          </a:xfrm>
        </p:spPr>
        <p:txBody>
          <a:bodyPr>
            <a:normAutofit lnSpcReduction="10000"/>
          </a:bodyPr>
          <a:lstStyle/>
          <a:p>
            <a:pPr marL="640080" indent="-640080">
              <a:buFont typeface="+mj-lt"/>
              <a:buAutoNum type="arabicPeriod"/>
            </a:pPr>
            <a:r>
              <a:rPr lang="en-US" sz="3600" dirty="0"/>
              <a:t>Memory Error Mitigation and Profiling</a:t>
            </a:r>
          </a:p>
          <a:p>
            <a:pPr marL="640080" indent="-640080">
              <a:buFont typeface="+mj-lt"/>
              <a:buAutoNum type="arabicPeriod"/>
            </a:pPr>
            <a:endParaRPr lang="en-US" sz="3600" dirty="0"/>
          </a:p>
          <a:p>
            <a:pPr marL="640080" indent="-640080">
              <a:buFont typeface="+mj-lt"/>
              <a:buAutoNum type="arabicPeriod"/>
            </a:pPr>
            <a:r>
              <a:rPr lang="en-US" sz="3600" b="1" dirty="0"/>
              <a:t>On-Die ECC’s Impact on Error Profiling</a:t>
            </a:r>
          </a:p>
          <a:p>
            <a:pPr marL="640080" indent="-640080">
              <a:buFont typeface="+mj-lt"/>
              <a:buAutoNum type="arabicPeriod"/>
            </a:pPr>
            <a:endParaRPr lang="en-US" sz="3600" b="1" dirty="0"/>
          </a:p>
          <a:p>
            <a:pPr marL="640080" indent="-640080">
              <a:buFont typeface="+mj-lt"/>
              <a:buAutoNum type="arabicPeriod"/>
            </a:pPr>
            <a:r>
              <a:rPr lang="en-US" sz="3600" dirty="0"/>
              <a:t>HARP: Practical and Effective Profiling</a:t>
            </a:r>
          </a:p>
          <a:p>
            <a:pPr marL="640080" indent="-640080">
              <a:buFont typeface="+mj-lt"/>
              <a:buAutoNum type="arabicPeriod"/>
            </a:pPr>
            <a:endParaRPr lang="en-US" sz="3600" dirty="0"/>
          </a:p>
          <a:p>
            <a:pPr marL="640080" indent="-640080">
              <a:buFont typeface="+mj-lt"/>
              <a:buAutoNum type="arabicPeriod"/>
            </a:pPr>
            <a:r>
              <a:rPr lang="en-US" sz="3600" dirty="0"/>
              <a:t>Evaluations</a:t>
            </a:r>
          </a:p>
          <a:p>
            <a:pPr marL="640080" indent="-640080">
              <a:buFont typeface="+mj-lt"/>
              <a:buAutoNum type="arabicPeriod"/>
            </a:pPr>
            <a:endParaRPr lang="en-US" sz="3600" dirty="0"/>
          </a:p>
          <a:p>
            <a:pPr marL="640080" indent="-640080">
              <a:buFont typeface="+mj-lt"/>
              <a:buAutoNum type="arabicPeriod"/>
            </a:pPr>
            <a:r>
              <a:rPr lang="en-US" sz="3600" dirty="0"/>
              <a:t>Conclusion and Takeaways</a:t>
            </a:r>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4289597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a:bodyPr>
          <a:lstStyle/>
          <a:p>
            <a:r>
              <a:rPr lang="en-US" dirty="0"/>
              <a:t>Profiling a Memory Chip</a:t>
            </a:r>
          </a:p>
        </p:txBody>
      </p:sp>
      <p:sp>
        <p:nvSpPr>
          <p:cNvPr id="7" name="Content Placeholder 6">
            <a:extLst>
              <a:ext uri="{FF2B5EF4-FFF2-40B4-BE49-F238E27FC236}">
                <a16:creationId xmlns:a16="http://schemas.microsoft.com/office/drawing/2014/main" id="{78FE383A-A0AC-4BD8-964A-8860C732BBE6}"/>
              </a:ext>
            </a:extLst>
          </p:cNvPr>
          <p:cNvSpPr>
            <a:spLocks noGrp="1"/>
          </p:cNvSpPr>
          <p:nvPr>
            <p:ph idx="1"/>
          </p:nvPr>
        </p:nvSpPr>
        <p:spPr>
          <a:xfrm>
            <a:off x="155488" y="907382"/>
            <a:ext cx="8815517" cy="583097"/>
          </a:xfrm>
        </p:spPr>
        <p:txBody>
          <a:bodyPr/>
          <a:lstStyle/>
          <a:p>
            <a:r>
              <a:rPr lang="en-US" b="1" dirty="0">
                <a:solidFill>
                  <a:schemeClr val="accent6">
                    <a:lumMod val="75000"/>
                  </a:schemeClr>
                </a:solidFill>
              </a:rPr>
              <a:t>Profiler’s goal:</a:t>
            </a:r>
            <a:r>
              <a:rPr lang="en-US" dirty="0">
                <a:solidFill>
                  <a:schemeClr val="accent6">
                    <a:lumMod val="75000"/>
                  </a:schemeClr>
                </a:solidFill>
              </a:rPr>
              <a:t> </a:t>
            </a:r>
            <a:r>
              <a:rPr lang="en-US" dirty="0"/>
              <a:t>identify all bits that are </a:t>
            </a:r>
            <a:r>
              <a:rPr lang="en-US" b="1" dirty="0">
                <a:solidFill>
                  <a:schemeClr val="accent6">
                    <a:lumMod val="75000"/>
                  </a:schemeClr>
                </a:solidFill>
              </a:rPr>
              <a:t>at risk of error</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12</a:t>
            </a:fld>
            <a:endParaRPr lang="en-US"/>
          </a:p>
        </p:txBody>
      </p:sp>
      <p:grpSp>
        <p:nvGrpSpPr>
          <p:cNvPr id="3" name="Group 2">
            <a:extLst>
              <a:ext uri="{FF2B5EF4-FFF2-40B4-BE49-F238E27FC236}">
                <a16:creationId xmlns:a16="http://schemas.microsoft.com/office/drawing/2014/main" id="{793432A6-A94E-4C9A-A533-5A4E826E1914}"/>
              </a:ext>
            </a:extLst>
          </p:cNvPr>
          <p:cNvGrpSpPr/>
          <p:nvPr/>
        </p:nvGrpSpPr>
        <p:grpSpPr>
          <a:xfrm>
            <a:off x="585117" y="2021358"/>
            <a:ext cx="3614146" cy="3851340"/>
            <a:chOff x="585117" y="2021358"/>
            <a:chExt cx="3614146" cy="3851340"/>
          </a:xfrm>
        </p:grpSpPr>
        <p:grpSp>
          <p:nvGrpSpPr>
            <p:cNvPr id="59" name="Group 58">
              <a:extLst>
                <a:ext uri="{FF2B5EF4-FFF2-40B4-BE49-F238E27FC236}">
                  <a16:creationId xmlns:a16="http://schemas.microsoft.com/office/drawing/2014/main" id="{2FA9FABA-DE02-4442-9C28-AA92B7BF9AE5}"/>
                </a:ext>
              </a:extLst>
            </p:cNvPr>
            <p:cNvGrpSpPr/>
            <p:nvPr/>
          </p:nvGrpSpPr>
          <p:grpSpPr>
            <a:xfrm>
              <a:off x="585117" y="2021358"/>
              <a:ext cx="3614146" cy="3008401"/>
              <a:chOff x="5795077" y="2010226"/>
              <a:chExt cx="3614146" cy="3008401"/>
            </a:xfrm>
          </p:grpSpPr>
          <p:sp>
            <p:nvSpPr>
              <p:cNvPr id="60" name="Rectangle 59">
                <a:extLst>
                  <a:ext uri="{FF2B5EF4-FFF2-40B4-BE49-F238E27FC236}">
                    <a16:creationId xmlns:a16="http://schemas.microsoft.com/office/drawing/2014/main" id="{D7A852F8-5F93-4669-A2FB-039FF8973EB1}"/>
                  </a:ext>
                </a:extLst>
              </p:cNvPr>
              <p:cNvSpPr/>
              <p:nvPr/>
            </p:nvSpPr>
            <p:spPr>
              <a:xfrm>
                <a:off x="6152594" y="2010226"/>
                <a:ext cx="2899116" cy="3008401"/>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61" name="Rectangle 60">
                <a:extLst>
                  <a:ext uri="{FF2B5EF4-FFF2-40B4-BE49-F238E27FC236}">
                    <a16:creationId xmlns:a16="http://schemas.microsoft.com/office/drawing/2014/main" id="{2783DADE-6E35-449C-9846-BE4ECACD670E}"/>
                  </a:ext>
                </a:extLst>
              </p:cNvPr>
              <p:cNvSpPr/>
              <p:nvPr/>
            </p:nvSpPr>
            <p:spPr>
              <a:xfrm>
                <a:off x="5795077" y="2040086"/>
                <a:ext cx="3614146" cy="830997"/>
              </a:xfrm>
              <a:prstGeom prst="rect">
                <a:avLst/>
              </a:prstGeom>
            </p:spPr>
            <p:txBody>
              <a:bodyPr wrap="square">
                <a:spAutoFit/>
              </a:bodyPr>
              <a:lstStyle/>
              <a:p>
                <a:pPr algn="ctr"/>
                <a:r>
                  <a:rPr lang="en-US" sz="2800" b="1" dirty="0">
                    <a:latin typeface="Quire Sans" panose="020B0502040400020003" pitchFamily="34" charset="0"/>
                    <a:cs typeface="Quire Sans" panose="020B0502040400020003" pitchFamily="34" charset="0"/>
                  </a:rPr>
                  <a:t>Memory Chip</a:t>
                </a:r>
              </a:p>
              <a:p>
                <a:pPr algn="ctr"/>
                <a:r>
                  <a:rPr lang="en-US" sz="2000" b="1" i="1" dirty="0">
                    <a:solidFill>
                      <a:schemeClr val="tx1">
                        <a:lumMod val="50000"/>
                        <a:lumOff val="50000"/>
                      </a:schemeClr>
                    </a:solidFill>
                    <a:latin typeface="Quire Sans" panose="020B0502040400020003" pitchFamily="34" charset="0"/>
                    <a:cs typeface="Quire Sans" panose="020B0502040400020003" pitchFamily="34" charset="0"/>
                  </a:rPr>
                  <a:t>(Without On-Die ECC)</a:t>
                </a:r>
              </a:p>
            </p:txBody>
          </p:sp>
          <p:sp>
            <p:nvSpPr>
              <p:cNvPr id="62" name="Rectangle 61">
                <a:extLst>
                  <a:ext uri="{FF2B5EF4-FFF2-40B4-BE49-F238E27FC236}">
                    <a16:creationId xmlns:a16="http://schemas.microsoft.com/office/drawing/2014/main" id="{02E5912D-E912-4E77-AA99-46EB288846A5}"/>
                  </a:ext>
                </a:extLst>
              </p:cNvPr>
              <p:cNvSpPr/>
              <p:nvPr/>
            </p:nvSpPr>
            <p:spPr>
              <a:xfrm>
                <a:off x="6374841" y="3484160"/>
                <a:ext cx="2454620" cy="748212"/>
              </a:xfrm>
              <a:prstGeom prst="rect">
                <a:avLst/>
              </a:prstGeom>
              <a:solidFill>
                <a:schemeClr val="accent1">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Quire Sans" panose="020B0502040400020003" pitchFamily="34" charset="0"/>
                    <a:cs typeface="Quire Sans" panose="020B0502040400020003" pitchFamily="34" charset="0"/>
                  </a:rPr>
                  <a:t>Data Store</a:t>
                </a:r>
              </a:p>
            </p:txBody>
          </p:sp>
        </p:grpSp>
        <p:cxnSp>
          <p:nvCxnSpPr>
            <p:cNvPr id="63" name="Straight Arrow Connector 62">
              <a:extLst>
                <a:ext uri="{FF2B5EF4-FFF2-40B4-BE49-F238E27FC236}">
                  <a16:creationId xmlns:a16="http://schemas.microsoft.com/office/drawing/2014/main" id="{7922925A-E5BE-4518-8261-5725B5D88990}"/>
                </a:ext>
              </a:extLst>
            </p:cNvPr>
            <p:cNvCxnSpPr>
              <a:cxnSpLocks/>
              <a:stCxn id="62" idx="2"/>
              <a:endCxn id="71" idx="0"/>
            </p:cNvCxnSpPr>
            <p:nvPr/>
          </p:nvCxnSpPr>
          <p:spPr>
            <a:xfrm flipH="1">
              <a:off x="2392190" y="4243504"/>
              <a:ext cx="1" cy="1167529"/>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A3152697-AB8E-4FB6-AD5A-A33508C482C0}"/>
                </a:ext>
              </a:extLst>
            </p:cNvPr>
            <p:cNvSpPr/>
            <p:nvPr/>
          </p:nvSpPr>
          <p:spPr>
            <a:xfrm>
              <a:off x="1405308" y="5411033"/>
              <a:ext cx="1973764" cy="461665"/>
            </a:xfrm>
            <a:prstGeom prst="rect">
              <a:avLst/>
            </a:prstGeom>
          </p:spPr>
          <p:txBody>
            <a:bodyPr wrap="square">
              <a:spAutoFit/>
            </a:bodyPr>
            <a:lstStyle/>
            <a:p>
              <a:pPr algn="ctr"/>
              <a:r>
                <a:rPr lang="en-US" sz="2400" i="1" dirty="0">
                  <a:latin typeface="Quire Sans" panose="020B0502040400020003" pitchFamily="34" charset="0"/>
                  <a:cs typeface="Quire Sans" panose="020B0502040400020003" pitchFamily="34" charset="0"/>
                </a:rPr>
                <a:t>raw data</a:t>
              </a:r>
            </a:p>
          </p:txBody>
        </p:sp>
      </p:grpSp>
      <p:grpSp>
        <p:nvGrpSpPr>
          <p:cNvPr id="5" name="Group 4">
            <a:extLst>
              <a:ext uri="{FF2B5EF4-FFF2-40B4-BE49-F238E27FC236}">
                <a16:creationId xmlns:a16="http://schemas.microsoft.com/office/drawing/2014/main" id="{37B12304-6696-42FB-AD1F-6FDD59737F46}"/>
              </a:ext>
            </a:extLst>
          </p:cNvPr>
          <p:cNvGrpSpPr/>
          <p:nvPr/>
        </p:nvGrpSpPr>
        <p:grpSpPr>
          <a:xfrm>
            <a:off x="5004717" y="2021359"/>
            <a:ext cx="3614146" cy="3819978"/>
            <a:chOff x="5004717" y="2021359"/>
            <a:chExt cx="3614146" cy="3819978"/>
          </a:xfrm>
        </p:grpSpPr>
        <p:grpSp>
          <p:nvGrpSpPr>
            <p:cNvPr id="65" name="Group 64">
              <a:extLst>
                <a:ext uri="{FF2B5EF4-FFF2-40B4-BE49-F238E27FC236}">
                  <a16:creationId xmlns:a16="http://schemas.microsoft.com/office/drawing/2014/main" id="{AAD7DC96-2EDC-4402-B763-7AC1408E4797}"/>
                </a:ext>
              </a:extLst>
            </p:cNvPr>
            <p:cNvGrpSpPr/>
            <p:nvPr/>
          </p:nvGrpSpPr>
          <p:grpSpPr>
            <a:xfrm>
              <a:off x="5004717" y="2021359"/>
              <a:ext cx="3614146" cy="3013662"/>
              <a:chOff x="5795077" y="2004967"/>
              <a:chExt cx="3614146" cy="3013662"/>
            </a:xfrm>
          </p:grpSpPr>
          <p:sp>
            <p:nvSpPr>
              <p:cNvPr id="66" name="Rectangle 65">
                <a:extLst>
                  <a:ext uri="{FF2B5EF4-FFF2-40B4-BE49-F238E27FC236}">
                    <a16:creationId xmlns:a16="http://schemas.microsoft.com/office/drawing/2014/main" id="{11959352-2BF6-484A-B2BB-F8BB7744C60D}"/>
                  </a:ext>
                </a:extLst>
              </p:cNvPr>
              <p:cNvSpPr/>
              <p:nvPr/>
            </p:nvSpPr>
            <p:spPr>
              <a:xfrm>
                <a:off x="6139897" y="2004967"/>
                <a:ext cx="2924510" cy="3013662"/>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67" name="Rectangle 66">
                <a:extLst>
                  <a:ext uri="{FF2B5EF4-FFF2-40B4-BE49-F238E27FC236}">
                    <a16:creationId xmlns:a16="http://schemas.microsoft.com/office/drawing/2014/main" id="{684531C7-36B5-4EAA-B967-0F97E0C9DC6E}"/>
                  </a:ext>
                </a:extLst>
              </p:cNvPr>
              <p:cNvSpPr/>
              <p:nvPr/>
            </p:nvSpPr>
            <p:spPr>
              <a:xfrm>
                <a:off x="5795077" y="2011550"/>
                <a:ext cx="3614146" cy="830997"/>
              </a:xfrm>
              <a:prstGeom prst="rect">
                <a:avLst/>
              </a:prstGeom>
            </p:spPr>
            <p:txBody>
              <a:bodyPr wrap="square">
                <a:spAutoFit/>
              </a:bodyPr>
              <a:lstStyle/>
              <a:p>
                <a:pPr algn="ctr"/>
                <a:r>
                  <a:rPr lang="en-US" sz="2800" b="1" dirty="0">
                    <a:latin typeface="Quire Sans" panose="020B0502040400020003" pitchFamily="34" charset="0"/>
                    <a:cs typeface="Quire Sans" panose="020B0502040400020003" pitchFamily="34" charset="0"/>
                  </a:rPr>
                  <a:t>Memory Chip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lumMod val="50000"/>
                        <a:lumOff val="50000"/>
                      </a:prstClr>
                    </a:solidFill>
                    <a:effectLst/>
                    <a:uLnTx/>
                    <a:uFillTx/>
                    <a:latin typeface="Quire Sans" panose="020B0502040400020003" pitchFamily="34" charset="0"/>
                    <a:ea typeface="+mn-ea"/>
                    <a:cs typeface="Quire Sans" panose="020B0502040400020003" pitchFamily="34" charset="0"/>
                  </a:rPr>
                  <a:t>(With On-Die ECC)</a:t>
                </a:r>
              </a:p>
            </p:txBody>
          </p:sp>
          <p:sp>
            <p:nvSpPr>
              <p:cNvPr id="68" name="Rectangle 67">
                <a:extLst>
                  <a:ext uri="{FF2B5EF4-FFF2-40B4-BE49-F238E27FC236}">
                    <a16:creationId xmlns:a16="http://schemas.microsoft.com/office/drawing/2014/main" id="{A95D93A3-3D37-4AD8-B728-D6689D7BE1E2}"/>
                  </a:ext>
                </a:extLst>
              </p:cNvPr>
              <p:cNvSpPr/>
              <p:nvPr/>
            </p:nvSpPr>
            <p:spPr>
              <a:xfrm>
                <a:off x="6374841" y="2955998"/>
                <a:ext cx="2454620" cy="748212"/>
              </a:xfrm>
              <a:prstGeom prst="rect">
                <a:avLst/>
              </a:prstGeom>
              <a:solidFill>
                <a:schemeClr val="accent1">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Quire Sans" panose="020B0502040400020003" pitchFamily="34" charset="0"/>
                    <a:cs typeface="Quire Sans" panose="020B0502040400020003" pitchFamily="34" charset="0"/>
                  </a:rPr>
                  <a:t>Data Store</a:t>
                </a:r>
              </a:p>
            </p:txBody>
          </p:sp>
          <p:sp>
            <p:nvSpPr>
              <p:cNvPr id="69" name="Rectangle 68">
                <a:extLst>
                  <a:ext uri="{FF2B5EF4-FFF2-40B4-BE49-F238E27FC236}">
                    <a16:creationId xmlns:a16="http://schemas.microsoft.com/office/drawing/2014/main" id="{BF3B7F95-C3C2-4E28-9055-8310D58D5213}"/>
                  </a:ext>
                </a:extLst>
              </p:cNvPr>
              <p:cNvSpPr/>
              <p:nvPr/>
            </p:nvSpPr>
            <p:spPr>
              <a:xfrm>
                <a:off x="6374841" y="4255576"/>
                <a:ext cx="2454620" cy="451232"/>
              </a:xfrm>
              <a:prstGeom prst="rect">
                <a:avLst/>
              </a:prstGeom>
              <a:solidFill>
                <a:schemeClr val="accent2">
                  <a:lumMod val="20000"/>
                  <a:lumOff val="8000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Quire Sans" panose="020B0502040400020003" pitchFamily="34" charset="0"/>
                    <a:cs typeface="Quire Sans" panose="020B0502040400020003" pitchFamily="34" charset="0"/>
                  </a:rPr>
                  <a:t>On-Die ECC</a:t>
                </a:r>
              </a:p>
            </p:txBody>
          </p:sp>
        </p:grpSp>
        <p:cxnSp>
          <p:nvCxnSpPr>
            <p:cNvPr id="72" name="Straight Arrow Connector 71">
              <a:extLst>
                <a:ext uri="{FF2B5EF4-FFF2-40B4-BE49-F238E27FC236}">
                  <a16:creationId xmlns:a16="http://schemas.microsoft.com/office/drawing/2014/main" id="{D188ACCC-7728-4EE0-B22D-AC8D95FE22C3}"/>
                </a:ext>
              </a:extLst>
            </p:cNvPr>
            <p:cNvCxnSpPr>
              <a:cxnSpLocks/>
              <a:stCxn id="69" idx="2"/>
              <a:endCxn id="104" idx="0"/>
            </p:cNvCxnSpPr>
            <p:nvPr/>
          </p:nvCxnSpPr>
          <p:spPr>
            <a:xfrm>
              <a:off x="6811791" y="4723200"/>
              <a:ext cx="16347" cy="644321"/>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1F1364C-A0F2-4765-8C05-356002778A87}"/>
                </a:ext>
              </a:extLst>
            </p:cNvPr>
            <p:cNvCxnSpPr>
              <a:cxnSpLocks/>
            </p:cNvCxnSpPr>
            <p:nvPr/>
          </p:nvCxnSpPr>
          <p:spPr>
            <a:xfrm>
              <a:off x="6811791" y="3735787"/>
              <a:ext cx="0" cy="541612"/>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B698E89B-5DF1-4D14-967C-EC6D7EF2DF25}"/>
                </a:ext>
              </a:extLst>
            </p:cNvPr>
            <p:cNvSpPr/>
            <p:nvPr/>
          </p:nvSpPr>
          <p:spPr>
            <a:xfrm>
              <a:off x="5295900" y="5379672"/>
              <a:ext cx="3064476" cy="461665"/>
            </a:xfrm>
            <a:prstGeom prst="rect">
              <a:avLst/>
            </a:prstGeom>
          </p:spPr>
          <p:txBody>
            <a:bodyPr wrap="square">
              <a:spAutoFit/>
            </a:bodyPr>
            <a:lstStyle/>
            <a:p>
              <a:pPr algn="ctr"/>
              <a:r>
                <a:rPr lang="en-US" sz="2400" i="1" dirty="0">
                  <a:latin typeface="Quire Sans" panose="020B0502040400020003" pitchFamily="34" charset="0"/>
                  <a:cs typeface="Quire Sans" panose="020B0502040400020003" pitchFamily="34" charset="0"/>
                </a:rPr>
                <a:t>post-correction data</a:t>
              </a:r>
            </a:p>
          </p:txBody>
        </p:sp>
        <p:sp>
          <p:nvSpPr>
            <p:cNvPr id="95" name="Rectangle 94">
              <a:extLst>
                <a:ext uri="{FF2B5EF4-FFF2-40B4-BE49-F238E27FC236}">
                  <a16:creationId xmlns:a16="http://schemas.microsoft.com/office/drawing/2014/main" id="{F40CCAF1-7152-40BA-B10E-C42D89101FF4}"/>
                </a:ext>
              </a:extLst>
            </p:cNvPr>
            <p:cNvSpPr/>
            <p:nvPr/>
          </p:nvSpPr>
          <p:spPr>
            <a:xfrm>
              <a:off x="6876450" y="3753224"/>
              <a:ext cx="1332938" cy="461665"/>
            </a:xfrm>
            <a:prstGeom prst="rect">
              <a:avLst/>
            </a:prstGeom>
          </p:spPr>
          <p:txBody>
            <a:bodyPr wrap="square">
              <a:spAutoFit/>
            </a:bodyPr>
            <a:lstStyle/>
            <a:p>
              <a:pPr algn="ctr"/>
              <a:r>
                <a:rPr lang="en-US" sz="2400" i="1" dirty="0">
                  <a:latin typeface="Quire Sans" panose="020B0502040400020003" pitchFamily="34" charset="0"/>
                  <a:cs typeface="Quire Sans" panose="020B0502040400020003" pitchFamily="34" charset="0"/>
                </a:rPr>
                <a:t>raw data</a:t>
              </a:r>
            </a:p>
          </p:txBody>
        </p:sp>
      </p:grpSp>
      <p:grpSp>
        <p:nvGrpSpPr>
          <p:cNvPr id="96" name="Group 95">
            <a:extLst>
              <a:ext uri="{FF2B5EF4-FFF2-40B4-BE49-F238E27FC236}">
                <a16:creationId xmlns:a16="http://schemas.microsoft.com/office/drawing/2014/main" id="{C94F8922-4D84-4EAB-8798-29A613F220EA}"/>
              </a:ext>
            </a:extLst>
          </p:cNvPr>
          <p:cNvGrpSpPr/>
          <p:nvPr/>
        </p:nvGrpSpPr>
        <p:grpSpPr>
          <a:xfrm>
            <a:off x="1702966" y="5341301"/>
            <a:ext cx="6536782" cy="1468162"/>
            <a:chOff x="921155" y="4767876"/>
            <a:chExt cx="6536782" cy="1468162"/>
          </a:xfrm>
        </p:grpSpPr>
        <p:sp>
          <p:nvSpPr>
            <p:cNvPr id="100" name="Rectangle 99">
              <a:extLst>
                <a:ext uri="{FF2B5EF4-FFF2-40B4-BE49-F238E27FC236}">
                  <a16:creationId xmlns:a16="http://schemas.microsoft.com/office/drawing/2014/main" id="{C27AEF90-5721-4CCF-A4CE-7D954FE9FBFD}"/>
                </a:ext>
              </a:extLst>
            </p:cNvPr>
            <p:cNvSpPr/>
            <p:nvPr/>
          </p:nvSpPr>
          <p:spPr>
            <a:xfrm>
              <a:off x="1768990" y="5412124"/>
              <a:ext cx="4042398" cy="82391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pPr>
              <a:r>
                <a:rPr lang="en-US" sz="2800" dirty="0">
                  <a:solidFill>
                    <a:schemeClr val="tx1"/>
                  </a:solidFill>
                  <a:latin typeface="Quire Sans" panose="020B0502040400020003" pitchFamily="34" charset="0"/>
                  <a:ea typeface="Verdana" panose="020B0604030504040204" pitchFamily="34" charset="0"/>
                  <a:cs typeface="Quire Sans" panose="020B0502040400020003" pitchFamily="34" charset="0"/>
                </a:rPr>
                <a:t>Profiler marks the </a:t>
              </a:r>
              <a:r>
                <a:rPr lang="en-US" sz="2800" b="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rPr>
                <a:t>bits </a:t>
              </a:r>
            </a:p>
            <a:p>
              <a:pPr algn="ctr" defTabSz="685766">
                <a:lnSpc>
                  <a:spcPct val="90000"/>
                </a:lnSpc>
              </a:pPr>
              <a:r>
                <a:rPr lang="en-US" sz="2800" dirty="0">
                  <a:solidFill>
                    <a:schemeClr val="tx1"/>
                  </a:solidFill>
                  <a:latin typeface="Quire Sans" panose="020B0502040400020003" pitchFamily="34" charset="0"/>
                  <a:ea typeface="Verdana" panose="020B0604030504040204" pitchFamily="34" charset="0"/>
                  <a:cs typeface="Quire Sans" panose="020B0502040400020003" pitchFamily="34" charset="0"/>
                </a:rPr>
                <a:t>that are observed to fail</a:t>
              </a:r>
              <a:endParaRPr lang="en-US" sz="2000" i="1" dirty="0">
                <a:solidFill>
                  <a:schemeClr val="tx1"/>
                </a:solidFill>
                <a:latin typeface="Quire Sans" panose="020B0502040400020003" pitchFamily="34" charset="0"/>
                <a:ea typeface="Verdana" panose="020B0604030504040204" pitchFamily="34" charset="0"/>
                <a:cs typeface="Quire Sans" panose="020B0502040400020003" pitchFamily="34" charset="0"/>
              </a:endParaRPr>
            </a:p>
          </p:txBody>
        </p:sp>
        <p:grpSp>
          <p:nvGrpSpPr>
            <p:cNvPr id="101" name="Group 100">
              <a:extLst>
                <a:ext uri="{FF2B5EF4-FFF2-40B4-BE49-F238E27FC236}">
                  <a16:creationId xmlns:a16="http://schemas.microsoft.com/office/drawing/2014/main" id="{C48DB577-9999-465A-94EE-6E8A083F7B62}"/>
                </a:ext>
              </a:extLst>
            </p:cNvPr>
            <p:cNvGrpSpPr/>
            <p:nvPr/>
          </p:nvGrpSpPr>
          <p:grpSpPr>
            <a:xfrm>
              <a:off x="921155" y="4767876"/>
              <a:ext cx="6536782" cy="919645"/>
              <a:chOff x="941346" y="1625004"/>
              <a:chExt cx="6536782" cy="919645"/>
            </a:xfrm>
          </p:grpSpPr>
          <p:sp>
            <p:nvSpPr>
              <p:cNvPr id="102" name="Rectangle: Rounded Corners 101">
                <a:extLst>
                  <a:ext uri="{FF2B5EF4-FFF2-40B4-BE49-F238E27FC236}">
                    <a16:creationId xmlns:a16="http://schemas.microsoft.com/office/drawing/2014/main" id="{3DC8340A-CB63-40EE-A103-C54C1C61C31C}"/>
                  </a:ext>
                </a:extLst>
              </p:cNvPr>
              <p:cNvSpPr/>
              <p:nvPr/>
            </p:nvSpPr>
            <p:spPr>
              <a:xfrm>
                <a:off x="941346" y="1625004"/>
                <a:ext cx="1409350" cy="589878"/>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cxnSp>
            <p:nvCxnSpPr>
              <p:cNvPr id="103" name="Straight Arrow Connector 102">
                <a:extLst>
                  <a:ext uri="{FF2B5EF4-FFF2-40B4-BE49-F238E27FC236}">
                    <a16:creationId xmlns:a16="http://schemas.microsoft.com/office/drawing/2014/main" id="{68F9B8A3-49DB-4A6D-B40E-6ECB549EB02C}"/>
                  </a:ext>
                </a:extLst>
              </p:cNvPr>
              <p:cNvCxnSpPr>
                <a:cxnSpLocks/>
              </p:cNvCxnSpPr>
              <p:nvPr/>
            </p:nvCxnSpPr>
            <p:spPr>
              <a:xfrm flipH="1" flipV="1">
                <a:off x="1700614" y="2243777"/>
                <a:ext cx="273844" cy="248345"/>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4" name="Rectangle: Rounded Corners 103">
                <a:extLst>
                  <a:ext uri="{FF2B5EF4-FFF2-40B4-BE49-F238E27FC236}">
                    <a16:creationId xmlns:a16="http://schemas.microsoft.com/office/drawing/2014/main" id="{95B75F31-35BC-44FC-A98F-EDC9191322D8}"/>
                  </a:ext>
                </a:extLst>
              </p:cNvPr>
              <p:cNvSpPr/>
              <p:nvPr/>
            </p:nvSpPr>
            <p:spPr>
              <a:xfrm>
                <a:off x="4654908" y="1651224"/>
                <a:ext cx="2823220" cy="548296"/>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cxnSp>
            <p:nvCxnSpPr>
              <p:cNvPr id="105" name="Straight Arrow Connector 104">
                <a:extLst>
                  <a:ext uri="{FF2B5EF4-FFF2-40B4-BE49-F238E27FC236}">
                    <a16:creationId xmlns:a16="http://schemas.microsoft.com/office/drawing/2014/main" id="{69958371-E52A-439C-BE34-2C2A0CCD03F8}"/>
                  </a:ext>
                </a:extLst>
              </p:cNvPr>
              <p:cNvCxnSpPr>
                <a:cxnSpLocks/>
              </p:cNvCxnSpPr>
              <p:nvPr/>
            </p:nvCxnSpPr>
            <p:spPr>
              <a:xfrm flipV="1">
                <a:off x="5646303" y="2233534"/>
                <a:ext cx="283382" cy="311115"/>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21" name="Group 120">
            <a:extLst>
              <a:ext uri="{FF2B5EF4-FFF2-40B4-BE49-F238E27FC236}">
                <a16:creationId xmlns:a16="http://schemas.microsoft.com/office/drawing/2014/main" id="{5BBE08BB-9A56-416D-9675-1FC2775B44CE}"/>
              </a:ext>
            </a:extLst>
          </p:cNvPr>
          <p:cNvGrpSpPr/>
          <p:nvPr/>
        </p:nvGrpSpPr>
        <p:grpSpPr>
          <a:xfrm>
            <a:off x="741280" y="1478588"/>
            <a:ext cx="8131316" cy="2925632"/>
            <a:chOff x="302654" y="1515608"/>
            <a:chExt cx="8131316" cy="2925632"/>
          </a:xfrm>
        </p:grpSpPr>
        <p:sp>
          <p:nvSpPr>
            <p:cNvPr id="122" name="Rectangle 121">
              <a:extLst>
                <a:ext uri="{FF2B5EF4-FFF2-40B4-BE49-F238E27FC236}">
                  <a16:creationId xmlns:a16="http://schemas.microsoft.com/office/drawing/2014/main" id="{150CFECD-02E1-40B5-8C8C-07325038F04F}"/>
                </a:ext>
              </a:extLst>
            </p:cNvPr>
            <p:cNvSpPr/>
            <p:nvPr/>
          </p:nvSpPr>
          <p:spPr>
            <a:xfrm>
              <a:off x="302654" y="1515608"/>
              <a:ext cx="8131316" cy="46536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spcBef>
                  <a:spcPts val="750"/>
                </a:spcBef>
              </a:pPr>
              <a:r>
                <a:rPr lang="en-US" sz="2800" dirty="0">
                  <a:solidFill>
                    <a:schemeClr val="tx1"/>
                  </a:solidFill>
                  <a:latin typeface="Quire Sans" panose="020B0502040400020003" pitchFamily="34" charset="0"/>
                  <a:ea typeface="Verdana" panose="020B0604030504040204" pitchFamily="34" charset="0"/>
                  <a:cs typeface="Quire Sans" panose="020B0502040400020003" pitchFamily="34" charset="0"/>
                </a:rPr>
                <a:t>Profiler </a:t>
              </a:r>
              <a:r>
                <a:rPr lang="en-US" sz="2800" b="1" dirty="0">
                  <a:solidFill>
                    <a:srgbClr val="C00000"/>
                  </a:solidFill>
                  <a:latin typeface="Quire Sans" panose="020B0502040400020003" pitchFamily="34" charset="0"/>
                  <a:ea typeface="Verdana" panose="020B0604030504040204" pitchFamily="34" charset="0"/>
                  <a:cs typeface="Quire Sans" panose="020B0502040400020003" pitchFamily="34" charset="0"/>
                </a:rPr>
                <a:t>cannot see</a:t>
              </a:r>
              <a:r>
                <a:rPr lang="en-US" sz="2800" dirty="0">
                  <a:solidFill>
                    <a:schemeClr val="tx1"/>
                  </a:solidFill>
                  <a:latin typeface="Quire Sans" panose="020B0502040400020003" pitchFamily="34" charset="0"/>
                  <a:ea typeface="Verdana" panose="020B0604030504040204" pitchFamily="34" charset="0"/>
                  <a:cs typeface="Quire Sans" panose="020B0502040400020003" pitchFamily="34" charset="0"/>
                </a:rPr>
                <a:t> into the memory</a:t>
              </a:r>
              <a:endParaRPr lang="en-US" sz="2000" i="1" dirty="0">
                <a:solidFill>
                  <a:schemeClr val="tx1"/>
                </a:solidFill>
                <a:latin typeface="Quire Sans" panose="020B0502040400020003" pitchFamily="34" charset="0"/>
                <a:ea typeface="Verdana" panose="020B0604030504040204" pitchFamily="34" charset="0"/>
                <a:cs typeface="Quire Sans" panose="020B0502040400020003" pitchFamily="34" charset="0"/>
              </a:endParaRPr>
            </a:p>
          </p:txBody>
        </p:sp>
        <p:grpSp>
          <p:nvGrpSpPr>
            <p:cNvPr id="123" name="Group 122">
              <a:extLst>
                <a:ext uri="{FF2B5EF4-FFF2-40B4-BE49-F238E27FC236}">
                  <a16:creationId xmlns:a16="http://schemas.microsoft.com/office/drawing/2014/main" id="{EE110229-ADFB-4A20-948E-966B93A8D20B}"/>
                </a:ext>
              </a:extLst>
            </p:cNvPr>
            <p:cNvGrpSpPr/>
            <p:nvPr/>
          </p:nvGrpSpPr>
          <p:grpSpPr>
            <a:xfrm>
              <a:off x="582314" y="2038964"/>
              <a:ext cx="7180426" cy="2402276"/>
              <a:chOff x="307588" y="876882"/>
              <a:chExt cx="7180426" cy="2402276"/>
            </a:xfrm>
          </p:grpSpPr>
          <p:sp>
            <p:nvSpPr>
              <p:cNvPr id="124" name="Rectangle: Rounded Corners 123">
                <a:extLst>
                  <a:ext uri="{FF2B5EF4-FFF2-40B4-BE49-F238E27FC236}">
                    <a16:creationId xmlns:a16="http://schemas.microsoft.com/office/drawing/2014/main" id="{020F744A-76DF-4EDB-ABA8-2628A75C1545}"/>
                  </a:ext>
                </a:extLst>
              </p:cNvPr>
              <p:cNvSpPr/>
              <p:nvPr/>
            </p:nvSpPr>
            <p:spPr>
              <a:xfrm>
                <a:off x="307588" y="2221712"/>
                <a:ext cx="2745717" cy="1057446"/>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cxnSp>
            <p:nvCxnSpPr>
              <p:cNvPr id="125" name="Straight Arrow Connector 124">
                <a:extLst>
                  <a:ext uri="{FF2B5EF4-FFF2-40B4-BE49-F238E27FC236}">
                    <a16:creationId xmlns:a16="http://schemas.microsoft.com/office/drawing/2014/main" id="{62588220-37C2-45A3-9D5E-C2D472188FCF}"/>
                  </a:ext>
                </a:extLst>
              </p:cNvPr>
              <p:cNvCxnSpPr>
                <a:cxnSpLocks/>
              </p:cNvCxnSpPr>
              <p:nvPr/>
            </p:nvCxnSpPr>
            <p:spPr>
              <a:xfrm flipH="1">
                <a:off x="2906149" y="876882"/>
                <a:ext cx="689635" cy="129482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6" name="Rectangle: Rounded Corners 125">
                <a:extLst>
                  <a:ext uri="{FF2B5EF4-FFF2-40B4-BE49-F238E27FC236}">
                    <a16:creationId xmlns:a16="http://schemas.microsoft.com/office/drawing/2014/main" id="{E77597B1-46C1-4E51-9664-7ECEE0E3B767}"/>
                  </a:ext>
                </a:extLst>
              </p:cNvPr>
              <p:cNvSpPr/>
              <p:nvPr/>
            </p:nvSpPr>
            <p:spPr>
              <a:xfrm>
                <a:off x="4703176" y="1695216"/>
                <a:ext cx="2784838" cy="1038269"/>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cxnSp>
            <p:nvCxnSpPr>
              <p:cNvPr id="127" name="Straight Arrow Connector 126">
                <a:extLst>
                  <a:ext uri="{FF2B5EF4-FFF2-40B4-BE49-F238E27FC236}">
                    <a16:creationId xmlns:a16="http://schemas.microsoft.com/office/drawing/2014/main" id="{9DEEA61D-2D7D-427B-9CAC-AB5F868AB566}"/>
                  </a:ext>
                </a:extLst>
              </p:cNvPr>
              <p:cNvCxnSpPr>
                <a:cxnSpLocks/>
              </p:cNvCxnSpPr>
              <p:nvPr/>
            </p:nvCxnSpPr>
            <p:spPr>
              <a:xfrm>
                <a:off x="4181492" y="896296"/>
                <a:ext cx="589330" cy="84416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3897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a:bodyPr>
          <a:lstStyle/>
          <a:p>
            <a:r>
              <a:rPr lang="en-US" dirty="0"/>
              <a:t>Error Profiling Without On-die ECC</a:t>
            </a:r>
          </a:p>
        </p:txBody>
      </p:sp>
      <p:sp>
        <p:nvSpPr>
          <p:cNvPr id="172" name="Content Placeholder 171">
            <a:extLst>
              <a:ext uri="{FF2B5EF4-FFF2-40B4-BE49-F238E27FC236}">
                <a16:creationId xmlns:a16="http://schemas.microsoft.com/office/drawing/2014/main" id="{903F2982-3D6F-4F2C-97B2-D08306260316}"/>
              </a:ext>
            </a:extLst>
          </p:cNvPr>
          <p:cNvSpPr>
            <a:spLocks noGrp="1"/>
          </p:cNvSpPr>
          <p:nvPr>
            <p:ph idx="1"/>
          </p:nvPr>
        </p:nvSpPr>
        <p:spPr>
          <a:xfrm>
            <a:off x="155488" y="963480"/>
            <a:ext cx="8815517" cy="605766"/>
          </a:xfrm>
        </p:spPr>
        <p:txBody>
          <a:bodyPr/>
          <a:lstStyle/>
          <a:p>
            <a:r>
              <a:rPr lang="en-US" b="1" dirty="0">
                <a:solidFill>
                  <a:schemeClr val="accent6">
                    <a:lumMod val="75000"/>
                  </a:schemeClr>
                </a:solidFill>
              </a:rPr>
              <a:t>Only one source </a:t>
            </a:r>
            <a:r>
              <a:rPr lang="en-US" dirty="0"/>
              <a:t>of errors: when the physical bit fails</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13</a:t>
            </a:fld>
            <a:endParaRPr lang="en-US"/>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06885F73-C037-44D6-BAD0-FCA19FBCC50D}"/>
                  </a:ext>
                </a:extLst>
              </p:cNvPr>
              <p:cNvSpPr txBox="1"/>
              <p:nvPr/>
            </p:nvSpPr>
            <p:spPr>
              <a:xfrm>
                <a:off x="-4909" y="5395577"/>
                <a:ext cx="9148909" cy="803422"/>
              </a:xfrm>
              <a:prstGeom prst="rect">
                <a:avLst/>
              </a:prstGeom>
              <a:solidFill>
                <a:schemeClr val="accent1">
                  <a:lumMod val="40000"/>
                  <a:lumOff val="60000"/>
                </a:schemeClr>
              </a:solidFill>
              <a:ln w="57150">
                <a:solidFill>
                  <a:schemeClr val="accent5">
                    <a:lumMod val="75000"/>
                  </a:schemeClr>
                </a:solidFill>
              </a:ln>
            </p:spPr>
            <p:txBody>
              <a:bodyPr wrap="square" rtlCol="0" anchor="ctr">
                <a:noAutofit/>
              </a:bodyPr>
              <a:lstStyle/>
              <a:p>
                <a:pPr algn="ctr"/>
                <a:r>
                  <a:rPr lang="en-US" sz="3600" dirty="0"/>
                  <a:t>error profile = </a:t>
                </a:r>
                <a14:m>
                  <m:oMath xmlns:m="http://schemas.openxmlformats.org/officeDocument/2006/math">
                    <m:r>
                      <m:rPr>
                        <m:sty m:val="p"/>
                      </m:rPr>
                      <a:rPr lang="en-US" sz="3600" b="0" i="0" smtClean="0">
                        <a:solidFill>
                          <a:schemeClr val="tx1"/>
                        </a:solidFill>
                        <a:latin typeface="Cambria Math" panose="02040503050406030204" pitchFamily="18" charset="0"/>
                      </a:rPr>
                      <m:t>union</m:t>
                    </m:r>
                    <m:r>
                      <a:rPr lang="en-US" sz="3600" b="0" i="0" smtClean="0">
                        <a:solidFill>
                          <a:schemeClr val="tx1"/>
                        </a:solidFill>
                        <a:latin typeface="Cambria Math" panose="02040503050406030204" pitchFamily="18" charset="0"/>
                      </a:rPr>
                      <m:t>(</m:t>
                    </m:r>
                    <m:r>
                      <m:rPr>
                        <m:nor/>
                      </m:rPr>
                      <a:rPr lang="en-US" sz="3600" b="1" dirty="0">
                        <a:solidFill>
                          <a:schemeClr val="accent5">
                            <a:lumMod val="75000"/>
                          </a:schemeClr>
                        </a:solidFill>
                      </a:rPr>
                      <m:t>direct</m:t>
                    </m:r>
                    <m:r>
                      <m:rPr>
                        <m:nor/>
                      </m:rPr>
                      <a:rPr lang="en-US" sz="3600" b="1" dirty="0">
                        <a:solidFill>
                          <a:schemeClr val="accent5">
                            <a:lumMod val="75000"/>
                          </a:schemeClr>
                        </a:solidFill>
                      </a:rPr>
                      <m:t> </m:t>
                    </m:r>
                    <m:r>
                      <m:rPr>
                        <m:nor/>
                      </m:rPr>
                      <a:rPr lang="en-US" sz="3600" b="1" dirty="0">
                        <a:solidFill>
                          <a:schemeClr val="accent5">
                            <a:lumMod val="75000"/>
                          </a:schemeClr>
                        </a:solidFill>
                      </a:rPr>
                      <m:t>errors</m:t>
                    </m:r>
                    <m:r>
                      <a:rPr lang="en-US" sz="3600">
                        <a:latin typeface="Cambria Math" panose="02040503050406030204" pitchFamily="18" charset="0"/>
                      </a:rPr>
                      <m:t>)</m:t>
                    </m:r>
                  </m:oMath>
                </a14:m>
                <a:endParaRPr lang="en-US" sz="3600" dirty="0">
                  <a:solidFill>
                    <a:schemeClr val="tx1"/>
                  </a:solidFill>
                </a:endParaRPr>
              </a:p>
            </p:txBody>
          </p:sp>
        </mc:Choice>
        <mc:Fallback xmlns="">
          <p:sp>
            <p:nvSpPr>
              <p:cNvPr id="58" name="TextBox 57">
                <a:extLst>
                  <a:ext uri="{FF2B5EF4-FFF2-40B4-BE49-F238E27FC236}">
                    <a16:creationId xmlns:a16="http://schemas.microsoft.com/office/drawing/2014/main" id="{06885F73-C037-44D6-BAD0-FCA19FBCC50D}"/>
                  </a:ext>
                </a:extLst>
              </p:cNvPr>
              <p:cNvSpPr txBox="1">
                <a:spLocks noRot="1" noChangeAspect="1" noMove="1" noResize="1" noEditPoints="1" noAdjustHandles="1" noChangeArrowheads="1" noChangeShapeType="1" noTextEdit="1"/>
              </p:cNvSpPr>
              <p:nvPr/>
            </p:nvSpPr>
            <p:spPr>
              <a:xfrm>
                <a:off x="-4909" y="5395577"/>
                <a:ext cx="9148909" cy="803422"/>
              </a:xfrm>
              <a:prstGeom prst="rect">
                <a:avLst/>
              </a:prstGeom>
              <a:blipFill>
                <a:blip r:embed="rId3"/>
                <a:stretch>
                  <a:fillRect b="-13475"/>
                </a:stretch>
              </a:blipFill>
              <a:ln w="57150">
                <a:solidFill>
                  <a:schemeClr val="accent5">
                    <a:lumMod val="75000"/>
                  </a:schemeClr>
                </a:solidFill>
              </a:ln>
            </p:spPr>
            <p:txBody>
              <a:bodyPr/>
              <a:lstStyle/>
              <a:p>
                <a:r>
                  <a:rPr lang="en-US">
                    <a:noFill/>
                  </a:rPr>
                  <a:t> </a:t>
                </a:r>
              </a:p>
            </p:txBody>
          </p:sp>
        </mc:Fallback>
      </mc:AlternateContent>
      <p:grpSp>
        <p:nvGrpSpPr>
          <p:cNvPr id="3" name="Group 2">
            <a:extLst>
              <a:ext uri="{FF2B5EF4-FFF2-40B4-BE49-F238E27FC236}">
                <a16:creationId xmlns:a16="http://schemas.microsoft.com/office/drawing/2014/main" id="{423A425A-FC38-4C7E-A2EB-1DFA1B25F0C6}"/>
              </a:ext>
            </a:extLst>
          </p:cNvPr>
          <p:cNvGrpSpPr/>
          <p:nvPr/>
        </p:nvGrpSpPr>
        <p:grpSpPr>
          <a:xfrm>
            <a:off x="384675" y="1627260"/>
            <a:ext cx="8454815" cy="2642644"/>
            <a:chOff x="394200" y="1567005"/>
            <a:chExt cx="8454815" cy="2642644"/>
          </a:xfrm>
        </p:grpSpPr>
        <p:sp>
          <p:nvSpPr>
            <p:cNvPr id="19" name="Rectangle 18">
              <a:extLst>
                <a:ext uri="{FF2B5EF4-FFF2-40B4-BE49-F238E27FC236}">
                  <a16:creationId xmlns:a16="http://schemas.microsoft.com/office/drawing/2014/main" id="{7292183A-29D0-4AF4-A92B-684595D45CAF}"/>
                </a:ext>
              </a:extLst>
            </p:cNvPr>
            <p:cNvSpPr/>
            <p:nvPr/>
          </p:nvSpPr>
          <p:spPr>
            <a:xfrm>
              <a:off x="3159958" y="1627259"/>
              <a:ext cx="2824084" cy="1423429"/>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61" name="Rectangle 60">
              <a:extLst>
                <a:ext uri="{FF2B5EF4-FFF2-40B4-BE49-F238E27FC236}">
                  <a16:creationId xmlns:a16="http://schemas.microsoft.com/office/drawing/2014/main" id="{DD47DC7E-1168-434A-96BD-BBE0512ADC16}"/>
                </a:ext>
              </a:extLst>
            </p:cNvPr>
            <p:cNvSpPr/>
            <p:nvPr/>
          </p:nvSpPr>
          <p:spPr>
            <a:xfrm>
              <a:off x="6587544" y="1809038"/>
              <a:ext cx="474993" cy="474993"/>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62" name="Rectangle 61">
              <a:extLst>
                <a:ext uri="{FF2B5EF4-FFF2-40B4-BE49-F238E27FC236}">
                  <a16:creationId xmlns:a16="http://schemas.microsoft.com/office/drawing/2014/main" id="{01592B5B-A9FC-4157-8271-2F75D00F7829}"/>
                </a:ext>
              </a:extLst>
            </p:cNvPr>
            <p:cNvSpPr/>
            <p:nvPr/>
          </p:nvSpPr>
          <p:spPr>
            <a:xfrm>
              <a:off x="7190304" y="1721536"/>
              <a:ext cx="1658711" cy="6893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400" i="1" dirty="0">
                  <a:solidFill>
                    <a:prstClr val="black"/>
                  </a:solidFill>
                  <a:latin typeface="Quire Sans" panose="020B0502040400020003" pitchFamily="34" charset="0"/>
                  <a:ea typeface="Verdana" panose="020B0604030504040204" pitchFamily="34" charset="0"/>
                  <a:cs typeface="Quire Sans" panose="020B0502040400020003" pitchFamily="34" charset="0"/>
                </a:rPr>
                <a:t>Error</a:t>
              </a:r>
              <a:endParaRPr lang="en-US" sz="24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63" name="Rectangle 62">
              <a:extLst>
                <a:ext uri="{FF2B5EF4-FFF2-40B4-BE49-F238E27FC236}">
                  <a16:creationId xmlns:a16="http://schemas.microsoft.com/office/drawing/2014/main" id="{72A9E8B8-D18D-4832-BE48-CAC54AC187A3}"/>
                </a:ext>
              </a:extLst>
            </p:cNvPr>
            <p:cNvSpPr/>
            <p:nvPr/>
          </p:nvSpPr>
          <p:spPr>
            <a:xfrm>
              <a:off x="6587544" y="2423590"/>
              <a:ext cx="474993" cy="474993"/>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64" name="Rectangle 63">
              <a:extLst>
                <a:ext uri="{FF2B5EF4-FFF2-40B4-BE49-F238E27FC236}">
                  <a16:creationId xmlns:a16="http://schemas.microsoft.com/office/drawing/2014/main" id="{BCDE614F-C30B-4839-AD19-983F5843986F}"/>
                </a:ext>
              </a:extLst>
            </p:cNvPr>
            <p:cNvSpPr/>
            <p:nvPr/>
          </p:nvSpPr>
          <p:spPr>
            <a:xfrm>
              <a:off x="7190304" y="2336088"/>
              <a:ext cx="1658711" cy="6893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400" i="1" dirty="0">
                  <a:solidFill>
                    <a:prstClr val="black"/>
                  </a:solidFill>
                  <a:latin typeface="Quire Sans" panose="020B0502040400020003" pitchFamily="34" charset="0"/>
                  <a:ea typeface="Verdana" panose="020B0604030504040204" pitchFamily="34" charset="0"/>
                  <a:cs typeface="Quire Sans" panose="020B0502040400020003" pitchFamily="34" charset="0"/>
                </a:rPr>
                <a:t>No Error</a:t>
              </a:r>
              <a:endParaRPr lang="en-US" sz="24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grpSp>
          <p:nvGrpSpPr>
            <p:cNvPr id="136" name="Group 135">
              <a:extLst>
                <a:ext uri="{FF2B5EF4-FFF2-40B4-BE49-F238E27FC236}">
                  <a16:creationId xmlns:a16="http://schemas.microsoft.com/office/drawing/2014/main" id="{59C3F1D9-3D29-4085-94CE-DAC1871CF360}"/>
                </a:ext>
              </a:extLst>
            </p:cNvPr>
            <p:cNvGrpSpPr/>
            <p:nvPr/>
          </p:nvGrpSpPr>
          <p:grpSpPr>
            <a:xfrm>
              <a:off x="3399202" y="3493377"/>
              <a:ext cx="2442832" cy="610110"/>
              <a:chOff x="4515604" y="3921531"/>
              <a:chExt cx="2760085" cy="689348"/>
            </a:xfrm>
          </p:grpSpPr>
          <p:sp>
            <p:nvSpPr>
              <p:cNvPr id="137" name="Rectangle 136">
                <a:extLst>
                  <a:ext uri="{FF2B5EF4-FFF2-40B4-BE49-F238E27FC236}">
                    <a16:creationId xmlns:a16="http://schemas.microsoft.com/office/drawing/2014/main" id="{669E8B60-31CD-4DEB-9E9C-A56EA7EB9FDC}"/>
                  </a:ext>
                </a:extLst>
              </p:cNvPr>
              <p:cNvSpPr/>
              <p:nvPr/>
            </p:nvSpPr>
            <p:spPr>
              <a:xfrm>
                <a:off x="4515604"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138" name="Rectangle 137">
                <a:extLst>
                  <a:ext uri="{FF2B5EF4-FFF2-40B4-BE49-F238E27FC236}">
                    <a16:creationId xmlns:a16="http://schemas.microsoft.com/office/drawing/2014/main" id="{D4BD90EA-7F83-407E-984E-82ADF81D9F88}"/>
                  </a:ext>
                </a:extLst>
              </p:cNvPr>
              <p:cNvSpPr/>
              <p:nvPr/>
            </p:nvSpPr>
            <p:spPr>
              <a:xfrm>
                <a:off x="6586341"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39" name="Rectangle 138">
                <a:extLst>
                  <a:ext uri="{FF2B5EF4-FFF2-40B4-BE49-F238E27FC236}">
                    <a16:creationId xmlns:a16="http://schemas.microsoft.com/office/drawing/2014/main" id="{4D350465-E6E9-4C2E-868B-5D7AA0D6FE55}"/>
                  </a:ext>
                </a:extLst>
              </p:cNvPr>
              <p:cNvSpPr/>
              <p:nvPr/>
            </p:nvSpPr>
            <p:spPr>
              <a:xfrm>
                <a:off x="5893559"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40" name="Rectangle 139">
                <a:extLst>
                  <a:ext uri="{FF2B5EF4-FFF2-40B4-BE49-F238E27FC236}">
                    <a16:creationId xmlns:a16="http://schemas.microsoft.com/office/drawing/2014/main" id="{58C427C8-13F1-4CB4-8226-811E95DAB6A9}"/>
                  </a:ext>
                </a:extLst>
              </p:cNvPr>
              <p:cNvSpPr/>
              <p:nvPr/>
            </p:nvSpPr>
            <p:spPr>
              <a:xfrm>
                <a:off x="5207645"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cxnSp>
          <p:nvCxnSpPr>
            <p:cNvPr id="141" name="Straight Arrow Connector 140">
              <a:extLst>
                <a:ext uri="{FF2B5EF4-FFF2-40B4-BE49-F238E27FC236}">
                  <a16:creationId xmlns:a16="http://schemas.microsoft.com/office/drawing/2014/main" id="{487535E9-8969-4CEB-8C7A-96DE48EB401C}"/>
                </a:ext>
              </a:extLst>
            </p:cNvPr>
            <p:cNvCxnSpPr>
              <a:cxnSpLocks/>
            </p:cNvCxnSpPr>
            <p:nvPr/>
          </p:nvCxnSpPr>
          <p:spPr>
            <a:xfrm>
              <a:off x="4578327" y="2714747"/>
              <a:ext cx="0" cy="766316"/>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C901DEF9-19DA-4248-AF70-90D42C25A240}"/>
                </a:ext>
              </a:extLst>
            </p:cNvPr>
            <p:cNvGrpSpPr/>
            <p:nvPr/>
          </p:nvGrpSpPr>
          <p:grpSpPr>
            <a:xfrm>
              <a:off x="3349110" y="2206696"/>
              <a:ext cx="2442832" cy="610110"/>
              <a:chOff x="4515604" y="1591568"/>
              <a:chExt cx="2760085" cy="689348"/>
            </a:xfrm>
            <a:solidFill>
              <a:schemeClr val="bg1">
                <a:lumMod val="95000"/>
              </a:schemeClr>
            </a:solidFill>
          </p:grpSpPr>
          <p:sp>
            <p:nvSpPr>
              <p:cNvPr id="144" name="Rectangle 143">
                <a:extLst>
                  <a:ext uri="{FF2B5EF4-FFF2-40B4-BE49-F238E27FC236}">
                    <a16:creationId xmlns:a16="http://schemas.microsoft.com/office/drawing/2014/main" id="{648C3E4C-2201-4947-AC62-21C050702790}"/>
                  </a:ext>
                </a:extLst>
              </p:cNvPr>
              <p:cNvSpPr/>
              <p:nvPr/>
            </p:nvSpPr>
            <p:spPr>
              <a:xfrm>
                <a:off x="5896993" y="1591568"/>
                <a:ext cx="689348" cy="689348"/>
              </a:xfrm>
              <a:prstGeom prst="rect">
                <a:avLst/>
              </a:prstGeom>
              <a:gr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145" name="Rectangle 144">
                <a:extLst>
                  <a:ext uri="{FF2B5EF4-FFF2-40B4-BE49-F238E27FC236}">
                    <a16:creationId xmlns:a16="http://schemas.microsoft.com/office/drawing/2014/main" id="{97E40717-6A8F-4022-B05F-CC69330D6526}"/>
                  </a:ext>
                </a:extLst>
              </p:cNvPr>
              <p:cNvSpPr/>
              <p:nvPr/>
            </p:nvSpPr>
            <p:spPr>
              <a:xfrm>
                <a:off x="6586341" y="1591568"/>
                <a:ext cx="689348" cy="689348"/>
              </a:xfrm>
              <a:prstGeom prst="rect">
                <a:avLst/>
              </a:prstGeom>
              <a:gr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146" name="Rectangle 145">
                <a:extLst>
                  <a:ext uri="{FF2B5EF4-FFF2-40B4-BE49-F238E27FC236}">
                    <a16:creationId xmlns:a16="http://schemas.microsoft.com/office/drawing/2014/main" id="{6BB0F116-52AC-4756-9A83-C7A2DACBF19C}"/>
                  </a:ext>
                </a:extLst>
              </p:cNvPr>
              <p:cNvSpPr/>
              <p:nvPr/>
            </p:nvSpPr>
            <p:spPr>
              <a:xfrm>
                <a:off x="4515604"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143" name="Rectangle 142">
                <a:extLst>
                  <a:ext uri="{FF2B5EF4-FFF2-40B4-BE49-F238E27FC236}">
                    <a16:creationId xmlns:a16="http://schemas.microsoft.com/office/drawing/2014/main" id="{66C7061C-311B-4F27-9845-5B8137495AC9}"/>
                  </a:ext>
                </a:extLst>
              </p:cNvPr>
              <p:cNvSpPr/>
              <p:nvPr/>
            </p:nvSpPr>
            <p:spPr>
              <a:xfrm>
                <a:off x="5207645"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grpSp>
          <p:nvGrpSpPr>
            <p:cNvPr id="152" name="Group 151">
              <a:extLst>
                <a:ext uri="{FF2B5EF4-FFF2-40B4-BE49-F238E27FC236}">
                  <a16:creationId xmlns:a16="http://schemas.microsoft.com/office/drawing/2014/main" id="{6B016690-5043-4307-9378-16813DDCC545}"/>
                </a:ext>
              </a:extLst>
            </p:cNvPr>
            <p:cNvGrpSpPr/>
            <p:nvPr/>
          </p:nvGrpSpPr>
          <p:grpSpPr>
            <a:xfrm>
              <a:off x="394200" y="2390631"/>
              <a:ext cx="2572880" cy="1252101"/>
              <a:chOff x="1182661" y="2532267"/>
              <a:chExt cx="2572880" cy="1252101"/>
            </a:xfrm>
          </p:grpSpPr>
          <p:sp>
            <p:nvSpPr>
              <p:cNvPr id="153" name="Rectangle 152">
                <a:extLst>
                  <a:ext uri="{FF2B5EF4-FFF2-40B4-BE49-F238E27FC236}">
                    <a16:creationId xmlns:a16="http://schemas.microsoft.com/office/drawing/2014/main" id="{B6D7DF48-00B8-4DAA-B8F0-4F906898E061}"/>
                  </a:ext>
                </a:extLst>
              </p:cNvPr>
              <p:cNvSpPr/>
              <p:nvPr/>
            </p:nvSpPr>
            <p:spPr>
              <a:xfrm>
                <a:off x="1182661" y="2532267"/>
                <a:ext cx="2460368"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lnSpc>
                    <a:spcPct val="90000"/>
                  </a:lnSpc>
                  <a:spcBef>
                    <a:spcPts val="750"/>
                  </a:spcBef>
                </a:pPr>
                <a:r>
                  <a:rPr lang="en-US" sz="2800" b="1" dirty="0">
                    <a:solidFill>
                      <a:schemeClr val="accent5">
                        <a:lumMod val="75000"/>
                      </a:schemeClr>
                    </a:solidFill>
                    <a:latin typeface="Quire Sans" panose="020B0502040400020003" pitchFamily="34" charset="0"/>
                    <a:ea typeface="Verdana" panose="020B0604030504040204" pitchFamily="34" charset="0"/>
                    <a:cs typeface="Quire Sans" panose="020B0502040400020003" pitchFamily="34" charset="0"/>
                  </a:rPr>
                  <a:t>“Direct” error</a:t>
                </a:r>
                <a:endParaRPr lang="en-US" sz="2000" b="1" i="1" dirty="0">
                  <a:solidFill>
                    <a:schemeClr val="accent5">
                      <a:lumMod val="75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155" name="TextBox 154">
                <a:extLst>
                  <a:ext uri="{FF2B5EF4-FFF2-40B4-BE49-F238E27FC236}">
                    <a16:creationId xmlns:a16="http://schemas.microsoft.com/office/drawing/2014/main" id="{6FDDE334-688C-4FA4-8706-D31CD562036C}"/>
                  </a:ext>
                </a:extLst>
              </p:cNvPr>
              <p:cNvSpPr txBox="1"/>
              <p:nvPr/>
            </p:nvSpPr>
            <p:spPr>
              <a:xfrm>
                <a:off x="1221891" y="3138037"/>
                <a:ext cx="2533650"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Same errors inside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and outside of the chip</a:t>
                </a:r>
              </a:p>
            </p:txBody>
          </p:sp>
        </p:grpSp>
        <p:sp>
          <p:nvSpPr>
            <p:cNvPr id="156" name="Rectangle 155">
              <a:extLst>
                <a:ext uri="{FF2B5EF4-FFF2-40B4-BE49-F238E27FC236}">
                  <a16:creationId xmlns:a16="http://schemas.microsoft.com/office/drawing/2014/main" id="{ECC8E363-5741-4A70-877E-CC060E9CE7B7}"/>
                </a:ext>
              </a:extLst>
            </p:cNvPr>
            <p:cNvSpPr/>
            <p:nvPr/>
          </p:nvSpPr>
          <p:spPr>
            <a:xfrm>
              <a:off x="3292509" y="1567005"/>
              <a:ext cx="2571635" cy="65070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spcBef>
                  <a:spcPts val="750"/>
                </a:spcBef>
              </a:pPr>
              <a:r>
                <a:rPr lang="en-US" sz="2800" b="1" i="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rPr>
                <a:t>Memory Chip</a:t>
              </a:r>
              <a:endParaRPr lang="en-US" sz="2000" b="1" i="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endParaRPr>
            </a:p>
          </p:txBody>
        </p:sp>
        <p:grpSp>
          <p:nvGrpSpPr>
            <p:cNvPr id="157" name="Group 156">
              <a:extLst>
                <a:ext uri="{FF2B5EF4-FFF2-40B4-BE49-F238E27FC236}">
                  <a16:creationId xmlns:a16="http://schemas.microsoft.com/office/drawing/2014/main" id="{4BF90B75-F9D7-4C9E-B8F8-2B8FB5C3F398}"/>
                </a:ext>
              </a:extLst>
            </p:cNvPr>
            <p:cNvGrpSpPr/>
            <p:nvPr/>
          </p:nvGrpSpPr>
          <p:grpSpPr>
            <a:xfrm>
              <a:off x="2872887" y="2103584"/>
              <a:ext cx="1240337" cy="2106065"/>
              <a:chOff x="3882055" y="2345936"/>
              <a:chExt cx="1240337" cy="2106065"/>
            </a:xfrm>
          </p:grpSpPr>
          <p:sp>
            <p:nvSpPr>
              <p:cNvPr id="158" name="Rectangle: Rounded Corners 157">
                <a:extLst>
                  <a:ext uri="{FF2B5EF4-FFF2-40B4-BE49-F238E27FC236}">
                    <a16:creationId xmlns:a16="http://schemas.microsoft.com/office/drawing/2014/main" id="{AA1E803B-0BA2-42A1-8C42-700805E0AC60}"/>
                  </a:ext>
                </a:extLst>
              </p:cNvPr>
              <p:cNvSpPr/>
              <p:nvPr/>
            </p:nvSpPr>
            <p:spPr>
              <a:xfrm>
                <a:off x="4249454" y="2345936"/>
                <a:ext cx="804672" cy="804672"/>
              </a:xfrm>
              <a:prstGeom prst="round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59" name="Rectangle: Rounded Corners 158">
                <a:extLst>
                  <a:ext uri="{FF2B5EF4-FFF2-40B4-BE49-F238E27FC236}">
                    <a16:creationId xmlns:a16="http://schemas.microsoft.com/office/drawing/2014/main" id="{39245C2B-D674-4E14-BB1F-E1EC33C0A567}"/>
                  </a:ext>
                </a:extLst>
              </p:cNvPr>
              <p:cNvSpPr/>
              <p:nvPr/>
            </p:nvSpPr>
            <p:spPr>
              <a:xfrm>
                <a:off x="4317720" y="3647329"/>
                <a:ext cx="804672" cy="804672"/>
              </a:xfrm>
              <a:prstGeom prst="round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cxnSp>
            <p:nvCxnSpPr>
              <p:cNvPr id="160" name="Straight Arrow Connector 159">
                <a:extLst>
                  <a:ext uri="{FF2B5EF4-FFF2-40B4-BE49-F238E27FC236}">
                    <a16:creationId xmlns:a16="http://schemas.microsoft.com/office/drawing/2014/main" id="{B7827602-DC59-402D-A7D7-B412F7BDDB28}"/>
                  </a:ext>
                </a:extLst>
              </p:cNvPr>
              <p:cNvCxnSpPr>
                <a:cxnSpLocks/>
              </p:cNvCxnSpPr>
              <p:nvPr/>
            </p:nvCxnSpPr>
            <p:spPr>
              <a:xfrm>
                <a:off x="3897175" y="3738244"/>
                <a:ext cx="382053" cy="300462"/>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B15AF3F1-5ABC-4FD5-9E6E-879EE6889CC6}"/>
                  </a:ext>
                </a:extLst>
              </p:cNvPr>
              <p:cNvCxnSpPr>
                <a:cxnSpLocks/>
              </p:cNvCxnSpPr>
              <p:nvPr/>
            </p:nvCxnSpPr>
            <p:spPr>
              <a:xfrm flipV="1">
                <a:off x="3882055" y="2714165"/>
                <a:ext cx="329723" cy="267047"/>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 name="Group 4">
            <a:extLst>
              <a:ext uri="{FF2B5EF4-FFF2-40B4-BE49-F238E27FC236}">
                <a16:creationId xmlns:a16="http://schemas.microsoft.com/office/drawing/2014/main" id="{40E3DBEA-B207-47C8-A3FE-61730F3BBA4B}"/>
              </a:ext>
            </a:extLst>
          </p:cNvPr>
          <p:cNvGrpSpPr/>
          <p:nvPr/>
        </p:nvGrpSpPr>
        <p:grpSpPr>
          <a:xfrm>
            <a:off x="1593953" y="4163742"/>
            <a:ext cx="5069364" cy="916544"/>
            <a:chOff x="1593953" y="4163742"/>
            <a:chExt cx="5069364" cy="916544"/>
          </a:xfrm>
        </p:grpSpPr>
        <p:sp>
          <p:nvSpPr>
            <p:cNvPr id="162" name="Rectangle 161">
              <a:extLst>
                <a:ext uri="{FF2B5EF4-FFF2-40B4-BE49-F238E27FC236}">
                  <a16:creationId xmlns:a16="http://schemas.microsoft.com/office/drawing/2014/main" id="{F0B4F1E7-0865-469B-8451-92DF6FD60DC0}"/>
                </a:ext>
              </a:extLst>
            </p:cNvPr>
            <p:cNvSpPr/>
            <p:nvPr/>
          </p:nvSpPr>
          <p:spPr>
            <a:xfrm>
              <a:off x="1593953" y="4665809"/>
              <a:ext cx="5069364" cy="41447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spcBef>
                  <a:spcPts val="750"/>
                </a:spcBef>
              </a:pPr>
              <a:r>
                <a:rPr lang="en-US" sz="2800" dirty="0">
                  <a:solidFill>
                    <a:schemeClr val="tx1"/>
                  </a:solidFill>
                  <a:latin typeface="Quire Sans" panose="020B0502040400020003" pitchFamily="34" charset="0"/>
                  <a:ea typeface="Verdana" panose="020B0604030504040204" pitchFamily="34" charset="0"/>
                  <a:cs typeface="Quire Sans" panose="020B0502040400020003" pitchFamily="34" charset="0"/>
                </a:rPr>
                <a:t>Profiler </a:t>
              </a:r>
              <a:r>
                <a:rPr lang="en-US" sz="2800" b="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rPr>
                <a:t>identifies</a:t>
              </a:r>
              <a:r>
                <a:rPr lang="en-US" sz="2800" dirty="0">
                  <a:solidFill>
                    <a:schemeClr val="tx1"/>
                  </a:solidFill>
                  <a:latin typeface="Quire Sans" panose="020B0502040400020003" pitchFamily="34" charset="0"/>
                  <a:ea typeface="Verdana" panose="020B0604030504040204" pitchFamily="34" charset="0"/>
                  <a:cs typeface="Quire Sans" panose="020B0502040400020003" pitchFamily="34" charset="0"/>
                </a:rPr>
                <a:t> these bits</a:t>
              </a:r>
              <a:endParaRPr lang="en-US" sz="2000" i="1" dirty="0">
                <a:solidFill>
                  <a:schemeClr val="tx1"/>
                </a:solidFill>
                <a:latin typeface="Quire Sans" panose="020B0502040400020003" pitchFamily="34" charset="0"/>
                <a:ea typeface="Verdana" panose="020B0604030504040204" pitchFamily="34" charset="0"/>
                <a:cs typeface="Quire Sans" panose="020B0502040400020003" pitchFamily="34" charset="0"/>
              </a:endParaRPr>
            </a:p>
          </p:txBody>
        </p:sp>
        <p:cxnSp>
          <p:nvCxnSpPr>
            <p:cNvPr id="163" name="Straight Arrow Connector 162">
              <a:extLst>
                <a:ext uri="{FF2B5EF4-FFF2-40B4-BE49-F238E27FC236}">
                  <a16:creationId xmlns:a16="http://schemas.microsoft.com/office/drawing/2014/main" id="{00D6AF54-1C23-4612-8EE2-8208DA4FBA1B}"/>
                </a:ext>
              </a:extLst>
            </p:cNvPr>
            <p:cNvCxnSpPr>
              <a:cxnSpLocks/>
              <a:endCxn id="140" idx="2"/>
            </p:cNvCxnSpPr>
            <p:nvPr/>
          </p:nvCxnSpPr>
          <p:spPr>
            <a:xfrm flipV="1">
              <a:off x="4090439" y="4163742"/>
              <a:ext cx="216790" cy="484366"/>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B5D1DB61-28CD-433B-B9BE-4CDFABE52ABA}"/>
                </a:ext>
              </a:extLst>
            </p:cNvPr>
            <p:cNvCxnSpPr>
              <a:cxnSpLocks/>
              <a:endCxn id="137" idx="2"/>
            </p:cNvCxnSpPr>
            <p:nvPr/>
          </p:nvCxnSpPr>
          <p:spPr>
            <a:xfrm flipH="1" flipV="1">
              <a:off x="3694733" y="4163742"/>
              <a:ext cx="251924" cy="484366"/>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523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build="p"/>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BA891FF-E151-4EFB-A975-79B87686BEC8}"/>
              </a:ext>
            </a:extLst>
          </p:cNvPr>
          <p:cNvGrpSpPr/>
          <p:nvPr/>
        </p:nvGrpSpPr>
        <p:grpSpPr>
          <a:xfrm>
            <a:off x="3184955" y="4122413"/>
            <a:ext cx="2345408" cy="585780"/>
            <a:chOff x="4515604" y="3921531"/>
            <a:chExt cx="2760085" cy="689348"/>
          </a:xfrm>
        </p:grpSpPr>
        <p:sp>
          <p:nvSpPr>
            <p:cNvPr id="54" name="Rectangle 53">
              <a:extLst>
                <a:ext uri="{FF2B5EF4-FFF2-40B4-BE49-F238E27FC236}">
                  <a16:creationId xmlns:a16="http://schemas.microsoft.com/office/drawing/2014/main" id="{3D3A3901-1668-4E24-99B3-4B4A9F147382}"/>
                </a:ext>
              </a:extLst>
            </p:cNvPr>
            <p:cNvSpPr/>
            <p:nvPr/>
          </p:nvSpPr>
          <p:spPr>
            <a:xfrm>
              <a:off x="5207645"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56" name="Rectangle 55">
              <a:extLst>
                <a:ext uri="{FF2B5EF4-FFF2-40B4-BE49-F238E27FC236}">
                  <a16:creationId xmlns:a16="http://schemas.microsoft.com/office/drawing/2014/main" id="{44511783-2573-4898-AAE0-C80F1B57CE01}"/>
                </a:ext>
              </a:extLst>
            </p:cNvPr>
            <p:cNvSpPr/>
            <p:nvPr/>
          </p:nvSpPr>
          <p:spPr>
            <a:xfrm>
              <a:off x="6586341"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53" name="Rectangle 52">
              <a:extLst>
                <a:ext uri="{FF2B5EF4-FFF2-40B4-BE49-F238E27FC236}">
                  <a16:creationId xmlns:a16="http://schemas.microsoft.com/office/drawing/2014/main" id="{A742A092-9E8B-4A39-BF46-34E944446816}"/>
                </a:ext>
              </a:extLst>
            </p:cNvPr>
            <p:cNvSpPr/>
            <p:nvPr/>
          </p:nvSpPr>
          <p:spPr>
            <a:xfrm>
              <a:off x="4515604"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57" name="Rectangle 56">
              <a:extLst>
                <a:ext uri="{FF2B5EF4-FFF2-40B4-BE49-F238E27FC236}">
                  <a16:creationId xmlns:a16="http://schemas.microsoft.com/office/drawing/2014/main" id="{F26FD391-6634-4654-878F-FCAEE70294CD}"/>
                </a:ext>
              </a:extLst>
            </p:cNvPr>
            <p:cNvSpPr/>
            <p:nvPr/>
          </p:nvSpPr>
          <p:spPr>
            <a:xfrm>
              <a:off x="5893559"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grpSp>
        <p:nvGrpSpPr>
          <p:cNvPr id="14" name="Group 13">
            <a:extLst>
              <a:ext uri="{FF2B5EF4-FFF2-40B4-BE49-F238E27FC236}">
                <a16:creationId xmlns:a16="http://schemas.microsoft.com/office/drawing/2014/main" id="{7DC61920-B6A3-460A-A88E-31201966116A}"/>
              </a:ext>
            </a:extLst>
          </p:cNvPr>
          <p:cNvGrpSpPr/>
          <p:nvPr/>
        </p:nvGrpSpPr>
        <p:grpSpPr>
          <a:xfrm>
            <a:off x="1887490" y="1341841"/>
            <a:ext cx="5054352" cy="2768197"/>
            <a:chOff x="1887490" y="1341841"/>
            <a:chExt cx="5054352" cy="2768197"/>
          </a:xfrm>
        </p:grpSpPr>
        <p:sp>
          <p:nvSpPr>
            <p:cNvPr id="66" name="Rectangle 65">
              <a:extLst>
                <a:ext uri="{FF2B5EF4-FFF2-40B4-BE49-F238E27FC236}">
                  <a16:creationId xmlns:a16="http://schemas.microsoft.com/office/drawing/2014/main" id="{EE621205-9AF5-4F54-B967-F86D25F3D287}"/>
                </a:ext>
              </a:extLst>
            </p:cNvPr>
            <p:cNvSpPr/>
            <p:nvPr/>
          </p:nvSpPr>
          <p:spPr>
            <a:xfrm>
              <a:off x="1887490" y="1394574"/>
              <a:ext cx="5054352" cy="243916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grpSp>
          <p:nvGrpSpPr>
            <p:cNvPr id="5" name="Group 4">
              <a:extLst>
                <a:ext uri="{FF2B5EF4-FFF2-40B4-BE49-F238E27FC236}">
                  <a16:creationId xmlns:a16="http://schemas.microsoft.com/office/drawing/2014/main" id="{3D099A72-1C9D-4A9D-866E-2B765B190C84}"/>
                </a:ext>
              </a:extLst>
            </p:cNvPr>
            <p:cNvGrpSpPr/>
            <p:nvPr/>
          </p:nvGrpSpPr>
          <p:grpSpPr>
            <a:xfrm>
              <a:off x="3397179" y="2750703"/>
              <a:ext cx="1903452" cy="1359335"/>
              <a:chOff x="3611520" y="2667453"/>
              <a:chExt cx="1903452" cy="1359335"/>
            </a:xfrm>
          </p:grpSpPr>
          <p:sp>
            <p:nvSpPr>
              <p:cNvPr id="23" name="Rectangle 22">
                <a:extLst>
                  <a:ext uri="{FF2B5EF4-FFF2-40B4-BE49-F238E27FC236}">
                    <a16:creationId xmlns:a16="http://schemas.microsoft.com/office/drawing/2014/main" id="{DBBB348C-5C22-4771-9FC1-0155A4AA23AE}"/>
                  </a:ext>
                </a:extLst>
              </p:cNvPr>
              <p:cNvSpPr/>
              <p:nvPr/>
            </p:nvSpPr>
            <p:spPr>
              <a:xfrm>
                <a:off x="3611520" y="3026641"/>
                <a:ext cx="1903452" cy="551520"/>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latin typeface="Quire Sans" panose="020B0502040400020003" pitchFamily="34" charset="0"/>
                    <a:cs typeface="Quire Sans" panose="020B0502040400020003" pitchFamily="34" charset="0"/>
                  </a:rPr>
                  <a:t>On-Die ECC</a:t>
                </a:r>
              </a:p>
            </p:txBody>
          </p:sp>
          <p:cxnSp>
            <p:nvCxnSpPr>
              <p:cNvPr id="29" name="Straight Arrow Connector 28">
                <a:extLst>
                  <a:ext uri="{FF2B5EF4-FFF2-40B4-BE49-F238E27FC236}">
                    <a16:creationId xmlns:a16="http://schemas.microsoft.com/office/drawing/2014/main" id="{9A953DB2-7031-4871-A743-C27AF8257D41}"/>
                  </a:ext>
                </a:extLst>
              </p:cNvPr>
              <p:cNvCxnSpPr>
                <a:cxnSpLocks/>
              </p:cNvCxnSpPr>
              <p:nvPr/>
            </p:nvCxnSpPr>
            <p:spPr>
              <a:xfrm>
                <a:off x="4572000" y="2667453"/>
                <a:ext cx="0" cy="35319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C4200BF-8323-4F44-90A2-2DD76C2D90A3}"/>
                  </a:ext>
                </a:extLst>
              </p:cNvPr>
              <p:cNvCxnSpPr>
                <a:cxnSpLocks/>
              </p:cNvCxnSpPr>
              <p:nvPr/>
            </p:nvCxnSpPr>
            <p:spPr>
              <a:xfrm>
                <a:off x="4572000" y="3598163"/>
                <a:ext cx="0" cy="428625"/>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9AD24030-39E6-4E41-8A93-1CCC641C1DBD}"/>
                </a:ext>
              </a:extLst>
            </p:cNvPr>
            <p:cNvGrpSpPr/>
            <p:nvPr/>
          </p:nvGrpSpPr>
          <p:grpSpPr>
            <a:xfrm>
              <a:off x="2316262" y="2164923"/>
              <a:ext cx="4208002" cy="585780"/>
              <a:chOff x="4515604" y="1591568"/>
              <a:chExt cx="4951993" cy="689348"/>
            </a:xfrm>
          </p:grpSpPr>
          <p:sp>
            <p:nvSpPr>
              <p:cNvPr id="47" name="Rectangle 46">
                <a:extLst>
                  <a:ext uri="{FF2B5EF4-FFF2-40B4-BE49-F238E27FC236}">
                    <a16:creationId xmlns:a16="http://schemas.microsoft.com/office/drawing/2014/main" id="{0A2586CC-7628-4110-A973-FDCDDC0B846B}"/>
                  </a:ext>
                </a:extLst>
              </p:cNvPr>
              <p:cNvSpPr/>
              <p:nvPr/>
            </p:nvSpPr>
            <p:spPr>
              <a:xfrm>
                <a:off x="520764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48" name="Rectangle 47">
                <a:extLst>
                  <a:ext uri="{FF2B5EF4-FFF2-40B4-BE49-F238E27FC236}">
                    <a16:creationId xmlns:a16="http://schemas.microsoft.com/office/drawing/2014/main" id="{4AB783AE-6769-41B6-BA53-6C3942D199C4}"/>
                  </a:ext>
                </a:extLst>
              </p:cNvPr>
              <p:cNvSpPr/>
              <p:nvPr/>
            </p:nvSpPr>
            <p:spPr>
              <a:xfrm>
                <a:off x="589699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51" name="Rectangle 50">
                <a:extLst>
                  <a:ext uri="{FF2B5EF4-FFF2-40B4-BE49-F238E27FC236}">
                    <a16:creationId xmlns:a16="http://schemas.microsoft.com/office/drawing/2014/main" id="{FB76515E-FE92-45AA-9F45-549B8C60D6B4}"/>
                  </a:ext>
                </a:extLst>
              </p:cNvPr>
              <p:cNvSpPr/>
              <p:nvPr/>
            </p:nvSpPr>
            <p:spPr>
              <a:xfrm>
                <a:off x="739955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6" name="Rectangle 5">
                <a:extLst>
                  <a:ext uri="{FF2B5EF4-FFF2-40B4-BE49-F238E27FC236}">
                    <a16:creationId xmlns:a16="http://schemas.microsoft.com/office/drawing/2014/main" id="{A325D5F7-1ADB-4455-85DE-344F67DEB9C5}"/>
                  </a:ext>
                </a:extLst>
              </p:cNvPr>
              <p:cNvSpPr/>
              <p:nvPr/>
            </p:nvSpPr>
            <p:spPr>
              <a:xfrm>
                <a:off x="4515604"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49" name="Rectangle 48">
                <a:extLst>
                  <a:ext uri="{FF2B5EF4-FFF2-40B4-BE49-F238E27FC236}">
                    <a16:creationId xmlns:a16="http://schemas.microsoft.com/office/drawing/2014/main" id="{B25682E8-6A26-4317-BD4F-20844C9190FD}"/>
                  </a:ext>
                </a:extLst>
              </p:cNvPr>
              <p:cNvSpPr/>
              <p:nvPr/>
            </p:nvSpPr>
            <p:spPr>
              <a:xfrm>
                <a:off x="6586341"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50" name="Rectangle 49">
                <a:extLst>
                  <a:ext uri="{FF2B5EF4-FFF2-40B4-BE49-F238E27FC236}">
                    <a16:creationId xmlns:a16="http://schemas.microsoft.com/office/drawing/2014/main" id="{670D13F7-6F92-4C59-B0CF-AA3C9A259F87}"/>
                  </a:ext>
                </a:extLst>
              </p:cNvPr>
              <p:cNvSpPr/>
              <p:nvPr/>
            </p:nvSpPr>
            <p:spPr>
              <a:xfrm>
                <a:off x="8088901"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52" name="Rectangle 51">
                <a:extLst>
                  <a:ext uri="{FF2B5EF4-FFF2-40B4-BE49-F238E27FC236}">
                    <a16:creationId xmlns:a16="http://schemas.microsoft.com/office/drawing/2014/main" id="{F428475A-05B7-4E23-B01F-403CAC0CF725}"/>
                  </a:ext>
                </a:extLst>
              </p:cNvPr>
              <p:cNvSpPr/>
              <p:nvPr/>
            </p:nvSpPr>
            <p:spPr>
              <a:xfrm>
                <a:off x="8778249"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sp>
          <p:nvSpPr>
            <p:cNvPr id="67" name="Rectangle 66">
              <a:extLst>
                <a:ext uri="{FF2B5EF4-FFF2-40B4-BE49-F238E27FC236}">
                  <a16:creationId xmlns:a16="http://schemas.microsoft.com/office/drawing/2014/main" id="{EDC92213-1E2D-4D93-A1DA-6498B1B21102}"/>
                </a:ext>
              </a:extLst>
            </p:cNvPr>
            <p:cNvSpPr/>
            <p:nvPr/>
          </p:nvSpPr>
          <p:spPr>
            <a:xfrm>
              <a:off x="3134873" y="1341841"/>
              <a:ext cx="2571635" cy="65070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spcBef>
                  <a:spcPts val="750"/>
                </a:spcBef>
              </a:pPr>
              <a:r>
                <a:rPr lang="en-US" sz="2800" b="1" i="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rPr>
                <a:t>Memory Chip</a:t>
              </a:r>
              <a:endParaRPr lang="en-US" sz="2000" b="1" i="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68" name="Rectangle 67">
              <a:extLst>
                <a:ext uri="{FF2B5EF4-FFF2-40B4-BE49-F238E27FC236}">
                  <a16:creationId xmlns:a16="http://schemas.microsoft.com/office/drawing/2014/main" id="{BA90F600-4B93-41FB-9F39-4E484614D6A4}"/>
                </a:ext>
              </a:extLst>
            </p:cNvPr>
            <p:cNvSpPr/>
            <p:nvPr/>
          </p:nvSpPr>
          <p:spPr>
            <a:xfrm>
              <a:off x="2973510" y="1834074"/>
              <a:ext cx="1191281" cy="3806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b="1"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rPr>
                <a:t>data</a:t>
              </a:r>
            </a:p>
          </p:txBody>
        </p:sp>
        <p:sp>
          <p:nvSpPr>
            <p:cNvPr id="69" name="Rectangle 68">
              <a:extLst>
                <a:ext uri="{FF2B5EF4-FFF2-40B4-BE49-F238E27FC236}">
                  <a16:creationId xmlns:a16="http://schemas.microsoft.com/office/drawing/2014/main" id="{128F3155-7788-4103-9991-D24F2A1BD987}"/>
                </a:ext>
              </a:extLst>
            </p:cNvPr>
            <p:cNvSpPr/>
            <p:nvPr/>
          </p:nvSpPr>
          <p:spPr>
            <a:xfrm>
              <a:off x="4973043" y="1818644"/>
              <a:ext cx="1345102" cy="3806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b="1"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rPr>
                <a:t>metadata</a:t>
              </a:r>
            </a:p>
          </p:txBody>
        </p:sp>
      </p:grpSp>
      <p:sp>
        <p:nvSpPr>
          <p:cNvPr id="2" name="Title 1"/>
          <p:cNvSpPr>
            <a:spLocks noGrp="1"/>
          </p:cNvSpPr>
          <p:nvPr>
            <p:ph type="title"/>
          </p:nvPr>
        </p:nvSpPr>
        <p:spPr>
          <a:xfrm>
            <a:off x="155488" y="78848"/>
            <a:ext cx="8815517" cy="753812"/>
          </a:xfrm>
        </p:spPr>
        <p:txBody>
          <a:bodyPr>
            <a:normAutofit/>
          </a:bodyPr>
          <a:lstStyle/>
          <a:p>
            <a:r>
              <a:rPr lang="en-US" dirty="0"/>
              <a:t>Error Profiling With On-Die ECC</a:t>
            </a:r>
          </a:p>
        </p:txBody>
      </p:sp>
      <p:sp>
        <p:nvSpPr>
          <p:cNvPr id="12" name="Content Placeholder 11">
            <a:extLst>
              <a:ext uri="{FF2B5EF4-FFF2-40B4-BE49-F238E27FC236}">
                <a16:creationId xmlns:a16="http://schemas.microsoft.com/office/drawing/2014/main" id="{4335029F-3FF5-4EB8-B3C6-08B4DDB40B47}"/>
              </a:ext>
            </a:extLst>
          </p:cNvPr>
          <p:cNvSpPr>
            <a:spLocks noGrp="1"/>
          </p:cNvSpPr>
          <p:nvPr>
            <p:ph idx="1"/>
          </p:nvPr>
        </p:nvSpPr>
        <p:spPr>
          <a:xfrm>
            <a:off x="155488" y="861088"/>
            <a:ext cx="8815517" cy="572984"/>
          </a:xfrm>
        </p:spPr>
        <p:txBody>
          <a:bodyPr/>
          <a:lstStyle/>
          <a:p>
            <a:r>
              <a:rPr lang="en-US" b="1" dirty="0">
                <a:solidFill>
                  <a:schemeClr val="accent6">
                    <a:lumMod val="75000"/>
                  </a:schemeClr>
                </a:solidFill>
              </a:rPr>
              <a:t>Two different sources </a:t>
            </a:r>
            <a:r>
              <a:rPr lang="en-US" dirty="0"/>
              <a:t>of errors</a:t>
            </a:r>
            <a:endParaRPr lang="en-US" b="1" i="1" dirty="0">
              <a:solidFill>
                <a:schemeClr val="accent6">
                  <a:lumMod val="75000"/>
                </a:schemeClr>
              </a:solidFill>
            </a:endParaRP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14</a:t>
            </a:fld>
            <a:endParaRPr lang="en-US"/>
          </a:p>
        </p:txBody>
      </p:sp>
      <p:grpSp>
        <p:nvGrpSpPr>
          <p:cNvPr id="15" name="Group 14">
            <a:extLst>
              <a:ext uri="{FF2B5EF4-FFF2-40B4-BE49-F238E27FC236}">
                <a16:creationId xmlns:a16="http://schemas.microsoft.com/office/drawing/2014/main" id="{6551675D-7130-42CD-8FD9-C6821D41490F}"/>
              </a:ext>
            </a:extLst>
          </p:cNvPr>
          <p:cNvGrpSpPr/>
          <p:nvPr/>
        </p:nvGrpSpPr>
        <p:grpSpPr>
          <a:xfrm>
            <a:off x="4261591" y="3743306"/>
            <a:ext cx="4575677" cy="1197300"/>
            <a:chOff x="4261591" y="3895754"/>
            <a:chExt cx="4575677" cy="1197300"/>
          </a:xfrm>
        </p:grpSpPr>
        <p:sp>
          <p:nvSpPr>
            <p:cNvPr id="37" name="Rectangle: Rounded Corners 36">
              <a:extLst>
                <a:ext uri="{FF2B5EF4-FFF2-40B4-BE49-F238E27FC236}">
                  <a16:creationId xmlns:a16="http://schemas.microsoft.com/office/drawing/2014/main" id="{E2A90A03-C8A2-409A-9199-341748CC018C}"/>
                </a:ext>
              </a:extLst>
            </p:cNvPr>
            <p:cNvSpPr/>
            <p:nvPr/>
          </p:nvSpPr>
          <p:spPr>
            <a:xfrm>
              <a:off x="4261591" y="4175355"/>
              <a:ext cx="769469" cy="784792"/>
            </a:xfrm>
            <a:prstGeom prst="round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grpSp>
          <p:nvGrpSpPr>
            <p:cNvPr id="3" name="Group 2">
              <a:extLst>
                <a:ext uri="{FF2B5EF4-FFF2-40B4-BE49-F238E27FC236}">
                  <a16:creationId xmlns:a16="http://schemas.microsoft.com/office/drawing/2014/main" id="{F1DEEC84-4172-4BF0-A9C4-847F3ABF3A94}"/>
                </a:ext>
              </a:extLst>
            </p:cNvPr>
            <p:cNvGrpSpPr/>
            <p:nvPr/>
          </p:nvGrpSpPr>
          <p:grpSpPr>
            <a:xfrm>
              <a:off x="6086833" y="3895754"/>
              <a:ext cx="2750435" cy="1197300"/>
              <a:chOff x="486414" y="2944273"/>
              <a:chExt cx="2750435" cy="1197300"/>
            </a:xfrm>
          </p:grpSpPr>
          <p:sp>
            <p:nvSpPr>
              <p:cNvPr id="27" name="Rectangle 26">
                <a:extLst>
                  <a:ext uri="{FF2B5EF4-FFF2-40B4-BE49-F238E27FC236}">
                    <a16:creationId xmlns:a16="http://schemas.microsoft.com/office/drawing/2014/main" id="{EA28B69F-A0F9-4803-9A8B-1F13B0CA2548}"/>
                  </a:ext>
                </a:extLst>
              </p:cNvPr>
              <p:cNvSpPr/>
              <p:nvPr/>
            </p:nvSpPr>
            <p:spPr>
              <a:xfrm>
                <a:off x="486414" y="2944273"/>
                <a:ext cx="2460368"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lnSpc>
                    <a:spcPct val="90000"/>
                  </a:lnSpc>
                  <a:spcBef>
                    <a:spcPts val="750"/>
                  </a:spcBef>
                </a:pPr>
                <a:r>
                  <a:rPr lang="en-US" sz="2800" b="1" dirty="0">
                    <a:solidFill>
                      <a:schemeClr val="accent2">
                        <a:lumMod val="75000"/>
                      </a:schemeClr>
                    </a:solidFill>
                    <a:latin typeface="Quire Sans" panose="020B0502040400020003" pitchFamily="34" charset="0"/>
                    <a:ea typeface="Verdana" panose="020B0604030504040204" pitchFamily="34" charset="0"/>
                    <a:cs typeface="Quire Sans" panose="020B0502040400020003" pitchFamily="34" charset="0"/>
                  </a:rPr>
                  <a:t>Indirect error</a:t>
                </a:r>
                <a:endParaRPr lang="en-US" sz="2000" b="1" i="1" dirty="0">
                  <a:solidFill>
                    <a:schemeClr val="accent2">
                      <a:lumMod val="75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32" name="TextBox 31">
                <a:extLst>
                  <a:ext uri="{FF2B5EF4-FFF2-40B4-BE49-F238E27FC236}">
                    <a16:creationId xmlns:a16="http://schemas.microsoft.com/office/drawing/2014/main" id="{137182C2-7C93-4744-9F2A-DB34D65C1646}"/>
                  </a:ext>
                </a:extLst>
              </p:cNvPr>
              <p:cNvSpPr txBox="1"/>
              <p:nvPr/>
            </p:nvSpPr>
            <p:spPr>
              <a:xfrm>
                <a:off x="496590" y="3495242"/>
                <a:ext cx="2740259"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Occurs when on-die ECC</a:t>
                </a:r>
              </a:p>
              <a:p>
                <a:pPr marL="0" marR="0" lvl="0" indent="0" defTabSz="914400" rtl="0" eaLnBrk="1" fontAlgn="auto" latinLnBrk="0" hangingPunct="1">
                  <a:lnSpc>
                    <a:spcPct val="100000"/>
                  </a:lnSpc>
                  <a:spcBef>
                    <a:spcPts val="0"/>
                  </a:spcBef>
                  <a:spcAft>
                    <a:spcPts val="0"/>
                  </a:spcAft>
                  <a:buClrTx/>
                  <a:buSzTx/>
                  <a:buFontTx/>
                  <a:buNone/>
                  <a:tabLst/>
                  <a:defRPr/>
                </a:pPr>
                <a:r>
                  <a:rPr lang="en-US" b="1" dirty="0">
                    <a:solidFill>
                      <a:schemeClr val="accent2">
                        <a:lumMod val="75000"/>
                      </a:schemeClr>
                    </a:solidFill>
                    <a:latin typeface="Quire Sans" panose="020B0502040400020003" pitchFamily="34" charset="0"/>
                    <a:cs typeface="Quire Sans" panose="020B0502040400020003" pitchFamily="34" charset="0"/>
                  </a:rPr>
                  <a:t>mistakenly corrects </a:t>
                </a:r>
                <a:r>
                  <a:rPr lang="en-US" dirty="0">
                    <a:solidFill>
                      <a:prstClr val="black"/>
                    </a:solidFill>
                    <a:latin typeface="Quire Sans" panose="020B0502040400020003" pitchFamily="34" charset="0"/>
                    <a:cs typeface="Quire Sans" panose="020B0502040400020003" pitchFamily="34" charset="0"/>
                  </a:rPr>
                  <a:t>a bit</a:t>
                </a:r>
                <a:endParaRPr kumimoji="0" lang="en-US"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endParaRPr>
              </a:p>
            </p:txBody>
          </p:sp>
        </p:grpSp>
        <p:cxnSp>
          <p:nvCxnSpPr>
            <p:cNvPr id="38" name="Straight Arrow Connector 37">
              <a:extLst>
                <a:ext uri="{FF2B5EF4-FFF2-40B4-BE49-F238E27FC236}">
                  <a16:creationId xmlns:a16="http://schemas.microsoft.com/office/drawing/2014/main" id="{91FF5BFD-8FEC-4D62-B505-1C131C5E3C6E}"/>
                </a:ext>
              </a:extLst>
            </p:cNvPr>
            <p:cNvCxnSpPr>
              <a:cxnSpLocks/>
              <a:stCxn id="27" idx="1"/>
            </p:cNvCxnSpPr>
            <p:nvPr/>
          </p:nvCxnSpPr>
          <p:spPr>
            <a:xfrm flipH="1">
              <a:off x="5059815" y="4303426"/>
              <a:ext cx="1027018" cy="11482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4488BA9B-50DD-4ADB-A021-F407FA85FEF1}"/>
              </a:ext>
            </a:extLst>
          </p:cNvPr>
          <p:cNvGrpSpPr/>
          <p:nvPr/>
        </p:nvGrpSpPr>
        <p:grpSpPr>
          <a:xfrm>
            <a:off x="191511" y="2066601"/>
            <a:ext cx="3662797" cy="2914540"/>
            <a:chOff x="191511" y="2219049"/>
            <a:chExt cx="3662797" cy="2914540"/>
          </a:xfrm>
        </p:grpSpPr>
        <p:grpSp>
          <p:nvGrpSpPr>
            <p:cNvPr id="33" name="Group 32">
              <a:extLst>
                <a:ext uri="{FF2B5EF4-FFF2-40B4-BE49-F238E27FC236}">
                  <a16:creationId xmlns:a16="http://schemas.microsoft.com/office/drawing/2014/main" id="{794838DA-0D5B-4832-8A7E-B189767A38C6}"/>
                </a:ext>
              </a:extLst>
            </p:cNvPr>
            <p:cNvGrpSpPr/>
            <p:nvPr/>
          </p:nvGrpSpPr>
          <p:grpSpPr>
            <a:xfrm>
              <a:off x="191511" y="3936289"/>
              <a:ext cx="2543826" cy="1197300"/>
              <a:chOff x="760634" y="2989116"/>
              <a:chExt cx="2543826" cy="1197300"/>
            </a:xfrm>
          </p:grpSpPr>
          <p:sp>
            <p:nvSpPr>
              <p:cNvPr id="34" name="Rectangle 33">
                <a:extLst>
                  <a:ext uri="{FF2B5EF4-FFF2-40B4-BE49-F238E27FC236}">
                    <a16:creationId xmlns:a16="http://schemas.microsoft.com/office/drawing/2014/main" id="{6CC5E98B-F45C-48DB-8664-52EBC4A67F23}"/>
                  </a:ext>
                </a:extLst>
              </p:cNvPr>
              <p:cNvSpPr/>
              <p:nvPr/>
            </p:nvSpPr>
            <p:spPr>
              <a:xfrm>
                <a:off x="760634" y="2989116"/>
                <a:ext cx="2460368"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lnSpc>
                    <a:spcPct val="90000"/>
                  </a:lnSpc>
                  <a:spcBef>
                    <a:spcPts val="750"/>
                  </a:spcBef>
                </a:pPr>
                <a:r>
                  <a:rPr lang="en-US" sz="2800" b="1" dirty="0">
                    <a:solidFill>
                      <a:schemeClr val="accent5">
                        <a:lumMod val="75000"/>
                      </a:schemeClr>
                    </a:solidFill>
                    <a:latin typeface="Quire Sans" panose="020B0502040400020003" pitchFamily="34" charset="0"/>
                    <a:ea typeface="Verdana" panose="020B0604030504040204" pitchFamily="34" charset="0"/>
                    <a:cs typeface="Quire Sans" panose="020B0502040400020003" pitchFamily="34" charset="0"/>
                  </a:rPr>
                  <a:t>Direct error</a:t>
                </a:r>
                <a:endParaRPr lang="en-US" sz="2000" b="1" i="1" dirty="0">
                  <a:solidFill>
                    <a:schemeClr val="accent5">
                      <a:lumMod val="75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36" name="TextBox 35">
                <a:extLst>
                  <a:ext uri="{FF2B5EF4-FFF2-40B4-BE49-F238E27FC236}">
                    <a16:creationId xmlns:a16="http://schemas.microsoft.com/office/drawing/2014/main" id="{0751CB15-189C-431F-8406-B624DA2F17BE}"/>
                  </a:ext>
                </a:extLst>
              </p:cNvPr>
              <p:cNvSpPr txBox="1"/>
              <p:nvPr/>
            </p:nvSpPr>
            <p:spPr>
              <a:xfrm>
                <a:off x="770810" y="3540085"/>
                <a:ext cx="2533650"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Appears </a:t>
                </a:r>
                <a:r>
                  <a:rPr kumimoji="0" lang="en-US" b="1" i="0" u="none" strike="noStrike" kern="1200" cap="none" spc="0" normalizeH="0" baseline="0" noProof="0" dirty="0">
                    <a:ln>
                      <a:noFill/>
                    </a:ln>
                    <a:solidFill>
                      <a:schemeClr val="accent5">
                        <a:lumMod val="75000"/>
                      </a:schemeClr>
                    </a:solidFill>
                    <a:effectLst/>
                    <a:uLnTx/>
                    <a:uFillTx/>
                    <a:latin typeface="Quire Sans" panose="020B0502040400020003" pitchFamily="34" charset="0"/>
                    <a:ea typeface="+mn-ea"/>
                    <a:cs typeface="Quire Sans" panose="020B0502040400020003" pitchFamily="34" charset="0"/>
                  </a:rPr>
                  <a:t>before</a:t>
                </a:r>
                <a:r>
                  <a:rPr kumimoji="0" lang="en-US" b="0" i="0" u="none" strike="noStrike" kern="1200" cap="none" spc="0" normalizeH="0" baseline="0" noProof="0" dirty="0">
                    <a:ln>
                      <a:noFill/>
                    </a:ln>
                    <a:solidFill>
                      <a:schemeClr val="accent5">
                        <a:lumMod val="75000"/>
                      </a:schemeClr>
                    </a:solidFill>
                    <a:effectLst/>
                    <a:uLnTx/>
                    <a:uFillTx/>
                    <a:latin typeface="Quire Sans" panose="020B0502040400020003" pitchFamily="34" charset="0"/>
                    <a:ea typeface="+mn-ea"/>
                    <a:cs typeface="Quire Sans" panose="020B0502040400020003" pitchFamily="34" charset="0"/>
                  </a:rPr>
                  <a:t> </a:t>
                </a:r>
                <a:r>
                  <a:rPr kumimoji="0" lang="en-US" b="1" i="0" u="none" strike="noStrike" kern="1200" cap="none" spc="0" normalizeH="0" baseline="0" noProof="0" dirty="0">
                    <a:ln>
                      <a:noFill/>
                    </a:ln>
                    <a:solidFill>
                      <a:schemeClr val="accent5">
                        <a:lumMod val="75000"/>
                      </a:schemeClr>
                    </a:solidFill>
                    <a:effectLst/>
                    <a:uLnTx/>
                    <a:uFillTx/>
                    <a:latin typeface="Quire Sans" panose="020B0502040400020003" pitchFamily="34" charset="0"/>
                    <a:ea typeface="+mn-ea"/>
                    <a:cs typeface="Quire Sans" panose="020B0502040400020003" pitchFamily="34" charset="0"/>
                  </a:rPr>
                  <a:t>and</a:t>
                </a:r>
                <a:r>
                  <a:rPr kumimoji="0" lang="en-US" b="0" i="0" u="none" strike="noStrike" kern="1200" cap="none" spc="0" normalizeH="0" baseline="0" noProof="0" dirty="0">
                    <a:ln>
                      <a:noFill/>
                    </a:ln>
                    <a:solidFill>
                      <a:schemeClr val="accent5">
                        <a:lumMod val="75000"/>
                      </a:schemeClr>
                    </a:solidFill>
                    <a:effectLst/>
                    <a:uLnTx/>
                    <a:uFillTx/>
                    <a:latin typeface="Quire Sans" panose="020B0502040400020003" pitchFamily="34" charset="0"/>
                    <a:ea typeface="+mn-ea"/>
                    <a:cs typeface="Quire Sans" panose="020B0502040400020003" pitchFamily="34" charset="0"/>
                  </a:rPr>
                  <a:t> </a:t>
                </a:r>
                <a:r>
                  <a:rPr kumimoji="0" lang="en-US" b="1" i="0" u="none" strike="noStrike" kern="1200" cap="none" spc="0" normalizeH="0" baseline="0" noProof="0" dirty="0">
                    <a:ln>
                      <a:noFill/>
                    </a:ln>
                    <a:solidFill>
                      <a:schemeClr val="accent5">
                        <a:lumMod val="75000"/>
                      </a:schemeClr>
                    </a:solidFill>
                    <a:effectLst/>
                    <a:uLnTx/>
                    <a:uFillTx/>
                    <a:latin typeface="Quire Sans" panose="020B0502040400020003" pitchFamily="34" charset="0"/>
                    <a:ea typeface="+mn-ea"/>
                    <a:cs typeface="Quire Sans" panose="020B0502040400020003" pitchFamily="34" charset="0"/>
                  </a:rPr>
                  <a:t>after</a:t>
                </a:r>
                <a:r>
                  <a:rPr kumimoji="0" lang="en-US"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 error correction</a:t>
                </a:r>
              </a:p>
            </p:txBody>
          </p:sp>
        </p:grpSp>
        <p:grpSp>
          <p:nvGrpSpPr>
            <p:cNvPr id="7" name="Group 6">
              <a:extLst>
                <a:ext uri="{FF2B5EF4-FFF2-40B4-BE49-F238E27FC236}">
                  <a16:creationId xmlns:a16="http://schemas.microsoft.com/office/drawing/2014/main" id="{2EC5EE0C-6B16-4AD6-AF26-5A8AF2750E8C}"/>
                </a:ext>
              </a:extLst>
            </p:cNvPr>
            <p:cNvGrpSpPr/>
            <p:nvPr/>
          </p:nvGrpSpPr>
          <p:grpSpPr>
            <a:xfrm>
              <a:off x="2064670" y="2219049"/>
              <a:ext cx="1789638" cy="2741098"/>
              <a:chOff x="2279011" y="2135799"/>
              <a:chExt cx="1789638" cy="2741098"/>
            </a:xfrm>
          </p:grpSpPr>
          <p:sp>
            <p:nvSpPr>
              <p:cNvPr id="45" name="Rectangle: Rounded Corners 44">
                <a:extLst>
                  <a:ext uri="{FF2B5EF4-FFF2-40B4-BE49-F238E27FC236}">
                    <a16:creationId xmlns:a16="http://schemas.microsoft.com/office/drawing/2014/main" id="{1F43EE71-E014-443B-927A-DBE34C646690}"/>
                  </a:ext>
                </a:extLst>
              </p:cNvPr>
              <p:cNvSpPr/>
              <p:nvPr/>
            </p:nvSpPr>
            <p:spPr>
              <a:xfrm>
                <a:off x="2438103" y="2135799"/>
                <a:ext cx="769469" cy="784792"/>
              </a:xfrm>
              <a:prstGeom prst="round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9" name="Rectangle: Rounded Corners 18">
                <a:extLst>
                  <a:ext uri="{FF2B5EF4-FFF2-40B4-BE49-F238E27FC236}">
                    <a16:creationId xmlns:a16="http://schemas.microsoft.com/office/drawing/2014/main" id="{F25F13A5-A0F0-4EAF-A8AE-D5C8AB7495D9}"/>
                  </a:ext>
                </a:extLst>
              </p:cNvPr>
              <p:cNvSpPr/>
              <p:nvPr/>
            </p:nvSpPr>
            <p:spPr>
              <a:xfrm>
                <a:off x="3299180" y="4092105"/>
                <a:ext cx="769469" cy="784792"/>
              </a:xfrm>
              <a:prstGeom prst="round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cxnSp>
            <p:nvCxnSpPr>
              <p:cNvPr id="31" name="Straight Arrow Connector 30">
                <a:extLst>
                  <a:ext uri="{FF2B5EF4-FFF2-40B4-BE49-F238E27FC236}">
                    <a16:creationId xmlns:a16="http://schemas.microsoft.com/office/drawing/2014/main" id="{F9DC6CDA-F7DD-425B-9216-F8F2471E7A7B}"/>
                  </a:ext>
                </a:extLst>
              </p:cNvPr>
              <p:cNvCxnSpPr>
                <a:cxnSpLocks/>
              </p:cNvCxnSpPr>
              <p:nvPr/>
            </p:nvCxnSpPr>
            <p:spPr>
              <a:xfrm>
                <a:off x="2684979" y="4472106"/>
                <a:ext cx="609685"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E9D3965-7DBA-463A-AC2C-2BC10FEC339B}"/>
                  </a:ext>
                </a:extLst>
              </p:cNvPr>
              <p:cNvCxnSpPr>
                <a:cxnSpLocks/>
              </p:cNvCxnSpPr>
              <p:nvPr/>
            </p:nvCxnSpPr>
            <p:spPr>
              <a:xfrm flipV="1">
                <a:off x="2279011" y="2944278"/>
                <a:ext cx="389933" cy="1091971"/>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06885F73-C037-44D6-BAD0-FCA19FBCC50D}"/>
                  </a:ext>
                </a:extLst>
              </p:cNvPr>
              <p:cNvSpPr txBox="1"/>
              <p:nvPr/>
            </p:nvSpPr>
            <p:spPr>
              <a:xfrm>
                <a:off x="-4909" y="5532508"/>
                <a:ext cx="9148909" cy="803422"/>
              </a:xfrm>
              <a:prstGeom prst="rect">
                <a:avLst/>
              </a:prstGeom>
              <a:solidFill>
                <a:schemeClr val="accent1">
                  <a:lumMod val="40000"/>
                  <a:lumOff val="60000"/>
                </a:schemeClr>
              </a:solidFill>
              <a:ln w="57150">
                <a:solidFill>
                  <a:schemeClr val="accent5">
                    <a:lumMod val="75000"/>
                  </a:schemeClr>
                </a:solidFill>
              </a:ln>
            </p:spPr>
            <p:txBody>
              <a:bodyPr wrap="square" rtlCol="0" anchor="ctr">
                <a:noAutofit/>
              </a:bodyPr>
              <a:lstStyle/>
              <a:p>
                <a:pPr algn="ctr"/>
                <a:r>
                  <a:rPr lang="en-US" sz="3200" dirty="0"/>
                  <a:t>error profile = </a:t>
                </a:r>
                <a14:m>
                  <m:oMath xmlns:m="http://schemas.openxmlformats.org/officeDocument/2006/math">
                    <m:r>
                      <m:rPr>
                        <m:sty m:val="p"/>
                      </m:rPr>
                      <a:rPr lang="en-US" sz="3200">
                        <a:latin typeface="Cambria Math" panose="02040503050406030204" pitchFamily="18" charset="0"/>
                      </a:rPr>
                      <m:t>union</m:t>
                    </m:r>
                    <m:r>
                      <a:rPr lang="en-US" sz="3200">
                        <a:latin typeface="Cambria Math" panose="02040503050406030204" pitchFamily="18" charset="0"/>
                      </a:rPr>
                      <m:t>(</m:t>
                    </m:r>
                    <m:r>
                      <m:rPr>
                        <m:nor/>
                      </m:rPr>
                      <a:rPr lang="en-US" sz="3200" b="1" dirty="0" smtClean="0">
                        <a:solidFill>
                          <a:schemeClr val="accent5">
                            <a:lumMod val="75000"/>
                          </a:schemeClr>
                        </a:solidFill>
                      </a:rPr>
                      <m:t>direct</m:t>
                    </m:r>
                    <m:r>
                      <m:rPr>
                        <m:nor/>
                      </m:rPr>
                      <a:rPr lang="en-US" sz="3200" b="1" dirty="0" smtClean="0">
                        <a:solidFill>
                          <a:schemeClr val="accent5">
                            <a:lumMod val="75000"/>
                          </a:schemeClr>
                        </a:solidFill>
                      </a:rPr>
                      <m:t> </m:t>
                    </m:r>
                    <m:r>
                      <m:rPr>
                        <m:nor/>
                      </m:rPr>
                      <a:rPr lang="en-US" sz="3200" b="1" dirty="0" smtClean="0">
                        <a:solidFill>
                          <a:schemeClr val="accent5">
                            <a:lumMod val="75000"/>
                          </a:schemeClr>
                        </a:solidFill>
                      </a:rPr>
                      <m:t>errors</m:t>
                    </m:r>
                    <m:r>
                      <m:rPr>
                        <m:nor/>
                      </m:rPr>
                      <a:rPr lang="en-US" sz="3200" b="1" i="0" dirty="0" smtClean="0">
                        <a:solidFill>
                          <a:schemeClr val="tx1"/>
                        </a:solidFill>
                      </a:rPr>
                      <m:t>,</m:t>
                    </m:r>
                    <m:r>
                      <m:rPr>
                        <m:nor/>
                      </m:rPr>
                      <a:rPr lang="en-US" sz="3200" b="1" i="0" dirty="0" smtClean="0">
                        <a:solidFill>
                          <a:schemeClr val="accent5">
                            <a:lumMod val="75000"/>
                          </a:schemeClr>
                        </a:solidFill>
                      </a:rPr>
                      <m:t> </m:t>
                    </m:r>
                    <m:r>
                      <m:rPr>
                        <m:nor/>
                      </m:rPr>
                      <a:rPr lang="en-US" sz="3200" b="1" dirty="0" smtClean="0">
                        <a:solidFill>
                          <a:schemeClr val="accent2">
                            <a:lumMod val="75000"/>
                          </a:schemeClr>
                        </a:solidFill>
                      </a:rPr>
                      <m:t>indirect</m:t>
                    </m:r>
                    <m:r>
                      <m:rPr>
                        <m:nor/>
                      </m:rPr>
                      <a:rPr lang="en-US" sz="3200" b="1" dirty="0" smtClean="0">
                        <a:solidFill>
                          <a:schemeClr val="accent2">
                            <a:lumMod val="75000"/>
                          </a:schemeClr>
                        </a:solidFill>
                      </a:rPr>
                      <m:t> </m:t>
                    </m:r>
                    <m:r>
                      <m:rPr>
                        <m:nor/>
                      </m:rPr>
                      <a:rPr lang="en-US" sz="3200" b="1" dirty="0" smtClean="0">
                        <a:solidFill>
                          <a:schemeClr val="accent2">
                            <a:lumMod val="75000"/>
                          </a:schemeClr>
                        </a:solidFill>
                      </a:rPr>
                      <m:t>errors</m:t>
                    </m:r>
                    <m:r>
                      <a:rPr lang="en-US" sz="3200" b="0" i="0" smtClean="0">
                        <a:latin typeface="Cambria Math" panose="02040503050406030204" pitchFamily="18" charset="0"/>
                      </a:rPr>
                      <m:t>)</m:t>
                    </m:r>
                  </m:oMath>
                </a14:m>
                <a:endParaRPr lang="en-US" sz="3200" dirty="0"/>
              </a:p>
            </p:txBody>
          </p:sp>
        </mc:Choice>
        <mc:Fallback xmlns="">
          <p:sp>
            <p:nvSpPr>
              <p:cNvPr id="58" name="TextBox 57">
                <a:extLst>
                  <a:ext uri="{FF2B5EF4-FFF2-40B4-BE49-F238E27FC236}">
                    <a16:creationId xmlns:a16="http://schemas.microsoft.com/office/drawing/2014/main" id="{06885F73-C037-44D6-BAD0-FCA19FBCC50D}"/>
                  </a:ext>
                </a:extLst>
              </p:cNvPr>
              <p:cNvSpPr txBox="1">
                <a:spLocks noRot="1" noChangeAspect="1" noMove="1" noResize="1" noEditPoints="1" noAdjustHandles="1" noChangeArrowheads="1" noChangeShapeType="1" noTextEdit="1"/>
              </p:cNvSpPr>
              <p:nvPr/>
            </p:nvSpPr>
            <p:spPr>
              <a:xfrm>
                <a:off x="-4909" y="5532508"/>
                <a:ext cx="9148909" cy="803422"/>
              </a:xfrm>
              <a:prstGeom prst="rect">
                <a:avLst/>
              </a:prstGeom>
              <a:blipFill>
                <a:blip r:embed="rId3"/>
                <a:stretch>
                  <a:fillRect l="-1126" b="-7143"/>
                </a:stretch>
              </a:blipFill>
              <a:ln w="57150">
                <a:solidFill>
                  <a:schemeClr val="accent5">
                    <a:lumMod val="75000"/>
                  </a:schemeClr>
                </a:solidFill>
              </a:ln>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45984F90-B5D0-4708-A60E-959BFEB6F4C4}"/>
              </a:ext>
            </a:extLst>
          </p:cNvPr>
          <p:cNvGrpSpPr/>
          <p:nvPr/>
        </p:nvGrpSpPr>
        <p:grpSpPr>
          <a:xfrm>
            <a:off x="7138436" y="1328833"/>
            <a:ext cx="2261471" cy="1303900"/>
            <a:chOff x="7138436" y="1328833"/>
            <a:chExt cx="2261471" cy="1303900"/>
          </a:xfrm>
        </p:grpSpPr>
        <p:sp>
          <p:nvSpPr>
            <p:cNvPr id="62" name="Rectangle 61">
              <a:extLst>
                <a:ext uri="{FF2B5EF4-FFF2-40B4-BE49-F238E27FC236}">
                  <a16:creationId xmlns:a16="http://schemas.microsoft.com/office/drawing/2014/main" id="{4F9BD13B-D518-4DA4-9937-95A6607C7A28}"/>
                </a:ext>
              </a:extLst>
            </p:cNvPr>
            <p:cNvSpPr/>
            <p:nvPr/>
          </p:nvSpPr>
          <p:spPr>
            <a:xfrm>
              <a:off x="7138436" y="1416335"/>
              <a:ext cx="474993" cy="474993"/>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63" name="Rectangle 62">
              <a:extLst>
                <a:ext uri="{FF2B5EF4-FFF2-40B4-BE49-F238E27FC236}">
                  <a16:creationId xmlns:a16="http://schemas.microsoft.com/office/drawing/2014/main" id="{4DAC01D6-0918-40BE-AE05-737B58F983CC}"/>
                </a:ext>
              </a:extLst>
            </p:cNvPr>
            <p:cNvSpPr/>
            <p:nvPr/>
          </p:nvSpPr>
          <p:spPr>
            <a:xfrm>
              <a:off x="7741196" y="1328833"/>
              <a:ext cx="1658711" cy="6893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400" i="1" dirty="0">
                  <a:solidFill>
                    <a:prstClr val="black"/>
                  </a:solidFill>
                  <a:latin typeface="Quire Sans" panose="020B0502040400020003" pitchFamily="34" charset="0"/>
                  <a:ea typeface="Verdana" panose="020B0604030504040204" pitchFamily="34" charset="0"/>
                  <a:cs typeface="Quire Sans" panose="020B0502040400020003" pitchFamily="34" charset="0"/>
                </a:rPr>
                <a:t>Error</a:t>
              </a:r>
              <a:endParaRPr lang="en-US" sz="24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64" name="Rectangle 63">
              <a:extLst>
                <a:ext uri="{FF2B5EF4-FFF2-40B4-BE49-F238E27FC236}">
                  <a16:creationId xmlns:a16="http://schemas.microsoft.com/office/drawing/2014/main" id="{5A9D3BF2-0E9F-4DC3-9AE1-74B82D6254BF}"/>
                </a:ext>
              </a:extLst>
            </p:cNvPr>
            <p:cNvSpPr/>
            <p:nvPr/>
          </p:nvSpPr>
          <p:spPr>
            <a:xfrm>
              <a:off x="7138436" y="2030887"/>
              <a:ext cx="474993" cy="474993"/>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65" name="Rectangle 64">
              <a:extLst>
                <a:ext uri="{FF2B5EF4-FFF2-40B4-BE49-F238E27FC236}">
                  <a16:creationId xmlns:a16="http://schemas.microsoft.com/office/drawing/2014/main" id="{95C68711-2CB3-4CCF-B66A-CC03EA0AE760}"/>
                </a:ext>
              </a:extLst>
            </p:cNvPr>
            <p:cNvSpPr/>
            <p:nvPr/>
          </p:nvSpPr>
          <p:spPr>
            <a:xfrm>
              <a:off x="7741196" y="1943385"/>
              <a:ext cx="1658711" cy="6893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400" i="1" dirty="0">
                  <a:solidFill>
                    <a:prstClr val="black"/>
                  </a:solidFill>
                  <a:latin typeface="Quire Sans" panose="020B0502040400020003" pitchFamily="34" charset="0"/>
                  <a:ea typeface="Verdana" panose="020B0604030504040204" pitchFamily="34" charset="0"/>
                  <a:cs typeface="Quire Sans" panose="020B0502040400020003" pitchFamily="34" charset="0"/>
                </a:rPr>
                <a:t>No Error</a:t>
              </a:r>
              <a:endParaRPr lang="en-US" sz="24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grpSp>
      <p:grpSp>
        <p:nvGrpSpPr>
          <p:cNvPr id="16" name="Group 15">
            <a:extLst>
              <a:ext uri="{FF2B5EF4-FFF2-40B4-BE49-F238E27FC236}">
                <a16:creationId xmlns:a16="http://schemas.microsoft.com/office/drawing/2014/main" id="{1604D5A9-CA5B-4404-BF98-2E003DFAFB1D}"/>
              </a:ext>
            </a:extLst>
          </p:cNvPr>
          <p:cNvGrpSpPr/>
          <p:nvPr/>
        </p:nvGrpSpPr>
        <p:grpSpPr>
          <a:xfrm>
            <a:off x="1651021" y="4803750"/>
            <a:ext cx="5069364" cy="653213"/>
            <a:chOff x="1651021" y="4803750"/>
            <a:chExt cx="5069364" cy="653213"/>
          </a:xfrm>
        </p:grpSpPr>
        <p:cxnSp>
          <p:nvCxnSpPr>
            <p:cNvPr id="71" name="Straight Arrow Connector 70">
              <a:extLst>
                <a:ext uri="{FF2B5EF4-FFF2-40B4-BE49-F238E27FC236}">
                  <a16:creationId xmlns:a16="http://schemas.microsoft.com/office/drawing/2014/main" id="{43BEF4B6-4DBB-47A9-B0B1-B2D8232B9D2F}"/>
                </a:ext>
              </a:extLst>
            </p:cNvPr>
            <p:cNvCxnSpPr>
              <a:cxnSpLocks/>
            </p:cNvCxnSpPr>
            <p:nvPr/>
          </p:nvCxnSpPr>
          <p:spPr>
            <a:xfrm flipV="1">
              <a:off x="4157485" y="4803750"/>
              <a:ext cx="150703" cy="215036"/>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AF6DD76-6C59-463F-808A-8ADAA974F43E}"/>
                </a:ext>
              </a:extLst>
            </p:cNvPr>
            <p:cNvCxnSpPr>
              <a:cxnSpLocks/>
            </p:cNvCxnSpPr>
            <p:nvPr/>
          </p:nvCxnSpPr>
          <p:spPr>
            <a:xfrm flipH="1" flipV="1">
              <a:off x="3811880" y="4805873"/>
              <a:ext cx="172068" cy="21474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AC41DED5-ABB0-4602-86AE-AA2D996A051A}"/>
                </a:ext>
              </a:extLst>
            </p:cNvPr>
            <p:cNvSpPr/>
            <p:nvPr/>
          </p:nvSpPr>
          <p:spPr>
            <a:xfrm>
              <a:off x="1651021" y="5042486"/>
              <a:ext cx="5069364" cy="41447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spcBef>
                  <a:spcPts val="750"/>
                </a:spcBef>
              </a:pPr>
              <a:r>
                <a:rPr lang="en-US" sz="2800" dirty="0">
                  <a:solidFill>
                    <a:schemeClr val="tx1"/>
                  </a:solidFill>
                  <a:latin typeface="Quire Sans" panose="020B0502040400020003" pitchFamily="34" charset="0"/>
                  <a:ea typeface="Verdana" panose="020B0604030504040204" pitchFamily="34" charset="0"/>
                  <a:cs typeface="Quire Sans" panose="020B0502040400020003" pitchFamily="34" charset="0"/>
                </a:rPr>
                <a:t>Profiler </a:t>
              </a:r>
              <a:r>
                <a:rPr lang="en-US" sz="2800" b="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rPr>
                <a:t>identifies</a:t>
              </a:r>
              <a:r>
                <a:rPr lang="en-US" sz="2800" dirty="0">
                  <a:solidFill>
                    <a:schemeClr val="tx1"/>
                  </a:solidFill>
                  <a:latin typeface="Quire Sans" panose="020B0502040400020003" pitchFamily="34" charset="0"/>
                  <a:ea typeface="Verdana" panose="020B0604030504040204" pitchFamily="34" charset="0"/>
                  <a:cs typeface="Quire Sans" panose="020B0502040400020003" pitchFamily="34" charset="0"/>
                </a:rPr>
                <a:t> these bits</a:t>
              </a:r>
              <a:endParaRPr lang="en-US" sz="2000" i="1" dirty="0">
                <a:solidFill>
                  <a:schemeClr val="tx1"/>
                </a:solidFill>
                <a:latin typeface="Quire Sans" panose="020B0502040400020003" pitchFamily="34" charset="0"/>
                <a:ea typeface="Verdana" panose="020B0604030504040204" pitchFamily="34" charset="0"/>
                <a:cs typeface="Quire Sans" panose="020B0502040400020003" pitchFamily="34" charset="0"/>
              </a:endParaRPr>
            </a:p>
          </p:txBody>
        </p:sp>
      </p:grpSp>
      <p:grpSp>
        <p:nvGrpSpPr>
          <p:cNvPr id="10" name="Group 9">
            <a:extLst>
              <a:ext uri="{FF2B5EF4-FFF2-40B4-BE49-F238E27FC236}">
                <a16:creationId xmlns:a16="http://schemas.microsoft.com/office/drawing/2014/main" id="{DE5A7C06-360D-4181-A5B2-CA5CF6218221}"/>
              </a:ext>
            </a:extLst>
          </p:cNvPr>
          <p:cNvGrpSpPr/>
          <p:nvPr/>
        </p:nvGrpSpPr>
        <p:grpSpPr>
          <a:xfrm>
            <a:off x="4771549" y="2164923"/>
            <a:ext cx="2264507" cy="1516490"/>
            <a:chOff x="4771549" y="2164923"/>
            <a:chExt cx="2264507" cy="1516490"/>
          </a:xfrm>
        </p:grpSpPr>
        <p:sp>
          <p:nvSpPr>
            <p:cNvPr id="55" name="Arc 54">
              <a:extLst>
                <a:ext uri="{FF2B5EF4-FFF2-40B4-BE49-F238E27FC236}">
                  <a16:creationId xmlns:a16="http://schemas.microsoft.com/office/drawing/2014/main" id="{B34E8C09-EDC6-4565-B5B8-AAD06F139C7D}"/>
                </a:ext>
              </a:extLst>
            </p:cNvPr>
            <p:cNvSpPr/>
            <p:nvPr/>
          </p:nvSpPr>
          <p:spPr>
            <a:xfrm>
              <a:off x="4771549" y="2164923"/>
              <a:ext cx="1114853" cy="1212317"/>
            </a:xfrm>
            <a:prstGeom prst="arc">
              <a:avLst>
                <a:gd name="adj1" fmla="val 21411114"/>
                <a:gd name="adj2" fmla="val 5465319"/>
              </a:avLst>
            </a:prstGeom>
            <a:ln w="5715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Rectangle 58">
              <a:extLst>
                <a:ext uri="{FF2B5EF4-FFF2-40B4-BE49-F238E27FC236}">
                  <a16:creationId xmlns:a16="http://schemas.microsoft.com/office/drawing/2014/main" id="{01EE4D8D-5577-4C13-BE26-0FA40832C4E6}"/>
                </a:ext>
              </a:extLst>
            </p:cNvPr>
            <p:cNvSpPr/>
            <p:nvPr/>
          </p:nvSpPr>
          <p:spPr>
            <a:xfrm>
              <a:off x="5486165" y="3300810"/>
              <a:ext cx="1549891" cy="3806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b="1"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rPr>
                <a:t>systematic encoding</a:t>
              </a:r>
            </a:p>
          </p:txBody>
        </p:sp>
      </p:grpSp>
    </p:spTree>
    <p:extLst>
      <p:ext uri="{BB962C8B-B14F-4D97-AF65-F5344CB8AC3E}">
        <p14:creationId xmlns:p14="http://schemas.microsoft.com/office/powerpoint/2010/main" val="265554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C297F6B-5BAF-402C-ADBF-E034DADA1276}"/>
              </a:ext>
            </a:extLst>
          </p:cNvPr>
          <p:cNvGrpSpPr/>
          <p:nvPr/>
        </p:nvGrpSpPr>
        <p:grpSpPr>
          <a:xfrm>
            <a:off x="476250" y="2937434"/>
            <a:ext cx="8243110" cy="2631847"/>
            <a:chOff x="476250" y="2937434"/>
            <a:chExt cx="8243110" cy="2631847"/>
          </a:xfrm>
        </p:grpSpPr>
        <p:sp>
          <p:nvSpPr>
            <p:cNvPr id="123" name="Rectangle 122">
              <a:extLst>
                <a:ext uri="{FF2B5EF4-FFF2-40B4-BE49-F238E27FC236}">
                  <a16:creationId xmlns:a16="http://schemas.microsoft.com/office/drawing/2014/main" id="{7D4099C6-8A7E-4AE9-8B7F-E527B54DAFD6}"/>
                </a:ext>
              </a:extLst>
            </p:cNvPr>
            <p:cNvSpPr/>
            <p:nvPr/>
          </p:nvSpPr>
          <p:spPr>
            <a:xfrm>
              <a:off x="476250" y="4224516"/>
              <a:ext cx="8243110" cy="1344765"/>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Quire Sans" panose="020B0502040400020003" pitchFamily="34" charset="0"/>
                <a:cs typeface="Quire Sans" panose="020B0502040400020003" pitchFamily="34" charset="0"/>
              </a:endParaRPr>
            </a:p>
          </p:txBody>
        </p:sp>
        <p:sp>
          <p:nvSpPr>
            <p:cNvPr id="35" name="Rectangle 34">
              <a:extLst>
                <a:ext uri="{FF2B5EF4-FFF2-40B4-BE49-F238E27FC236}">
                  <a16:creationId xmlns:a16="http://schemas.microsoft.com/office/drawing/2014/main" id="{EE8DC866-AAA4-4108-A358-EEE2D6FA2EAA}"/>
                </a:ext>
              </a:extLst>
            </p:cNvPr>
            <p:cNvSpPr/>
            <p:nvPr/>
          </p:nvSpPr>
          <p:spPr>
            <a:xfrm>
              <a:off x="476250" y="2937434"/>
              <a:ext cx="8243110" cy="1273595"/>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Quire Sans" panose="020B0502040400020003" pitchFamily="34" charset="0"/>
                <a:cs typeface="Quire Sans" panose="020B0502040400020003" pitchFamily="34" charset="0"/>
              </a:endParaRPr>
            </a:p>
          </p:txBody>
        </p:sp>
        <p:cxnSp>
          <p:nvCxnSpPr>
            <p:cNvPr id="28" name="Straight Connector 27">
              <a:extLst>
                <a:ext uri="{FF2B5EF4-FFF2-40B4-BE49-F238E27FC236}">
                  <a16:creationId xmlns:a16="http://schemas.microsoft.com/office/drawing/2014/main" id="{3DB310DE-D28D-44D9-A73E-9F9932096FC3}"/>
                </a:ext>
              </a:extLst>
            </p:cNvPr>
            <p:cNvCxnSpPr/>
            <p:nvPr/>
          </p:nvCxnSpPr>
          <p:spPr>
            <a:xfrm>
              <a:off x="476250" y="4219519"/>
              <a:ext cx="8243110" cy="0"/>
            </a:xfrm>
            <a:prstGeom prst="line">
              <a:avLst/>
            </a:prstGeom>
            <a:ln w="381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2CCE94F8-E517-4E50-99B2-FBD6DD8164A8}"/>
                </a:ext>
              </a:extLst>
            </p:cNvPr>
            <p:cNvSpPr/>
            <p:nvPr/>
          </p:nvSpPr>
          <p:spPr>
            <a:xfrm>
              <a:off x="3263911" y="3739285"/>
              <a:ext cx="2655903" cy="523220"/>
            </a:xfrm>
            <a:prstGeom prst="rect">
              <a:avLst/>
            </a:prstGeom>
          </p:spPr>
          <p:txBody>
            <a:bodyPr wrap="square">
              <a:spAutoFit/>
            </a:bodyPr>
            <a:lstStyle/>
            <a:p>
              <a:pPr algn="ctr"/>
              <a:r>
                <a:rPr lang="en-US" sz="2800" b="1" i="1" dirty="0">
                  <a:solidFill>
                    <a:schemeClr val="accent5">
                      <a:lumMod val="75000"/>
                    </a:schemeClr>
                  </a:solidFill>
                  <a:latin typeface="Quire Sans" panose="020B0502040400020003" pitchFamily="34" charset="0"/>
                  <a:cs typeface="Quire Sans" panose="020B0502040400020003" pitchFamily="34" charset="0"/>
                </a:rPr>
                <a:t>Pre-correction</a:t>
              </a:r>
            </a:p>
          </p:txBody>
        </p:sp>
        <p:sp>
          <p:nvSpPr>
            <p:cNvPr id="122" name="Rectangle 121">
              <a:extLst>
                <a:ext uri="{FF2B5EF4-FFF2-40B4-BE49-F238E27FC236}">
                  <a16:creationId xmlns:a16="http://schemas.microsoft.com/office/drawing/2014/main" id="{F3FAE00F-82B6-4A92-885B-31FBB9884428}"/>
                </a:ext>
              </a:extLst>
            </p:cNvPr>
            <p:cNvSpPr/>
            <p:nvPr/>
          </p:nvSpPr>
          <p:spPr>
            <a:xfrm>
              <a:off x="3235294" y="4187195"/>
              <a:ext cx="2655903" cy="523220"/>
            </a:xfrm>
            <a:prstGeom prst="rect">
              <a:avLst/>
            </a:prstGeom>
          </p:spPr>
          <p:txBody>
            <a:bodyPr wrap="square">
              <a:spAutoFit/>
            </a:bodyPr>
            <a:lstStyle/>
            <a:p>
              <a:pPr algn="ctr"/>
              <a:r>
                <a:rPr lang="en-US" sz="2800" b="1" i="1" dirty="0">
                  <a:solidFill>
                    <a:schemeClr val="accent6">
                      <a:lumMod val="75000"/>
                    </a:schemeClr>
                  </a:solidFill>
                  <a:latin typeface="Quire Sans" panose="020B0502040400020003" pitchFamily="34" charset="0"/>
                  <a:cs typeface="Quire Sans" panose="020B0502040400020003" pitchFamily="34" charset="0"/>
                </a:rPr>
                <a:t>Post-correction</a:t>
              </a:r>
            </a:p>
          </p:txBody>
        </p:sp>
      </p:grpSp>
      <p:grpSp>
        <p:nvGrpSpPr>
          <p:cNvPr id="8" name="Group 7">
            <a:extLst>
              <a:ext uri="{FF2B5EF4-FFF2-40B4-BE49-F238E27FC236}">
                <a16:creationId xmlns:a16="http://schemas.microsoft.com/office/drawing/2014/main" id="{1BA891FF-E151-4EFB-A975-79B87686BEC8}"/>
              </a:ext>
            </a:extLst>
          </p:cNvPr>
          <p:cNvGrpSpPr/>
          <p:nvPr/>
        </p:nvGrpSpPr>
        <p:grpSpPr>
          <a:xfrm>
            <a:off x="1352624" y="4864421"/>
            <a:ext cx="1885940" cy="471026"/>
            <a:chOff x="4515604" y="3921531"/>
            <a:chExt cx="2760085" cy="689348"/>
          </a:xfrm>
        </p:grpSpPr>
        <p:sp>
          <p:nvSpPr>
            <p:cNvPr id="54" name="Rectangle 53">
              <a:extLst>
                <a:ext uri="{FF2B5EF4-FFF2-40B4-BE49-F238E27FC236}">
                  <a16:creationId xmlns:a16="http://schemas.microsoft.com/office/drawing/2014/main" id="{3D3A3901-1668-4E24-99B3-4B4A9F147382}"/>
                </a:ext>
              </a:extLst>
            </p:cNvPr>
            <p:cNvSpPr/>
            <p:nvPr/>
          </p:nvSpPr>
          <p:spPr>
            <a:xfrm>
              <a:off x="5207645"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56" name="Rectangle 55">
              <a:extLst>
                <a:ext uri="{FF2B5EF4-FFF2-40B4-BE49-F238E27FC236}">
                  <a16:creationId xmlns:a16="http://schemas.microsoft.com/office/drawing/2014/main" id="{44511783-2573-4898-AAE0-C80F1B57CE01}"/>
                </a:ext>
              </a:extLst>
            </p:cNvPr>
            <p:cNvSpPr/>
            <p:nvPr/>
          </p:nvSpPr>
          <p:spPr>
            <a:xfrm>
              <a:off x="6586341"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53" name="Rectangle 52">
              <a:extLst>
                <a:ext uri="{FF2B5EF4-FFF2-40B4-BE49-F238E27FC236}">
                  <a16:creationId xmlns:a16="http://schemas.microsoft.com/office/drawing/2014/main" id="{A742A092-9E8B-4A39-BF46-34E944446816}"/>
                </a:ext>
              </a:extLst>
            </p:cNvPr>
            <p:cNvSpPr/>
            <p:nvPr/>
          </p:nvSpPr>
          <p:spPr>
            <a:xfrm>
              <a:off x="4515604"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57" name="Rectangle 56">
              <a:extLst>
                <a:ext uri="{FF2B5EF4-FFF2-40B4-BE49-F238E27FC236}">
                  <a16:creationId xmlns:a16="http://schemas.microsoft.com/office/drawing/2014/main" id="{F26FD391-6634-4654-878F-FCAEE70294CD}"/>
                </a:ext>
              </a:extLst>
            </p:cNvPr>
            <p:cNvSpPr/>
            <p:nvPr/>
          </p:nvSpPr>
          <p:spPr>
            <a:xfrm>
              <a:off x="5893559"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sp>
        <p:nvSpPr>
          <p:cNvPr id="2" name="Title 1"/>
          <p:cNvSpPr>
            <a:spLocks noGrp="1"/>
          </p:cNvSpPr>
          <p:nvPr>
            <p:ph type="title"/>
          </p:nvPr>
        </p:nvSpPr>
        <p:spPr>
          <a:xfrm>
            <a:off x="155488" y="78848"/>
            <a:ext cx="8815517" cy="753812"/>
          </a:xfrm>
        </p:spPr>
        <p:txBody>
          <a:bodyPr>
            <a:normAutofit/>
          </a:bodyPr>
          <a:lstStyle/>
          <a:p>
            <a:r>
              <a:rPr lang="en-US" dirty="0"/>
              <a:t>A Closer Look at Indirect Errors</a:t>
            </a:r>
          </a:p>
        </p:txBody>
      </p:sp>
      <p:sp>
        <p:nvSpPr>
          <p:cNvPr id="12" name="Content Placeholder 11">
            <a:extLst>
              <a:ext uri="{FF2B5EF4-FFF2-40B4-BE49-F238E27FC236}">
                <a16:creationId xmlns:a16="http://schemas.microsoft.com/office/drawing/2014/main" id="{4335029F-3FF5-4EB8-B3C6-08B4DDB40B47}"/>
              </a:ext>
            </a:extLst>
          </p:cNvPr>
          <p:cNvSpPr>
            <a:spLocks noGrp="1"/>
          </p:cNvSpPr>
          <p:nvPr>
            <p:ph idx="1"/>
          </p:nvPr>
        </p:nvSpPr>
        <p:spPr>
          <a:xfrm>
            <a:off x="155488" y="861088"/>
            <a:ext cx="8815517" cy="572984"/>
          </a:xfrm>
        </p:spPr>
        <p:txBody>
          <a:bodyPr/>
          <a:lstStyle/>
          <a:p>
            <a:r>
              <a:rPr lang="en-US" dirty="0"/>
              <a:t>Indirect errors </a:t>
            </a:r>
            <a:r>
              <a:rPr lang="en-US" b="1" dirty="0">
                <a:solidFill>
                  <a:srgbClr val="C00000"/>
                </a:solidFill>
              </a:rPr>
              <a:t>depend</a:t>
            </a:r>
            <a:r>
              <a:rPr lang="en-US" dirty="0"/>
              <a:t> on the </a:t>
            </a:r>
            <a:r>
              <a:rPr lang="en-US" b="1" dirty="0">
                <a:solidFill>
                  <a:srgbClr val="C00000"/>
                </a:solidFill>
              </a:rPr>
              <a:t>raw bit error pattern</a:t>
            </a:r>
            <a:endParaRPr lang="en-US" b="1" i="1" dirty="0">
              <a:solidFill>
                <a:srgbClr val="C00000"/>
              </a:solidFill>
            </a:endParaRP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15</a:t>
            </a:fld>
            <a:endParaRPr lang="en-US"/>
          </a:p>
        </p:txBody>
      </p:sp>
      <p:grpSp>
        <p:nvGrpSpPr>
          <p:cNvPr id="5" name="Group 4">
            <a:extLst>
              <a:ext uri="{FF2B5EF4-FFF2-40B4-BE49-F238E27FC236}">
                <a16:creationId xmlns:a16="http://schemas.microsoft.com/office/drawing/2014/main" id="{3D099A72-1C9D-4A9D-866E-2B765B190C84}"/>
              </a:ext>
            </a:extLst>
          </p:cNvPr>
          <p:cNvGrpSpPr/>
          <p:nvPr/>
        </p:nvGrpSpPr>
        <p:grpSpPr>
          <a:xfrm>
            <a:off x="1335114" y="3619506"/>
            <a:ext cx="1903452" cy="1247188"/>
            <a:chOff x="3611520" y="2753312"/>
            <a:chExt cx="1903452" cy="1247188"/>
          </a:xfrm>
        </p:grpSpPr>
        <p:sp>
          <p:nvSpPr>
            <p:cNvPr id="23" name="Rectangle 22">
              <a:extLst>
                <a:ext uri="{FF2B5EF4-FFF2-40B4-BE49-F238E27FC236}">
                  <a16:creationId xmlns:a16="http://schemas.microsoft.com/office/drawing/2014/main" id="{DBBB348C-5C22-4771-9FC1-0155A4AA23AE}"/>
                </a:ext>
              </a:extLst>
            </p:cNvPr>
            <p:cNvSpPr/>
            <p:nvPr/>
          </p:nvSpPr>
          <p:spPr>
            <a:xfrm>
              <a:off x="3611520" y="3086530"/>
              <a:ext cx="1903452" cy="551520"/>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latin typeface="Quire Sans" panose="020B0502040400020003" pitchFamily="34" charset="0"/>
                  <a:cs typeface="Quire Sans" panose="020B0502040400020003" pitchFamily="34" charset="0"/>
                </a:rPr>
                <a:t>On-Die ECC</a:t>
              </a:r>
            </a:p>
          </p:txBody>
        </p:sp>
        <p:cxnSp>
          <p:nvCxnSpPr>
            <p:cNvPr id="29" name="Straight Arrow Connector 28">
              <a:extLst>
                <a:ext uri="{FF2B5EF4-FFF2-40B4-BE49-F238E27FC236}">
                  <a16:creationId xmlns:a16="http://schemas.microsoft.com/office/drawing/2014/main" id="{9A953DB2-7031-4871-A743-C27AF8257D41}"/>
                </a:ext>
              </a:extLst>
            </p:cNvPr>
            <p:cNvCxnSpPr>
              <a:cxnSpLocks/>
            </p:cNvCxnSpPr>
            <p:nvPr/>
          </p:nvCxnSpPr>
          <p:spPr>
            <a:xfrm>
              <a:off x="4572000" y="2753312"/>
              <a:ext cx="0" cy="35319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C4200BF-8323-4F44-90A2-2DD76C2D90A3}"/>
                </a:ext>
              </a:extLst>
            </p:cNvPr>
            <p:cNvCxnSpPr>
              <a:cxnSpLocks/>
            </p:cNvCxnSpPr>
            <p:nvPr/>
          </p:nvCxnSpPr>
          <p:spPr>
            <a:xfrm>
              <a:off x="4572000" y="3638050"/>
              <a:ext cx="0" cy="36245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959FE510-8852-4CE5-9F7A-BB713466F9A7}"/>
              </a:ext>
            </a:extLst>
          </p:cNvPr>
          <p:cNvGrpSpPr/>
          <p:nvPr/>
        </p:nvGrpSpPr>
        <p:grpSpPr>
          <a:xfrm>
            <a:off x="5861430" y="4864421"/>
            <a:ext cx="1885940" cy="471026"/>
            <a:chOff x="4515604" y="3921531"/>
            <a:chExt cx="2760085" cy="689348"/>
          </a:xfrm>
        </p:grpSpPr>
        <p:sp>
          <p:nvSpPr>
            <p:cNvPr id="75" name="Rectangle 74">
              <a:extLst>
                <a:ext uri="{FF2B5EF4-FFF2-40B4-BE49-F238E27FC236}">
                  <a16:creationId xmlns:a16="http://schemas.microsoft.com/office/drawing/2014/main" id="{70E77E65-3728-4CAD-BD84-B16F5717D7E1}"/>
                </a:ext>
              </a:extLst>
            </p:cNvPr>
            <p:cNvSpPr/>
            <p:nvPr/>
          </p:nvSpPr>
          <p:spPr>
            <a:xfrm>
              <a:off x="5207645"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77" name="Rectangle 76">
              <a:extLst>
                <a:ext uri="{FF2B5EF4-FFF2-40B4-BE49-F238E27FC236}">
                  <a16:creationId xmlns:a16="http://schemas.microsoft.com/office/drawing/2014/main" id="{87D0C5A7-B445-4D2B-B4D3-DC96DAEDF9E7}"/>
                </a:ext>
              </a:extLst>
            </p:cNvPr>
            <p:cNvSpPr/>
            <p:nvPr/>
          </p:nvSpPr>
          <p:spPr>
            <a:xfrm>
              <a:off x="4515604"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78" name="Rectangle 77">
              <a:extLst>
                <a:ext uri="{FF2B5EF4-FFF2-40B4-BE49-F238E27FC236}">
                  <a16:creationId xmlns:a16="http://schemas.microsoft.com/office/drawing/2014/main" id="{2F5F50D5-9032-435B-8D76-759EBE525366}"/>
                </a:ext>
              </a:extLst>
            </p:cNvPr>
            <p:cNvSpPr/>
            <p:nvPr/>
          </p:nvSpPr>
          <p:spPr>
            <a:xfrm>
              <a:off x="5893559"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p>
          </p:txBody>
        </p:sp>
        <p:sp>
          <p:nvSpPr>
            <p:cNvPr id="76" name="Rectangle 75">
              <a:extLst>
                <a:ext uri="{FF2B5EF4-FFF2-40B4-BE49-F238E27FC236}">
                  <a16:creationId xmlns:a16="http://schemas.microsoft.com/office/drawing/2014/main" id="{9B35093A-7694-4587-80E8-EC50D42004CF}"/>
                </a:ext>
              </a:extLst>
            </p:cNvPr>
            <p:cNvSpPr/>
            <p:nvPr/>
          </p:nvSpPr>
          <p:spPr>
            <a:xfrm>
              <a:off x="6586341"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grpSp>
        <p:nvGrpSpPr>
          <p:cNvPr id="79" name="Group 78">
            <a:extLst>
              <a:ext uri="{FF2B5EF4-FFF2-40B4-BE49-F238E27FC236}">
                <a16:creationId xmlns:a16="http://schemas.microsoft.com/office/drawing/2014/main" id="{0D8F90E1-22B8-4C58-A006-54470D780B8C}"/>
              </a:ext>
            </a:extLst>
          </p:cNvPr>
          <p:cNvGrpSpPr/>
          <p:nvPr/>
        </p:nvGrpSpPr>
        <p:grpSpPr>
          <a:xfrm>
            <a:off x="5843920" y="3619506"/>
            <a:ext cx="1903452" cy="1247188"/>
            <a:chOff x="3611520" y="2753312"/>
            <a:chExt cx="1903452" cy="1247188"/>
          </a:xfrm>
        </p:grpSpPr>
        <p:sp>
          <p:nvSpPr>
            <p:cNvPr id="80" name="Rectangle 79">
              <a:extLst>
                <a:ext uri="{FF2B5EF4-FFF2-40B4-BE49-F238E27FC236}">
                  <a16:creationId xmlns:a16="http://schemas.microsoft.com/office/drawing/2014/main" id="{A40C070E-CE70-4CA2-A918-E8C5EF2E224C}"/>
                </a:ext>
              </a:extLst>
            </p:cNvPr>
            <p:cNvSpPr/>
            <p:nvPr/>
          </p:nvSpPr>
          <p:spPr>
            <a:xfrm>
              <a:off x="3611520" y="3086530"/>
              <a:ext cx="1903452" cy="551520"/>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latin typeface="Quire Sans" panose="020B0502040400020003" pitchFamily="34" charset="0"/>
                  <a:cs typeface="Quire Sans" panose="020B0502040400020003" pitchFamily="34" charset="0"/>
                </a:rPr>
                <a:t>On-Die ECC</a:t>
              </a:r>
            </a:p>
          </p:txBody>
        </p:sp>
        <p:cxnSp>
          <p:nvCxnSpPr>
            <p:cNvPr id="81" name="Straight Arrow Connector 80">
              <a:extLst>
                <a:ext uri="{FF2B5EF4-FFF2-40B4-BE49-F238E27FC236}">
                  <a16:creationId xmlns:a16="http://schemas.microsoft.com/office/drawing/2014/main" id="{D08C52CF-4D12-4011-A282-44D6A74F99D2}"/>
                </a:ext>
              </a:extLst>
            </p:cNvPr>
            <p:cNvCxnSpPr>
              <a:cxnSpLocks/>
            </p:cNvCxnSpPr>
            <p:nvPr/>
          </p:nvCxnSpPr>
          <p:spPr>
            <a:xfrm>
              <a:off x="4572000" y="2753312"/>
              <a:ext cx="0" cy="35319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59858986-D45B-431E-A32C-43C37BDA6102}"/>
                </a:ext>
              </a:extLst>
            </p:cNvPr>
            <p:cNvCxnSpPr>
              <a:cxnSpLocks/>
            </p:cNvCxnSpPr>
            <p:nvPr/>
          </p:nvCxnSpPr>
          <p:spPr>
            <a:xfrm>
              <a:off x="4572000" y="3638050"/>
              <a:ext cx="0" cy="36245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C91471F9-725B-4846-B657-90D7ACC98847}"/>
              </a:ext>
            </a:extLst>
          </p:cNvPr>
          <p:cNvGrpSpPr/>
          <p:nvPr/>
        </p:nvGrpSpPr>
        <p:grpSpPr>
          <a:xfrm>
            <a:off x="1252285" y="4760574"/>
            <a:ext cx="5182985" cy="1916743"/>
            <a:chOff x="1252285" y="4760574"/>
            <a:chExt cx="5182985" cy="1916743"/>
          </a:xfrm>
        </p:grpSpPr>
        <p:grpSp>
          <p:nvGrpSpPr>
            <p:cNvPr id="93" name="Group 92">
              <a:extLst>
                <a:ext uri="{FF2B5EF4-FFF2-40B4-BE49-F238E27FC236}">
                  <a16:creationId xmlns:a16="http://schemas.microsoft.com/office/drawing/2014/main" id="{2B40C1FB-678C-4FA7-BEB8-CFAE3E313C01}"/>
                </a:ext>
              </a:extLst>
            </p:cNvPr>
            <p:cNvGrpSpPr/>
            <p:nvPr/>
          </p:nvGrpSpPr>
          <p:grpSpPr>
            <a:xfrm>
              <a:off x="1252285" y="4760574"/>
              <a:ext cx="5182985" cy="1136524"/>
              <a:chOff x="-420349" y="2781686"/>
              <a:chExt cx="5182985" cy="1136524"/>
            </a:xfrm>
          </p:grpSpPr>
          <p:sp>
            <p:nvSpPr>
              <p:cNvPr id="94" name="Rectangle: Rounded Corners 93">
                <a:extLst>
                  <a:ext uri="{FF2B5EF4-FFF2-40B4-BE49-F238E27FC236}">
                    <a16:creationId xmlns:a16="http://schemas.microsoft.com/office/drawing/2014/main" id="{D3FD4D91-4966-4BBC-9D4C-AE6339CA5A20}"/>
                  </a:ext>
                </a:extLst>
              </p:cNvPr>
              <p:cNvSpPr/>
              <p:nvPr/>
            </p:nvSpPr>
            <p:spPr>
              <a:xfrm>
                <a:off x="-420349" y="2783750"/>
                <a:ext cx="676656" cy="674592"/>
              </a:xfrm>
              <a:prstGeom prst="round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95" name="Rectangle: Rounded Corners 94">
                <a:extLst>
                  <a:ext uri="{FF2B5EF4-FFF2-40B4-BE49-F238E27FC236}">
                    <a16:creationId xmlns:a16="http://schemas.microsoft.com/office/drawing/2014/main" id="{01CC4A1A-19A5-46DF-A238-0F56218F3624}"/>
                  </a:ext>
                </a:extLst>
              </p:cNvPr>
              <p:cNvSpPr/>
              <p:nvPr/>
            </p:nvSpPr>
            <p:spPr>
              <a:xfrm>
                <a:off x="4085980" y="2781686"/>
                <a:ext cx="676656" cy="676656"/>
              </a:xfrm>
              <a:prstGeom prst="round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cxnSp>
            <p:nvCxnSpPr>
              <p:cNvPr id="96" name="Straight Arrow Connector 95">
                <a:extLst>
                  <a:ext uri="{FF2B5EF4-FFF2-40B4-BE49-F238E27FC236}">
                    <a16:creationId xmlns:a16="http://schemas.microsoft.com/office/drawing/2014/main" id="{67EE38FA-3931-4C24-930C-800B2BA3CCD1}"/>
                  </a:ext>
                </a:extLst>
              </p:cNvPr>
              <p:cNvCxnSpPr>
                <a:cxnSpLocks/>
              </p:cNvCxnSpPr>
              <p:nvPr/>
            </p:nvCxnSpPr>
            <p:spPr>
              <a:xfrm flipV="1">
                <a:off x="1956391" y="3388168"/>
                <a:ext cx="2093062" cy="503296"/>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EF3F6CF3-8A60-4C38-ABB4-611BFF82D6F4}"/>
                  </a:ext>
                </a:extLst>
              </p:cNvPr>
              <p:cNvCxnSpPr>
                <a:cxnSpLocks/>
              </p:cNvCxnSpPr>
              <p:nvPr/>
            </p:nvCxnSpPr>
            <p:spPr>
              <a:xfrm flipH="1" flipV="1">
                <a:off x="173141" y="3495597"/>
                <a:ext cx="319230" cy="422613"/>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8" name="Rectangle 97">
              <a:extLst>
                <a:ext uri="{FF2B5EF4-FFF2-40B4-BE49-F238E27FC236}">
                  <a16:creationId xmlns:a16="http://schemas.microsoft.com/office/drawing/2014/main" id="{BD7D7ACC-11A1-4757-9774-5DBC95F64D13}"/>
                </a:ext>
              </a:extLst>
            </p:cNvPr>
            <p:cNvSpPr/>
            <p:nvPr/>
          </p:nvSpPr>
          <p:spPr>
            <a:xfrm>
              <a:off x="1767209" y="5861973"/>
              <a:ext cx="2251188"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pPr>
              <a:r>
                <a:rPr lang="en-US" sz="2800" b="1" dirty="0">
                  <a:solidFill>
                    <a:schemeClr val="accent5">
                      <a:lumMod val="75000"/>
                    </a:schemeClr>
                  </a:solidFill>
                  <a:latin typeface="Quire Sans" panose="020B0502040400020003" pitchFamily="34" charset="0"/>
                  <a:ea typeface="Verdana" panose="020B0604030504040204" pitchFamily="34" charset="0"/>
                  <a:cs typeface="Quire Sans" panose="020B0502040400020003" pitchFamily="34" charset="0"/>
                </a:rPr>
                <a:t>Direct error</a:t>
              </a:r>
            </a:p>
            <a:p>
              <a:pPr algn="ctr" defTabSz="685766">
                <a:lnSpc>
                  <a:spcPct val="90000"/>
                </a:lnSpc>
              </a:pPr>
              <a:r>
                <a:rPr lang="en-US" sz="2000" b="1" i="1" dirty="0">
                  <a:solidFill>
                    <a:schemeClr val="bg2">
                      <a:lumMod val="50000"/>
                    </a:schemeClr>
                  </a:solidFill>
                  <a:latin typeface="Quire Sans" panose="020B0502040400020003" pitchFamily="34" charset="0"/>
                  <a:ea typeface="Verdana" panose="020B0604030504040204" pitchFamily="34" charset="0"/>
                  <a:cs typeface="Quire Sans" panose="020B0502040400020003" pitchFamily="34" charset="0"/>
                </a:rPr>
                <a:t>(same position)</a:t>
              </a:r>
            </a:p>
          </p:txBody>
        </p:sp>
      </p:grpSp>
      <p:grpSp>
        <p:nvGrpSpPr>
          <p:cNvPr id="14" name="Group 13">
            <a:extLst>
              <a:ext uri="{FF2B5EF4-FFF2-40B4-BE49-F238E27FC236}">
                <a16:creationId xmlns:a16="http://schemas.microsoft.com/office/drawing/2014/main" id="{385856A0-61C4-4FE5-B26B-2696DEA9A490}"/>
              </a:ext>
            </a:extLst>
          </p:cNvPr>
          <p:cNvGrpSpPr/>
          <p:nvPr/>
        </p:nvGrpSpPr>
        <p:grpSpPr>
          <a:xfrm>
            <a:off x="2186665" y="4760574"/>
            <a:ext cx="5660461" cy="1899352"/>
            <a:chOff x="2186665" y="4760574"/>
            <a:chExt cx="5660461" cy="1899352"/>
          </a:xfrm>
        </p:grpSpPr>
        <p:grpSp>
          <p:nvGrpSpPr>
            <p:cNvPr id="99" name="Group 98">
              <a:extLst>
                <a:ext uri="{FF2B5EF4-FFF2-40B4-BE49-F238E27FC236}">
                  <a16:creationId xmlns:a16="http://schemas.microsoft.com/office/drawing/2014/main" id="{7881FEC3-6C01-4A3E-881F-D0E3F8CBCFCB}"/>
                </a:ext>
              </a:extLst>
            </p:cNvPr>
            <p:cNvGrpSpPr/>
            <p:nvPr/>
          </p:nvGrpSpPr>
          <p:grpSpPr>
            <a:xfrm>
              <a:off x="2186665" y="4760574"/>
              <a:ext cx="5660461" cy="1109778"/>
              <a:chOff x="-439494" y="2791723"/>
              <a:chExt cx="5660461" cy="1109778"/>
            </a:xfrm>
          </p:grpSpPr>
          <p:sp>
            <p:nvSpPr>
              <p:cNvPr id="100" name="Rectangle: Rounded Corners 99">
                <a:extLst>
                  <a:ext uri="{FF2B5EF4-FFF2-40B4-BE49-F238E27FC236}">
                    <a16:creationId xmlns:a16="http://schemas.microsoft.com/office/drawing/2014/main" id="{8757A857-3D99-497A-8C0C-EEAECBF694C0}"/>
                  </a:ext>
                </a:extLst>
              </p:cNvPr>
              <p:cNvSpPr/>
              <p:nvPr/>
            </p:nvSpPr>
            <p:spPr>
              <a:xfrm>
                <a:off x="-439494" y="2793787"/>
                <a:ext cx="679593" cy="674592"/>
              </a:xfrm>
              <a:prstGeom prst="round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01" name="Rectangle: Rounded Corners 100">
                <a:extLst>
                  <a:ext uri="{FF2B5EF4-FFF2-40B4-BE49-F238E27FC236}">
                    <a16:creationId xmlns:a16="http://schemas.microsoft.com/office/drawing/2014/main" id="{B373F18E-DEBC-42C1-9438-4219E1FB4630}"/>
                  </a:ext>
                </a:extLst>
              </p:cNvPr>
              <p:cNvSpPr/>
              <p:nvPr/>
            </p:nvSpPr>
            <p:spPr>
              <a:xfrm>
                <a:off x="4544311" y="2791723"/>
                <a:ext cx="676656" cy="676656"/>
              </a:xfrm>
              <a:prstGeom prst="round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cxnSp>
            <p:nvCxnSpPr>
              <p:cNvPr id="102" name="Straight Arrow Connector 101">
                <a:extLst>
                  <a:ext uri="{FF2B5EF4-FFF2-40B4-BE49-F238E27FC236}">
                    <a16:creationId xmlns:a16="http://schemas.microsoft.com/office/drawing/2014/main" id="{7639E843-C0A4-4257-8B7E-193254680359}"/>
                  </a:ext>
                </a:extLst>
              </p:cNvPr>
              <p:cNvCxnSpPr>
                <a:cxnSpLocks/>
              </p:cNvCxnSpPr>
              <p:nvPr/>
            </p:nvCxnSpPr>
            <p:spPr>
              <a:xfrm flipV="1">
                <a:off x="4434960" y="3508923"/>
                <a:ext cx="204164" cy="392578"/>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69723C77-7108-442E-9788-DDBF0F32E4FE}"/>
                  </a:ext>
                </a:extLst>
              </p:cNvPr>
              <p:cNvCxnSpPr>
                <a:cxnSpLocks/>
              </p:cNvCxnSpPr>
              <p:nvPr/>
            </p:nvCxnSpPr>
            <p:spPr>
              <a:xfrm flipH="1" flipV="1">
                <a:off x="224422" y="3369831"/>
                <a:ext cx="2483907" cy="53167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04" name="Rectangle 103">
              <a:extLst>
                <a:ext uri="{FF2B5EF4-FFF2-40B4-BE49-F238E27FC236}">
                  <a16:creationId xmlns:a16="http://schemas.microsoft.com/office/drawing/2014/main" id="{EC195911-B470-45CF-A871-56C3F0AC5979}"/>
                </a:ext>
              </a:extLst>
            </p:cNvPr>
            <p:cNvSpPr/>
            <p:nvPr/>
          </p:nvSpPr>
          <p:spPr>
            <a:xfrm>
              <a:off x="4968453" y="5887742"/>
              <a:ext cx="2534366" cy="77218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pPr>
              <a:r>
                <a:rPr lang="en-US" sz="2800" b="1" dirty="0">
                  <a:solidFill>
                    <a:schemeClr val="accent2">
                      <a:lumMod val="75000"/>
                    </a:schemeClr>
                  </a:solidFill>
                  <a:latin typeface="Quire Sans" panose="020B0502040400020003" pitchFamily="34" charset="0"/>
                  <a:ea typeface="Verdana" panose="020B0604030504040204" pitchFamily="34" charset="0"/>
                  <a:cs typeface="Quire Sans" panose="020B0502040400020003" pitchFamily="34" charset="0"/>
                </a:rPr>
                <a:t>Indirect error</a:t>
              </a:r>
            </a:p>
            <a:p>
              <a:pPr algn="ctr" defTabSz="685766">
                <a:lnSpc>
                  <a:spcPct val="90000"/>
                </a:lnSpc>
              </a:pPr>
              <a:r>
                <a:rPr lang="en-US" sz="2000" b="1" i="1" dirty="0">
                  <a:solidFill>
                    <a:srgbClr val="C00000"/>
                  </a:solidFill>
                  <a:latin typeface="Quire Sans" panose="020B0502040400020003" pitchFamily="34" charset="0"/>
                  <a:ea typeface="Verdana" panose="020B0604030504040204" pitchFamily="34" charset="0"/>
                  <a:cs typeface="Quire Sans" panose="020B0502040400020003" pitchFamily="34" charset="0"/>
                </a:rPr>
                <a:t>(different positions)</a:t>
              </a:r>
            </a:p>
          </p:txBody>
        </p:sp>
      </p:grpSp>
      <p:grpSp>
        <p:nvGrpSpPr>
          <p:cNvPr id="7" name="Group 6">
            <a:extLst>
              <a:ext uri="{FF2B5EF4-FFF2-40B4-BE49-F238E27FC236}">
                <a16:creationId xmlns:a16="http://schemas.microsoft.com/office/drawing/2014/main" id="{A3ECDB57-FF79-4815-A6D2-7CD91FB3D3FC}"/>
              </a:ext>
            </a:extLst>
          </p:cNvPr>
          <p:cNvGrpSpPr/>
          <p:nvPr/>
        </p:nvGrpSpPr>
        <p:grpSpPr>
          <a:xfrm>
            <a:off x="666373" y="2206833"/>
            <a:ext cx="7892456" cy="1407535"/>
            <a:chOff x="666373" y="2206833"/>
            <a:chExt cx="7892456" cy="1407535"/>
          </a:xfrm>
        </p:grpSpPr>
        <p:grpSp>
          <p:nvGrpSpPr>
            <p:cNvPr id="9" name="Group 8">
              <a:extLst>
                <a:ext uri="{FF2B5EF4-FFF2-40B4-BE49-F238E27FC236}">
                  <a16:creationId xmlns:a16="http://schemas.microsoft.com/office/drawing/2014/main" id="{9AD24030-39E6-4E41-8A93-1CCC641C1DBD}"/>
                </a:ext>
              </a:extLst>
            </p:cNvPr>
            <p:cNvGrpSpPr/>
            <p:nvPr/>
          </p:nvGrpSpPr>
          <p:grpSpPr>
            <a:xfrm>
              <a:off x="666373" y="3143342"/>
              <a:ext cx="3383650" cy="471026"/>
              <a:chOff x="4515604" y="1591568"/>
              <a:chExt cx="4951993" cy="689348"/>
            </a:xfrm>
          </p:grpSpPr>
          <p:sp>
            <p:nvSpPr>
              <p:cNvPr id="47" name="Rectangle 46">
                <a:extLst>
                  <a:ext uri="{FF2B5EF4-FFF2-40B4-BE49-F238E27FC236}">
                    <a16:creationId xmlns:a16="http://schemas.microsoft.com/office/drawing/2014/main" id="{0A2586CC-7628-4110-A973-FDCDDC0B846B}"/>
                  </a:ext>
                </a:extLst>
              </p:cNvPr>
              <p:cNvSpPr/>
              <p:nvPr/>
            </p:nvSpPr>
            <p:spPr>
              <a:xfrm>
                <a:off x="520764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48" name="Rectangle 47">
                <a:extLst>
                  <a:ext uri="{FF2B5EF4-FFF2-40B4-BE49-F238E27FC236}">
                    <a16:creationId xmlns:a16="http://schemas.microsoft.com/office/drawing/2014/main" id="{4AB783AE-6769-41B6-BA53-6C3942D199C4}"/>
                  </a:ext>
                </a:extLst>
              </p:cNvPr>
              <p:cNvSpPr/>
              <p:nvPr/>
            </p:nvSpPr>
            <p:spPr>
              <a:xfrm>
                <a:off x="589699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51" name="Rectangle 50">
                <a:extLst>
                  <a:ext uri="{FF2B5EF4-FFF2-40B4-BE49-F238E27FC236}">
                    <a16:creationId xmlns:a16="http://schemas.microsoft.com/office/drawing/2014/main" id="{FB76515E-FE92-45AA-9F45-549B8C60D6B4}"/>
                  </a:ext>
                </a:extLst>
              </p:cNvPr>
              <p:cNvSpPr/>
              <p:nvPr/>
            </p:nvSpPr>
            <p:spPr>
              <a:xfrm>
                <a:off x="739955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6" name="Rectangle 5">
                <a:extLst>
                  <a:ext uri="{FF2B5EF4-FFF2-40B4-BE49-F238E27FC236}">
                    <a16:creationId xmlns:a16="http://schemas.microsoft.com/office/drawing/2014/main" id="{A325D5F7-1ADB-4455-85DE-344F67DEB9C5}"/>
                  </a:ext>
                </a:extLst>
              </p:cNvPr>
              <p:cNvSpPr/>
              <p:nvPr/>
            </p:nvSpPr>
            <p:spPr>
              <a:xfrm>
                <a:off x="4515604"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49" name="Rectangle 48">
                <a:extLst>
                  <a:ext uri="{FF2B5EF4-FFF2-40B4-BE49-F238E27FC236}">
                    <a16:creationId xmlns:a16="http://schemas.microsoft.com/office/drawing/2014/main" id="{B25682E8-6A26-4317-BD4F-20844C9190FD}"/>
                  </a:ext>
                </a:extLst>
              </p:cNvPr>
              <p:cNvSpPr/>
              <p:nvPr/>
            </p:nvSpPr>
            <p:spPr>
              <a:xfrm>
                <a:off x="6586341"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50" name="Rectangle 49">
                <a:extLst>
                  <a:ext uri="{FF2B5EF4-FFF2-40B4-BE49-F238E27FC236}">
                    <a16:creationId xmlns:a16="http://schemas.microsoft.com/office/drawing/2014/main" id="{670D13F7-6F92-4C59-B0CF-AA3C9A259F87}"/>
                  </a:ext>
                </a:extLst>
              </p:cNvPr>
              <p:cNvSpPr/>
              <p:nvPr/>
            </p:nvSpPr>
            <p:spPr>
              <a:xfrm>
                <a:off x="8088901"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52" name="Rectangle 51">
                <a:extLst>
                  <a:ext uri="{FF2B5EF4-FFF2-40B4-BE49-F238E27FC236}">
                    <a16:creationId xmlns:a16="http://schemas.microsoft.com/office/drawing/2014/main" id="{F428475A-05B7-4E23-B01F-403CAC0CF725}"/>
                  </a:ext>
                </a:extLst>
              </p:cNvPr>
              <p:cNvSpPr/>
              <p:nvPr/>
            </p:nvSpPr>
            <p:spPr>
              <a:xfrm>
                <a:off x="8778249"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sp>
          <p:nvSpPr>
            <p:cNvPr id="60" name="Rectangle 59">
              <a:extLst>
                <a:ext uri="{FF2B5EF4-FFF2-40B4-BE49-F238E27FC236}">
                  <a16:creationId xmlns:a16="http://schemas.microsoft.com/office/drawing/2014/main" id="{3AEBC562-2203-4A34-B681-1E584541BE2C}"/>
                </a:ext>
              </a:extLst>
            </p:cNvPr>
            <p:cNvSpPr/>
            <p:nvPr/>
          </p:nvSpPr>
          <p:spPr>
            <a:xfrm>
              <a:off x="2009609" y="2333978"/>
              <a:ext cx="987824" cy="523220"/>
            </a:xfrm>
            <a:prstGeom prst="rect">
              <a:avLst/>
            </a:prstGeom>
          </p:spPr>
          <p:txBody>
            <a:bodyPr wrap="square">
              <a:spAutoFit/>
            </a:bodyPr>
            <a:lstStyle/>
            <a:p>
              <a:pPr algn="ctr"/>
              <a:r>
                <a:rPr lang="en-US" sz="2800" b="1" dirty="0">
                  <a:latin typeface="Quire Sans" panose="020B0502040400020003" pitchFamily="34" charset="0"/>
                  <a:cs typeface="Quire Sans" panose="020B0502040400020003" pitchFamily="34" charset="0"/>
                </a:rPr>
                <a:t>P1</a:t>
              </a:r>
            </a:p>
          </p:txBody>
        </p:sp>
        <p:grpSp>
          <p:nvGrpSpPr>
            <p:cNvPr id="83" name="Group 82">
              <a:extLst>
                <a:ext uri="{FF2B5EF4-FFF2-40B4-BE49-F238E27FC236}">
                  <a16:creationId xmlns:a16="http://schemas.microsoft.com/office/drawing/2014/main" id="{A000B2A6-F4BE-4239-93FF-56B3C9B79F68}"/>
                </a:ext>
              </a:extLst>
            </p:cNvPr>
            <p:cNvGrpSpPr/>
            <p:nvPr/>
          </p:nvGrpSpPr>
          <p:grpSpPr>
            <a:xfrm>
              <a:off x="5175179" y="3143342"/>
              <a:ext cx="3383650" cy="471026"/>
              <a:chOff x="4515604" y="1591568"/>
              <a:chExt cx="4951993" cy="689348"/>
            </a:xfrm>
          </p:grpSpPr>
          <p:sp>
            <p:nvSpPr>
              <p:cNvPr id="84" name="Rectangle 83">
                <a:extLst>
                  <a:ext uri="{FF2B5EF4-FFF2-40B4-BE49-F238E27FC236}">
                    <a16:creationId xmlns:a16="http://schemas.microsoft.com/office/drawing/2014/main" id="{248811A3-556E-45A2-B12D-77EB3A4D6FAE}"/>
                  </a:ext>
                </a:extLst>
              </p:cNvPr>
              <p:cNvSpPr/>
              <p:nvPr/>
            </p:nvSpPr>
            <p:spPr>
              <a:xfrm>
                <a:off x="520764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85" name="Rectangle 84">
                <a:extLst>
                  <a:ext uri="{FF2B5EF4-FFF2-40B4-BE49-F238E27FC236}">
                    <a16:creationId xmlns:a16="http://schemas.microsoft.com/office/drawing/2014/main" id="{EBC681EE-47D6-471C-A982-65B6A7A054B9}"/>
                  </a:ext>
                </a:extLst>
              </p:cNvPr>
              <p:cNvSpPr/>
              <p:nvPr/>
            </p:nvSpPr>
            <p:spPr>
              <a:xfrm>
                <a:off x="589699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86" name="Rectangle 85">
                <a:extLst>
                  <a:ext uri="{FF2B5EF4-FFF2-40B4-BE49-F238E27FC236}">
                    <a16:creationId xmlns:a16="http://schemas.microsoft.com/office/drawing/2014/main" id="{ACC5A1F9-B5E9-495D-9DEF-5C1315DA0745}"/>
                  </a:ext>
                </a:extLst>
              </p:cNvPr>
              <p:cNvSpPr/>
              <p:nvPr/>
            </p:nvSpPr>
            <p:spPr>
              <a:xfrm>
                <a:off x="739955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87" name="Rectangle 86">
                <a:extLst>
                  <a:ext uri="{FF2B5EF4-FFF2-40B4-BE49-F238E27FC236}">
                    <a16:creationId xmlns:a16="http://schemas.microsoft.com/office/drawing/2014/main" id="{45DBEDDB-81FF-4916-91EE-FCF7D761B497}"/>
                  </a:ext>
                </a:extLst>
              </p:cNvPr>
              <p:cNvSpPr/>
              <p:nvPr/>
            </p:nvSpPr>
            <p:spPr>
              <a:xfrm>
                <a:off x="4515604"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88" name="Rectangle 87">
                <a:extLst>
                  <a:ext uri="{FF2B5EF4-FFF2-40B4-BE49-F238E27FC236}">
                    <a16:creationId xmlns:a16="http://schemas.microsoft.com/office/drawing/2014/main" id="{147BF0DE-9918-4A83-847C-160A0AE19C0D}"/>
                  </a:ext>
                </a:extLst>
              </p:cNvPr>
              <p:cNvSpPr/>
              <p:nvPr/>
            </p:nvSpPr>
            <p:spPr>
              <a:xfrm>
                <a:off x="6586341"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90" name="Rectangle 89">
                <a:extLst>
                  <a:ext uri="{FF2B5EF4-FFF2-40B4-BE49-F238E27FC236}">
                    <a16:creationId xmlns:a16="http://schemas.microsoft.com/office/drawing/2014/main" id="{5A94AA27-711B-4845-AE8E-AA8286CA99A9}"/>
                  </a:ext>
                </a:extLst>
              </p:cNvPr>
              <p:cNvSpPr/>
              <p:nvPr/>
            </p:nvSpPr>
            <p:spPr>
              <a:xfrm>
                <a:off x="8778249"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p>
            </p:txBody>
          </p:sp>
          <p:sp>
            <p:nvSpPr>
              <p:cNvPr id="89" name="Rectangle 88">
                <a:extLst>
                  <a:ext uri="{FF2B5EF4-FFF2-40B4-BE49-F238E27FC236}">
                    <a16:creationId xmlns:a16="http://schemas.microsoft.com/office/drawing/2014/main" id="{7DB988DB-B263-4B9E-9F2D-85355F070681}"/>
                  </a:ext>
                </a:extLst>
              </p:cNvPr>
              <p:cNvSpPr/>
              <p:nvPr/>
            </p:nvSpPr>
            <p:spPr>
              <a:xfrm>
                <a:off x="8088901"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sp>
          <p:nvSpPr>
            <p:cNvPr id="113" name="Rectangle 112">
              <a:extLst>
                <a:ext uri="{FF2B5EF4-FFF2-40B4-BE49-F238E27FC236}">
                  <a16:creationId xmlns:a16="http://schemas.microsoft.com/office/drawing/2014/main" id="{E3292B5B-7454-408B-A093-23F2E936D7D6}"/>
                </a:ext>
              </a:extLst>
            </p:cNvPr>
            <p:cNvSpPr/>
            <p:nvPr/>
          </p:nvSpPr>
          <p:spPr>
            <a:xfrm>
              <a:off x="5925781" y="2311260"/>
              <a:ext cx="987824" cy="523220"/>
            </a:xfrm>
            <a:prstGeom prst="rect">
              <a:avLst/>
            </a:prstGeom>
          </p:spPr>
          <p:txBody>
            <a:bodyPr wrap="square">
              <a:spAutoFit/>
            </a:bodyPr>
            <a:lstStyle/>
            <a:p>
              <a:pPr algn="ctr"/>
              <a:r>
                <a:rPr lang="en-US" sz="2800" b="1" dirty="0">
                  <a:latin typeface="Quire Sans" panose="020B0502040400020003" pitchFamily="34" charset="0"/>
                  <a:cs typeface="Quire Sans" panose="020B0502040400020003" pitchFamily="34" charset="0"/>
                </a:rPr>
                <a:t>P2</a:t>
              </a:r>
            </a:p>
          </p:txBody>
        </p:sp>
        <p:cxnSp>
          <p:nvCxnSpPr>
            <p:cNvPr id="114" name="Straight Arrow Connector 113">
              <a:extLst>
                <a:ext uri="{FF2B5EF4-FFF2-40B4-BE49-F238E27FC236}">
                  <a16:creationId xmlns:a16="http://schemas.microsoft.com/office/drawing/2014/main" id="{8BD0D2F6-13AB-49A1-AFC6-ED287BF7E8E2}"/>
                </a:ext>
              </a:extLst>
            </p:cNvPr>
            <p:cNvCxnSpPr>
              <a:cxnSpLocks/>
            </p:cNvCxnSpPr>
            <p:nvPr/>
          </p:nvCxnSpPr>
          <p:spPr>
            <a:xfrm flipH="1">
              <a:off x="2227470" y="2206833"/>
              <a:ext cx="1199991" cy="9018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38CC9D09-AF1D-4B03-B0B7-2A7D90DF836C}"/>
                </a:ext>
              </a:extLst>
            </p:cNvPr>
            <p:cNvCxnSpPr>
              <a:cxnSpLocks/>
            </p:cNvCxnSpPr>
            <p:nvPr/>
          </p:nvCxnSpPr>
          <p:spPr>
            <a:xfrm>
              <a:off x="5424798" y="2254550"/>
              <a:ext cx="1293063" cy="8541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BC9F84CA-70E8-4130-8ED8-4406C7C2FC26}"/>
              </a:ext>
            </a:extLst>
          </p:cNvPr>
          <p:cNvGrpSpPr/>
          <p:nvPr/>
        </p:nvGrpSpPr>
        <p:grpSpPr>
          <a:xfrm>
            <a:off x="2765193" y="1357917"/>
            <a:ext cx="6409883" cy="1190340"/>
            <a:chOff x="2765193" y="1357917"/>
            <a:chExt cx="6409883" cy="1190340"/>
          </a:xfrm>
        </p:grpSpPr>
        <p:sp>
          <p:nvSpPr>
            <p:cNvPr id="68" name="Rectangle 67">
              <a:extLst>
                <a:ext uri="{FF2B5EF4-FFF2-40B4-BE49-F238E27FC236}">
                  <a16:creationId xmlns:a16="http://schemas.microsoft.com/office/drawing/2014/main" id="{BA90F600-4B93-41FB-9F39-4E484614D6A4}"/>
                </a:ext>
              </a:extLst>
            </p:cNvPr>
            <p:cNvSpPr/>
            <p:nvPr/>
          </p:nvSpPr>
          <p:spPr>
            <a:xfrm>
              <a:off x="2804208" y="1373347"/>
              <a:ext cx="1191281" cy="3806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b="1"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rPr>
                <a:t>data</a:t>
              </a:r>
            </a:p>
          </p:txBody>
        </p:sp>
        <p:sp>
          <p:nvSpPr>
            <p:cNvPr id="69" name="Rectangle 68">
              <a:extLst>
                <a:ext uri="{FF2B5EF4-FFF2-40B4-BE49-F238E27FC236}">
                  <a16:creationId xmlns:a16="http://schemas.microsoft.com/office/drawing/2014/main" id="{128F3155-7788-4103-9991-D24F2A1BD987}"/>
                </a:ext>
              </a:extLst>
            </p:cNvPr>
            <p:cNvSpPr/>
            <p:nvPr/>
          </p:nvSpPr>
          <p:spPr>
            <a:xfrm>
              <a:off x="4803741" y="1357917"/>
              <a:ext cx="1345102" cy="3806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b="1"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rPr>
                <a:t>metadata</a:t>
              </a:r>
            </a:p>
          </p:txBody>
        </p:sp>
        <p:grpSp>
          <p:nvGrpSpPr>
            <p:cNvPr id="105" name="Group 104">
              <a:extLst>
                <a:ext uri="{FF2B5EF4-FFF2-40B4-BE49-F238E27FC236}">
                  <a16:creationId xmlns:a16="http://schemas.microsoft.com/office/drawing/2014/main" id="{A23C5D0E-F99D-4C0E-B0C1-412896E0A0E4}"/>
                </a:ext>
              </a:extLst>
            </p:cNvPr>
            <p:cNvGrpSpPr/>
            <p:nvPr/>
          </p:nvGrpSpPr>
          <p:grpSpPr>
            <a:xfrm>
              <a:off x="2765193" y="1725111"/>
              <a:ext cx="3383650" cy="471026"/>
              <a:chOff x="4515604" y="1591568"/>
              <a:chExt cx="4951993" cy="689348"/>
            </a:xfrm>
          </p:grpSpPr>
          <p:sp>
            <p:nvSpPr>
              <p:cNvPr id="106" name="Rectangle 105">
                <a:extLst>
                  <a:ext uri="{FF2B5EF4-FFF2-40B4-BE49-F238E27FC236}">
                    <a16:creationId xmlns:a16="http://schemas.microsoft.com/office/drawing/2014/main" id="{B1307229-2A38-4EFE-8879-91F138B93EC0}"/>
                  </a:ext>
                </a:extLst>
              </p:cNvPr>
              <p:cNvSpPr/>
              <p:nvPr/>
            </p:nvSpPr>
            <p:spPr>
              <a:xfrm>
                <a:off x="520764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107" name="Rectangle 106">
                <a:extLst>
                  <a:ext uri="{FF2B5EF4-FFF2-40B4-BE49-F238E27FC236}">
                    <a16:creationId xmlns:a16="http://schemas.microsoft.com/office/drawing/2014/main" id="{6C27ACFC-26BB-49BF-96D7-BD673469F798}"/>
                  </a:ext>
                </a:extLst>
              </p:cNvPr>
              <p:cNvSpPr/>
              <p:nvPr/>
            </p:nvSpPr>
            <p:spPr>
              <a:xfrm>
                <a:off x="589699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108" name="Rectangle 107">
                <a:extLst>
                  <a:ext uri="{FF2B5EF4-FFF2-40B4-BE49-F238E27FC236}">
                    <a16:creationId xmlns:a16="http://schemas.microsoft.com/office/drawing/2014/main" id="{ED2EB09E-1516-4518-96A7-6BFFC3D45644}"/>
                  </a:ext>
                </a:extLst>
              </p:cNvPr>
              <p:cNvSpPr/>
              <p:nvPr/>
            </p:nvSpPr>
            <p:spPr>
              <a:xfrm>
                <a:off x="739955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109" name="Rectangle 108">
                <a:extLst>
                  <a:ext uri="{FF2B5EF4-FFF2-40B4-BE49-F238E27FC236}">
                    <a16:creationId xmlns:a16="http://schemas.microsoft.com/office/drawing/2014/main" id="{842E996A-31A3-4966-A003-54DB7AC6965B}"/>
                  </a:ext>
                </a:extLst>
              </p:cNvPr>
              <p:cNvSpPr/>
              <p:nvPr/>
            </p:nvSpPr>
            <p:spPr>
              <a:xfrm>
                <a:off x="4515604"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p>
            </p:txBody>
          </p:sp>
          <p:sp>
            <p:nvSpPr>
              <p:cNvPr id="110" name="Rectangle 109">
                <a:extLst>
                  <a:ext uri="{FF2B5EF4-FFF2-40B4-BE49-F238E27FC236}">
                    <a16:creationId xmlns:a16="http://schemas.microsoft.com/office/drawing/2014/main" id="{4358127D-D0BB-40D0-9E19-40DDAD41F631}"/>
                  </a:ext>
                </a:extLst>
              </p:cNvPr>
              <p:cNvSpPr/>
              <p:nvPr/>
            </p:nvSpPr>
            <p:spPr>
              <a:xfrm>
                <a:off x="6586341"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111" name="Rectangle 110">
                <a:extLst>
                  <a:ext uri="{FF2B5EF4-FFF2-40B4-BE49-F238E27FC236}">
                    <a16:creationId xmlns:a16="http://schemas.microsoft.com/office/drawing/2014/main" id="{5269F014-7AAD-4A87-82BC-C171A8558C58}"/>
                  </a:ext>
                </a:extLst>
              </p:cNvPr>
              <p:cNvSpPr/>
              <p:nvPr/>
            </p:nvSpPr>
            <p:spPr>
              <a:xfrm>
                <a:off x="8088901"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p>
            </p:txBody>
          </p:sp>
          <p:sp>
            <p:nvSpPr>
              <p:cNvPr id="112" name="Rectangle 111">
                <a:extLst>
                  <a:ext uri="{FF2B5EF4-FFF2-40B4-BE49-F238E27FC236}">
                    <a16:creationId xmlns:a16="http://schemas.microsoft.com/office/drawing/2014/main" id="{3391AC43-4FE5-4BCF-A78D-0066B20F3B5B}"/>
                  </a:ext>
                </a:extLst>
              </p:cNvPr>
              <p:cNvSpPr/>
              <p:nvPr/>
            </p:nvSpPr>
            <p:spPr>
              <a:xfrm>
                <a:off x="8778249"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p>
            </p:txBody>
          </p:sp>
        </p:grpSp>
        <p:sp>
          <p:nvSpPr>
            <p:cNvPr id="118" name="Rectangle 117">
              <a:extLst>
                <a:ext uri="{FF2B5EF4-FFF2-40B4-BE49-F238E27FC236}">
                  <a16:creationId xmlns:a16="http://schemas.microsoft.com/office/drawing/2014/main" id="{8741EB41-A5F3-43CA-9018-CB462FD0DFDC}"/>
                </a:ext>
              </a:extLst>
            </p:cNvPr>
            <p:cNvSpPr/>
            <p:nvPr/>
          </p:nvSpPr>
          <p:spPr>
            <a:xfrm>
              <a:off x="7516365" y="1376388"/>
              <a:ext cx="1658711" cy="6893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400" i="1" dirty="0">
                  <a:solidFill>
                    <a:prstClr val="black"/>
                  </a:solidFill>
                  <a:latin typeface="Quire Sans" panose="020B0502040400020003" pitchFamily="34" charset="0"/>
                  <a:ea typeface="Verdana" panose="020B0604030504040204" pitchFamily="34" charset="0"/>
                  <a:cs typeface="Quire Sans" panose="020B0502040400020003" pitchFamily="34" charset="0"/>
                </a:rPr>
                <a:t>At Risk</a:t>
              </a:r>
              <a:endParaRPr lang="en-US" sz="24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119" name="Rectangle 118">
              <a:extLst>
                <a:ext uri="{FF2B5EF4-FFF2-40B4-BE49-F238E27FC236}">
                  <a16:creationId xmlns:a16="http://schemas.microsoft.com/office/drawing/2014/main" id="{FD4E2156-1119-4A73-B3AA-E0BB5EB9F4BE}"/>
                </a:ext>
              </a:extLst>
            </p:cNvPr>
            <p:cNvSpPr/>
            <p:nvPr/>
          </p:nvSpPr>
          <p:spPr>
            <a:xfrm>
              <a:off x="6913605" y="1946411"/>
              <a:ext cx="474993" cy="474993"/>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20" name="Rectangle 119">
              <a:extLst>
                <a:ext uri="{FF2B5EF4-FFF2-40B4-BE49-F238E27FC236}">
                  <a16:creationId xmlns:a16="http://schemas.microsoft.com/office/drawing/2014/main" id="{308F7AF0-5023-4830-AB2A-7E73892C6C19}"/>
                </a:ext>
              </a:extLst>
            </p:cNvPr>
            <p:cNvSpPr/>
            <p:nvPr/>
          </p:nvSpPr>
          <p:spPr>
            <a:xfrm>
              <a:off x="7516365" y="1858909"/>
              <a:ext cx="1658711" cy="6893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400" i="1" dirty="0">
                  <a:solidFill>
                    <a:prstClr val="black"/>
                  </a:solidFill>
                  <a:latin typeface="Quire Sans" panose="020B0502040400020003" pitchFamily="34" charset="0"/>
                  <a:ea typeface="Verdana" panose="020B0604030504040204" pitchFamily="34" charset="0"/>
                  <a:cs typeface="Quire Sans" panose="020B0502040400020003" pitchFamily="34" charset="0"/>
                </a:rPr>
                <a:t>Not at risk</a:t>
              </a:r>
              <a:endParaRPr lang="en-US" sz="24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117" name="Rectangle 116">
              <a:extLst>
                <a:ext uri="{FF2B5EF4-FFF2-40B4-BE49-F238E27FC236}">
                  <a16:creationId xmlns:a16="http://schemas.microsoft.com/office/drawing/2014/main" id="{F6608B93-489B-43ED-94BA-981AD03EF736}"/>
                </a:ext>
              </a:extLst>
            </p:cNvPr>
            <p:cNvSpPr/>
            <p:nvPr/>
          </p:nvSpPr>
          <p:spPr>
            <a:xfrm>
              <a:off x="6913605" y="1463890"/>
              <a:ext cx="474993" cy="474993"/>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grpSp>
    </p:spTree>
    <p:extLst>
      <p:ext uri="{BB962C8B-B14F-4D97-AF65-F5344CB8AC3E}">
        <p14:creationId xmlns:p14="http://schemas.microsoft.com/office/powerpoint/2010/main" val="127444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7D4099C6-8A7E-4AE9-8B7F-E527B54DAFD6}"/>
              </a:ext>
            </a:extLst>
          </p:cNvPr>
          <p:cNvSpPr/>
          <p:nvPr/>
        </p:nvSpPr>
        <p:spPr>
          <a:xfrm>
            <a:off x="476250" y="4224516"/>
            <a:ext cx="8243110" cy="1344765"/>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Quire Sans" panose="020B0502040400020003" pitchFamily="34" charset="0"/>
              <a:cs typeface="Quire Sans" panose="020B0502040400020003" pitchFamily="34" charset="0"/>
            </a:endParaRPr>
          </a:p>
        </p:txBody>
      </p:sp>
      <p:sp>
        <p:nvSpPr>
          <p:cNvPr id="35" name="Rectangle 34">
            <a:extLst>
              <a:ext uri="{FF2B5EF4-FFF2-40B4-BE49-F238E27FC236}">
                <a16:creationId xmlns:a16="http://schemas.microsoft.com/office/drawing/2014/main" id="{EE8DC866-AAA4-4108-A358-EEE2D6FA2EAA}"/>
              </a:ext>
            </a:extLst>
          </p:cNvPr>
          <p:cNvSpPr/>
          <p:nvPr/>
        </p:nvSpPr>
        <p:spPr>
          <a:xfrm>
            <a:off x="476250" y="2937434"/>
            <a:ext cx="8243110" cy="1273595"/>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Quire Sans" panose="020B0502040400020003" pitchFamily="34" charset="0"/>
              <a:cs typeface="Quire Sans" panose="020B0502040400020003" pitchFamily="34" charset="0"/>
            </a:endParaRPr>
          </a:p>
        </p:txBody>
      </p:sp>
      <p:cxnSp>
        <p:nvCxnSpPr>
          <p:cNvPr id="28" name="Straight Connector 27">
            <a:extLst>
              <a:ext uri="{FF2B5EF4-FFF2-40B4-BE49-F238E27FC236}">
                <a16:creationId xmlns:a16="http://schemas.microsoft.com/office/drawing/2014/main" id="{3DB310DE-D28D-44D9-A73E-9F9932096FC3}"/>
              </a:ext>
            </a:extLst>
          </p:cNvPr>
          <p:cNvCxnSpPr/>
          <p:nvPr/>
        </p:nvCxnSpPr>
        <p:spPr>
          <a:xfrm>
            <a:off x="476250" y="4219519"/>
            <a:ext cx="8243110" cy="0"/>
          </a:xfrm>
          <a:prstGeom prst="line">
            <a:avLst/>
          </a:prstGeom>
          <a:ln w="381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BA891FF-E151-4EFB-A975-79B87686BEC8}"/>
              </a:ext>
            </a:extLst>
          </p:cNvPr>
          <p:cNvGrpSpPr/>
          <p:nvPr/>
        </p:nvGrpSpPr>
        <p:grpSpPr>
          <a:xfrm>
            <a:off x="1352624" y="4864421"/>
            <a:ext cx="1885940" cy="471026"/>
            <a:chOff x="4515604" y="3921531"/>
            <a:chExt cx="2760085" cy="689348"/>
          </a:xfrm>
        </p:grpSpPr>
        <p:sp>
          <p:nvSpPr>
            <p:cNvPr id="54" name="Rectangle 53">
              <a:extLst>
                <a:ext uri="{FF2B5EF4-FFF2-40B4-BE49-F238E27FC236}">
                  <a16:creationId xmlns:a16="http://schemas.microsoft.com/office/drawing/2014/main" id="{3D3A3901-1668-4E24-99B3-4B4A9F147382}"/>
                </a:ext>
              </a:extLst>
            </p:cNvPr>
            <p:cNvSpPr/>
            <p:nvPr/>
          </p:nvSpPr>
          <p:spPr>
            <a:xfrm>
              <a:off x="5207645"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56" name="Rectangle 55">
              <a:extLst>
                <a:ext uri="{FF2B5EF4-FFF2-40B4-BE49-F238E27FC236}">
                  <a16:creationId xmlns:a16="http://schemas.microsoft.com/office/drawing/2014/main" id="{44511783-2573-4898-AAE0-C80F1B57CE01}"/>
                </a:ext>
              </a:extLst>
            </p:cNvPr>
            <p:cNvSpPr/>
            <p:nvPr/>
          </p:nvSpPr>
          <p:spPr>
            <a:xfrm>
              <a:off x="6586341"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53" name="Rectangle 52">
              <a:extLst>
                <a:ext uri="{FF2B5EF4-FFF2-40B4-BE49-F238E27FC236}">
                  <a16:creationId xmlns:a16="http://schemas.microsoft.com/office/drawing/2014/main" id="{A742A092-9E8B-4A39-BF46-34E944446816}"/>
                </a:ext>
              </a:extLst>
            </p:cNvPr>
            <p:cNvSpPr/>
            <p:nvPr/>
          </p:nvSpPr>
          <p:spPr>
            <a:xfrm>
              <a:off x="4515604"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57" name="Rectangle 56">
              <a:extLst>
                <a:ext uri="{FF2B5EF4-FFF2-40B4-BE49-F238E27FC236}">
                  <a16:creationId xmlns:a16="http://schemas.microsoft.com/office/drawing/2014/main" id="{F26FD391-6634-4654-878F-FCAEE70294CD}"/>
                </a:ext>
              </a:extLst>
            </p:cNvPr>
            <p:cNvSpPr/>
            <p:nvPr/>
          </p:nvSpPr>
          <p:spPr>
            <a:xfrm>
              <a:off x="5893559"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sp>
        <p:nvSpPr>
          <p:cNvPr id="2" name="Title 1"/>
          <p:cNvSpPr>
            <a:spLocks noGrp="1"/>
          </p:cNvSpPr>
          <p:nvPr>
            <p:ph type="title"/>
          </p:nvPr>
        </p:nvSpPr>
        <p:spPr>
          <a:xfrm>
            <a:off x="155488" y="78848"/>
            <a:ext cx="8815517" cy="753812"/>
          </a:xfrm>
        </p:spPr>
        <p:txBody>
          <a:bodyPr>
            <a:normAutofit/>
          </a:bodyPr>
          <a:lstStyle/>
          <a:p>
            <a:r>
              <a:rPr lang="en-US" dirty="0"/>
              <a:t>A Closer Look at Indirect Errors</a:t>
            </a:r>
          </a:p>
        </p:txBody>
      </p:sp>
      <p:sp>
        <p:nvSpPr>
          <p:cNvPr id="12" name="Content Placeholder 11">
            <a:extLst>
              <a:ext uri="{FF2B5EF4-FFF2-40B4-BE49-F238E27FC236}">
                <a16:creationId xmlns:a16="http://schemas.microsoft.com/office/drawing/2014/main" id="{4335029F-3FF5-4EB8-B3C6-08B4DDB40B47}"/>
              </a:ext>
            </a:extLst>
          </p:cNvPr>
          <p:cNvSpPr>
            <a:spLocks noGrp="1"/>
          </p:cNvSpPr>
          <p:nvPr>
            <p:ph idx="1"/>
          </p:nvPr>
        </p:nvSpPr>
        <p:spPr>
          <a:xfrm>
            <a:off x="155488" y="861088"/>
            <a:ext cx="8815517" cy="572984"/>
          </a:xfrm>
        </p:spPr>
        <p:txBody>
          <a:bodyPr/>
          <a:lstStyle/>
          <a:p>
            <a:r>
              <a:rPr lang="en-US" dirty="0"/>
              <a:t>Indirect errors </a:t>
            </a:r>
            <a:r>
              <a:rPr lang="en-US" b="1" dirty="0">
                <a:solidFill>
                  <a:schemeClr val="accent5">
                    <a:lumMod val="75000"/>
                  </a:schemeClr>
                </a:solidFill>
              </a:rPr>
              <a:t>depend</a:t>
            </a:r>
            <a:r>
              <a:rPr lang="en-US" dirty="0"/>
              <a:t> on the raw bit error </a:t>
            </a:r>
            <a:r>
              <a:rPr lang="en-US" b="1" dirty="0">
                <a:solidFill>
                  <a:schemeClr val="accent5">
                    <a:lumMod val="75000"/>
                  </a:schemeClr>
                </a:solidFill>
              </a:rPr>
              <a:t>pattern</a:t>
            </a:r>
            <a:endParaRPr lang="en-US" b="1" i="1" dirty="0">
              <a:solidFill>
                <a:schemeClr val="accent5">
                  <a:lumMod val="75000"/>
                </a:schemeClr>
              </a:solidFill>
            </a:endParaRP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16</a:t>
            </a:fld>
            <a:endParaRPr lang="en-US"/>
          </a:p>
        </p:txBody>
      </p:sp>
      <p:grpSp>
        <p:nvGrpSpPr>
          <p:cNvPr id="5" name="Group 4">
            <a:extLst>
              <a:ext uri="{FF2B5EF4-FFF2-40B4-BE49-F238E27FC236}">
                <a16:creationId xmlns:a16="http://schemas.microsoft.com/office/drawing/2014/main" id="{3D099A72-1C9D-4A9D-866E-2B765B190C84}"/>
              </a:ext>
            </a:extLst>
          </p:cNvPr>
          <p:cNvGrpSpPr/>
          <p:nvPr/>
        </p:nvGrpSpPr>
        <p:grpSpPr>
          <a:xfrm>
            <a:off x="1335114" y="3619506"/>
            <a:ext cx="1903452" cy="1247188"/>
            <a:chOff x="3611520" y="2753312"/>
            <a:chExt cx="1903452" cy="1247188"/>
          </a:xfrm>
        </p:grpSpPr>
        <p:sp>
          <p:nvSpPr>
            <p:cNvPr id="23" name="Rectangle 22">
              <a:extLst>
                <a:ext uri="{FF2B5EF4-FFF2-40B4-BE49-F238E27FC236}">
                  <a16:creationId xmlns:a16="http://schemas.microsoft.com/office/drawing/2014/main" id="{DBBB348C-5C22-4771-9FC1-0155A4AA23AE}"/>
                </a:ext>
              </a:extLst>
            </p:cNvPr>
            <p:cNvSpPr/>
            <p:nvPr/>
          </p:nvSpPr>
          <p:spPr>
            <a:xfrm>
              <a:off x="3611520" y="3086530"/>
              <a:ext cx="1903452" cy="551520"/>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latin typeface="Quire Sans" panose="020B0502040400020003" pitchFamily="34" charset="0"/>
                  <a:cs typeface="Quire Sans" panose="020B0502040400020003" pitchFamily="34" charset="0"/>
                </a:rPr>
                <a:t>On-Die ECC</a:t>
              </a:r>
            </a:p>
          </p:txBody>
        </p:sp>
        <p:cxnSp>
          <p:nvCxnSpPr>
            <p:cNvPr id="29" name="Straight Arrow Connector 28">
              <a:extLst>
                <a:ext uri="{FF2B5EF4-FFF2-40B4-BE49-F238E27FC236}">
                  <a16:creationId xmlns:a16="http://schemas.microsoft.com/office/drawing/2014/main" id="{9A953DB2-7031-4871-A743-C27AF8257D41}"/>
                </a:ext>
              </a:extLst>
            </p:cNvPr>
            <p:cNvCxnSpPr>
              <a:cxnSpLocks/>
            </p:cNvCxnSpPr>
            <p:nvPr/>
          </p:nvCxnSpPr>
          <p:spPr>
            <a:xfrm>
              <a:off x="4572000" y="2753312"/>
              <a:ext cx="0" cy="35319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C4200BF-8323-4F44-90A2-2DD76C2D90A3}"/>
                </a:ext>
              </a:extLst>
            </p:cNvPr>
            <p:cNvCxnSpPr>
              <a:cxnSpLocks/>
            </p:cNvCxnSpPr>
            <p:nvPr/>
          </p:nvCxnSpPr>
          <p:spPr>
            <a:xfrm>
              <a:off x="4572000" y="3638050"/>
              <a:ext cx="0" cy="36245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9AD24030-39E6-4E41-8A93-1CCC641C1DBD}"/>
              </a:ext>
            </a:extLst>
          </p:cNvPr>
          <p:cNvGrpSpPr/>
          <p:nvPr/>
        </p:nvGrpSpPr>
        <p:grpSpPr>
          <a:xfrm>
            <a:off x="666373" y="3143342"/>
            <a:ext cx="3383650" cy="471026"/>
            <a:chOff x="4515604" y="1591568"/>
            <a:chExt cx="4951993" cy="689348"/>
          </a:xfrm>
        </p:grpSpPr>
        <p:sp>
          <p:nvSpPr>
            <p:cNvPr id="47" name="Rectangle 46">
              <a:extLst>
                <a:ext uri="{FF2B5EF4-FFF2-40B4-BE49-F238E27FC236}">
                  <a16:creationId xmlns:a16="http://schemas.microsoft.com/office/drawing/2014/main" id="{0A2586CC-7628-4110-A973-FDCDDC0B846B}"/>
                </a:ext>
              </a:extLst>
            </p:cNvPr>
            <p:cNvSpPr/>
            <p:nvPr/>
          </p:nvSpPr>
          <p:spPr>
            <a:xfrm>
              <a:off x="520764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48" name="Rectangle 47">
              <a:extLst>
                <a:ext uri="{FF2B5EF4-FFF2-40B4-BE49-F238E27FC236}">
                  <a16:creationId xmlns:a16="http://schemas.microsoft.com/office/drawing/2014/main" id="{4AB783AE-6769-41B6-BA53-6C3942D199C4}"/>
                </a:ext>
              </a:extLst>
            </p:cNvPr>
            <p:cNvSpPr/>
            <p:nvPr/>
          </p:nvSpPr>
          <p:spPr>
            <a:xfrm>
              <a:off x="589699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51" name="Rectangle 50">
              <a:extLst>
                <a:ext uri="{FF2B5EF4-FFF2-40B4-BE49-F238E27FC236}">
                  <a16:creationId xmlns:a16="http://schemas.microsoft.com/office/drawing/2014/main" id="{FB76515E-FE92-45AA-9F45-549B8C60D6B4}"/>
                </a:ext>
              </a:extLst>
            </p:cNvPr>
            <p:cNvSpPr/>
            <p:nvPr/>
          </p:nvSpPr>
          <p:spPr>
            <a:xfrm>
              <a:off x="739955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6" name="Rectangle 5">
              <a:extLst>
                <a:ext uri="{FF2B5EF4-FFF2-40B4-BE49-F238E27FC236}">
                  <a16:creationId xmlns:a16="http://schemas.microsoft.com/office/drawing/2014/main" id="{A325D5F7-1ADB-4455-85DE-344F67DEB9C5}"/>
                </a:ext>
              </a:extLst>
            </p:cNvPr>
            <p:cNvSpPr/>
            <p:nvPr/>
          </p:nvSpPr>
          <p:spPr>
            <a:xfrm>
              <a:off x="4515604"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49" name="Rectangle 48">
              <a:extLst>
                <a:ext uri="{FF2B5EF4-FFF2-40B4-BE49-F238E27FC236}">
                  <a16:creationId xmlns:a16="http://schemas.microsoft.com/office/drawing/2014/main" id="{B25682E8-6A26-4317-BD4F-20844C9190FD}"/>
                </a:ext>
              </a:extLst>
            </p:cNvPr>
            <p:cNvSpPr/>
            <p:nvPr/>
          </p:nvSpPr>
          <p:spPr>
            <a:xfrm>
              <a:off x="6586341"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50" name="Rectangle 49">
              <a:extLst>
                <a:ext uri="{FF2B5EF4-FFF2-40B4-BE49-F238E27FC236}">
                  <a16:creationId xmlns:a16="http://schemas.microsoft.com/office/drawing/2014/main" id="{670D13F7-6F92-4C59-B0CF-AA3C9A259F87}"/>
                </a:ext>
              </a:extLst>
            </p:cNvPr>
            <p:cNvSpPr/>
            <p:nvPr/>
          </p:nvSpPr>
          <p:spPr>
            <a:xfrm>
              <a:off x="8088901"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52" name="Rectangle 51">
              <a:extLst>
                <a:ext uri="{FF2B5EF4-FFF2-40B4-BE49-F238E27FC236}">
                  <a16:creationId xmlns:a16="http://schemas.microsoft.com/office/drawing/2014/main" id="{F428475A-05B7-4E23-B01F-403CAC0CF725}"/>
                </a:ext>
              </a:extLst>
            </p:cNvPr>
            <p:cNvSpPr/>
            <p:nvPr/>
          </p:nvSpPr>
          <p:spPr>
            <a:xfrm>
              <a:off x="8778249"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sp>
        <p:nvSpPr>
          <p:cNvPr id="68" name="Rectangle 67">
            <a:extLst>
              <a:ext uri="{FF2B5EF4-FFF2-40B4-BE49-F238E27FC236}">
                <a16:creationId xmlns:a16="http://schemas.microsoft.com/office/drawing/2014/main" id="{BA90F600-4B93-41FB-9F39-4E484614D6A4}"/>
              </a:ext>
            </a:extLst>
          </p:cNvPr>
          <p:cNvSpPr/>
          <p:nvPr/>
        </p:nvSpPr>
        <p:spPr>
          <a:xfrm>
            <a:off x="2804208" y="1373347"/>
            <a:ext cx="1191281" cy="3806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b="1"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rPr>
              <a:t>data</a:t>
            </a:r>
          </a:p>
        </p:txBody>
      </p:sp>
      <p:sp>
        <p:nvSpPr>
          <p:cNvPr id="69" name="Rectangle 68">
            <a:extLst>
              <a:ext uri="{FF2B5EF4-FFF2-40B4-BE49-F238E27FC236}">
                <a16:creationId xmlns:a16="http://schemas.microsoft.com/office/drawing/2014/main" id="{128F3155-7788-4103-9991-D24F2A1BD987}"/>
              </a:ext>
            </a:extLst>
          </p:cNvPr>
          <p:cNvSpPr/>
          <p:nvPr/>
        </p:nvSpPr>
        <p:spPr>
          <a:xfrm>
            <a:off x="4803741" y="1357917"/>
            <a:ext cx="1345102" cy="3806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b="1"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rPr>
              <a:t>metadata</a:t>
            </a:r>
          </a:p>
        </p:txBody>
      </p:sp>
      <p:sp>
        <p:nvSpPr>
          <p:cNvPr id="60" name="Rectangle 59">
            <a:extLst>
              <a:ext uri="{FF2B5EF4-FFF2-40B4-BE49-F238E27FC236}">
                <a16:creationId xmlns:a16="http://schemas.microsoft.com/office/drawing/2014/main" id="{3AEBC562-2203-4A34-B681-1E584541BE2C}"/>
              </a:ext>
            </a:extLst>
          </p:cNvPr>
          <p:cNvSpPr/>
          <p:nvPr/>
        </p:nvSpPr>
        <p:spPr>
          <a:xfrm>
            <a:off x="2009609" y="2333978"/>
            <a:ext cx="987824" cy="523220"/>
          </a:xfrm>
          <a:prstGeom prst="rect">
            <a:avLst/>
          </a:prstGeom>
        </p:spPr>
        <p:txBody>
          <a:bodyPr wrap="square">
            <a:spAutoFit/>
          </a:bodyPr>
          <a:lstStyle/>
          <a:p>
            <a:pPr algn="ctr"/>
            <a:r>
              <a:rPr lang="en-US" sz="2800" b="1" dirty="0">
                <a:latin typeface="Quire Sans" panose="020B0502040400020003" pitchFamily="34" charset="0"/>
                <a:cs typeface="Quire Sans" panose="020B0502040400020003" pitchFamily="34" charset="0"/>
              </a:rPr>
              <a:t>P1</a:t>
            </a:r>
          </a:p>
        </p:txBody>
      </p:sp>
      <p:grpSp>
        <p:nvGrpSpPr>
          <p:cNvPr id="74" name="Group 73">
            <a:extLst>
              <a:ext uri="{FF2B5EF4-FFF2-40B4-BE49-F238E27FC236}">
                <a16:creationId xmlns:a16="http://schemas.microsoft.com/office/drawing/2014/main" id="{959FE510-8852-4CE5-9F7A-BB713466F9A7}"/>
              </a:ext>
            </a:extLst>
          </p:cNvPr>
          <p:cNvGrpSpPr/>
          <p:nvPr/>
        </p:nvGrpSpPr>
        <p:grpSpPr>
          <a:xfrm>
            <a:off x="5861430" y="4864421"/>
            <a:ext cx="1885940" cy="471026"/>
            <a:chOff x="4515604" y="3921531"/>
            <a:chExt cx="2760085" cy="689348"/>
          </a:xfrm>
        </p:grpSpPr>
        <p:sp>
          <p:nvSpPr>
            <p:cNvPr id="75" name="Rectangle 74">
              <a:extLst>
                <a:ext uri="{FF2B5EF4-FFF2-40B4-BE49-F238E27FC236}">
                  <a16:creationId xmlns:a16="http://schemas.microsoft.com/office/drawing/2014/main" id="{70E77E65-3728-4CAD-BD84-B16F5717D7E1}"/>
                </a:ext>
              </a:extLst>
            </p:cNvPr>
            <p:cNvSpPr/>
            <p:nvPr/>
          </p:nvSpPr>
          <p:spPr>
            <a:xfrm>
              <a:off x="5207645"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77" name="Rectangle 76">
              <a:extLst>
                <a:ext uri="{FF2B5EF4-FFF2-40B4-BE49-F238E27FC236}">
                  <a16:creationId xmlns:a16="http://schemas.microsoft.com/office/drawing/2014/main" id="{87D0C5A7-B445-4D2B-B4D3-DC96DAEDF9E7}"/>
                </a:ext>
              </a:extLst>
            </p:cNvPr>
            <p:cNvSpPr/>
            <p:nvPr/>
          </p:nvSpPr>
          <p:spPr>
            <a:xfrm>
              <a:off x="4515604"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78" name="Rectangle 77">
              <a:extLst>
                <a:ext uri="{FF2B5EF4-FFF2-40B4-BE49-F238E27FC236}">
                  <a16:creationId xmlns:a16="http://schemas.microsoft.com/office/drawing/2014/main" id="{2F5F50D5-9032-435B-8D76-759EBE525366}"/>
                </a:ext>
              </a:extLst>
            </p:cNvPr>
            <p:cNvSpPr/>
            <p:nvPr/>
          </p:nvSpPr>
          <p:spPr>
            <a:xfrm>
              <a:off x="5893559"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p>
          </p:txBody>
        </p:sp>
        <p:sp>
          <p:nvSpPr>
            <p:cNvPr id="76" name="Rectangle 75">
              <a:extLst>
                <a:ext uri="{FF2B5EF4-FFF2-40B4-BE49-F238E27FC236}">
                  <a16:creationId xmlns:a16="http://schemas.microsoft.com/office/drawing/2014/main" id="{9B35093A-7694-4587-80E8-EC50D42004CF}"/>
                </a:ext>
              </a:extLst>
            </p:cNvPr>
            <p:cNvSpPr/>
            <p:nvPr/>
          </p:nvSpPr>
          <p:spPr>
            <a:xfrm>
              <a:off x="6586341"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grpSp>
        <p:nvGrpSpPr>
          <p:cNvPr id="79" name="Group 78">
            <a:extLst>
              <a:ext uri="{FF2B5EF4-FFF2-40B4-BE49-F238E27FC236}">
                <a16:creationId xmlns:a16="http://schemas.microsoft.com/office/drawing/2014/main" id="{0D8F90E1-22B8-4C58-A006-54470D780B8C}"/>
              </a:ext>
            </a:extLst>
          </p:cNvPr>
          <p:cNvGrpSpPr/>
          <p:nvPr/>
        </p:nvGrpSpPr>
        <p:grpSpPr>
          <a:xfrm>
            <a:off x="5843920" y="3619506"/>
            <a:ext cx="1903452" cy="1247188"/>
            <a:chOff x="3611520" y="2753312"/>
            <a:chExt cx="1903452" cy="1247188"/>
          </a:xfrm>
        </p:grpSpPr>
        <p:sp>
          <p:nvSpPr>
            <p:cNvPr id="80" name="Rectangle 79">
              <a:extLst>
                <a:ext uri="{FF2B5EF4-FFF2-40B4-BE49-F238E27FC236}">
                  <a16:creationId xmlns:a16="http://schemas.microsoft.com/office/drawing/2014/main" id="{A40C070E-CE70-4CA2-A918-E8C5EF2E224C}"/>
                </a:ext>
              </a:extLst>
            </p:cNvPr>
            <p:cNvSpPr/>
            <p:nvPr/>
          </p:nvSpPr>
          <p:spPr>
            <a:xfrm>
              <a:off x="3611520" y="3086530"/>
              <a:ext cx="1903452" cy="551520"/>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latin typeface="Quire Sans" panose="020B0502040400020003" pitchFamily="34" charset="0"/>
                  <a:cs typeface="Quire Sans" panose="020B0502040400020003" pitchFamily="34" charset="0"/>
                </a:rPr>
                <a:t>On-Die ECC</a:t>
              </a:r>
            </a:p>
          </p:txBody>
        </p:sp>
        <p:cxnSp>
          <p:nvCxnSpPr>
            <p:cNvPr id="81" name="Straight Arrow Connector 80">
              <a:extLst>
                <a:ext uri="{FF2B5EF4-FFF2-40B4-BE49-F238E27FC236}">
                  <a16:creationId xmlns:a16="http://schemas.microsoft.com/office/drawing/2014/main" id="{D08C52CF-4D12-4011-A282-44D6A74F99D2}"/>
                </a:ext>
              </a:extLst>
            </p:cNvPr>
            <p:cNvCxnSpPr>
              <a:cxnSpLocks/>
            </p:cNvCxnSpPr>
            <p:nvPr/>
          </p:nvCxnSpPr>
          <p:spPr>
            <a:xfrm>
              <a:off x="4572000" y="2753312"/>
              <a:ext cx="0" cy="35319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59858986-D45B-431E-A32C-43C37BDA6102}"/>
                </a:ext>
              </a:extLst>
            </p:cNvPr>
            <p:cNvCxnSpPr>
              <a:cxnSpLocks/>
            </p:cNvCxnSpPr>
            <p:nvPr/>
          </p:nvCxnSpPr>
          <p:spPr>
            <a:xfrm>
              <a:off x="4572000" y="3638050"/>
              <a:ext cx="0" cy="36245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A000B2A6-F4BE-4239-93FF-56B3C9B79F68}"/>
              </a:ext>
            </a:extLst>
          </p:cNvPr>
          <p:cNvGrpSpPr/>
          <p:nvPr/>
        </p:nvGrpSpPr>
        <p:grpSpPr>
          <a:xfrm>
            <a:off x="5175179" y="3143342"/>
            <a:ext cx="3383650" cy="471026"/>
            <a:chOff x="4515604" y="1591568"/>
            <a:chExt cx="4951993" cy="689348"/>
          </a:xfrm>
        </p:grpSpPr>
        <p:sp>
          <p:nvSpPr>
            <p:cNvPr id="84" name="Rectangle 83">
              <a:extLst>
                <a:ext uri="{FF2B5EF4-FFF2-40B4-BE49-F238E27FC236}">
                  <a16:creationId xmlns:a16="http://schemas.microsoft.com/office/drawing/2014/main" id="{248811A3-556E-45A2-B12D-77EB3A4D6FAE}"/>
                </a:ext>
              </a:extLst>
            </p:cNvPr>
            <p:cNvSpPr/>
            <p:nvPr/>
          </p:nvSpPr>
          <p:spPr>
            <a:xfrm>
              <a:off x="520764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85" name="Rectangle 84">
              <a:extLst>
                <a:ext uri="{FF2B5EF4-FFF2-40B4-BE49-F238E27FC236}">
                  <a16:creationId xmlns:a16="http://schemas.microsoft.com/office/drawing/2014/main" id="{EBC681EE-47D6-471C-A982-65B6A7A054B9}"/>
                </a:ext>
              </a:extLst>
            </p:cNvPr>
            <p:cNvSpPr/>
            <p:nvPr/>
          </p:nvSpPr>
          <p:spPr>
            <a:xfrm>
              <a:off x="589699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86" name="Rectangle 85">
              <a:extLst>
                <a:ext uri="{FF2B5EF4-FFF2-40B4-BE49-F238E27FC236}">
                  <a16:creationId xmlns:a16="http://schemas.microsoft.com/office/drawing/2014/main" id="{ACC5A1F9-B5E9-495D-9DEF-5C1315DA0745}"/>
                </a:ext>
              </a:extLst>
            </p:cNvPr>
            <p:cNvSpPr/>
            <p:nvPr/>
          </p:nvSpPr>
          <p:spPr>
            <a:xfrm>
              <a:off x="739955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87" name="Rectangle 86">
              <a:extLst>
                <a:ext uri="{FF2B5EF4-FFF2-40B4-BE49-F238E27FC236}">
                  <a16:creationId xmlns:a16="http://schemas.microsoft.com/office/drawing/2014/main" id="{45DBEDDB-81FF-4916-91EE-FCF7D761B497}"/>
                </a:ext>
              </a:extLst>
            </p:cNvPr>
            <p:cNvSpPr/>
            <p:nvPr/>
          </p:nvSpPr>
          <p:spPr>
            <a:xfrm>
              <a:off x="4515604"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88" name="Rectangle 87">
              <a:extLst>
                <a:ext uri="{FF2B5EF4-FFF2-40B4-BE49-F238E27FC236}">
                  <a16:creationId xmlns:a16="http://schemas.microsoft.com/office/drawing/2014/main" id="{147BF0DE-9918-4A83-847C-160A0AE19C0D}"/>
                </a:ext>
              </a:extLst>
            </p:cNvPr>
            <p:cNvSpPr/>
            <p:nvPr/>
          </p:nvSpPr>
          <p:spPr>
            <a:xfrm>
              <a:off x="6586341"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90" name="Rectangle 89">
              <a:extLst>
                <a:ext uri="{FF2B5EF4-FFF2-40B4-BE49-F238E27FC236}">
                  <a16:creationId xmlns:a16="http://schemas.microsoft.com/office/drawing/2014/main" id="{5A94AA27-711B-4845-AE8E-AA8286CA99A9}"/>
                </a:ext>
              </a:extLst>
            </p:cNvPr>
            <p:cNvSpPr/>
            <p:nvPr/>
          </p:nvSpPr>
          <p:spPr>
            <a:xfrm>
              <a:off x="8778249"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p>
          </p:txBody>
        </p:sp>
        <p:sp>
          <p:nvSpPr>
            <p:cNvPr id="89" name="Rectangle 88">
              <a:extLst>
                <a:ext uri="{FF2B5EF4-FFF2-40B4-BE49-F238E27FC236}">
                  <a16:creationId xmlns:a16="http://schemas.microsoft.com/office/drawing/2014/main" id="{7DB988DB-B263-4B9E-9F2D-85355F070681}"/>
                </a:ext>
              </a:extLst>
            </p:cNvPr>
            <p:cNvSpPr/>
            <p:nvPr/>
          </p:nvSpPr>
          <p:spPr>
            <a:xfrm>
              <a:off x="8088901"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grpSp>
        <p:nvGrpSpPr>
          <p:cNvPr id="93" name="Group 92">
            <a:extLst>
              <a:ext uri="{FF2B5EF4-FFF2-40B4-BE49-F238E27FC236}">
                <a16:creationId xmlns:a16="http://schemas.microsoft.com/office/drawing/2014/main" id="{2B40C1FB-678C-4FA7-BEB8-CFAE3E313C01}"/>
              </a:ext>
            </a:extLst>
          </p:cNvPr>
          <p:cNvGrpSpPr/>
          <p:nvPr/>
        </p:nvGrpSpPr>
        <p:grpSpPr>
          <a:xfrm>
            <a:off x="1192165" y="4735420"/>
            <a:ext cx="5278274" cy="1161678"/>
            <a:chOff x="-480469" y="2756532"/>
            <a:chExt cx="5278274" cy="1161678"/>
          </a:xfrm>
        </p:grpSpPr>
        <p:sp>
          <p:nvSpPr>
            <p:cNvPr id="94" name="Oval 93">
              <a:extLst>
                <a:ext uri="{FF2B5EF4-FFF2-40B4-BE49-F238E27FC236}">
                  <a16:creationId xmlns:a16="http://schemas.microsoft.com/office/drawing/2014/main" id="{D3FD4D91-4966-4BBC-9D4C-AE6339CA5A20}"/>
                </a:ext>
              </a:extLst>
            </p:cNvPr>
            <p:cNvSpPr/>
            <p:nvPr/>
          </p:nvSpPr>
          <p:spPr>
            <a:xfrm>
              <a:off x="-480469" y="2756532"/>
              <a:ext cx="769469" cy="784792"/>
            </a:xfrm>
            <a:prstGeom prst="ellipse">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95" name="Oval 94">
              <a:extLst>
                <a:ext uri="{FF2B5EF4-FFF2-40B4-BE49-F238E27FC236}">
                  <a16:creationId xmlns:a16="http://schemas.microsoft.com/office/drawing/2014/main" id="{01CC4A1A-19A5-46DF-A238-0F56218F3624}"/>
                </a:ext>
              </a:extLst>
            </p:cNvPr>
            <p:cNvSpPr/>
            <p:nvPr/>
          </p:nvSpPr>
          <p:spPr>
            <a:xfrm>
              <a:off x="4028336" y="2772935"/>
              <a:ext cx="769469" cy="784792"/>
            </a:xfrm>
            <a:prstGeom prst="ellipse">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cxnSp>
          <p:nvCxnSpPr>
            <p:cNvPr id="96" name="Straight Arrow Connector 95">
              <a:extLst>
                <a:ext uri="{FF2B5EF4-FFF2-40B4-BE49-F238E27FC236}">
                  <a16:creationId xmlns:a16="http://schemas.microsoft.com/office/drawing/2014/main" id="{67EE38FA-3931-4C24-930C-800B2BA3CCD1}"/>
                </a:ext>
              </a:extLst>
            </p:cNvPr>
            <p:cNvCxnSpPr>
              <a:cxnSpLocks/>
            </p:cNvCxnSpPr>
            <p:nvPr/>
          </p:nvCxnSpPr>
          <p:spPr>
            <a:xfrm flipV="1">
              <a:off x="1629366" y="3395058"/>
              <a:ext cx="2482864" cy="450771"/>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EF3F6CF3-8A60-4C38-ABB4-611BFF82D6F4}"/>
                </a:ext>
              </a:extLst>
            </p:cNvPr>
            <p:cNvCxnSpPr>
              <a:cxnSpLocks/>
            </p:cNvCxnSpPr>
            <p:nvPr/>
          </p:nvCxnSpPr>
          <p:spPr>
            <a:xfrm flipH="1" flipV="1">
              <a:off x="26295" y="3537940"/>
              <a:ext cx="466076" cy="38027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8" name="Rectangle 97">
            <a:extLst>
              <a:ext uri="{FF2B5EF4-FFF2-40B4-BE49-F238E27FC236}">
                <a16:creationId xmlns:a16="http://schemas.microsoft.com/office/drawing/2014/main" id="{BD7D7ACC-11A1-4757-9774-5DBC95F64D13}"/>
              </a:ext>
            </a:extLst>
          </p:cNvPr>
          <p:cNvSpPr/>
          <p:nvPr/>
        </p:nvSpPr>
        <p:spPr>
          <a:xfrm>
            <a:off x="1548571" y="5667995"/>
            <a:ext cx="3011885"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lnSpc>
                <a:spcPct val="90000"/>
              </a:lnSpc>
              <a:spcBef>
                <a:spcPts val="750"/>
              </a:spcBef>
            </a:pPr>
            <a:r>
              <a:rPr lang="en-US" sz="2800" b="1" dirty="0">
                <a:solidFill>
                  <a:schemeClr val="accent5">
                    <a:lumMod val="75000"/>
                  </a:schemeClr>
                </a:solidFill>
                <a:latin typeface="Quire Sans" panose="020B0502040400020003" pitchFamily="34" charset="0"/>
                <a:ea typeface="Verdana" panose="020B0604030504040204" pitchFamily="34" charset="0"/>
                <a:cs typeface="Quire Sans" panose="020B0502040400020003" pitchFamily="34" charset="0"/>
              </a:rPr>
              <a:t>Same position</a:t>
            </a:r>
            <a:endParaRPr lang="en-US" sz="2800" dirty="0">
              <a:solidFill>
                <a:schemeClr val="accent5">
                  <a:lumMod val="75000"/>
                </a:schemeClr>
              </a:solidFill>
              <a:latin typeface="Quire Sans" panose="020B0502040400020003" pitchFamily="34" charset="0"/>
              <a:ea typeface="Verdana" panose="020B0604030504040204" pitchFamily="34" charset="0"/>
              <a:cs typeface="Quire Sans" panose="020B0502040400020003" pitchFamily="34" charset="0"/>
            </a:endParaRPr>
          </a:p>
        </p:txBody>
      </p:sp>
      <p:grpSp>
        <p:nvGrpSpPr>
          <p:cNvPr id="99" name="Group 98">
            <a:extLst>
              <a:ext uri="{FF2B5EF4-FFF2-40B4-BE49-F238E27FC236}">
                <a16:creationId xmlns:a16="http://schemas.microsoft.com/office/drawing/2014/main" id="{7881FEC3-6C01-4A3E-881F-D0E3F8CBCFCB}"/>
              </a:ext>
            </a:extLst>
          </p:cNvPr>
          <p:cNvGrpSpPr/>
          <p:nvPr/>
        </p:nvGrpSpPr>
        <p:grpSpPr>
          <a:xfrm>
            <a:off x="2145690" y="4725383"/>
            <a:ext cx="5747843" cy="1144969"/>
            <a:chOff x="-480469" y="2756532"/>
            <a:chExt cx="5747843" cy="1144969"/>
          </a:xfrm>
        </p:grpSpPr>
        <p:sp>
          <p:nvSpPr>
            <p:cNvPr id="100" name="Oval 99">
              <a:extLst>
                <a:ext uri="{FF2B5EF4-FFF2-40B4-BE49-F238E27FC236}">
                  <a16:creationId xmlns:a16="http://schemas.microsoft.com/office/drawing/2014/main" id="{8757A857-3D99-497A-8C0C-EEAECBF694C0}"/>
                </a:ext>
              </a:extLst>
            </p:cNvPr>
            <p:cNvSpPr/>
            <p:nvPr/>
          </p:nvSpPr>
          <p:spPr>
            <a:xfrm>
              <a:off x="-480469" y="2756532"/>
              <a:ext cx="769469" cy="78479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01" name="Oval 100">
              <a:extLst>
                <a:ext uri="{FF2B5EF4-FFF2-40B4-BE49-F238E27FC236}">
                  <a16:creationId xmlns:a16="http://schemas.microsoft.com/office/drawing/2014/main" id="{B373F18E-DEBC-42C1-9438-4219E1FB4630}"/>
                </a:ext>
              </a:extLst>
            </p:cNvPr>
            <p:cNvSpPr/>
            <p:nvPr/>
          </p:nvSpPr>
          <p:spPr>
            <a:xfrm>
              <a:off x="4497905" y="2777183"/>
              <a:ext cx="769469" cy="78479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cxnSp>
          <p:nvCxnSpPr>
            <p:cNvPr id="102" name="Straight Arrow Connector 101">
              <a:extLst>
                <a:ext uri="{FF2B5EF4-FFF2-40B4-BE49-F238E27FC236}">
                  <a16:creationId xmlns:a16="http://schemas.microsoft.com/office/drawing/2014/main" id="{7639E843-C0A4-4257-8B7E-193254680359}"/>
                </a:ext>
              </a:extLst>
            </p:cNvPr>
            <p:cNvCxnSpPr>
              <a:cxnSpLocks/>
            </p:cNvCxnSpPr>
            <p:nvPr/>
          </p:nvCxnSpPr>
          <p:spPr>
            <a:xfrm flipV="1">
              <a:off x="4711266" y="3581866"/>
              <a:ext cx="189626" cy="31963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69723C77-7108-442E-9788-DDBF0F32E4FE}"/>
                </a:ext>
              </a:extLst>
            </p:cNvPr>
            <p:cNvCxnSpPr>
              <a:cxnSpLocks/>
            </p:cNvCxnSpPr>
            <p:nvPr/>
          </p:nvCxnSpPr>
          <p:spPr>
            <a:xfrm flipH="1" flipV="1">
              <a:off x="224422" y="3369831"/>
              <a:ext cx="2483907" cy="53167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04" name="Rectangle 103">
            <a:extLst>
              <a:ext uri="{FF2B5EF4-FFF2-40B4-BE49-F238E27FC236}">
                <a16:creationId xmlns:a16="http://schemas.microsoft.com/office/drawing/2014/main" id="{EC195911-B470-45CF-A871-56C3F0AC5979}"/>
              </a:ext>
            </a:extLst>
          </p:cNvPr>
          <p:cNvSpPr/>
          <p:nvPr/>
        </p:nvSpPr>
        <p:spPr>
          <a:xfrm>
            <a:off x="4658635" y="5833139"/>
            <a:ext cx="3234898" cy="55877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spcBef>
                <a:spcPts val="750"/>
              </a:spcBef>
            </a:pPr>
            <a:r>
              <a:rPr lang="en-US" sz="2800" b="1" dirty="0">
                <a:solidFill>
                  <a:srgbClr val="C00000"/>
                </a:solidFill>
                <a:latin typeface="Quire Sans" panose="020B0502040400020003" pitchFamily="34" charset="0"/>
                <a:ea typeface="Verdana" panose="020B0604030504040204" pitchFamily="34" charset="0"/>
                <a:cs typeface="Quire Sans" panose="020B0502040400020003" pitchFamily="34" charset="0"/>
              </a:rPr>
              <a:t>Different</a:t>
            </a:r>
            <a:r>
              <a:rPr lang="en-US" sz="2800" b="1" dirty="0">
                <a:solidFill>
                  <a:schemeClr val="accent5">
                    <a:lumMod val="75000"/>
                  </a:schemeClr>
                </a:solidFill>
                <a:latin typeface="Quire Sans" panose="020B0502040400020003" pitchFamily="34" charset="0"/>
                <a:ea typeface="Verdana" panose="020B0604030504040204" pitchFamily="34" charset="0"/>
                <a:cs typeface="Quire Sans" panose="020B0502040400020003" pitchFamily="34" charset="0"/>
              </a:rPr>
              <a:t> </a:t>
            </a:r>
            <a:r>
              <a:rPr lang="en-US" sz="2800" b="1" dirty="0">
                <a:solidFill>
                  <a:srgbClr val="C00000"/>
                </a:solidFill>
                <a:latin typeface="Quire Sans" panose="020B0502040400020003" pitchFamily="34" charset="0"/>
                <a:ea typeface="Verdana" panose="020B0604030504040204" pitchFamily="34" charset="0"/>
                <a:cs typeface="Quire Sans" panose="020B0502040400020003" pitchFamily="34" charset="0"/>
              </a:rPr>
              <a:t>positions</a:t>
            </a:r>
            <a:endParaRPr lang="en-US" sz="2000" b="1" i="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endParaRPr>
          </a:p>
        </p:txBody>
      </p:sp>
      <p:grpSp>
        <p:nvGrpSpPr>
          <p:cNvPr id="105" name="Group 104">
            <a:extLst>
              <a:ext uri="{FF2B5EF4-FFF2-40B4-BE49-F238E27FC236}">
                <a16:creationId xmlns:a16="http://schemas.microsoft.com/office/drawing/2014/main" id="{A23C5D0E-F99D-4C0E-B0C1-412896E0A0E4}"/>
              </a:ext>
            </a:extLst>
          </p:cNvPr>
          <p:cNvGrpSpPr/>
          <p:nvPr/>
        </p:nvGrpSpPr>
        <p:grpSpPr>
          <a:xfrm>
            <a:off x="2765193" y="1725111"/>
            <a:ext cx="3383650" cy="471026"/>
            <a:chOff x="4515604" y="1591568"/>
            <a:chExt cx="4951993" cy="689348"/>
          </a:xfrm>
        </p:grpSpPr>
        <p:sp>
          <p:nvSpPr>
            <p:cNvPr id="106" name="Rectangle 105">
              <a:extLst>
                <a:ext uri="{FF2B5EF4-FFF2-40B4-BE49-F238E27FC236}">
                  <a16:creationId xmlns:a16="http://schemas.microsoft.com/office/drawing/2014/main" id="{B1307229-2A38-4EFE-8879-91F138B93EC0}"/>
                </a:ext>
              </a:extLst>
            </p:cNvPr>
            <p:cNvSpPr/>
            <p:nvPr/>
          </p:nvSpPr>
          <p:spPr>
            <a:xfrm>
              <a:off x="520764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107" name="Rectangle 106">
              <a:extLst>
                <a:ext uri="{FF2B5EF4-FFF2-40B4-BE49-F238E27FC236}">
                  <a16:creationId xmlns:a16="http://schemas.microsoft.com/office/drawing/2014/main" id="{6C27ACFC-26BB-49BF-96D7-BD673469F798}"/>
                </a:ext>
              </a:extLst>
            </p:cNvPr>
            <p:cNvSpPr/>
            <p:nvPr/>
          </p:nvSpPr>
          <p:spPr>
            <a:xfrm>
              <a:off x="589699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108" name="Rectangle 107">
              <a:extLst>
                <a:ext uri="{FF2B5EF4-FFF2-40B4-BE49-F238E27FC236}">
                  <a16:creationId xmlns:a16="http://schemas.microsoft.com/office/drawing/2014/main" id="{ED2EB09E-1516-4518-96A7-6BFFC3D45644}"/>
                </a:ext>
              </a:extLst>
            </p:cNvPr>
            <p:cNvSpPr/>
            <p:nvPr/>
          </p:nvSpPr>
          <p:spPr>
            <a:xfrm>
              <a:off x="739955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109" name="Rectangle 108">
              <a:extLst>
                <a:ext uri="{FF2B5EF4-FFF2-40B4-BE49-F238E27FC236}">
                  <a16:creationId xmlns:a16="http://schemas.microsoft.com/office/drawing/2014/main" id="{842E996A-31A3-4966-A003-54DB7AC6965B}"/>
                </a:ext>
              </a:extLst>
            </p:cNvPr>
            <p:cNvSpPr/>
            <p:nvPr/>
          </p:nvSpPr>
          <p:spPr>
            <a:xfrm>
              <a:off x="4515604"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p>
          </p:txBody>
        </p:sp>
        <p:sp>
          <p:nvSpPr>
            <p:cNvPr id="110" name="Rectangle 109">
              <a:extLst>
                <a:ext uri="{FF2B5EF4-FFF2-40B4-BE49-F238E27FC236}">
                  <a16:creationId xmlns:a16="http://schemas.microsoft.com/office/drawing/2014/main" id="{4358127D-D0BB-40D0-9E19-40DDAD41F631}"/>
                </a:ext>
              </a:extLst>
            </p:cNvPr>
            <p:cNvSpPr/>
            <p:nvPr/>
          </p:nvSpPr>
          <p:spPr>
            <a:xfrm>
              <a:off x="6586341"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111" name="Rectangle 110">
              <a:extLst>
                <a:ext uri="{FF2B5EF4-FFF2-40B4-BE49-F238E27FC236}">
                  <a16:creationId xmlns:a16="http://schemas.microsoft.com/office/drawing/2014/main" id="{5269F014-7AAD-4A87-82BC-C171A8558C58}"/>
                </a:ext>
              </a:extLst>
            </p:cNvPr>
            <p:cNvSpPr/>
            <p:nvPr/>
          </p:nvSpPr>
          <p:spPr>
            <a:xfrm>
              <a:off x="8088901"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p>
          </p:txBody>
        </p:sp>
        <p:sp>
          <p:nvSpPr>
            <p:cNvPr id="112" name="Rectangle 111">
              <a:extLst>
                <a:ext uri="{FF2B5EF4-FFF2-40B4-BE49-F238E27FC236}">
                  <a16:creationId xmlns:a16="http://schemas.microsoft.com/office/drawing/2014/main" id="{3391AC43-4FE5-4BCF-A78D-0066B20F3B5B}"/>
                </a:ext>
              </a:extLst>
            </p:cNvPr>
            <p:cNvSpPr/>
            <p:nvPr/>
          </p:nvSpPr>
          <p:spPr>
            <a:xfrm>
              <a:off x="8778249"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p>
          </p:txBody>
        </p:sp>
      </p:grpSp>
      <p:sp>
        <p:nvSpPr>
          <p:cNvPr id="113" name="Rectangle 112">
            <a:extLst>
              <a:ext uri="{FF2B5EF4-FFF2-40B4-BE49-F238E27FC236}">
                <a16:creationId xmlns:a16="http://schemas.microsoft.com/office/drawing/2014/main" id="{E3292B5B-7454-408B-A093-23F2E936D7D6}"/>
              </a:ext>
            </a:extLst>
          </p:cNvPr>
          <p:cNvSpPr/>
          <p:nvPr/>
        </p:nvSpPr>
        <p:spPr>
          <a:xfrm>
            <a:off x="5925781" y="2311260"/>
            <a:ext cx="987824" cy="523220"/>
          </a:xfrm>
          <a:prstGeom prst="rect">
            <a:avLst/>
          </a:prstGeom>
        </p:spPr>
        <p:txBody>
          <a:bodyPr wrap="square">
            <a:spAutoFit/>
          </a:bodyPr>
          <a:lstStyle/>
          <a:p>
            <a:pPr algn="ctr"/>
            <a:r>
              <a:rPr lang="en-US" sz="2800" b="1" dirty="0">
                <a:latin typeface="Quire Sans" panose="020B0502040400020003" pitchFamily="34" charset="0"/>
                <a:cs typeface="Quire Sans" panose="020B0502040400020003" pitchFamily="34" charset="0"/>
              </a:rPr>
              <a:t>P2</a:t>
            </a:r>
          </a:p>
        </p:txBody>
      </p:sp>
      <p:cxnSp>
        <p:nvCxnSpPr>
          <p:cNvPr id="114" name="Straight Arrow Connector 113">
            <a:extLst>
              <a:ext uri="{FF2B5EF4-FFF2-40B4-BE49-F238E27FC236}">
                <a16:creationId xmlns:a16="http://schemas.microsoft.com/office/drawing/2014/main" id="{8BD0D2F6-13AB-49A1-AFC6-ED287BF7E8E2}"/>
              </a:ext>
            </a:extLst>
          </p:cNvPr>
          <p:cNvCxnSpPr>
            <a:cxnSpLocks/>
          </p:cNvCxnSpPr>
          <p:nvPr/>
        </p:nvCxnSpPr>
        <p:spPr>
          <a:xfrm flipH="1">
            <a:off x="2227470" y="2206833"/>
            <a:ext cx="1199991" cy="9018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38CC9D09-AF1D-4B03-B0B7-2A7D90DF836C}"/>
              </a:ext>
            </a:extLst>
          </p:cNvPr>
          <p:cNvCxnSpPr>
            <a:cxnSpLocks/>
          </p:cNvCxnSpPr>
          <p:nvPr/>
        </p:nvCxnSpPr>
        <p:spPr>
          <a:xfrm>
            <a:off x="5424798" y="2254550"/>
            <a:ext cx="1293063" cy="8541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8741EB41-A5F3-43CA-9018-CB462FD0DFDC}"/>
              </a:ext>
            </a:extLst>
          </p:cNvPr>
          <p:cNvSpPr/>
          <p:nvPr/>
        </p:nvSpPr>
        <p:spPr>
          <a:xfrm>
            <a:off x="7516365" y="1376388"/>
            <a:ext cx="1658711" cy="6893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400" i="1" dirty="0">
                <a:solidFill>
                  <a:prstClr val="black"/>
                </a:solidFill>
                <a:latin typeface="Quire Sans" panose="020B0502040400020003" pitchFamily="34" charset="0"/>
                <a:ea typeface="Verdana" panose="020B0604030504040204" pitchFamily="34" charset="0"/>
                <a:cs typeface="Quire Sans" panose="020B0502040400020003" pitchFamily="34" charset="0"/>
              </a:rPr>
              <a:t>At Risk</a:t>
            </a:r>
            <a:endParaRPr lang="en-US" sz="24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119" name="Rectangle 118">
            <a:extLst>
              <a:ext uri="{FF2B5EF4-FFF2-40B4-BE49-F238E27FC236}">
                <a16:creationId xmlns:a16="http://schemas.microsoft.com/office/drawing/2014/main" id="{FD4E2156-1119-4A73-B3AA-E0BB5EB9F4BE}"/>
              </a:ext>
            </a:extLst>
          </p:cNvPr>
          <p:cNvSpPr/>
          <p:nvPr/>
        </p:nvSpPr>
        <p:spPr>
          <a:xfrm>
            <a:off x="6913605" y="1946411"/>
            <a:ext cx="474993" cy="474993"/>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20" name="Rectangle 119">
            <a:extLst>
              <a:ext uri="{FF2B5EF4-FFF2-40B4-BE49-F238E27FC236}">
                <a16:creationId xmlns:a16="http://schemas.microsoft.com/office/drawing/2014/main" id="{308F7AF0-5023-4830-AB2A-7E73892C6C19}"/>
              </a:ext>
            </a:extLst>
          </p:cNvPr>
          <p:cNvSpPr/>
          <p:nvPr/>
        </p:nvSpPr>
        <p:spPr>
          <a:xfrm>
            <a:off x="7516365" y="1858909"/>
            <a:ext cx="1658711" cy="6893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400" i="1" dirty="0">
                <a:solidFill>
                  <a:prstClr val="black"/>
                </a:solidFill>
                <a:latin typeface="Quire Sans" panose="020B0502040400020003" pitchFamily="34" charset="0"/>
                <a:ea typeface="Verdana" panose="020B0604030504040204" pitchFamily="34" charset="0"/>
                <a:cs typeface="Quire Sans" panose="020B0502040400020003" pitchFamily="34" charset="0"/>
              </a:rPr>
              <a:t>Not at risk</a:t>
            </a:r>
            <a:endParaRPr lang="en-US" sz="24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121" name="Rectangle 120">
            <a:extLst>
              <a:ext uri="{FF2B5EF4-FFF2-40B4-BE49-F238E27FC236}">
                <a16:creationId xmlns:a16="http://schemas.microsoft.com/office/drawing/2014/main" id="{2CCE94F8-E517-4E50-99B2-FBD6DD8164A8}"/>
              </a:ext>
            </a:extLst>
          </p:cNvPr>
          <p:cNvSpPr/>
          <p:nvPr/>
        </p:nvSpPr>
        <p:spPr>
          <a:xfrm>
            <a:off x="3263911" y="3739285"/>
            <a:ext cx="2655903" cy="523220"/>
          </a:xfrm>
          <a:prstGeom prst="rect">
            <a:avLst/>
          </a:prstGeom>
        </p:spPr>
        <p:txBody>
          <a:bodyPr wrap="square">
            <a:spAutoFit/>
          </a:bodyPr>
          <a:lstStyle/>
          <a:p>
            <a:pPr algn="ctr"/>
            <a:r>
              <a:rPr lang="en-US" sz="2800" b="1" i="1" dirty="0">
                <a:solidFill>
                  <a:schemeClr val="accent5">
                    <a:lumMod val="75000"/>
                  </a:schemeClr>
                </a:solidFill>
                <a:latin typeface="Quire Sans" panose="020B0502040400020003" pitchFamily="34" charset="0"/>
                <a:cs typeface="Quire Sans" panose="020B0502040400020003" pitchFamily="34" charset="0"/>
              </a:rPr>
              <a:t>Pre-correction</a:t>
            </a:r>
          </a:p>
        </p:txBody>
      </p:sp>
      <p:sp>
        <p:nvSpPr>
          <p:cNvPr id="117" name="Rectangle 116">
            <a:extLst>
              <a:ext uri="{FF2B5EF4-FFF2-40B4-BE49-F238E27FC236}">
                <a16:creationId xmlns:a16="http://schemas.microsoft.com/office/drawing/2014/main" id="{F6608B93-489B-43ED-94BA-981AD03EF736}"/>
              </a:ext>
            </a:extLst>
          </p:cNvPr>
          <p:cNvSpPr/>
          <p:nvPr/>
        </p:nvSpPr>
        <p:spPr>
          <a:xfrm>
            <a:off x="6913605" y="1463890"/>
            <a:ext cx="474993" cy="474993"/>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122" name="Rectangle 121">
            <a:extLst>
              <a:ext uri="{FF2B5EF4-FFF2-40B4-BE49-F238E27FC236}">
                <a16:creationId xmlns:a16="http://schemas.microsoft.com/office/drawing/2014/main" id="{F3FAE00F-82B6-4A92-885B-31FBB9884428}"/>
              </a:ext>
            </a:extLst>
          </p:cNvPr>
          <p:cNvSpPr/>
          <p:nvPr/>
        </p:nvSpPr>
        <p:spPr>
          <a:xfrm>
            <a:off x="3235294" y="4187195"/>
            <a:ext cx="2655903" cy="523220"/>
          </a:xfrm>
          <a:prstGeom prst="rect">
            <a:avLst/>
          </a:prstGeom>
        </p:spPr>
        <p:txBody>
          <a:bodyPr wrap="square">
            <a:spAutoFit/>
          </a:bodyPr>
          <a:lstStyle/>
          <a:p>
            <a:pPr algn="ctr"/>
            <a:r>
              <a:rPr lang="en-US" sz="2800" b="1" i="1" dirty="0">
                <a:solidFill>
                  <a:schemeClr val="accent6">
                    <a:lumMod val="75000"/>
                  </a:schemeClr>
                </a:solidFill>
                <a:latin typeface="Quire Sans" panose="020B0502040400020003" pitchFamily="34" charset="0"/>
                <a:cs typeface="Quire Sans" panose="020B0502040400020003" pitchFamily="34" charset="0"/>
              </a:rPr>
              <a:t>Post-correction</a:t>
            </a:r>
          </a:p>
        </p:txBody>
      </p:sp>
      <p:sp>
        <p:nvSpPr>
          <p:cNvPr id="3" name="Rectangle 2">
            <a:extLst>
              <a:ext uri="{FF2B5EF4-FFF2-40B4-BE49-F238E27FC236}">
                <a16:creationId xmlns:a16="http://schemas.microsoft.com/office/drawing/2014/main" id="{221AA4CD-3D0F-4D05-9DCC-086E35966DB5}"/>
              </a:ext>
            </a:extLst>
          </p:cNvPr>
          <p:cNvSpPr/>
          <p:nvPr/>
        </p:nvSpPr>
        <p:spPr>
          <a:xfrm>
            <a:off x="155488" y="861088"/>
            <a:ext cx="8833024" cy="5468149"/>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91" name="TextBox 90">
            <a:extLst>
              <a:ext uri="{FF2B5EF4-FFF2-40B4-BE49-F238E27FC236}">
                <a16:creationId xmlns:a16="http://schemas.microsoft.com/office/drawing/2014/main" id="{583BE8C3-5C6D-47EE-A589-E88AE82E3D23}"/>
              </a:ext>
            </a:extLst>
          </p:cNvPr>
          <p:cNvSpPr txBox="1"/>
          <p:nvPr/>
        </p:nvSpPr>
        <p:spPr>
          <a:xfrm>
            <a:off x="-13999" y="891377"/>
            <a:ext cx="9148909" cy="2198630"/>
          </a:xfrm>
          <a:prstGeom prst="rect">
            <a:avLst/>
          </a:prstGeom>
          <a:solidFill>
            <a:schemeClr val="accent1">
              <a:lumMod val="40000"/>
              <a:lumOff val="60000"/>
            </a:schemeClr>
          </a:solidFill>
          <a:ln w="57150">
            <a:solidFill>
              <a:schemeClr val="accent5">
                <a:lumMod val="75000"/>
              </a:schemeClr>
            </a:solidFill>
          </a:ln>
        </p:spPr>
        <p:txBody>
          <a:bodyPr wrap="square" rtlCol="0" anchor="ctr">
            <a:noAutofit/>
          </a:bodyPr>
          <a:lstStyle/>
          <a:p>
            <a:pPr algn="ctr"/>
            <a:r>
              <a:rPr lang="en-US" sz="3600" b="1" dirty="0">
                <a:latin typeface="Quire Sans" panose="020B0502040400020003" pitchFamily="34" charset="0"/>
                <a:cs typeface="Quire Sans" panose="020B0502040400020003" pitchFamily="34" charset="0"/>
              </a:rPr>
              <a:t>Key observation:</a:t>
            </a:r>
            <a:r>
              <a:rPr lang="en-US" sz="3600" dirty="0">
                <a:latin typeface="Quire Sans" panose="020B0502040400020003" pitchFamily="34" charset="0"/>
                <a:cs typeface="Quire Sans" panose="020B0502040400020003" pitchFamily="34" charset="0"/>
              </a:rPr>
              <a:t> </a:t>
            </a:r>
          </a:p>
          <a:p>
            <a:pPr algn="ctr"/>
            <a:r>
              <a:rPr lang="en-US" sz="3600" b="1" dirty="0">
                <a:solidFill>
                  <a:srgbClr val="C00000"/>
                </a:solidFill>
                <a:latin typeface="Quire Sans" panose="020B0502040400020003" pitchFamily="34" charset="0"/>
                <a:cs typeface="Quire Sans" panose="020B0502040400020003" pitchFamily="34" charset="0"/>
              </a:rPr>
              <a:t>Any bit </a:t>
            </a:r>
            <a:r>
              <a:rPr lang="en-US" sz="3600" dirty="0">
                <a:latin typeface="Quire Sans" panose="020B0502040400020003" pitchFamily="34" charset="0"/>
                <a:cs typeface="Quire Sans" panose="020B0502040400020003" pitchFamily="34" charset="0"/>
              </a:rPr>
              <a:t>can be at-risk of indirect errors</a:t>
            </a:r>
          </a:p>
          <a:p>
            <a:pPr algn="ctr"/>
            <a:r>
              <a:rPr lang="en-US" sz="3600" dirty="0">
                <a:latin typeface="Quire Sans" panose="020B0502040400020003" pitchFamily="34" charset="0"/>
                <a:cs typeface="Quire Sans" panose="020B0502040400020003" pitchFamily="34" charset="0"/>
              </a:rPr>
              <a:t>with </a:t>
            </a:r>
            <a:r>
              <a:rPr lang="en-US" sz="3600" b="1" dirty="0">
                <a:solidFill>
                  <a:srgbClr val="C00000"/>
                </a:solidFill>
                <a:latin typeface="Quire Sans" panose="020B0502040400020003" pitchFamily="34" charset="0"/>
                <a:cs typeface="Quire Sans" panose="020B0502040400020003" pitchFamily="34" charset="0"/>
              </a:rPr>
              <a:t>different combinations </a:t>
            </a:r>
            <a:r>
              <a:rPr lang="en-US" sz="3600" dirty="0">
                <a:latin typeface="Quire Sans" panose="020B0502040400020003" pitchFamily="34" charset="0"/>
                <a:cs typeface="Quire Sans" panose="020B0502040400020003" pitchFamily="34" charset="0"/>
              </a:rPr>
              <a:t>of raw bit errors</a:t>
            </a:r>
          </a:p>
        </p:txBody>
      </p:sp>
      <p:grpSp>
        <p:nvGrpSpPr>
          <p:cNvPr id="10" name="Group 9">
            <a:extLst>
              <a:ext uri="{FF2B5EF4-FFF2-40B4-BE49-F238E27FC236}">
                <a16:creationId xmlns:a16="http://schemas.microsoft.com/office/drawing/2014/main" id="{C64AE9E6-68A2-4774-9A87-1EC4C61C2287}"/>
              </a:ext>
            </a:extLst>
          </p:cNvPr>
          <p:cNvGrpSpPr/>
          <p:nvPr/>
        </p:nvGrpSpPr>
        <p:grpSpPr>
          <a:xfrm>
            <a:off x="-13999" y="3091820"/>
            <a:ext cx="9148909" cy="3116591"/>
            <a:chOff x="-13999" y="3091820"/>
            <a:chExt cx="9148909" cy="3116591"/>
          </a:xfrm>
        </p:grpSpPr>
        <p:sp>
          <p:nvSpPr>
            <p:cNvPr id="116" name="TextBox 115">
              <a:extLst>
                <a:ext uri="{FF2B5EF4-FFF2-40B4-BE49-F238E27FC236}">
                  <a16:creationId xmlns:a16="http://schemas.microsoft.com/office/drawing/2014/main" id="{B52E25CD-7A78-4661-BF6C-F2DD9D1A4426}"/>
                </a:ext>
              </a:extLst>
            </p:cNvPr>
            <p:cNvSpPr txBox="1"/>
            <p:nvPr/>
          </p:nvSpPr>
          <p:spPr>
            <a:xfrm>
              <a:off x="-13999" y="4009781"/>
              <a:ext cx="9148909" cy="2198630"/>
            </a:xfrm>
            <a:prstGeom prst="rect">
              <a:avLst/>
            </a:prstGeom>
            <a:solidFill>
              <a:schemeClr val="accent1">
                <a:lumMod val="40000"/>
                <a:lumOff val="60000"/>
              </a:schemeClr>
            </a:solidFill>
            <a:ln w="57150">
              <a:solidFill>
                <a:schemeClr val="accent5">
                  <a:lumMod val="75000"/>
                </a:schemeClr>
              </a:solidFill>
            </a:ln>
          </p:spPr>
          <p:txBody>
            <a:bodyPr wrap="square" rtlCol="0" anchor="ctr">
              <a:noAutofit/>
            </a:bodyPr>
            <a:lstStyle/>
            <a:p>
              <a:pPr algn="ctr"/>
              <a:r>
                <a:rPr lang="en-US" sz="3600" dirty="0">
                  <a:latin typeface="Quire Sans" panose="020B0502040400020003" pitchFamily="34" charset="0"/>
                  <a:cs typeface="Quire Sans" panose="020B0502040400020003" pitchFamily="34" charset="0"/>
                </a:rPr>
                <a:t>On-die ECC causes </a:t>
              </a:r>
              <a:r>
                <a:rPr lang="en-US" sz="3600" b="1" dirty="0">
                  <a:solidFill>
                    <a:srgbClr val="C00000"/>
                  </a:solidFill>
                  <a:latin typeface="Quire Sans" panose="020B0502040400020003" pitchFamily="34" charset="0"/>
                  <a:cs typeface="Quire Sans" panose="020B0502040400020003" pitchFamily="34" charset="0"/>
                </a:rPr>
                <a:t>statistical dependence </a:t>
              </a:r>
              <a:r>
                <a:rPr lang="en-US" sz="3600" dirty="0">
                  <a:latin typeface="Quire Sans" panose="020B0502040400020003" pitchFamily="34" charset="0"/>
                  <a:cs typeface="Quire Sans" panose="020B0502040400020003" pitchFamily="34" charset="0"/>
                </a:rPr>
                <a:t>between </a:t>
              </a:r>
              <a:r>
                <a:rPr lang="en-US" sz="3600" b="1" dirty="0">
                  <a:solidFill>
                    <a:srgbClr val="C00000"/>
                  </a:solidFill>
                  <a:latin typeface="Quire Sans" panose="020B0502040400020003" pitchFamily="34" charset="0"/>
                  <a:cs typeface="Quire Sans" panose="020B0502040400020003" pitchFamily="34" charset="0"/>
                </a:rPr>
                <a:t>otherwise independent</a:t>
              </a:r>
              <a:r>
                <a:rPr lang="en-US" sz="3600" dirty="0">
                  <a:latin typeface="Quire Sans" panose="020B0502040400020003" pitchFamily="34" charset="0"/>
                  <a:cs typeface="Quire Sans" panose="020B0502040400020003" pitchFamily="34" charset="0"/>
                </a:rPr>
                <a:t> bits</a:t>
              </a:r>
            </a:p>
          </p:txBody>
        </p:sp>
        <p:sp>
          <p:nvSpPr>
            <p:cNvPr id="7" name="Arrow: Down 6">
              <a:extLst>
                <a:ext uri="{FF2B5EF4-FFF2-40B4-BE49-F238E27FC236}">
                  <a16:creationId xmlns:a16="http://schemas.microsoft.com/office/drawing/2014/main" id="{24FD2A31-E27B-46FD-8EEA-89B67E0292F6}"/>
                </a:ext>
              </a:extLst>
            </p:cNvPr>
            <p:cNvSpPr/>
            <p:nvPr/>
          </p:nvSpPr>
          <p:spPr>
            <a:xfrm>
              <a:off x="4249277" y="3091820"/>
              <a:ext cx="615544" cy="853635"/>
            </a:xfrm>
            <a:prstGeom prst="downArrow">
              <a:avLst/>
            </a:prstGeom>
            <a:solidFill>
              <a:schemeClr val="accent1">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grpSp>
    </p:spTree>
    <p:extLst>
      <p:ext uri="{BB962C8B-B14F-4D97-AF65-F5344CB8AC3E}">
        <p14:creationId xmlns:p14="http://schemas.microsoft.com/office/powerpoint/2010/main" val="349068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Challenges Introduced by On-Die ECC</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p:txBody>
          <a:bodyPr/>
          <a:lstStyle/>
          <a:p>
            <a:fld id="{C19D2B53-EDAE-4B41-B849-8916FA40BCB6}" type="slidenum">
              <a:rPr lang="en-US" smtClean="0"/>
              <a:pPr/>
              <a:t>17</a:t>
            </a:fld>
            <a:endParaRPr lang="en-US"/>
          </a:p>
        </p:txBody>
      </p:sp>
      <p:sp>
        <p:nvSpPr>
          <p:cNvPr id="15" name="Rectangle 14">
            <a:extLst>
              <a:ext uri="{FF2B5EF4-FFF2-40B4-BE49-F238E27FC236}">
                <a16:creationId xmlns:a16="http://schemas.microsoft.com/office/drawing/2014/main" id="{3F6488B4-7FAE-434E-823C-BBD1C18EABAA}"/>
              </a:ext>
            </a:extLst>
          </p:cNvPr>
          <p:cNvSpPr/>
          <p:nvPr/>
        </p:nvSpPr>
        <p:spPr>
          <a:xfrm>
            <a:off x="1152525" y="995714"/>
            <a:ext cx="7818480"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3200" b="1" dirty="0">
                <a:solidFill>
                  <a:prstClr val="black"/>
                </a:solidFill>
                <a:latin typeface="Quire Sans" panose="020B0502040400020003" pitchFamily="34" charset="0"/>
                <a:ea typeface="Verdana" panose="020B0604030504040204" pitchFamily="34" charset="0"/>
                <a:cs typeface="Quire Sans" panose="020B0502040400020003" pitchFamily="34" charset="0"/>
              </a:rPr>
              <a:t>Exponentially increases the at-risk bits</a:t>
            </a:r>
            <a:endParaRPr lang="en-US" sz="3200" b="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16" name="Oval 15">
            <a:extLst>
              <a:ext uri="{FF2B5EF4-FFF2-40B4-BE49-F238E27FC236}">
                <a16:creationId xmlns:a16="http://schemas.microsoft.com/office/drawing/2014/main" id="{BAA9508A-7F4D-41A3-88F9-9A3DC1EECB9B}"/>
              </a:ext>
            </a:extLst>
          </p:cNvPr>
          <p:cNvSpPr/>
          <p:nvPr/>
        </p:nvSpPr>
        <p:spPr>
          <a:xfrm>
            <a:off x="231513" y="1343607"/>
            <a:ext cx="815340" cy="815340"/>
          </a:xfrm>
          <a:prstGeom prst="ellipse">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aseline="6000" dirty="0">
                <a:solidFill>
                  <a:schemeClr val="accent1">
                    <a:lumMod val="75000"/>
                  </a:schemeClr>
                </a:solidFill>
                <a:latin typeface="Quire Sans" panose="020B0502040400020003" pitchFamily="34" charset="0"/>
                <a:cs typeface="Quire Sans" panose="020B0502040400020003" pitchFamily="34" charset="0"/>
              </a:rPr>
              <a:t>1</a:t>
            </a:r>
          </a:p>
        </p:txBody>
      </p:sp>
      <p:sp>
        <p:nvSpPr>
          <p:cNvPr id="18" name="Rectangle 17">
            <a:extLst>
              <a:ext uri="{FF2B5EF4-FFF2-40B4-BE49-F238E27FC236}">
                <a16:creationId xmlns:a16="http://schemas.microsoft.com/office/drawing/2014/main" id="{9C48A4B5-EBAC-4056-AC37-AC7E0CA8FD01}"/>
              </a:ext>
            </a:extLst>
          </p:cNvPr>
          <p:cNvSpPr/>
          <p:nvPr/>
        </p:nvSpPr>
        <p:spPr>
          <a:xfrm>
            <a:off x="1152525" y="2887674"/>
            <a:ext cx="7818480"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3200" b="1" dirty="0">
                <a:solidFill>
                  <a:prstClr val="black"/>
                </a:solidFill>
                <a:latin typeface="Quire Sans" panose="020B0502040400020003" pitchFamily="34" charset="0"/>
                <a:ea typeface="Verdana" panose="020B0604030504040204" pitchFamily="34" charset="0"/>
                <a:cs typeface="Quire Sans" panose="020B0502040400020003" pitchFamily="34" charset="0"/>
              </a:rPr>
              <a:t>Harder to observe each at-risk bit</a:t>
            </a:r>
            <a:endParaRPr lang="en-US" sz="3200" b="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19" name="Oval 18">
            <a:extLst>
              <a:ext uri="{FF2B5EF4-FFF2-40B4-BE49-F238E27FC236}">
                <a16:creationId xmlns:a16="http://schemas.microsoft.com/office/drawing/2014/main" id="{2344A971-744F-4092-9F45-201488902BC8}"/>
              </a:ext>
            </a:extLst>
          </p:cNvPr>
          <p:cNvSpPr/>
          <p:nvPr/>
        </p:nvSpPr>
        <p:spPr>
          <a:xfrm>
            <a:off x="231513" y="3232370"/>
            <a:ext cx="815340" cy="815340"/>
          </a:xfrm>
          <a:prstGeom prst="ellipse">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aseline="6000" dirty="0">
                <a:solidFill>
                  <a:schemeClr val="accent1">
                    <a:lumMod val="75000"/>
                  </a:schemeClr>
                </a:solidFill>
                <a:latin typeface="Quire Sans" panose="020B0502040400020003" pitchFamily="34" charset="0"/>
                <a:cs typeface="Quire Sans" panose="020B0502040400020003" pitchFamily="34" charset="0"/>
              </a:rPr>
              <a:t>2</a:t>
            </a:r>
          </a:p>
        </p:txBody>
      </p:sp>
      <p:sp>
        <p:nvSpPr>
          <p:cNvPr id="21" name="Rectangle 20">
            <a:extLst>
              <a:ext uri="{FF2B5EF4-FFF2-40B4-BE49-F238E27FC236}">
                <a16:creationId xmlns:a16="http://schemas.microsoft.com/office/drawing/2014/main" id="{B5DB4DDD-F7A7-458A-8C08-06F5A6E40276}"/>
              </a:ext>
            </a:extLst>
          </p:cNvPr>
          <p:cNvSpPr/>
          <p:nvPr/>
        </p:nvSpPr>
        <p:spPr>
          <a:xfrm>
            <a:off x="1152525" y="4617031"/>
            <a:ext cx="7818480"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3200" b="1" dirty="0">
                <a:solidFill>
                  <a:prstClr val="black"/>
                </a:solidFill>
                <a:latin typeface="Quire Sans" panose="020B0502040400020003" pitchFamily="34" charset="0"/>
                <a:ea typeface="Verdana" panose="020B0604030504040204" pitchFamily="34" charset="0"/>
                <a:cs typeface="Quire Sans" panose="020B0502040400020003" pitchFamily="34" charset="0"/>
              </a:rPr>
              <a:t>Interferes with data patterns</a:t>
            </a:r>
            <a:endParaRPr lang="en-US" sz="3200" b="1" dirty="0">
              <a:solidFill>
                <a:prstClr val="black">
                  <a:lumMod val="50000"/>
                  <a:lumOff val="50000"/>
                </a:prst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23" name="Oval 22">
            <a:extLst>
              <a:ext uri="{FF2B5EF4-FFF2-40B4-BE49-F238E27FC236}">
                <a16:creationId xmlns:a16="http://schemas.microsoft.com/office/drawing/2014/main" id="{34A8411B-7B28-4D76-869B-79172038AB01}"/>
              </a:ext>
            </a:extLst>
          </p:cNvPr>
          <p:cNvSpPr/>
          <p:nvPr/>
        </p:nvSpPr>
        <p:spPr>
          <a:xfrm>
            <a:off x="231513" y="4958526"/>
            <a:ext cx="815340" cy="815340"/>
          </a:xfrm>
          <a:prstGeom prst="ellipse">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aseline="12000" dirty="0">
                <a:solidFill>
                  <a:schemeClr val="accent1">
                    <a:lumMod val="75000"/>
                  </a:schemeClr>
                </a:solidFill>
                <a:latin typeface="Quire Sans" panose="020B0502040400020003" pitchFamily="34" charset="0"/>
                <a:cs typeface="Quire Sans" panose="020B0502040400020003" pitchFamily="34" charset="0"/>
              </a:rPr>
              <a:t>3</a:t>
            </a:r>
          </a:p>
        </p:txBody>
      </p:sp>
      <p:sp>
        <p:nvSpPr>
          <p:cNvPr id="24" name="TextBox 23">
            <a:extLst>
              <a:ext uri="{FF2B5EF4-FFF2-40B4-BE49-F238E27FC236}">
                <a16:creationId xmlns:a16="http://schemas.microsoft.com/office/drawing/2014/main" id="{AA578A04-17BF-498C-BAB7-2700ABA876C0}"/>
              </a:ext>
            </a:extLst>
          </p:cNvPr>
          <p:cNvSpPr txBox="1"/>
          <p:nvPr/>
        </p:nvSpPr>
        <p:spPr>
          <a:xfrm>
            <a:off x="1152525" y="1637935"/>
            <a:ext cx="7818480"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A </a:t>
            </a:r>
            <a:r>
              <a:rPr kumimoji="0" lang="en-US" sz="2400" b="1" i="0" u="none" strike="noStrike" kern="1200" cap="none" spc="0" normalizeH="0" baseline="0" noProof="0" dirty="0">
                <a:ln>
                  <a:noFill/>
                </a:ln>
                <a:solidFill>
                  <a:schemeClr val="accent5">
                    <a:lumMod val="75000"/>
                  </a:schemeClr>
                </a:solidFill>
                <a:effectLst/>
                <a:uLnTx/>
                <a:uFillTx/>
                <a:latin typeface="Quire Sans" panose="020B0502040400020003" pitchFamily="34" charset="0"/>
                <a:ea typeface="+mn-ea"/>
                <a:cs typeface="Quire Sans" panose="020B0502040400020003" pitchFamily="34" charset="0"/>
              </a:rPr>
              <a:t>small set </a:t>
            </a:r>
            <a:r>
              <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of raw bit errors creates a </a:t>
            </a:r>
            <a:r>
              <a:rPr kumimoji="0" lang="en-US" sz="2400" b="1" i="0" u="none" strike="noStrike" kern="1200" cap="none" spc="0" normalizeH="0" baseline="0" noProof="0" dirty="0" err="1">
                <a:ln>
                  <a:noFill/>
                </a:ln>
                <a:solidFill>
                  <a:srgbClr val="C00000"/>
                </a:solidFill>
                <a:effectLst/>
                <a:uLnTx/>
                <a:uFillTx/>
                <a:latin typeface="Quire Sans" panose="020B0502040400020003" pitchFamily="34" charset="0"/>
                <a:ea typeface="+mn-ea"/>
                <a:cs typeface="Quire Sans" panose="020B0502040400020003" pitchFamily="34" charset="0"/>
              </a:rPr>
              <a:t>combinatorially</a:t>
            </a:r>
            <a:r>
              <a:rPr kumimoji="0" lang="en-US" sz="2400" b="1" i="0" u="none" strike="noStrike" kern="1200" cap="none" spc="0" normalizeH="0" baseline="0" noProof="0" dirty="0">
                <a:ln>
                  <a:noFill/>
                </a:ln>
                <a:solidFill>
                  <a:srgbClr val="C00000"/>
                </a:solidFill>
                <a:effectLst/>
                <a:uLnTx/>
                <a:uFillTx/>
                <a:latin typeface="Quire Sans" panose="020B0502040400020003" pitchFamily="34" charset="0"/>
                <a:ea typeface="+mn-ea"/>
                <a:cs typeface="Quire Sans" panose="020B0502040400020003" pitchFamily="34" charset="0"/>
              </a:rPr>
              <a:t> larger </a:t>
            </a:r>
            <a:r>
              <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set of at-risk post-correction bits</a:t>
            </a:r>
          </a:p>
        </p:txBody>
      </p:sp>
      <p:sp>
        <p:nvSpPr>
          <p:cNvPr id="25" name="TextBox 24">
            <a:extLst>
              <a:ext uri="{FF2B5EF4-FFF2-40B4-BE49-F238E27FC236}">
                <a16:creationId xmlns:a16="http://schemas.microsoft.com/office/drawing/2014/main" id="{A16EA43B-652F-4092-903F-CA042312BF91}"/>
              </a:ext>
            </a:extLst>
          </p:cNvPr>
          <p:cNvSpPr txBox="1"/>
          <p:nvPr/>
        </p:nvSpPr>
        <p:spPr>
          <a:xfrm>
            <a:off x="1152525" y="3525242"/>
            <a:ext cx="7818480"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At-risk post-correction bits can only be exposed</a:t>
            </a:r>
            <a:r>
              <a:rPr kumimoji="0" lang="en-US" sz="2400" b="0" i="0" u="none" strike="noStrike" kern="1200" cap="none" spc="0" normalizeH="0" noProof="0" dirty="0">
                <a:ln>
                  <a:noFill/>
                </a:ln>
                <a:solidFill>
                  <a:prstClr val="black"/>
                </a:solidFill>
                <a:effectLst/>
                <a:uLnTx/>
                <a:uFillTx/>
                <a:latin typeface="Quire Sans" panose="020B0502040400020003" pitchFamily="34" charset="0"/>
                <a:ea typeface="+mn-ea"/>
                <a:cs typeface="Quire Sans" panose="020B0502040400020003" pitchFamily="34" charset="0"/>
              </a:rPr>
              <a:t> by </a:t>
            </a:r>
            <a:r>
              <a:rPr kumimoji="0" lang="en-US" sz="2400" b="1" i="0" u="none" strike="noStrike" kern="1200" cap="none" spc="0" normalizeH="0" baseline="0" noProof="0" dirty="0">
                <a:ln>
                  <a:noFill/>
                </a:ln>
                <a:solidFill>
                  <a:srgbClr val="C00000"/>
                </a:solidFill>
                <a:effectLst/>
                <a:uLnTx/>
                <a:uFillTx/>
                <a:latin typeface="Quire Sans" panose="020B0502040400020003" pitchFamily="34" charset="0"/>
                <a:ea typeface="+mn-ea"/>
                <a:cs typeface="Quire Sans" panose="020B0502040400020003" pitchFamily="34" charset="0"/>
              </a:rPr>
              <a:t>specific raw bit error patterns</a:t>
            </a:r>
            <a:endPar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endParaRPr>
          </a:p>
        </p:txBody>
      </p:sp>
      <p:sp>
        <p:nvSpPr>
          <p:cNvPr id="26" name="TextBox 25">
            <a:extLst>
              <a:ext uri="{FF2B5EF4-FFF2-40B4-BE49-F238E27FC236}">
                <a16:creationId xmlns:a16="http://schemas.microsoft.com/office/drawing/2014/main" id="{844421FE-BA0C-4AC4-A8FD-CE4053416571}"/>
              </a:ext>
            </a:extLst>
          </p:cNvPr>
          <p:cNvSpPr txBox="1"/>
          <p:nvPr/>
        </p:nvSpPr>
        <p:spPr>
          <a:xfrm>
            <a:off x="1152525" y="5243166"/>
            <a:ext cx="7818480"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Data patterns must consider </a:t>
            </a:r>
            <a:r>
              <a:rPr kumimoji="0" lang="en-US" sz="2400" b="1" i="0" u="none" strike="noStrike" kern="1200" cap="none" spc="0" normalizeH="0" baseline="0" noProof="0" dirty="0">
                <a:ln>
                  <a:noFill/>
                </a:ln>
                <a:solidFill>
                  <a:srgbClr val="C00000"/>
                </a:solidFill>
                <a:effectLst/>
                <a:uLnTx/>
                <a:uFillTx/>
                <a:latin typeface="Quire Sans" panose="020B0502040400020003" pitchFamily="34" charset="0"/>
                <a:ea typeface="+mn-ea"/>
                <a:cs typeface="Quire Sans" panose="020B0502040400020003" pitchFamily="34" charset="0"/>
              </a:rPr>
              <a:t>combinations of raw bits </a:t>
            </a:r>
            <a:r>
              <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instead of just individual bits</a:t>
            </a:r>
            <a:r>
              <a:rPr kumimoji="0" lang="en-US" sz="2400" b="0" i="0" u="none" strike="noStrike" kern="1200" cap="none" spc="0" normalizeH="0" noProof="0" dirty="0">
                <a:ln>
                  <a:noFill/>
                </a:ln>
                <a:solidFill>
                  <a:prstClr val="black"/>
                </a:solidFill>
                <a:effectLst/>
                <a:uLnTx/>
                <a:uFillTx/>
                <a:latin typeface="Quire Sans" panose="020B0502040400020003" pitchFamily="34" charset="0"/>
                <a:ea typeface="+mn-ea"/>
                <a:cs typeface="Quire Sans" panose="020B0502040400020003" pitchFamily="34" charset="0"/>
              </a:rPr>
              <a:t> alone</a:t>
            </a:r>
            <a:endPar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endParaRPr>
          </a:p>
        </p:txBody>
      </p:sp>
    </p:spTree>
    <p:extLst>
      <p:ext uri="{BB962C8B-B14F-4D97-AF65-F5344CB8AC3E}">
        <p14:creationId xmlns:p14="http://schemas.microsoft.com/office/powerpoint/2010/main" val="153360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8" grpId="0"/>
      <p:bldP spid="19" grpId="0" animBg="1"/>
      <p:bldP spid="21" grpId="0"/>
      <p:bldP spid="23" grpId="0" animBg="1"/>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Group 188">
            <a:extLst>
              <a:ext uri="{FF2B5EF4-FFF2-40B4-BE49-F238E27FC236}">
                <a16:creationId xmlns:a16="http://schemas.microsoft.com/office/drawing/2014/main" id="{B4601A0C-9E7A-44DF-8A1B-F6EE4997F56E}"/>
              </a:ext>
            </a:extLst>
          </p:cNvPr>
          <p:cNvGrpSpPr/>
          <p:nvPr/>
        </p:nvGrpSpPr>
        <p:grpSpPr>
          <a:xfrm>
            <a:off x="5128545" y="3617662"/>
            <a:ext cx="3842417" cy="2856161"/>
            <a:chOff x="3935351" y="3875666"/>
            <a:chExt cx="3550538" cy="2687481"/>
          </a:xfrm>
        </p:grpSpPr>
        <p:sp>
          <p:nvSpPr>
            <p:cNvPr id="190" name="Rectangle 189">
              <a:extLst>
                <a:ext uri="{FF2B5EF4-FFF2-40B4-BE49-F238E27FC236}">
                  <a16:creationId xmlns:a16="http://schemas.microsoft.com/office/drawing/2014/main" id="{F491DF53-1511-4F2B-B51E-0E8F9DD87FD3}"/>
                </a:ext>
              </a:extLst>
            </p:cNvPr>
            <p:cNvSpPr/>
            <p:nvPr/>
          </p:nvSpPr>
          <p:spPr>
            <a:xfrm>
              <a:off x="3935351" y="3875666"/>
              <a:ext cx="3550538" cy="2124550"/>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91" name="Rectangle 190">
              <a:extLst>
                <a:ext uri="{FF2B5EF4-FFF2-40B4-BE49-F238E27FC236}">
                  <a16:creationId xmlns:a16="http://schemas.microsoft.com/office/drawing/2014/main" id="{09FBC9FF-259B-4168-AE3A-368272E98D75}"/>
                </a:ext>
              </a:extLst>
            </p:cNvPr>
            <p:cNvSpPr/>
            <p:nvPr/>
          </p:nvSpPr>
          <p:spPr>
            <a:xfrm>
              <a:off x="3956983" y="6078500"/>
              <a:ext cx="3517512" cy="48464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3200" b="1" dirty="0">
                  <a:solidFill>
                    <a:srgbClr val="C00000"/>
                  </a:solidFill>
                  <a:latin typeface="Quire Sans" panose="020B0502040400020003" pitchFamily="34" charset="0"/>
                  <a:ea typeface="Verdana" panose="020B0604030504040204" pitchFamily="34" charset="0"/>
                  <a:cs typeface="Quire Sans" panose="020B0502040400020003" pitchFamily="34" charset="0"/>
                </a:rPr>
                <a:t>Uncorrectable</a:t>
              </a:r>
            </a:p>
          </p:txBody>
        </p:sp>
      </p:grpSp>
      <p:grpSp>
        <p:nvGrpSpPr>
          <p:cNvPr id="192" name="Group 191">
            <a:extLst>
              <a:ext uri="{FF2B5EF4-FFF2-40B4-BE49-F238E27FC236}">
                <a16:creationId xmlns:a16="http://schemas.microsoft.com/office/drawing/2014/main" id="{5269D445-5ABE-47DC-A673-95CFF36B483B}"/>
              </a:ext>
            </a:extLst>
          </p:cNvPr>
          <p:cNvGrpSpPr/>
          <p:nvPr/>
        </p:nvGrpSpPr>
        <p:grpSpPr>
          <a:xfrm>
            <a:off x="1863312" y="3624389"/>
            <a:ext cx="2995476" cy="2839543"/>
            <a:chOff x="1424316" y="3881860"/>
            <a:chExt cx="2363495" cy="2675618"/>
          </a:xfrm>
        </p:grpSpPr>
        <p:sp>
          <p:nvSpPr>
            <p:cNvPr id="193" name="Rectangle 192">
              <a:extLst>
                <a:ext uri="{FF2B5EF4-FFF2-40B4-BE49-F238E27FC236}">
                  <a16:creationId xmlns:a16="http://schemas.microsoft.com/office/drawing/2014/main" id="{F3B72B38-FA18-42E3-A460-7407C10DDD99}"/>
                </a:ext>
              </a:extLst>
            </p:cNvPr>
            <p:cNvSpPr/>
            <p:nvPr/>
          </p:nvSpPr>
          <p:spPr>
            <a:xfrm>
              <a:off x="1424316" y="3881860"/>
              <a:ext cx="2363495" cy="2121212"/>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94" name="Rectangle 193">
              <a:extLst>
                <a:ext uri="{FF2B5EF4-FFF2-40B4-BE49-F238E27FC236}">
                  <a16:creationId xmlns:a16="http://schemas.microsoft.com/office/drawing/2014/main" id="{CCF3F452-99B7-4DD1-8083-1A680032F469}"/>
                </a:ext>
              </a:extLst>
            </p:cNvPr>
            <p:cNvSpPr/>
            <p:nvPr/>
          </p:nvSpPr>
          <p:spPr>
            <a:xfrm>
              <a:off x="1424316" y="6090784"/>
              <a:ext cx="2351650" cy="466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3200" b="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rPr>
                <a:t>Correctable</a:t>
              </a:r>
            </a:p>
          </p:txBody>
        </p:sp>
      </p:grpSp>
      <p:sp>
        <p:nvSpPr>
          <p:cNvPr id="2" name="Title 1"/>
          <p:cNvSpPr>
            <a:spLocks noGrp="1"/>
          </p:cNvSpPr>
          <p:nvPr>
            <p:ph type="title"/>
          </p:nvPr>
        </p:nvSpPr>
        <p:spPr>
          <a:xfrm>
            <a:off x="155488" y="78848"/>
            <a:ext cx="8815517" cy="753812"/>
          </a:xfrm>
        </p:spPr>
        <p:txBody>
          <a:bodyPr>
            <a:normAutofit/>
          </a:bodyPr>
          <a:lstStyle/>
          <a:p>
            <a:r>
              <a:rPr lang="en-US" dirty="0"/>
              <a:t>Challenge 1: Combinatorial Explosion</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CA370EA8-C7BD-4A09-BDEC-5B364BCC244B}"/>
                  </a:ext>
                </a:extLst>
              </p:cNvPr>
              <p:cNvSpPr>
                <a:spLocks noGrp="1"/>
              </p:cNvSpPr>
              <p:nvPr>
                <p:ph idx="1"/>
              </p:nvPr>
            </p:nvSpPr>
            <p:spPr>
              <a:xfrm>
                <a:off x="155488" y="1021493"/>
                <a:ext cx="8815517" cy="673957"/>
              </a:xfrm>
            </p:spPr>
            <p:txBody>
              <a:bodyPr>
                <a:normAutofit/>
              </a:bodyPr>
              <a:lstStyle/>
              <a:p>
                <a:r>
                  <a:rPr lang="en-US" sz="3200" dirty="0"/>
                  <a:t>N at-risk bits can fail in </a:t>
                </a:r>
                <a14:m>
                  <m:oMath xmlns:m="http://schemas.openxmlformats.org/officeDocument/2006/math">
                    <m:sSup>
                      <m:sSupPr>
                        <m:ctrlPr>
                          <a:rPr lang="en-US" sz="3200" i="1" dirty="0" smtClean="0">
                            <a:solidFill>
                              <a:schemeClr val="tx1"/>
                            </a:solidFill>
                            <a:latin typeface="Cambria Math" panose="02040503050406030204" pitchFamily="18" charset="0"/>
                            <a:ea typeface="Verdana" panose="020B0604030504040204" pitchFamily="34" charset="0"/>
                            <a:cs typeface="Quire Sans" panose="020B0502040400020003" pitchFamily="34" charset="0"/>
                          </a:rPr>
                        </m:ctrlPr>
                      </m:sSupPr>
                      <m:e>
                        <m:r>
                          <a:rPr lang="en-US" sz="3200" b="0" i="1" dirty="0" smtClean="0">
                            <a:solidFill>
                              <a:schemeClr val="tx1"/>
                            </a:solidFill>
                            <a:latin typeface="Cambria Math" panose="02040503050406030204" pitchFamily="18" charset="0"/>
                            <a:ea typeface="Verdana" panose="020B0604030504040204" pitchFamily="34" charset="0"/>
                            <a:cs typeface="Quire Sans" panose="020B0502040400020003" pitchFamily="34" charset="0"/>
                          </a:rPr>
                          <m:t>2</m:t>
                        </m:r>
                      </m:e>
                      <m:sup>
                        <m:r>
                          <a:rPr lang="en-US" sz="3200" b="0" i="1" dirty="0" smtClean="0">
                            <a:solidFill>
                              <a:schemeClr val="tx1"/>
                            </a:solidFill>
                            <a:latin typeface="Cambria Math" panose="02040503050406030204" pitchFamily="18" charset="0"/>
                            <a:ea typeface="Verdana" panose="020B0604030504040204" pitchFamily="34" charset="0"/>
                            <a:cs typeface="Quire Sans" panose="020B0502040400020003" pitchFamily="34" charset="0"/>
                          </a:rPr>
                          <m:t>𝑁</m:t>
                        </m:r>
                      </m:sup>
                    </m:sSup>
                  </m:oMath>
                </a14:m>
                <a:r>
                  <a:rPr lang="en-US" sz="3200" dirty="0">
                    <a:solidFill>
                      <a:schemeClr val="tx1"/>
                    </a:solidFill>
                    <a:ea typeface="Verdana" panose="020B0604030504040204" pitchFamily="34" charset="0"/>
                    <a:cs typeface="Quire Sans" panose="020B0502040400020003" pitchFamily="34" charset="0"/>
                  </a:rPr>
                  <a:t> ways</a:t>
                </a:r>
                <a:endParaRPr lang="en-US" sz="3200" dirty="0"/>
              </a:p>
            </p:txBody>
          </p:sp>
        </mc:Choice>
        <mc:Fallback xmlns="">
          <p:sp>
            <p:nvSpPr>
              <p:cNvPr id="12" name="Content Placeholder 11">
                <a:extLst>
                  <a:ext uri="{FF2B5EF4-FFF2-40B4-BE49-F238E27FC236}">
                    <a16:creationId xmlns:a16="http://schemas.microsoft.com/office/drawing/2014/main" id="{CA370EA8-C7BD-4A09-BDEC-5B364BCC244B}"/>
                  </a:ext>
                </a:extLst>
              </p:cNvPr>
              <p:cNvSpPr>
                <a:spLocks noGrp="1" noRot="1" noChangeAspect="1" noMove="1" noResize="1" noEditPoints="1" noAdjustHandles="1" noChangeArrowheads="1" noChangeShapeType="1" noTextEdit="1"/>
              </p:cNvSpPr>
              <p:nvPr>
                <p:ph idx="1"/>
              </p:nvPr>
            </p:nvSpPr>
            <p:spPr>
              <a:xfrm>
                <a:off x="155488" y="1021493"/>
                <a:ext cx="8815517" cy="673957"/>
              </a:xfrm>
              <a:blipFill>
                <a:blip r:embed="rId3"/>
                <a:stretch>
                  <a:fillRect l="-1591" t="-19091" b="-909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18</a:t>
            </a:fld>
            <a:endParaRPr lang="en-US"/>
          </a:p>
        </p:txBody>
      </p:sp>
      <p:grpSp>
        <p:nvGrpSpPr>
          <p:cNvPr id="60" name="Group 59">
            <a:extLst>
              <a:ext uri="{FF2B5EF4-FFF2-40B4-BE49-F238E27FC236}">
                <a16:creationId xmlns:a16="http://schemas.microsoft.com/office/drawing/2014/main" id="{AE7FE591-2D7D-421D-A41C-7608FC625822}"/>
              </a:ext>
            </a:extLst>
          </p:cNvPr>
          <p:cNvGrpSpPr/>
          <p:nvPr/>
        </p:nvGrpSpPr>
        <p:grpSpPr>
          <a:xfrm>
            <a:off x="1083708" y="1837113"/>
            <a:ext cx="7874923" cy="1303900"/>
            <a:chOff x="1424317" y="1335805"/>
            <a:chExt cx="7874923" cy="1303900"/>
          </a:xfrm>
        </p:grpSpPr>
        <p:grpSp>
          <p:nvGrpSpPr>
            <p:cNvPr id="61" name="Group 60">
              <a:extLst>
                <a:ext uri="{FF2B5EF4-FFF2-40B4-BE49-F238E27FC236}">
                  <a16:creationId xmlns:a16="http://schemas.microsoft.com/office/drawing/2014/main" id="{4F9CC2C6-97C6-43E2-B54B-D1A8FB07697A}"/>
                </a:ext>
              </a:extLst>
            </p:cNvPr>
            <p:cNvGrpSpPr/>
            <p:nvPr/>
          </p:nvGrpSpPr>
          <p:grpSpPr>
            <a:xfrm>
              <a:off x="1424317" y="1420440"/>
              <a:ext cx="4828129" cy="689348"/>
              <a:chOff x="4515604" y="1591568"/>
              <a:chExt cx="4828129" cy="689348"/>
            </a:xfrm>
          </p:grpSpPr>
          <p:sp>
            <p:nvSpPr>
              <p:cNvPr id="74" name="Rectangle 73">
                <a:extLst>
                  <a:ext uri="{FF2B5EF4-FFF2-40B4-BE49-F238E27FC236}">
                    <a16:creationId xmlns:a16="http://schemas.microsoft.com/office/drawing/2014/main" id="{CB21E047-428A-4144-80BE-B6957A579345}"/>
                  </a:ext>
                </a:extLst>
              </p:cNvPr>
              <p:cNvSpPr/>
              <p:nvPr/>
            </p:nvSpPr>
            <p:spPr>
              <a:xfrm>
                <a:off x="520764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75" name="Rectangle 74">
                <a:extLst>
                  <a:ext uri="{FF2B5EF4-FFF2-40B4-BE49-F238E27FC236}">
                    <a16:creationId xmlns:a16="http://schemas.microsoft.com/office/drawing/2014/main" id="{CD497316-6ED9-4F24-A080-07C7AE409458}"/>
                  </a:ext>
                </a:extLst>
              </p:cNvPr>
              <p:cNvSpPr/>
              <p:nvPr/>
            </p:nvSpPr>
            <p:spPr>
              <a:xfrm>
                <a:off x="589699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76" name="Rectangle 75">
                <a:extLst>
                  <a:ext uri="{FF2B5EF4-FFF2-40B4-BE49-F238E27FC236}">
                    <a16:creationId xmlns:a16="http://schemas.microsoft.com/office/drawing/2014/main" id="{B1AE5D35-8EE4-4998-A488-14020B602EEE}"/>
                  </a:ext>
                </a:extLst>
              </p:cNvPr>
              <p:cNvSpPr/>
              <p:nvPr/>
            </p:nvSpPr>
            <p:spPr>
              <a:xfrm>
                <a:off x="6586341"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77" name="Rectangle 76">
                <a:extLst>
                  <a:ext uri="{FF2B5EF4-FFF2-40B4-BE49-F238E27FC236}">
                    <a16:creationId xmlns:a16="http://schemas.microsoft.com/office/drawing/2014/main" id="{6CC49494-614F-4B15-AF18-BBA11AEE96B1}"/>
                  </a:ext>
                </a:extLst>
              </p:cNvPr>
              <p:cNvSpPr/>
              <p:nvPr/>
            </p:nvSpPr>
            <p:spPr>
              <a:xfrm>
                <a:off x="7275689"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78" name="Rectangle 77">
                <a:extLst>
                  <a:ext uri="{FF2B5EF4-FFF2-40B4-BE49-F238E27FC236}">
                    <a16:creationId xmlns:a16="http://schemas.microsoft.com/office/drawing/2014/main" id="{D66FB59C-43E6-4B6C-A594-B67CA56DAA2B}"/>
                  </a:ext>
                </a:extLst>
              </p:cNvPr>
              <p:cNvSpPr/>
              <p:nvPr/>
            </p:nvSpPr>
            <p:spPr>
              <a:xfrm>
                <a:off x="4515604"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79" name="Rectangle 78">
                <a:extLst>
                  <a:ext uri="{FF2B5EF4-FFF2-40B4-BE49-F238E27FC236}">
                    <a16:creationId xmlns:a16="http://schemas.microsoft.com/office/drawing/2014/main" id="{24380C80-F010-43B7-9EAF-0AF597C21228}"/>
                  </a:ext>
                </a:extLst>
              </p:cNvPr>
              <p:cNvSpPr/>
              <p:nvPr/>
            </p:nvSpPr>
            <p:spPr>
              <a:xfrm>
                <a:off x="7965037"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80" name="Rectangle 79">
                <a:extLst>
                  <a:ext uri="{FF2B5EF4-FFF2-40B4-BE49-F238E27FC236}">
                    <a16:creationId xmlns:a16="http://schemas.microsoft.com/office/drawing/2014/main" id="{2689F5AB-B726-4332-8D08-BEF28F9FC010}"/>
                  </a:ext>
                </a:extLst>
              </p:cNvPr>
              <p:cNvSpPr/>
              <p:nvPr/>
            </p:nvSpPr>
            <p:spPr>
              <a:xfrm>
                <a:off x="8654385"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grpSp>
        <p:sp>
          <p:nvSpPr>
            <p:cNvPr id="62" name="Rectangle 61">
              <a:extLst>
                <a:ext uri="{FF2B5EF4-FFF2-40B4-BE49-F238E27FC236}">
                  <a16:creationId xmlns:a16="http://schemas.microsoft.com/office/drawing/2014/main" id="{FE93431D-6138-48BF-A1B1-EA6DB31429BF}"/>
                </a:ext>
              </a:extLst>
            </p:cNvPr>
            <p:cNvSpPr/>
            <p:nvPr/>
          </p:nvSpPr>
          <p:spPr>
            <a:xfrm>
              <a:off x="7037769" y="1423307"/>
              <a:ext cx="474993" cy="474993"/>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68" name="Rectangle 67">
              <a:extLst>
                <a:ext uri="{FF2B5EF4-FFF2-40B4-BE49-F238E27FC236}">
                  <a16:creationId xmlns:a16="http://schemas.microsoft.com/office/drawing/2014/main" id="{3BC31211-63DC-4A93-B508-B96F7FE2E2DE}"/>
                </a:ext>
              </a:extLst>
            </p:cNvPr>
            <p:cNvSpPr/>
            <p:nvPr/>
          </p:nvSpPr>
          <p:spPr>
            <a:xfrm>
              <a:off x="7640529" y="1335805"/>
              <a:ext cx="1658711" cy="6893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400" i="1" dirty="0">
                  <a:solidFill>
                    <a:prstClr val="black"/>
                  </a:solidFill>
                  <a:latin typeface="Quire Sans" panose="020B0502040400020003" pitchFamily="34" charset="0"/>
                  <a:ea typeface="Verdana" panose="020B0604030504040204" pitchFamily="34" charset="0"/>
                  <a:cs typeface="Quire Sans" panose="020B0502040400020003" pitchFamily="34" charset="0"/>
                </a:rPr>
                <a:t>At-Risk Bit</a:t>
              </a:r>
              <a:endParaRPr lang="en-US" sz="24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69" name="Rectangle 68">
              <a:extLst>
                <a:ext uri="{FF2B5EF4-FFF2-40B4-BE49-F238E27FC236}">
                  <a16:creationId xmlns:a16="http://schemas.microsoft.com/office/drawing/2014/main" id="{F6888BF2-8495-4314-9E2D-BA5782333179}"/>
                </a:ext>
              </a:extLst>
            </p:cNvPr>
            <p:cNvSpPr/>
            <p:nvPr/>
          </p:nvSpPr>
          <p:spPr>
            <a:xfrm>
              <a:off x="7037769" y="2037859"/>
              <a:ext cx="474993" cy="474993"/>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70" name="Rectangle 69">
              <a:extLst>
                <a:ext uri="{FF2B5EF4-FFF2-40B4-BE49-F238E27FC236}">
                  <a16:creationId xmlns:a16="http://schemas.microsoft.com/office/drawing/2014/main" id="{024C15B7-27D9-4480-822F-80340F8501F7}"/>
                </a:ext>
              </a:extLst>
            </p:cNvPr>
            <p:cNvSpPr/>
            <p:nvPr/>
          </p:nvSpPr>
          <p:spPr>
            <a:xfrm>
              <a:off x="7640529" y="1950357"/>
              <a:ext cx="1658711" cy="6893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400" i="1" dirty="0">
                  <a:solidFill>
                    <a:prstClr val="black"/>
                  </a:solidFill>
                  <a:latin typeface="Quire Sans" panose="020B0502040400020003" pitchFamily="34" charset="0"/>
                  <a:ea typeface="Verdana" panose="020B0604030504040204" pitchFamily="34" charset="0"/>
                  <a:cs typeface="Quire Sans" panose="020B0502040400020003" pitchFamily="34" charset="0"/>
                </a:rPr>
                <a:t>Normal Bit</a:t>
              </a:r>
              <a:endParaRPr lang="en-US" sz="24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71" name="Oval 70">
              <a:extLst>
                <a:ext uri="{FF2B5EF4-FFF2-40B4-BE49-F238E27FC236}">
                  <a16:creationId xmlns:a16="http://schemas.microsoft.com/office/drawing/2014/main" id="{F0D30844-D84B-429C-8225-5F3D2BF4E696}"/>
                </a:ext>
              </a:extLst>
            </p:cNvPr>
            <p:cNvSpPr/>
            <p:nvPr/>
          </p:nvSpPr>
          <p:spPr>
            <a:xfrm>
              <a:off x="1622153" y="2176916"/>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0</a:t>
              </a:r>
            </a:p>
          </p:txBody>
        </p:sp>
        <p:sp>
          <p:nvSpPr>
            <p:cNvPr id="72" name="Oval 71">
              <a:extLst>
                <a:ext uri="{FF2B5EF4-FFF2-40B4-BE49-F238E27FC236}">
                  <a16:creationId xmlns:a16="http://schemas.microsoft.com/office/drawing/2014/main" id="{E5F762FA-38B3-4DAF-BC29-10A3CFAA8701}"/>
                </a:ext>
              </a:extLst>
            </p:cNvPr>
            <p:cNvSpPr/>
            <p:nvPr/>
          </p:nvSpPr>
          <p:spPr>
            <a:xfrm>
              <a:off x="5738439" y="2176916"/>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2</a:t>
              </a:r>
            </a:p>
          </p:txBody>
        </p:sp>
        <p:sp>
          <p:nvSpPr>
            <p:cNvPr id="73" name="Oval 72">
              <a:extLst>
                <a:ext uri="{FF2B5EF4-FFF2-40B4-BE49-F238E27FC236}">
                  <a16:creationId xmlns:a16="http://schemas.microsoft.com/office/drawing/2014/main" id="{5ED6048B-2418-4837-94D2-28C9DF8A0C62}"/>
                </a:ext>
              </a:extLst>
            </p:cNvPr>
            <p:cNvSpPr/>
            <p:nvPr/>
          </p:nvSpPr>
          <p:spPr>
            <a:xfrm>
              <a:off x="5046019" y="2176916"/>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1</a:t>
              </a:r>
            </a:p>
          </p:txBody>
        </p:sp>
      </p:grpSp>
      <p:grpSp>
        <p:nvGrpSpPr>
          <p:cNvPr id="5" name="Group 4">
            <a:extLst>
              <a:ext uri="{FF2B5EF4-FFF2-40B4-BE49-F238E27FC236}">
                <a16:creationId xmlns:a16="http://schemas.microsoft.com/office/drawing/2014/main" id="{962EB78B-1FAE-4C8E-AC53-4442F9F9BB76}"/>
              </a:ext>
            </a:extLst>
          </p:cNvPr>
          <p:cNvGrpSpPr/>
          <p:nvPr/>
        </p:nvGrpSpPr>
        <p:grpSpPr>
          <a:xfrm>
            <a:off x="1845946" y="3660858"/>
            <a:ext cx="2817747" cy="2129209"/>
            <a:chOff x="1845946" y="3660858"/>
            <a:chExt cx="2817747" cy="2129209"/>
          </a:xfrm>
        </p:grpSpPr>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2B91406D-EA23-4BA6-94A0-658D906D4D1C}"/>
                    </a:ext>
                  </a:extLst>
                </p:cNvPr>
                <p:cNvSpPr/>
                <p:nvPr/>
              </p:nvSpPr>
              <p:spPr>
                <a:xfrm>
                  <a:off x="1985865" y="3660858"/>
                  <a:ext cx="676296" cy="56062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82" name="Rectangle 81">
                  <a:extLst>
                    <a:ext uri="{FF2B5EF4-FFF2-40B4-BE49-F238E27FC236}">
                      <a16:creationId xmlns:a16="http://schemas.microsoft.com/office/drawing/2014/main" id="{2B91406D-EA23-4BA6-94A0-658D906D4D1C}"/>
                    </a:ext>
                  </a:extLst>
                </p:cNvPr>
                <p:cNvSpPr>
                  <a:spLocks noRot="1" noChangeAspect="1" noMove="1" noResize="1" noEditPoints="1" noAdjustHandles="1" noChangeArrowheads="1" noChangeShapeType="1" noTextEdit="1"/>
                </p:cNvSpPr>
                <p:nvPr/>
              </p:nvSpPr>
              <p:spPr>
                <a:xfrm>
                  <a:off x="1985865" y="3660858"/>
                  <a:ext cx="676296" cy="560626"/>
                </a:xfrm>
                <a:prstGeom prst="rect">
                  <a:avLst/>
                </a:prstGeom>
                <a:blipFill>
                  <a:blip r:embed="rId4"/>
                  <a:stretch>
                    <a:fillRect/>
                  </a:stretch>
                </a:blipFill>
                <a:ln w="38100">
                  <a:noFill/>
                </a:ln>
              </p:spPr>
              <p:txBody>
                <a:bodyPr/>
                <a:lstStyle/>
                <a:p>
                  <a:r>
                    <a:rPr lang="en-US">
                      <a:noFill/>
                    </a:rPr>
                    <a:t> </a:t>
                  </a:r>
                </a:p>
              </p:txBody>
            </p:sp>
          </mc:Fallback>
        </mc:AlternateContent>
        <p:grpSp>
          <p:nvGrpSpPr>
            <p:cNvPr id="83" name="Group 82">
              <a:extLst>
                <a:ext uri="{FF2B5EF4-FFF2-40B4-BE49-F238E27FC236}">
                  <a16:creationId xmlns:a16="http://schemas.microsoft.com/office/drawing/2014/main" id="{C008CF99-6704-406D-BB8C-3F974AA77F0A}"/>
                </a:ext>
              </a:extLst>
            </p:cNvPr>
            <p:cNvGrpSpPr/>
            <p:nvPr/>
          </p:nvGrpSpPr>
          <p:grpSpPr>
            <a:xfrm>
              <a:off x="1849239" y="4230915"/>
              <a:ext cx="962284" cy="530982"/>
              <a:chOff x="-779248" y="3034364"/>
              <a:chExt cx="962284" cy="530982"/>
            </a:xfrm>
          </p:grpSpPr>
          <mc:AlternateContent xmlns:mc="http://schemas.openxmlformats.org/markup-compatibility/2006" xmlns:a14="http://schemas.microsoft.com/office/drawing/2010/main">
            <mc:Choice Requires="a14">
              <p:sp>
                <p:nvSpPr>
                  <p:cNvPr id="109" name="Rectangle 108">
                    <a:extLst>
                      <a:ext uri="{FF2B5EF4-FFF2-40B4-BE49-F238E27FC236}">
                        <a16:creationId xmlns:a16="http://schemas.microsoft.com/office/drawing/2014/main" id="{B9E1A9C1-A118-4B58-88DC-FD35F4A8B352}"/>
                      </a:ext>
                    </a:extLst>
                  </p:cNvPr>
                  <p:cNvSpPr/>
                  <p:nvPr/>
                </p:nvSpPr>
                <p:spPr>
                  <a:xfrm>
                    <a:off x="-779248" y="3034364"/>
                    <a:ext cx="962284"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109" name="Rectangle 108">
                    <a:extLst>
                      <a:ext uri="{FF2B5EF4-FFF2-40B4-BE49-F238E27FC236}">
                        <a16:creationId xmlns:a16="http://schemas.microsoft.com/office/drawing/2014/main" id="{B9E1A9C1-A118-4B58-88DC-FD35F4A8B352}"/>
                      </a:ext>
                    </a:extLst>
                  </p:cNvPr>
                  <p:cNvSpPr>
                    <a:spLocks noRot="1" noChangeAspect="1" noMove="1" noResize="1" noEditPoints="1" noAdjustHandles="1" noChangeArrowheads="1" noChangeShapeType="1" noTextEdit="1"/>
                  </p:cNvSpPr>
                  <p:nvPr/>
                </p:nvSpPr>
                <p:spPr>
                  <a:xfrm>
                    <a:off x="-779248" y="3034364"/>
                    <a:ext cx="962284" cy="530982"/>
                  </a:xfrm>
                  <a:prstGeom prst="rect">
                    <a:avLst/>
                  </a:prstGeom>
                  <a:blipFill>
                    <a:blip r:embed="rId5"/>
                    <a:stretch>
                      <a:fillRect/>
                    </a:stretch>
                  </a:blipFill>
                  <a:ln w="38100">
                    <a:noFill/>
                  </a:ln>
                </p:spPr>
                <p:txBody>
                  <a:bodyPr/>
                  <a:lstStyle/>
                  <a:p>
                    <a:r>
                      <a:rPr lang="en-US">
                        <a:noFill/>
                      </a:rPr>
                      <a:t> </a:t>
                    </a:r>
                  </a:p>
                </p:txBody>
              </p:sp>
            </mc:Fallback>
          </mc:AlternateContent>
          <p:sp>
            <p:nvSpPr>
              <p:cNvPr id="110" name="Oval 109">
                <a:extLst>
                  <a:ext uri="{FF2B5EF4-FFF2-40B4-BE49-F238E27FC236}">
                    <a16:creationId xmlns:a16="http://schemas.microsoft.com/office/drawing/2014/main" id="{18A03D77-B151-4061-9367-4886BD2748AC}"/>
                  </a:ext>
                </a:extLst>
              </p:cNvPr>
              <p:cNvSpPr/>
              <p:nvPr/>
            </p:nvSpPr>
            <p:spPr>
              <a:xfrm>
                <a:off x="-473706" y="316172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0</a:t>
                </a:r>
              </a:p>
            </p:txBody>
          </p:sp>
        </p:grpSp>
        <p:grpSp>
          <p:nvGrpSpPr>
            <p:cNvPr id="84" name="Group 83">
              <a:extLst>
                <a:ext uri="{FF2B5EF4-FFF2-40B4-BE49-F238E27FC236}">
                  <a16:creationId xmlns:a16="http://schemas.microsoft.com/office/drawing/2014/main" id="{B0F0B4D9-19EF-456D-BEC3-42BAF2973A7B}"/>
                </a:ext>
              </a:extLst>
            </p:cNvPr>
            <p:cNvGrpSpPr/>
            <p:nvPr/>
          </p:nvGrpSpPr>
          <p:grpSpPr>
            <a:xfrm>
              <a:off x="1856436" y="4745000"/>
              <a:ext cx="962284" cy="530982"/>
              <a:chOff x="-779248" y="3034364"/>
              <a:chExt cx="962284" cy="530982"/>
            </a:xfrm>
          </p:grpSpPr>
          <mc:AlternateContent xmlns:mc="http://schemas.openxmlformats.org/markup-compatibility/2006" xmlns:a14="http://schemas.microsoft.com/office/drawing/2010/main">
            <mc:Choice Requires="a14">
              <p:sp>
                <p:nvSpPr>
                  <p:cNvPr id="107" name="Rectangle 106">
                    <a:extLst>
                      <a:ext uri="{FF2B5EF4-FFF2-40B4-BE49-F238E27FC236}">
                        <a16:creationId xmlns:a16="http://schemas.microsoft.com/office/drawing/2014/main" id="{DAD9F95E-29DF-4570-A372-3DE7498679AB}"/>
                      </a:ext>
                    </a:extLst>
                  </p:cNvPr>
                  <p:cNvSpPr/>
                  <p:nvPr/>
                </p:nvSpPr>
                <p:spPr>
                  <a:xfrm>
                    <a:off x="-779248" y="3034364"/>
                    <a:ext cx="962284"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107" name="Rectangle 106">
                    <a:extLst>
                      <a:ext uri="{FF2B5EF4-FFF2-40B4-BE49-F238E27FC236}">
                        <a16:creationId xmlns:a16="http://schemas.microsoft.com/office/drawing/2014/main" id="{DAD9F95E-29DF-4570-A372-3DE7498679AB}"/>
                      </a:ext>
                    </a:extLst>
                  </p:cNvPr>
                  <p:cNvSpPr>
                    <a:spLocks noRot="1" noChangeAspect="1" noMove="1" noResize="1" noEditPoints="1" noAdjustHandles="1" noChangeArrowheads="1" noChangeShapeType="1" noTextEdit="1"/>
                  </p:cNvSpPr>
                  <p:nvPr/>
                </p:nvSpPr>
                <p:spPr>
                  <a:xfrm>
                    <a:off x="-779248" y="3034364"/>
                    <a:ext cx="962284" cy="530982"/>
                  </a:xfrm>
                  <a:prstGeom prst="rect">
                    <a:avLst/>
                  </a:prstGeom>
                  <a:blipFill>
                    <a:blip r:embed="rId6"/>
                    <a:stretch>
                      <a:fillRect/>
                    </a:stretch>
                  </a:blipFill>
                  <a:ln w="38100">
                    <a:noFill/>
                  </a:ln>
                </p:spPr>
                <p:txBody>
                  <a:bodyPr/>
                  <a:lstStyle/>
                  <a:p>
                    <a:r>
                      <a:rPr lang="en-US">
                        <a:noFill/>
                      </a:rPr>
                      <a:t> </a:t>
                    </a:r>
                  </a:p>
                </p:txBody>
              </p:sp>
            </mc:Fallback>
          </mc:AlternateContent>
          <p:sp>
            <p:nvSpPr>
              <p:cNvPr id="108" name="Oval 107">
                <a:extLst>
                  <a:ext uri="{FF2B5EF4-FFF2-40B4-BE49-F238E27FC236}">
                    <a16:creationId xmlns:a16="http://schemas.microsoft.com/office/drawing/2014/main" id="{29B20088-71D0-4E7C-8140-8B3A125A2FDB}"/>
                  </a:ext>
                </a:extLst>
              </p:cNvPr>
              <p:cNvSpPr/>
              <p:nvPr/>
            </p:nvSpPr>
            <p:spPr>
              <a:xfrm>
                <a:off x="-473706" y="316172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1</a:t>
                </a:r>
              </a:p>
            </p:txBody>
          </p:sp>
        </p:grpSp>
        <p:grpSp>
          <p:nvGrpSpPr>
            <p:cNvPr id="85" name="Group 84">
              <a:extLst>
                <a:ext uri="{FF2B5EF4-FFF2-40B4-BE49-F238E27FC236}">
                  <a16:creationId xmlns:a16="http://schemas.microsoft.com/office/drawing/2014/main" id="{7D5CF96A-F3E3-46DC-91A3-CCA2E1D9419B}"/>
                </a:ext>
              </a:extLst>
            </p:cNvPr>
            <p:cNvGrpSpPr/>
            <p:nvPr/>
          </p:nvGrpSpPr>
          <p:grpSpPr>
            <a:xfrm>
              <a:off x="1845946" y="5259085"/>
              <a:ext cx="962284" cy="530982"/>
              <a:chOff x="-779248" y="3034364"/>
              <a:chExt cx="962284" cy="530982"/>
            </a:xfrm>
          </p:grpSpPr>
          <mc:AlternateContent xmlns:mc="http://schemas.openxmlformats.org/markup-compatibility/2006" xmlns:a14="http://schemas.microsoft.com/office/drawing/2010/main">
            <mc:Choice Requires="a14">
              <p:sp>
                <p:nvSpPr>
                  <p:cNvPr id="105" name="Rectangle 104">
                    <a:extLst>
                      <a:ext uri="{FF2B5EF4-FFF2-40B4-BE49-F238E27FC236}">
                        <a16:creationId xmlns:a16="http://schemas.microsoft.com/office/drawing/2014/main" id="{5C7523D8-3E67-4418-8C2D-B4D7C35565BC}"/>
                      </a:ext>
                    </a:extLst>
                  </p:cNvPr>
                  <p:cNvSpPr/>
                  <p:nvPr/>
                </p:nvSpPr>
                <p:spPr>
                  <a:xfrm>
                    <a:off x="-779248" y="3034364"/>
                    <a:ext cx="962284"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105" name="Rectangle 104">
                    <a:extLst>
                      <a:ext uri="{FF2B5EF4-FFF2-40B4-BE49-F238E27FC236}">
                        <a16:creationId xmlns:a16="http://schemas.microsoft.com/office/drawing/2014/main" id="{5C7523D8-3E67-4418-8C2D-B4D7C35565BC}"/>
                      </a:ext>
                    </a:extLst>
                  </p:cNvPr>
                  <p:cNvSpPr>
                    <a:spLocks noRot="1" noChangeAspect="1" noMove="1" noResize="1" noEditPoints="1" noAdjustHandles="1" noChangeArrowheads="1" noChangeShapeType="1" noTextEdit="1"/>
                  </p:cNvSpPr>
                  <p:nvPr/>
                </p:nvSpPr>
                <p:spPr>
                  <a:xfrm>
                    <a:off x="-779248" y="3034364"/>
                    <a:ext cx="962284" cy="530982"/>
                  </a:xfrm>
                  <a:prstGeom prst="rect">
                    <a:avLst/>
                  </a:prstGeom>
                  <a:blipFill>
                    <a:blip r:embed="rId7"/>
                    <a:stretch>
                      <a:fillRect/>
                    </a:stretch>
                  </a:blipFill>
                  <a:ln w="38100">
                    <a:noFill/>
                  </a:ln>
                </p:spPr>
                <p:txBody>
                  <a:bodyPr/>
                  <a:lstStyle/>
                  <a:p>
                    <a:r>
                      <a:rPr lang="en-US">
                        <a:noFill/>
                      </a:rPr>
                      <a:t> </a:t>
                    </a:r>
                  </a:p>
                </p:txBody>
              </p:sp>
            </mc:Fallback>
          </mc:AlternateContent>
          <p:sp>
            <p:nvSpPr>
              <p:cNvPr id="106" name="Oval 105">
                <a:extLst>
                  <a:ext uri="{FF2B5EF4-FFF2-40B4-BE49-F238E27FC236}">
                    <a16:creationId xmlns:a16="http://schemas.microsoft.com/office/drawing/2014/main" id="{A0F8B40E-257D-4EF5-97F6-9EACC38492E9}"/>
                  </a:ext>
                </a:extLst>
              </p:cNvPr>
              <p:cNvSpPr/>
              <p:nvPr/>
            </p:nvSpPr>
            <p:spPr>
              <a:xfrm>
                <a:off x="-473706" y="316172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2</a:t>
                </a:r>
              </a:p>
            </p:txBody>
          </p:sp>
        </p:grpSp>
        <p:grpSp>
          <p:nvGrpSpPr>
            <p:cNvPr id="13" name="Group 12">
              <a:extLst>
                <a:ext uri="{FF2B5EF4-FFF2-40B4-BE49-F238E27FC236}">
                  <a16:creationId xmlns:a16="http://schemas.microsoft.com/office/drawing/2014/main" id="{F0307E44-2BE3-44EB-A32F-B0B1B6BDA2E5}"/>
                </a:ext>
              </a:extLst>
            </p:cNvPr>
            <p:cNvGrpSpPr/>
            <p:nvPr/>
          </p:nvGrpSpPr>
          <p:grpSpPr>
            <a:xfrm>
              <a:off x="2847673" y="3833616"/>
              <a:ext cx="1816020" cy="258856"/>
              <a:chOff x="1320104" y="4365070"/>
              <a:chExt cx="3280446" cy="467596"/>
            </a:xfrm>
          </p:grpSpPr>
          <p:sp>
            <p:nvSpPr>
              <p:cNvPr id="111" name="Rectangle 110">
                <a:extLst>
                  <a:ext uri="{FF2B5EF4-FFF2-40B4-BE49-F238E27FC236}">
                    <a16:creationId xmlns:a16="http://schemas.microsoft.com/office/drawing/2014/main" id="{6BCCD138-7198-438B-9267-B3846EB3AFCC}"/>
                  </a:ext>
                </a:extLst>
              </p:cNvPr>
              <p:cNvSpPr/>
              <p:nvPr/>
            </p:nvSpPr>
            <p:spPr>
              <a:xfrm>
                <a:off x="179050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12" name="Rectangle 111">
                <a:extLst>
                  <a:ext uri="{FF2B5EF4-FFF2-40B4-BE49-F238E27FC236}">
                    <a16:creationId xmlns:a16="http://schemas.microsoft.com/office/drawing/2014/main" id="{F68A0D14-C73C-449F-8B61-7C289CCF7749}"/>
                  </a:ext>
                </a:extLst>
              </p:cNvPr>
              <p:cNvSpPr/>
              <p:nvPr/>
            </p:nvSpPr>
            <p:spPr>
              <a:xfrm>
                <a:off x="2258097"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13" name="Rectangle 112">
                <a:extLst>
                  <a:ext uri="{FF2B5EF4-FFF2-40B4-BE49-F238E27FC236}">
                    <a16:creationId xmlns:a16="http://schemas.microsoft.com/office/drawing/2014/main" id="{6E925791-2EEC-4F4F-97A2-DF2CF7EBE997}"/>
                  </a:ext>
                </a:extLst>
              </p:cNvPr>
              <p:cNvSpPr/>
              <p:nvPr/>
            </p:nvSpPr>
            <p:spPr>
              <a:xfrm>
                <a:off x="2724825"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14" name="Rectangle 113">
                <a:extLst>
                  <a:ext uri="{FF2B5EF4-FFF2-40B4-BE49-F238E27FC236}">
                    <a16:creationId xmlns:a16="http://schemas.microsoft.com/office/drawing/2014/main" id="{A8F56EE0-91AE-428F-9855-F7EC82FF6DDD}"/>
                  </a:ext>
                </a:extLst>
              </p:cNvPr>
              <p:cNvSpPr/>
              <p:nvPr/>
            </p:nvSpPr>
            <p:spPr>
              <a:xfrm>
                <a:off x="319242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15" name="Rectangle 114">
                <a:extLst>
                  <a:ext uri="{FF2B5EF4-FFF2-40B4-BE49-F238E27FC236}">
                    <a16:creationId xmlns:a16="http://schemas.microsoft.com/office/drawing/2014/main" id="{D48EF0F9-F18A-408E-A64F-A436AAE01E54}"/>
                  </a:ext>
                </a:extLst>
              </p:cNvPr>
              <p:cNvSpPr/>
              <p:nvPr/>
            </p:nvSpPr>
            <p:spPr>
              <a:xfrm>
                <a:off x="1320104"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16" name="Rectangle 115">
                <a:extLst>
                  <a:ext uri="{FF2B5EF4-FFF2-40B4-BE49-F238E27FC236}">
                    <a16:creationId xmlns:a16="http://schemas.microsoft.com/office/drawing/2014/main" id="{14FF909B-0EC4-4278-86EB-11A2B7F22A07}"/>
                  </a:ext>
                </a:extLst>
              </p:cNvPr>
              <p:cNvSpPr/>
              <p:nvPr/>
            </p:nvSpPr>
            <p:spPr>
              <a:xfrm>
                <a:off x="3659149"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17" name="Rectangle 116">
                <a:extLst>
                  <a:ext uri="{FF2B5EF4-FFF2-40B4-BE49-F238E27FC236}">
                    <a16:creationId xmlns:a16="http://schemas.microsoft.com/office/drawing/2014/main" id="{FCC922BE-9175-4168-81CB-D3350F9FADB6}"/>
                  </a:ext>
                </a:extLst>
              </p:cNvPr>
              <p:cNvSpPr/>
              <p:nvPr/>
            </p:nvSpPr>
            <p:spPr>
              <a:xfrm>
                <a:off x="4132954"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grpSp>
        <p:grpSp>
          <p:nvGrpSpPr>
            <p:cNvPr id="118" name="Group 117">
              <a:extLst>
                <a:ext uri="{FF2B5EF4-FFF2-40B4-BE49-F238E27FC236}">
                  <a16:creationId xmlns:a16="http://schemas.microsoft.com/office/drawing/2014/main" id="{1654B147-9A9B-4B6E-B217-86361C222A53}"/>
                </a:ext>
              </a:extLst>
            </p:cNvPr>
            <p:cNvGrpSpPr/>
            <p:nvPr/>
          </p:nvGrpSpPr>
          <p:grpSpPr>
            <a:xfrm>
              <a:off x="2847673" y="4404446"/>
              <a:ext cx="1816020" cy="258856"/>
              <a:chOff x="1320104" y="4365070"/>
              <a:chExt cx="3280446" cy="467596"/>
            </a:xfrm>
          </p:grpSpPr>
          <p:sp>
            <p:nvSpPr>
              <p:cNvPr id="119" name="Rectangle 118">
                <a:extLst>
                  <a:ext uri="{FF2B5EF4-FFF2-40B4-BE49-F238E27FC236}">
                    <a16:creationId xmlns:a16="http://schemas.microsoft.com/office/drawing/2014/main" id="{BA965DA3-B3FA-42CF-8323-7FB8FF51F990}"/>
                  </a:ext>
                </a:extLst>
              </p:cNvPr>
              <p:cNvSpPr/>
              <p:nvPr/>
            </p:nvSpPr>
            <p:spPr>
              <a:xfrm>
                <a:off x="179050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20" name="Rectangle 119">
                <a:extLst>
                  <a:ext uri="{FF2B5EF4-FFF2-40B4-BE49-F238E27FC236}">
                    <a16:creationId xmlns:a16="http://schemas.microsoft.com/office/drawing/2014/main" id="{446C81E2-1F43-4107-BFA8-BF9C57D62B57}"/>
                  </a:ext>
                </a:extLst>
              </p:cNvPr>
              <p:cNvSpPr/>
              <p:nvPr/>
            </p:nvSpPr>
            <p:spPr>
              <a:xfrm>
                <a:off x="2258097"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21" name="Rectangle 120">
                <a:extLst>
                  <a:ext uri="{FF2B5EF4-FFF2-40B4-BE49-F238E27FC236}">
                    <a16:creationId xmlns:a16="http://schemas.microsoft.com/office/drawing/2014/main" id="{A3256585-C7F5-49C7-9D25-94FA72103CC2}"/>
                  </a:ext>
                </a:extLst>
              </p:cNvPr>
              <p:cNvSpPr/>
              <p:nvPr/>
            </p:nvSpPr>
            <p:spPr>
              <a:xfrm>
                <a:off x="2724825"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22" name="Rectangle 121">
                <a:extLst>
                  <a:ext uri="{FF2B5EF4-FFF2-40B4-BE49-F238E27FC236}">
                    <a16:creationId xmlns:a16="http://schemas.microsoft.com/office/drawing/2014/main" id="{A89BC4FB-1933-4702-8BFC-91BE0ACCBEA1}"/>
                  </a:ext>
                </a:extLst>
              </p:cNvPr>
              <p:cNvSpPr/>
              <p:nvPr/>
            </p:nvSpPr>
            <p:spPr>
              <a:xfrm>
                <a:off x="319242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23" name="Rectangle 122">
                <a:extLst>
                  <a:ext uri="{FF2B5EF4-FFF2-40B4-BE49-F238E27FC236}">
                    <a16:creationId xmlns:a16="http://schemas.microsoft.com/office/drawing/2014/main" id="{961C66E2-483B-4FD4-8878-7705439FD2CA}"/>
                  </a:ext>
                </a:extLst>
              </p:cNvPr>
              <p:cNvSpPr/>
              <p:nvPr/>
            </p:nvSpPr>
            <p:spPr>
              <a:xfrm>
                <a:off x="1320104" y="4365070"/>
                <a:ext cx="467596" cy="467596"/>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124" name="Rectangle 123">
                <a:extLst>
                  <a:ext uri="{FF2B5EF4-FFF2-40B4-BE49-F238E27FC236}">
                    <a16:creationId xmlns:a16="http://schemas.microsoft.com/office/drawing/2014/main" id="{E8531847-7228-428B-A92C-D9B26023F9A5}"/>
                  </a:ext>
                </a:extLst>
              </p:cNvPr>
              <p:cNvSpPr/>
              <p:nvPr/>
            </p:nvSpPr>
            <p:spPr>
              <a:xfrm>
                <a:off x="3659149"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25" name="Rectangle 124">
                <a:extLst>
                  <a:ext uri="{FF2B5EF4-FFF2-40B4-BE49-F238E27FC236}">
                    <a16:creationId xmlns:a16="http://schemas.microsoft.com/office/drawing/2014/main" id="{0D13749E-6F78-4A9C-8BE5-4931AA31CF36}"/>
                  </a:ext>
                </a:extLst>
              </p:cNvPr>
              <p:cNvSpPr/>
              <p:nvPr/>
            </p:nvSpPr>
            <p:spPr>
              <a:xfrm>
                <a:off x="4132954"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grpSp>
        <p:grpSp>
          <p:nvGrpSpPr>
            <p:cNvPr id="126" name="Group 125">
              <a:extLst>
                <a:ext uri="{FF2B5EF4-FFF2-40B4-BE49-F238E27FC236}">
                  <a16:creationId xmlns:a16="http://schemas.microsoft.com/office/drawing/2014/main" id="{55CCB1F7-A09B-4C44-BC1F-40EE42AC86E1}"/>
                </a:ext>
              </a:extLst>
            </p:cNvPr>
            <p:cNvGrpSpPr/>
            <p:nvPr/>
          </p:nvGrpSpPr>
          <p:grpSpPr>
            <a:xfrm>
              <a:off x="2847673" y="4918531"/>
              <a:ext cx="1816020" cy="258856"/>
              <a:chOff x="1320104" y="4365070"/>
              <a:chExt cx="3280446" cy="467596"/>
            </a:xfrm>
          </p:grpSpPr>
          <p:sp>
            <p:nvSpPr>
              <p:cNvPr id="127" name="Rectangle 126">
                <a:extLst>
                  <a:ext uri="{FF2B5EF4-FFF2-40B4-BE49-F238E27FC236}">
                    <a16:creationId xmlns:a16="http://schemas.microsoft.com/office/drawing/2014/main" id="{7ADFA90D-5109-4B74-A5FA-076399C7CF4A}"/>
                  </a:ext>
                </a:extLst>
              </p:cNvPr>
              <p:cNvSpPr/>
              <p:nvPr/>
            </p:nvSpPr>
            <p:spPr>
              <a:xfrm>
                <a:off x="179050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28" name="Rectangle 127">
                <a:extLst>
                  <a:ext uri="{FF2B5EF4-FFF2-40B4-BE49-F238E27FC236}">
                    <a16:creationId xmlns:a16="http://schemas.microsoft.com/office/drawing/2014/main" id="{AD70DD63-6EB0-46C0-8A9D-DD56ADA76D43}"/>
                  </a:ext>
                </a:extLst>
              </p:cNvPr>
              <p:cNvSpPr/>
              <p:nvPr/>
            </p:nvSpPr>
            <p:spPr>
              <a:xfrm>
                <a:off x="2258097"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29" name="Rectangle 128">
                <a:extLst>
                  <a:ext uri="{FF2B5EF4-FFF2-40B4-BE49-F238E27FC236}">
                    <a16:creationId xmlns:a16="http://schemas.microsoft.com/office/drawing/2014/main" id="{D9E020E7-21A6-4036-AE59-CB5EE0860DDF}"/>
                  </a:ext>
                </a:extLst>
              </p:cNvPr>
              <p:cNvSpPr/>
              <p:nvPr/>
            </p:nvSpPr>
            <p:spPr>
              <a:xfrm>
                <a:off x="2724825"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30" name="Rectangle 129">
                <a:extLst>
                  <a:ext uri="{FF2B5EF4-FFF2-40B4-BE49-F238E27FC236}">
                    <a16:creationId xmlns:a16="http://schemas.microsoft.com/office/drawing/2014/main" id="{03004A5C-B8A1-4348-A79B-6951EDB9534D}"/>
                  </a:ext>
                </a:extLst>
              </p:cNvPr>
              <p:cNvSpPr/>
              <p:nvPr/>
            </p:nvSpPr>
            <p:spPr>
              <a:xfrm>
                <a:off x="319242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31" name="Rectangle 130">
                <a:extLst>
                  <a:ext uri="{FF2B5EF4-FFF2-40B4-BE49-F238E27FC236}">
                    <a16:creationId xmlns:a16="http://schemas.microsoft.com/office/drawing/2014/main" id="{C16B2997-DAA7-4BC9-B226-BC90E661CF56}"/>
                  </a:ext>
                </a:extLst>
              </p:cNvPr>
              <p:cNvSpPr/>
              <p:nvPr/>
            </p:nvSpPr>
            <p:spPr>
              <a:xfrm>
                <a:off x="1320104"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33" name="Rectangle 132">
                <a:extLst>
                  <a:ext uri="{FF2B5EF4-FFF2-40B4-BE49-F238E27FC236}">
                    <a16:creationId xmlns:a16="http://schemas.microsoft.com/office/drawing/2014/main" id="{42791092-2CB5-402E-B6FF-EB462DD9BDB8}"/>
                  </a:ext>
                </a:extLst>
              </p:cNvPr>
              <p:cNvSpPr/>
              <p:nvPr/>
            </p:nvSpPr>
            <p:spPr>
              <a:xfrm>
                <a:off x="4132954"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32" name="Rectangle 131">
                <a:extLst>
                  <a:ext uri="{FF2B5EF4-FFF2-40B4-BE49-F238E27FC236}">
                    <a16:creationId xmlns:a16="http://schemas.microsoft.com/office/drawing/2014/main" id="{EEC47E07-1807-4B4E-994B-69747B010A01}"/>
                  </a:ext>
                </a:extLst>
              </p:cNvPr>
              <p:cNvSpPr/>
              <p:nvPr/>
            </p:nvSpPr>
            <p:spPr>
              <a:xfrm>
                <a:off x="3659149" y="4365070"/>
                <a:ext cx="467596" cy="467596"/>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rgbClr val="C00000"/>
                  </a:solidFill>
                  <a:latin typeface="Courier New" panose="02070309020205020404" pitchFamily="49" charset="0"/>
                  <a:cs typeface="Courier New" panose="02070309020205020404" pitchFamily="49" charset="0"/>
                </a:endParaRPr>
              </a:p>
            </p:txBody>
          </p:sp>
        </p:grpSp>
        <p:grpSp>
          <p:nvGrpSpPr>
            <p:cNvPr id="134" name="Group 133">
              <a:extLst>
                <a:ext uri="{FF2B5EF4-FFF2-40B4-BE49-F238E27FC236}">
                  <a16:creationId xmlns:a16="http://schemas.microsoft.com/office/drawing/2014/main" id="{0B4441A6-6D3A-437D-8D13-3A82A2BBA5A2}"/>
                </a:ext>
              </a:extLst>
            </p:cNvPr>
            <p:cNvGrpSpPr/>
            <p:nvPr/>
          </p:nvGrpSpPr>
          <p:grpSpPr>
            <a:xfrm>
              <a:off x="2847673" y="5436658"/>
              <a:ext cx="1816020" cy="258856"/>
              <a:chOff x="1320104" y="4365070"/>
              <a:chExt cx="3280446" cy="467596"/>
            </a:xfrm>
          </p:grpSpPr>
          <p:sp>
            <p:nvSpPr>
              <p:cNvPr id="135" name="Rectangle 134">
                <a:extLst>
                  <a:ext uri="{FF2B5EF4-FFF2-40B4-BE49-F238E27FC236}">
                    <a16:creationId xmlns:a16="http://schemas.microsoft.com/office/drawing/2014/main" id="{26F9BC9F-8C16-4313-9C6E-8DADFC2259CE}"/>
                  </a:ext>
                </a:extLst>
              </p:cNvPr>
              <p:cNvSpPr/>
              <p:nvPr/>
            </p:nvSpPr>
            <p:spPr>
              <a:xfrm>
                <a:off x="179050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36" name="Rectangle 135">
                <a:extLst>
                  <a:ext uri="{FF2B5EF4-FFF2-40B4-BE49-F238E27FC236}">
                    <a16:creationId xmlns:a16="http://schemas.microsoft.com/office/drawing/2014/main" id="{5D91F50A-98B5-42BB-AAE2-F4635505C2B6}"/>
                  </a:ext>
                </a:extLst>
              </p:cNvPr>
              <p:cNvSpPr/>
              <p:nvPr/>
            </p:nvSpPr>
            <p:spPr>
              <a:xfrm>
                <a:off x="2258097"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37" name="Rectangle 136">
                <a:extLst>
                  <a:ext uri="{FF2B5EF4-FFF2-40B4-BE49-F238E27FC236}">
                    <a16:creationId xmlns:a16="http://schemas.microsoft.com/office/drawing/2014/main" id="{C4082C0B-34D5-4546-A10C-4D009231CE29}"/>
                  </a:ext>
                </a:extLst>
              </p:cNvPr>
              <p:cNvSpPr/>
              <p:nvPr/>
            </p:nvSpPr>
            <p:spPr>
              <a:xfrm>
                <a:off x="2724825"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38" name="Rectangle 137">
                <a:extLst>
                  <a:ext uri="{FF2B5EF4-FFF2-40B4-BE49-F238E27FC236}">
                    <a16:creationId xmlns:a16="http://schemas.microsoft.com/office/drawing/2014/main" id="{5E887C0E-BD2E-4803-98B2-A18A32FD194F}"/>
                  </a:ext>
                </a:extLst>
              </p:cNvPr>
              <p:cNvSpPr/>
              <p:nvPr/>
            </p:nvSpPr>
            <p:spPr>
              <a:xfrm>
                <a:off x="319242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39" name="Rectangle 138">
                <a:extLst>
                  <a:ext uri="{FF2B5EF4-FFF2-40B4-BE49-F238E27FC236}">
                    <a16:creationId xmlns:a16="http://schemas.microsoft.com/office/drawing/2014/main" id="{C01DE164-9E88-4886-81F4-86F4438AAD1B}"/>
                  </a:ext>
                </a:extLst>
              </p:cNvPr>
              <p:cNvSpPr/>
              <p:nvPr/>
            </p:nvSpPr>
            <p:spPr>
              <a:xfrm>
                <a:off x="1320104"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40" name="Rectangle 139">
                <a:extLst>
                  <a:ext uri="{FF2B5EF4-FFF2-40B4-BE49-F238E27FC236}">
                    <a16:creationId xmlns:a16="http://schemas.microsoft.com/office/drawing/2014/main" id="{F334255B-D1B5-45B8-B24B-398034E7DAFF}"/>
                  </a:ext>
                </a:extLst>
              </p:cNvPr>
              <p:cNvSpPr/>
              <p:nvPr/>
            </p:nvSpPr>
            <p:spPr>
              <a:xfrm>
                <a:off x="3659149"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41" name="Rectangle 140">
                <a:extLst>
                  <a:ext uri="{FF2B5EF4-FFF2-40B4-BE49-F238E27FC236}">
                    <a16:creationId xmlns:a16="http://schemas.microsoft.com/office/drawing/2014/main" id="{1CA0BAC6-F568-43FF-AB49-288E56404278}"/>
                  </a:ext>
                </a:extLst>
              </p:cNvPr>
              <p:cNvSpPr/>
              <p:nvPr/>
            </p:nvSpPr>
            <p:spPr>
              <a:xfrm>
                <a:off x="4132954" y="4365070"/>
                <a:ext cx="467596" cy="467596"/>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rgbClr val="C00000"/>
                  </a:solidFill>
                  <a:latin typeface="Courier New" panose="02070309020205020404" pitchFamily="49" charset="0"/>
                  <a:cs typeface="Courier New" panose="02070309020205020404" pitchFamily="49" charset="0"/>
                </a:endParaRPr>
              </a:p>
            </p:txBody>
          </p:sp>
        </p:grpSp>
      </p:grpSp>
      <p:grpSp>
        <p:nvGrpSpPr>
          <p:cNvPr id="6" name="Group 5">
            <a:extLst>
              <a:ext uri="{FF2B5EF4-FFF2-40B4-BE49-F238E27FC236}">
                <a16:creationId xmlns:a16="http://schemas.microsoft.com/office/drawing/2014/main" id="{492E0B4C-8EA4-411C-957E-3B9643A2AE2C}"/>
              </a:ext>
            </a:extLst>
          </p:cNvPr>
          <p:cNvGrpSpPr/>
          <p:nvPr/>
        </p:nvGrpSpPr>
        <p:grpSpPr>
          <a:xfrm>
            <a:off x="5141413" y="3683036"/>
            <a:ext cx="3622389" cy="2105253"/>
            <a:chOff x="5141413" y="3683036"/>
            <a:chExt cx="3622389" cy="2105253"/>
          </a:xfrm>
        </p:grpSpPr>
        <p:grpSp>
          <p:nvGrpSpPr>
            <p:cNvPr id="86" name="Group 85">
              <a:extLst>
                <a:ext uri="{FF2B5EF4-FFF2-40B4-BE49-F238E27FC236}">
                  <a16:creationId xmlns:a16="http://schemas.microsoft.com/office/drawing/2014/main" id="{EFF3B500-86E5-46A3-993F-93844ED8D135}"/>
                </a:ext>
              </a:extLst>
            </p:cNvPr>
            <p:cNvGrpSpPr/>
            <p:nvPr/>
          </p:nvGrpSpPr>
          <p:grpSpPr>
            <a:xfrm>
              <a:off x="5353370" y="3683036"/>
              <a:ext cx="1338566" cy="530982"/>
              <a:chOff x="1858368" y="3147523"/>
              <a:chExt cx="1338566" cy="530982"/>
            </a:xfrm>
          </p:grpSpPr>
          <mc:AlternateContent xmlns:mc="http://schemas.openxmlformats.org/markup-compatibility/2006" xmlns:a14="http://schemas.microsoft.com/office/drawing/2010/main">
            <mc:Choice Requires="a14">
              <p:sp>
                <p:nvSpPr>
                  <p:cNvPr id="102" name="Rectangle 101">
                    <a:extLst>
                      <a:ext uri="{FF2B5EF4-FFF2-40B4-BE49-F238E27FC236}">
                        <a16:creationId xmlns:a16="http://schemas.microsoft.com/office/drawing/2014/main" id="{2A1ADBF1-F62B-4442-8E5C-0FC0FA9C000D}"/>
                      </a:ext>
                    </a:extLst>
                  </p:cNvPr>
                  <p:cNvSpPr/>
                  <p:nvPr/>
                </p:nvSpPr>
                <p:spPr>
                  <a:xfrm>
                    <a:off x="1858368" y="3147523"/>
                    <a:ext cx="1338566"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214" name="Rectangle 213">
                    <a:extLst>
                      <a:ext uri="{FF2B5EF4-FFF2-40B4-BE49-F238E27FC236}">
                        <a16:creationId xmlns:a16="http://schemas.microsoft.com/office/drawing/2014/main" id="{DF1FE3E3-4264-4B1E-A172-73E2E6C9BA5C}"/>
                      </a:ext>
                    </a:extLst>
                  </p:cNvPr>
                  <p:cNvSpPr>
                    <a:spLocks noRot="1" noChangeAspect="1" noMove="1" noResize="1" noEditPoints="1" noAdjustHandles="1" noChangeArrowheads="1" noChangeShapeType="1" noTextEdit="1"/>
                  </p:cNvSpPr>
                  <p:nvPr/>
                </p:nvSpPr>
                <p:spPr>
                  <a:xfrm>
                    <a:off x="1858368" y="3147523"/>
                    <a:ext cx="1338566" cy="530982"/>
                  </a:xfrm>
                  <a:prstGeom prst="rect">
                    <a:avLst/>
                  </a:prstGeom>
                  <a:blipFill>
                    <a:blip r:embed="rId8"/>
                    <a:stretch>
                      <a:fillRect/>
                    </a:stretch>
                  </a:blipFill>
                  <a:ln w="38100">
                    <a:noFill/>
                  </a:ln>
                </p:spPr>
                <p:txBody>
                  <a:bodyPr/>
                  <a:lstStyle/>
                  <a:p>
                    <a:r>
                      <a:rPr lang="en-US">
                        <a:noFill/>
                      </a:rPr>
                      <a:t> </a:t>
                    </a:r>
                  </a:p>
                </p:txBody>
              </p:sp>
            </mc:Fallback>
          </mc:AlternateContent>
          <p:sp>
            <p:nvSpPr>
              <p:cNvPr id="103" name="Oval 102">
                <a:extLst>
                  <a:ext uri="{FF2B5EF4-FFF2-40B4-BE49-F238E27FC236}">
                    <a16:creationId xmlns:a16="http://schemas.microsoft.com/office/drawing/2014/main" id="{849B3862-5765-4A4E-BF17-0B281DAFC8D9}"/>
                  </a:ext>
                </a:extLst>
              </p:cNvPr>
              <p:cNvSpPr/>
              <p:nvPr/>
            </p:nvSpPr>
            <p:spPr>
              <a:xfrm>
                <a:off x="2110880"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0</a:t>
                </a:r>
              </a:p>
            </p:txBody>
          </p:sp>
          <p:sp>
            <p:nvSpPr>
              <p:cNvPr id="104" name="Oval 103">
                <a:extLst>
                  <a:ext uri="{FF2B5EF4-FFF2-40B4-BE49-F238E27FC236}">
                    <a16:creationId xmlns:a16="http://schemas.microsoft.com/office/drawing/2014/main" id="{D1FCDFD1-98DC-4B03-B753-FB045DED6192}"/>
                  </a:ext>
                </a:extLst>
              </p:cNvPr>
              <p:cNvSpPr/>
              <p:nvPr/>
            </p:nvSpPr>
            <p:spPr>
              <a:xfrm>
                <a:off x="2566476"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1</a:t>
                </a:r>
              </a:p>
            </p:txBody>
          </p:sp>
        </p:grpSp>
        <p:grpSp>
          <p:nvGrpSpPr>
            <p:cNvPr id="87" name="Group 86">
              <a:extLst>
                <a:ext uri="{FF2B5EF4-FFF2-40B4-BE49-F238E27FC236}">
                  <a16:creationId xmlns:a16="http://schemas.microsoft.com/office/drawing/2014/main" id="{5F433CA2-4B34-489A-8D97-867391B6C4BC}"/>
                </a:ext>
              </a:extLst>
            </p:cNvPr>
            <p:cNvGrpSpPr/>
            <p:nvPr/>
          </p:nvGrpSpPr>
          <p:grpSpPr>
            <a:xfrm>
              <a:off x="5375172" y="4214018"/>
              <a:ext cx="1316764" cy="530982"/>
              <a:chOff x="1869269" y="3147523"/>
              <a:chExt cx="1316764" cy="530982"/>
            </a:xfrm>
          </p:grpSpPr>
          <mc:AlternateContent xmlns:mc="http://schemas.openxmlformats.org/markup-compatibility/2006" xmlns:a14="http://schemas.microsoft.com/office/drawing/2010/main">
            <mc:Choice Requires="a14">
              <p:sp>
                <p:nvSpPr>
                  <p:cNvPr id="99" name="Rectangle 98">
                    <a:extLst>
                      <a:ext uri="{FF2B5EF4-FFF2-40B4-BE49-F238E27FC236}">
                        <a16:creationId xmlns:a16="http://schemas.microsoft.com/office/drawing/2014/main" id="{DB4D7C3E-92BE-4745-AFCC-28A045ADA9D6}"/>
                      </a:ext>
                    </a:extLst>
                  </p:cNvPr>
                  <p:cNvSpPr/>
                  <p:nvPr/>
                </p:nvSpPr>
                <p:spPr>
                  <a:xfrm>
                    <a:off x="1869269" y="3147523"/>
                    <a:ext cx="1316764"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218" name="Rectangle 217">
                    <a:extLst>
                      <a:ext uri="{FF2B5EF4-FFF2-40B4-BE49-F238E27FC236}">
                        <a16:creationId xmlns:a16="http://schemas.microsoft.com/office/drawing/2014/main" id="{E7564D55-0588-4771-9E87-772E7D8334DC}"/>
                      </a:ext>
                    </a:extLst>
                  </p:cNvPr>
                  <p:cNvSpPr>
                    <a:spLocks noRot="1" noChangeAspect="1" noMove="1" noResize="1" noEditPoints="1" noAdjustHandles="1" noChangeArrowheads="1" noChangeShapeType="1" noTextEdit="1"/>
                  </p:cNvSpPr>
                  <p:nvPr/>
                </p:nvSpPr>
                <p:spPr>
                  <a:xfrm>
                    <a:off x="1869269" y="3147523"/>
                    <a:ext cx="1316764" cy="530982"/>
                  </a:xfrm>
                  <a:prstGeom prst="rect">
                    <a:avLst/>
                  </a:prstGeom>
                  <a:blipFill>
                    <a:blip r:embed="rId9"/>
                    <a:stretch>
                      <a:fillRect/>
                    </a:stretch>
                  </a:blipFill>
                  <a:ln w="38100">
                    <a:noFill/>
                  </a:ln>
                </p:spPr>
                <p:txBody>
                  <a:bodyPr/>
                  <a:lstStyle/>
                  <a:p>
                    <a:r>
                      <a:rPr lang="en-US">
                        <a:noFill/>
                      </a:rPr>
                      <a:t> </a:t>
                    </a:r>
                  </a:p>
                </p:txBody>
              </p:sp>
            </mc:Fallback>
          </mc:AlternateContent>
          <p:sp>
            <p:nvSpPr>
              <p:cNvPr id="100" name="Oval 99">
                <a:extLst>
                  <a:ext uri="{FF2B5EF4-FFF2-40B4-BE49-F238E27FC236}">
                    <a16:creationId xmlns:a16="http://schemas.microsoft.com/office/drawing/2014/main" id="{4916D7C7-71F5-4DDC-BEB8-21DCA9CFB5EC}"/>
                  </a:ext>
                </a:extLst>
              </p:cNvPr>
              <p:cNvSpPr/>
              <p:nvPr/>
            </p:nvSpPr>
            <p:spPr>
              <a:xfrm>
                <a:off x="2110880"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0</a:t>
                </a:r>
              </a:p>
            </p:txBody>
          </p:sp>
          <p:sp>
            <p:nvSpPr>
              <p:cNvPr id="101" name="Oval 100">
                <a:extLst>
                  <a:ext uri="{FF2B5EF4-FFF2-40B4-BE49-F238E27FC236}">
                    <a16:creationId xmlns:a16="http://schemas.microsoft.com/office/drawing/2014/main" id="{A607FD99-065D-463A-893D-9C980C346A30}"/>
                  </a:ext>
                </a:extLst>
              </p:cNvPr>
              <p:cNvSpPr/>
              <p:nvPr/>
            </p:nvSpPr>
            <p:spPr>
              <a:xfrm>
                <a:off x="2566476"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2</a:t>
                </a:r>
              </a:p>
            </p:txBody>
          </p:sp>
        </p:grpSp>
        <p:grpSp>
          <p:nvGrpSpPr>
            <p:cNvPr id="88" name="Group 87">
              <a:extLst>
                <a:ext uri="{FF2B5EF4-FFF2-40B4-BE49-F238E27FC236}">
                  <a16:creationId xmlns:a16="http://schemas.microsoft.com/office/drawing/2014/main" id="{3587C5D3-285B-4BF6-AF2A-A6CA9DC84BD7}"/>
                </a:ext>
              </a:extLst>
            </p:cNvPr>
            <p:cNvGrpSpPr/>
            <p:nvPr/>
          </p:nvGrpSpPr>
          <p:grpSpPr>
            <a:xfrm>
              <a:off x="5310398" y="4731393"/>
              <a:ext cx="1446312" cy="530982"/>
              <a:chOff x="1804495" y="3147523"/>
              <a:chExt cx="1446312" cy="530982"/>
            </a:xfrm>
          </p:grpSpPr>
          <mc:AlternateContent xmlns:mc="http://schemas.openxmlformats.org/markup-compatibility/2006" xmlns:a14="http://schemas.microsoft.com/office/drawing/2010/main">
            <mc:Choice Requires="a14">
              <p:sp>
                <p:nvSpPr>
                  <p:cNvPr id="96" name="Rectangle 95">
                    <a:extLst>
                      <a:ext uri="{FF2B5EF4-FFF2-40B4-BE49-F238E27FC236}">
                        <a16:creationId xmlns:a16="http://schemas.microsoft.com/office/drawing/2014/main" id="{F9933060-A511-41D6-ACEF-41025FDC8050}"/>
                      </a:ext>
                    </a:extLst>
                  </p:cNvPr>
                  <p:cNvSpPr/>
                  <p:nvPr/>
                </p:nvSpPr>
                <p:spPr>
                  <a:xfrm>
                    <a:off x="1804495" y="3147523"/>
                    <a:ext cx="1446312"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222" name="Rectangle 221">
                    <a:extLst>
                      <a:ext uri="{FF2B5EF4-FFF2-40B4-BE49-F238E27FC236}">
                        <a16:creationId xmlns:a16="http://schemas.microsoft.com/office/drawing/2014/main" id="{3CA8EFE9-216A-4A28-9115-C6710B75F71E}"/>
                      </a:ext>
                    </a:extLst>
                  </p:cNvPr>
                  <p:cNvSpPr>
                    <a:spLocks noRot="1" noChangeAspect="1" noMove="1" noResize="1" noEditPoints="1" noAdjustHandles="1" noChangeArrowheads="1" noChangeShapeType="1" noTextEdit="1"/>
                  </p:cNvSpPr>
                  <p:nvPr/>
                </p:nvSpPr>
                <p:spPr>
                  <a:xfrm>
                    <a:off x="1804495" y="3147523"/>
                    <a:ext cx="1446312" cy="530982"/>
                  </a:xfrm>
                  <a:prstGeom prst="rect">
                    <a:avLst/>
                  </a:prstGeom>
                  <a:blipFill>
                    <a:blip r:embed="rId10"/>
                    <a:stretch>
                      <a:fillRect/>
                    </a:stretch>
                  </a:blipFill>
                  <a:ln w="38100">
                    <a:noFill/>
                  </a:ln>
                </p:spPr>
                <p:txBody>
                  <a:bodyPr/>
                  <a:lstStyle/>
                  <a:p>
                    <a:r>
                      <a:rPr lang="en-US">
                        <a:noFill/>
                      </a:rPr>
                      <a:t> </a:t>
                    </a:r>
                  </a:p>
                </p:txBody>
              </p:sp>
            </mc:Fallback>
          </mc:AlternateContent>
          <p:sp>
            <p:nvSpPr>
              <p:cNvPr id="97" name="Oval 96">
                <a:extLst>
                  <a:ext uri="{FF2B5EF4-FFF2-40B4-BE49-F238E27FC236}">
                    <a16:creationId xmlns:a16="http://schemas.microsoft.com/office/drawing/2014/main" id="{49245944-5473-4F81-82B2-5DA119D904A3}"/>
                  </a:ext>
                </a:extLst>
              </p:cNvPr>
              <p:cNvSpPr/>
              <p:nvPr/>
            </p:nvSpPr>
            <p:spPr>
              <a:xfrm>
                <a:off x="2110880"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1</a:t>
                </a:r>
              </a:p>
            </p:txBody>
          </p:sp>
          <p:sp>
            <p:nvSpPr>
              <p:cNvPr id="98" name="Oval 97">
                <a:extLst>
                  <a:ext uri="{FF2B5EF4-FFF2-40B4-BE49-F238E27FC236}">
                    <a16:creationId xmlns:a16="http://schemas.microsoft.com/office/drawing/2014/main" id="{77F10625-DDDF-4330-AB57-8DB1870A2834}"/>
                  </a:ext>
                </a:extLst>
              </p:cNvPr>
              <p:cNvSpPr/>
              <p:nvPr/>
            </p:nvSpPr>
            <p:spPr>
              <a:xfrm>
                <a:off x="2566476"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2</a:t>
                </a:r>
              </a:p>
            </p:txBody>
          </p:sp>
        </p:grpSp>
        <p:grpSp>
          <p:nvGrpSpPr>
            <p:cNvPr id="89" name="Group 88">
              <a:extLst>
                <a:ext uri="{FF2B5EF4-FFF2-40B4-BE49-F238E27FC236}">
                  <a16:creationId xmlns:a16="http://schemas.microsoft.com/office/drawing/2014/main" id="{741CE2D7-D66D-44A0-B3A7-A59A68AFFC74}"/>
                </a:ext>
              </a:extLst>
            </p:cNvPr>
            <p:cNvGrpSpPr/>
            <p:nvPr/>
          </p:nvGrpSpPr>
          <p:grpSpPr>
            <a:xfrm>
              <a:off x="5141413" y="5257307"/>
              <a:ext cx="1762402" cy="530982"/>
              <a:chOff x="-234738" y="4197957"/>
              <a:chExt cx="1762402" cy="530982"/>
            </a:xfrm>
          </p:grpSpPr>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A1D06BA7-012C-4EB5-BE03-92B35F928A76}"/>
                      </a:ext>
                    </a:extLst>
                  </p:cNvPr>
                  <p:cNvSpPr/>
                  <p:nvPr/>
                </p:nvSpPr>
                <p:spPr>
                  <a:xfrm>
                    <a:off x="-234738" y="4197957"/>
                    <a:ext cx="1762402"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92" name="Rectangle 91">
                    <a:extLst>
                      <a:ext uri="{FF2B5EF4-FFF2-40B4-BE49-F238E27FC236}">
                        <a16:creationId xmlns:a16="http://schemas.microsoft.com/office/drawing/2014/main" id="{A1D06BA7-012C-4EB5-BE03-92B35F928A76}"/>
                      </a:ext>
                    </a:extLst>
                  </p:cNvPr>
                  <p:cNvSpPr>
                    <a:spLocks noRot="1" noChangeAspect="1" noMove="1" noResize="1" noEditPoints="1" noAdjustHandles="1" noChangeArrowheads="1" noChangeShapeType="1" noTextEdit="1"/>
                  </p:cNvSpPr>
                  <p:nvPr/>
                </p:nvSpPr>
                <p:spPr>
                  <a:xfrm>
                    <a:off x="-234738" y="4197957"/>
                    <a:ext cx="1762402" cy="530982"/>
                  </a:xfrm>
                  <a:prstGeom prst="rect">
                    <a:avLst/>
                  </a:prstGeom>
                  <a:blipFill>
                    <a:blip r:embed="rId11"/>
                    <a:stretch>
                      <a:fillRect/>
                    </a:stretch>
                  </a:blipFill>
                  <a:ln w="38100">
                    <a:noFill/>
                  </a:ln>
                </p:spPr>
                <p:txBody>
                  <a:bodyPr/>
                  <a:lstStyle/>
                  <a:p>
                    <a:r>
                      <a:rPr lang="en-US">
                        <a:noFill/>
                      </a:rPr>
                      <a:t> </a:t>
                    </a:r>
                  </a:p>
                </p:txBody>
              </p:sp>
            </mc:Fallback>
          </mc:AlternateContent>
          <p:sp>
            <p:nvSpPr>
              <p:cNvPr id="93" name="Oval 92">
                <a:extLst>
                  <a:ext uri="{FF2B5EF4-FFF2-40B4-BE49-F238E27FC236}">
                    <a16:creationId xmlns:a16="http://schemas.microsoft.com/office/drawing/2014/main" id="{8395F494-3429-4E47-BDCD-4EEA0456EBE5}"/>
                  </a:ext>
                </a:extLst>
              </p:cNvPr>
              <p:cNvSpPr/>
              <p:nvPr/>
            </p:nvSpPr>
            <p:spPr>
              <a:xfrm>
                <a:off x="444931" y="4308437"/>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1</a:t>
                </a:r>
              </a:p>
            </p:txBody>
          </p:sp>
          <p:sp>
            <p:nvSpPr>
              <p:cNvPr id="94" name="Oval 93">
                <a:extLst>
                  <a:ext uri="{FF2B5EF4-FFF2-40B4-BE49-F238E27FC236}">
                    <a16:creationId xmlns:a16="http://schemas.microsoft.com/office/drawing/2014/main" id="{520E2993-186B-4033-A14A-102CA2F8F797}"/>
                  </a:ext>
                </a:extLst>
              </p:cNvPr>
              <p:cNvSpPr/>
              <p:nvPr/>
            </p:nvSpPr>
            <p:spPr>
              <a:xfrm>
                <a:off x="915482" y="4308437"/>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2</a:t>
                </a:r>
              </a:p>
            </p:txBody>
          </p:sp>
          <p:sp>
            <p:nvSpPr>
              <p:cNvPr id="95" name="Oval 94">
                <a:extLst>
                  <a:ext uri="{FF2B5EF4-FFF2-40B4-BE49-F238E27FC236}">
                    <a16:creationId xmlns:a16="http://schemas.microsoft.com/office/drawing/2014/main" id="{46B25A89-C80C-4747-AC25-83929C0BB462}"/>
                  </a:ext>
                </a:extLst>
              </p:cNvPr>
              <p:cNvSpPr/>
              <p:nvPr/>
            </p:nvSpPr>
            <p:spPr>
              <a:xfrm>
                <a:off x="-6998" y="4308437"/>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0</a:t>
                </a:r>
              </a:p>
            </p:txBody>
          </p:sp>
        </p:grpSp>
        <p:grpSp>
          <p:nvGrpSpPr>
            <p:cNvPr id="150" name="Group 149">
              <a:extLst>
                <a:ext uri="{FF2B5EF4-FFF2-40B4-BE49-F238E27FC236}">
                  <a16:creationId xmlns:a16="http://schemas.microsoft.com/office/drawing/2014/main" id="{3AFACA92-27B2-4672-A318-5DC347BF986B}"/>
                </a:ext>
              </a:extLst>
            </p:cNvPr>
            <p:cNvGrpSpPr/>
            <p:nvPr/>
          </p:nvGrpSpPr>
          <p:grpSpPr>
            <a:xfrm>
              <a:off x="6947782" y="4404446"/>
              <a:ext cx="1816020" cy="258856"/>
              <a:chOff x="1320104" y="4365070"/>
              <a:chExt cx="3280446" cy="467596"/>
            </a:xfrm>
          </p:grpSpPr>
          <p:sp>
            <p:nvSpPr>
              <p:cNvPr id="151" name="Rectangle 150">
                <a:extLst>
                  <a:ext uri="{FF2B5EF4-FFF2-40B4-BE49-F238E27FC236}">
                    <a16:creationId xmlns:a16="http://schemas.microsoft.com/office/drawing/2014/main" id="{504EB995-A76F-416B-BDB6-389B0EE6ED67}"/>
                  </a:ext>
                </a:extLst>
              </p:cNvPr>
              <p:cNvSpPr/>
              <p:nvPr/>
            </p:nvSpPr>
            <p:spPr>
              <a:xfrm>
                <a:off x="179050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52" name="Rectangle 151">
                <a:extLst>
                  <a:ext uri="{FF2B5EF4-FFF2-40B4-BE49-F238E27FC236}">
                    <a16:creationId xmlns:a16="http://schemas.microsoft.com/office/drawing/2014/main" id="{7E08EE32-CB4B-40BC-BBEE-ED935914D342}"/>
                  </a:ext>
                </a:extLst>
              </p:cNvPr>
              <p:cNvSpPr/>
              <p:nvPr/>
            </p:nvSpPr>
            <p:spPr>
              <a:xfrm>
                <a:off x="2258097"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53" name="Rectangle 152">
                <a:extLst>
                  <a:ext uri="{FF2B5EF4-FFF2-40B4-BE49-F238E27FC236}">
                    <a16:creationId xmlns:a16="http://schemas.microsoft.com/office/drawing/2014/main" id="{ED2253F9-EEAB-4F6D-B9D5-DA600CA4FA2D}"/>
                  </a:ext>
                </a:extLst>
              </p:cNvPr>
              <p:cNvSpPr/>
              <p:nvPr/>
            </p:nvSpPr>
            <p:spPr>
              <a:xfrm>
                <a:off x="2724825"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54" name="Rectangle 153">
                <a:extLst>
                  <a:ext uri="{FF2B5EF4-FFF2-40B4-BE49-F238E27FC236}">
                    <a16:creationId xmlns:a16="http://schemas.microsoft.com/office/drawing/2014/main" id="{58171C83-B36E-4A1A-AEA5-759CF7290F37}"/>
                  </a:ext>
                </a:extLst>
              </p:cNvPr>
              <p:cNvSpPr/>
              <p:nvPr/>
            </p:nvSpPr>
            <p:spPr>
              <a:xfrm>
                <a:off x="319242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55" name="Rectangle 154">
                <a:extLst>
                  <a:ext uri="{FF2B5EF4-FFF2-40B4-BE49-F238E27FC236}">
                    <a16:creationId xmlns:a16="http://schemas.microsoft.com/office/drawing/2014/main" id="{63698EAB-C024-4C97-9E41-A94E5F338E29}"/>
                  </a:ext>
                </a:extLst>
              </p:cNvPr>
              <p:cNvSpPr/>
              <p:nvPr/>
            </p:nvSpPr>
            <p:spPr>
              <a:xfrm>
                <a:off x="1320104" y="4365070"/>
                <a:ext cx="467596" cy="467596"/>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156" name="Rectangle 155">
                <a:extLst>
                  <a:ext uri="{FF2B5EF4-FFF2-40B4-BE49-F238E27FC236}">
                    <a16:creationId xmlns:a16="http://schemas.microsoft.com/office/drawing/2014/main" id="{D231B883-2188-4C05-BBC6-8E5FA6A010C7}"/>
                  </a:ext>
                </a:extLst>
              </p:cNvPr>
              <p:cNvSpPr/>
              <p:nvPr/>
            </p:nvSpPr>
            <p:spPr>
              <a:xfrm>
                <a:off x="3659149"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57" name="Rectangle 156">
                <a:extLst>
                  <a:ext uri="{FF2B5EF4-FFF2-40B4-BE49-F238E27FC236}">
                    <a16:creationId xmlns:a16="http://schemas.microsoft.com/office/drawing/2014/main" id="{02FF8E88-E2CC-4BC9-B3D3-C212EB5C0909}"/>
                  </a:ext>
                </a:extLst>
              </p:cNvPr>
              <p:cNvSpPr/>
              <p:nvPr/>
            </p:nvSpPr>
            <p:spPr>
              <a:xfrm>
                <a:off x="4132954" y="4365070"/>
                <a:ext cx="467596" cy="467596"/>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rgbClr val="C00000"/>
                  </a:solidFill>
                  <a:latin typeface="Courier New" panose="02070309020205020404" pitchFamily="49" charset="0"/>
                  <a:cs typeface="Courier New" panose="02070309020205020404" pitchFamily="49" charset="0"/>
                </a:endParaRPr>
              </a:p>
            </p:txBody>
          </p:sp>
        </p:grpSp>
        <p:grpSp>
          <p:nvGrpSpPr>
            <p:cNvPr id="158" name="Group 157">
              <a:extLst>
                <a:ext uri="{FF2B5EF4-FFF2-40B4-BE49-F238E27FC236}">
                  <a16:creationId xmlns:a16="http://schemas.microsoft.com/office/drawing/2014/main" id="{A6B242A3-E420-4955-9B41-DDB7A5CD34C9}"/>
                </a:ext>
              </a:extLst>
            </p:cNvPr>
            <p:cNvGrpSpPr/>
            <p:nvPr/>
          </p:nvGrpSpPr>
          <p:grpSpPr>
            <a:xfrm>
              <a:off x="6947782" y="4918531"/>
              <a:ext cx="1816020" cy="258856"/>
              <a:chOff x="1320104" y="4365070"/>
              <a:chExt cx="3280446" cy="467596"/>
            </a:xfrm>
          </p:grpSpPr>
          <p:sp>
            <p:nvSpPr>
              <p:cNvPr id="159" name="Rectangle 158">
                <a:extLst>
                  <a:ext uri="{FF2B5EF4-FFF2-40B4-BE49-F238E27FC236}">
                    <a16:creationId xmlns:a16="http://schemas.microsoft.com/office/drawing/2014/main" id="{D7473E72-EC7C-4CF9-8BF9-B5CA5634AA4A}"/>
                  </a:ext>
                </a:extLst>
              </p:cNvPr>
              <p:cNvSpPr/>
              <p:nvPr/>
            </p:nvSpPr>
            <p:spPr>
              <a:xfrm>
                <a:off x="179050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60" name="Rectangle 159">
                <a:extLst>
                  <a:ext uri="{FF2B5EF4-FFF2-40B4-BE49-F238E27FC236}">
                    <a16:creationId xmlns:a16="http://schemas.microsoft.com/office/drawing/2014/main" id="{28E58A72-76E5-437C-93FA-9967A859725C}"/>
                  </a:ext>
                </a:extLst>
              </p:cNvPr>
              <p:cNvSpPr/>
              <p:nvPr/>
            </p:nvSpPr>
            <p:spPr>
              <a:xfrm>
                <a:off x="2258097"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61" name="Rectangle 160">
                <a:extLst>
                  <a:ext uri="{FF2B5EF4-FFF2-40B4-BE49-F238E27FC236}">
                    <a16:creationId xmlns:a16="http://schemas.microsoft.com/office/drawing/2014/main" id="{B583B80C-1E37-41A0-9917-C88FAF53D3C3}"/>
                  </a:ext>
                </a:extLst>
              </p:cNvPr>
              <p:cNvSpPr/>
              <p:nvPr/>
            </p:nvSpPr>
            <p:spPr>
              <a:xfrm>
                <a:off x="2724825"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62" name="Rectangle 161">
                <a:extLst>
                  <a:ext uri="{FF2B5EF4-FFF2-40B4-BE49-F238E27FC236}">
                    <a16:creationId xmlns:a16="http://schemas.microsoft.com/office/drawing/2014/main" id="{704896E0-6929-47F3-A6F5-A07DAF75F4E9}"/>
                  </a:ext>
                </a:extLst>
              </p:cNvPr>
              <p:cNvSpPr/>
              <p:nvPr/>
            </p:nvSpPr>
            <p:spPr>
              <a:xfrm>
                <a:off x="319242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63" name="Rectangle 162">
                <a:extLst>
                  <a:ext uri="{FF2B5EF4-FFF2-40B4-BE49-F238E27FC236}">
                    <a16:creationId xmlns:a16="http://schemas.microsoft.com/office/drawing/2014/main" id="{8A989482-BE2B-4B65-BD37-511DEB4074B8}"/>
                  </a:ext>
                </a:extLst>
              </p:cNvPr>
              <p:cNvSpPr/>
              <p:nvPr/>
            </p:nvSpPr>
            <p:spPr>
              <a:xfrm>
                <a:off x="1320104"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64" name="Rectangle 163">
                <a:extLst>
                  <a:ext uri="{FF2B5EF4-FFF2-40B4-BE49-F238E27FC236}">
                    <a16:creationId xmlns:a16="http://schemas.microsoft.com/office/drawing/2014/main" id="{B97295C1-3A78-4E02-B9E4-3661F7338EDF}"/>
                  </a:ext>
                </a:extLst>
              </p:cNvPr>
              <p:cNvSpPr/>
              <p:nvPr/>
            </p:nvSpPr>
            <p:spPr>
              <a:xfrm>
                <a:off x="4132954" y="4365070"/>
                <a:ext cx="467596" cy="467596"/>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165" name="Rectangle 164">
                <a:extLst>
                  <a:ext uri="{FF2B5EF4-FFF2-40B4-BE49-F238E27FC236}">
                    <a16:creationId xmlns:a16="http://schemas.microsoft.com/office/drawing/2014/main" id="{64E59F46-095B-4E7E-A6B8-9DDF4D690F58}"/>
                  </a:ext>
                </a:extLst>
              </p:cNvPr>
              <p:cNvSpPr/>
              <p:nvPr/>
            </p:nvSpPr>
            <p:spPr>
              <a:xfrm>
                <a:off x="3659149" y="4365070"/>
                <a:ext cx="467596" cy="467596"/>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rgbClr val="C00000"/>
                  </a:solidFill>
                  <a:latin typeface="Courier New" panose="02070309020205020404" pitchFamily="49" charset="0"/>
                  <a:cs typeface="Courier New" panose="02070309020205020404" pitchFamily="49" charset="0"/>
                </a:endParaRPr>
              </a:p>
            </p:txBody>
          </p:sp>
        </p:grpSp>
        <p:grpSp>
          <p:nvGrpSpPr>
            <p:cNvPr id="166" name="Group 165">
              <a:extLst>
                <a:ext uri="{FF2B5EF4-FFF2-40B4-BE49-F238E27FC236}">
                  <a16:creationId xmlns:a16="http://schemas.microsoft.com/office/drawing/2014/main" id="{4DF54E77-ED28-404E-91DB-552921A5D721}"/>
                </a:ext>
              </a:extLst>
            </p:cNvPr>
            <p:cNvGrpSpPr/>
            <p:nvPr/>
          </p:nvGrpSpPr>
          <p:grpSpPr>
            <a:xfrm>
              <a:off x="6947782" y="5436658"/>
              <a:ext cx="1816020" cy="258856"/>
              <a:chOff x="1320104" y="4365070"/>
              <a:chExt cx="3280446" cy="467596"/>
            </a:xfrm>
          </p:grpSpPr>
          <p:sp>
            <p:nvSpPr>
              <p:cNvPr id="167" name="Rectangle 166">
                <a:extLst>
                  <a:ext uri="{FF2B5EF4-FFF2-40B4-BE49-F238E27FC236}">
                    <a16:creationId xmlns:a16="http://schemas.microsoft.com/office/drawing/2014/main" id="{0E2356E1-368B-4B28-96DD-1536B655BEBA}"/>
                  </a:ext>
                </a:extLst>
              </p:cNvPr>
              <p:cNvSpPr/>
              <p:nvPr/>
            </p:nvSpPr>
            <p:spPr>
              <a:xfrm>
                <a:off x="179050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68" name="Rectangle 167">
                <a:extLst>
                  <a:ext uri="{FF2B5EF4-FFF2-40B4-BE49-F238E27FC236}">
                    <a16:creationId xmlns:a16="http://schemas.microsoft.com/office/drawing/2014/main" id="{A2C397B1-C051-49AD-852E-941E5E8054E2}"/>
                  </a:ext>
                </a:extLst>
              </p:cNvPr>
              <p:cNvSpPr/>
              <p:nvPr/>
            </p:nvSpPr>
            <p:spPr>
              <a:xfrm>
                <a:off x="2258097"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70" name="Rectangle 169">
                <a:extLst>
                  <a:ext uri="{FF2B5EF4-FFF2-40B4-BE49-F238E27FC236}">
                    <a16:creationId xmlns:a16="http://schemas.microsoft.com/office/drawing/2014/main" id="{B55E5EA6-A8F6-4670-939F-3342CA261628}"/>
                  </a:ext>
                </a:extLst>
              </p:cNvPr>
              <p:cNvSpPr/>
              <p:nvPr/>
            </p:nvSpPr>
            <p:spPr>
              <a:xfrm>
                <a:off x="2724825"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71" name="Rectangle 170">
                <a:extLst>
                  <a:ext uri="{FF2B5EF4-FFF2-40B4-BE49-F238E27FC236}">
                    <a16:creationId xmlns:a16="http://schemas.microsoft.com/office/drawing/2014/main" id="{3EC64496-85CA-48A8-8621-D1FB396EB025}"/>
                  </a:ext>
                </a:extLst>
              </p:cNvPr>
              <p:cNvSpPr/>
              <p:nvPr/>
            </p:nvSpPr>
            <p:spPr>
              <a:xfrm>
                <a:off x="319242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72" name="Rectangle 171">
                <a:extLst>
                  <a:ext uri="{FF2B5EF4-FFF2-40B4-BE49-F238E27FC236}">
                    <a16:creationId xmlns:a16="http://schemas.microsoft.com/office/drawing/2014/main" id="{E51817BC-39E4-4633-86CF-D02743226ECA}"/>
                  </a:ext>
                </a:extLst>
              </p:cNvPr>
              <p:cNvSpPr/>
              <p:nvPr/>
            </p:nvSpPr>
            <p:spPr>
              <a:xfrm>
                <a:off x="1320104" y="4365070"/>
                <a:ext cx="467596" cy="467596"/>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173" name="Rectangle 172">
                <a:extLst>
                  <a:ext uri="{FF2B5EF4-FFF2-40B4-BE49-F238E27FC236}">
                    <a16:creationId xmlns:a16="http://schemas.microsoft.com/office/drawing/2014/main" id="{6250C55B-0D0D-4D56-AF6E-F9CC17B10062}"/>
                  </a:ext>
                </a:extLst>
              </p:cNvPr>
              <p:cNvSpPr/>
              <p:nvPr/>
            </p:nvSpPr>
            <p:spPr>
              <a:xfrm>
                <a:off x="3659149" y="4365070"/>
                <a:ext cx="467596" cy="467596"/>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174" name="Rectangle 173">
                <a:extLst>
                  <a:ext uri="{FF2B5EF4-FFF2-40B4-BE49-F238E27FC236}">
                    <a16:creationId xmlns:a16="http://schemas.microsoft.com/office/drawing/2014/main" id="{E9A672C3-A096-40F2-812C-0F2406EB1D5D}"/>
                  </a:ext>
                </a:extLst>
              </p:cNvPr>
              <p:cNvSpPr/>
              <p:nvPr/>
            </p:nvSpPr>
            <p:spPr>
              <a:xfrm>
                <a:off x="4132954" y="4365070"/>
                <a:ext cx="467596" cy="467596"/>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rgbClr val="C00000"/>
                  </a:solidFill>
                  <a:latin typeface="Courier New" panose="02070309020205020404" pitchFamily="49" charset="0"/>
                  <a:cs typeface="Courier New" panose="02070309020205020404" pitchFamily="49" charset="0"/>
                </a:endParaRPr>
              </a:p>
            </p:txBody>
          </p:sp>
        </p:grpSp>
        <p:grpSp>
          <p:nvGrpSpPr>
            <p:cNvPr id="175" name="Group 174">
              <a:extLst>
                <a:ext uri="{FF2B5EF4-FFF2-40B4-BE49-F238E27FC236}">
                  <a16:creationId xmlns:a16="http://schemas.microsoft.com/office/drawing/2014/main" id="{64DFA31D-3603-4C36-A254-B32F012B8FA0}"/>
                </a:ext>
              </a:extLst>
            </p:cNvPr>
            <p:cNvGrpSpPr/>
            <p:nvPr/>
          </p:nvGrpSpPr>
          <p:grpSpPr>
            <a:xfrm>
              <a:off x="6947782" y="3833616"/>
              <a:ext cx="1816020" cy="258856"/>
              <a:chOff x="1320104" y="4365070"/>
              <a:chExt cx="3280446" cy="467596"/>
            </a:xfrm>
          </p:grpSpPr>
          <p:sp>
            <p:nvSpPr>
              <p:cNvPr id="176" name="Rectangle 175">
                <a:extLst>
                  <a:ext uri="{FF2B5EF4-FFF2-40B4-BE49-F238E27FC236}">
                    <a16:creationId xmlns:a16="http://schemas.microsoft.com/office/drawing/2014/main" id="{AABDF54C-9695-40A2-8D2C-17D8213F93CE}"/>
                  </a:ext>
                </a:extLst>
              </p:cNvPr>
              <p:cNvSpPr/>
              <p:nvPr/>
            </p:nvSpPr>
            <p:spPr>
              <a:xfrm>
                <a:off x="179050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77" name="Rectangle 176">
                <a:extLst>
                  <a:ext uri="{FF2B5EF4-FFF2-40B4-BE49-F238E27FC236}">
                    <a16:creationId xmlns:a16="http://schemas.microsoft.com/office/drawing/2014/main" id="{B78D3E75-18C0-4790-9272-D3A90AF9FAEC}"/>
                  </a:ext>
                </a:extLst>
              </p:cNvPr>
              <p:cNvSpPr/>
              <p:nvPr/>
            </p:nvSpPr>
            <p:spPr>
              <a:xfrm>
                <a:off x="2258097"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78" name="Rectangle 177">
                <a:extLst>
                  <a:ext uri="{FF2B5EF4-FFF2-40B4-BE49-F238E27FC236}">
                    <a16:creationId xmlns:a16="http://schemas.microsoft.com/office/drawing/2014/main" id="{C62EE07E-27B5-49C1-9884-A9E754566536}"/>
                  </a:ext>
                </a:extLst>
              </p:cNvPr>
              <p:cNvSpPr/>
              <p:nvPr/>
            </p:nvSpPr>
            <p:spPr>
              <a:xfrm>
                <a:off x="2724825"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79" name="Rectangle 178">
                <a:extLst>
                  <a:ext uri="{FF2B5EF4-FFF2-40B4-BE49-F238E27FC236}">
                    <a16:creationId xmlns:a16="http://schemas.microsoft.com/office/drawing/2014/main" id="{31F61B3E-6218-4966-8226-42E77E19F6B8}"/>
                  </a:ext>
                </a:extLst>
              </p:cNvPr>
              <p:cNvSpPr/>
              <p:nvPr/>
            </p:nvSpPr>
            <p:spPr>
              <a:xfrm>
                <a:off x="319242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80" name="Rectangle 179">
                <a:extLst>
                  <a:ext uri="{FF2B5EF4-FFF2-40B4-BE49-F238E27FC236}">
                    <a16:creationId xmlns:a16="http://schemas.microsoft.com/office/drawing/2014/main" id="{936EF85B-2033-4C68-801E-694CED71FC2C}"/>
                  </a:ext>
                </a:extLst>
              </p:cNvPr>
              <p:cNvSpPr/>
              <p:nvPr/>
            </p:nvSpPr>
            <p:spPr>
              <a:xfrm>
                <a:off x="1320104" y="4365070"/>
                <a:ext cx="467596" cy="467596"/>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182" name="Rectangle 181">
                <a:extLst>
                  <a:ext uri="{FF2B5EF4-FFF2-40B4-BE49-F238E27FC236}">
                    <a16:creationId xmlns:a16="http://schemas.microsoft.com/office/drawing/2014/main" id="{07C60BA4-CE8E-4D12-B730-0F8229260253}"/>
                  </a:ext>
                </a:extLst>
              </p:cNvPr>
              <p:cNvSpPr/>
              <p:nvPr/>
            </p:nvSpPr>
            <p:spPr>
              <a:xfrm>
                <a:off x="4132954"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81" name="Rectangle 180">
                <a:extLst>
                  <a:ext uri="{FF2B5EF4-FFF2-40B4-BE49-F238E27FC236}">
                    <a16:creationId xmlns:a16="http://schemas.microsoft.com/office/drawing/2014/main" id="{E7AC8DCF-0D0C-407E-A5C2-5ED71564BA49}"/>
                  </a:ext>
                </a:extLst>
              </p:cNvPr>
              <p:cNvSpPr/>
              <p:nvPr/>
            </p:nvSpPr>
            <p:spPr>
              <a:xfrm>
                <a:off x="3659149" y="4365070"/>
                <a:ext cx="467596" cy="467596"/>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rgbClr val="C00000"/>
                  </a:solidFill>
                  <a:latin typeface="Courier New" panose="02070309020205020404" pitchFamily="49" charset="0"/>
                  <a:cs typeface="Courier New" panose="02070309020205020404" pitchFamily="49" charset="0"/>
                </a:endParaRPr>
              </a:p>
            </p:txBody>
          </p:sp>
        </p:grpSp>
      </p:grpSp>
      <p:grpSp>
        <p:nvGrpSpPr>
          <p:cNvPr id="3" name="Group 2">
            <a:extLst>
              <a:ext uri="{FF2B5EF4-FFF2-40B4-BE49-F238E27FC236}">
                <a16:creationId xmlns:a16="http://schemas.microsoft.com/office/drawing/2014/main" id="{1E9F085B-23E6-4326-BC24-7190176903D0}"/>
              </a:ext>
            </a:extLst>
          </p:cNvPr>
          <p:cNvGrpSpPr/>
          <p:nvPr/>
        </p:nvGrpSpPr>
        <p:grpSpPr>
          <a:xfrm>
            <a:off x="268364" y="2181788"/>
            <a:ext cx="1384501" cy="3981069"/>
            <a:chOff x="268364" y="2181788"/>
            <a:chExt cx="1384501" cy="3981069"/>
          </a:xfrm>
        </p:grpSpPr>
        <p:sp>
          <p:nvSpPr>
            <p:cNvPr id="90" name="Right Brace 89">
              <a:extLst>
                <a:ext uri="{FF2B5EF4-FFF2-40B4-BE49-F238E27FC236}">
                  <a16:creationId xmlns:a16="http://schemas.microsoft.com/office/drawing/2014/main" id="{AF3739E7-CDF4-4918-8AFC-CEDD0B42F1C6}"/>
                </a:ext>
              </a:extLst>
            </p:cNvPr>
            <p:cNvSpPr/>
            <p:nvPr/>
          </p:nvSpPr>
          <p:spPr>
            <a:xfrm rot="10800000">
              <a:off x="1321143" y="3683035"/>
              <a:ext cx="331722" cy="2105253"/>
            </a:xfrm>
            <a:prstGeom prst="rightBrace">
              <a:avLst>
                <a:gd name="adj1" fmla="val 46618"/>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41F5908B-A383-40DA-8F2D-D59AFFF11C62}"/>
                    </a:ext>
                  </a:extLst>
                </p:cNvPr>
                <p:cNvSpPr/>
                <p:nvPr/>
              </p:nvSpPr>
              <p:spPr>
                <a:xfrm rot="16200000">
                  <a:off x="-823519" y="4255630"/>
                  <a:ext cx="2999110"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pPr>
                  <a14:m>
                    <m:oMath xmlns:m="http://schemas.openxmlformats.org/officeDocument/2006/math">
                      <m:sSup>
                        <m:sSupPr>
                          <m:ctrlPr>
                            <a:rPr lang="en-US" sz="3200" i="1" dirty="0" smtClean="0">
                              <a:solidFill>
                                <a:schemeClr val="tx1"/>
                              </a:solidFill>
                              <a:latin typeface="Cambria Math" panose="02040503050406030204" pitchFamily="18" charset="0"/>
                              <a:ea typeface="Verdana" panose="020B0604030504040204" pitchFamily="34" charset="0"/>
                              <a:cs typeface="Quire Sans" panose="020B0502040400020003" pitchFamily="34" charset="0"/>
                            </a:rPr>
                          </m:ctrlPr>
                        </m:sSupPr>
                        <m:e>
                          <m:r>
                            <a:rPr lang="en-US" sz="3200" i="1" dirty="0" smtClean="0">
                              <a:solidFill>
                                <a:schemeClr val="tx1"/>
                              </a:solidFill>
                              <a:latin typeface="Cambria Math" panose="02040503050406030204" pitchFamily="18" charset="0"/>
                              <a:ea typeface="Verdana" panose="020B0604030504040204" pitchFamily="34" charset="0"/>
                              <a:cs typeface="Quire Sans" panose="020B0502040400020003" pitchFamily="34" charset="0"/>
                            </a:rPr>
                            <m:t>2</m:t>
                          </m:r>
                        </m:e>
                        <m:sup>
                          <m:r>
                            <a:rPr lang="en-US" sz="3200" i="1" dirty="0" smtClean="0">
                              <a:solidFill>
                                <a:schemeClr val="tx1"/>
                              </a:solidFill>
                              <a:latin typeface="Cambria Math" panose="02040503050406030204" pitchFamily="18" charset="0"/>
                              <a:ea typeface="Verdana" panose="020B0604030504040204" pitchFamily="34" charset="0"/>
                              <a:cs typeface="Quire Sans" panose="020B0502040400020003" pitchFamily="34" charset="0"/>
                            </a:rPr>
                            <m:t>3</m:t>
                          </m:r>
                        </m:sup>
                      </m:sSup>
                    </m:oMath>
                  </a14:m>
                  <a:r>
                    <a:rPr lang="en-US" sz="3200" dirty="0">
                      <a:solidFill>
                        <a:schemeClr val="tx1"/>
                      </a:solidFill>
                      <a:latin typeface="Quire Sans" panose="020B0502040400020003" pitchFamily="34" charset="0"/>
                      <a:ea typeface="Verdana" panose="020B0604030504040204" pitchFamily="34" charset="0"/>
                      <a:cs typeface="Quire Sans" panose="020B0502040400020003" pitchFamily="34" charset="0"/>
                    </a:rPr>
                    <a:t> unique </a:t>
                  </a:r>
                </a:p>
                <a:p>
                  <a:pPr marL="0" lvl="1" algn="ctr" defTabSz="685766">
                    <a:lnSpc>
                      <a:spcPct val="90000"/>
                    </a:lnSpc>
                  </a:pPr>
                  <a:r>
                    <a:rPr lang="en-US" sz="3200" dirty="0">
                      <a:solidFill>
                        <a:schemeClr val="tx1"/>
                      </a:solidFill>
                      <a:latin typeface="Quire Sans" panose="020B0502040400020003" pitchFamily="34" charset="0"/>
                      <a:ea typeface="Verdana" panose="020B0604030504040204" pitchFamily="34" charset="0"/>
                      <a:cs typeface="Quire Sans" panose="020B0502040400020003" pitchFamily="34" charset="0"/>
                    </a:rPr>
                    <a:t>error patterns</a:t>
                  </a:r>
                </a:p>
              </p:txBody>
            </p:sp>
          </mc:Choice>
          <mc:Fallback xmlns="">
            <p:sp>
              <p:nvSpPr>
                <p:cNvPr id="91" name="Rectangle 90">
                  <a:extLst>
                    <a:ext uri="{FF2B5EF4-FFF2-40B4-BE49-F238E27FC236}">
                      <a16:creationId xmlns:a16="http://schemas.microsoft.com/office/drawing/2014/main" id="{41F5908B-A383-40DA-8F2D-D59AFFF11C62}"/>
                    </a:ext>
                  </a:extLst>
                </p:cNvPr>
                <p:cNvSpPr>
                  <a:spLocks noRot="1" noChangeAspect="1" noMove="1" noResize="1" noEditPoints="1" noAdjustHandles="1" noChangeArrowheads="1" noChangeShapeType="1" noTextEdit="1"/>
                </p:cNvSpPr>
                <p:nvPr/>
              </p:nvSpPr>
              <p:spPr>
                <a:xfrm rot="16200000">
                  <a:off x="-823519" y="4255630"/>
                  <a:ext cx="2999110" cy="815344"/>
                </a:xfrm>
                <a:prstGeom prst="rect">
                  <a:avLst/>
                </a:prstGeom>
                <a:blipFill>
                  <a:blip r:embed="rId12"/>
                  <a:stretch>
                    <a:fillRect l="-25373" r="-33582"/>
                  </a:stretch>
                </a:blipFill>
                <a:ln w="38100">
                  <a:noFill/>
                </a:ln>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FEFCE7F0-3317-4FD7-B679-7D9213BDF37B}"/>
                </a:ext>
              </a:extLst>
            </p:cNvPr>
            <p:cNvGrpSpPr/>
            <p:nvPr/>
          </p:nvGrpSpPr>
          <p:grpSpPr>
            <a:xfrm>
              <a:off x="662940" y="2181788"/>
              <a:ext cx="405745" cy="1123388"/>
              <a:chOff x="652224" y="2506071"/>
              <a:chExt cx="476489" cy="1013417"/>
            </a:xfrm>
          </p:grpSpPr>
          <p:cxnSp>
            <p:nvCxnSpPr>
              <p:cNvPr id="21" name="Straight Arrow Connector 20">
                <a:extLst>
                  <a:ext uri="{FF2B5EF4-FFF2-40B4-BE49-F238E27FC236}">
                    <a16:creationId xmlns:a16="http://schemas.microsoft.com/office/drawing/2014/main" id="{20673489-32A7-4CB6-BA18-32274ED5102C}"/>
                  </a:ext>
                </a:extLst>
              </p:cNvPr>
              <p:cNvCxnSpPr/>
              <p:nvPr/>
            </p:nvCxnSpPr>
            <p:spPr>
              <a:xfrm>
                <a:off x="676036" y="2506071"/>
                <a:ext cx="0" cy="101341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C2B3239E-430A-44CC-9DCA-0EC14B0B77C7}"/>
                  </a:ext>
                </a:extLst>
              </p:cNvPr>
              <p:cNvCxnSpPr>
                <a:cxnSpLocks/>
              </p:cNvCxnSpPr>
              <p:nvPr/>
            </p:nvCxnSpPr>
            <p:spPr>
              <a:xfrm flipH="1">
                <a:off x="652224" y="2527216"/>
                <a:ext cx="476489" cy="0"/>
              </a:xfrm>
              <a:prstGeom prst="straightConnector1">
                <a:avLst/>
              </a:prstGeom>
              <a:ln w="762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3770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Group 188">
            <a:extLst>
              <a:ext uri="{FF2B5EF4-FFF2-40B4-BE49-F238E27FC236}">
                <a16:creationId xmlns:a16="http://schemas.microsoft.com/office/drawing/2014/main" id="{B4601A0C-9E7A-44DF-8A1B-F6EE4997F56E}"/>
              </a:ext>
            </a:extLst>
          </p:cNvPr>
          <p:cNvGrpSpPr/>
          <p:nvPr/>
        </p:nvGrpSpPr>
        <p:grpSpPr>
          <a:xfrm>
            <a:off x="5128545" y="3617662"/>
            <a:ext cx="3842417" cy="2856161"/>
            <a:chOff x="3935351" y="3875666"/>
            <a:chExt cx="3550538" cy="2687481"/>
          </a:xfrm>
        </p:grpSpPr>
        <p:sp>
          <p:nvSpPr>
            <p:cNvPr id="190" name="Rectangle 189">
              <a:extLst>
                <a:ext uri="{FF2B5EF4-FFF2-40B4-BE49-F238E27FC236}">
                  <a16:creationId xmlns:a16="http://schemas.microsoft.com/office/drawing/2014/main" id="{F491DF53-1511-4F2B-B51E-0E8F9DD87FD3}"/>
                </a:ext>
              </a:extLst>
            </p:cNvPr>
            <p:cNvSpPr/>
            <p:nvPr/>
          </p:nvSpPr>
          <p:spPr>
            <a:xfrm>
              <a:off x="3935351" y="3875666"/>
              <a:ext cx="3550538" cy="2124550"/>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91" name="Rectangle 190">
              <a:extLst>
                <a:ext uri="{FF2B5EF4-FFF2-40B4-BE49-F238E27FC236}">
                  <a16:creationId xmlns:a16="http://schemas.microsoft.com/office/drawing/2014/main" id="{09FBC9FF-259B-4168-AE3A-368272E98D75}"/>
                </a:ext>
              </a:extLst>
            </p:cNvPr>
            <p:cNvSpPr/>
            <p:nvPr/>
          </p:nvSpPr>
          <p:spPr>
            <a:xfrm>
              <a:off x="3956983" y="6078500"/>
              <a:ext cx="3517512" cy="48464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3200" b="1" dirty="0">
                  <a:solidFill>
                    <a:srgbClr val="C00000"/>
                  </a:solidFill>
                  <a:latin typeface="Quire Sans" panose="020B0502040400020003" pitchFamily="34" charset="0"/>
                  <a:ea typeface="Verdana" panose="020B0604030504040204" pitchFamily="34" charset="0"/>
                  <a:cs typeface="Quire Sans" panose="020B0502040400020003" pitchFamily="34" charset="0"/>
                </a:rPr>
                <a:t>Uncorrectable</a:t>
              </a:r>
            </a:p>
          </p:txBody>
        </p:sp>
      </p:grpSp>
      <p:grpSp>
        <p:nvGrpSpPr>
          <p:cNvPr id="192" name="Group 191">
            <a:extLst>
              <a:ext uri="{FF2B5EF4-FFF2-40B4-BE49-F238E27FC236}">
                <a16:creationId xmlns:a16="http://schemas.microsoft.com/office/drawing/2014/main" id="{5269D445-5ABE-47DC-A673-95CFF36B483B}"/>
              </a:ext>
            </a:extLst>
          </p:cNvPr>
          <p:cNvGrpSpPr/>
          <p:nvPr/>
        </p:nvGrpSpPr>
        <p:grpSpPr>
          <a:xfrm>
            <a:off x="1863312" y="3624389"/>
            <a:ext cx="2995476" cy="2839543"/>
            <a:chOff x="1424316" y="3881860"/>
            <a:chExt cx="2363495" cy="2675618"/>
          </a:xfrm>
        </p:grpSpPr>
        <p:sp>
          <p:nvSpPr>
            <p:cNvPr id="193" name="Rectangle 192">
              <a:extLst>
                <a:ext uri="{FF2B5EF4-FFF2-40B4-BE49-F238E27FC236}">
                  <a16:creationId xmlns:a16="http://schemas.microsoft.com/office/drawing/2014/main" id="{F3B72B38-FA18-42E3-A460-7407C10DDD99}"/>
                </a:ext>
              </a:extLst>
            </p:cNvPr>
            <p:cNvSpPr/>
            <p:nvPr/>
          </p:nvSpPr>
          <p:spPr>
            <a:xfrm>
              <a:off x="1424316" y="3881860"/>
              <a:ext cx="2363495" cy="2121212"/>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94" name="Rectangle 193">
              <a:extLst>
                <a:ext uri="{FF2B5EF4-FFF2-40B4-BE49-F238E27FC236}">
                  <a16:creationId xmlns:a16="http://schemas.microsoft.com/office/drawing/2014/main" id="{CCF3F452-99B7-4DD1-8083-1A680032F469}"/>
                </a:ext>
              </a:extLst>
            </p:cNvPr>
            <p:cNvSpPr/>
            <p:nvPr/>
          </p:nvSpPr>
          <p:spPr>
            <a:xfrm>
              <a:off x="1424316" y="6090784"/>
              <a:ext cx="2351650" cy="466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3200" b="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rPr>
                <a:t>Correctable</a:t>
              </a:r>
            </a:p>
          </p:txBody>
        </p:sp>
      </p:grpSp>
      <p:sp>
        <p:nvSpPr>
          <p:cNvPr id="2" name="Title 1"/>
          <p:cNvSpPr>
            <a:spLocks noGrp="1"/>
          </p:cNvSpPr>
          <p:nvPr>
            <p:ph type="title"/>
          </p:nvPr>
        </p:nvSpPr>
        <p:spPr>
          <a:xfrm>
            <a:off x="155488" y="78848"/>
            <a:ext cx="8815517" cy="753812"/>
          </a:xfrm>
        </p:spPr>
        <p:txBody>
          <a:bodyPr>
            <a:normAutofit/>
          </a:bodyPr>
          <a:lstStyle/>
          <a:p>
            <a:r>
              <a:rPr lang="en-US" dirty="0"/>
              <a:t>Challenge 1: Combinatorial Explosion</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CA370EA8-C7BD-4A09-BDEC-5B364BCC244B}"/>
                  </a:ext>
                </a:extLst>
              </p:cNvPr>
              <p:cNvSpPr>
                <a:spLocks noGrp="1"/>
              </p:cNvSpPr>
              <p:nvPr>
                <p:ph idx="1"/>
              </p:nvPr>
            </p:nvSpPr>
            <p:spPr>
              <a:xfrm>
                <a:off x="155488" y="1021493"/>
                <a:ext cx="8815517" cy="673957"/>
              </a:xfrm>
            </p:spPr>
            <p:txBody>
              <a:bodyPr>
                <a:normAutofit/>
              </a:bodyPr>
              <a:lstStyle/>
              <a:p>
                <a:r>
                  <a:rPr lang="en-US" sz="3200" dirty="0"/>
                  <a:t>N at-risk bits can fail in </a:t>
                </a:r>
                <a14:m>
                  <m:oMath xmlns:m="http://schemas.openxmlformats.org/officeDocument/2006/math">
                    <m:sSup>
                      <m:sSupPr>
                        <m:ctrlPr>
                          <a:rPr lang="en-US" sz="3200" i="1" dirty="0" smtClean="0">
                            <a:solidFill>
                              <a:schemeClr val="tx1"/>
                            </a:solidFill>
                            <a:latin typeface="Cambria Math" panose="02040503050406030204" pitchFamily="18" charset="0"/>
                            <a:ea typeface="Verdana" panose="020B0604030504040204" pitchFamily="34" charset="0"/>
                            <a:cs typeface="Quire Sans" panose="020B0502040400020003" pitchFamily="34" charset="0"/>
                          </a:rPr>
                        </m:ctrlPr>
                      </m:sSupPr>
                      <m:e>
                        <m:r>
                          <a:rPr lang="en-US" sz="3200" b="0" i="1" dirty="0" smtClean="0">
                            <a:solidFill>
                              <a:schemeClr val="tx1"/>
                            </a:solidFill>
                            <a:latin typeface="Cambria Math" panose="02040503050406030204" pitchFamily="18" charset="0"/>
                            <a:ea typeface="Verdana" panose="020B0604030504040204" pitchFamily="34" charset="0"/>
                            <a:cs typeface="Quire Sans" panose="020B0502040400020003" pitchFamily="34" charset="0"/>
                          </a:rPr>
                          <m:t>2</m:t>
                        </m:r>
                      </m:e>
                      <m:sup>
                        <m:r>
                          <a:rPr lang="en-US" sz="3200" b="0" i="1" dirty="0" smtClean="0">
                            <a:solidFill>
                              <a:schemeClr val="tx1"/>
                            </a:solidFill>
                            <a:latin typeface="Cambria Math" panose="02040503050406030204" pitchFamily="18" charset="0"/>
                            <a:ea typeface="Verdana" panose="020B0604030504040204" pitchFamily="34" charset="0"/>
                            <a:cs typeface="Quire Sans" panose="020B0502040400020003" pitchFamily="34" charset="0"/>
                          </a:rPr>
                          <m:t>𝑁</m:t>
                        </m:r>
                      </m:sup>
                    </m:sSup>
                  </m:oMath>
                </a14:m>
                <a:r>
                  <a:rPr lang="en-US" sz="3200" dirty="0">
                    <a:solidFill>
                      <a:schemeClr val="tx1"/>
                    </a:solidFill>
                    <a:ea typeface="Verdana" panose="020B0604030504040204" pitchFamily="34" charset="0"/>
                    <a:cs typeface="Quire Sans" panose="020B0502040400020003" pitchFamily="34" charset="0"/>
                  </a:rPr>
                  <a:t> ways</a:t>
                </a:r>
                <a:endParaRPr lang="en-US" sz="3200" dirty="0"/>
              </a:p>
            </p:txBody>
          </p:sp>
        </mc:Choice>
        <mc:Fallback xmlns="">
          <p:sp>
            <p:nvSpPr>
              <p:cNvPr id="12" name="Content Placeholder 11">
                <a:extLst>
                  <a:ext uri="{FF2B5EF4-FFF2-40B4-BE49-F238E27FC236}">
                    <a16:creationId xmlns:a16="http://schemas.microsoft.com/office/drawing/2014/main" id="{CA370EA8-C7BD-4A09-BDEC-5B364BCC244B}"/>
                  </a:ext>
                </a:extLst>
              </p:cNvPr>
              <p:cNvSpPr>
                <a:spLocks noGrp="1" noRot="1" noChangeAspect="1" noMove="1" noResize="1" noEditPoints="1" noAdjustHandles="1" noChangeArrowheads="1" noChangeShapeType="1" noTextEdit="1"/>
              </p:cNvSpPr>
              <p:nvPr>
                <p:ph idx="1"/>
              </p:nvPr>
            </p:nvSpPr>
            <p:spPr>
              <a:xfrm>
                <a:off x="155488" y="1021493"/>
                <a:ext cx="8815517" cy="673957"/>
              </a:xfrm>
              <a:blipFill>
                <a:blip r:embed="rId3"/>
                <a:stretch>
                  <a:fillRect l="-1591" t="-19091" b="-909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19</a:t>
            </a:fld>
            <a:endParaRPr lang="en-US"/>
          </a:p>
        </p:txBody>
      </p:sp>
      <p:grpSp>
        <p:nvGrpSpPr>
          <p:cNvPr id="60" name="Group 59">
            <a:extLst>
              <a:ext uri="{FF2B5EF4-FFF2-40B4-BE49-F238E27FC236}">
                <a16:creationId xmlns:a16="http://schemas.microsoft.com/office/drawing/2014/main" id="{AE7FE591-2D7D-421D-A41C-7608FC625822}"/>
              </a:ext>
            </a:extLst>
          </p:cNvPr>
          <p:cNvGrpSpPr/>
          <p:nvPr/>
        </p:nvGrpSpPr>
        <p:grpSpPr>
          <a:xfrm>
            <a:off x="1083708" y="1837113"/>
            <a:ext cx="7874923" cy="1303900"/>
            <a:chOff x="1424317" y="1335805"/>
            <a:chExt cx="7874923" cy="1303900"/>
          </a:xfrm>
        </p:grpSpPr>
        <p:grpSp>
          <p:nvGrpSpPr>
            <p:cNvPr id="61" name="Group 60">
              <a:extLst>
                <a:ext uri="{FF2B5EF4-FFF2-40B4-BE49-F238E27FC236}">
                  <a16:creationId xmlns:a16="http://schemas.microsoft.com/office/drawing/2014/main" id="{4F9CC2C6-97C6-43E2-B54B-D1A8FB07697A}"/>
                </a:ext>
              </a:extLst>
            </p:cNvPr>
            <p:cNvGrpSpPr/>
            <p:nvPr/>
          </p:nvGrpSpPr>
          <p:grpSpPr>
            <a:xfrm>
              <a:off x="1424317" y="1420440"/>
              <a:ext cx="4828129" cy="689348"/>
              <a:chOff x="4515604" y="1591568"/>
              <a:chExt cx="4828129" cy="689348"/>
            </a:xfrm>
          </p:grpSpPr>
          <p:sp>
            <p:nvSpPr>
              <p:cNvPr id="74" name="Rectangle 73">
                <a:extLst>
                  <a:ext uri="{FF2B5EF4-FFF2-40B4-BE49-F238E27FC236}">
                    <a16:creationId xmlns:a16="http://schemas.microsoft.com/office/drawing/2014/main" id="{CB21E047-428A-4144-80BE-B6957A579345}"/>
                  </a:ext>
                </a:extLst>
              </p:cNvPr>
              <p:cNvSpPr/>
              <p:nvPr/>
            </p:nvSpPr>
            <p:spPr>
              <a:xfrm>
                <a:off x="520764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75" name="Rectangle 74">
                <a:extLst>
                  <a:ext uri="{FF2B5EF4-FFF2-40B4-BE49-F238E27FC236}">
                    <a16:creationId xmlns:a16="http://schemas.microsoft.com/office/drawing/2014/main" id="{CD497316-6ED9-4F24-A080-07C7AE409458}"/>
                  </a:ext>
                </a:extLst>
              </p:cNvPr>
              <p:cNvSpPr/>
              <p:nvPr/>
            </p:nvSpPr>
            <p:spPr>
              <a:xfrm>
                <a:off x="589699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76" name="Rectangle 75">
                <a:extLst>
                  <a:ext uri="{FF2B5EF4-FFF2-40B4-BE49-F238E27FC236}">
                    <a16:creationId xmlns:a16="http://schemas.microsoft.com/office/drawing/2014/main" id="{B1AE5D35-8EE4-4998-A488-14020B602EEE}"/>
                  </a:ext>
                </a:extLst>
              </p:cNvPr>
              <p:cNvSpPr/>
              <p:nvPr/>
            </p:nvSpPr>
            <p:spPr>
              <a:xfrm>
                <a:off x="6586341"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77" name="Rectangle 76">
                <a:extLst>
                  <a:ext uri="{FF2B5EF4-FFF2-40B4-BE49-F238E27FC236}">
                    <a16:creationId xmlns:a16="http://schemas.microsoft.com/office/drawing/2014/main" id="{6CC49494-614F-4B15-AF18-BBA11AEE96B1}"/>
                  </a:ext>
                </a:extLst>
              </p:cNvPr>
              <p:cNvSpPr/>
              <p:nvPr/>
            </p:nvSpPr>
            <p:spPr>
              <a:xfrm>
                <a:off x="7275689"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78" name="Rectangle 77">
                <a:extLst>
                  <a:ext uri="{FF2B5EF4-FFF2-40B4-BE49-F238E27FC236}">
                    <a16:creationId xmlns:a16="http://schemas.microsoft.com/office/drawing/2014/main" id="{D66FB59C-43E6-4B6C-A594-B67CA56DAA2B}"/>
                  </a:ext>
                </a:extLst>
              </p:cNvPr>
              <p:cNvSpPr/>
              <p:nvPr/>
            </p:nvSpPr>
            <p:spPr>
              <a:xfrm>
                <a:off x="4515604"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79" name="Rectangle 78">
                <a:extLst>
                  <a:ext uri="{FF2B5EF4-FFF2-40B4-BE49-F238E27FC236}">
                    <a16:creationId xmlns:a16="http://schemas.microsoft.com/office/drawing/2014/main" id="{24380C80-F010-43B7-9EAF-0AF597C21228}"/>
                  </a:ext>
                </a:extLst>
              </p:cNvPr>
              <p:cNvSpPr/>
              <p:nvPr/>
            </p:nvSpPr>
            <p:spPr>
              <a:xfrm>
                <a:off x="7965037"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80" name="Rectangle 79">
                <a:extLst>
                  <a:ext uri="{FF2B5EF4-FFF2-40B4-BE49-F238E27FC236}">
                    <a16:creationId xmlns:a16="http://schemas.microsoft.com/office/drawing/2014/main" id="{2689F5AB-B726-4332-8D08-BEF28F9FC010}"/>
                  </a:ext>
                </a:extLst>
              </p:cNvPr>
              <p:cNvSpPr/>
              <p:nvPr/>
            </p:nvSpPr>
            <p:spPr>
              <a:xfrm>
                <a:off x="8654385"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grpSp>
        <p:sp>
          <p:nvSpPr>
            <p:cNvPr id="62" name="Rectangle 61">
              <a:extLst>
                <a:ext uri="{FF2B5EF4-FFF2-40B4-BE49-F238E27FC236}">
                  <a16:creationId xmlns:a16="http://schemas.microsoft.com/office/drawing/2014/main" id="{FE93431D-6138-48BF-A1B1-EA6DB31429BF}"/>
                </a:ext>
              </a:extLst>
            </p:cNvPr>
            <p:cNvSpPr/>
            <p:nvPr/>
          </p:nvSpPr>
          <p:spPr>
            <a:xfrm>
              <a:off x="7037769" y="1423307"/>
              <a:ext cx="474993" cy="474993"/>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68" name="Rectangle 67">
              <a:extLst>
                <a:ext uri="{FF2B5EF4-FFF2-40B4-BE49-F238E27FC236}">
                  <a16:creationId xmlns:a16="http://schemas.microsoft.com/office/drawing/2014/main" id="{3BC31211-63DC-4A93-B508-B96F7FE2E2DE}"/>
                </a:ext>
              </a:extLst>
            </p:cNvPr>
            <p:cNvSpPr/>
            <p:nvPr/>
          </p:nvSpPr>
          <p:spPr>
            <a:xfrm>
              <a:off x="7640529" y="1335805"/>
              <a:ext cx="1658711" cy="6893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400" i="1" dirty="0">
                  <a:solidFill>
                    <a:prstClr val="black"/>
                  </a:solidFill>
                  <a:latin typeface="Quire Sans" panose="020B0502040400020003" pitchFamily="34" charset="0"/>
                  <a:ea typeface="Verdana" panose="020B0604030504040204" pitchFamily="34" charset="0"/>
                  <a:cs typeface="Quire Sans" panose="020B0502040400020003" pitchFamily="34" charset="0"/>
                </a:rPr>
                <a:t>At-Risk Bit</a:t>
              </a:r>
              <a:endParaRPr lang="en-US" sz="24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69" name="Rectangle 68">
              <a:extLst>
                <a:ext uri="{FF2B5EF4-FFF2-40B4-BE49-F238E27FC236}">
                  <a16:creationId xmlns:a16="http://schemas.microsoft.com/office/drawing/2014/main" id="{F6888BF2-8495-4314-9E2D-BA5782333179}"/>
                </a:ext>
              </a:extLst>
            </p:cNvPr>
            <p:cNvSpPr/>
            <p:nvPr/>
          </p:nvSpPr>
          <p:spPr>
            <a:xfrm>
              <a:off x="7037769" y="2037859"/>
              <a:ext cx="474993" cy="474993"/>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70" name="Rectangle 69">
              <a:extLst>
                <a:ext uri="{FF2B5EF4-FFF2-40B4-BE49-F238E27FC236}">
                  <a16:creationId xmlns:a16="http://schemas.microsoft.com/office/drawing/2014/main" id="{024C15B7-27D9-4480-822F-80340F8501F7}"/>
                </a:ext>
              </a:extLst>
            </p:cNvPr>
            <p:cNvSpPr/>
            <p:nvPr/>
          </p:nvSpPr>
          <p:spPr>
            <a:xfrm>
              <a:off x="7640529" y="1950357"/>
              <a:ext cx="1658711" cy="6893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400" i="1" dirty="0">
                  <a:solidFill>
                    <a:prstClr val="black"/>
                  </a:solidFill>
                  <a:latin typeface="Quire Sans" panose="020B0502040400020003" pitchFamily="34" charset="0"/>
                  <a:ea typeface="Verdana" panose="020B0604030504040204" pitchFamily="34" charset="0"/>
                  <a:cs typeface="Quire Sans" panose="020B0502040400020003" pitchFamily="34" charset="0"/>
                </a:rPr>
                <a:t>Normal Bit</a:t>
              </a:r>
              <a:endParaRPr lang="en-US" sz="24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71" name="Oval 70">
              <a:extLst>
                <a:ext uri="{FF2B5EF4-FFF2-40B4-BE49-F238E27FC236}">
                  <a16:creationId xmlns:a16="http://schemas.microsoft.com/office/drawing/2014/main" id="{F0D30844-D84B-429C-8225-5F3D2BF4E696}"/>
                </a:ext>
              </a:extLst>
            </p:cNvPr>
            <p:cNvSpPr/>
            <p:nvPr/>
          </p:nvSpPr>
          <p:spPr>
            <a:xfrm>
              <a:off x="1622153" y="2176916"/>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0</a:t>
              </a:r>
            </a:p>
          </p:txBody>
        </p:sp>
        <p:sp>
          <p:nvSpPr>
            <p:cNvPr id="72" name="Oval 71">
              <a:extLst>
                <a:ext uri="{FF2B5EF4-FFF2-40B4-BE49-F238E27FC236}">
                  <a16:creationId xmlns:a16="http://schemas.microsoft.com/office/drawing/2014/main" id="{E5F762FA-38B3-4DAF-BC29-10A3CFAA8701}"/>
                </a:ext>
              </a:extLst>
            </p:cNvPr>
            <p:cNvSpPr/>
            <p:nvPr/>
          </p:nvSpPr>
          <p:spPr>
            <a:xfrm>
              <a:off x="5738439" y="2176916"/>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2</a:t>
              </a:r>
            </a:p>
          </p:txBody>
        </p:sp>
        <p:sp>
          <p:nvSpPr>
            <p:cNvPr id="73" name="Oval 72">
              <a:extLst>
                <a:ext uri="{FF2B5EF4-FFF2-40B4-BE49-F238E27FC236}">
                  <a16:creationId xmlns:a16="http://schemas.microsoft.com/office/drawing/2014/main" id="{5ED6048B-2418-4837-94D2-28C9DF8A0C62}"/>
                </a:ext>
              </a:extLst>
            </p:cNvPr>
            <p:cNvSpPr/>
            <p:nvPr/>
          </p:nvSpPr>
          <p:spPr>
            <a:xfrm>
              <a:off x="5046019" y="2176916"/>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1</a:t>
              </a:r>
            </a:p>
          </p:txBody>
        </p:sp>
      </p:grpSp>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2B91406D-EA23-4BA6-94A0-658D906D4D1C}"/>
                  </a:ext>
                </a:extLst>
              </p:cNvPr>
              <p:cNvSpPr/>
              <p:nvPr/>
            </p:nvSpPr>
            <p:spPr>
              <a:xfrm>
                <a:off x="1985865" y="3660858"/>
                <a:ext cx="676296" cy="56062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82" name="Rectangle 81">
                <a:extLst>
                  <a:ext uri="{FF2B5EF4-FFF2-40B4-BE49-F238E27FC236}">
                    <a16:creationId xmlns:a16="http://schemas.microsoft.com/office/drawing/2014/main" id="{2B91406D-EA23-4BA6-94A0-658D906D4D1C}"/>
                  </a:ext>
                </a:extLst>
              </p:cNvPr>
              <p:cNvSpPr>
                <a:spLocks noRot="1" noChangeAspect="1" noMove="1" noResize="1" noEditPoints="1" noAdjustHandles="1" noChangeArrowheads="1" noChangeShapeType="1" noTextEdit="1"/>
              </p:cNvSpPr>
              <p:nvPr/>
            </p:nvSpPr>
            <p:spPr>
              <a:xfrm>
                <a:off x="1985865" y="3660858"/>
                <a:ext cx="676296" cy="560626"/>
              </a:xfrm>
              <a:prstGeom prst="rect">
                <a:avLst/>
              </a:prstGeom>
              <a:blipFill>
                <a:blip r:embed="rId4"/>
                <a:stretch>
                  <a:fillRect/>
                </a:stretch>
              </a:blipFill>
              <a:ln w="38100">
                <a:noFill/>
              </a:ln>
            </p:spPr>
            <p:txBody>
              <a:bodyPr/>
              <a:lstStyle/>
              <a:p>
                <a:r>
                  <a:rPr lang="en-US">
                    <a:noFill/>
                  </a:rPr>
                  <a:t> </a:t>
                </a:r>
              </a:p>
            </p:txBody>
          </p:sp>
        </mc:Fallback>
      </mc:AlternateContent>
      <p:grpSp>
        <p:nvGrpSpPr>
          <p:cNvPr id="83" name="Group 82">
            <a:extLst>
              <a:ext uri="{FF2B5EF4-FFF2-40B4-BE49-F238E27FC236}">
                <a16:creationId xmlns:a16="http://schemas.microsoft.com/office/drawing/2014/main" id="{C008CF99-6704-406D-BB8C-3F974AA77F0A}"/>
              </a:ext>
            </a:extLst>
          </p:cNvPr>
          <p:cNvGrpSpPr/>
          <p:nvPr/>
        </p:nvGrpSpPr>
        <p:grpSpPr>
          <a:xfrm>
            <a:off x="1849239" y="4230915"/>
            <a:ext cx="962284" cy="530982"/>
            <a:chOff x="-779248" y="3034364"/>
            <a:chExt cx="962284" cy="530982"/>
          </a:xfrm>
        </p:grpSpPr>
        <mc:AlternateContent xmlns:mc="http://schemas.openxmlformats.org/markup-compatibility/2006" xmlns:a14="http://schemas.microsoft.com/office/drawing/2010/main">
          <mc:Choice Requires="a14">
            <p:sp>
              <p:nvSpPr>
                <p:cNvPr id="109" name="Rectangle 108">
                  <a:extLst>
                    <a:ext uri="{FF2B5EF4-FFF2-40B4-BE49-F238E27FC236}">
                      <a16:creationId xmlns:a16="http://schemas.microsoft.com/office/drawing/2014/main" id="{B9E1A9C1-A118-4B58-88DC-FD35F4A8B352}"/>
                    </a:ext>
                  </a:extLst>
                </p:cNvPr>
                <p:cNvSpPr/>
                <p:nvPr/>
              </p:nvSpPr>
              <p:spPr>
                <a:xfrm>
                  <a:off x="-779248" y="3034364"/>
                  <a:ext cx="962284"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109" name="Rectangle 108">
                  <a:extLst>
                    <a:ext uri="{FF2B5EF4-FFF2-40B4-BE49-F238E27FC236}">
                      <a16:creationId xmlns:a16="http://schemas.microsoft.com/office/drawing/2014/main" id="{B9E1A9C1-A118-4B58-88DC-FD35F4A8B352}"/>
                    </a:ext>
                  </a:extLst>
                </p:cNvPr>
                <p:cNvSpPr>
                  <a:spLocks noRot="1" noChangeAspect="1" noMove="1" noResize="1" noEditPoints="1" noAdjustHandles="1" noChangeArrowheads="1" noChangeShapeType="1" noTextEdit="1"/>
                </p:cNvSpPr>
                <p:nvPr/>
              </p:nvSpPr>
              <p:spPr>
                <a:xfrm>
                  <a:off x="-779248" y="3034364"/>
                  <a:ext cx="962284" cy="530982"/>
                </a:xfrm>
                <a:prstGeom prst="rect">
                  <a:avLst/>
                </a:prstGeom>
                <a:blipFill>
                  <a:blip r:embed="rId5"/>
                  <a:stretch>
                    <a:fillRect/>
                  </a:stretch>
                </a:blipFill>
                <a:ln w="38100">
                  <a:noFill/>
                </a:ln>
              </p:spPr>
              <p:txBody>
                <a:bodyPr/>
                <a:lstStyle/>
                <a:p>
                  <a:r>
                    <a:rPr lang="en-US">
                      <a:noFill/>
                    </a:rPr>
                    <a:t> </a:t>
                  </a:r>
                </a:p>
              </p:txBody>
            </p:sp>
          </mc:Fallback>
        </mc:AlternateContent>
        <p:sp>
          <p:nvSpPr>
            <p:cNvPr id="110" name="Oval 109">
              <a:extLst>
                <a:ext uri="{FF2B5EF4-FFF2-40B4-BE49-F238E27FC236}">
                  <a16:creationId xmlns:a16="http://schemas.microsoft.com/office/drawing/2014/main" id="{18A03D77-B151-4061-9367-4886BD2748AC}"/>
                </a:ext>
              </a:extLst>
            </p:cNvPr>
            <p:cNvSpPr/>
            <p:nvPr/>
          </p:nvSpPr>
          <p:spPr>
            <a:xfrm>
              <a:off x="-473706" y="316172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0</a:t>
              </a:r>
            </a:p>
          </p:txBody>
        </p:sp>
      </p:grpSp>
      <p:grpSp>
        <p:nvGrpSpPr>
          <p:cNvPr id="84" name="Group 83">
            <a:extLst>
              <a:ext uri="{FF2B5EF4-FFF2-40B4-BE49-F238E27FC236}">
                <a16:creationId xmlns:a16="http://schemas.microsoft.com/office/drawing/2014/main" id="{B0F0B4D9-19EF-456D-BEC3-42BAF2973A7B}"/>
              </a:ext>
            </a:extLst>
          </p:cNvPr>
          <p:cNvGrpSpPr/>
          <p:nvPr/>
        </p:nvGrpSpPr>
        <p:grpSpPr>
          <a:xfrm>
            <a:off x="1856436" y="4745000"/>
            <a:ext cx="962284" cy="530982"/>
            <a:chOff x="-779248" y="3034364"/>
            <a:chExt cx="962284" cy="530982"/>
          </a:xfrm>
        </p:grpSpPr>
        <mc:AlternateContent xmlns:mc="http://schemas.openxmlformats.org/markup-compatibility/2006" xmlns:a14="http://schemas.microsoft.com/office/drawing/2010/main">
          <mc:Choice Requires="a14">
            <p:sp>
              <p:nvSpPr>
                <p:cNvPr id="107" name="Rectangle 106">
                  <a:extLst>
                    <a:ext uri="{FF2B5EF4-FFF2-40B4-BE49-F238E27FC236}">
                      <a16:creationId xmlns:a16="http://schemas.microsoft.com/office/drawing/2014/main" id="{DAD9F95E-29DF-4570-A372-3DE7498679AB}"/>
                    </a:ext>
                  </a:extLst>
                </p:cNvPr>
                <p:cNvSpPr/>
                <p:nvPr/>
              </p:nvSpPr>
              <p:spPr>
                <a:xfrm>
                  <a:off x="-779248" y="3034364"/>
                  <a:ext cx="962284"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107" name="Rectangle 106">
                  <a:extLst>
                    <a:ext uri="{FF2B5EF4-FFF2-40B4-BE49-F238E27FC236}">
                      <a16:creationId xmlns:a16="http://schemas.microsoft.com/office/drawing/2014/main" id="{DAD9F95E-29DF-4570-A372-3DE7498679AB}"/>
                    </a:ext>
                  </a:extLst>
                </p:cNvPr>
                <p:cNvSpPr>
                  <a:spLocks noRot="1" noChangeAspect="1" noMove="1" noResize="1" noEditPoints="1" noAdjustHandles="1" noChangeArrowheads="1" noChangeShapeType="1" noTextEdit="1"/>
                </p:cNvSpPr>
                <p:nvPr/>
              </p:nvSpPr>
              <p:spPr>
                <a:xfrm>
                  <a:off x="-779248" y="3034364"/>
                  <a:ext cx="962284" cy="530982"/>
                </a:xfrm>
                <a:prstGeom prst="rect">
                  <a:avLst/>
                </a:prstGeom>
                <a:blipFill>
                  <a:blip r:embed="rId6"/>
                  <a:stretch>
                    <a:fillRect/>
                  </a:stretch>
                </a:blipFill>
                <a:ln w="38100">
                  <a:noFill/>
                </a:ln>
              </p:spPr>
              <p:txBody>
                <a:bodyPr/>
                <a:lstStyle/>
                <a:p>
                  <a:r>
                    <a:rPr lang="en-US">
                      <a:noFill/>
                    </a:rPr>
                    <a:t> </a:t>
                  </a:r>
                </a:p>
              </p:txBody>
            </p:sp>
          </mc:Fallback>
        </mc:AlternateContent>
        <p:sp>
          <p:nvSpPr>
            <p:cNvPr id="108" name="Oval 107">
              <a:extLst>
                <a:ext uri="{FF2B5EF4-FFF2-40B4-BE49-F238E27FC236}">
                  <a16:creationId xmlns:a16="http://schemas.microsoft.com/office/drawing/2014/main" id="{29B20088-71D0-4E7C-8140-8B3A125A2FDB}"/>
                </a:ext>
              </a:extLst>
            </p:cNvPr>
            <p:cNvSpPr/>
            <p:nvPr/>
          </p:nvSpPr>
          <p:spPr>
            <a:xfrm>
              <a:off x="-473706" y="316172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1</a:t>
              </a:r>
            </a:p>
          </p:txBody>
        </p:sp>
      </p:grpSp>
      <p:grpSp>
        <p:nvGrpSpPr>
          <p:cNvPr id="85" name="Group 84">
            <a:extLst>
              <a:ext uri="{FF2B5EF4-FFF2-40B4-BE49-F238E27FC236}">
                <a16:creationId xmlns:a16="http://schemas.microsoft.com/office/drawing/2014/main" id="{7D5CF96A-F3E3-46DC-91A3-CCA2E1D9419B}"/>
              </a:ext>
            </a:extLst>
          </p:cNvPr>
          <p:cNvGrpSpPr/>
          <p:nvPr/>
        </p:nvGrpSpPr>
        <p:grpSpPr>
          <a:xfrm>
            <a:off x="1845946" y="5259085"/>
            <a:ext cx="962284" cy="530982"/>
            <a:chOff x="-779248" y="3034364"/>
            <a:chExt cx="962284" cy="530982"/>
          </a:xfrm>
        </p:grpSpPr>
        <mc:AlternateContent xmlns:mc="http://schemas.openxmlformats.org/markup-compatibility/2006" xmlns:a14="http://schemas.microsoft.com/office/drawing/2010/main">
          <mc:Choice Requires="a14">
            <p:sp>
              <p:nvSpPr>
                <p:cNvPr id="105" name="Rectangle 104">
                  <a:extLst>
                    <a:ext uri="{FF2B5EF4-FFF2-40B4-BE49-F238E27FC236}">
                      <a16:creationId xmlns:a16="http://schemas.microsoft.com/office/drawing/2014/main" id="{5C7523D8-3E67-4418-8C2D-B4D7C35565BC}"/>
                    </a:ext>
                  </a:extLst>
                </p:cNvPr>
                <p:cNvSpPr/>
                <p:nvPr/>
              </p:nvSpPr>
              <p:spPr>
                <a:xfrm>
                  <a:off x="-779248" y="3034364"/>
                  <a:ext cx="962284"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105" name="Rectangle 104">
                  <a:extLst>
                    <a:ext uri="{FF2B5EF4-FFF2-40B4-BE49-F238E27FC236}">
                      <a16:creationId xmlns:a16="http://schemas.microsoft.com/office/drawing/2014/main" id="{5C7523D8-3E67-4418-8C2D-B4D7C35565BC}"/>
                    </a:ext>
                  </a:extLst>
                </p:cNvPr>
                <p:cNvSpPr>
                  <a:spLocks noRot="1" noChangeAspect="1" noMove="1" noResize="1" noEditPoints="1" noAdjustHandles="1" noChangeArrowheads="1" noChangeShapeType="1" noTextEdit="1"/>
                </p:cNvSpPr>
                <p:nvPr/>
              </p:nvSpPr>
              <p:spPr>
                <a:xfrm>
                  <a:off x="-779248" y="3034364"/>
                  <a:ext cx="962284" cy="530982"/>
                </a:xfrm>
                <a:prstGeom prst="rect">
                  <a:avLst/>
                </a:prstGeom>
                <a:blipFill>
                  <a:blip r:embed="rId7"/>
                  <a:stretch>
                    <a:fillRect/>
                  </a:stretch>
                </a:blipFill>
                <a:ln w="38100">
                  <a:noFill/>
                </a:ln>
              </p:spPr>
              <p:txBody>
                <a:bodyPr/>
                <a:lstStyle/>
                <a:p>
                  <a:r>
                    <a:rPr lang="en-US">
                      <a:noFill/>
                    </a:rPr>
                    <a:t> </a:t>
                  </a:r>
                </a:p>
              </p:txBody>
            </p:sp>
          </mc:Fallback>
        </mc:AlternateContent>
        <p:sp>
          <p:nvSpPr>
            <p:cNvPr id="106" name="Oval 105">
              <a:extLst>
                <a:ext uri="{FF2B5EF4-FFF2-40B4-BE49-F238E27FC236}">
                  <a16:creationId xmlns:a16="http://schemas.microsoft.com/office/drawing/2014/main" id="{A0F8B40E-257D-4EF5-97F6-9EACC38492E9}"/>
                </a:ext>
              </a:extLst>
            </p:cNvPr>
            <p:cNvSpPr/>
            <p:nvPr/>
          </p:nvSpPr>
          <p:spPr>
            <a:xfrm>
              <a:off x="-473706" y="316172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2</a:t>
              </a:r>
            </a:p>
          </p:txBody>
        </p:sp>
      </p:grpSp>
      <p:grpSp>
        <p:nvGrpSpPr>
          <p:cNvPr id="86" name="Group 85">
            <a:extLst>
              <a:ext uri="{FF2B5EF4-FFF2-40B4-BE49-F238E27FC236}">
                <a16:creationId xmlns:a16="http://schemas.microsoft.com/office/drawing/2014/main" id="{EFF3B500-86E5-46A3-993F-93844ED8D135}"/>
              </a:ext>
            </a:extLst>
          </p:cNvPr>
          <p:cNvGrpSpPr/>
          <p:nvPr/>
        </p:nvGrpSpPr>
        <p:grpSpPr>
          <a:xfrm>
            <a:off x="5353370" y="3683036"/>
            <a:ext cx="1338566" cy="530982"/>
            <a:chOff x="1858368" y="3147523"/>
            <a:chExt cx="1338566" cy="530982"/>
          </a:xfrm>
        </p:grpSpPr>
        <mc:AlternateContent xmlns:mc="http://schemas.openxmlformats.org/markup-compatibility/2006" xmlns:a14="http://schemas.microsoft.com/office/drawing/2010/main">
          <mc:Choice Requires="a14">
            <p:sp>
              <p:nvSpPr>
                <p:cNvPr id="102" name="Rectangle 101">
                  <a:extLst>
                    <a:ext uri="{FF2B5EF4-FFF2-40B4-BE49-F238E27FC236}">
                      <a16:creationId xmlns:a16="http://schemas.microsoft.com/office/drawing/2014/main" id="{2A1ADBF1-F62B-4442-8E5C-0FC0FA9C000D}"/>
                    </a:ext>
                  </a:extLst>
                </p:cNvPr>
                <p:cNvSpPr/>
                <p:nvPr/>
              </p:nvSpPr>
              <p:spPr>
                <a:xfrm>
                  <a:off x="1858368" y="3147523"/>
                  <a:ext cx="1338566"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214" name="Rectangle 213">
                  <a:extLst>
                    <a:ext uri="{FF2B5EF4-FFF2-40B4-BE49-F238E27FC236}">
                      <a16:creationId xmlns:a16="http://schemas.microsoft.com/office/drawing/2014/main" id="{DF1FE3E3-4264-4B1E-A172-73E2E6C9BA5C}"/>
                    </a:ext>
                  </a:extLst>
                </p:cNvPr>
                <p:cNvSpPr>
                  <a:spLocks noRot="1" noChangeAspect="1" noMove="1" noResize="1" noEditPoints="1" noAdjustHandles="1" noChangeArrowheads="1" noChangeShapeType="1" noTextEdit="1"/>
                </p:cNvSpPr>
                <p:nvPr/>
              </p:nvSpPr>
              <p:spPr>
                <a:xfrm>
                  <a:off x="1858368" y="3147523"/>
                  <a:ext cx="1338566" cy="530982"/>
                </a:xfrm>
                <a:prstGeom prst="rect">
                  <a:avLst/>
                </a:prstGeom>
                <a:blipFill>
                  <a:blip r:embed="rId8"/>
                  <a:stretch>
                    <a:fillRect/>
                  </a:stretch>
                </a:blipFill>
                <a:ln w="38100">
                  <a:noFill/>
                </a:ln>
              </p:spPr>
              <p:txBody>
                <a:bodyPr/>
                <a:lstStyle/>
                <a:p>
                  <a:r>
                    <a:rPr lang="en-US">
                      <a:noFill/>
                    </a:rPr>
                    <a:t> </a:t>
                  </a:r>
                </a:p>
              </p:txBody>
            </p:sp>
          </mc:Fallback>
        </mc:AlternateContent>
        <p:sp>
          <p:nvSpPr>
            <p:cNvPr id="103" name="Oval 102">
              <a:extLst>
                <a:ext uri="{FF2B5EF4-FFF2-40B4-BE49-F238E27FC236}">
                  <a16:creationId xmlns:a16="http://schemas.microsoft.com/office/drawing/2014/main" id="{849B3862-5765-4A4E-BF17-0B281DAFC8D9}"/>
                </a:ext>
              </a:extLst>
            </p:cNvPr>
            <p:cNvSpPr/>
            <p:nvPr/>
          </p:nvSpPr>
          <p:spPr>
            <a:xfrm>
              <a:off x="2110880"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0</a:t>
              </a:r>
            </a:p>
          </p:txBody>
        </p:sp>
        <p:sp>
          <p:nvSpPr>
            <p:cNvPr id="104" name="Oval 103">
              <a:extLst>
                <a:ext uri="{FF2B5EF4-FFF2-40B4-BE49-F238E27FC236}">
                  <a16:creationId xmlns:a16="http://schemas.microsoft.com/office/drawing/2014/main" id="{D1FCDFD1-98DC-4B03-B753-FB045DED6192}"/>
                </a:ext>
              </a:extLst>
            </p:cNvPr>
            <p:cNvSpPr/>
            <p:nvPr/>
          </p:nvSpPr>
          <p:spPr>
            <a:xfrm>
              <a:off x="2566476"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1</a:t>
              </a:r>
            </a:p>
          </p:txBody>
        </p:sp>
      </p:grpSp>
      <p:grpSp>
        <p:nvGrpSpPr>
          <p:cNvPr id="87" name="Group 86">
            <a:extLst>
              <a:ext uri="{FF2B5EF4-FFF2-40B4-BE49-F238E27FC236}">
                <a16:creationId xmlns:a16="http://schemas.microsoft.com/office/drawing/2014/main" id="{5F433CA2-4B34-489A-8D97-867391B6C4BC}"/>
              </a:ext>
            </a:extLst>
          </p:cNvPr>
          <p:cNvGrpSpPr/>
          <p:nvPr/>
        </p:nvGrpSpPr>
        <p:grpSpPr>
          <a:xfrm>
            <a:off x="5375172" y="4214018"/>
            <a:ext cx="1316764" cy="530982"/>
            <a:chOff x="1869269" y="3147523"/>
            <a:chExt cx="1316764" cy="530982"/>
          </a:xfrm>
        </p:grpSpPr>
        <mc:AlternateContent xmlns:mc="http://schemas.openxmlformats.org/markup-compatibility/2006" xmlns:a14="http://schemas.microsoft.com/office/drawing/2010/main">
          <mc:Choice Requires="a14">
            <p:sp>
              <p:nvSpPr>
                <p:cNvPr id="99" name="Rectangle 98">
                  <a:extLst>
                    <a:ext uri="{FF2B5EF4-FFF2-40B4-BE49-F238E27FC236}">
                      <a16:creationId xmlns:a16="http://schemas.microsoft.com/office/drawing/2014/main" id="{DB4D7C3E-92BE-4745-AFCC-28A045ADA9D6}"/>
                    </a:ext>
                  </a:extLst>
                </p:cNvPr>
                <p:cNvSpPr/>
                <p:nvPr/>
              </p:nvSpPr>
              <p:spPr>
                <a:xfrm>
                  <a:off x="1869269" y="3147523"/>
                  <a:ext cx="1316764"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218" name="Rectangle 217">
                  <a:extLst>
                    <a:ext uri="{FF2B5EF4-FFF2-40B4-BE49-F238E27FC236}">
                      <a16:creationId xmlns:a16="http://schemas.microsoft.com/office/drawing/2014/main" id="{E7564D55-0588-4771-9E87-772E7D8334DC}"/>
                    </a:ext>
                  </a:extLst>
                </p:cNvPr>
                <p:cNvSpPr>
                  <a:spLocks noRot="1" noChangeAspect="1" noMove="1" noResize="1" noEditPoints="1" noAdjustHandles="1" noChangeArrowheads="1" noChangeShapeType="1" noTextEdit="1"/>
                </p:cNvSpPr>
                <p:nvPr/>
              </p:nvSpPr>
              <p:spPr>
                <a:xfrm>
                  <a:off x="1869269" y="3147523"/>
                  <a:ext cx="1316764" cy="530982"/>
                </a:xfrm>
                <a:prstGeom prst="rect">
                  <a:avLst/>
                </a:prstGeom>
                <a:blipFill>
                  <a:blip r:embed="rId9"/>
                  <a:stretch>
                    <a:fillRect/>
                  </a:stretch>
                </a:blipFill>
                <a:ln w="38100">
                  <a:noFill/>
                </a:ln>
              </p:spPr>
              <p:txBody>
                <a:bodyPr/>
                <a:lstStyle/>
                <a:p>
                  <a:r>
                    <a:rPr lang="en-US">
                      <a:noFill/>
                    </a:rPr>
                    <a:t> </a:t>
                  </a:r>
                </a:p>
              </p:txBody>
            </p:sp>
          </mc:Fallback>
        </mc:AlternateContent>
        <p:sp>
          <p:nvSpPr>
            <p:cNvPr id="100" name="Oval 99">
              <a:extLst>
                <a:ext uri="{FF2B5EF4-FFF2-40B4-BE49-F238E27FC236}">
                  <a16:creationId xmlns:a16="http://schemas.microsoft.com/office/drawing/2014/main" id="{4916D7C7-71F5-4DDC-BEB8-21DCA9CFB5EC}"/>
                </a:ext>
              </a:extLst>
            </p:cNvPr>
            <p:cNvSpPr/>
            <p:nvPr/>
          </p:nvSpPr>
          <p:spPr>
            <a:xfrm>
              <a:off x="2110880"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0</a:t>
              </a:r>
            </a:p>
          </p:txBody>
        </p:sp>
        <p:sp>
          <p:nvSpPr>
            <p:cNvPr id="101" name="Oval 100">
              <a:extLst>
                <a:ext uri="{FF2B5EF4-FFF2-40B4-BE49-F238E27FC236}">
                  <a16:creationId xmlns:a16="http://schemas.microsoft.com/office/drawing/2014/main" id="{A607FD99-065D-463A-893D-9C980C346A30}"/>
                </a:ext>
              </a:extLst>
            </p:cNvPr>
            <p:cNvSpPr/>
            <p:nvPr/>
          </p:nvSpPr>
          <p:spPr>
            <a:xfrm>
              <a:off x="2566476"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2</a:t>
              </a:r>
            </a:p>
          </p:txBody>
        </p:sp>
      </p:grpSp>
      <p:grpSp>
        <p:nvGrpSpPr>
          <p:cNvPr id="88" name="Group 87">
            <a:extLst>
              <a:ext uri="{FF2B5EF4-FFF2-40B4-BE49-F238E27FC236}">
                <a16:creationId xmlns:a16="http://schemas.microsoft.com/office/drawing/2014/main" id="{3587C5D3-285B-4BF6-AF2A-A6CA9DC84BD7}"/>
              </a:ext>
            </a:extLst>
          </p:cNvPr>
          <p:cNvGrpSpPr/>
          <p:nvPr/>
        </p:nvGrpSpPr>
        <p:grpSpPr>
          <a:xfrm>
            <a:off x="5310398" y="4731393"/>
            <a:ext cx="1446312" cy="530982"/>
            <a:chOff x="1804495" y="3147523"/>
            <a:chExt cx="1446312" cy="530982"/>
          </a:xfrm>
        </p:grpSpPr>
        <mc:AlternateContent xmlns:mc="http://schemas.openxmlformats.org/markup-compatibility/2006" xmlns:a14="http://schemas.microsoft.com/office/drawing/2010/main">
          <mc:Choice Requires="a14">
            <p:sp>
              <p:nvSpPr>
                <p:cNvPr id="96" name="Rectangle 95">
                  <a:extLst>
                    <a:ext uri="{FF2B5EF4-FFF2-40B4-BE49-F238E27FC236}">
                      <a16:creationId xmlns:a16="http://schemas.microsoft.com/office/drawing/2014/main" id="{F9933060-A511-41D6-ACEF-41025FDC8050}"/>
                    </a:ext>
                  </a:extLst>
                </p:cNvPr>
                <p:cNvSpPr/>
                <p:nvPr/>
              </p:nvSpPr>
              <p:spPr>
                <a:xfrm>
                  <a:off x="1804495" y="3147523"/>
                  <a:ext cx="1446312"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222" name="Rectangle 221">
                  <a:extLst>
                    <a:ext uri="{FF2B5EF4-FFF2-40B4-BE49-F238E27FC236}">
                      <a16:creationId xmlns:a16="http://schemas.microsoft.com/office/drawing/2014/main" id="{3CA8EFE9-216A-4A28-9115-C6710B75F71E}"/>
                    </a:ext>
                  </a:extLst>
                </p:cNvPr>
                <p:cNvSpPr>
                  <a:spLocks noRot="1" noChangeAspect="1" noMove="1" noResize="1" noEditPoints="1" noAdjustHandles="1" noChangeArrowheads="1" noChangeShapeType="1" noTextEdit="1"/>
                </p:cNvSpPr>
                <p:nvPr/>
              </p:nvSpPr>
              <p:spPr>
                <a:xfrm>
                  <a:off x="1804495" y="3147523"/>
                  <a:ext cx="1446312" cy="530982"/>
                </a:xfrm>
                <a:prstGeom prst="rect">
                  <a:avLst/>
                </a:prstGeom>
                <a:blipFill>
                  <a:blip r:embed="rId10"/>
                  <a:stretch>
                    <a:fillRect/>
                  </a:stretch>
                </a:blipFill>
                <a:ln w="38100">
                  <a:noFill/>
                </a:ln>
              </p:spPr>
              <p:txBody>
                <a:bodyPr/>
                <a:lstStyle/>
                <a:p>
                  <a:r>
                    <a:rPr lang="en-US">
                      <a:noFill/>
                    </a:rPr>
                    <a:t> </a:t>
                  </a:r>
                </a:p>
              </p:txBody>
            </p:sp>
          </mc:Fallback>
        </mc:AlternateContent>
        <p:sp>
          <p:nvSpPr>
            <p:cNvPr id="97" name="Oval 96">
              <a:extLst>
                <a:ext uri="{FF2B5EF4-FFF2-40B4-BE49-F238E27FC236}">
                  <a16:creationId xmlns:a16="http://schemas.microsoft.com/office/drawing/2014/main" id="{49245944-5473-4F81-82B2-5DA119D904A3}"/>
                </a:ext>
              </a:extLst>
            </p:cNvPr>
            <p:cNvSpPr/>
            <p:nvPr/>
          </p:nvSpPr>
          <p:spPr>
            <a:xfrm>
              <a:off x="2110880"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1</a:t>
              </a:r>
            </a:p>
          </p:txBody>
        </p:sp>
        <p:sp>
          <p:nvSpPr>
            <p:cNvPr id="98" name="Oval 97">
              <a:extLst>
                <a:ext uri="{FF2B5EF4-FFF2-40B4-BE49-F238E27FC236}">
                  <a16:creationId xmlns:a16="http://schemas.microsoft.com/office/drawing/2014/main" id="{77F10625-DDDF-4330-AB57-8DB1870A2834}"/>
                </a:ext>
              </a:extLst>
            </p:cNvPr>
            <p:cNvSpPr/>
            <p:nvPr/>
          </p:nvSpPr>
          <p:spPr>
            <a:xfrm>
              <a:off x="2566476"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2</a:t>
              </a:r>
            </a:p>
          </p:txBody>
        </p:sp>
      </p:grpSp>
      <p:grpSp>
        <p:nvGrpSpPr>
          <p:cNvPr id="89" name="Group 88">
            <a:extLst>
              <a:ext uri="{FF2B5EF4-FFF2-40B4-BE49-F238E27FC236}">
                <a16:creationId xmlns:a16="http://schemas.microsoft.com/office/drawing/2014/main" id="{741CE2D7-D66D-44A0-B3A7-A59A68AFFC74}"/>
              </a:ext>
            </a:extLst>
          </p:cNvPr>
          <p:cNvGrpSpPr/>
          <p:nvPr/>
        </p:nvGrpSpPr>
        <p:grpSpPr>
          <a:xfrm>
            <a:off x="5141413" y="5257307"/>
            <a:ext cx="1762402" cy="530982"/>
            <a:chOff x="-234738" y="4197957"/>
            <a:chExt cx="1762402" cy="530982"/>
          </a:xfrm>
        </p:grpSpPr>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A1D06BA7-012C-4EB5-BE03-92B35F928A76}"/>
                    </a:ext>
                  </a:extLst>
                </p:cNvPr>
                <p:cNvSpPr/>
                <p:nvPr/>
              </p:nvSpPr>
              <p:spPr>
                <a:xfrm>
                  <a:off x="-234738" y="4197957"/>
                  <a:ext cx="1762402"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92" name="Rectangle 91">
                  <a:extLst>
                    <a:ext uri="{FF2B5EF4-FFF2-40B4-BE49-F238E27FC236}">
                      <a16:creationId xmlns:a16="http://schemas.microsoft.com/office/drawing/2014/main" id="{A1D06BA7-012C-4EB5-BE03-92B35F928A76}"/>
                    </a:ext>
                  </a:extLst>
                </p:cNvPr>
                <p:cNvSpPr>
                  <a:spLocks noRot="1" noChangeAspect="1" noMove="1" noResize="1" noEditPoints="1" noAdjustHandles="1" noChangeArrowheads="1" noChangeShapeType="1" noTextEdit="1"/>
                </p:cNvSpPr>
                <p:nvPr/>
              </p:nvSpPr>
              <p:spPr>
                <a:xfrm>
                  <a:off x="-234738" y="4197957"/>
                  <a:ext cx="1762402" cy="530982"/>
                </a:xfrm>
                <a:prstGeom prst="rect">
                  <a:avLst/>
                </a:prstGeom>
                <a:blipFill>
                  <a:blip r:embed="rId11"/>
                  <a:stretch>
                    <a:fillRect/>
                  </a:stretch>
                </a:blipFill>
                <a:ln w="38100">
                  <a:noFill/>
                </a:ln>
              </p:spPr>
              <p:txBody>
                <a:bodyPr/>
                <a:lstStyle/>
                <a:p>
                  <a:r>
                    <a:rPr lang="en-US">
                      <a:noFill/>
                    </a:rPr>
                    <a:t> </a:t>
                  </a:r>
                </a:p>
              </p:txBody>
            </p:sp>
          </mc:Fallback>
        </mc:AlternateContent>
        <p:sp>
          <p:nvSpPr>
            <p:cNvPr id="93" name="Oval 92">
              <a:extLst>
                <a:ext uri="{FF2B5EF4-FFF2-40B4-BE49-F238E27FC236}">
                  <a16:creationId xmlns:a16="http://schemas.microsoft.com/office/drawing/2014/main" id="{8395F494-3429-4E47-BDCD-4EEA0456EBE5}"/>
                </a:ext>
              </a:extLst>
            </p:cNvPr>
            <p:cNvSpPr/>
            <p:nvPr/>
          </p:nvSpPr>
          <p:spPr>
            <a:xfrm>
              <a:off x="444931" y="4308437"/>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1</a:t>
              </a:r>
            </a:p>
          </p:txBody>
        </p:sp>
        <p:sp>
          <p:nvSpPr>
            <p:cNvPr id="94" name="Oval 93">
              <a:extLst>
                <a:ext uri="{FF2B5EF4-FFF2-40B4-BE49-F238E27FC236}">
                  <a16:creationId xmlns:a16="http://schemas.microsoft.com/office/drawing/2014/main" id="{520E2993-186B-4033-A14A-102CA2F8F797}"/>
                </a:ext>
              </a:extLst>
            </p:cNvPr>
            <p:cNvSpPr/>
            <p:nvPr/>
          </p:nvSpPr>
          <p:spPr>
            <a:xfrm>
              <a:off x="915482" y="4308437"/>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2</a:t>
              </a:r>
            </a:p>
          </p:txBody>
        </p:sp>
        <p:sp>
          <p:nvSpPr>
            <p:cNvPr id="95" name="Oval 94">
              <a:extLst>
                <a:ext uri="{FF2B5EF4-FFF2-40B4-BE49-F238E27FC236}">
                  <a16:creationId xmlns:a16="http://schemas.microsoft.com/office/drawing/2014/main" id="{46B25A89-C80C-4747-AC25-83929C0BB462}"/>
                </a:ext>
              </a:extLst>
            </p:cNvPr>
            <p:cNvSpPr/>
            <p:nvPr/>
          </p:nvSpPr>
          <p:spPr>
            <a:xfrm>
              <a:off x="-6998" y="4308437"/>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0</a:t>
              </a:r>
            </a:p>
          </p:txBody>
        </p:sp>
      </p:grpSp>
      <p:sp>
        <p:nvSpPr>
          <p:cNvPr id="90" name="Right Brace 89">
            <a:extLst>
              <a:ext uri="{FF2B5EF4-FFF2-40B4-BE49-F238E27FC236}">
                <a16:creationId xmlns:a16="http://schemas.microsoft.com/office/drawing/2014/main" id="{AF3739E7-CDF4-4918-8AFC-CEDD0B42F1C6}"/>
              </a:ext>
            </a:extLst>
          </p:cNvPr>
          <p:cNvSpPr/>
          <p:nvPr/>
        </p:nvSpPr>
        <p:spPr>
          <a:xfrm rot="10800000">
            <a:off x="1321143" y="3683035"/>
            <a:ext cx="331722" cy="2105253"/>
          </a:xfrm>
          <a:prstGeom prst="rightBrace">
            <a:avLst>
              <a:gd name="adj1" fmla="val 46618"/>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41F5908B-A383-40DA-8F2D-D59AFFF11C62}"/>
                  </a:ext>
                </a:extLst>
              </p:cNvPr>
              <p:cNvSpPr/>
              <p:nvPr/>
            </p:nvSpPr>
            <p:spPr>
              <a:xfrm rot="16200000">
                <a:off x="-823519" y="4255630"/>
                <a:ext cx="2999110"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pPr>
                <a14:m>
                  <m:oMath xmlns:m="http://schemas.openxmlformats.org/officeDocument/2006/math">
                    <m:sSup>
                      <m:sSupPr>
                        <m:ctrlPr>
                          <a:rPr lang="en-US" sz="3200" i="1" dirty="0" smtClean="0">
                            <a:solidFill>
                              <a:schemeClr val="tx1"/>
                            </a:solidFill>
                            <a:latin typeface="Cambria Math" panose="02040503050406030204" pitchFamily="18" charset="0"/>
                            <a:ea typeface="Verdana" panose="020B0604030504040204" pitchFamily="34" charset="0"/>
                            <a:cs typeface="Quire Sans" panose="020B0502040400020003" pitchFamily="34" charset="0"/>
                          </a:rPr>
                        </m:ctrlPr>
                      </m:sSupPr>
                      <m:e>
                        <m:r>
                          <a:rPr lang="en-US" sz="3200" i="1" dirty="0" smtClean="0">
                            <a:solidFill>
                              <a:schemeClr val="tx1"/>
                            </a:solidFill>
                            <a:latin typeface="Cambria Math" panose="02040503050406030204" pitchFamily="18" charset="0"/>
                            <a:ea typeface="Verdana" panose="020B0604030504040204" pitchFamily="34" charset="0"/>
                            <a:cs typeface="Quire Sans" panose="020B0502040400020003" pitchFamily="34" charset="0"/>
                          </a:rPr>
                          <m:t>2</m:t>
                        </m:r>
                      </m:e>
                      <m:sup>
                        <m:r>
                          <a:rPr lang="en-US" sz="3200" i="1" dirty="0" smtClean="0">
                            <a:solidFill>
                              <a:schemeClr val="tx1"/>
                            </a:solidFill>
                            <a:latin typeface="Cambria Math" panose="02040503050406030204" pitchFamily="18" charset="0"/>
                            <a:ea typeface="Verdana" panose="020B0604030504040204" pitchFamily="34" charset="0"/>
                            <a:cs typeface="Quire Sans" panose="020B0502040400020003" pitchFamily="34" charset="0"/>
                          </a:rPr>
                          <m:t>3</m:t>
                        </m:r>
                      </m:sup>
                    </m:sSup>
                  </m:oMath>
                </a14:m>
                <a:r>
                  <a:rPr lang="en-US" sz="3200" dirty="0">
                    <a:solidFill>
                      <a:schemeClr val="tx1"/>
                    </a:solidFill>
                    <a:latin typeface="Quire Sans" panose="020B0502040400020003" pitchFamily="34" charset="0"/>
                    <a:ea typeface="Verdana" panose="020B0604030504040204" pitchFamily="34" charset="0"/>
                    <a:cs typeface="Quire Sans" panose="020B0502040400020003" pitchFamily="34" charset="0"/>
                  </a:rPr>
                  <a:t> unique </a:t>
                </a:r>
              </a:p>
              <a:p>
                <a:pPr marL="0" lvl="1" algn="ctr" defTabSz="685766">
                  <a:lnSpc>
                    <a:spcPct val="90000"/>
                  </a:lnSpc>
                </a:pPr>
                <a:r>
                  <a:rPr lang="en-US" sz="3200" dirty="0">
                    <a:solidFill>
                      <a:schemeClr val="tx1"/>
                    </a:solidFill>
                    <a:latin typeface="Quire Sans" panose="020B0502040400020003" pitchFamily="34" charset="0"/>
                    <a:ea typeface="Verdana" panose="020B0604030504040204" pitchFamily="34" charset="0"/>
                    <a:cs typeface="Quire Sans" panose="020B0502040400020003" pitchFamily="34" charset="0"/>
                  </a:rPr>
                  <a:t>error patterns</a:t>
                </a:r>
              </a:p>
            </p:txBody>
          </p:sp>
        </mc:Choice>
        <mc:Fallback xmlns="">
          <p:sp>
            <p:nvSpPr>
              <p:cNvPr id="91" name="Rectangle 90">
                <a:extLst>
                  <a:ext uri="{FF2B5EF4-FFF2-40B4-BE49-F238E27FC236}">
                    <a16:creationId xmlns:a16="http://schemas.microsoft.com/office/drawing/2014/main" id="{41F5908B-A383-40DA-8F2D-D59AFFF11C62}"/>
                  </a:ext>
                </a:extLst>
              </p:cNvPr>
              <p:cNvSpPr>
                <a:spLocks noRot="1" noChangeAspect="1" noMove="1" noResize="1" noEditPoints="1" noAdjustHandles="1" noChangeArrowheads="1" noChangeShapeType="1" noTextEdit="1"/>
              </p:cNvSpPr>
              <p:nvPr/>
            </p:nvSpPr>
            <p:spPr>
              <a:xfrm rot="16200000">
                <a:off x="-823519" y="4255630"/>
                <a:ext cx="2999110" cy="815344"/>
              </a:xfrm>
              <a:prstGeom prst="rect">
                <a:avLst/>
              </a:prstGeom>
              <a:blipFill>
                <a:blip r:embed="rId12"/>
                <a:stretch>
                  <a:fillRect l="-25373" r="-33582"/>
                </a:stretch>
              </a:blipFill>
              <a:ln w="38100">
                <a:noFill/>
              </a:ln>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F0307E44-2BE3-44EB-A32F-B0B1B6BDA2E5}"/>
              </a:ext>
            </a:extLst>
          </p:cNvPr>
          <p:cNvGrpSpPr/>
          <p:nvPr/>
        </p:nvGrpSpPr>
        <p:grpSpPr>
          <a:xfrm>
            <a:off x="2847673" y="3833616"/>
            <a:ext cx="1816020" cy="258856"/>
            <a:chOff x="1320104" y="4365070"/>
            <a:chExt cx="3280446" cy="467596"/>
          </a:xfrm>
        </p:grpSpPr>
        <p:sp>
          <p:nvSpPr>
            <p:cNvPr id="111" name="Rectangle 110">
              <a:extLst>
                <a:ext uri="{FF2B5EF4-FFF2-40B4-BE49-F238E27FC236}">
                  <a16:creationId xmlns:a16="http://schemas.microsoft.com/office/drawing/2014/main" id="{6BCCD138-7198-438B-9267-B3846EB3AFCC}"/>
                </a:ext>
              </a:extLst>
            </p:cNvPr>
            <p:cNvSpPr/>
            <p:nvPr/>
          </p:nvSpPr>
          <p:spPr>
            <a:xfrm>
              <a:off x="179050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12" name="Rectangle 111">
              <a:extLst>
                <a:ext uri="{FF2B5EF4-FFF2-40B4-BE49-F238E27FC236}">
                  <a16:creationId xmlns:a16="http://schemas.microsoft.com/office/drawing/2014/main" id="{F68A0D14-C73C-449F-8B61-7C289CCF7749}"/>
                </a:ext>
              </a:extLst>
            </p:cNvPr>
            <p:cNvSpPr/>
            <p:nvPr/>
          </p:nvSpPr>
          <p:spPr>
            <a:xfrm>
              <a:off x="2258097"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13" name="Rectangle 112">
              <a:extLst>
                <a:ext uri="{FF2B5EF4-FFF2-40B4-BE49-F238E27FC236}">
                  <a16:creationId xmlns:a16="http://schemas.microsoft.com/office/drawing/2014/main" id="{6E925791-2EEC-4F4F-97A2-DF2CF7EBE997}"/>
                </a:ext>
              </a:extLst>
            </p:cNvPr>
            <p:cNvSpPr/>
            <p:nvPr/>
          </p:nvSpPr>
          <p:spPr>
            <a:xfrm>
              <a:off x="2724825"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14" name="Rectangle 113">
              <a:extLst>
                <a:ext uri="{FF2B5EF4-FFF2-40B4-BE49-F238E27FC236}">
                  <a16:creationId xmlns:a16="http://schemas.microsoft.com/office/drawing/2014/main" id="{A8F56EE0-91AE-428F-9855-F7EC82FF6DDD}"/>
                </a:ext>
              </a:extLst>
            </p:cNvPr>
            <p:cNvSpPr/>
            <p:nvPr/>
          </p:nvSpPr>
          <p:spPr>
            <a:xfrm>
              <a:off x="319242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15" name="Rectangle 114">
              <a:extLst>
                <a:ext uri="{FF2B5EF4-FFF2-40B4-BE49-F238E27FC236}">
                  <a16:creationId xmlns:a16="http://schemas.microsoft.com/office/drawing/2014/main" id="{D48EF0F9-F18A-408E-A64F-A436AAE01E54}"/>
                </a:ext>
              </a:extLst>
            </p:cNvPr>
            <p:cNvSpPr/>
            <p:nvPr/>
          </p:nvSpPr>
          <p:spPr>
            <a:xfrm>
              <a:off x="1320104"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16" name="Rectangle 115">
              <a:extLst>
                <a:ext uri="{FF2B5EF4-FFF2-40B4-BE49-F238E27FC236}">
                  <a16:creationId xmlns:a16="http://schemas.microsoft.com/office/drawing/2014/main" id="{14FF909B-0EC4-4278-86EB-11A2B7F22A07}"/>
                </a:ext>
              </a:extLst>
            </p:cNvPr>
            <p:cNvSpPr/>
            <p:nvPr/>
          </p:nvSpPr>
          <p:spPr>
            <a:xfrm>
              <a:off x="3659149"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17" name="Rectangle 116">
              <a:extLst>
                <a:ext uri="{FF2B5EF4-FFF2-40B4-BE49-F238E27FC236}">
                  <a16:creationId xmlns:a16="http://schemas.microsoft.com/office/drawing/2014/main" id="{FCC922BE-9175-4168-81CB-D3350F9FADB6}"/>
                </a:ext>
              </a:extLst>
            </p:cNvPr>
            <p:cNvSpPr/>
            <p:nvPr/>
          </p:nvSpPr>
          <p:spPr>
            <a:xfrm>
              <a:off x="4132954"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grpSp>
      <p:grpSp>
        <p:nvGrpSpPr>
          <p:cNvPr id="118" name="Group 117">
            <a:extLst>
              <a:ext uri="{FF2B5EF4-FFF2-40B4-BE49-F238E27FC236}">
                <a16:creationId xmlns:a16="http://schemas.microsoft.com/office/drawing/2014/main" id="{1654B147-9A9B-4B6E-B217-86361C222A53}"/>
              </a:ext>
            </a:extLst>
          </p:cNvPr>
          <p:cNvGrpSpPr/>
          <p:nvPr/>
        </p:nvGrpSpPr>
        <p:grpSpPr>
          <a:xfrm>
            <a:off x="2847673" y="4404446"/>
            <a:ext cx="1816020" cy="258856"/>
            <a:chOff x="1320104" y="4365070"/>
            <a:chExt cx="3280446" cy="467596"/>
          </a:xfrm>
        </p:grpSpPr>
        <p:sp>
          <p:nvSpPr>
            <p:cNvPr id="119" name="Rectangle 118">
              <a:extLst>
                <a:ext uri="{FF2B5EF4-FFF2-40B4-BE49-F238E27FC236}">
                  <a16:creationId xmlns:a16="http://schemas.microsoft.com/office/drawing/2014/main" id="{BA965DA3-B3FA-42CF-8323-7FB8FF51F990}"/>
                </a:ext>
              </a:extLst>
            </p:cNvPr>
            <p:cNvSpPr/>
            <p:nvPr/>
          </p:nvSpPr>
          <p:spPr>
            <a:xfrm>
              <a:off x="179050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20" name="Rectangle 119">
              <a:extLst>
                <a:ext uri="{FF2B5EF4-FFF2-40B4-BE49-F238E27FC236}">
                  <a16:creationId xmlns:a16="http://schemas.microsoft.com/office/drawing/2014/main" id="{446C81E2-1F43-4107-BFA8-BF9C57D62B57}"/>
                </a:ext>
              </a:extLst>
            </p:cNvPr>
            <p:cNvSpPr/>
            <p:nvPr/>
          </p:nvSpPr>
          <p:spPr>
            <a:xfrm>
              <a:off x="2258097"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21" name="Rectangle 120">
              <a:extLst>
                <a:ext uri="{FF2B5EF4-FFF2-40B4-BE49-F238E27FC236}">
                  <a16:creationId xmlns:a16="http://schemas.microsoft.com/office/drawing/2014/main" id="{A3256585-C7F5-49C7-9D25-94FA72103CC2}"/>
                </a:ext>
              </a:extLst>
            </p:cNvPr>
            <p:cNvSpPr/>
            <p:nvPr/>
          </p:nvSpPr>
          <p:spPr>
            <a:xfrm>
              <a:off x="2724825"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22" name="Rectangle 121">
              <a:extLst>
                <a:ext uri="{FF2B5EF4-FFF2-40B4-BE49-F238E27FC236}">
                  <a16:creationId xmlns:a16="http://schemas.microsoft.com/office/drawing/2014/main" id="{A89BC4FB-1933-4702-8BFC-91BE0ACCBEA1}"/>
                </a:ext>
              </a:extLst>
            </p:cNvPr>
            <p:cNvSpPr/>
            <p:nvPr/>
          </p:nvSpPr>
          <p:spPr>
            <a:xfrm>
              <a:off x="319242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23" name="Rectangle 122">
              <a:extLst>
                <a:ext uri="{FF2B5EF4-FFF2-40B4-BE49-F238E27FC236}">
                  <a16:creationId xmlns:a16="http://schemas.microsoft.com/office/drawing/2014/main" id="{961C66E2-483B-4FD4-8878-7705439FD2CA}"/>
                </a:ext>
              </a:extLst>
            </p:cNvPr>
            <p:cNvSpPr/>
            <p:nvPr/>
          </p:nvSpPr>
          <p:spPr>
            <a:xfrm>
              <a:off x="1320104" y="4365070"/>
              <a:ext cx="467596" cy="467596"/>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124" name="Rectangle 123">
              <a:extLst>
                <a:ext uri="{FF2B5EF4-FFF2-40B4-BE49-F238E27FC236}">
                  <a16:creationId xmlns:a16="http://schemas.microsoft.com/office/drawing/2014/main" id="{E8531847-7228-428B-A92C-D9B26023F9A5}"/>
                </a:ext>
              </a:extLst>
            </p:cNvPr>
            <p:cNvSpPr/>
            <p:nvPr/>
          </p:nvSpPr>
          <p:spPr>
            <a:xfrm>
              <a:off x="3659149"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25" name="Rectangle 124">
              <a:extLst>
                <a:ext uri="{FF2B5EF4-FFF2-40B4-BE49-F238E27FC236}">
                  <a16:creationId xmlns:a16="http://schemas.microsoft.com/office/drawing/2014/main" id="{0D13749E-6F78-4A9C-8BE5-4931AA31CF36}"/>
                </a:ext>
              </a:extLst>
            </p:cNvPr>
            <p:cNvSpPr/>
            <p:nvPr/>
          </p:nvSpPr>
          <p:spPr>
            <a:xfrm>
              <a:off x="4132954"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grpSp>
      <p:grpSp>
        <p:nvGrpSpPr>
          <p:cNvPr id="126" name="Group 125">
            <a:extLst>
              <a:ext uri="{FF2B5EF4-FFF2-40B4-BE49-F238E27FC236}">
                <a16:creationId xmlns:a16="http://schemas.microsoft.com/office/drawing/2014/main" id="{55CCB1F7-A09B-4C44-BC1F-40EE42AC86E1}"/>
              </a:ext>
            </a:extLst>
          </p:cNvPr>
          <p:cNvGrpSpPr/>
          <p:nvPr/>
        </p:nvGrpSpPr>
        <p:grpSpPr>
          <a:xfrm>
            <a:off x="2847673" y="4918531"/>
            <a:ext cx="1816020" cy="258856"/>
            <a:chOff x="1320104" y="4365070"/>
            <a:chExt cx="3280446" cy="467596"/>
          </a:xfrm>
        </p:grpSpPr>
        <p:sp>
          <p:nvSpPr>
            <p:cNvPr id="127" name="Rectangle 126">
              <a:extLst>
                <a:ext uri="{FF2B5EF4-FFF2-40B4-BE49-F238E27FC236}">
                  <a16:creationId xmlns:a16="http://schemas.microsoft.com/office/drawing/2014/main" id="{7ADFA90D-5109-4B74-A5FA-076399C7CF4A}"/>
                </a:ext>
              </a:extLst>
            </p:cNvPr>
            <p:cNvSpPr/>
            <p:nvPr/>
          </p:nvSpPr>
          <p:spPr>
            <a:xfrm>
              <a:off x="179050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28" name="Rectangle 127">
              <a:extLst>
                <a:ext uri="{FF2B5EF4-FFF2-40B4-BE49-F238E27FC236}">
                  <a16:creationId xmlns:a16="http://schemas.microsoft.com/office/drawing/2014/main" id="{AD70DD63-6EB0-46C0-8A9D-DD56ADA76D43}"/>
                </a:ext>
              </a:extLst>
            </p:cNvPr>
            <p:cNvSpPr/>
            <p:nvPr/>
          </p:nvSpPr>
          <p:spPr>
            <a:xfrm>
              <a:off x="2258097"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29" name="Rectangle 128">
              <a:extLst>
                <a:ext uri="{FF2B5EF4-FFF2-40B4-BE49-F238E27FC236}">
                  <a16:creationId xmlns:a16="http://schemas.microsoft.com/office/drawing/2014/main" id="{D9E020E7-21A6-4036-AE59-CB5EE0860DDF}"/>
                </a:ext>
              </a:extLst>
            </p:cNvPr>
            <p:cNvSpPr/>
            <p:nvPr/>
          </p:nvSpPr>
          <p:spPr>
            <a:xfrm>
              <a:off x="2724825"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30" name="Rectangle 129">
              <a:extLst>
                <a:ext uri="{FF2B5EF4-FFF2-40B4-BE49-F238E27FC236}">
                  <a16:creationId xmlns:a16="http://schemas.microsoft.com/office/drawing/2014/main" id="{03004A5C-B8A1-4348-A79B-6951EDB9534D}"/>
                </a:ext>
              </a:extLst>
            </p:cNvPr>
            <p:cNvSpPr/>
            <p:nvPr/>
          </p:nvSpPr>
          <p:spPr>
            <a:xfrm>
              <a:off x="319242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31" name="Rectangle 130">
              <a:extLst>
                <a:ext uri="{FF2B5EF4-FFF2-40B4-BE49-F238E27FC236}">
                  <a16:creationId xmlns:a16="http://schemas.microsoft.com/office/drawing/2014/main" id="{C16B2997-DAA7-4BC9-B226-BC90E661CF56}"/>
                </a:ext>
              </a:extLst>
            </p:cNvPr>
            <p:cNvSpPr/>
            <p:nvPr/>
          </p:nvSpPr>
          <p:spPr>
            <a:xfrm>
              <a:off x="1320104"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33" name="Rectangle 132">
              <a:extLst>
                <a:ext uri="{FF2B5EF4-FFF2-40B4-BE49-F238E27FC236}">
                  <a16:creationId xmlns:a16="http://schemas.microsoft.com/office/drawing/2014/main" id="{42791092-2CB5-402E-B6FF-EB462DD9BDB8}"/>
                </a:ext>
              </a:extLst>
            </p:cNvPr>
            <p:cNvSpPr/>
            <p:nvPr/>
          </p:nvSpPr>
          <p:spPr>
            <a:xfrm>
              <a:off x="4132954"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32" name="Rectangle 131">
              <a:extLst>
                <a:ext uri="{FF2B5EF4-FFF2-40B4-BE49-F238E27FC236}">
                  <a16:creationId xmlns:a16="http://schemas.microsoft.com/office/drawing/2014/main" id="{EEC47E07-1807-4B4E-994B-69747B010A01}"/>
                </a:ext>
              </a:extLst>
            </p:cNvPr>
            <p:cNvSpPr/>
            <p:nvPr/>
          </p:nvSpPr>
          <p:spPr>
            <a:xfrm>
              <a:off x="3659149" y="4365070"/>
              <a:ext cx="467596" cy="467596"/>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rgbClr val="C00000"/>
                </a:solidFill>
                <a:latin typeface="Courier New" panose="02070309020205020404" pitchFamily="49" charset="0"/>
                <a:cs typeface="Courier New" panose="02070309020205020404" pitchFamily="49" charset="0"/>
              </a:endParaRPr>
            </a:p>
          </p:txBody>
        </p:sp>
      </p:grpSp>
      <p:grpSp>
        <p:nvGrpSpPr>
          <p:cNvPr id="134" name="Group 133">
            <a:extLst>
              <a:ext uri="{FF2B5EF4-FFF2-40B4-BE49-F238E27FC236}">
                <a16:creationId xmlns:a16="http://schemas.microsoft.com/office/drawing/2014/main" id="{0B4441A6-6D3A-437D-8D13-3A82A2BBA5A2}"/>
              </a:ext>
            </a:extLst>
          </p:cNvPr>
          <p:cNvGrpSpPr/>
          <p:nvPr/>
        </p:nvGrpSpPr>
        <p:grpSpPr>
          <a:xfrm>
            <a:off x="2847673" y="5436658"/>
            <a:ext cx="1816020" cy="258856"/>
            <a:chOff x="1320104" y="4365070"/>
            <a:chExt cx="3280446" cy="467596"/>
          </a:xfrm>
        </p:grpSpPr>
        <p:sp>
          <p:nvSpPr>
            <p:cNvPr id="135" name="Rectangle 134">
              <a:extLst>
                <a:ext uri="{FF2B5EF4-FFF2-40B4-BE49-F238E27FC236}">
                  <a16:creationId xmlns:a16="http://schemas.microsoft.com/office/drawing/2014/main" id="{26F9BC9F-8C16-4313-9C6E-8DADFC2259CE}"/>
                </a:ext>
              </a:extLst>
            </p:cNvPr>
            <p:cNvSpPr/>
            <p:nvPr/>
          </p:nvSpPr>
          <p:spPr>
            <a:xfrm>
              <a:off x="179050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36" name="Rectangle 135">
              <a:extLst>
                <a:ext uri="{FF2B5EF4-FFF2-40B4-BE49-F238E27FC236}">
                  <a16:creationId xmlns:a16="http://schemas.microsoft.com/office/drawing/2014/main" id="{5D91F50A-98B5-42BB-AAE2-F4635505C2B6}"/>
                </a:ext>
              </a:extLst>
            </p:cNvPr>
            <p:cNvSpPr/>
            <p:nvPr/>
          </p:nvSpPr>
          <p:spPr>
            <a:xfrm>
              <a:off x="2258097"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37" name="Rectangle 136">
              <a:extLst>
                <a:ext uri="{FF2B5EF4-FFF2-40B4-BE49-F238E27FC236}">
                  <a16:creationId xmlns:a16="http://schemas.microsoft.com/office/drawing/2014/main" id="{C4082C0B-34D5-4546-A10C-4D009231CE29}"/>
                </a:ext>
              </a:extLst>
            </p:cNvPr>
            <p:cNvSpPr/>
            <p:nvPr/>
          </p:nvSpPr>
          <p:spPr>
            <a:xfrm>
              <a:off x="2724825"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38" name="Rectangle 137">
              <a:extLst>
                <a:ext uri="{FF2B5EF4-FFF2-40B4-BE49-F238E27FC236}">
                  <a16:creationId xmlns:a16="http://schemas.microsoft.com/office/drawing/2014/main" id="{5E887C0E-BD2E-4803-98B2-A18A32FD194F}"/>
                </a:ext>
              </a:extLst>
            </p:cNvPr>
            <p:cNvSpPr/>
            <p:nvPr/>
          </p:nvSpPr>
          <p:spPr>
            <a:xfrm>
              <a:off x="319242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39" name="Rectangle 138">
              <a:extLst>
                <a:ext uri="{FF2B5EF4-FFF2-40B4-BE49-F238E27FC236}">
                  <a16:creationId xmlns:a16="http://schemas.microsoft.com/office/drawing/2014/main" id="{C01DE164-9E88-4886-81F4-86F4438AAD1B}"/>
                </a:ext>
              </a:extLst>
            </p:cNvPr>
            <p:cNvSpPr/>
            <p:nvPr/>
          </p:nvSpPr>
          <p:spPr>
            <a:xfrm>
              <a:off x="1320104"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40" name="Rectangle 139">
              <a:extLst>
                <a:ext uri="{FF2B5EF4-FFF2-40B4-BE49-F238E27FC236}">
                  <a16:creationId xmlns:a16="http://schemas.microsoft.com/office/drawing/2014/main" id="{F334255B-D1B5-45B8-B24B-398034E7DAFF}"/>
                </a:ext>
              </a:extLst>
            </p:cNvPr>
            <p:cNvSpPr/>
            <p:nvPr/>
          </p:nvSpPr>
          <p:spPr>
            <a:xfrm>
              <a:off x="3659149"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41" name="Rectangle 140">
              <a:extLst>
                <a:ext uri="{FF2B5EF4-FFF2-40B4-BE49-F238E27FC236}">
                  <a16:creationId xmlns:a16="http://schemas.microsoft.com/office/drawing/2014/main" id="{1CA0BAC6-F568-43FF-AB49-288E56404278}"/>
                </a:ext>
              </a:extLst>
            </p:cNvPr>
            <p:cNvSpPr/>
            <p:nvPr/>
          </p:nvSpPr>
          <p:spPr>
            <a:xfrm>
              <a:off x="4132954" y="4365070"/>
              <a:ext cx="467596" cy="467596"/>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rgbClr val="C00000"/>
                </a:solidFill>
                <a:latin typeface="Courier New" panose="02070309020205020404" pitchFamily="49" charset="0"/>
                <a:cs typeface="Courier New" panose="02070309020205020404" pitchFamily="49" charset="0"/>
              </a:endParaRPr>
            </a:p>
          </p:txBody>
        </p:sp>
      </p:grpSp>
      <p:grpSp>
        <p:nvGrpSpPr>
          <p:cNvPr id="150" name="Group 149">
            <a:extLst>
              <a:ext uri="{FF2B5EF4-FFF2-40B4-BE49-F238E27FC236}">
                <a16:creationId xmlns:a16="http://schemas.microsoft.com/office/drawing/2014/main" id="{3AFACA92-27B2-4672-A318-5DC347BF986B}"/>
              </a:ext>
            </a:extLst>
          </p:cNvPr>
          <p:cNvGrpSpPr/>
          <p:nvPr/>
        </p:nvGrpSpPr>
        <p:grpSpPr>
          <a:xfrm>
            <a:off x="6947782" y="4404446"/>
            <a:ext cx="1816020" cy="258856"/>
            <a:chOff x="1320104" y="4365070"/>
            <a:chExt cx="3280446" cy="467596"/>
          </a:xfrm>
        </p:grpSpPr>
        <p:sp>
          <p:nvSpPr>
            <p:cNvPr id="151" name="Rectangle 150">
              <a:extLst>
                <a:ext uri="{FF2B5EF4-FFF2-40B4-BE49-F238E27FC236}">
                  <a16:creationId xmlns:a16="http://schemas.microsoft.com/office/drawing/2014/main" id="{504EB995-A76F-416B-BDB6-389B0EE6ED67}"/>
                </a:ext>
              </a:extLst>
            </p:cNvPr>
            <p:cNvSpPr/>
            <p:nvPr/>
          </p:nvSpPr>
          <p:spPr>
            <a:xfrm>
              <a:off x="179050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52" name="Rectangle 151">
              <a:extLst>
                <a:ext uri="{FF2B5EF4-FFF2-40B4-BE49-F238E27FC236}">
                  <a16:creationId xmlns:a16="http://schemas.microsoft.com/office/drawing/2014/main" id="{7E08EE32-CB4B-40BC-BBEE-ED935914D342}"/>
                </a:ext>
              </a:extLst>
            </p:cNvPr>
            <p:cNvSpPr/>
            <p:nvPr/>
          </p:nvSpPr>
          <p:spPr>
            <a:xfrm>
              <a:off x="2258097"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53" name="Rectangle 152">
              <a:extLst>
                <a:ext uri="{FF2B5EF4-FFF2-40B4-BE49-F238E27FC236}">
                  <a16:creationId xmlns:a16="http://schemas.microsoft.com/office/drawing/2014/main" id="{ED2253F9-EEAB-4F6D-B9D5-DA600CA4FA2D}"/>
                </a:ext>
              </a:extLst>
            </p:cNvPr>
            <p:cNvSpPr/>
            <p:nvPr/>
          </p:nvSpPr>
          <p:spPr>
            <a:xfrm>
              <a:off x="2724825"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54" name="Rectangle 153">
              <a:extLst>
                <a:ext uri="{FF2B5EF4-FFF2-40B4-BE49-F238E27FC236}">
                  <a16:creationId xmlns:a16="http://schemas.microsoft.com/office/drawing/2014/main" id="{58171C83-B36E-4A1A-AEA5-759CF7290F37}"/>
                </a:ext>
              </a:extLst>
            </p:cNvPr>
            <p:cNvSpPr/>
            <p:nvPr/>
          </p:nvSpPr>
          <p:spPr>
            <a:xfrm>
              <a:off x="319242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55" name="Rectangle 154">
              <a:extLst>
                <a:ext uri="{FF2B5EF4-FFF2-40B4-BE49-F238E27FC236}">
                  <a16:creationId xmlns:a16="http://schemas.microsoft.com/office/drawing/2014/main" id="{63698EAB-C024-4C97-9E41-A94E5F338E29}"/>
                </a:ext>
              </a:extLst>
            </p:cNvPr>
            <p:cNvSpPr/>
            <p:nvPr/>
          </p:nvSpPr>
          <p:spPr>
            <a:xfrm>
              <a:off x="1320104" y="4365070"/>
              <a:ext cx="467596" cy="467596"/>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156" name="Rectangle 155">
              <a:extLst>
                <a:ext uri="{FF2B5EF4-FFF2-40B4-BE49-F238E27FC236}">
                  <a16:creationId xmlns:a16="http://schemas.microsoft.com/office/drawing/2014/main" id="{D231B883-2188-4C05-BBC6-8E5FA6A010C7}"/>
                </a:ext>
              </a:extLst>
            </p:cNvPr>
            <p:cNvSpPr/>
            <p:nvPr/>
          </p:nvSpPr>
          <p:spPr>
            <a:xfrm>
              <a:off x="3659149"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57" name="Rectangle 156">
              <a:extLst>
                <a:ext uri="{FF2B5EF4-FFF2-40B4-BE49-F238E27FC236}">
                  <a16:creationId xmlns:a16="http://schemas.microsoft.com/office/drawing/2014/main" id="{02FF8E88-E2CC-4BC9-B3D3-C212EB5C0909}"/>
                </a:ext>
              </a:extLst>
            </p:cNvPr>
            <p:cNvSpPr/>
            <p:nvPr/>
          </p:nvSpPr>
          <p:spPr>
            <a:xfrm>
              <a:off x="4132954" y="4365070"/>
              <a:ext cx="467596" cy="467596"/>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rgbClr val="C00000"/>
                </a:solidFill>
                <a:latin typeface="Courier New" panose="02070309020205020404" pitchFamily="49" charset="0"/>
                <a:cs typeface="Courier New" panose="02070309020205020404" pitchFamily="49" charset="0"/>
              </a:endParaRPr>
            </a:p>
          </p:txBody>
        </p:sp>
      </p:grpSp>
      <p:grpSp>
        <p:nvGrpSpPr>
          <p:cNvPr id="158" name="Group 157">
            <a:extLst>
              <a:ext uri="{FF2B5EF4-FFF2-40B4-BE49-F238E27FC236}">
                <a16:creationId xmlns:a16="http://schemas.microsoft.com/office/drawing/2014/main" id="{A6B242A3-E420-4955-9B41-DDB7A5CD34C9}"/>
              </a:ext>
            </a:extLst>
          </p:cNvPr>
          <p:cNvGrpSpPr/>
          <p:nvPr/>
        </p:nvGrpSpPr>
        <p:grpSpPr>
          <a:xfrm>
            <a:off x="6947782" y="4918531"/>
            <a:ext cx="1816020" cy="258856"/>
            <a:chOff x="1320104" y="4365070"/>
            <a:chExt cx="3280446" cy="467596"/>
          </a:xfrm>
        </p:grpSpPr>
        <p:sp>
          <p:nvSpPr>
            <p:cNvPr id="159" name="Rectangle 158">
              <a:extLst>
                <a:ext uri="{FF2B5EF4-FFF2-40B4-BE49-F238E27FC236}">
                  <a16:creationId xmlns:a16="http://schemas.microsoft.com/office/drawing/2014/main" id="{D7473E72-EC7C-4CF9-8BF9-B5CA5634AA4A}"/>
                </a:ext>
              </a:extLst>
            </p:cNvPr>
            <p:cNvSpPr/>
            <p:nvPr/>
          </p:nvSpPr>
          <p:spPr>
            <a:xfrm>
              <a:off x="179050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60" name="Rectangle 159">
              <a:extLst>
                <a:ext uri="{FF2B5EF4-FFF2-40B4-BE49-F238E27FC236}">
                  <a16:creationId xmlns:a16="http://schemas.microsoft.com/office/drawing/2014/main" id="{28E58A72-76E5-437C-93FA-9967A859725C}"/>
                </a:ext>
              </a:extLst>
            </p:cNvPr>
            <p:cNvSpPr/>
            <p:nvPr/>
          </p:nvSpPr>
          <p:spPr>
            <a:xfrm>
              <a:off x="2258097"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61" name="Rectangle 160">
              <a:extLst>
                <a:ext uri="{FF2B5EF4-FFF2-40B4-BE49-F238E27FC236}">
                  <a16:creationId xmlns:a16="http://schemas.microsoft.com/office/drawing/2014/main" id="{B583B80C-1E37-41A0-9917-C88FAF53D3C3}"/>
                </a:ext>
              </a:extLst>
            </p:cNvPr>
            <p:cNvSpPr/>
            <p:nvPr/>
          </p:nvSpPr>
          <p:spPr>
            <a:xfrm>
              <a:off x="2724825"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62" name="Rectangle 161">
              <a:extLst>
                <a:ext uri="{FF2B5EF4-FFF2-40B4-BE49-F238E27FC236}">
                  <a16:creationId xmlns:a16="http://schemas.microsoft.com/office/drawing/2014/main" id="{704896E0-6929-47F3-A6F5-A07DAF75F4E9}"/>
                </a:ext>
              </a:extLst>
            </p:cNvPr>
            <p:cNvSpPr/>
            <p:nvPr/>
          </p:nvSpPr>
          <p:spPr>
            <a:xfrm>
              <a:off x="319242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63" name="Rectangle 162">
              <a:extLst>
                <a:ext uri="{FF2B5EF4-FFF2-40B4-BE49-F238E27FC236}">
                  <a16:creationId xmlns:a16="http://schemas.microsoft.com/office/drawing/2014/main" id="{8A989482-BE2B-4B65-BD37-511DEB4074B8}"/>
                </a:ext>
              </a:extLst>
            </p:cNvPr>
            <p:cNvSpPr/>
            <p:nvPr/>
          </p:nvSpPr>
          <p:spPr>
            <a:xfrm>
              <a:off x="1320104"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64" name="Rectangle 163">
              <a:extLst>
                <a:ext uri="{FF2B5EF4-FFF2-40B4-BE49-F238E27FC236}">
                  <a16:creationId xmlns:a16="http://schemas.microsoft.com/office/drawing/2014/main" id="{B97295C1-3A78-4E02-B9E4-3661F7338EDF}"/>
                </a:ext>
              </a:extLst>
            </p:cNvPr>
            <p:cNvSpPr/>
            <p:nvPr/>
          </p:nvSpPr>
          <p:spPr>
            <a:xfrm>
              <a:off x="4132954" y="4365070"/>
              <a:ext cx="467596" cy="467596"/>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165" name="Rectangle 164">
              <a:extLst>
                <a:ext uri="{FF2B5EF4-FFF2-40B4-BE49-F238E27FC236}">
                  <a16:creationId xmlns:a16="http://schemas.microsoft.com/office/drawing/2014/main" id="{64E59F46-095B-4E7E-A6B8-9DDF4D690F58}"/>
                </a:ext>
              </a:extLst>
            </p:cNvPr>
            <p:cNvSpPr/>
            <p:nvPr/>
          </p:nvSpPr>
          <p:spPr>
            <a:xfrm>
              <a:off x="3659149" y="4365070"/>
              <a:ext cx="467596" cy="467596"/>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rgbClr val="C00000"/>
                </a:solidFill>
                <a:latin typeface="Courier New" panose="02070309020205020404" pitchFamily="49" charset="0"/>
                <a:cs typeface="Courier New" panose="02070309020205020404" pitchFamily="49" charset="0"/>
              </a:endParaRPr>
            </a:p>
          </p:txBody>
        </p:sp>
      </p:grpSp>
      <p:grpSp>
        <p:nvGrpSpPr>
          <p:cNvPr id="166" name="Group 165">
            <a:extLst>
              <a:ext uri="{FF2B5EF4-FFF2-40B4-BE49-F238E27FC236}">
                <a16:creationId xmlns:a16="http://schemas.microsoft.com/office/drawing/2014/main" id="{4DF54E77-ED28-404E-91DB-552921A5D721}"/>
              </a:ext>
            </a:extLst>
          </p:cNvPr>
          <p:cNvGrpSpPr/>
          <p:nvPr/>
        </p:nvGrpSpPr>
        <p:grpSpPr>
          <a:xfrm>
            <a:off x="6947782" y="5436658"/>
            <a:ext cx="1816020" cy="258856"/>
            <a:chOff x="1320104" y="4365070"/>
            <a:chExt cx="3280446" cy="467596"/>
          </a:xfrm>
        </p:grpSpPr>
        <p:sp>
          <p:nvSpPr>
            <p:cNvPr id="167" name="Rectangle 166">
              <a:extLst>
                <a:ext uri="{FF2B5EF4-FFF2-40B4-BE49-F238E27FC236}">
                  <a16:creationId xmlns:a16="http://schemas.microsoft.com/office/drawing/2014/main" id="{0E2356E1-368B-4B28-96DD-1536B655BEBA}"/>
                </a:ext>
              </a:extLst>
            </p:cNvPr>
            <p:cNvSpPr/>
            <p:nvPr/>
          </p:nvSpPr>
          <p:spPr>
            <a:xfrm>
              <a:off x="179050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68" name="Rectangle 167">
              <a:extLst>
                <a:ext uri="{FF2B5EF4-FFF2-40B4-BE49-F238E27FC236}">
                  <a16:creationId xmlns:a16="http://schemas.microsoft.com/office/drawing/2014/main" id="{A2C397B1-C051-49AD-852E-941E5E8054E2}"/>
                </a:ext>
              </a:extLst>
            </p:cNvPr>
            <p:cNvSpPr/>
            <p:nvPr/>
          </p:nvSpPr>
          <p:spPr>
            <a:xfrm>
              <a:off x="2258097"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70" name="Rectangle 169">
              <a:extLst>
                <a:ext uri="{FF2B5EF4-FFF2-40B4-BE49-F238E27FC236}">
                  <a16:creationId xmlns:a16="http://schemas.microsoft.com/office/drawing/2014/main" id="{B55E5EA6-A8F6-4670-939F-3342CA261628}"/>
                </a:ext>
              </a:extLst>
            </p:cNvPr>
            <p:cNvSpPr/>
            <p:nvPr/>
          </p:nvSpPr>
          <p:spPr>
            <a:xfrm>
              <a:off x="2724825"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71" name="Rectangle 170">
              <a:extLst>
                <a:ext uri="{FF2B5EF4-FFF2-40B4-BE49-F238E27FC236}">
                  <a16:creationId xmlns:a16="http://schemas.microsoft.com/office/drawing/2014/main" id="{3EC64496-85CA-48A8-8621-D1FB396EB025}"/>
                </a:ext>
              </a:extLst>
            </p:cNvPr>
            <p:cNvSpPr/>
            <p:nvPr/>
          </p:nvSpPr>
          <p:spPr>
            <a:xfrm>
              <a:off x="319242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72" name="Rectangle 171">
              <a:extLst>
                <a:ext uri="{FF2B5EF4-FFF2-40B4-BE49-F238E27FC236}">
                  <a16:creationId xmlns:a16="http://schemas.microsoft.com/office/drawing/2014/main" id="{E51817BC-39E4-4633-86CF-D02743226ECA}"/>
                </a:ext>
              </a:extLst>
            </p:cNvPr>
            <p:cNvSpPr/>
            <p:nvPr/>
          </p:nvSpPr>
          <p:spPr>
            <a:xfrm>
              <a:off x="1320104" y="4365070"/>
              <a:ext cx="467596" cy="467596"/>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173" name="Rectangle 172">
              <a:extLst>
                <a:ext uri="{FF2B5EF4-FFF2-40B4-BE49-F238E27FC236}">
                  <a16:creationId xmlns:a16="http://schemas.microsoft.com/office/drawing/2014/main" id="{6250C55B-0D0D-4D56-AF6E-F9CC17B10062}"/>
                </a:ext>
              </a:extLst>
            </p:cNvPr>
            <p:cNvSpPr/>
            <p:nvPr/>
          </p:nvSpPr>
          <p:spPr>
            <a:xfrm>
              <a:off x="3659149" y="4365070"/>
              <a:ext cx="467596" cy="467596"/>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174" name="Rectangle 173">
              <a:extLst>
                <a:ext uri="{FF2B5EF4-FFF2-40B4-BE49-F238E27FC236}">
                  <a16:creationId xmlns:a16="http://schemas.microsoft.com/office/drawing/2014/main" id="{E9A672C3-A096-40F2-812C-0F2406EB1D5D}"/>
                </a:ext>
              </a:extLst>
            </p:cNvPr>
            <p:cNvSpPr/>
            <p:nvPr/>
          </p:nvSpPr>
          <p:spPr>
            <a:xfrm>
              <a:off x="4132954" y="4365070"/>
              <a:ext cx="467596" cy="467596"/>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rgbClr val="C00000"/>
                </a:solidFill>
                <a:latin typeface="Courier New" panose="02070309020205020404" pitchFamily="49" charset="0"/>
                <a:cs typeface="Courier New" panose="02070309020205020404" pitchFamily="49" charset="0"/>
              </a:endParaRPr>
            </a:p>
          </p:txBody>
        </p:sp>
      </p:grpSp>
      <p:grpSp>
        <p:nvGrpSpPr>
          <p:cNvPr id="175" name="Group 174">
            <a:extLst>
              <a:ext uri="{FF2B5EF4-FFF2-40B4-BE49-F238E27FC236}">
                <a16:creationId xmlns:a16="http://schemas.microsoft.com/office/drawing/2014/main" id="{64DFA31D-3603-4C36-A254-B32F012B8FA0}"/>
              </a:ext>
            </a:extLst>
          </p:cNvPr>
          <p:cNvGrpSpPr/>
          <p:nvPr/>
        </p:nvGrpSpPr>
        <p:grpSpPr>
          <a:xfrm>
            <a:off x="6947782" y="3833616"/>
            <a:ext cx="1816020" cy="258856"/>
            <a:chOff x="1320104" y="4365070"/>
            <a:chExt cx="3280446" cy="467596"/>
          </a:xfrm>
        </p:grpSpPr>
        <p:sp>
          <p:nvSpPr>
            <p:cNvPr id="176" name="Rectangle 175">
              <a:extLst>
                <a:ext uri="{FF2B5EF4-FFF2-40B4-BE49-F238E27FC236}">
                  <a16:creationId xmlns:a16="http://schemas.microsoft.com/office/drawing/2014/main" id="{AABDF54C-9695-40A2-8D2C-17D8213F93CE}"/>
                </a:ext>
              </a:extLst>
            </p:cNvPr>
            <p:cNvSpPr/>
            <p:nvPr/>
          </p:nvSpPr>
          <p:spPr>
            <a:xfrm>
              <a:off x="179050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77" name="Rectangle 176">
              <a:extLst>
                <a:ext uri="{FF2B5EF4-FFF2-40B4-BE49-F238E27FC236}">
                  <a16:creationId xmlns:a16="http://schemas.microsoft.com/office/drawing/2014/main" id="{B78D3E75-18C0-4790-9272-D3A90AF9FAEC}"/>
                </a:ext>
              </a:extLst>
            </p:cNvPr>
            <p:cNvSpPr/>
            <p:nvPr/>
          </p:nvSpPr>
          <p:spPr>
            <a:xfrm>
              <a:off x="2258097"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78" name="Rectangle 177">
              <a:extLst>
                <a:ext uri="{FF2B5EF4-FFF2-40B4-BE49-F238E27FC236}">
                  <a16:creationId xmlns:a16="http://schemas.microsoft.com/office/drawing/2014/main" id="{C62EE07E-27B5-49C1-9884-A9E754566536}"/>
                </a:ext>
              </a:extLst>
            </p:cNvPr>
            <p:cNvSpPr/>
            <p:nvPr/>
          </p:nvSpPr>
          <p:spPr>
            <a:xfrm>
              <a:off x="2724825"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79" name="Rectangle 178">
              <a:extLst>
                <a:ext uri="{FF2B5EF4-FFF2-40B4-BE49-F238E27FC236}">
                  <a16:creationId xmlns:a16="http://schemas.microsoft.com/office/drawing/2014/main" id="{31F61B3E-6218-4966-8226-42E77E19F6B8}"/>
                </a:ext>
              </a:extLst>
            </p:cNvPr>
            <p:cNvSpPr/>
            <p:nvPr/>
          </p:nvSpPr>
          <p:spPr>
            <a:xfrm>
              <a:off x="3192421"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80" name="Rectangle 179">
              <a:extLst>
                <a:ext uri="{FF2B5EF4-FFF2-40B4-BE49-F238E27FC236}">
                  <a16:creationId xmlns:a16="http://schemas.microsoft.com/office/drawing/2014/main" id="{936EF85B-2033-4C68-801E-694CED71FC2C}"/>
                </a:ext>
              </a:extLst>
            </p:cNvPr>
            <p:cNvSpPr/>
            <p:nvPr/>
          </p:nvSpPr>
          <p:spPr>
            <a:xfrm>
              <a:off x="1320104" y="4365070"/>
              <a:ext cx="467596" cy="467596"/>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182" name="Rectangle 181">
              <a:extLst>
                <a:ext uri="{FF2B5EF4-FFF2-40B4-BE49-F238E27FC236}">
                  <a16:creationId xmlns:a16="http://schemas.microsoft.com/office/drawing/2014/main" id="{07C60BA4-CE8E-4D12-B730-0F8229260253}"/>
                </a:ext>
              </a:extLst>
            </p:cNvPr>
            <p:cNvSpPr/>
            <p:nvPr/>
          </p:nvSpPr>
          <p:spPr>
            <a:xfrm>
              <a:off x="4132954" y="4365070"/>
              <a:ext cx="467596" cy="467596"/>
            </a:xfrm>
            <a:prstGeom prst="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81" name="Rectangle 180">
              <a:extLst>
                <a:ext uri="{FF2B5EF4-FFF2-40B4-BE49-F238E27FC236}">
                  <a16:creationId xmlns:a16="http://schemas.microsoft.com/office/drawing/2014/main" id="{E7AC8DCF-0D0C-407E-A5C2-5ED71564BA49}"/>
                </a:ext>
              </a:extLst>
            </p:cNvPr>
            <p:cNvSpPr/>
            <p:nvPr/>
          </p:nvSpPr>
          <p:spPr>
            <a:xfrm>
              <a:off x="3659149" y="4365070"/>
              <a:ext cx="467596" cy="467596"/>
            </a:xfrm>
            <a:prstGeom prst="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baseline="-25000" dirty="0">
                <a:solidFill>
                  <a:srgbClr val="C00000"/>
                </a:solidFill>
                <a:latin typeface="Courier New" panose="02070309020205020404" pitchFamily="49" charset="0"/>
                <a:cs typeface="Courier New" panose="02070309020205020404" pitchFamily="49" charset="0"/>
              </a:endParaRPr>
            </a:p>
          </p:txBody>
        </p:sp>
      </p:grpSp>
      <p:grpSp>
        <p:nvGrpSpPr>
          <p:cNvPr id="23" name="Group 22">
            <a:extLst>
              <a:ext uri="{FF2B5EF4-FFF2-40B4-BE49-F238E27FC236}">
                <a16:creationId xmlns:a16="http://schemas.microsoft.com/office/drawing/2014/main" id="{FEFCE7F0-3317-4FD7-B679-7D9213BDF37B}"/>
              </a:ext>
            </a:extLst>
          </p:cNvPr>
          <p:cNvGrpSpPr/>
          <p:nvPr/>
        </p:nvGrpSpPr>
        <p:grpSpPr>
          <a:xfrm>
            <a:off x="662940" y="2181788"/>
            <a:ext cx="405745" cy="1123388"/>
            <a:chOff x="652224" y="2506071"/>
            <a:chExt cx="476489" cy="1013417"/>
          </a:xfrm>
        </p:grpSpPr>
        <p:cxnSp>
          <p:nvCxnSpPr>
            <p:cNvPr id="21" name="Straight Arrow Connector 20">
              <a:extLst>
                <a:ext uri="{FF2B5EF4-FFF2-40B4-BE49-F238E27FC236}">
                  <a16:creationId xmlns:a16="http://schemas.microsoft.com/office/drawing/2014/main" id="{20673489-32A7-4CB6-BA18-32274ED5102C}"/>
                </a:ext>
              </a:extLst>
            </p:cNvPr>
            <p:cNvCxnSpPr/>
            <p:nvPr/>
          </p:nvCxnSpPr>
          <p:spPr>
            <a:xfrm>
              <a:off x="676036" y="2506071"/>
              <a:ext cx="0" cy="101341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C2B3239E-430A-44CC-9DCA-0EC14B0B77C7}"/>
                </a:ext>
              </a:extLst>
            </p:cNvPr>
            <p:cNvCxnSpPr>
              <a:cxnSpLocks/>
            </p:cNvCxnSpPr>
            <p:nvPr/>
          </p:nvCxnSpPr>
          <p:spPr>
            <a:xfrm flipH="1">
              <a:off x="652224" y="2527216"/>
              <a:ext cx="476489" cy="0"/>
            </a:xfrm>
            <a:prstGeom prst="straightConnector1">
              <a:avLst/>
            </a:prstGeom>
            <a:ln w="762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42" name="Rectangle 141">
            <a:extLst>
              <a:ext uri="{FF2B5EF4-FFF2-40B4-BE49-F238E27FC236}">
                <a16:creationId xmlns:a16="http://schemas.microsoft.com/office/drawing/2014/main" id="{E13B0074-2084-49AE-96A7-E6AEF90CF2FA}"/>
              </a:ext>
            </a:extLst>
          </p:cNvPr>
          <p:cNvSpPr/>
          <p:nvPr/>
        </p:nvSpPr>
        <p:spPr>
          <a:xfrm>
            <a:off x="155488" y="861088"/>
            <a:ext cx="4787743" cy="5602844"/>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43" name="TextBox 142">
            <a:extLst>
              <a:ext uri="{FF2B5EF4-FFF2-40B4-BE49-F238E27FC236}">
                <a16:creationId xmlns:a16="http://schemas.microsoft.com/office/drawing/2014/main" id="{D2C104D7-3621-45ED-BD70-8F240685ACF0}"/>
              </a:ext>
            </a:extLst>
          </p:cNvPr>
          <p:cNvSpPr txBox="1"/>
          <p:nvPr/>
        </p:nvSpPr>
        <p:spPr>
          <a:xfrm>
            <a:off x="0" y="1083648"/>
            <a:ext cx="9148909" cy="2183142"/>
          </a:xfrm>
          <a:prstGeom prst="rect">
            <a:avLst/>
          </a:prstGeom>
          <a:solidFill>
            <a:schemeClr val="accent1">
              <a:lumMod val="40000"/>
              <a:lumOff val="60000"/>
            </a:schemeClr>
          </a:solidFill>
          <a:ln w="57150">
            <a:solidFill>
              <a:schemeClr val="accent5">
                <a:lumMod val="75000"/>
              </a:schemeClr>
            </a:solidFill>
          </a:ln>
        </p:spPr>
        <p:txBody>
          <a:bodyPr wrap="square" rtlCol="0" anchor="ctr">
            <a:noAutofit/>
          </a:bodyPr>
          <a:lstStyle/>
          <a:p>
            <a:pPr algn="ctr"/>
            <a:r>
              <a:rPr lang="en-US" sz="4400" b="1" dirty="0">
                <a:solidFill>
                  <a:srgbClr val="C00000"/>
                </a:solidFill>
                <a:latin typeface="Quire Sans" panose="020B0502040400020003" pitchFamily="34" charset="0"/>
                <a:cs typeface="Quire Sans" panose="020B0502040400020003" pitchFamily="34" charset="0"/>
              </a:rPr>
              <a:t>Every </a:t>
            </a:r>
            <a:r>
              <a:rPr lang="en-US" sz="4400" dirty="0">
                <a:latin typeface="Quire Sans" panose="020B0502040400020003" pitchFamily="34" charset="0"/>
                <a:cs typeface="Quire Sans" panose="020B0502040400020003" pitchFamily="34" charset="0"/>
              </a:rPr>
              <a:t>uncorrectable pattern </a:t>
            </a:r>
          </a:p>
          <a:p>
            <a:pPr algn="ctr"/>
            <a:r>
              <a:rPr lang="en-US" sz="4400" dirty="0">
                <a:latin typeface="Quire Sans" panose="020B0502040400020003" pitchFamily="34" charset="0"/>
                <a:cs typeface="Quire Sans" panose="020B0502040400020003" pitchFamily="34" charset="0"/>
              </a:rPr>
              <a:t>can cause a </a:t>
            </a:r>
            <a:r>
              <a:rPr lang="en-US" sz="4400" b="1" dirty="0">
                <a:solidFill>
                  <a:srgbClr val="C00000"/>
                </a:solidFill>
                <a:latin typeface="Quire Sans" panose="020B0502040400020003" pitchFamily="34" charset="0"/>
                <a:cs typeface="Quire Sans" panose="020B0502040400020003" pitchFamily="34" charset="0"/>
              </a:rPr>
              <a:t>unique indirect error</a:t>
            </a:r>
          </a:p>
        </p:txBody>
      </p:sp>
    </p:spTree>
    <p:extLst>
      <p:ext uri="{BB962C8B-B14F-4D97-AF65-F5344CB8AC3E}">
        <p14:creationId xmlns:p14="http://schemas.microsoft.com/office/powerpoint/2010/main" val="1140632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654975"/>
          </a:xfrm>
        </p:spPr>
        <p:txBody>
          <a:bodyPr>
            <a:normAutofit/>
          </a:bodyPr>
          <a:lstStyle/>
          <a:p>
            <a:r>
              <a:rPr lang="en-US" sz="3600" dirty="0"/>
              <a:t>HARP Summary</a:t>
            </a:r>
          </a:p>
        </p:txBody>
      </p:sp>
      <p:sp>
        <p:nvSpPr>
          <p:cNvPr id="6" name="Content Placeholder 5">
            <a:extLst>
              <a:ext uri="{FF2B5EF4-FFF2-40B4-BE49-F238E27FC236}">
                <a16:creationId xmlns:a16="http://schemas.microsoft.com/office/drawing/2014/main" id="{20732E2F-AE1A-447D-88CB-E62352219A9B}"/>
              </a:ext>
            </a:extLst>
          </p:cNvPr>
          <p:cNvSpPr>
            <a:spLocks noGrp="1"/>
          </p:cNvSpPr>
          <p:nvPr>
            <p:ph idx="1"/>
          </p:nvPr>
        </p:nvSpPr>
        <p:spPr>
          <a:xfrm>
            <a:off x="155488" y="709363"/>
            <a:ext cx="8815517" cy="5568889"/>
          </a:xfrm>
        </p:spPr>
        <p:txBody>
          <a:bodyPr>
            <a:normAutofit lnSpcReduction="10000"/>
          </a:bodyPr>
          <a:lstStyle/>
          <a:p>
            <a:pPr marL="0" lvl="0" indent="0">
              <a:buNone/>
            </a:pPr>
            <a:r>
              <a:rPr lang="en-US" sz="2200" b="1" u="sng" dirty="0">
                <a:solidFill>
                  <a:schemeClr val="tx1">
                    <a:lumMod val="65000"/>
                    <a:lumOff val="35000"/>
                  </a:schemeClr>
                </a:solidFill>
              </a:rPr>
              <a:t>Motivation:</a:t>
            </a:r>
            <a:r>
              <a:rPr lang="en-US" sz="2200" dirty="0">
                <a:solidFill>
                  <a:prstClr val="black"/>
                </a:solidFill>
              </a:rPr>
              <a:t> state-of-the-art </a:t>
            </a:r>
            <a:r>
              <a:rPr lang="en-US" sz="2200" b="1" dirty="0">
                <a:solidFill>
                  <a:schemeClr val="tx1">
                    <a:lumMod val="65000"/>
                    <a:lumOff val="35000"/>
                  </a:schemeClr>
                </a:solidFill>
              </a:rPr>
              <a:t>memory error mitigations </a:t>
            </a:r>
            <a:r>
              <a:rPr lang="en-US" sz="2200" dirty="0">
                <a:solidFill>
                  <a:prstClr val="black"/>
                </a:solidFill>
              </a:rPr>
              <a:t>often require the processor to identify which bits are at risk of error (i.e., </a:t>
            </a:r>
            <a:r>
              <a:rPr lang="en-US" sz="2200" b="1" dirty="0">
                <a:solidFill>
                  <a:schemeClr val="tx1">
                    <a:lumMod val="65000"/>
                    <a:lumOff val="35000"/>
                  </a:schemeClr>
                </a:solidFill>
              </a:rPr>
              <a:t>profiling</a:t>
            </a:r>
            <a:r>
              <a:rPr lang="en-US" sz="2200" dirty="0">
                <a:solidFill>
                  <a:prstClr val="black"/>
                </a:solidFill>
              </a:rPr>
              <a:t>)</a:t>
            </a:r>
            <a:endParaRPr lang="en-US" sz="2200" b="1" u="sng" dirty="0">
              <a:solidFill>
                <a:srgbClr val="C00000"/>
              </a:solidFill>
            </a:endParaRPr>
          </a:p>
          <a:p>
            <a:pPr marL="0" lvl="0" indent="0">
              <a:buNone/>
            </a:pPr>
            <a:r>
              <a:rPr lang="en-US" sz="2200" b="1" u="sng" dirty="0">
                <a:solidFill>
                  <a:srgbClr val="C00000"/>
                </a:solidFill>
              </a:rPr>
              <a:t>Problem:</a:t>
            </a:r>
            <a:r>
              <a:rPr lang="en-US" sz="2200" b="1" dirty="0">
                <a:solidFill>
                  <a:srgbClr val="C00000"/>
                </a:solidFill>
              </a:rPr>
              <a:t> </a:t>
            </a:r>
            <a:r>
              <a:rPr lang="en-US" sz="2200" dirty="0">
                <a:solidFill>
                  <a:prstClr val="black"/>
                </a:solidFill>
              </a:rPr>
              <a:t>on-die ECC</a:t>
            </a:r>
            <a:r>
              <a:rPr lang="en-US" sz="2200" b="1" dirty="0">
                <a:solidFill>
                  <a:srgbClr val="C00000"/>
                </a:solidFill>
              </a:rPr>
              <a:t> complicates</a:t>
            </a:r>
            <a:r>
              <a:rPr lang="en-US" sz="2200" dirty="0">
                <a:solidFill>
                  <a:prstClr val="black"/>
                </a:solidFill>
              </a:rPr>
              <a:t> error profiling by </a:t>
            </a:r>
            <a:r>
              <a:rPr lang="en-US" sz="2200" b="1" dirty="0">
                <a:solidFill>
                  <a:srgbClr val="C00000"/>
                </a:solidFill>
              </a:rPr>
              <a:t>altering </a:t>
            </a:r>
            <a:r>
              <a:rPr lang="en-US" sz="2200" dirty="0">
                <a:solidFill>
                  <a:prstClr val="black"/>
                </a:solidFill>
              </a:rPr>
              <a:t>how errors appear outside of the memory chip</a:t>
            </a:r>
          </a:p>
          <a:p>
            <a:pPr marL="0" lvl="0" indent="0">
              <a:lnSpc>
                <a:spcPct val="110000"/>
              </a:lnSpc>
              <a:buNone/>
            </a:pPr>
            <a:r>
              <a:rPr lang="en-US" sz="2200" b="1" u="sng" dirty="0">
                <a:solidFill>
                  <a:schemeClr val="accent6">
                    <a:lumMod val="75000"/>
                  </a:schemeClr>
                </a:solidFill>
              </a:rPr>
              <a:t>Goal:</a:t>
            </a:r>
            <a:r>
              <a:rPr lang="en-US" sz="2200" b="1" dirty="0">
                <a:solidFill>
                  <a:schemeClr val="accent6">
                    <a:lumMod val="75000"/>
                  </a:schemeClr>
                </a:solidFill>
              </a:rPr>
              <a:t> </a:t>
            </a:r>
            <a:r>
              <a:rPr lang="en-US" sz="2200" dirty="0">
                <a:solidFill>
                  <a:prstClr val="black"/>
                </a:solidFill>
              </a:rPr>
              <a:t>understand and address the </a:t>
            </a:r>
            <a:r>
              <a:rPr lang="en-US" sz="2200" b="1" dirty="0">
                <a:solidFill>
                  <a:schemeClr val="accent6">
                    <a:lumMod val="75000"/>
                  </a:schemeClr>
                </a:solidFill>
              </a:rPr>
              <a:t>challenges</a:t>
            </a:r>
            <a:r>
              <a:rPr lang="en-US" sz="2200" dirty="0">
                <a:solidFill>
                  <a:prstClr val="black"/>
                </a:solidFill>
              </a:rPr>
              <a:t> on-die ECC introduces</a:t>
            </a:r>
          </a:p>
          <a:p>
            <a:pPr marL="0" lvl="0" indent="0">
              <a:lnSpc>
                <a:spcPct val="100000"/>
              </a:lnSpc>
              <a:buNone/>
            </a:pPr>
            <a:r>
              <a:rPr lang="en-US" sz="2200" b="1" u="sng" dirty="0">
                <a:solidFill>
                  <a:schemeClr val="accent5">
                    <a:lumMod val="75000"/>
                  </a:schemeClr>
                </a:solidFill>
              </a:rPr>
              <a:t>Contributions:</a:t>
            </a:r>
          </a:p>
          <a:p>
            <a:pPr marL="461963" lvl="1" indent="-290513">
              <a:buClr>
                <a:schemeClr val="tx1"/>
              </a:buClr>
              <a:buFont typeface="+mj-lt"/>
              <a:buAutoNum type="arabicPeriod"/>
            </a:pPr>
            <a:r>
              <a:rPr lang="en-US" sz="2000" dirty="0">
                <a:solidFill>
                  <a:schemeClr val="accent6">
                    <a:lumMod val="75000"/>
                  </a:schemeClr>
                </a:solidFill>
              </a:rPr>
              <a:t>​</a:t>
            </a:r>
            <a:r>
              <a:rPr lang="en-US" sz="2000" b="1" dirty="0">
                <a:solidFill>
                  <a:schemeClr val="accent5">
                    <a:lumMod val="75000"/>
                  </a:schemeClr>
                </a:solidFill>
              </a:rPr>
              <a:t>Analytically study </a:t>
            </a:r>
            <a:r>
              <a:rPr lang="en-US" sz="2000" dirty="0">
                <a:solidFill>
                  <a:prstClr val="black"/>
                </a:solidFill>
              </a:rPr>
              <a:t>on-die ECC’s effects and identify </a:t>
            </a:r>
            <a:r>
              <a:rPr lang="en-US" sz="2000" b="1" dirty="0">
                <a:solidFill>
                  <a:schemeClr val="accent5">
                    <a:lumMod val="75000"/>
                  </a:schemeClr>
                </a:solidFill>
              </a:rPr>
              <a:t>three key challenges</a:t>
            </a:r>
          </a:p>
          <a:p>
            <a:pPr marL="804845" lvl="2" indent="-290513">
              <a:buClr>
                <a:schemeClr val="tx1"/>
              </a:buClr>
              <a:buFont typeface="+mj-lt"/>
              <a:buAutoNum type="romanLcPeriod"/>
            </a:pPr>
            <a:r>
              <a:rPr lang="en-US" baseline="30000" dirty="0">
                <a:solidFill>
                  <a:prstClr val="black"/>
                </a:solidFill>
              </a:rPr>
              <a:t> </a:t>
            </a:r>
            <a:r>
              <a:rPr lang="en-US" dirty="0">
                <a:solidFill>
                  <a:prstClr val="black"/>
                </a:solidFill>
              </a:rPr>
              <a:t>Exponentially increases the number of at-risk bits</a:t>
            </a:r>
          </a:p>
          <a:p>
            <a:pPr marL="804845" lvl="2" indent="-290513">
              <a:buClr>
                <a:schemeClr val="tx1"/>
              </a:buClr>
              <a:buFont typeface="+mj-lt"/>
              <a:buAutoNum type="romanLcPeriod"/>
            </a:pPr>
            <a:r>
              <a:rPr lang="en-US" baseline="30000" dirty="0">
                <a:solidFill>
                  <a:prstClr val="black"/>
                </a:solidFill>
              </a:rPr>
              <a:t> </a:t>
            </a:r>
            <a:r>
              <a:rPr lang="en-US" dirty="0">
                <a:solidFill>
                  <a:prstClr val="black"/>
                </a:solidFill>
              </a:rPr>
              <a:t>Makes individual at-risk bits harder to identify</a:t>
            </a:r>
          </a:p>
          <a:p>
            <a:pPr marL="804845" lvl="2" indent="-290513">
              <a:buClr>
                <a:schemeClr val="tx1"/>
              </a:buClr>
              <a:buFont typeface="+mj-lt"/>
              <a:buAutoNum type="romanLcPeriod"/>
            </a:pPr>
            <a:r>
              <a:rPr lang="en-US" baseline="30000" dirty="0">
                <a:solidFill>
                  <a:prstClr val="black"/>
                </a:solidFill>
              </a:rPr>
              <a:t> </a:t>
            </a:r>
            <a:r>
              <a:rPr lang="en-US" dirty="0">
                <a:solidFill>
                  <a:prstClr val="black"/>
                </a:solidFill>
              </a:rPr>
              <a:t>Interferes with commonly-used memory data patterns</a:t>
            </a:r>
          </a:p>
          <a:p>
            <a:pPr marL="461963" lvl="1" indent="-290513">
              <a:buClr>
                <a:schemeClr val="tx1"/>
              </a:buClr>
              <a:buFont typeface="+mj-lt"/>
              <a:buAutoNum type="arabicPeriod"/>
            </a:pPr>
            <a:r>
              <a:rPr lang="en-US" sz="2000" dirty="0">
                <a:solidFill>
                  <a:schemeClr val="accent5">
                    <a:lumMod val="75000"/>
                  </a:schemeClr>
                </a:solidFill>
              </a:rPr>
              <a:t>​</a:t>
            </a:r>
            <a:r>
              <a:rPr lang="en-US" sz="2000" b="1" dirty="0">
                <a:solidFill>
                  <a:schemeClr val="accent5">
                    <a:lumMod val="75000"/>
                  </a:schemeClr>
                </a:solidFill>
              </a:rPr>
              <a:t>Hybrid Active-Reactive Profiling (HARP)</a:t>
            </a:r>
            <a:r>
              <a:rPr lang="en-US" sz="2000" dirty="0">
                <a:solidFill>
                  <a:schemeClr val="accent5">
                    <a:lumMod val="75000"/>
                  </a:schemeClr>
                </a:solidFill>
              </a:rPr>
              <a:t>:</a:t>
            </a:r>
          </a:p>
          <a:p>
            <a:pPr marL="804845" lvl="2" indent="-290513">
              <a:buClr>
                <a:prstClr val="black"/>
              </a:buClr>
              <a:buFont typeface="+mj-lt"/>
              <a:buAutoNum type="romanLcPeriod"/>
            </a:pPr>
            <a:r>
              <a:rPr lang="en-US" baseline="30000" dirty="0">
                <a:solidFill>
                  <a:schemeClr val="accent6">
                    <a:lumMod val="75000"/>
                  </a:schemeClr>
                </a:solidFill>
              </a:rPr>
              <a:t> </a:t>
            </a:r>
            <a:r>
              <a:rPr lang="en-US" b="1" dirty="0">
                <a:solidFill>
                  <a:schemeClr val="accent5">
                    <a:lumMod val="75000"/>
                  </a:schemeClr>
                </a:solidFill>
              </a:rPr>
              <a:t>Separately identifies</a:t>
            </a:r>
            <a:r>
              <a:rPr lang="en-US" dirty="0">
                <a:solidFill>
                  <a:schemeClr val="accent5">
                    <a:lumMod val="75000"/>
                  </a:schemeClr>
                </a:solidFill>
              </a:rPr>
              <a:t> </a:t>
            </a:r>
            <a:r>
              <a:rPr lang="en-US" dirty="0">
                <a:solidFill>
                  <a:prstClr val="black"/>
                </a:solidFill>
              </a:rPr>
              <a:t>(1) raw bit errors and (2) errors introduced by on-die ECC</a:t>
            </a:r>
          </a:p>
          <a:p>
            <a:pPr marL="804845" lvl="2" indent="-290513">
              <a:buClr>
                <a:prstClr val="black"/>
              </a:buClr>
              <a:buFont typeface="+mj-lt"/>
              <a:buAutoNum type="romanLcPeriod"/>
            </a:pPr>
            <a:r>
              <a:rPr lang="en-US" baseline="30000" dirty="0"/>
              <a:t> </a:t>
            </a:r>
            <a:r>
              <a:rPr lang="en-US" dirty="0"/>
              <a:t>Effectively </a:t>
            </a:r>
            <a:r>
              <a:rPr lang="en-US" b="1" dirty="0">
                <a:solidFill>
                  <a:schemeClr val="accent5">
                    <a:lumMod val="75000"/>
                  </a:schemeClr>
                </a:solidFill>
              </a:rPr>
              <a:t>reduces</a:t>
            </a:r>
            <a:r>
              <a:rPr lang="en-US" dirty="0">
                <a:solidFill>
                  <a:prstClr val="black"/>
                </a:solidFill>
              </a:rPr>
              <a:t> profiling </a:t>
            </a:r>
            <a:r>
              <a:rPr lang="en-US" b="1" dirty="0">
                <a:solidFill>
                  <a:schemeClr val="accent5">
                    <a:lumMod val="75000"/>
                  </a:schemeClr>
                </a:solidFill>
              </a:rPr>
              <a:t>with</a:t>
            </a:r>
            <a:r>
              <a:rPr lang="en-US" b="1" dirty="0">
                <a:solidFill>
                  <a:schemeClr val="accent6">
                    <a:lumMod val="75000"/>
                  </a:schemeClr>
                </a:solidFill>
              </a:rPr>
              <a:t> </a:t>
            </a:r>
            <a:r>
              <a:rPr lang="en-US" dirty="0"/>
              <a:t>on-die ECC </a:t>
            </a:r>
            <a:r>
              <a:rPr lang="en-US" dirty="0">
                <a:solidFill>
                  <a:prstClr val="black"/>
                </a:solidFill>
              </a:rPr>
              <a:t>into profiling </a:t>
            </a:r>
            <a:r>
              <a:rPr lang="en-US" b="1" dirty="0">
                <a:solidFill>
                  <a:schemeClr val="accent5">
                    <a:lumMod val="75000"/>
                  </a:schemeClr>
                </a:solidFill>
              </a:rPr>
              <a:t>without</a:t>
            </a:r>
            <a:r>
              <a:rPr lang="en-US" dirty="0">
                <a:solidFill>
                  <a:prstClr val="black"/>
                </a:solidFill>
              </a:rPr>
              <a:t> on-die ECC</a:t>
            </a:r>
            <a:endParaRPr lang="en-US" b="1" dirty="0">
              <a:solidFill>
                <a:schemeClr val="accent6">
                  <a:lumMod val="75000"/>
                </a:schemeClr>
              </a:solidFill>
            </a:endParaRPr>
          </a:p>
          <a:p>
            <a:pPr marL="0" lvl="0" indent="0">
              <a:lnSpc>
                <a:spcPct val="100000"/>
              </a:lnSpc>
              <a:buNone/>
            </a:pPr>
            <a:r>
              <a:rPr lang="en-US" sz="2200" b="1" u="sng" dirty="0">
                <a:solidFill>
                  <a:srgbClr val="7030A0"/>
                </a:solidFill>
              </a:rPr>
              <a:t>Evaluation:</a:t>
            </a:r>
            <a:r>
              <a:rPr lang="en-US" sz="2200" dirty="0">
                <a:solidFill>
                  <a:srgbClr val="7030A0"/>
                </a:solidFill>
              </a:rPr>
              <a:t> </a:t>
            </a:r>
            <a:r>
              <a:rPr lang="en-US" sz="2200" dirty="0">
                <a:solidFill>
                  <a:prstClr val="black"/>
                </a:solidFill>
              </a:rPr>
              <a:t>demonstrate that </a:t>
            </a:r>
            <a:r>
              <a:rPr lang="en-US" sz="2200" b="1" dirty="0">
                <a:solidFill>
                  <a:srgbClr val="7030A0"/>
                </a:solidFill>
              </a:rPr>
              <a:t>HARP overcomes the three challenges</a:t>
            </a:r>
          </a:p>
          <a:p>
            <a:pPr marL="341313" indent="-169863">
              <a:spcBef>
                <a:spcPts val="375"/>
              </a:spcBef>
            </a:pPr>
            <a:r>
              <a:rPr lang="en-US" sz="2000" dirty="0">
                <a:solidFill>
                  <a:prstClr val="black"/>
                </a:solidFill>
              </a:rPr>
              <a:t>HARP identifies all errors </a:t>
            </a:r>
            <a:r>
              <a:rPr lang="en-US" sz="2000" b="1" dirty="0">
                <a:solidFill>
                  <a:srgbClr val="7030A0"/>
                </a:solidFill>
              </a:rPr>
              <a:t>faster</a:t>
            </a:r>
            <a:r>
              <a:rPr lang="en-US" sz="2000" dirty="0">
                <a:solidFill>
                  <a:prstClr val="black"/>
                </a:solidFill>
              </a:rPr>
              <a:t> than two baselines, which sometimes fail to achieve full coverage of at-risk bits</a:t>
            </a:r>
          </a:p>
          <a:p>
            <a:pPr marL="341313" indent="-169863">
              <a:spcBef>
                <a:spcPts val="375"/>
              </a:spcBef>
            </a:pPr>
            <a:r>
              <a:rPr lang="en-US" sz="2000" dirty="0">
                <a:solidFill>
                  <a:prstClr val="black"/>
                </a:solidFill>
              </a:rPr>
              <a:t>Case study showing that </a:t>
            </a:r>
            <a:r>
              <a:rPr lang="en-US" sz="2000" b="1" dirty="0">
                <a:solidFill>
                  <a:srgbClr val="7030A0"/>
                </a:solidFill>
              </a:rPr>
              <a:t>HARP identifies all errors faster than the best-performing baseline</a:t>
            </a:r>
            <a:r>
              <a:rPr lang="en-US" sz="2000" dirty="0">
                <a:solidFill>
                  <a:prstClr val="black"/>
                </a:solidFill>
              </a:rPr>
              <a:t> (e.g., by 3.7x for a raw per-bit error probability of 0.75)</a:t>
            </a:r>
          </a:p>
        </p:txBody>
      </p:sp>
      <p:sp>
        <p:nvSpPr>
          <p:cNvPr id="4" name="TextBox 3">
            <a:extLst>
              <a:ext uri="{FF2B5EF4-FFF2-40B4-BE49-F238E27FC236}">
                <a16:creationId xmlns:a16="http://schemas.microsoft.com/office/drawing/2014/main" id="{058C8C88-1C9F-4C12-8AD0-4E68F336013A}"/>
              </a:ext>
            </a:extLst>
          </p:cNvPr>
          <p:cNvSpPr txBox="1"/>
          <p:nvPr/>
        </p:nvSpPr>
        <p:spPr>
          <a:xfrm>
            <a:off x="2142927" y="6291531"/>
            <a:ext cx="5799378" cy="461665"/>
          </a:xfrm>
          <a:prstGeom prst="rect">
            <a:avLst/>
          </a:prstGeom>
          <a:noFill/>
        </p:spPr>
        <p:txBody>
          <a:bodyPr wrap="square">
            <a:spAutoFit/>
          </a:bodyPr>
          <a:lstStyle/>
          <a:p>
            <a:pPr algn="ctr"/>
            <a:r>
              <a:rPr lang="pt-BR" sz="2400" b="1" dirty="0">
                <a:hlinkClick r:id="rId3"/>
              </a:rPr>
              <a:t>https://github.com/CMU-SAFARI/HARP</a:t>
            </a:r>
            <a:endParaRPr lang="en-US" sz="2400" b="1" dirty="0"/>
          </a:p>
        </p:txBody>
      </p:sp>
      <p:sp>
        <p:nvSpPr>
          <p:cNvPr id="5" name="Slide Number Placeholder 3">
            <a:extLst>
              <a:ext uri="{FF2B5EF4-FFF2-40B4-BE49-F238E27FC236}">
                <a16:creationId xmlns:a16="http://schemas.microsoft.com/office/drawing/2014/main" id="{0EC8B4A7-A281-43CE-941F-B1B08AF347D4}"/>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2</a:t>
            </a:fld>
            <a:endParaRPr lang="en-US" dirty="0"/>
          </a:p>
        </p:txBody>
      </p:sp>
    </p:spTree>
    <p:extLst>
      <p:ext uri="{BB962C8B-B14F-4D97-AF65-F5344CB8AC3E}">
        <p14:creationId xmlns:p14="http://schemas.microsoft.com/office/powerpoint/2010/main" val="386358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B1C03-577D-44FC-BF0C-5677A1DDFC7F}"/>
              </a:ext>
            </a:extLst>
          </p:cNvPr>
          <p:cNvSpPr>
            <a:spLocks noGrp="1"/>
          </p:cNvSpPr>
          <p:nvPr>
            <p:ph type="title"/>
          </p:nvPr>
        </p:nvSpPr>
        <p:spPr/>
        <p:txBody>
          <a:bodyPr/>
          <a:lstStyle/>
          <a:p>
            <a:r>
              <a:rPr lang="en-US" dirty="0"/>
              <a:t>Challenge 1: Combinatorial Explosion</a:t>
            </a:r>
          </a:p>
        </p:txBody>
      </p:sp>
      <p:sp>
        <p:nvSpPr>
          <p:cNvPr id="3" name="Content Placeholder 2">
            <a:extLst>
              <a:ext uri="{FF2B5EF4-FFF2-40B4-BE49-F238E27FC236}">
                <a16:creationId xmlns:a16="http://schemas.microsoft.com/office/drawing/2014/main" id="{088DA45E-EC43-438F-8BAA-FB9223DDD0D1}"/>
              </a:ext>
            </a:extLst>
          </p:cNvPr>
          <p:cNvSpPr>
            <a:spLocks noGrp="1"/>
          </p:cNvSpPr>
          <p:nvPr>
            <p:ph idx="1"/>
          </p:nvPr>
        </p:nvSpPr>
        <p:spPr>
          <a:xfrm>
            <a:off x="155488" y="1021493"/>
            <a:ext cx="8815517" cy="1159731"/>
          </a:xfrm>
        </p:spPr>
        <p:txBody>
          <a:bodyPr>
            <a:normAutofit/>
          </a:bodyPr>
          <a:lstStyle/>
          <a:p>
            <a:r>
              <a:rPr lang="en-US" sz="3200" b="1" dirty="0">
                <a:solidFill>
                  <a:srgbClr val="C00000"/>
                </a:solidFill>
              </a:rPr>
              <a:t>Exponential increase </a:t>
            </a:r>
            <a:r>
              <a:rPr lang="en-US" sz="3200" dirty="0"/>
              <a:t>in the number of at-risk bits that the profiler must identify</a:t>
            </a:r>
          </a:p>
        </p:txBody>
      </p:sp>
      <p:sp>
        <p:nvSpPr>
          <p:cNvPr id="4" name="Slide Number Placeholder 3">
            <a:extLst>
              <a:ext uri="{FF2B5EF4-FFF2-40B4-BE49-F238E27FC236}">
                <a16:creationId xmlns:a16="http://schemas.microsoft.com/office/drawing/2014/main" id="{E79B785E-43D5-4F70-8265-6C82E59149AF}"/>
              </a:ext>
            </a:extLst>
          </p:cNvPr>
          <p:cNvSpPr>
            <a:spLocks noGrp="1"/>
          </p:cNvSpPr>
          <p:nvPr>
            <p:ph type="sldNum" sz="quarter" idx="12"/>
          </p:nvPr>
        </p:nvSpPr>
        <p:spPr/>
        <p:txBody>
          <a:bodyPr/>
          <a:lstStyle/>
          <a:p>
            <a:fld id="{C19D2B53-EDAE-4B41-B849-8916FA40BCB6}" type="slidenum">
              <a:rPr lang="en-US" smtClean="0"/>
              <a:pPr/>
              <a:t>20</a:t>
            </a:fld>
            <a:endParaRPr lang="en-US"/>
          </a:p>
        </p:txBody>
      </p:sp>
      <mc:AlternateContent xmlns:mc="http://schemas.openxmlformats.org/markup-compatibility/2006" xmlns:a14="http://schemas.microsoft.com/office/drawing/2010/main">
        <mc:Choice Requires="a14">
          <p:graphicFrame>
            <p:nvGraphicFramePr>
              <p:cNvPr id="7" name="Table 7">
                <a:extLst>
                  <a:ext uri="{FF2B5EF4-FFF2-40B4-BE49-F238E27FC236}">
                    <a16:creationId xmlns:a16="http://schemas.microsoft.com/office/drawing/2014/main" id="{3EE4C756-5B23-4D5C-802B-98907C53611C}"/>
                  </a:ext>
                </a:extLst>
              </p:cNvPr>
              <p:cNvGraphicFramePr>
                <a:graphicFrameLocks noGrp="1"/>
              </p:cNvGraphicFramePr>
              <p:nvPr>
                <p:extLst>
                  <p:ext uri="{D42A27DB-BD31-4B8C-83A1-F6EECF244321}">
                    <p14:modId xmlns:p14="http://schemas.microsoft.com/office/powerpoint/2010/main" val="3378312523"/>
                  </p:ext>
                </p:extLst>
              </p:nvPr>
            </p:nvGraphicFramePr>
            <p:xfrm>
              <a:off x="972671" y="3093307"/>
              <a:ext cx="7198658" cy="2743200"/>
            </p:xfrm>
            <a:graphic>
              <a:graphicData uri="http://schemas.openxmlformats.org/drawingml/2006/table">
                <a:tbl>
                  <a:tblPr firstRow="1" bandRow="1">
                    <a:tableStyleId>{073A0DAA-6AF3-43AB-8588-CEC1D06C72B9}</a:tableStyleId>
                  </a:tblPr>
                  <a:tblGrid>
                    <a:gridCol w="3599329">
                      <a:extLst>
                        <a:ext uri="{9D8B030D-6E8A-4147-A177-3AD203B41FA5}">
                          <a16:colId xmlns:a16="http://schemas.microsoft.com/office/drawing/2014/main" val="466758546"/>
                        </a:ext>
                      </a:extLst>
                    </a:gridCol>
                    <a:gridCol w="3599329">
                      <a:extLst>
                        <a:ext uri="{9D8B030D-6E8A-4147-A177-3AD203B41FA5}">
                          <a16:colId xmlns:a16="http://schemas.microsoft.com/office/drawing/2014/main" val="2439812143"/>
                        </a:ext>
                      </a:extLst>
                    </a:gridCol>
                  </a:tblGrid>
                  <a:tr h="370840">
                    <a:tc>
                      <a:txBody>
                        <a:bodyPr/>
                        <a:lstStyle/>
                        <a:p>
                          <a:pPr algn="ctr"/>
                          <a:r>
                            <a:rPr lang="en-US" sz="2400" b="0" i="1" dirty="0">
                              <a:solidFill>
                                <a:schemeClr val="bg1"/>
                              </a:solidFill>
                            </a:rPr>
                            <a:t>At-Risk Pre-Correction</a:t>
                          </a:r>
                        </a:p>
                      </a:txBody>
                      <a:tcPr>
                        <a:solidFill>
                          <a:schemeClr val="accent3">
                            <a:lumMod val="75000"/>
                          </a:schemeClr>
                        </a:solidFill>
                      </a:tcPr>
                    </a:tc>
                    <a:tc>
                      <a:txBody>
                        <a:bodyPr/>
                        <a:lstStyle/>
                        <a:p>
                          <a:pPr algn="ctr"/>
                          <a:r>
                            <a:rPr lang="en-US" sz="2400" b="0" i="1" dirty="0">
                              <a:solidFill>
                                <a:schemeClr val="bg1"/>
                              </a:solidFill>
                            </a:rPr>
                            <a:t>At-Risk Post-Correction</a:t>
                          </a:r>
                        </a:p>
                      </a:txBody>
                      <a:tcPr>
                        <a:solidFill>
                          <a:schemeClr val="accent3">
                            <a:lumMod val="75000"/>
                          </a:schemeClr>
                        </a:solidFill>
                      </a:tcPr>
                    </a:tc>
                    <a:extLst>
                      <a:ext uri="{0D108BD9-81ED-4DB2-BD59-A6C34878D82A}">
                        <a16:rowId xmlns:a16="http://schemas.microsoft.com/office/drawing/2014/main" val="3201089825"/>
                      </a:ext>
                    </a:extLst>
                  </a:tr>
                  <a:tr h="370840">
                    <a:tc>
                      <a:txBody>
                        <a:bodyPr/>
                        <a:lstStyle/>
                        <a:p>
                          <a:pPr/>
                          <a14:m>
                            <m:oMathPara xmlns:m="http://schemas.openxmlformats.org/officeDocument/2006/math">
                              <m:oMathParaPr>
                                <m:jc m:val="centerGroup"/>
                              </m:oMathParaPr>
                              <m:oMath xmlns:m="http://schemas.openxmlformats.org/officeDocument/2006/math">
                                <m:r>
                                  <a:rPr lang="en-US" sz="2400" i="1" dirty="0" smtClean="0">
                                    <a:solidFill>
                                      <a:schemeClr val="bg1"/>
                                    </a:solidFill>
                                    <a:latin typeface="Cambria Math" panose="02040503050406030204" pitchFamily="18" charset="0"/>
                                  </a:rPr>
                                  <m:t>𝑛</m:t>
                                </m:r>
                              </m:oMath>
                            </m:oMathPara>
                          </a14:m>
                          <a:endParaRPr lang="en-US" sz="2400" dirty="0">
                            <a:solidFill>
                              <a:schemeClr val="bg1"/>
                            </a:solidFill>
                          </a:endParaRPr>
                        </a:p>
                      </a:txBody>
                      <a:tcPr>
                        <a:solidFill>
                          <a:schemeClr val="accent3">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b="0" i="1" smtClean="0">
                                        <a:solidFill>
                                          <a:schemeClr val="bg1"/>
                                        </a:solidFill>
                                        <a:latin typeface="Cambria Math" panose="02040503050406030204" pitchFamily="18" charset="0"/>
                                      </a:rPr>
                                    </m:ctrlPr>
                                  </m:sSupPr>
                                  <m:e>
                                    <m:r>
                                      <a:rPr lang="en-US" sz="2400" b="0" i="1" smtClean="0">
                                        <a:solidFill>
                                          <a:schemeClr val="bg1"/>
                                        </a:solidFill>
                                        <a:latin typeface="Cambria Math" panose="02040503050406030204" pitchFamily="18" charset="0"/>
                                      </a:rPr>
                                      <m:t>2</m:t>
                                    </m:r>
                                  </m:e>
                                  <m:sup>
                                    <m:r>
                                      <a:rPr lang="en-US" sz="2400" b="0" i="1" smtClean="0">
                                        <a:solidFill>
                                          <a:schemeClr val="bg1"/>
                                        </a:solidFill>
                                        <a:latin typeface="Cambria Math" panose="02040503050406030204" pitchFamily="18" charset="0"/>
                                      </a:rPr>
                                      <m:t>𝑛</m:t>
                                    </m:r>
                                  </m:sup>
                                </m:sSup>
                                <m:r>
                                  <a:rPr lang="en-US" sz="2400" b="0" i="1" smtClean="0">
                                    <a:solidFill>
                                      <a:schemeClr val="bg1"/>
                                    </a:solidFill>
                                    <a:latin typeface="Cambria Math" panose="02040503050406030204" pitchFamily="18" charset="0"/>
                                  </a:rPr>
                                  <m:t>−1</m:t>
                                </m:r>
                              </m:oMath>
                            </m:oMathPara>
                          </a14:m>
                          <a:endParaRPr lang="en-US" sz="2400" dirty="0">
                            <a:solidFill>
                              <a:schemeClr val="bg1"/>
                            </a:solidFill>
                          </a:endParaRPr>
                        </a:p>
                      </a:txBody>
                      <a:tcPr>
                        <a:solidFill>
                          <a:schemeClr val="accent3">
                            <a:lumMod val="75000"/>
                          </a:schemeClr>
                        </a:solidFill>
                      </a:tcPr>
                    </a:tc>
                    <a:extLst>
                      <a:ext uri="{0D108BD9-81ED-4DB2-BD59-A6C34878D82A}">
                        <a16:rowId xmlns:a16="http://schemas.microsoft.com/office/drawing/2014/main" val="2666304364"/>
                      </a:ext>
                    </a:extLst>
                  </a:tr>
                  <a:tr h="370840">
                    <a:tc>
                      <a:txBody>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2</m:t>
                                </m:r>
                              </m:oMath>
                            </m:oMathPara>
                          </a14:m>
                          <a:endParaRPr lang="en-US" sz="2400" dirty="0"/>
                        </a:p>
                      </a:txBody>
                      <a:tcPr/>
                    </a:tc>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3</m:t>
                                </m:r>
                              </m:oMath>
                            </m:oMathPara>
                          </a14:m>
                          <a:endParaRPr lang="en-US" sz="2400" dirty="0"/>
                        </a:p>
                      </a:txBody>
                      <a:tcPr/>
                    </a:tc>
                    <a:extLst>
                      <a:ext uri="{0D108BD9-81ED-4DB2-BD59-A6C34878D82A}">
                        <a16:rowId xmlns:a16="http://schemas.microsoft.com/office/drawing/2014/main" val="2323115341"/>
                      </a:ext>
                    </a:extLst>
                  </a:tr>
                  <a:tr h="370840">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3</m:t>
                                </m:r>
                              </m:oMath>
                            </m:oMathPara>
                          </a14:m>
                          <a:endParaRPr lang="en-US" sz="2400" dirty="0"/>
                        </a:p>
                      </a:txBody>
                      <a:tcPr/>
                    </a:tc>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7</m:t>
                                </m:r>
                              </m:oMath>
                            </m:oMathPara>
                          </a14:m>
                          <a:endParaRPr lang="en-US" sz="2400" dirty="0"/>
                        </a:p>
                      </a:txBody>
                      <a:tcPr/>
                    </a:tc>
                    <a:extLst>
                      <a:ext uri="{0D108BD9-81ED-4DB2-BD59-A6C34878D82A}">
                        <a16:rowId xmlns:a16="http://schemas.microsoft.com/office/drawing/2014/main" val="1660254472"/>
                      </a:ext>
                    </a:extLst>
                  </a:tr>
                  <a:tr h="370840">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4</m:t>
                                </m:r>
                              </m:oMath>
                            </m:oMathPara>
                          </a14:m>
                          <a:endParaRPr lang="en-US" sz="2400" dirty="0"/>
                        </a:p>
                      </a:txBody>
                      <a:tcPr/>
                    </a:tc>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15</m:t>
                                </m:r>
                              </m:oMath>
                            </m:oMathPara>
                          </a14:m>
                          <a:endParaRPr lang="en-US" sz="2400" dirty="0"/>
                        </a:p>
                      </a:txBody>
                      <a:tcPr/>
                    </a:tc>
                    <a:extLst>
                      <a:ext uri="{0D108BD9-81ED-4DB2-BD59-A6C34878D82A}">
                        <a16:rowId xmlns:a16="http://schemas.microsoft.com/office/drawing/2014/main" val="2713870537"/>
                      </a:ext>
                    </a:extLst>
                  </a:tr>
                  <a:tr h="370840">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8</m:t>
                                </m:r>
                              </m:oMath>
                            </m:oMathPara>
                          </a14:m>
                          <a:endParaRPr lang="en-US" sz="2400" dirty="0"/>
                        </a:p>
                      </a:txBody>
                      <a:tcPr/>
                    </a:tc>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255</m:t>
                                </m:r>
                              </m:oMath>
                            </m:oMathPara>
                          </a14:m>
                          <a:endParaRPr lang="en-US" sz="2400" dirty="0"/>
                        </a:p>
                      </a:txBody>
                      <a:tcPr/>
                    </a:tc>
                    <a:extLst>
                      <a:ext uri="{0D108BD9-81ED-4DB2-BD59-A6C34878D82A}">
                        <a16:rowId xmlns:a16="http://schemas.microsoft.com/office/drawing/2014/main" val="653414335"/>
                      </a:ext>
                    </a:extLst>
                  </a:tr>
                </a:tbl>
              </a:graphicData>
            </a:graphic>
          </p:graphicFrame>
        </mc:Choice>
        <mc:Fallback xmlns="">
          <p:graphicFrame>
            <p:nvGraphicFramePr>
              <p:cNvPr id="7" name="Table 7">
                <a:extLst>
                  <a:ext uri="{FF2B5EF4-FFF2-40B4-BE49-F238E27FC236}">
                    <a16:creationId xmlns:a16="http://schemas.microsoft.com/office/drawing/2014/main" id="{3EE4C756-5B23-4D5C-802B-98907C53611C}"/>
                  </a:ext>
                </a:extLst>
              </p:cNvPr>
              <p:cNvGraphicFramePr>
                <a:graphicFrameLocks noGrp="1"/>
              </p:cNvGraphicFramePr>
              <p:nvPr>
                <p:extLst>
                  <p:ext uri="{D42A27DB-BD31-4B8C-83A1-F6EECF244321}">
                    <p14:modId xmlns:p14="http://schemas.microsoft.com/office/powerpoint/2010/main" val="3378312523"/>
                  </p:ext>
                </p:extLst>
              </p:nvPr>
            </p:nvGraphicFramePr>
            <p:xfrm>
              <a:off x="972671" y="3093307"/>
              <a:ext cx="7198658" cy="2743200"/>
            </p:xfrm>
            <a:graphic>
              <a:graphicData uri="http://schemas.openxmlformats.org/drawingml/2006/table">
                <a:tbl>
                  <a:tblPr firstRow="1" bandRow="1">
                    <a:tableStyleId>{073A0DAA-6AF3-43AB-8588-CEC1D06C72B9}</a:tableStyleId>
                  </a:tblPr>
                  <a:tblGrid>
                    <a:gridCol w="3599329">
                      <a:extLst>
                        <a:ext uri="{9D8B030D-6E8A-4147-A177-3AD203B41FA5}">
                          <a16:colId xmlns:a16="http://schemas.microsoft.com/office/drawing/2014/main" val="466758546"/>
                        </a:ext>
                      </a:extLst>
                    </a:gridCol>
                    <a:gridCol w="3599329">
                      <a:extLst>
                        <a:ext uri="{9D8B030D-6E8A-4147-A177-3AD203B41FA5}">
                          <a16:colId xmlns:a16="http://schemas.microsoft.com/office/drawing/2014/main" val="2439812143"/>
                        </a:ext>
                      </a:extLst>
                    </a:gridCol>
                  </a:tblGrid>
                  <a:tr h="457200">
                    <a:tc>
                      <a:txBody>
                        <a:bodyPr/>
                        <a:lstStyle/>
                        <a:p>
                          <a:pPr algn="ctr"/>
                          <a:r>
                            <a:rPr lang="en-US" sz="2400" b="0" i="1" dirty="0">
                              <a:solidFill>
                                <a:schemeClr val="bg1"/>
                              </a:solidFill>
                            </a:rPr>
                            <a:t>At-Risk Pre-Correction</a:t>
                          </a:r>
                        </a:p>
                      </a:txBody>
                      <a:tcPr>
                        <a:solidFill>
                          <a:schemeClr val="accent3">
                            <a:lumMod val="75000"/>
                          </a:schemeClr>
                        </a:solidFill>
                      </a:tcPr>
                    </a:tc>
                    <a:tc>
                      <a:txBody>
                        <a:bodyPr/>
                        <a:lstStyle/>
                        <a:p>
                          <a:pPr algn="ctr"/>
                          <a:r>
                            <a:rPr lang="en-US" sz="2400" b="0" i="1" dirty="0">
                              <a:solidFill>
                                <a:schemeClr val="bg1"/>
                              </a:solidFill>
                            </a:rPr>
                            <a:t>At-Risk Post-Correction</a:t>
                          </a:r>
                        </a:p>
                      </a:txBody>
                      <a:tcPr>
                        <a:solidFill>
                          <a:schemeClr val="accent3">
                            <a:lumMod val="75000"/>
                          </a:schemeClr>
                        </a:solidFill>
                      </a:tcPr>
                    </a:tc>
                    <a:extLst>
                      <a:ext uri="{0D108BD9-81ED-4DB2-BD59-A6C34878D82A}">
                        <a16:rowId xmlns:a16="http://schemas.microsoft.com/office/drawing/2014/main" val="3201089825"/>
                      </a:ext>
                    </a:extLst>
                  </a:tr>
                  <a:tr h="457200">
                    <a:tc>
                      <a:txBody>
                        <a:bodyPr/>
                        <a:lstStyle/>
                        <a:p>
                          <a:endParaRPr lang="en-US"/>
                        </a:p>
                      </a:txBody>
                      <a:tcPr>
                        <a:blipFill>
                          <a:blip r:embed="rId3"/>
                          <a:stretch>
                            <a:fillRect l="-169" t="-110667" r="-100677" b="-404000"/>
                          </a:stretch>
                        </a:blipFill>
                      </a:tcPr>
                    </a:tc>
                    <a:tc>
                      <a:txBody>
                        <a:bodyPr/>
                        <a:lstStyle/>
                        <a:p>
                          <a:endParaRPr lang="en-US"/>
                        </a:p>
                      </a:txBody>
                      <a:tcPr>
                        <a:blipFill>
                          <a:blip r:embed="rId3"/>
                          <a:stretch>
                            <a:fillRect l="-100169" t="-110667" r="-677" b="-404000"/>
                          </a:stretch>
                        </a:blipFill>
                      </a:tcPr>
                    </a:tc>
                    <a:extLst>
                      <a:ext uri="{0D108BD9-81ED-4DB2-BD59-A6C34878D82A}">
                        <a16:rowId xmlns:a16="http://schemas.microsoft.com/office/drawing/2014/main" val="2666304364"/>
                      </a:ext>
                    </a:extLst>
                  </a:tr>
                  <a:tr h="457200">
                    <a:tc>
                      <a:txBody>
                        <a:bodyPr/>
                        <a:lstStyle/>
                        <a:p>
                          <a:endParaRPr lang="en-US"/>
                        </a:p>
                      </a:txBody>
                      <a:tcPr>
                        <a:blipFill>
                          <a:blip r:embed="rId3"/>
                          <a:stretch>
                            <a:fillRect l="-169" t="-207895" r="-100677" b="-298684"/>
                          </a:stretch>
                        </a:blipFill>
                      </a:tcPr>
                    </a:tc>
                    <a:tc>
                      <a:txBody>
                        <a:bodyPr/>
                        <a:lstStyle/>
                        <a:p>
                          <a:endParaRPr lang="en-US"/>
                        </a:p>
                      </a:txBody>
                      <a:tcPr>
                        <a:blipFill>
                          <a:blip r:embed="rId3"/>
                          <a:stretch>
                            <a:fillRect l="-100169" t="-207895" r="-677" b="-298684"/>
                          </a:stretch>
                        </a:blipFill>
                      </a:tcPr>
                    </a:tc>
                    <a:extLst>
                      <a:ext uri="{0D108BD9-81ED-4DB2-BD59-A6C34878D82A}">
                        <a16:rowId xmlns:a16="http://schemas.microsoft.com/office/drawing/2014/main" val="2323115341"/>
                      </a:ext>
                    </a:extLst>
                  </a:tr>
                  <a:tr h="457200">
                    <a:tc>
                      <a:txBody>
                        <a:bodyPr/>
                        <a:lstStyle/>
                        <a:p>
                          <a:endParaRPr lang="en-US"/>
                        </a:p>
                      </a:txBody>
                      <a:tcPr>
                        <a:blipFill>
                          <a:blip r:embed="rId3"/>
                          <a:stretch>
                            <a:fillRect l="-169" t="-312000" r="-100677" b="-202667"/>
                          </a:stretch>
                        </a:blipFill>
                      </a:tcPr>
                    </a:tc>
                    <a:tc>
                      <a:txBody>
                        <a:bodyPr/>
                        <a:lstStyle/>
                        <a:p>
                          <a:endParaRPr lang="en-US"/>
                        </a:p>
                      </a:txBody>
                      <a:tcPr>
                        <a:blipFill>
                          <a:blip r:embed="rId3"/>
                          <a:stretch>
                            <a:fillRect l="-100169" t="-312000" r="-677" b="-202667"/>
                          </a:stretch>
                        </a:blipFill>
                      </a:tcPr>
                    </a:tc>
                    <a:extLst>
                      <a:ext uri="{0D108BD9-81ED-4DB2-BD59-A6C34878D82A}">
                        <a16:rowId xmlns:a16="http://schemas.microsoft.com/office/drawing/2014/main" val="1660254472"/>
                      </a:ext>
                    </a:extLst>
                  </a:tr>
                  <a:tr h="457200">
                    <a:tc>
                      <a:txBody>
                        <a:bodyPr/>
                        <a:lstStyle/>
                        <a:p>
                          <a:endParaRPr lang="en-US"/>
                        </a:p>
                      </a:txBody>
                      <a:tcPr>
                        <a:blipFill>
                          <a:blip r:embed="rId3"/>
                          <a:stretch>
                            <a:fillRect l="-169" t="-412000" r="-100677" b="-102667"/>
                          </a:stretch>
                        </a:blipFill>
                      </a:tcPr>
                    </a:tc>
                    <a:tc>
                      <a:txBody>
                        <a:bodyPr/>
                        <a:lstStyle/>
                        <a:p>
                          <a:endParaRPr lang="en-US"/>
                        </a:p>
                      </a:txBody>
                      <a:tcPr>
                        <a:blipFill>
                          <a:blip r:embed="rId3"/>
                          <a:stretch>
                            <a:fillRect l="-100169" t="-412000" r="-677" b="-102667"/>
                          </a:stretch>
                        </a:blipFill>
                      </a:tcPr>
                    </a:tc>
                    <a:extLst>
                      <a:ext uri="{0D108BD9-81ED-4DB2-BD59-A6C34878D82A}">
                        <a16:rowId xmlns:a16="http://schemas.microsoft.com/office/drawing/2014/main" val="2713870537"/>
                      </a:ext>
                    </a:extLst>
                  </a:tr>
                  <a:tr h="457200">
                    <a:tc>
                      <a:txBody>
                        <a:bodyPr/>
                        <a:lstStyle/>
                        <a:p>
                          <a:endParaRPr lang="en-US"/>
                        </a:p>
                      </a:txBody>
                      <a:tcPr>
                        <a:blipFill>
                          <a:blip r:embed="rId3"/>
                          <a:stretch>
                            <a:fillRect l="-169" t="-512000" r="-100677" b="-2667"/>
                          </a:stretch>
                        </a:blipFill>
                      </a:tcPr>
                    </a:tc>
                    <a:tc>
                      <a:txBody>
                        <a:bodyPr/>
                        <a:lstStyle/>
                        <a:p>
                          <a:endParaRPr lang="en-US"/>
                        </a:p>
                      </a:txBody>
                      <a:tcPr>
                        <a:blipFill>
                          <a:blip r:embed="rId3"/>
                          <a:stretch>
                            <a:fillRect l="-100169" t="-512000" r="-677" b="-2667"/>
                          </a:stretch>
                        </a:blipFill>
                      </a:tcPr>
                    </a:tc>
                    <a:extLst>
                      <a:ext uri="{0D108BD9-81ED-4DB2-BD59-A6C34878D82A}">
                        <a16:rowId xmlns:a16="http://schemas.microsoft.com/office/drawing/2014/main" val="653414335"/>
                      </a:ext>
                    </a:extLst>
                  </a:tr>
                </a:tbl>
              </a:graphicData>
            </a:graphic>
          </p:graphicFrame>
        </mc:Fallback>
      </mc:AlternateContent>
      <p:sp>
        <p:nvSpPr>
          <p:cNvPr id="8" name="TextBox 7">
            <a:extLst>
              <a:ext uri="{FF2B5EF4-FFF2-40B4-BE49-F238E27FC236}">
                <a16:creationId xmlns:a16="http://schemas.microsoft.com/office/drawing/2014/main" id="{E88D8FF5-A621-45C5-A9D1-55D0AC3AF125}"/>
              </a:ext>
            </a:extLst>
          </p:cNvPr>
          <p:cNvSpPr txBox="1"/>
          <p:nvPr/>
        </p:nvSpPr>
        <p:spPr>
          <a:xfrm>
            <a:off x="1679972" y="2600576"/>
            <a:ext cx="5784056" cy="461665"/>
          </a:xfrm>
          <a:prstGeom prst="rect">
            <a:avLst/>
          </a:prstGeom>
          <a:noFill/>
        </p:spPr>
        <p:txBody>
          <a:bodyPr wrap="square">
            <a:spAutoFit/>
          </a:bodyPr>
          <a:lstStyle/>
          <a:p>
            <a:pPr algn="ctr"/>
            <a:r>
              <a:rPr lang="en-US" sz="2400" b="1" dirty="0"/>
              <a:t>Worst-Case Explosion of At-Risk Bits</a:t>
            </a:r>
          </a:p>
        </p:txBody>
      </p:sp>
    </p:spTree>
    <p:extLst>
      <p:ext uri="{BB962C8B-B14F-4D97-AF65-F5344CB8AC3E}">
        <p14:creationId xmlns:p14="http://schemas.microsoft.com/office/powerpoint/2010/main" val="312954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a:bodyPr>
          <a:lstStyle/>
          <a:p>
            <a:r>
              <a:rPr lang="en-US" dirty="0"/>
              <a:t>Challenge 2: Identifying At-Risk Bits</a:t>
            </a:r>
          </a:p>
        </p:txBody>
      </p:sp>
      <p:sp>
        <p:nvSpPr>
          <p:cNvPr id="7" name="Content Placeholder 6">
            <a:extLst>
              <a:ext uri="{FF2B5EF4-FFF2-40B4-BE49-F238E27FC236}">
                <a16:creationId xmlns:a16="http://schemas.microsoft.com/office/drawing/2014/main" id="{78FE383A-A0AC-4BD8-964A-8860C732BBE6}"/>
              </a:ext>
            </a:extLst>
          </p:cNvPr>
          <p:cNvSpPr>
            <a:spLocks noGrp="1"/>
          </p:cNvSpPr>
          <p:nvPr>
            <p:ph idx="1"/>
          </p:nvPr>
        </p:nvSpPr>
        <p:spPr>
          <a:xfrm>
            <a:off x="155488" y="1131346"/>
            <a:ext cx="8968944" cy="2701612"/>
          </a:xfrm>
        </p:spPr>
        <p:txBody>
          <a:bodyPr>
            <a:normAutofit/>
          </a:bodyPr>
          <a:lstStyle/>
          <a:p>
            <a:r>
              <a:rPr lang="en-US" dirty="0"/>
              <a:t>Indirect errors only appear for </a:t>
            </a:r>
            <a:r>
              <a:rPr lang="en-US" b="1" dirty="0">
                <a:solidFill>
                  <a:srgbClr val="C00000"/>
                </a:solidFill>
              </a:rPr>
              <a:t>specific ECC-dependent combinations </a:t>
            </a:r>
            <a:r>
              <a:rPr lang="en-US" dirty="0"/>
              <a:t>of pre-correction errors</a:t>
            </a:r>
          </a:p>
          <a:p>
            <a:r>
              <a:rPr lang="en-US" dirty="0"/>
              <a:t>This makes identifying indirect errors </a:t>
            </a:r>
            <a:r>
              <a:rPr lang="en-US" b="1" dirty="0">
                <a:solidFill>
                  <a:srgbClr val="C00000"/>
                </a:solidFill>
              </a:rPr>
              <a:t>slow and difficult</a:t>
            </a:r>
          </a:p>
          <a:p>
            <a:pPr lvl="1"/>
            <a:r>
              <a:rPr lang="en-US" dirty="0"/>
              <a:t>The profiler can neither </a:t>
            </a:r>
            <a:r>
              <a:rPr lang="en-US" b="1" dirty="0">
                <a:solidFill>
                  <a:srgbClr val="C00000"/>
                </a:solidFill>
              </a:rPr>
              <a:t>see nor control </a:t>
            </a:r>
            <a:r>
              <a:rPr lang="en-US" dirty="0"/>
              <a:t>pre-correction errors</a:t>
            </a:r>
          </a:p>
          <a:p>
            <a:pPr lvl="1"/>
            <a:r>
              <a:rPr lang="en-US" dirty="0"/>
              <a:t>Instead, the profiler is forced to </a:t>
            </a:r>
            <a:r>
              <a:rPr lang="en-US" b="1" dirty="0">
                <a:solidFill>
                  <a:srgbClr val="C00000"/>
                </a:solidFill>
              </a:rPr>
              <a:t>blindly explore </a:t>
            </a:r>
            <a:r>
              <a:rPr lang="en-US" dirty="0"/>
              <a:t>different pre-correction error combinations to achieve high coverage</a:t>
            </a:r>
          </a:p>
          <a:p>
            <a:endParaRPr lang="en-US" dirty="0"/>
          </a:p>
          <a:p>
            <a:pPr lvl="1"/>
            <a:endParaRPr lang="en-US" b="1" dirty="0">
              <a:solidFill>
                <a:schemeClr val="accent5">
                  <a:lumMod val="75000"/>
                </a:schemeClr>
              </a:solidFill>
            </a:endParaRP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21</a:t>
            </a:fld>
            <a:endParaRPr lang="en-US"/>
          </a:p>
        </p:txBody>
      </p:sp>
      <p:sp>
        <p:nvSpPr>
          <p:cNvPr id="62" name="TextBox 61">
            <a:extLst>
              <a:ext uri="{FF2B5EF4-FFF2-40B4-BE49-F238E27FC236}">
                <a16:creationId xmlns:a16="http://schemas.microsoft.com/office/drawing/2014/main" id="{00512FD8-4F71-4B81-A751-017AF7FF0C43}"/>
              </a:ext>
            </a:extLst>
          </p:cNvPr>
          <p:cNvSpPr txBox="1"/>
          <p:nvPr/>
        </p:nvSpPr>
        <p:spPr>
          <a:xfrm>
            <a:off x="-4909" y="4076972"/>
            <a:ext cx="9148909" cy="1830930"/>
          </a:xfrm>
          <a:prstGeom prst="rect">
            <a:avLst/>
          </a:prstGeom>
          <a:solidFill>
            <a:schemeClr val="accent1">
              <a:lumMod val="40000"/>
              <a:lumOff val="60000"/>
            </a:schemeClr>
          </a:solidFill>
          <a:ln w="57150">
            <a:solidFill>
              <a:schemeClr val="accent5">
                <a:lumMod val="75000"/>
              </a:schemeClr>
            </a:solidFill>
          </a:ln>
        </p:spPr>
        <p:txBody>
          <a:bodyPr wrap="square" rtlCol="0" anchor="ctr">
            <a:noAutofit/>
          </a:bodyPr>
          <a:lstStyle/>
          <a:p>
            <a:pPr algn="ctr"/>
            <a:r>
              <a:rPr lang="en-US" sz="3600" dirty="0">
                <a:latin typeface="Quire Sans" panose="020B0502040400020003" pitchFamily="34" charset="0"/>
                <a:cs typeface="Quire Sans" panose="020B0502040400020003" pitchFamily="34" charset="0"/>
              </a:rPr>
              <a:t>The slow exploration can only be overcome </a:t>
            </a:r>
          </a:p>
          <a:p>
            <a:pPr algn="ctr"/>
            <a:r>
              <a:rPr lang="en-US" sz="3600" dirty="0">
                <a:latin typeface="Quire Sans" panose="020B0502040400020003" pitchFamily="34" charset="0"/>
                <a:cs typeface="Quire Sans" panose="020B0502040400020003" pitchFamily="34" charset="0"/>
              </a:rPr>
              <a:t>by </a:t>
            </a:r>
            <a:r>
              <a:rPr lang="en-US" sz="3600" b="1" dirty="0">
                <a:solidFill>
                  <a:schemeClr val="accent5">
                    <a:lumMod val="75000"/>
                  </a:schemeClr>
                </a:solidFill>
                <a:latin typeface="Quire Sans" panose="020B0502040400020003" pitchFamily="34" charset="0"/>
                <a:cs typeface="Quire Sans" panose="020B0502040400020003" pitchFamily="34" charset="0"/>
              </a:rPr>
              <a:t>transparency </a:t>
            </a:r>
            <a:r>
              <a:rPr lang="en-US" sz="3600" dirty="0">
                <a:latin typeface="Quire Sans" panose="020B0502040400020003" pitchFamily="34" charset="0"/>
                <a:cs typeface="Quire Sans" panose="020B0502040400020003" pitchFamily="34" charset="0"/>
              </a:rPr>
              <a:t>into </a:t>
            </a:r>
            <a:r>
              <a:rPr lang="en-US" sz="3600" b="1" dirty="0">
                <a:solidFill>
                  <a:schemeClr val="accent5">
                    <a:lumMod val="75000"/>
                  </a:schemeClr>
                </a:solidFill>
                <a:latin typeface="Quire Sans" panose="020B0502040400020003" pitchFamily="34" charset="0"/>
                <a:cs typeface="Quire Sans" panose="020B0502040400020003" pitchFamily="34" charset="0"/>
              </a:rPr>
              <a:t>on-die ECC</a:t>
            </a:r>
          </a:p>
        </p:txBody>
      </p:sp>
    </p:spTree>
    <p:extLst>
      <p:ext uri="{BB962C8B-B14F-4D97-AF65-F5344CB8AC3E}">
        <p14:creationId xmlns:p14="http://schemas.microsoft.com/office/powerpoint/2010/main" val="392192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a:bodyPr>
          <a:lstStyle/>
          <a:p>
            <a:r>
              <a:rPr lang="en-US" dirty="0"/>
              <a:t>Challenge 3: Data Patterns</a:t>
            </a:r>
          </a:p>
        </p:txBody>
      </p:sp>
      <p:sp>
        <p:nvSpPr>
          <p:cNvPr id="7" name="Content Placeholder 6">
            <a:extLst>
              <a:ext uri="{FF2B5EF4-FFF2-40B4-BE49-F238E27FC236}">
                <a16:creationId xmlns:a16="http://schemas.microsoft.com/office/drawing/2014/main" id="{78FE383A-A0AC-4BD8-964A-8860C732BBE6}"/>
              </a:ext>
            </a:extLst>
          </p:cNvPr>
          <p:cNvSpPr>
            <a:spLocks noGrp="1"/>
          </p:cNvSpPr>
          <p:nvPr>
            <p:ph idx="1"/>
          </p:nvPr>
        </p:nvSpPr>
        <p:spPr>
          <a:xfrm>
            <a:off x="155488" y="1392585"/>
            <a:ext cx="8815517" cy="577374"/>
          </a:xfrm>
        </p:spPr>
        <p:txBody>
          <a:bodyPr>
            <a:noAutofit/>
          </a:bodyPr>
          <a:lstStyle/>
          <a:p>
            <a:r>
              <a:rPr lang="en-US" sz="3000" dirty="0"/>
              <a:t>Profilers employ carefully-designed </a:t>
            </a:r>
            <a:r>
              <a:rPr lang="en-US" sz="3000" b="1" dirty="0">
                <a:solidFill>
                  <a:schemeClr val="accent6">
                    <a:lumMod val="75000"/>
                  </a:schemeClr>
                </a:solidFill>
              </a:rPr>
              <a:t>data patterns</a:t>
            </a:r>
            <a:endParaRPr lang="en-US" sz="3000" dirty="0">
              <a:solidFill>
                <a:schemeClr val="accent6">
                  <a:lumMod val="75000"/>
                </a:schemeClr>
              </a:solidFill>
            </a:endParaRP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22</a:t>
            </a:fld>
            <a:endParaRPr lang="en-US" dirty="0"/>
          </a:p>
        </p:txBody>
      </p:sp>
      <p:sp>
        <p:nvSpPr>
          <p:cNvPr id="18" name="Content Placeholder 6">
            <a:extLst>
              <a:ext uri="{FF2B5EF4-FFF2-40B4-BE49-F238E27FC236}">
                <a16:creationId xmlns:a16="http://schemas.microsoft.com/office/drawing/2014/main" id="{4498E775-3D20-4DFE-B804-439AD96F01B2}"/>
              </a:ext>
            </a:extLst>
          </p:cNvPr>
          <p:cNvSpPr txBox="1">
            <a:spLocks/>
          </p:cNvSpPr>
          <p:nvPr/>
        </p:nvSpPr>
        <p:spPr>
          <a:xfrm>
            <a:off x="155488" y="4690083"/>
            <a:ext cx="8815517" cy="1550663"/>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000" dirty="0"/>
              <a:t>Data-patterns induce </a:t>
            </a:r>
            <a:r>
              <a:rPr lang="en-US" sz="3000" b="1" dirty="0">
                <a:solidFill>
                  <a:schemeClr val="accent6">
                    <a:lumMod val="75000"/>
                  </a:schemeClr>
                </a:solidFill>
              </a:rPr>
              <a:t>worst-case</a:t>
            </a:r>
            <a:r>
              <a:rPr lang="en-US" sz="3000" b="1" dirty="0"/>
              <a:t> </a:t>
            </a:r>
            <a:r>
              <a:rPr lang="en-US" sz="3000" dirty="0"/>
              <a:t>circuit behavior </a:t>
            </a:r>
          </a:p>
          <a:p>
            <a:pPr lvl="1"/>
            <a:r>
              <a:rPr lang="en-US" sz="2800" b="1" dirty="0">
                <a:solidFill>
                  <a:schemeClr val="accent6">
                    <a:lumMod val="75000"/>
                  </a:schemeClr>
                </a:solidFill>
              </a:rPr>
              <a:t>Maximizes the chance </a:t>
            </a:r>
            <a:r>
              <a:rPr lang="en-US" sz="2800" dirty="0"/>
              <a:t>of identifying errors</a:t>
            </a:r>
          </a:p>
          <a:p>
            <a:pPr lvl="1"/>
            <a:r>
              <a:rPr lang="en-US" sz="2800" dirty="0"/>
              <a:t>Exercises different </a:t>
            </a:r>
            <a:r>
              <a:rPr lang="en-US" sz="2800" b="1" dirty="0">
                <a:solidFill>
                  <a:schemeClr val="accent6">
                    <a:lumMod val="75000"/>
                  </a:schemeClr>
                </a:solidFill>
              </a:rPr>
              <a:t>failure modes</a:t>
            </a:r>
          </a:p>
        </p:txBody>
      </p:sp>
      <p:grpSp>
        <p:nvGrpSpPr>
          <p:cNvPr id="3" name="Group 2">
            <a:extLst>
              <a:ext uri="{FF2B5EF4-FFF2-40B4-BE49-F238E27FC236}">
                <a16:creationId xmlns:a16="http://schemas.microsoft.com/office/drawing/2014/main" id="{4BDEE9A4-AD5C-43B2-9014-B9B333828A3E}"/>
              </a:ext>
            </a:extLst>
          </p:cNvPr>
          <p:cNvGrpSpPr/>
          <p:nvPr/>
        </p:nvGrpSpPr>
        <p:grpSpPr>
          <a:xfrm>
            <a:off x="1665103" y="2450612"/>
            <a:ext cx="5665680" cy="1758818"/>
            <a:chOff x="2064670" y="2029262"/>
            <a:chExt cx="4866546" cy="1510739"/>
          </a:xfrm>
        </p:grpSpPr>
        <p:sp>
          <p:nvSpPr>
            <p:cNvPr id="21" name="Rectangle 20">
              <a:extLst>
                <a:ext uri="{FF2B5EF4-FFF2-40B4-BE49-F238E27FC236}">
                  <a16:creationId xmlns:a16="http://schemas.microsoft.com/office/drawing/2014/main" id="{317264EA-1048-4A81-91FF-9F73B638E18C}"/>
                </a:ext>
              </a:extLst>
            </p:cNvPr>
            <p:cNvSpPr/>
            <p:nvPr/>
          </p:nvSpPr>
          <p:spPr>
            <a:xfrm>
              <a:off x="2340579" y="2031292"/>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endParaRPr lang="en-US" sz="28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23" name="Rectangle 22">
              <a:extLst>
                <a:ext uri="{FF2B5EF4-FFF2-40B4-BE49-F238E27FC236}">
                  <a16:creationId xmlns:a16="http://schemas.microsoft.com/office/drawing/2014/main" id="{45C6D829-D44D-440E-B55D-DB26449CB739}"/>
                </a:ext>
              </a:extLst>
            </p:cNvPr>
            <p:cNvSpPr/>
            <p:nvPr/>
          </p:nvSpPr>
          <p:spPr>
            <a:xfrm>
              <a:off x="2612163" y="2031292"/>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0</a:t>
              </a:r>
              <a:endParaRPr lang="en-US" sz="28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24" name="Rectangle 23">
              <a:extLst>
                <a:ext uri="{FF2B5EF4-FFF2-40B4-BE49-F238E27FC236}">
                  <a16:creationId xmlns:a16="http://schemas.microsoft.com/office/drawing/2014/main" id="{B6E4BBE3-F079-44C4-8D1A-D37722A5C676}"/>
                </a:ext>
              </a:extLst>
            </p:cNvPr>
            <p:cNvSpPr/>
            <p:nvPr/>
          </p:nvSpPr>
          <p:spPr>
            <a:xfrm>
              <a:off x="2883748" y="2031292"/>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25" name="Rectangle 24">
              <a:extLst>
                <a:ext uri="{FF2B5EF4-FFF2-40B4-BE49-F238E27FC236}">
                  <a16:creationId xmlns:a16="http://schemas.microsoft.com/office/drawing/2014/main" id="{B958DB15-F68A-439F-805C-38DAA83B742F}"/>
                </a:ext>
              </a:extLst>
            </p:cNvPr>
            <p:cNvSpPr/>
            <p:nvPr/>
          </p:nvSpPr>
          <p:spPr>
            <a:xfrm>
              <a:off x="3153157" y="2031292"/>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0</a:t>
              </a:r>
              <a:endParaRPr lang="en-US" sz="28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26" name="Rectangle 25">
              <a:extLst>
                <a:ext uri="{FF2B5EF4-FFF2-40B4-BE49-F238E27FC236}">
                  <a16:creationId xmlns:a16="http://schemas.microsoft.com/office/drawing/2014/main" id="{61C41F21-6A2E-4955-B515-1327A7B3FBE5}"/>
                </a:ext>
              </a:extLst>
            </p:cNvPr>
            <p:cNvSpPr/>
            <p:nvPr/>
          </p:nvSpPr>
          <p:spPr>
            <a:xfrm>
              <a:off x="2067933" y="2031292"/>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0</a:t>
              </a:r>
              <a:endParaRPr lang="en-US" sz="28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31" name="Rectangle 30">
              <a:extLst>
                <a:ext uri="{FF2B5EF4-FFF2-40B4-BE49-F238E27FC236}">
                  <a16:creationId xmlns:a16="http://schemas.microsoft.com/office/drawing/2014/main" id="{2FA1DD6B-528F-483E-90DE-9A2AA772BA3F}"/>
                </a:ext>
              </a:extLst>
            </p:cNvPr>
            <p:cNvSpPr/>
            <p:nvPr/>
          </p:nvSpPr>
          <p:spPr>
            <a:xfrm>
              <a:off x="3424742" y="2031292"/>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32" name="Rectangle 31">
              <a:extLst>
                <a:ext uri="{FF2B5EF4-FFF2-40B4-BE49-F238E27FC236}">
                  <a16:creationId xmlns:a16="http://schemas.microsoft.com/office/drawing/2014/main" id="{6A5AE082-0A93-41CA-802F-EF0F41197A44}"/>
                </a:ext>
              </a:extLst>
            </p:cNvPr>
            <p:cNvSpPr/>
            <p:nvPr/>
          </p:nvSpPr>
          <p:spPr>
            <a:xfrm>
              <a:off x="3696326" y="2031292"/>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0</a:t>
              </a:r>
              <a:endParaRPr lang="en-US" sz="28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34" name="Rectangle 33">
              <a:extLst>
                <a:ext uri="{FF2B5EF4-FFF2-40B4-BE49-F238E27FC236}">
                  <a16:creationId xmlns:a16="http://schemas.microsoft.com/office/drawing/2014/main" id="{7280C920-85AC-44ED-94A2-17927F7346F7}"/>
                </a:ext>
              </a:extLst>
            </p:cNvPr>
            <p:cNvSpPr/>
            <p:nvPr/>
          </p:nvSpPr>
          <p:spPr>
            <a:xfrm>
              <a:off x="3965736" y="2031292"/>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35" name="Rectangle 34">
              <a:extLst>
                <a:ext uri="{FF2B5EF4-FFF2-40B4-BE49-F238E27FC236}">
                  <a16:creationId xmlns:a16="http://schemas.microsoft.com/office/drawing/2014/main" id="{B842C45E-E70C-46FC-88B5-A23569F06FF9}"/>
                </a:ext>
              </a:extLst>
            </p:cNvPr>
            <p:cNvSpPr/>
            <p:nvPr/>
          </p:nvSpPr>
          <p:spPr>
            <a:xfrm>
              <a:off x="5032299" y="2029262"/>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36" name="Rectangle 35">
              <a:extLst>
                <a:ext uri="{FF2B5EF4-FFF2-40B4-BE49-F238E27FC236}">
                  <a16:creationId xmlns:a16="http://schemas.microsoft.com/office/drawing/2014/main" id="{C1E6E755-9332-479D-B5FC-C8747283B610}"/>
                </a:ext>
              </a:extLst>
            </p:cNvPr>
            <p:cNvSpPr/>
            <p:nvPr/>
          </p:nvSpPr>
          <p:spPr>
            <a:xfrm>
              <a:off x="5303883" y="2029262"/>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0</a:t>
              </a:r>
              <a:endParaRPr lang="en-US" sz="28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37" name="Rectangle 36">
              <a:extLst>
                <a:ext uri="{FF2B5EF4-FFF2-40B4-BE49-F238E27FC236}">
                  <a16:creationId xmlns:a16="http://schemas.microsoft.com/office/drawing/2014/main" id="{6F8BE4EB-31DC-4A4B-B4A1-71481E8D5E9D}"/>
                </a:ext>
              </a:extLst>
            </p:cNvPr>
            <p:cNvSpPr/>
            <p:nvPr/>
          </p:nvSpPr>
          <p:spPr>
            <a:xfrm>
              <a:off x="5575468" y="2029262"/>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38" name="Rectangle 37">
              <a:extLst>
                <a:ext uri="{FF2B5EF4-FFF2-40B4-BE49-F238E27FC236}">
                  <a16:creationId xmlns:a16="http://schemas.microsoft.com/office/drawing/2014/main" id="{E4B19BEC-DCA0-46E8-91CD-4B36A36A432F}"/>
                </a:ext>
              </a:extLst>
            </p:cNvPr>
            <p:cNvSpPr/>
            <p:nvPr/>
          </p:nvSpPr>
          <p:spPr>
            <a:xfrm>
              <a:off x="5844877" y="2029262"/>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0</a:t>
              </a:r>
              <a:endParaRPr lang="en-US" sz="28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39" name="Rectangle 38">
              <a:extLst>
                <a:ext uri="{FF2B5EF4-FFF2-40B4-BE49-F238E27FC236}">
                  <a16:creationId xmlns:a16="http://schemas.microsoft.com/office/drawing/2014/main" id="{68BBA3AD-70D9-4146-8BDD-AE266ED4C098}"/>
                </a:ext>
              </a:extLst>
            </p:cNvPr>
            <p:cNvSpPr/>
            <p:nvPr/>
          </p:nvSpPr>
          <p:spPr>
            <a:xfrm>
              <a:off x="4759653" y="2029262"/>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0</a:t>
              </a:r>
              <a:endParaRPr lang="en-US" sz="28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40" name="Rectangle 39">
              <a:extLst>
                <a:ext uri="{FF2B5EF4-FFF2-40B4-BE49-F238E27FC236}">
                  <a16:creationId xmlns:a16="http://schemas.microsoft.com/office/drawing/2014/main" id="{473C57FB-6CAE-4BDE-B8B8-BAA34A3DD11B}"/>
                </a:ext>
              </a:extLst>
            </p:cNvPr>
            <p:cNvSpPr/>
            <p:nvPr/>
          </p:nvSpPr>
          <p:spPr>
            <a:xfrm>
              <a:off x="6116462" y="2029262"/>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41" name="Rectangle 40">
              <a:extLst>
                <a:ext uri="{FF2B5EF4-FFF2-40B4-BE49-F238E27FC236}">
                  <a16:creationId xmlns:a16="http://schemas.microsoft.com/office/drawing/2014/main" id="{CD54CA3F-B998-4DAF-A6AB-168C63DD431C}"/>
                </a:ext>
              </a:extLst>
            </p:cNvPr>
            <p:cNvSpPr/>
            <p:nvPr/>
          </p:nvSpPr>
          <p:spPr>
            <a:xfrm>
              <a:off x="6388046" y="2029262"/>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0</a:t>
              </a:r>
              <a:endParaRPr lang="en-US" sz="28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42" name="Rectangle 41">
              <a:extLst>
                <a:ext uri="{FF2B5EF4-FFF2-40B4-BE49-F238E27FC236}">
                  <a16:creationId xmlns:a16="http://schemas.microsoft.com/office/drawing/2014/main" id="{BE418686-3191-4AB9-AD96-E6D9856C46B6}"/>
                </a:ext>
              </a:extLst>
            </p:cNvPr>
            <p:cNvSpPr/>
            <p:nvPr/>
          </p:nvSpPr>
          <p:spPr>
            <a:xfrm>
              <a:off x="6657456" y="2029262"/>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43" name="Rectangle 42">
              <a:extLst>
                <a:ext uri="{FF2B5EF4-FFF2-40B4-BE49-F238E27FC236}">
                  <a16:creationId xmlns:a16="http://schemas.microsoft.com/office/drawing/2014/main" id="{02A41715-277C-498C-819E-84A02A5E67B7}"/>
                </a:ext>
              </a:extLst>
            </p:cNvPr>
            <p:cNvSpPr/>
            <p:nvPr/>
          </p:nvSpPr>
          <p:spPr>
            <a:xfrm>
              <a:off x="2340579" y="2302878"/>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44" name="Rectangle 43">
              <a:extLst>
                <a:ext uri="{FF2B5EF4-FFF2-40B4-BE49-F238E27FC236}">
                  <a16:creationId xmlns:a16="http://schemas.microsoft.com/office/drawing/2014/main" id="{E1E7584C-9FFB-4CFF-91E9-DF6A0BC65358}"/>
                </a:ext>
              </a:extLst>
            </p:cNvPr>
            <p:cNvSpPr/>
            <p:nvPr/>
          </p:nvSpPr>
          <p:spPr>
            <a:xfrm>
              <a:off x="2612163" y="2302878"/>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0</a:t>
              </a:r>
              <a:endParaRPr lang="en-US" sz="28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45" name="Rectangle 44">
              <a:extLst>
                <a:ext uri="{FF2B5EF4-FFF2-40B4-BE49-F238E27FC236}">
                  <a16:creationId xmlns:a16="http://schemas.microsoft.com/office/drawing/2014/main" id="{40321C63-DBCE-4B91-B9C8-142BF633D7A0}"/>
                </a:ext>
              </a:extLst>
            </p:cNvPr>
            <p:cNvSpPr/>
            <p:nvPr/>
          </p:nvSpPr>
          <p:spPr>
            <a:xfrm>
              <a:off x="2883748" y="2302878"/>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46" name="Rectangle 45">
              <a:extLst>
                <a:ext uri="{FF2B5EF4-FFF2-40B4-BE49-F238E27FC236}">
                  <a16:creationId xmlns:a16="http://schemas.microsoft.com/office/drawing/2014/main" id="{9EF5F517-5F1F-48BE-87C8-74984E62948C}"/>
                </a:ext>
              </a:extLst>
            </p:cNvPr>
            <p:cNvSpPr/>
            <p:nvPr/>
          </p:nvSpPr>
          <p:spPr>
            <a:xfrm>
              <a:off x="3153157" y="2302878"/>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0</a:t>
              </a:r>
              <a:endParaRPr lang="en-US" sz="28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47" name="Rectangle 46">
              <a:extLst>
                <a:ext uri="{FF2B5EF4-FFF2-40B4-BE49-F238E27FC236}">
                  <a16:creationId xmlns:a16="http://schemas.microsoft.com/office/drawing/2014/main" id="{EF8C9AF8-2057-48C9-9C08-2C7E7731DF7C}"/>
                </a:ext>
              </a:extLst>
            </p:cNvPr>
            <p:cNvSpPr/>
            <p:nvPr/>
          </p:nvSpPr>
          <p:spPr>
            <a:xfrm>
              <a:off x="2067933" y="2302878"/>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0</a:t>
              </a:r>
              <a:endParaRPr lang="en-US" sz="28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48" name="Rectangle 47">
              <a:extLst>
                <a:ext uri="{FF2B5EF4-FFF2-40B4-BE49-F238E27FC236}">
                  <a16:creationId xmlns:a16="http://schemas.microsoft.com/office/drawing/2014/main" id="{975AC508-8DDC-4BDF-9843-9E984DFB3F46}"/>
                </a:ext>
              </a:extLst>
            </p:cNvPr>
            <p:cNvSpPr/>
            <p:nvPr/>
          </p:nvSpPr>
          <p:spPr>
            <a:xfrm>
              <a:off x="3424742" y="2302878"/>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49" name="Rectangle 48">
              <a:extLst>
                <a:ext uri="{FF2B5EF4-FFF2-40B4-BE49-F238E27FC236}">
                  <a16:creationId xmlns:a16="http://schemas.microsoft.com/office/drawing/2014/main" id="{26E5E102-954D-41C4-9058-1ED7DC2081DC}"/>
                </a:ext>
              </a:extLst>
            </p:cNvPr>
            <p:cNvSpPr/>
            <p:nvPr/>
          </p:nvSpPr>
          <p:spPr>
            <a:xfrm>
              <a:off x="3696326" y="2302878"/>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0</a:t>
              </a:r>
              <a:endParaRPr lang="en-US" sz="28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0" name="Rectangle 49">
              <a:extLst>
                <a:ext uri="{FF2B5EF4-FFF2-40B4-BE49-F238E27FC236}">
                  <a16:creationId xmlns:a16="http://schemas.microsoft.com/office/drawing/2014/main" id="{096B38D0-AE9E-42E2-93E8-A9C2AC54C7AE}"/>
                </a:ext>
              </a:extLst>
            </p:cNvPr>
            <p:cNvSpPr/>
            <p:nvPr/>
          </p:nvSpPr>
          <p:spPr>
            <a:xfrm>
              <a:off x="3965736" y="2302878"/>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51" name="Rectangle 50">
              <a:extLst>
                <a:ext uri="{FF2B5EF4-FFF2-40B4-BE49-F238E27FC236}">
                  <a16:creationId xmlns:a16="http://schemas.microsoft.com/office/drawing/2014/main" id="{4F4E76C3-F8F4-4525-8C53-B0ADCC0D1A07}"/>
                </a:ext>
              </a:extLst>
            </p:cNvPr>
            <p:cNvSpPr/>
            <p:nvPr/>
          </p:nvSpPr>
          <p:spPr>
            <a:xfrm>
              <a:off x="5303884" y="2300848"/>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52" name="Rectangle 51">
              <a:extLst>
                <a:ext uri="{FF2B5EF4-FFF2-40B4-BE49-F238E27FC236}">
                  <a16:creationId xmlns:a16="http://schemas.microsoft.com/office/drawing/2014/main" id="{D3829817-6070-4B68-9C7A-B0D4D6D34368}"/>
                </a:ext>
              </a:extLst>
            </p:cNvPr>
            <p:cNvSpPr/>
            <p:nvPr/>
          </p:nvSpPr>
          <p:spPr>
            <a:xfrm>
              <a:off x="5575468" y="2300848"/>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0</a:t>
              </a:r>
              <a:endParaRPr lang="en-US" sz="28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3" name="Rectangle 52">
              <a:extLst>
                <a:ext uri="{FF2B5EF4-FFF2-40B4-BE49-F238E27FC236}">
                  <a16:creationId xmlns:a16="http://schemas.microsoft.com/office/drawing/2014/main" id="{3D760205-EC9C-4384-8FA2-8100991FECBC}"/>
                </a:ext>
              </a:extLst>
            </p:cNvPr>
            <p:cNvSpPr/>
            <p:nvPr/>
          </p:nvSpPr>
          <p:spPr>
            <a:xfrm>
              <a:off x="5847053" y="2300848"/>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54" name="Rectangle 53">
              <a:extLst>
                <a:ext uri="{FF2B5EF4-FFF2-40B4-BE49-F238E27FC236}">
                  <a16:creationId xmlns:a16="http://schemas.microsoft.com/office/drawing/2014/main" id="{D66C2466-0A17-4B3E-90E4-B21D5AF43CDF}"/>
                </a:ext>
              </a:extLst>
            </p:cNvPr>
            <p:cNvSpPr/>
            <p:nvPr/>
          </p:nvSpPr>
          <p:spPr>
            <a:xfrm>
              <a:off x="6116462" y="2300848"/>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0</a:t>
              </a:r>
              <a:endParaRPr lang="en-US" sz="28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5" name="Rectangle 54">
              <a:extLst>
                <a:ext uri="{FF2B5EF4-FFF2-40B4-BE49-F238E27FC236}">
                  <a16:creationId xmlns:a16="http://schemas.microsoft.com/office/drawing/2014/main" id="{55251BA8-44C1-41E2-A2EF-A5EC24744BF2}"/>
                </a:ext>
              </a:extLst>
            </p:cNvPr>
            <p:cNvSpPr/>
            <p:nvPr/>
          </p:nvSpPr>
          <p:spPr>
            <a:xfrm>
              <a:off x="5031238" y="2300848"/>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0</a:t>
              </a:r>
              <a:endParaRPr lang="en-US" sz="28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6" name="Rectangle 55">
              <a:extLst>
                <a:ext uri="{FF2B5EF4-FFF2-40B4-BE49-F238E27FC236}">
                  <a16:creationId xmlns:a16="http://schemas.microsoft.com/office/drawing/2014/main" id="{6180BB45-9F39-4195-820A-C3D7AF672994}"/>
                </a:ext>
              </a:extLst>
            </p:cNvPr>
            <p:cNvSpPr/>
            <p:nvPr/>
          </p:nvSpPr>
          <p:spPr>
            <a:xfrm>
              <a:off x="6388047" y="2300848"/>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57" name="Rectangle 56">
              <a:extLst>
                <a:ext uri="{FF2B5EF4-FFF2-40B4-BE49-F238E27FC236}">
                  <a16:creationId xmlns:a16="http://schemas.microsoft.com/office/drawing/2014/main" id="{8A52905E-6BAA-4DB4-82FF-2FD71C8B7AC6}"/>
                </a:ext>
              </a:extLst>
            </p:cNvPr>
            <p:cNvSpPr/>
            <p:nvPr/>
          </p:nvSpPr>
          <p:spPr>
            <a:xfrm>
              <a:off x="6659631" y="2300848"/>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0</a:t>
              </a:r>
              <a:endParaRPr lang="en-US" sz="28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8" name="Rectangle 57">
              <a:extLst>
                <a:ext uri="{FF2B5EF4-FFF2-40B4-BE49-F238E27FC236}">
                  <a16:creationId xmlns:a16="http://schemas.microsoft.com/office/drawing/2014/main" id="{855C7249-CA13-45CB-8121-9974899B862F}"/>
                </a:ext>
              </a:extLst>
            </p:cNvPr>
            <p:cNvSpPr/>
            <p:nvPr/>
          </p:nvSpPr>
          <p:spPr>
            <a:xfrm>
              <a:off x="4758565" y="2300848"/>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59" name="Rectangle 58">
              <a:extLst>
                <a:ext uri="{FF2B5EF4-FFF2-40B4-BE49-F238E27FC236}">
                  <a16:creationId xmlns:a16="http://schemas.microsoft.com/office/drawing/2014/main" id="{385C11ED-9319-4849-B530-FAB65A06D24C}"/>
                </a:ext>
              </a:extLst>
            </p:cNvPr>
            <p:cNvSpPr/>
            <p:nvPr/>
          </p:nvSpPr>
          <p:spPr>
            <a:xfrm>
              <a:off x="2338404" y="2991948"/>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60" name="Rectangle 59">
              <a:extLst>
                <a:ext uri="{FF2B5EF4-FFF2-40B4-BE49-F238E27FC236}">
                  <a16:creationId xmlns:a16="http://schemas.microsoft.com/office/drawing/2014/main" id="{FC862F75-935B-4B36-95FB-F04A321C8801}"/>
                </a:ext>
              </a:extLst>
            </p:cNvPr>
            <p:cNvSpPr/>
            <p:nvPr/>
          </p:nvSpPr>
          <p:spPr>
            <a:xfrm>
              <a:off x="2609988" y="2991948"/>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61" name="Rectangle 60">
              <a:extLst>
                <a:ext uri="{FF2B5EF4-FFF2-40B4-BE49-F238E27FC236}">
                  <a16:creationId xmlns:a16="http://schemas.microsoft.com/office/drawing/2014/main" id="{00CFEF22-5F16-4369-8CFE-3D2B55AD6EAF}"/>
                </a:ext>
              </a:extLst>
            </p:cNvPr>
            <p:cNvSpPr/>
            <p:nvPr/>
          </p:nvSpPr>
          <p:spPr>
            <a:xfrm>
              <a:off x="2881573" y="2991948"/>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62" name="Rectangle 61">
              <a:extLst>
                <a:ext uri="{FF2B5EF4-FFF2-40B4-BE49-F238E27FC236}">
                  <a16:creationId xmlns:a16="http://schemas.microsoft.com/office/drawing/2014/main" id="{0AA9071C-19F2-484E-AD64-8F6968A88E71}"/>
                </a:ext>
              </a:extLst>
            </p:cNvPr>
            <p:cNvSpPr/>
            <p:nvPr/>
          </p:nvSpPr>
          <p:spPr>
            <a:xfrm>
              <a:off x="3150982" y="2991948"/>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63" name="Rectangle 62">
              <a:extLst>
                <a:ext uri="{FF2B5EF4-FFF2-40B4-BE49-F238E27FC236}">
                  <a16:creationId xmlns:a16="http://schemas.microsoft.com/office/drawing/2014/main" id="{BEDEEDB3-7D2C-4BFB-8062-89EC649EADE7}"/>
                </a:ext>
              </a:extLst>
            </p:cNvPr>
            <p:cNvSpPr/>
            <p:nvPr/>
          </p:nvSpPr>
          <p:spPr>
            <a:xfrm>
              <a:off x="2065758" y="2991948"/>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64" name="Rectangle 63">
              <a:extLst>
                <a:ext uri="{FF2B5EF4-FFF2-40B4-BE49-F238E27FC236}">
                  <a16:creationId xmlns:a16="http://schemas.microsoft.com/office/drawing/2014/main" id="{FC71A0BB-B484-44B5-8C7C-BC8049A6A5E8}"/>
                </a:ext>
              </a:extLst>
            </p:cNvPr>
            <p:cNvSpPr/>
            <p:nvPr/>
          </p:nvSpPr>
          <p:spPr>
            <a:xfrm>
              <a:off x="3422567" y="2991948"/>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65" name="Rectangle 64">
              <a:extLst>
                <a:ext uri="{FF2B5EF4-FFF2-40B4-BE49-F238E27FC236}">
                  <a16:creationId xmlns:a16="http://schemas.microsoft.com/office/drawing/2014/main" id="{72B2DFC1-7EB2-4845-8DB4-3608BD242453}"/>
                </a:ext>
              </a:extLst>
            </p:cNvPr>
            <p:cNvSpPr/>
            <p:nvPr/>
          </p:nvSpPr>
          <p:spPr>
            <a:xfrm>
              <a:off x="3694151" y="2991948"/>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66" name="Rectangle 65">
              <a:extLst>
                <a:ext uri="{FF2B5EF4-FFF2-40B4-BE49-F238E27FC236}">
                  <a16:creationId xmlns:a16="http://schemas.microsoft.com/office/drawing/2014/main" id="{23A5D477-FB35-4234-8C77-52A39EA10E88}"/>
                </a:ext>
              </a:extLst>
            </p:cNvPr>
            <p:cNvSpPr/>
            <p:nvPr/>
          </p:nvSpPr>
          <p:spPr>
            <a:xfrm>
              <a:off x="3963561" y="2991948"/>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67" name="Rectangle 66">
              <a:extLst>
                <a:ext uri="{FF2B5EF4-FFF2-40B4-BE49-F238E27FC236}">
                  <a16:creationId xmlns:a16="http://schemas.microsoft.com/office/drawing/2014/main" id="{7133937F-941D-4C1E-88AC-C935981EA13C}"/>
                </a:ext>
              </a:extLst>
            </p:cNvPr>
            <p:cNvSpPr/>
            <p:nvPr/>
          </p:nvSpPr>
          <p:spPr>
            <a:xfrm>
              <a:off x="2609989" y="3263534"/>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0</a:t>
              </a:r>
              <a:endParaRPr lang="en-US" sz="28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68" name="Rectangle 67">
              <a:extLst>
                <a:ext uri="{FF2B5EF4-FFF2-40B4-BE49-F238E27FC236}">
                  <a16:creationId xmlns:a16="http://schemas.microsoft.com/office/drawing/2014/main" id="{ACB20842-654A-41D0-95CF-73A53973BB48}"/>
                </a:ext>
              </a:extLst>
            </p:cNvPr>
            <p:cNvSpPr/>
            <p:nvPr/>
          </p:nvSpPr>
          <p:spPr>
            <a:xfrm>
              <a:off x="2881573" y="3263534"/>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0</a:t>
              </a:r>
              <a:endParaRPr lang="en-US" sz="28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69" name="Rectangle 68">
              <a:extLst>
                <a:ext uri="{FF2B5EF4-FFF2-40B4-BE49-F238E27FC236}">
                  <a16:creationId xmlns:a16="http://schemas.microsoft.com/office/drawing/2014/main" id="{93DABEC4-A902-4553-AF2D-1FD86562437B}"/>
                </a:ext>
              </a:extLst>
            </p:cNvPr>
            <p:cNvSpPr/>
            <p:nvPr/>
          </p:nvSpPr>
          <p:spPr>
            <a:xfrm>
              <a:off x="3153158" y="3263534"/>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0</a:t>
              </a:r>
              <a:endParaRPr lang="en-US" sz="28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70" name="Rectangle 69">
              <a:extLst>
                <a:ext uri="{FF2B5EF4-FFF2-40B4-BE49-F238E27FC236}">
                  <a16:creationId xmlns:a16="http://schemas.microsoft.com/office/drawing/2014/main" id="{8AAB5E92-930D-422D-B93E-1C892EBDAC22}"/>
                </a:ext>
              </a:extLst>
            </p:cNvPr>
            <p:cNvSpPr/>
            <p:nvPr/>
          </p:nvSpPr>
          <p:spPr>
            <a:xfrm>
              <a:off x="3422567" y="3263534"/>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0</a:t>
              </a:r>
              <a:endParaRPr lang="en-US" sz="28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71" name="Rectangle 70">
              <a:extLst>
                <a:ext uri="{FF2B5EF4-FFF2-40B4-BE49-F238E27FC236}">
                  <a16:creationId xmlns:a16="http://schemas.microsoft.com/office/drawing/2014/main" id="{457BEEC8-02EA-4707-A377-09BC036B8249}"/>
                </a:ext>
              </a:extLst>
            </p:cNvPr>
            <p:cNvSpPr/>
            <p:nvPr/>
          </p:nvSpPr>
          <p:spPr>
            <a:xfrm>
              <a:off x="2337343" y="3263534"/>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0</a:t>
              </a:r>
              <a:endParaRPr lang="en-US" sz="28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72" name="Rectangle 71">
              <a:extLst>
                <a:ext uri="{FF2B5EF4-FFF2-40B4-BE49-F238E27FC236}">
                  <a16:creationId xmlns:a16="http://schemas.microsoft.com/office/drawing/2014/main" id="{5ED11FEA-72D4-4440-9106-B9E09DE46C61}"/>
                </a:ext>
              </a:extLst>
            </p:cNvPr>
            <p:cNvSpPr/>
            <p:nvPr/>
          </p:nvSpPr>
          <p:spPr>
            <a:xfrm>
              <a:off x="3694152" y="3263534"/>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0</a:t>
              </a:r>
            </a:p>
          </p:txBody>
        </p:sp>
        <p:sp>
          <p:nvSpPr>
            <p:cNvPr id="73" name="Rectangle 72">
              <a:extLst>
                <a:ext uri="{FF2B5EF4-FFF2-40B4-BE49-F238E27FC236}">
                  <a16:creationId xmlns:a16="http://schemas.microsoft.com/office/drawing/2014/main" id="{04E17116-60B5-4D1E-9493-BE67C3402F38}"/>
                </a:ext>
              </a:extLst>
            </p:cNvPr>
            <p:cNvSpPr/>
            <p:nvPr/>
          </p:nvSpPr>
          <p:spPr>
            <a:xfrm>
              <a:off x="3965736" y="3263534"/>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0</a:t>
              </a:r>
              <a:endParaRPr lang="en-US" sz="28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74" name="Rectangle 73">
              <a:extLst>
                <a:ext uri="{FF2B5EF4-FFF2-40B4-BE49-F238E27FC236}">
                  <a16:creationId xmlns:a16="http://schemas.microsoft.com/office/drawing/2014/main" id="{57E1BF2A-64C5-4C35-A53A-F12BED707AFC}"/>
                </a:ext>
              </a:extLst>
            </p:cNvPr>
            <p:cNvSpPr/>
            <p:nvPr/>
          </p:nvSpPr>
          <p:spPr>
            <a:xfrm>
              <a:off x="2064670" y="3263534"/>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0</a:t>
              </a:r>
            </a:p>
          </p:txBody>
        </p:sp>
        <p:sp>
          <p:nvSpPr>
            <p:cNvPr id="75" name="Rectangle 74">
              <a:extLst>
                <a:ext uri="{FF2B5EF4-FFF2-40B4-BE49-F238E27FC236}">
                  <a16:creationId xmlns:a16="http://schemas.microsoft.com/office/drawing/2014/main" id="{D73DFE61-FEE6-42D4-A2AA-DE3462C01530}"/>
                </a:ext>
              </a:extLst>
            </p:cNvPr>
            <p:cNvSpPr/>
            <p:nvPr/>
          </p:nvSpPr>
          <p:spPr>
            <a:xfrm>
              <a:off x="5030123" y="2996828"/>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76" name="Rectangle 75">
              <a:extLst>
                <a:ext uri="{FF2B5EF4-FFF2-40B4-BE49-F238E27FC236}">
                  <a16:creationId xmlns:a16="http://schemas.microsoft.com/office/drawing/2014/main" id="{E888EE98-D4CB-452C-8B85-0331AB3919D9}"/>
                </a:ext>
              </a:extLst>
            </p:cNvPr>
            <p:cNvSpPr/>
            <p:nvPr/>
          </p:nvSpPr>
          <p:spPr>
            <a:xfrm>
              <a:off x="5301707" y="2996828"/>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77" name="Rectangle 76">
              <a:extLst>
                <a:ext uri="{FF2B5EF4-FFF2-40B4-BE49-F238E27FC236}">
                  <a16:creationId xmlns:a16="http://schemas.microsoft.com/office/drawing/2014/main" id="{0FC4E630-6086-4212-8785-C47A03D66075}"/>
                </a:ext>
              </a:extLst>
            </p:cNvPr>
            <p:cNvSpPr/>
            <p:nvPr/>
          </p:nvSpPr>
          <p:spPr>
            <a:xfrm>
              <a:off x="5573292" y="2996828"/>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78" name="Rectangle 77">
              <a:extLst>
                <a:ext uri="{FF2B5EF4-FFF2-40B4-BE49-F238E27FC236}">
                  <a16:creationId xmlns:a16="http://schemas.microsoft.com/office/drawing/2014/main" id="{0A00A5D3-8269-4BE3-BA9F-B6BA9559A2AC}"/>
                </a:ext>
              </a:extLst>
            </p:cNvPr>
            <p:cNvSpPr/>
            <p:nvPr/>
          </p:nvSpPr>
          <p:spPr>
            <a:xfrm>
              <a:off x="5842701" y="2996828"/>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79" name="Rectangle 78">
              <a:extLst>
                <a:ext uri="{FF2B5EF4-FFF2-40B4-BE49-F238E27FC236}">
                  <a16:creationId xmlns:a16="http://schemas.microsoft.com/office/drawing/2014/main" id="{29F90514-9DF3-4D40-A34A-E44FA836779E}"/>
                </a:ext>
              </a:extLst>
            </p:cNvPr>
            <p:cNvSpPr/>
            <p:nvPr/>
          </p:nvSpPr>
          <p:spPr>
            <a:xfrm>
              <a:off x="4757477" y="2996828"/>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80" name="Rectangle 79">
              <a:extLst>
                <a:ext uri="{FF2B5EF4-FFF2-40B4-BE49-F238E27FC236}">
                  <a16:creationId xmlns:a16="http://schemas.microsoft.com/office/drawing/2014/main" id="{CDD4F361-E365-4150-850D-1E4F82F8CA4C}"/>
                </a:ext>
              </a:extLst>
            </p:cNvPr>
            <p:cNvSpPr/>
            <p:nvPr/>
          </p:nvSpPr>
          <p:spPr>
            <a:xfrm>
              <a:off x="6114286" y="2996828"/>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81" name="Rectangle 80">
              <a:extLst>
                <a:ext uri="{FF2B5EF4-FFF2-40B4-BE49-F238E27FC236}">
                  <a16:creationId xmlns:a16="http://schemas.microsoft.com/office/drawing/2014/main" id="{21D8D59E-9A08-4EFD-8D54-82D511A04510}"/>
                </a:ext>
              </a:extLst>
            </p:cNvPr>
            <p:cNvSpPr/>
            <p:nvPr/>
          </p:nvSpPr>
          <p:spPr>
            <a:xfrm>
              <a:off x="6385870" y="2996828"/>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82" name="Rectangle 81">
              <a:extLst>
                <a:ext uri="{FF2B5EF4-FFF2-40B4-BE49-F238E27FC236}">
                  <a16:creationId xmlns:a16="http://schemas.microsoft.com/office/drawing/2014/main" id="{7DD51FA9-1A2C-472C-9913-7610F47CD482}"/>
                </a:ext>
              </a:extLst>
            </p:cNvPr>
            <p:cNvSpPr/>
            <p:nvPr/>
          </p:nvSpPr>
          <p:spPr>
            <a:xfrm>
              <a:off x="6655280" y="2996828"/>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91" name="Rectangle 90">
              <a:extLst>
                <a:ext uri="{FF2B5EF4-FFF2-40B4-BE49-F238E27FC236}">
                  <a16:creationId xmlns:a16="http://schemas.microsoft.com/office/drawing/2014/main" id="{0598566E-FF06-4078-B740-E9D97CD83B84}"/>
                </a:ext>
              </a:extLst>
            </p:cNvPr>
            <p:cNvSpPr/>
            <p:nvPr/>
          </p:nvSpPr>
          <p:spPr>
            <a:xfrm>
              <a:off x="5030123" y="3268415"/>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92" name="Rectangle 91">
              <a:extLst>
                <a:ext uri="{FF2B5EF4-FFF2-40B4-BE49-F238E27FC236}">
                  <a16:creationId xmlns:a16="http://schemas.microsoft.com/office/drawing/2014/main" id="{432CFD63-C93A-4260-931F-5BA3C7EDCE14}"/>
                </a:ext>
              </a:extLst>
            </p:cNvPr>
            <p:cNvSpPr/>
            <p:nvPr/>
          </p:nvSpPr>
          <p:spPr>
            <a:xfrm>
              <a:off x="5301707" y="3268415"/>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93" name="Rectangle 92">
              <a:extLst>
                <a:ext uri="{FF2B5EF4-FFF2-40B4-BE49-F238E27FC236}">
                  <a16:creationId xmlns:a16="http://schemas.microsoft.com/office/drawing/2014/main" id="{5BC43327-7C3D-43BD-8392-B34A81153B10}"/>
                </a:ext>
              </a:extLst>
            </p:cNvPr>
            <p:cNvSpPr/>
            <p:nvPr/>
          </p:nvSpPr>
          <p:spPr>
            <a:xfrm>
              <a:off x="5573292" y="3268415"/>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94" name="Rectangle 93">
              <a:extLst>
                <a:ext uri="{FF2B5EF4-FFF2-40B4-BE49-F238E27FC236}">
                  <a16:creationId xmlns:a16="http://schemas.microsoft.com/office/drawing/2014/main" id="{C6DB98F8-2C7E-4909-9892-D1F344CD9DEA}"/>
                </a:ext>
              </a:extLst>
            </p:cNvPr>
            <p:cNvSpPr/>
            <p:nvPr/>
          </p:nvSpPr>
          <p:spPr>
            <a:xfrm>
              <a:off x="5842701" y="3268415"/>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95" name="Rectangle 94">
              <a:extLst>
                <a:ext uri="{FF2B5EF4-FFF2-40B4-BE49-F238E27FC236}">
                  <a16:creationId xmlns:a16="http://schemas.microsoft.com/office/drawing/2014/main" id="{48CDE046-1516-4815-AAD6-145DB28B0C37}"/>
                </a:ext>
              </a:extLst>
            </p:cNvPr>
            <p:cNvSpPr/>
            <p:nvPr/>
          </p:nvSpPr>
          <p:spPr>
            <a:xfrm>
              <a:off x="4757477" y="3268415"/>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96" name="Rectangle 95">
              <a:extLst>
                <a:ext uri="{FF2B5EF4-FFF2-40B4-BE49-F238E27FC236}">
                  <a16:creationId xmlns:a16="http://schemas.microsoft.com/office/drawing/2014/main" id="{CE15279A-5311-417F-8714-9DEF75E5DB3D}"/>
                </a:ext>
              </a:extLst>
            </p:cNvPr>
            <p:cNvSpPr/>
            <p:nvPr/>
          </p:nvSpPr>
          <p:spPr>
            <a:xfrm>
              <a:off x="6114286" y="3268415"/>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97" name="Rectangle 96">
              <a:extLst>
                <a:ext uri="{FF2B5EF4-FFF2-40B4-BE49-F238E27FC236}">
                  <a16:creationId xmlns:a16="http://schemas.microsoft.com/office/drawing/2014/main" id="{CF5DB9CA-3CF4-4BCB-B1FD-06AC2E55E13A}"/>
                </a:ext>
              </a:extLst>
            </p:cNvPr>
            <p:cNvSpPr/>
            <p:nvPr/>
          </p:nvSpPr>
          <p:spPr>
            <a:xfrm>
              <a:off x="6385870" y="3268415"/>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sp>
          <p:nvSpPr>
            <p:cNvPr id="98" name="Rectangle 97">
              <a:extLst>
                <a:ext uri="{FF2B5EF4-FFF2-40B4-BE49-F238E27FC236}">
                  <a16:creationId xmlns:a16="http://schemas.microsoft.com/office/drawing/2014/main" id="{E9022C96-2E20-4CC1-92CA-650821091379}"/>
                </a:ext>
              </a:extLst>
            </p:cNvPr>
            <p:cNvSpPr/>
            <p:nvPr/>
          </p:nvSpPr>
          <p:spPr>
            <a:xfrm>
              <a:off x="6655280" y="3268415"/>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50000"/>
                    </a:schemeClr>
                  </a:solidFill>
                  <a:latin typeface="Courier New" panose="02070309020205020404" pitchFamily="49" charset="0"/>
                  <a:cs typeface="Courier New" panose="02070309020205020404" pitchFamily="49" charset="0"/>
                </a:rPr>
                <a:t>1</a:t>
              </a:r>
            </a:p>
          </p:txBody>
        </p:sp>
      </p:grpSp>
    </p:spTree>
    <p:extLst>
      <p:ext uri="{BB962C8B-B14F-4D97-AF65-F5344CB8AC3E}">
        <p14:creationId xmlns:p14="http://schemas.microsoft.com/office/powerpoint/2010/main" val="298046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A8E7D1C-3B7D-486D-89FC-A70B71B04C61}"/>
              </a:ext>
            </a:extLst>
          </p:cNvPr>
          <p:cNvGrpSpPr/>
          <p:nvPr/>
        </p:nvGrpSpPr>
        <p:grpSpPr>
          <a:xfrm>
            <a:off x="4922212" y="4331462"/>
            <a:ext cx="3973718" cy="1455193"/>
            <a:chOff x="4922212" y="4331462"/>
            <a:chExt cx="3973718" cy="1455193"/>
          </a:xfrm>
        </p:grpSpPr>
        <p:sp>
          <p:nvSpPr>
            <p:cNvPr id="163" name="Rectangle: Rounded Corners 162">
              <a:extLst>
                <a:ext uri="{FF2B5EF4-FFF2-40B4-BE49-F238E27FC236}">
                  <a16:creationId xmlns:a16="http://schemas.microsoft.com/office/drawing/2014/main" id="{349CED35-DBC5-4D02-B9A0-10DB745939D6}"/>
                </a:ext>
              </a:extLst>
            </p:cNvPr>
            <p:cNvSpPr/>
            <p:nvPr/>
          </p:nvSpPr>
          <p:spPr>
            <a:xfrm>
              <a:off x="4922212" y="5108589"/>
              <a:ext cx="3973718" cy="678066"/>
            </a:xfrm>
            <a:prstGeom prst="round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51" name="Rectangle 150">
              <a:extLst>
                <a:ext uri="{FF2B5EF4-FFF2-40B4-BE49-F238E27FC236}">
                  <a16:creationId xmlns:a16="http://schemas.microsoft.com/office/drawing/2014/main" id="{11015532-5696-4A34-89CF-FA91CB13CEA7}"/>
                </a:ext>
              </a:extLst>
            </p:cNvPr>
            <p:cNvSpPr/>
            <p:nvPr/>
          </p:nvSpPr>
          <p:spPr>
            <a:xfrm>
              <a:off x="5159766" y="4331462"/>
              <a:ext cx="3377108" cy="52572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dirty="0">
                  <a:solidFill>
                    <a:schemeClr val="tx1"/>
                  </a:solidFill>
                  <a:latin typeface="Quire Sans" panose="020B0502040400020003" pitchFamily="34" charset="0"/>
                  <a:ea typeface="Verdana" panose="020B0604030504040204" pitchFamily="34" charset="0"/>
                  <a:cs typeface="Quire Sans" panose="020B0502040400020003" pitchFamily="34" charset="0"/>
                </a:rPr>
                <a:t>Multi-bit data patterns are </a:t>
              </a:r>
              <a:r>
                <a:rPr lang="en-US" sz="2000" b="1" dirty="0">
                  <a:solidFill>
                    <a:srgbClr val="C00000"/>
                  </a:solidFill>
                  <a:latin typeface="Quire Sans" panose="020B0502040400020003" pitchFamily="34" charset="0"/>
                  <a:ea typeface="Verdana" panose="020B0604030504040204" pitchFamily="34" charset="0"/>
                  <a:cs typeface="Quire Sans" panose="020B0502040400020003" pitchFamily="34" charset="0"/>
                </a:rPr>
                <a:t>difficult</a:t>
              </a:r>
              <a:r>
                <a:rPr lang="en-US" sz="2000" dirty="0">
                  <a:solidFill>
                    <a:schemeClr val="tx1"/>
                  </a:solidFill>
                  <a:latin typeface="Quire Sans" panose="020B0502040400020003" pitchFamily="34" charset="0"/>
                  <a:ea typeface="Verdana" panose="020B0604030504040204" pitchFamily="34" charset="0"/>
                  <a:cs typeface="Quire Sans" panose="020B0502040400020003" pitchFamily="34" charset="0"/>
                </a:rPr>
                <a:t> </a:t>
              </a:r>
              <a:r>
                <a:rPr lang="en-US" sz="2000" b="1" dirty="0">
                  <a:solidFill>
                    <a:srgbClr val="C00000"/>
                  </a:solidFill>
                  <a:latin typeface="Quire Sans" panose="020B0502040400020003" pitchFamily="34" charset="0"/>
                  <a:ea typeface="Verdana" panose="020B0604030504040204" pitchFamily="34" charset="0"/>
                  <a:cs typeface="Quire Sans" panose="020B0502040400020003" pitchFamily="34" charset="0"/>
                </a:rPr>
                <a:t>to design and use </a:t>
              </a:r>
              <a:r>
                <a:rPr lang="en-US" sz="2000" dirty="0">
                  <a:solidFill>
                    <a:schemeClr val="tx1"/>
                  </a:solidFill>
                  <a:latin typeface="Quire Sans" panose="020B0502040400020003" pitchFamily="34" charset="0"/>
                  <a:ea typeface="Verdana" panose="020B0604030504040204" pitchFamily="34" charset="0"/>
                  <a:cs typeface="Quire Sans" panose="020B0502040400020003" pitchFamily="34" charset="0"/>
                </a:rPr>
                <a:t>(discussed in our paper)</a:t>
              </a:r>
            </a:p>
          </p:txBody>
        </p:sp>
      </p:grpSp>
      <p:sp>
        <p:nvSpPr>
          <p:cNvPr id="2" name="Title 1"/>
          <p:cNvSpPr>
            <a:spLocks noGrp="1"/>
          </p:cNvSpPr>
          <p:nvPr>
            <p:ph type="title"/>
          </p:nvPr>
        </p:nvSpPr>
        <p:spPr>
          <a:xfrm>
            <a:off x="155488" y="78848"/>
            <a:ext cx="8815517" cy="753812"/>
          </a:xfrm>
        </p:spPr>
        <p:txBody>
          <a:bodyPr>
            <a:normAutofit/>
          </a:bodyPr>
          <a:lstStyle/>
          <a:p>
            <a:r>
              <a:rPr lang="en-US" dirty="0"/>
              <a:t>Challenge 3: Data Patterns</a:t>
            </a:r>
          </a:p>
        </p:txBody>
      </p:sp>
      <p:sp>
        <p:nvSpPr>
          <p:cNvPr id="7" name="Content Placeholder 6">
            <a:extLst>
              <a:ext uri="{FF2B5EF4-FFF2-40B4-BE49-F238E27FC236}">
                <a16:creationId xmlns:a16="http://schemas.microsoft.com/office/drawing/2014/main" id="{78FE383A-A0AC-4BD8-964A-8860C732BBE6}"/>
              </a:ext>
            </a:extLst>
          </p:cNvPr>
          <p:cNvSpPr>
            <a:spLocks noGrp="1"/>
          </p:cNvSpPr>
          <p:nvPr>
            <p:ph idx="1"/>
          </p:nvPr>
        </p:nvSpPr>
        <p:spPr>
          <a:xfrm>
            <a:off x="155488" y="1021494"/>
            <a:ext cx="8815517" cy="577374"/>
          </a:xfrm>
        </p:spPr>
        <p:txBody>
          <a:bodyPr>
            <a:normAutofit/>
          </a:bodyPr>
          <a:lstStyle/>
          <a:p>
            <a:r>
              <a:rPr lang="en-US" sz="3000" dirty="0"/>
              <a:t>On-die ECC breaks these data patterns in </a:t>
            </a:r>
            <a:r>
              <a:rPr lang="en-US" sz="3000" b="1" dirty="0">
                <a:solidFill>
                  <a:srgbClr val="C00000"/>
                </a:solidFill>
              </a:rPr>
              <a:t>two ways</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23</a:t>
            </a:fld>
            <a:endParaRPr lang="en-US"/>
          </a:p>
        </p:txBody>
      </p:sp>
      <p:sp>
        <p:nvSpPr>
          <p:cNvPr id="148" name="Rectangle 147">
            <a:extLst>
              <a:ext uri="{FF2B5EF4-FFF2-40B4-BE49-F238E27FC236}">
                <a16:creationId xmlns:a16="http://schemas.microsoft.com/office/drawing/2014/main" id="{A61AE29D-8296-44A9-936E-3B6D885793DD}"/>
              </a:ext>
            </a:extLst>
          </p:cNvPr>
          <p:cNvSpPr/>
          <p:nvPr/>
        </p:nvSpPr>
        <p:spPr>
          <a:xfrm>
            <a:off x="4867403" y="5190003"/>
            <a:ext cx="4099308" cy="52572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i="1" dirty="0">
                <a:solidFill>
                  <a:schemeClr val="tx1"/>
                </a:solidFill>
                <a:latin typeface="Quire Sans" panose="020B0502040400020003" pitchFamily="34" charset="0"/>
                <a:ea typeface="Verdana" panose="020B0604030504040204" pitchFamily="34" charset="0"/>
                <a:cs typeface="Quire Sans" panose="020B0502040400020003" pitchFamily="34" charset="0"/>
              </a:rPr>
              <a:t>On-die ECC requires </a:t>
            </a:r>
            <a:r>
              <a:rPr lang="en-US" sz="2000" b="1" i="1" dirty="0">
                <a:solidFill>
                  <a:schemeClr val="accent5">
                    <a:lumMod val="75000"/>
                  </a:schemeClr>
                </a:solidFill>
                <a:latin typeface="Quire Sans" panose="020B0502040400020003" pitchFamily="34" charset="0"/>
                <a:ea typeface="Verdana" panose="020B0604030504040204" pitchFamily="34" charset="0"/>
                <a:cs typeface="Quire Sans" panose="020B0502040400020003" pitchFamily="34" charset="0"/>
              </a:rPr>
              <a:t>multiple bits </a:t>
            </a:r>
            <a:r>
              <a:rPr lang="en-US" sz="2000" i="1" dirty="0">
                <a:solidFill>
                  <a:schemeClr val="tx1"/>
                </a:solidFill>
                <a:latin typeface="Quire Sans" panose="020B0502040400020003" pitchFamily="34" charset="0"/>
                <a:ea typeface="Verdana" panose="020B0604030504040204" pitchFamily="34" charset="0"/>
                <a:cs typeface="Quire Sans" panose="020B0502040400020003" pitchFamily="34" charset="0"/>
              </a:rPr>
              <a:t>to fail concurrently to expose errors</a:t>
            </a:r>
          </a:p>
        </p:txBody>
      </p:sp>
      <p:grpSp>
        <p:nvGrpSpPr>
          <p:cNvPr id="3" name="Group 2">
            <a:extLst>
              <a:ext uri="{FF2B5EF4-FFF2-40B4-BE49-F238E27FC236}">
                <a16:creationId xmlns:a16="http://schemas.microsoft.com/office/drawing/2014/main" id="{D479CC57-BFD4-444B-A12C-D5731994796A}"/>
              </a:ext>
            </a:extLst>
          </p:cNvPr>
          <p:cNvGrpSpPr/>
          <p:nvPr/>
        </p:nvGrpSpPr>
        <p:grpSpPr>
          <a:xfrm>
            <a:off x="247793" y="1926905"/>
            <a:ext cx="8604522" cy="1938305"/>
            <a:chOff x="247793" y="1926905"/>
            <a:chExt cx="8604522" cy="1938305"/>
          </a:xfrm>
        </p:grpSpPr>
        <p:sp>
          <p:nvSpPr>
            <p:cNvPr id="139" name="Rectangle 138">
              <a:extLst>
                <a:ext uri="{FF2B5EF4-FFF2-40B4-BE49-F238E27FC236}">
                  <a16:creationId xmlns:a16="http://schemas.microsoft.com/office/drawing/2014/main" id="{0B09A31F-06CA-4908-ABEB-987A9D643588}"/>
                </a:ext>
              </a:extLst>
            </p:cNvPr>
            <p:cNvSpPr/>
            <p:nvPr/>
          </p:nvSpPr>
          <p:spPr>
            <a:xfrm>
              <a:off x="3632949" y="1926906"/>
              <a:ext cx="5219366" cy="1938304"/>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40" name="Rectangle 139">
              <a:extLst>
                <a:ext uri="{FF2B5EF4-FFF2-40B4-BE49-F238E27FC236}">
                  <a16:creationId xmlns:a16="http://schemas.microsoft.com/office/drawing/2014/main" id="{27E33C90-F995-47FC-A505-C1D864CF42EC}"/>
                </a:ext>
              </a:extLst>
            </p:cNvPr>
            <p:cNvSpPr/>
            <p:nvPr/>
          </p:nvSpPr>
          <p:spPr>
            <a:xfrm>
              <a:off x="5266247" y="1926905"/>
              <a:ext cx="1992332" cy="50412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spcBef>
                  <a:spcPts val="750"/>
                </a:spcBef>
              </a:pPr>
              <a:r>
                <a:rPr lang="en-US" sz="2400" b="1" i="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rPr>
                <a:t>Memory Chip</a:t>
              </a:r>
              <a:endParaRPr lang="en-US" b="1" i="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21" name="Rectangle 20">
              <a:extLst>
                <a:ext uri="{FF2B5EF4-FFF2-40B4-BE49-F238E27FC236}">
                  <a16:creationId xmlns:a16="http://schemas.microsoft.com/office/drawing/2014/main" id="{317264EA-1048-4A81-91FF-9F73B638E18C}"/>
                </a:ext>
              </a:extLst>
            </p:cNvPr>
            <p:cNvSpPr/>
            <p:nvPr/>
          </p:nvSpPr>
          <p:spPr>
            <a:xfrm>
              <a:off x="6640132" y="2638044"/>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a:t>
              </a:r>
              <a:endParaRPr lang="en-US" sz="2400" b="1" baseline="-25000" dirty="0">
                <a:solidFill>
                  <a:srgbClr val="C00000"/>
                </a:solidFill>
                <a:latin typeface="Courier New" panose="02070309020205020404" pitchFamily="49" charset="0"/>
                <a:cs typeface="Courier New" panose="02070309020205020404" pitchFamily="49" charset="0"/>
              </a:endParaRPr>
            </a:p>
          </p:txBody>
        </p:sp>
        <p:sp>
          <p:nvSpPr>
            <p:cNvPr id="23" name="Rectangle 22">
              <a:extLst>
                <a:ext uri="{FF2B5EF4-FFF2-40B4-BE49-F238E27FC236}">
                  <a16:creationId xmlns:a16="http://schemas.microsoft.com/office/drawing/2014/main" id="{45C6D829-D44D-440E-B55D-DB26449CB739}"/>
                </a:ext>
              </a:extLst>
            </p:cNvPr>
            <p:cNvSpPr/>
            <p:nvPr/>
          </p:nvSpPr>
          <p:spPr>
            <a:xfrm>
              <a:off x="6911716" y="2638044"/>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a:t>
              </a:r>
              <a:endParaRPr lang="en-US" sz="2400" b="1" baseline="-25000" dirty="0">
                <a:solidFill>
                  <a:srgbClr val="C00000"/>
                </a:solidFill>
                <a:latin typeface="Courier New" panose="02070309020205020404" pitchFamily="49" charset="0"/>
                <a:cs typeface="Courier New" panose="02070309020205020404" pitchFamily="49" charset="0"/>
              </a:endParaRPr>
            </a:p>
          </p:txBody>
        </p:sp>
        <p:sp>
          <p:nvSpPr>
            <p:cNvPr id="24" name="Rectangle 23">
              <a:extLst>
                <a:ext uri="{FF2B5EF4-FFF2-40B4-BE49-F238E27FC236}">
                  <a16:creationId xmlns:a16="http://schemas.microsoft.com/office/drawing/2014/main" id="{B6E4BBE3-F079-44C4-8D1A-D37722A5C676}"/>
                </a:ext>
              </a:extLst>
            </p:cNvPr>
            <p:cNvSpPr/>
            <p:nvPr/>
          </p:nvSpPr>
          <p:spPr>
            <a:xfrm>
              <a:off x="7183301" y="2638044"/>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a:t>
              </a:r>
              <a:endParaRPr lang="en-US" sz="2400" b="1" baseline="-25000" dirty="0">
                <a:solidFill>
                  <a:srgbClr val="C00000"/>
                </a:solidFill>
                <a:latin typeface="Courier New" panose="02070309020205020404" pitchFamily="49" charset="0"/>
                <a:cs typeface="Courier New" panose="02070309020205020404" pitchFamily="49" charset="0"/>
              </a:endParaRPr>
            </a:p>
          </p:txBody>
        </p:sp>
        <p:sp>
          <p:nvSpPr>
            <p:cNvPr id="25" name="Rectangle 24">
              <a:extLst>
                <a:ext uri="{FF2B5EF4-FFF2-40B4-BE49-F238E27FC236}">
                  <a16:creationId xmlns:a16="http://schemas.microsoft.com/office/drawing/2014/main" id="{B958DB15-F68A-439F-805C-38DAA83B742F}"/>
                </a:ext>
              </a:extLst>
            </p:cNvPr>
            <p:cNvSpPr/>
            <p:nvPr/>
          </p:nvSpPr>
          <p:spPr>
            <a:xfrm>
              <a:off x="7452710" y="2638044"/>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a:t>
              </a:r>
              <a:endParaRPr lang="en-US" sz="2400" b="1" baseline="-25000" dirty="0">
                <a:solidFill>
                  <a:srgbClr val="C00000"/>
                </a:solidFill>
                <a:latin typeface="Courier New" panose="02070309020205020404" pitchFamily="49" charset="0"/>
                <a:cs typeface="Courier New" panose="02070309020205020404" pitchFamily="49" charset="0"/>
              </a:endParaRPr>
            </a:p>
          </p:txBody>
        </p:sp>
        <p:sp>
          <p:nvSpPr>
            <p:cNvPr id="26" name="Rectangle 25">
              <a:extLst>
                <a:ext uri="{FF2B5EF4-FFF2-40B4-BE49-F238E27FC236}">
                  <a16:creationId xmlns:a16="http://schemas.microsoft.com/office/drawing/2014/main" id="{61C41F21-6A2E-4955-B515-1327A7B3FBE5}"/>
                </a:ext>
              </a:extLst>
            </p:cNvPr>
            <p:cNvSpPr/>
            <p:nvPr/>
          </p:nvSpPr>
          <p:spPr>
            <a:xfrm>
              <a:off x="6367486" y="2638044"/>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a:t>
              </a:r>
              <a:endParaRPr lang="en-US" sz="2400" b="1" baseline="-25000" dirty="0">
                <a:solidFill>
                  <a:srgbClr val="C00000"/>
                </a:solidFill>
                <a:latin typeface="Courier New" panose="02070309020205020404" pitchFamily="49" charset="0"/>
                <a:cs typeface="Courier New" panose="02070309020205020404" pitchFamily="49" charset="0"/>
              </a:endParaRPr>
            </a:p>
          </p:txBody>
        </p:sp>
        <p:sp>
          <p:nvSpPr>
            <p:cNvPr id="31" name="Rectangle 30">
              <a:extLst>
                <a:ext uri="{FF2B5EF4-FFF2-40B4-BE49-F238E27FC236}">
                  <a16:creationId xmlns:a16="http://schemas.microsoft.com/office/drawing/2014/main" id="{2FA1DD6B-528F-483E-90DE-9A2AA772BA3F}"/>
                </a:ext>
              </a:extLst>
            </p:cNvPr>
            <p:cNvSpPr/>
            <p:nvPr/>
          </p:nvSpPr>
          <p:spPr>
            <a:xfrm>
              <a:off x="7724295" y="2638044"/>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a:t>
              </a:r>
            </a:p>
          </p:txBody>
        </p:sp>
        <p:sp>
          <p:nvSpPr>
            <p:cNvPr id="32" name="Rectangle 31">
              <a:extLst>
                <a:ext uri="{FF2B5EF4-FFF2-40B4-BE49-F238E27FC236}">
                  <a16:creationId xmlns:a16="http://schemas.microsoft.com/office/drawing/2014/main" id="{6A5AE082-0A93-41CA-802F-EF0F41197A44}"/>
                </a:ext>
              </a:extLst>
            </p:cNvPr>
            <p:cNvSpPr/>
            <p:nvPr/>
          </p:nvSpPr>
          <p:spPr>
            <a:xfrm>
              <a:off x="7995879" y="2638044"/>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C00000"/>
                  </a:solidFill>
                  <a:latin typeface="Courier New" panose="02070309020205020404" pitchFamily="49" charset="0"/>
                  <a:cs typeface="Courier New" panose="02070309020205020404" pitchFamily="49" charset="0"/>
                </a:rPr>
                <a:t>?</a:t>
              </a:r>
              <a:endParaRPr lang="en-US" sz="2400" b="1" baseline="-25000" dirty="0">
                <a:solidFill>
                  <a:srgbClr val="C00000"/>
                </a:solidFill>
                <a:latin typeface="Courier New" panose="02070309020205020404" pitchFamily="49" charset="0"/>
                <a:cs typeface="Courier New" panose="02070309020205020404" pitchFamily="49" charset="0"/>
              </a:endParaRPr>
            </a:p>
          </p:txBody>
        </p:sp>
        <p:sp>
          <p:nvSpPr>
            <p:cNvPr id="34" name="Rectangle 33">
              <a:extLst>
                <a:ext uri="{FF2B5EF4-FFF2-40B4-BE49-F238E27FC236}">
                  <a16:creationId xmlns:a16="http://schemas.microsoft.com/office/drawing/2014/main" id="{7280C920-85AC-44ED-94A2-17927F7346F7}"/>
                </a:ext>
              </a:extLst>
            </p:cNvPr>
            <p:cNvSpPr/>
            <p:nvPr/>
          </p:nvSpPr>
          <p:spPr>
            <a:xfrm>
              <a:off x="8265289" y="2638044"/>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a:t>
              </a:r>
            </a:p>
          </p:txBody>
        </p:sp>
        <p:sp>
          <p:nvSpPr>
            <p:cNvPr id="35" name="Rectangle 34">
              <a:extLst>
                <a:ext uri="{FF2B5EF4-FFF2-40B4-BE49-F238E27FC236}">
                  <a16:creationId xmlns:a16="http://schemas.microsoft.com/office/drawing/2014/main" id="{B842C45E-E70C-46FC-88B5-A23569F06FF9}"/>
                </a:ext>
              </a:extLst>
            </p:cNvPr>
            <p:cNvSpPr/>
            <p:nvPr/>
          </p:nvSpPr>
          <p:spPr>
            <a:xfrm>
              <a:off x="1377259" y="2607874"/>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latin typeface="Courier New" panose="02070309020205020404" pitchFamily="49" charset="0"/>
                  <a:cs typeface="Courier New" panose="02070309020205020404" pitchFamily="49" charset="0"/>
                </a:rPr>
                <a:t>1</a:t>
              </a:r>
            </a:p>
          </p:txBody>
        </p:sp>
        <p:sp>
          <p:nvSpPr>
            <p:cNvPr id="36" name="Rectangle 35">
              <a:extLst>
                <a:ext uri="{FF2B5EF4-FFF2-40B4-BE49-F238E27FC236}">
                  <a16:creationId xmlns:a16="http://schemas.microsoft.com/office/drawing/2014/main" id="{C1E6E755-9332-479D-B5FC-C8747283B610}"/>
                </a:ext>
              </a:extLst>
            </p:cNvPr>
            <p:cNvSpPr/>
            <p:nvPr/>
          </p:nvSpPr>
          <p:spPr>
            <a:xfrm>
              <a:off x="1648843" y="2607874"/>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latin typeface="Courier New" panose="02070309020205020404" pitchFamily="49" charset="0"/>
                  <a:cs typeface="Courier New" panose="02070309020205020404" pitchFamily="49" charset="0"/>
                </a:rPr>
                <a:t>0</a:t>
              </a:r>
              <a:endParaRPr lang="en-US" sz="24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37" name="Rectangle 36">
              <a:extLst>
                <a:ext uri="{FF2B5EF4-FFF2-40B4-BE49-F238E27FC236}">
                  <a16:creationId xmlns:a16="http://schemas.microsoft.com/office/drawing/2014/main" id="{6F8BE4EB-31DC-4A4B-B4A1-71481E8D5E9D}"/>
                </a:ext>
              </a:extLst>
            </p:cNvPr>
            <p:cNvSpPr/>
            <p:nvPr/>
          </p:nvSpPr>
          <p:spPr>
            <a:xfrm>
              <a:off x="1920428" y="2607874"/>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latin typeface="Courier New" panose="02070309020205020404" pitchFamily="49" charset="0"/>
                  <a:cs typeface="Courier New" panose="02070309020205020404" pitchFamily="49" charset="0"/>
                </a:rPr>
                <a:t>1</a:t>
              </a:r>
            </a:p>
          </p:txBody>
        </p:sp>
        <p:sp>
          <p:nvSpPr>
            <p:cNvPr id="38" name="Rectangle 37">
              <a:extLst>
                <a:ext uri="{FF2B5EF4-FFF2-40B4-BE49-F238E27FC236}">
                  <a16:creationId xmlns:a16="http://schemas.microsoft.com/office/drawing/2014/main" id="{E4B19BEC-DCA0-46E8-91CD-4B36A36A432F}"/>
                </a:ext>
              </a:extLst>
            </p:cNvPr>
            <p:cNvSpPr/>
            <p:nvPr/>
          </p:nvSpPr>
          <p:spPr>
            <a:xfrm>
              <a:off x="2189837" y="2607874"/>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latin typeface="Courier New" panose="02070309020205020404" pitchFamily="49" charset="0"/>
                  <a:cs typeface="Courier New" panose="02070309020205020404" pitchFamily="49" charset="0"/>
                </a:rPr>
                <a:t>0</a:t>
              </a:r>
              <a:endParaRPr lang="en-US" sz="24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39" name="Rectangle 38">
              <a:extLst>
                <a:ext uri="{FF2B5EF4-FFF2-40B4-BE49-F238E27FC236}">
                  <a16:creationId xmlns:a16="http://schemas.microsoft.com/office/drawing/2014/main" id="{68BBA3AD-70D9-4146-8BDD-AE266ED4C098}"/>
                </a:ext>
              </a:extLst>
            </p:cNvPr>
            <p:cNvSpPr/>
            <p:nvPr/>
          </p:nvSpPr>
          <p:spPr>
            <a:xfrm>
              <a:off x="1104613" y="2607874"/>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latin typeface="Courier New" panose="02070309020205020404" pitchFamily="49" charset="0"/>
                  <a:cs typeface="Courier New" panose="02070309020205020404" pitchFamily="49" charset="0"/>
                </a:rPr>
                <a:t>0</a:t>
              </a:r>
              <a:endParaRPr lang="en-US" sz="24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40" name="Rectangle 39">
              <a:extLst>
                <a:ext uri="{FF2B5EF4-FFF2-40B4-BE49-F238E27FC236}">
                  <a16:creationId xmlns:a16="http://schemas.microsoft.com/office/drawing/2014/main" id="{473C57FB-6CAE-4BDE-B8B8-BAA34A3DD11B}"/>
                </a:ext>
              </a:extLst>
            </p:cNvPr>
            <p:cNvSpPr/>
            <p:nvPr/>
          </p:nvSpPr>
          <p:spPr>
            <a:xfrm>
              <a:off x="2461422" y="2607874"/>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latin typeface="Courier New" panose="02070309020205020404" pitchFamily="49" charset="0"/>
                  <a:cs typeface="Courier New" panose="02070309020205020404" pitchFamily="49" charset="0"/>
                </a:rPr>
                <a:t>1</a:t>
              </a:r>
            </a:p>
          </p:txBody>
        </p:sp>
        <p:sp>
          <p:nvSpPr>
            <p:cNvPr id="41" name="Rectangle 40">
              <a:extLst>
                <a:ext uri="{FF2B5EF4-FFF2-40B4-BE49-F238E27FC236}">
                  <a16:creationId xmlns:a16="http://schemas.microsoft.com/office/drawing/2014/main" id="{CD54CA3F-B998-4DAF-A6AB-168C63DD431C}"/>
                </a:ext>
              </a:extLst>
            </p:cNvPr>
            <p:cNvSpPr/>
            <p:nvPr/>
          </p:nvSpPr>
          <p:spPr>
            <a:xfrm>
              <a:off x="2733006" y="2607874"/>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latin typeface="Courier New" panose="02070309020205020404" pitchFamily="49" charset="0"/>
                  <a:cs typeface="Courier New" panose="02070309020205020404" pitchFamily="49" charset="0"/>
                </a:rPr>
                <a:t>0</a:t>
              </a:r>
              <a:endParaRPr lang="en-US" sz="24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42" name="Rectangle 41">
              <a:extLst>
                <a:ext uri="{FF2B5EF4-FFF2-40B4-BE49-F238E27FC236}">
                  <a16:creationId xmlns:a16="http://schemas.microsoft.com/office/drawing/2014/main" id="{BE418686-3191-4AB9-AD96-E6D9856C46B6}"/>
                </a:ext>
              </a:extLst>
            </p:cNvPr>
            <p:cNvSpPr/>
            <p:nvPr/>
          </p:nvSpPr>
          <p:spPr>
            <a:xfrm>
              <a:off x="3002416" y="2607874"/>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latin typeface="Courier New" panose="02070309020205020404" pitchFamily="49" charset="0"/>
                  <a:cs typeface="Courier New" panose="02070309020205020404" pitchFamily="49" charset="0"/>
                </a:rPr>
                <a:t>1</a:t>
              </a:r>
            </a:p>
          </p:txBody>
        </p:sp>
        <p:sp>
          <p:nvSpPr>
            <p:cNvPr id="43" name="Rectangle 42">
              <a:extLst>
                <a:ext uri="{FF2B5EF4-FFF2-40B4-BE49-F238E27FC236}">
                  <a16:creationId xmlns:a16="http://schemas.microsoft.com/office/drawing/2014/main" id="{02A41715-277C-498C-819E-84A02A5E67B7}"/>
                </a:ext>
              </a:extLst>
            </p:cNvPr>
            <p:cNvSpPr/>
            <p:nvPr/>
          </p:nvSpPr>
          <p:spPr>
            <a:xfrm>
              <a:off x="6640132" y="2909630"/>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a:t>
              </a:r>
              <a:endParaRPr lang="en-US" sz="2400" b="1" baseline="-25000" dirty="0">
                <a:solidFill>
                  <a:srgbClr val="C00000"/>
                </a:solidFill>
                <a:latin typeface="Courier New" panose="02070309020205020404" pitchFamily="49" charset="0"/>
                <a:cs typeface="Courier New" panose="02070309020205020404" pitchFamily="49" charset="0"/>
              </a:endParaRPr>
            </a:p>
          </p:txBody>
        </p:sp>
        <p:sp>
          <p:nvSpPr>
            <p:cNvPr id="44" name="Rectangle 43">
              <a:extLst>
                <a:ext uri="{FF2B5EF4-FFF2-40B4-BE49-F238E27FC236}">
                  <a16:creationId xmlns:a16="http://schemas.microsoft.com/office/drawing/2014/main" id="{E1E7584C-9FFB-4CFF-91E9-DF6A0BC65358}"/>
                </a:ext>
              </a:extLst>
            </p:cNvPr>
            <p:cNvSpPr/>
            <p:nvPr/>
          </p:nvSpPr>
          <p:spPr>
            <a:xfrm>
              <a:off x="6911716" y="2909630"/>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C00000"/>
                  </a:solidFill>
                  <a:latin typeface="Courier New" panose="02070309020205020404" pitchFamily="49" charset="0"/>
                  <a:cs typeface="Courier New" panose="02070309020205020404" pitchFamily="49" charset="0"/>
                </a:rPr>
                <a:t>?</a:t>
              </a:r>
              <a:endParaRPr lang="en-US" sz="2400" b="1" baseline="-25000" dirty="0">
                <a:solidFill>
                  <a:srgbClr val="C00000"/>
                </a:solidFill>
                <a:latin typeface="Courier New" panose="02070309020205020404" pitchFamily="49" charset="0"/>
                <a:cs typeface="Courier New" panose="02070309020205020404" pitchFamily="49" charset="0"/>
              </a:endParaRPr>
            </a:p>
          </p:txBody>
        </p:sp>
        <p:sp>
          <p:nvSpPr>
            <p:cNvPr id="45" name="Rectangle 44">
              <a:extLst>
                <a:ext uri="{FF2B5EF4-FFF2-40B4-BE49-F238E27FC236}">
                  <a16:creationId xmlns:a16="http://schemas.microsoft.com/office/drawing/2014/main" id="{40321C63-DBCE-4B91-B9C8-142BF633D7A0}"/>
                </a:ext>
              </a:extLst>
            </p:cNvPr>
            <p:cNvSpPr/>
            <p:nvPr/>
          </p:nvSpPr>
          <p:spPr>
            <a:xfrm>
              <a:off x="7183301" y="2909630"/>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C00000"/>
                  </a:solidFill>
                  <a:latin typeface="Courier New" panose="02070309020205020404" pitchFamily="49" charset="0"/>
                  <a:cs typeface="Courier New" panose="02070309020205020404" pitchFamily="49" charset="0"/>
                </a:rPr>
                <a:t>?</a:t>
              </a:r>
              <a:endParaRPr lang="en-US" sz="2400" b="1" baseline="-25000" dirty="0">
                <a:solidFill>
                  <a:srgbClr val="C00000"/>
                </a:solidFill>
                <a:latin typeface="Courier New" panose="02070309020205020404" pitchFamily="49" charset="0"/>
                <a:cs typeface="Courier New" panose="02070309020205020404" pitchFamily="49" charset="0"/>
              </a:endParaRPr>
            </a:p>
          </p:txBody>
        </p:sp>
        <p:sp>
          <p:nvSpPr>
            <p:cNvPr id="46" name="Rectangle 45">
              <a:extLst>
                <a:ext uri="{FF2B5EF4-FFF2-40B4-BE49-F238E27FC236}">
                  <a16:creationId xmlns:a16="http://schemas.microsoft.com/office/drawing/2014/main" id="{9EF5F517-5F1F-48BE-87C8-74984E62948C}"/>
                </a:ext>
              </a:extLst>
            </p:cNvPr>
            <p:cNvSpPr/>
            <p:nvPr/>
          </p:nvSpPr>
          <p:spPr>
            <a:xfrm>
              <a:off x="7452710" y="2909630"/>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a:t>
              </a:r>
              <a:endParaRPr lang="en-US" sz="2400" b="1" baseline="-25000" dirty="0">
                <a:solidFill>
                  <a:srgbClr val="C00000"/>
                </a:solidFill>
                <a:latin typeface="Courier New" panose="02070309020205020404" pitchFamily="49" charset="0"/>
                <a:cs typeface="Courier New" panose="02070309020205020404" pitchFamily="49" charset="0"/>
              </a:endParaRPr>
            </a:p>
          </p:txBody>
        </p:sp>
        <p:sp>
          <p:nvSpPr>
            <p:cNvPr id="47" name="Rectangle 46">
              <a:extLst>
                <a:ext uri="{FF2B5EF4-FFF2-40B4-BE49-F238E27FC236}">
                  <a16:creationId xmlns:a16="http://schemas.microsoft.com/office/drawing/2014/main" id="{EF8C9AF8-2057-48C9-9C08-2C7E7731DF7C}"/>
                </a:ext>
              </a:extLst>
            </p:cNvPr>
            <p:cNvSpPr/>
            <p:nvPr/>
          </p:nvSpPr>
          <p:spPr>
            <a:xfrm>
              <a:off x="6367486" y="2909630"/>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a:t>
              </a:r>
              <a:endParaRPr lang="en-US" sz="2400" b="1" baseline="-25000" dirty="0">
                <a:solidFill>
                  <a:srgbClr val="C00000"/>
                </a:solidFill>
                <a:latin typeface="Courier New" panose="02070309020205020404" pitchFamily="49" charset="0"/>
                <a:cs typeface="Courier New" panose="02070309020205020404" pitchFamily="49" charset="0"/>
              </a:endParaRPr>
            </a:p>
          </p:txBody>
        </p:sp>
        <p:sp>
          <p:nvSpPr>
            <p:cNvPr id="48" name="Rectangle 47">
              <a:extLst>
                <a:ext uri="{FF2B5EF4-FFF2-40B4-BE49-F238E27FC236}">
                  <a16:creationId xmlns:a16="http://schemas.microsoft.com/office/drawing/2014/main" id="{975AC508-8DDC-4BDF-9843-9E984DFB3F46}"/>
                </a:ext>
              </a:extLst>
            </p:cNvPr>
            <p:cNvSpPr/>
            <p:nvPr/>
          </p:nvSpPr>
          <p:spPr>
            <a:xfrm>
              <a:off x="7724295" y="2909630"/>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C00000"/>
                  </a:solidFill>
                  <a:latin typeface="Courier New" panose="02070309020205020404" pitchFamily="49" charset="0"/>
                  <a:cs typeface="Courier New" panose="02070309020205020404" pitchFamily="49" charset="0"/>
                </a:rPr>
                <a:t>?</a:t>
              </a:r>
              <a:endParaRPr lang="en-US" sz="2400" b="1" dirty="0">
                <a:solidFill>
                  <a:srgbClr val="C00000"/>
                </a:solidFill>
                <a:latin typeface="Courier New" panose="02070309020205020404" pitchFamily="49" charset="0"/>
                <a:cs typeface="Courier New" panose="02070309020205020404" pitchFamily="49" charset="0"/>
              </a:endParaRPr>
            </a:p>
          </p:txBody>
        </p:sp>
        <p:sp>
          <p:nvSpPr>
            <p:cNvPr id="49" name="Rectangle 48">
              <a:extLst>
                <a:ext uri="{FF2B5EF4-FFF2-40B4-BE49-F238E27FC236}">
                  <a16:creationId xmlns:a16="http://schemas.microsoft.com/office/drawing/2014/main" id="{26E5E102-954D-41C4-9058-1ED7DC2081DC}"/>
                </a:ext>
              </a:extLst>
            </p:cNvPr>
            <p:cNvSpPr/>
            <p:nvPr/>
          </p:nvSpPr>
          <p:spPr>
            <a:xfrm>
              <a:off x="7995879" y="2909630"/>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a:t>
              </a:r>
              <a:endParaRPr lang="en-US" sz="2400" b="1" baseline="-25000" dirty="0">
                <a:solidFill>
                  <a:srgbClr val="C00000"/>
                </a:solidFill>
                <a:latin typeface="Courier New" panose="02070309020205020404" pitchFamily="49" charset="0"/>
                <a:cs typeface="Courier New" panose="02070309020205020404" pitchFamily="49" charset="0"/>
              </a:endParaRPr>
            </a:p>
          </p:txBody>
        </p:sp>
        <p:sp>
          <p:nvSpPr>
            <p:cNvPr id="50" name="Rectangle 49">
              <a:extLst>
                <a:ext uri="{FF2B5EF4-FFF2-40B4-BE49-F238E27FC236}">
                  <a16:creationId xmlns:a16="http://schemas.microsoft.com/office/drawing/2014/main" id="{096B38D0-AE9E-42E2-93E8-A9C2AC54C7AE}"/>
                </a:ext>
              </a:extLst>
            </p:cNvPr>
            <p:cNvSpPr/>
            <p:nvPr/>
          </p:nvSpPr>
          <p:spPr>
            <a:xfrm>
              <a:off x="8265289" y="2909630"/>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a:t>
              </a:r>
            </a:p>
          </p:txBody>
        </p:sp>
        <p:sp>
          <p:nvSpPr>
            <p:cNvPr id="51" name="Rectangle 50">
              <a:extLst>
                <a:ext uri="{FF2B5EF4-FFF2-40B4-BE49-F238E27FC236}">
                  <a16:creationId xmlns:a16="http://schemas.microsoft.com/office/drawing/2014/main" id="{4F4E76C3-F8F4-4525-8C53-B0ADCC0D1A07}"/>
                </a:ext>
              </a:extLst>
            </p:cNvPr>
            <p:cNvSpPr/>
            <p:nvPr/>
          </p:nvSpPr>
          <p:spPr>
            <a:xfrm>
              <a:off x="1648844" y="2879460"/>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latin typeface="Courier New" panose="02070309020205020404" pitchFamily="49" charset="0"/>
                  <a:cs typeface="Courier New" panose="02070309020205020404" pitchFamily="49" charset="0"/>
                </a:rPr>
                <a:t>1</a:t>
              </a:r>
            </a:p>
          </p:txBody>
        </p:sp>
        <p:sp>
          <p:nvSpPr>
            <p:cNvPr id="52" name="Rectangle 51">
              <a:extLst>
                <a:ext uri="{FF2B5EF4-FFF2-40B4-BE49-F238E27FC236}">
                  <a16:creationId xmlns:a16="http://schemas.microsoft.com/office/drawing/2014/main" id="{D3829817-6070-4B68-9C7A-B0D4D6D34368}"/>
                </a:ext>
              </a:extLst>
            </p:cNvPr>
            <p:cNvSpPr/>
            <p:nvPr/>
          </p:nvSpPr>
          <p:spPr>
            <a:xfrm>
              <a:off x="1920428" y="2879460"/>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latin typeface="Courier New" panose="02070309020205020404" pitchFamily="49" charset="0"/>
                  <a:cs typeface="Courier New" panose="02070309020205020404" pitchFamily="49" charset="0"/>
                </a:rPr>
                <a:t>0</a:t>
              </a:r>
              <a:endParaRPr lang="en-US" sz="24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3" name="Rectangle 52">
              <a:extLst>
                <a:ext uri="{FF2B5EF4-FFF2-40B4-BE49-F238E27FC236}">
                  <a16:creationId xmlns:a16="http://schemas.microsoft.com/office/drawing/2014/main" id="{3D760205-EC9C-4384-8FA2-8100991FECBC}"/>
                </a:ext>
              </a:extLst>
            </p:cNvPr>
            <p:cNvSpPr/>
            <p:nvPr/>
          </p:nvSpPr>
          <p:spPr>
            <a:xfrm>
              <a:off x="2192013" y="2879460"/>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latin typeface="Courier New" panose="02070309020205020404" pitchFamily="49" charset="0"/>
                  <a:cs typeface="Courier New" panose="02070309020205020404" pitchFamily="49" charset="0"/>
                </a:rPr>
                <a:t>1</a:t>
              </a:r>
            </a:p>
          </p:txBody>
        </p:sp>
        <p:sp>
          <p:nvSpPr>
            <p:cNvPr id="54" name="Rectangle 53">
              <a:extLst>
                <a:ext uri="{FF2B5EF4-FFF2-40B4-BE49-F238E27FC236}">
                  <a16:creationId xmlns:a16="http://schemas.microsoft.com/office/drawing/2014/main" id="{D66C2466-0A17-4B3E-90E4-B21D5AF43CDF}"/>
                </a:ext>
              </a:extLst>
            </p:cNvPr>
            <p:cNvSpPr/>
            <p:nvPr/>
          </p:nvSpPr>
          <p:spPr>
            <a:xfrm>
              <a:off x="2461422" y="2879460"/>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latin typeface="Courier New" panose="02070309020205020404" pitchFamily="49" charset="0"/>
                  <a:cs typeface="Courier New" panose="02070309020205020404" pitchFamily="49" charset="0"/>
                </a:rPr>
                <a:t>0</a:t>
              </a:r>
              <a:endParaRPr lang="en-US" sz="24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5" name="Rectangle 54">
              <a:extLst>
                <a:ext uri="{FF2B5EF4-FFF2-40B4-BE49-F238E27FC236}">
                  <a16:creationId xmlns:a16="http://schemas.microsoft.com/office/drawing/2014/main" id="{55251BA8-44C1-41E2-A2EF-A5EC24744BF2}"/>
                </a:ext>
              </a:extLst>
            </p:cNvPr>
            <p:cNvSpPr/>
            <p:nvPr/>
          </p:nvSpPr>
          <p:spPr>
            <a:xfrm>
              <a:off x="1376198" y="2879460"/>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latin typeface="Courier New" panose="02070309020205020404" pitchFamily="49" charset="0"/>
                  <a:cs typeface="Courier New" panose="02070309020205020404" pitchFamily="49" charset="0"/>
                </a:rPr>
                <a:t>0</a:t>
              </a:r>
              <a:endParaRPr lang="en-US" sz="24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6" name="Rectangle 55">
              <a:extLst>
                <a:ext uri="{FF2B5EF4-FFF2-40B4-BE49-F238E27FC236}">
                  <a16:creationId xmlns:a16="http://schemas.microsoft.com/office/drawing/2014/main" id="{6180BB45-9F39-4195-820A-C3D7AF672994}"/>
                </a:ext>
              </a:extLst>
            </p:cNvPr>
            <p:cNvSpPr/>
            <p:nvPr/>
          </p:nvSpPr>
          <p:spPr>
            <a:xfrm>
              <a:off x="2733007" y="2879460"/>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latin typeface="Courier New" panose="02070309020205020404" pitchFamily="49" charset="0"/>
                  <a:cs typeface="Courier New" panose="02070309020205020404" pitchFamily="49" charset="0"/>
                </a:rPr>
                <a:t>1</a:t>
              </a:r>
            </a:p>
          </p:txBody>
        </p:sp>
        <p:sp>
          <p:nvSpPr>
            <p:cNvPr id="57" name="Rectangle 56">
              <a:extLst>
                <a:ext uri="{FF2B5EF4-FFF2-40B4-BE49-F238E27FC236}">
                  <a16:creationId xmlns:a16="http://schemas.microsoft.com/office/drawing/2014/main" id="{8A52905E-6BAA-4DB4-82FF-2FD71C8B7AC6}"/>
                </a:ext>
              </a:extLst>
            </p:cNvPr>
            <p:cNvSpPr/>
            <p:nvPr/>
          </p:nvSpPr>
          <p:spPr>
            <a:xfrm>
              <a:off x="3004591" y="2879460"/>
              <a:ext cx="271585" cy="27158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latin typeface="Courier New" panose="02070309020205020404" pitchFamily="49" charset="0"/>
                  <a:cs typeface="Courier New" panose="02070309020205020404" pitchFamily="49" charset="0"/>
                </a:rPr>
                <a:t>0</a:t>
              </a:r>
              <a:endParaRPr lang="en-US" sz="2400"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8" name="Rectangle 57">
              <a:extLst>
                <a:ext uri="{FF2B5EF4-FFF2-40B4-BE49-F238E27FC236}">
                  <a16:creationId xmlns:a16="http://schemas.microsoft.com/office/drawing/2014/main" id="{855C7249-CA13-45CB-8121-9974899B862F}"/>
                </a:ext>
              </a:extLst>
            </p:cNvPr>
            <p:cNvSpPr/>
            <p:nvPr/>
          </p:nvSpPr>
          <p:spPr>
            <a:xfrm>
              <a:off x="1103525" y="2879460"/>
              <a:ext cx="271585" cy="271586"/>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latin typeface="Courier New" panose="02070309020205020404" pitchFamily="49" charset="0"/>
                  <a:cs typeface="Courier New" panose="02070309020205020404" pitchFamily="49" charset="0"/>
                </a:rPr>
                <a:t>1</a:t>
              </a:r>
            </a:p>
          </p:txBody>
        </p:sp>
        <p:grpSp>
          <p:nvGrpSpPr>
            <p:cNvPr id="130" name="Group 129">
              <a:extLst>
                <a:ext uri="{FF2B5EF4-FFF2-40B4-BE49-F238E27FC236}">
                  <a16:creationId xmlns:a16="http://schemas.microsoft.com/office/drawing/2014/main" id="{788548D0-6F1D-44DA-9E3E-66208FCFA374}"/>
                </a:ext>
              </a:extLst>
            </p:cNvPr>
            <p:cNvGrpSpPr/>
            <p:nvPr/>
          </p:nvGrpSpPr>
          <p:grpSpPr>
            <a:xfrm>
              <a:off x="3352800" y="2599177"/>
              <a:ext cx="2951969" cy="525746"/>
              <a:chOff x="2933815" y="3989377"/>
              <a:chExt cx="2951969" cy="525746"/>
            </a:xfrm>
          </p:grpSpPr>
          <p:sp>
            <p:nvSpPr>
              <p:cNvPr id="131" name="Rectangle 130">
                <a:extLst>
                  <a:ext uri="{FF2B5EF4-FFF2-40B4-BE49-F238E27FC236}">
                    <a16:creationId xmlns:a16="http://schemas.microsoft.com/office/drawing/2014/main" id="{C7B90D23-31ED-4013-BD61-1AAFB0D7BCE5}"/>
                  </a:ext>
                </a:extLst>
              </p:cNvPr>
              <p:cNvSpPr/>
              <p:nvPr/>
            </p:nvSpPr>
            <p:spPr>
              <a:xfrm>
                <a:off x="3611520" y="3989377"/>
                <a:ext cx="1903452" cy="525746"/>
              </a:xfrm>
              <a:prstGeom prst="rect">
                <a:avLst/>
              </a:prstGeom>
              <a:solidFill>
                <a:schemeClr val="bg1">
                  <a:lumMod val="9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50000"/>
                      </a:schemeClr>
                    </a:solidFill>
                    <a:latin typeface="Quire Sans" panose="020B0502040400020003" pitchFamily="34" charset="0"/>
                    <a:cs typeface="Quire Sans" panose="020B0502040400020003" pitchFamily="34" charset="0"/>
                  </a:rPr>
                  <a:t>On-Die ECC</a:t>
                </a:r>
              </a:p>
            </p:txBody>
          </p:sp>
          <p:cxnSp>
            <p:nvCxnSpPr>
              <p:cNvPr id="132" name="Straight Arrow Connector 131">
                <a:extLst>
                  <a:ext uri="{FF2B5EF4-FFF2-40B4-BE49-F238E27FC236}">
                    <a16:creationId xmlns:a16="http://schemas.microsoft.com/office/drawing/2014/main" id="{DE31531C-A08F-441A-A3A3-65F508433BCE}"/>
                  </a:ext>
                </a:extLst>
              </p:cNvPr>
              <p:cNvCxnSpPr>
                <a:cxnSpLocks/>
              </p:cNvCxnSpPr>
              <p:nvPr/>
            </p:nvCxnSpPr>
            <p:spPr>
              <a:xfrm>
                <a:off x="2933815" y="4260511"/>
                <a:ext cx="687032" cy="0"/>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5DA306FE-BD1F-4932-8D2A-A23BA78DB9B6}"/>
                  </a:ext>
                </a:extLst>
              </p:cNvPr>
              <p:cNvCxnSpPr>
                <a:cxnSpLocks/>
              </p:cNvCxnSpPr>
              <p:nvPr/>
            </p:nvCxnSpPr>
            <p:spPr>
              <a:xfrm>
                <a:off x="5510496" y="4287483"/>
                <a:ext cx="375288" cy="0"/>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37" name="Rectangle 136">
              <a:extLst>
                <a:ext uri="{FF2B5EF4-FFF2-40B4-BE49-F238E27FC236}">
                  <a16:creationId xmlns:a16="http://schemas.microsoft.com/office/drawing/2014/main" id="{0264017C-236A-441C-A614-E7FCC76892A5}"/>
                </a:ext>
              </a:extLst>
            </p:cNvPr>
            <p:cNvSpPr/>
            <p:nvPr/>
          </p:nvSpPr>
          <p:spPr>
            <a:xfrm>
              <a:off x="996282" y="3181216"/>
              <a:ext cx="2457368" cy="52572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b="1" i="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rPr>
                <a:t>Carefully-Designed</a:t>
              </a:r>
            </a:p>
          </p:txBody>
        </p:sp>
        <p:sp>
          <p:nvSpPr>
            <p:cNvPr id="138" name="Rectangle 137">
              <a:extLst>
                <a:ext uri="{FF2B5EF4-FFF2-40B4-BE49-F238E27FC236}">
                  <a16:creationId xmlns:a16="http://schemas.microsoft.com/office/drawing/2014/main" id="{E38E1FB1-465E-4DE0-A13C-306FBE9AB545}"/>
                </a:ext>
              </a:extLst>
            </p:cNvPr>
            <p:cNvSpPr/>
            <p:nvPr/>
          </p:nvSpPr>
          <p:spPr>
            <a:xfrm>
              <a:off x="6720544" y="3166139"/>
              <a:ext cx="1637031" cy="52572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b="1" i="1" dirty="0">
                  <a:solidFill>
                    <a:srgbClr val="C00000"/>
                  </a:solidFill>
                  <a:latin typeface="Quire Sans" panose="020B0502040400020003" pitchFamily="34" charset="0"/>
                  <a:ea typeface="Verdana" panose="020B0604030504040204" pitchFamily="34" charset="0"/>
                  <a:cs typeface="Quire Sans" panose="020B0502040400020003" pitchFamily="34" charset="0"/>
                </a:rPr>
                <a:t>Obfuscated</a:t>
              </a:r>
            </a:p>
          </p:txBody>
        </p:sp>
        <p:sp>
          <p:nvSpPr>
            <p:cNvPr id="153" name="Oval 152">
              <a:extLst>
                <a:ext uri="{FF2B5EF4-FFF2-40B4-BE49-F238E27FC236}">
                  <a16:creationId xmlns:a16="http://schemas.microsoft.com/office/drawing/2014/main" id="{4B643972-1D34-485F-9819-82E9D4732731}"/>
                </a:ext>
              </a:extLst>
            </p:cNvPr>
            <p:cNvSpPr/>
            <p:nvPr/>
          </p:nvSpPr>
          <p:spPr>
            <a:xfrm>
              <a:off x="247793" y="2590146"/>
              <a:ext cx="638968" cy="638968"/>
            </a:xfrm>
            <a:prstGeom prst="ellipse">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aseline="6000" dirty="0">
                  <a:solidFill>
                    <a:srgbClr val="C00000"/>
                  </a:solidFill>
                  <a:latin typeface="Quire Sans" panose="020B0502040400020003" pitchFamily="34" charset="0"/>
                  <a:cs typeface="Quire Sans" panose="020B0502040400020003" pitchFamily="34" charset="0"/>
                </a:rPr>
                <a:t>1</a:t>
              </a:r>
            </a:p>
          </p:txBody>
        </p:sp>
      </p:grpSp>
      <p:grpSp>
        <p:nvGrpSpPr>
          <p:cNvPr id="5" name="Group 4">
            <a:extLst>
              <a:ext uri="{FF2B5EF4-FFF2-40B4-BE49-F238E27FC236}">
                <a16:creationId xmlns:a16="http://schemas.microsoft.com/office/drawing/2014/main" id="{BD2F3750-F755-4140-BCAB-EBFE59F4095A}"/>
              </a:ext>
            </a:extLst>
          </p:cNvPr>
          <p:cNvGrpSpPr/>
          <p:nvPr/>
        </p:nvGrpSpPr>
        <p:grpSpPr>
          <a:xfrm>
            <a:off x="248070" y="5109227"/>
            <a:ext cx="4467039" cy="638968"/>
            <a:chOff x="248070" y="5109227"/>
            <a:chExt cx="4467039" cy="638968"/>
          </a:xfrm>
        </p:grpSpPr>
        <p:sp>
          <p:nvSpPr>
            <p:cNvPr id="147" name="Rectangle 146">
              <a:extLst>
                <a:ext uri="{FF2B5EF4-FFF2-40B4-BE49-F238E27FC236}">
                  <a16:creationId xmlns:a16="http://schemas.microsoft.com/office/drawing/2014/main" id="{AAE2603F-0955-4748-87E1-A33432514F03}"/>
                </a:ext>
              </a:extLst>
            </p:cNvPr>
            <p:cNvSpPr/>
            <p:nvPr/>
          </p:nvSpPr>
          <p:spPr>
            <a:xfrm>
              <a:off x="939498" y="5192230"/>
              <a:ext cx="3775611" cy="52572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i="1" dirty="0">
                  <a:solidFill>
                    <a:schemeClr val="tx1"/>
                  </a:solidFill>
                  <a:latin typeface="Quire Sans" panose="020B0502040400020003" pitchFamily="34" charset="0"/>
                  <a:ea typeface="Verdana" panose="020B0604030504040204" pitchFamily="34" charset="0"/>
                  <a:cs typeface="Quire Sans" panose="020B0502040400020003" pitchFamily="34" charset="0"/>
                </a:rPr>
                <a:t>Conventional data patterns induce </a:t>
              </a:r>
              <a:r>
                <a:rPr lang="en-US" sz="2000" b="1" i="1" dirty="0">
                  <a:solidFill>
                    <a:schemeClr val="accent5">
                      <a:lumMod val="75000"/>
                    </a:schemeClr>
                  </a:solidFill>
                  <a:latin typeface="Quire Sans" panose="020B0502040400020003" pitchFamily="34" charset="0"/>
                  <a:ea typeface="Verdana" panose="020B0604030504040204" pitchFamily="34" charset="0"/>
                  <a:cs typeface="Quire Sans" panose="020B0502040400020003" pitchFamily="34" charset="0"/>
                </a:rPr>
                <a:t>single-bit</a:t>
              </a:r>
              <a:r>
                <a:rPr lang="en-US" sz="2000" i="1" dirty="0">
                  <a:solidFill>
                    <a:schemeClr val="tx1"/>
                  </a:solidFill>
                  <a:latin typeface="Quire Sans" panose="020B0502040400020003" pitchFamily="34" charset="0"/>
                  <a:ea typeface="Verdana" panose="020B0604030504040204" pitchFamily="34" charset="0"/>
                  <a:cs typeface="Quire Sans" panose="020B0502040400020003" pitchFamily="34" charset="0"/>
                </a:rPr>
                <a:t> worst case conditions</a:t>
              </a:r>
            </a:p>
          </p:txBody>
        </p:sp>
        <p:sp>
          <p:nvSpPr>
            <p:cNvPr id="154" name="Oval 153">
              <a:extLst>
                <a:ext uri="{FF2B5EF4-FFF2-40B4-BE49-F238E27FC236}">
                  <a16:creationId xmlns:a16="http://schemas.microsoft.com/office/drawing/2014/main" id="{06649D94-F937-466F-838B-FAD5753CB1B3}"/>
                </a:ext>
              </a:extLst>
            </p:cNvPr>
            <p:cNvSpPr/>
            <p:nvPr/>
          </p:nvSpPr>
          <p:spPr>
            <a:xfrm>
              <a:off x="248070" y="5109227"/>
              <a:ext cx="638968" cy="638968"/>
            </a:xfrm>
            <a:prstGeom prst="ellipse">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aseline="6000" dirty="0">
                  <a:solidFill>
                    <a:srgbClr val="C00000"/>
                  </a:solidFill>
                  <a:latin typeface="Quire Sans" panose="020B0502040400020003" pitchFamily="34" charset="0"/>
                  <a:cs typeface="Quire Sans" panose="020B0502040400020003" pitchFamily="34" charset="0"/>
                </a:rPr>
                <a:t>2</a:t>
              </a:r>
            </a:p>
          </p:txBody>
        </p:sp>
      </p:grpSp>
    </p:spTree>
    <p:extLst>
      <p:ext uri="{BB962C8B-B14F-4D97-AF65-F5344CB8AC3E}">
        <p14:creationId xmlns:p14="http://schemas.microsoft.com/office/powerpoint/2010/main" val="51937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B990-8805-4E53-9FB3-B32E171B2B2A}"/>
              </a:ext>
            </a:extLst>
          </p:cNvPr>
          <p:cNvSpPr>
            <a:spLocks noGrp="1"/>
          </p:cNvSpPr>
          <p:nvPr>
            <p:ph type="title"/>
          </p:nvPr>
        </p:nvSpPr>
        <p:spPr/>
        <p:txBody>
          <a:bodyPr/>
          <a:lstStyle/>
          <a:p>
            <a:r>
              <a:rPr lang="en-US" dirty="0"/>
              <a:t>HARP Outline</a:t>
            </a:r>
          </a:p>
        </p:txBody>
      </p:sp>
      <p:sp>
        <p:nvSpPr>
          <p:cNvPr id="4" name="Slide Number Placeholder 3">
            <a:extLst>
              <a:ext uri="{FF2B5EF4-FFF2-40B4-BE49-F238E27FC236}">
                <a16:creationId xmlns:a16="http://schemas.microsoft.com/office/drawing/2014/main" id="{09FA5D09-35B4-4F1F-8322-11FA2A4C88DA}"/>
              </a:ext>
            </a:extLst>
          </p:cNvPr>
          <p:cNvSpPr>
            <a:spLocks noGrp="1"/>
          </p:cNvSpPr>
          <p:nvPr>
            <p:ph type="sldNum" sz="quarter" idx="12"/>
          </p:nvPr>
        </p:nvSpPr>
        <p:spPr/>
        <p:txBody>
          <a:bodyPr/>
          <a:lstStyle/>
          <a:p>
            <a:fld id="{C19D2B53-EDAE-4B41-B849-8916FA40BCB6}" type="slidenum">
              <a:rPr lang="en-US" smtClean="0"/>
              <a:pPr/>
              <a:t>24</a:t>
            </a:fld>
            <a:endParaRPr lang="en-US" dirty="0"/>
          </a:p>
        </p:txBody>
      </p:sp>
      <p:sp>
        <p:nvSpPr>
          <p:cNvPr id="8" name="Content Placeholder 2">
            <a:extLst>
              <a:ext uri="{FF2B5EF4-FFF2-40B4-BE49-F238E27FC236}">
                <a16:creationId xmlns:a16="http://schemas.microsoft.com/office/drawing/2014/main" id="{3DD5B13F-347D-4C42-8299-3FBAE8A7AE43}"/>
              </a:ext>
            </a:extLst>
          </p:cNvPr>
          <p:cNvSpPr>
            <a:spLocks noGrp="1"/>
          </p:cNvSpPr>
          <p:nvPr>
            <p:ph idx="1"/>
          </p:nvPr>
        </p:nvSpPr>
        <p:spPr>
          <a:xfrm>
            <a:off x="164241" y="1120928"/>
            <a:ext cx="8815517" cy="5208310"/>
          </a:xfrm>
        </p:spPr>
        <p:txBody>
          <a:bodyPr>
            <a:normAutofit lnSpcReduction="10000"/>
          </a:bodyPr>
          <a:lstStyle/>
          <a:p>
            <a:pPr marL="640080" indent="-640080">
              <a:buFont typeface="+mj-lt"/>
              <a:buAutoNum type="arabicPeriod"/>
            </a:pPr>
            <a:r>
              <a:rPr lang="en-US" sz="3600" dirty="0"/>
              <a:t>Memory Error Mitigation and Profiling</a:t>
            </a:r>
          </a:p>
          <a:p>
            <a:pPr marL="640080" indent="-640080">
              <a:buFont typeface="+mj-lt"/>
              <a:buAutoNum type="arabicPeriod"/>
            </a:pPr>
            <a:endParaRPr lang="en-US" sz="3600" dirty="0"/>
          </a:p>
          <a:p>
            <a:pPr marL="640080" indent="-640080">
              <a:buFont typeface="+mj-lt"/>
              <a:buAutoNum type="arabicPeriod"/>
            </a:pPr>
            <a:r>
              <a:rPr lang="en-US" sz="3600" dirty="0"/>
              <a:t>On-Die ECC’s Impact on Error Profiling</a:t>
            </a:r>
          </a:p>
          <a:p>
            <a:pPr marL="640080" indent="-640080">
              <a:buFont typeface="+mj-lt"/>
              <a:buAutoNum type="arabicPeriod"/>
            </a:pPr>
            <a:endParaRPr lang="en-US" sz="3600" b="1" dirty="0"/>
          </a:p>
          <a:p>
            <a:pPr marL="640080" indent="-640080">
              <a:buFont typeface="+mj-lt"/>
              <a:buAutoNum type="arabicPeriod"/>
            </a:pPr>
            <a:r>
              <a:rPr lang="en-US" sz="3600" b="1" dirty="0"/>
              <a:t>HARP: Practical and Effective Profiling</a:t>
            </a:r>
          </a:p>
          <a:p>
            <a:pPr marL="640080" indent="-640080">
              <a:buFont typeface="+mj-lt"/>
              <a:buAutoNum type="arabicPeriod"/>
            </a:pPr>
            <a:endParaRPr lang="en-US" sz="3600" dirty="0"/>
          </a:p>
          <a:p>
            <a:pPr marL="640080" indent="-640080">
              <a:buFont typeface="+mj-lt"/>
              <a:buAutoNum type="arabicPeriod"/>
            </a:pPr>
            <a:r>
              <a:rPr lang="en-US" sz="3600" dirty="0"/>
              <a:t>Evaluations</a:t>
            </a:r>
          </a:p>
          <a:p>
            <a:pPr marL="640080" indent="-640080">
              <a:buFont typeface="+mj-lt"/>
              <a:buAutoNum type="arabicPeriod"/>
            </a:pPr>
            <a:endParaRPr lang="en-US" sz="3600" dirty="0"/>
          </a:p>
          <a:p>
            <a:pPr marL="640080" indent="-640080">
              <a:buFont typeface="+mj-lt"/>
              <a:buAutoNum type="arabicPeriod"/>
            </a:pPr>
            <a:r>
              <a:rPr lang="en-US" sz="3600" dirty="0"/>
              <a:t>Conclusion and Takeaways</a:t>
            </a:r>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3103946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608F33B-4186-495F-96F6-3C2D7E86114A}"/>
              </a:ext>
            </a:extLst>
          </p:cNvPr>
          <p:cNvGrpSpPr/>
          <p:nvPr/>
        </p:nvGrpSpPr>
        <p:grpSpPr>
          <a:xfrm>
            <a:off x="2327663" y="1749321"/>
            <a:ext cx="4208002" cy="2951946"/>
            <a:chOff x="2394539" y="2169107"/>
            <a:chExt cx="4208002" cy="2951946"/>
          </a:xfrm>
        </p:grpSpPr>
        <p:grpSp>
          <p:nvGrpSpPr>
            <p:cNvPr id="69" name="Group 68">
              <a:extLst>
                <a:ext uri="{FF2B5EF4-FFF2-40B4-BE49-F238E27FC236}">
                  <a16:creationId xmlns:a16="http://schemas.microsoft.com/office/drawing/2014/main" id="{FAB7ACBB-F81D-45C3-8C4F-131C86D9D26B}"/>
                </a:ext>
              </a:extLst>
            </p:cNvPr>
            <p:cNvGrpSpPr/>
            <p:nvPr/>
          </p:nvGrpSpPr>
          <p:grpSpPr>
            <a:xfrm>
              <a:off x="3263232" y="4535273"/>
              <a:ext cx="2345408" cy="585780"/>
              <a:chOff x="4515604" y="4117850"/>
              <a:chExt cx="2760085" cy="689348"/>
            </a:xfrm>
          </p:grpSpPr>
          <p:sp>
            <p:nvSpPr>
              <p:cNvPr id="70" name="Rectangle 69">
                <a:extLst>
                  <a:ext uri="{FF2B5EF4-FFF2-40B4-BE49-F238E27FC236}">
                    <a16:creationId xmlns:a16="http://schemas.microsoft.com/office/drawing/2014/main" id="{10E16A20-5E76-4633-B7F8-C264BD95E351}"/>
                  </a:ext>
                </a:extLst>
              </p:cNvPr>
              <p:cNvSpPr/>
              <p:nvPr/>
            </p:nvSpPr>
            <p:spPr>
              <a:xfrm>
                <a:off x="5207645" y="4117850"/>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71" name="Rectangle 70">
                <a:extLst>
                  <a:ext uri="{FF2B5EF4-FFF2-40B4-BE49-F238E27FC236}">
                    <a16:creationId xmlns:a16="http://schemas.microsoft.com/office/drawing/2014/main" id="{311EF3F3-25C8-4678-A609-6433809CC95A}"/>
                  </a:ext>
                </a:extLst>
              </p:cNvPr>
              <p:cNvSpPr/>
              <p:nvPr/>
            </p:nvSpPr>
            <p:spPr>
              <a:xfrm>
                <a:off x="6586341" y="4117850"/>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72" name="Rectangle 71">
                <a:extLst>
                  <a:ext uri="{FF2B5EF4-FFF2-40B4-BE49-F238E27FC236}">
                    <a16:creationId xmlns:a16="http://schemas.microsoft.com/office/drawing/2014/main" id="{FF8C0BCC-8997-4DD4-9BC5-79B2CF0FFD3B}"/>
                  </a:ext>
                </a:extLst>
              </p:cNvPr>
              <p:cNvSpPr/>
              <p:nvPr/>
            </p:nvSpPr>
            <p:spPr>
              <a:xfrm>
                <a:off x="4515604" y="4117850"/>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73" name="Rectangle 72">
                <a:extLst>
                  <a:ext uri="{FF2B5EF4-FFF2-40B4-BE49-F238E27FC236}">
                    <a16:creationId xmlns:a16="http://schemas.microsoft.com/office/drawing/2014/main" id="{4B9DC533-7692-45BB-9D39-07AFC9CBE61A}"/>
                  </a:ext>
                </a:extLst>
              </p:cNvPr>
              <p:cNvSpPr/>
              <p:nvPr/>
            </p:nvSpPr>
            <p:spPr>
              <a:xfrm>
                <a:off x="5893559" y="4117850"/>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grpSp>
          <p:nvGrpSpPr>
            <p:cNvPr id="75" name="Group 74">
              <a:extLst>
                <a:ext uri="{FF2B5EF4-FFF2-40B4-BE49-F238E27FC236}">
                  <a16:creationId xmlns:a16="http://schemas.microsoft.com/office/drawing/2014/main" id="{E02040BA-0815-4A88-8CDB-E3021D7549EA}"/>
                </a:ext>
              </a:extLst>
            </p:cNvPr>
            <p:cNvGrpSpPr/>
            <p:nvPr/>
          </p:nvGrpSpPr>
          <p:grpSpPr>
            <a:xfrm>
              <a:off x="3475456" y="3092997"/>
              <a:ext cx="1903452" cy="1424234"/>
              <a:chOff x="3611520" y="2753312"/>
              <a:chExt cx="1903452" cy="1424234"/>
            </a:xfrm>
          </p:grpSpPr>
          <p:sp>
            <p:nvSpPr>
              <p:cNvPr id="76" name="Rectangle 75">
                <a:extLst>
                  <a:ext uri="{FF2B5EF4-FFF2-40B4-BE49-F238E27FC236}">
                    <a16:creationId xmlns:a16="http://schemas.microsoft.com/office/drawing/2014/main" id="{D7EC490D-8192-419B-BDD9-3F2B129A62C4}"/>
                  </a:ext>
                </a:extLst>
              </p:cNvPr>
              <p:cNvSpPr/>
              <p:nvPr/>
            </p:nvSpPr>
            <p:spPr>
              <a:xfrm>
                <a:off x="3611520" y="3212873"/>
                <a:ext cx="1903452" cy="551520"/>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latin typeface="Quire Sans" panose="020B0502040400020003" pitchFamily="34" charset="0"/>
                    <a:cs typeface="Quire Sans" panose="020B0502040400020003" pitchFamily="34" charset="0"/>
                  </a:rPr>
                  <a:t>On-Die ECC</a:t>
                </a:r>
              </a:p>
            </p:txBody>
          </p:sp>
          <p:cxnSp>
            <p:nvCxnSpPr>
              <p:cNvPr id="77" name="Straight Arrow Connector 76">
                <a:extLst>
                  <a:ext uri="{FF2B5EF4-FFF2-40B4-BE49-F238E27FC236}">
                    <a16:creationId xmlns:a16="http://schemas.microsoft.com/office/drawing/2014/main" id="{B5DD2934-AED7-4C44-8E09-552789314154}"/>
                  </a:ext>
                </a:extLst>
              </p:cNvPr>
              <p:cNvCxnSpPr>
                <a:cxnSpLocks/>
              </p:cNvCxnSpPr>
              <p:nvPr/>
            </p:nvCxnSpPr>
            <p:spPr>
              <a:xfrm>
                <a:off x="4572000" y="2753312"/>
                <a:ext cx="0" cy="45268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BA73FE70-E38B-4356-8EE5-94297B57E69D}"/>
                  </a:ext>
                </a:extLst>
              </p:cNvPr>
              <p:cNvCxnSpPr>
                <a:cxnSpLocks/>
              </p:cNvCxnSpPr>
              <p:nvPr/>
            </p:nvCxnSpPr>
            <p:spPr>
              <a:xfrm>
                <a:off x="4572000" y="3746540"/>
                <a:ext cx="0" cy="431006"/>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3E5B1080-3469-42C0-B3A9-6A9C0A0C7F82}"/>
                </a:ext>
              </a:extLst>
            </p:cNvPr>
            <p:cNvGrpSpPr/>
            <p:nvPr/>
          </p:nvGrpSpPr>
          <p:grpSpPr>
            <a:xfrm>
              <a:off x="2394539" y="2515386"/>
              <a:ext cx="4208002" cy="585780"/>
              <a:chOff x="4515604" y="1591568"/>
              <a:chExt cx="4951993" cy="689348"/>
            </a:xfrm>
          </p:grpSpPr>
          <p:sp>
            <p:nvSpPr>
              <p:cNvPr id="87" name="Rectangle 86">
                <a:extLst>
                  <a:ext uri="{FF2B5EF4-FFF2-40B4-BE49-F238E27FC236}">
                    <a16:creationId xmlns:a16="http://schemas.microsoft.com/office/drawing/2014/main" id="{0198F818-F679-4404-8B68-37DE9B084B25}"/>
                  </a:ext>
                </a:extLst>
              </p:cNvPr>
              <p:cNvSpPr/>
              <p:nvPr/>
            </p:nvSpPr>
            <p:spPr>
              <a:xfrm>
                <a:off x="520764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88" name="Rectangle 87">
                <a:extLst>
                  <a:ext uri="{FF2B5EF4-FFF2-40B4-BE49-F238E27FC236}">
                    <a16:creationId xmlns:a16="http://schemas.microsoft.com/office/drawing/2014/main" id="{1C053550-D955-4B33-A7FE-C747DF9808F0}"/>
                  </a:ext>
                </a:extLst>
              </p:cNvPr>
              <p:cNvSpPr/>
              <p:nvPr/>
            </p:nvSpPr>
            <p:spPr>
              <a:xfrm>
                <a:off x="589699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89" name="Rectangle 88">
                <a:extLst>
                  <a:ext uri="{FF2B5EF4-FFF2-40B4-BE49-F238E27FC236}">
                    <a16:creationId xmlns:a16="http://schemas.microsoft.com/office/drawing/2014/main" id="{E333C42B-9BAB-46E9-B699-20289AD91DC0}"/>
                  </a:ext>
                </a:extLst>
              </p:cNvPr>
              <p:cNvSpPr/>
              <p:nvPr/>
            </p:nvSpPr>
            <p:spPr>
              <a:xfrm>
                <a:off x="739955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90" name="Rectangle 89">
                <a:extLst>
                  <a:ext uri="{FF2B5EF4-FFF2-40B4-BE49-F238E27FC236}">
                    <a16:creationId xmlns:a16="http://schemas.microsoft.com/office/drawing/2014/main" id="{0B927B3B-539D-47A4-8997-7258E0B2F38A}"/>
                  </a:ext>
                </a:extLst>
              </p:cNvPr>
              <p:cNvSpPr/>
              <p:nvPr/>
            </p:nvSpPr>
            <p:spPr>
              <a:xfrm>
                <a:off x="4515604"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91" name="Rectangle 90">
                <a:extLst>
                  <a:ext uri="{FF2B5EF4-FFF2-40B4-BE49-F238E27FC236}">
                    <a16:creationId xmlns:a16="http://schemas.microsoft.com/office/drawing/2014/main" id="{7145676F-8EC8-4E3D-AF3B-72CDC23924A9}"/>
                  </a:ext>
                </a:extLst>
              </p:cNvPr>
              <p:cNvSpPr/>
              <p:nvPr/>
            </p:nvSpPr>
            <p:spPr>
              <a:xfrm>
                <a:off x="6586341"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92" name="Rectangle 91">
                <a:extLst>
                  <a:ext uri="{FF2B5EF4-FFF2-40B4-BE49-F238E27FC236}">
                    <a16:creationId xmlns:a16="http://schemas.microsoft.com/office/drawing/2014/main" id="{2574B67E-7F10-4CEF-8741-FA7591FE6D11}"/>
                  </a:ext>
                </a:extLst>
              </p:cNvPr>
              <p:cNvSpPr/>
              <p:nvPr/>
            </p:nvSpPr>
            <p:spPr>
              <a:xfrm>
                <a:off x="8088901"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93" name="Rectangle 92">
                <a:extLst>
                  <a:ext uri="{FF2B5EF4-FFF2-40B4-BE49-F238E27FC236}">
                    <a16:creationId xmlns:a16="http://schemas.microsoft.com/office/drawing/2014/main" id="{EB049373-EEF6-43BD-B725-798A823E998D}"/>
                  </a:ext>
                </a:extLst>
              </p:cNvPr>
              <p:cNvSpPr/>
              <p:nvPr/>
            </p:nvSpPr>
            <p:spPr>
              <a:xfrm>
                <a:off x="8778249"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sp>
          <p:nvSpPr>
            <p:cNvPr id="103" name="Rectangle 102">
              <a:extLst>
                <a:ext uri="{FF2B5EF4-FFF2-40B4-BE49-F238E27FC236}">
                  <a16:creationId xmlns:a16="http://schemas.microsoft.com/office/drawing/2014/main" id="{57EC9C18-734C-452D-9BA6-F512FDFB8511}"/>
                </a:ext>
              </a:extLst>
            </p:cNvPr>
            <p:cNvSpPr/>
            <p:nvPr/>
          </p:nvSpPr>
          <p:spPr>
            <a:xfrm>
              <a:off x="3051787" y="2184537"/>
              <a:ext cx="1191281" cy="3806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b="1"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rPr>
                <a:t>data</a:t>
              </a:r>
            </a:p>
          </p:txBody>
        </p:sp>
        <p:sp>
          <p:nvSpPr>
            <p:cNvPr id="104" name="Rectangle 103">
              <a:extLst>
                <a:ext uri="{FF2B5EF4-FFF2-40B4-BE49-F238E27FC236}">
                  <a16:creationId xmlns:a16="http://schemas.microsoft.com/office/drawing/2014/main" id="{B54842D9-7674-4F77-953F-0BB3D32C3A4C}"/>
                </a:ext>
              </a:extLst>
            </p:cNvPr>
            <p:cNvSpPr/>
            <p:nvPr/>
          </p:nvSpPr>
          <p:spPr>
            <a:xfrm>
              <a:off x="5051320" y="2169107"/>
              <a:ext cx="1345102" cy="3806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b="1"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rPr>
                <a:t>metadata</a:t>
              </a:r>
            </a:p>
          </p:txBody>
        </p:sp>
      </p:grpSp>
      <p:sp>
        <p:nvSpPr>
          <p:cNvPr id="2" name="Title 1"/>
          <p:cNvSpPr>
            <a:spLocks noGrp="1"/>
          </p:cNvSpPr>
          <p:nvPr>
            <p:ph type="title"/>
          </p:nvPr>
        </p:nvSpPr>
        <p:spPr>
          <a:xfrm>
            <a:off x="155488" y="78848"/>
            <a:ext cx="8815517" cy="753812"/>
          </a:xfrm>
        </p:spPr>
        <p:txBody>
          <a:bodyPr>
            <a:normAutofit/>
          </a:bodyPr>
          <a:lstStyle/>
          <a:p>
            <a:r>
              <a:rPr lang="en-US" dirty="0"/>
              <a:t>Key Observation</a:t>
            </a:r>
          </a:p>
        </p:txBody>
      </p:sp>
      <p:sp>
        <p:nvSpPr>
          <p:cNvPr id="12" name="Content Placeholder 11">
            <a:extLst>
              <a:ext uri="{FF2B5EF4-FFF2-40B4-BE49-F238E27FC236}">
                <a16:creationId xmlns:a16="http://schemas.microsoft.com/office/drawing/2014/main" id="{53359D32-79A6-44E7-BA96-C47FF828C015}"/>
              </a:ext>
            </a:extLst>
          </p:cNvPr>
          <p:cNvSpPr>
            <a:spLocks noGrp="1"/>
          </p:cNvSpPr>
          <p:nvPr>
            <p:ph idx="1"/>
          </p:nvPr>
        </p:nvSpPr>
        <p:spPr>
          <a:xfrm>
            <a:off x="155488" y="874305"/>
            <a:ext cx="8815517" cy="719457"/>
          </a:xfrm>
        </p:spPr>
        <p:txBody>
          <a:bodyPr>
            <a:normAutofit/>
          </a:bodyPr>
          <a:lstStyle/>
          <a:p>
            <a:pPr defTabSz="914400">
              <a:lnSpc>
                <a:spcPct val="100000"/>
              </a:lnSpc>
              <a:spcBef>
                <a:spcPts val="0"/>
              </a:spcBef>
              <a:defRPr/>
            </a:pPr>
            <a:r>
              <a:rPr lang="en-US" sz="3200" b="1" dirty="0">
                <a:solidFill>
                  <a:schemeClr val="accent6">
                    <a:lumMod val="75000"/>
                  </a:schemeClr>
                </a:solidFill>
                <a:latin typeface="Quire Sans"/>
                <a:ea typeface="+mn-ea"/>
                <a:cs typeface="+mn-cs"/>
              </a:rPr>
              <a:t>Indirect errors </a:t>
            </a:r>
            <a:r>
              <a:rPr lang="en-US" sz="3200" dirty="0">
                <a:solidFill>
                  <a:prstClr val="black"/>
                </a:solidFill>
                <a:latin typeface="Quire Sans"/>
                <a:ea typeface="+mn-ea"/>
                <a:cs typeface="+mn-cs"/>
              </a:rPr>
              <a:t>are an </a:t>
            </a:r>
            <a:r>
              <a:rPr lang="en-US" sz="3200" b="1" dirty="0">
                <a:solidFill>
                  <a:srgbClr val="C00000"/>
                </a:solidFill>
                <a:latin typeface="Quire Sans"/>
                <a:ea typeface="+mn-ea"/>
                <a:cs typeface="+mn-cs"/>
              </a:rPr>
              <a:t>artifact</a:t>
            </a:r>
            <a:r>
              <a:rPr lang="en-US" sz="3200" b="1" dirty="0">
                <a:solidFill>
                  <a:schemeClr val="accent5">
                    <a:lumMod val="75000"/>
                  </a:schemeClr>
                </a:solidFill>
                <a:latin typeface="Quire Sans"/>
                <a:ea typeface="+mn-ea"/>
                <a:cs typeface="+mn-cs"/>
              </a:rPr>
              <a:t> </a:t>
            </a:r>
            <a:r>
              <a:rPr lang="en-US" sz="3200" dirty="0">
                <a:solidFill>
                  <a:prstClr val="black"/>
                </a:solidFill>
                <a:latin typeface="Quire Sans"/>
                <a:ea typeface="+mn-ea"/>
                <a:cs typeface="+mn-cs"/>
              </a:rPr>
              <a:t>of on-die ECC</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25</a:t>
            </a:fld>
            <a:endParaRPr lang="en-US"/>
          </a:p>
        </p:txBody>
      </p:sp>
      <p:grpSp>
        <p:nvGrpSpPr>
          <p:cNvPr id="5" name="Group 4">
            <a:extLst>
              <a:ext uri="{FF2B5EF4-FFF2-40B4-BE49-F238E27FC236}">
                <a16:creationId xmlns:a16="http://schemas.microsoft.com/office/drawing/2014/main" id="{24593417-31D3-41AA-92F0-7AD8BB76909E}"/>
              </a:ext>
            </a:extLst>
          </p:cNvPr>
          <p:cNvGrpSpPr/>
          <p:nvPr/>
        </p:nvGrpSpPr>
        <p:grpSpPr>
          <a:xfrm>
            <a:off x="731106" y="2002394"/>
            <a:ext cx="3140209" cy="2798379"/>
            <a:chOff x="797982" y="2422180"/>
            <a:chExt cx="3140209" cy="2798379"/>
          </a:xfrm>
        </p:grpSpPr>
        <p:sp>
          <p:nvSpPr>
            <p:cNvPr id="83" name="Rectangle 82">
              <a:extLst>
                <a:ext uri="{FF2B5EF4-FFF2-40B4-BE49-F238E27FC236}">
                  <a16:creationId xmlns:a16="http://schemas.microsoft.com/office/drawing/2014/main" id="{ADA88EBA-C7F9-4DC5-99FB-A37BA22D38E2}"/>
                </a:ext>
              </a:extLst>
            </p:cNvPr>
            <p:cNvSpPr/>
            <p:nvPr/>
          </p:nvSpPr>
          <p:spPr>
            <a:xfrm>
              <a:off x="797982" y="3464295"/>
              <a:ext cx="2460368"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lnSpc>
                  <a:spcPct val="90000"/>
                </a:lnSpc>
                <a:spcBef>
                  <a:spcPts val="750"/>
                </a:spcBef>
              </a:pPr>
              <a:r>
                <a:rPr lang="en-US" sz="2800" b="1" dirty="0">
                  <a:solidFill>
                    <a:schemeClr val="accent5">
                      <a:lumMod val="75000"/>
                    </a:schemeClr>
                  </a:solidFill>
                  <a:latin typeface="Quire Sans" panose="020B0502040400020003" pitchFamily="34" charset="0"/>
                  <a:ea typeface="Verdana" panose="020B0604030504040204" pitchFamily="34" charset="0"/>
                  <a:cs typeface="Quire Sans" panose="020B0502040400020003" pitchFamily="34" charset="0"/>
                </a:rPr>
                <a:t>Direct error</a:t>
              </a:r>
              <a:endParaRPr lang="en-US" sz="2000" b="1" i="1" dirty="0">
                <a:solidFill>
                  <a:schemeClr val="accent5">
                    <a:lumMod val="75000"/>
                  </a:schemeClr>
                </a:solidFill>
                <a:latin typeface="Quire Sans" panose="020B0502040400020003" pitchFamily="34" charset="0"/>
                <a:ea typeface="Verdana" panose="020B0604030504040204" pitchFamily="34" charset="0"/>
                <a:cs typeface="Quire Sans" panose="020B0502040400020003" pitchFamily="34" charset="0"/>
              </a:endParaRPr>
            </a:p>
          </p:txBody>
        </p:sp>
        <p:grpSp>
          <p:nvGrpSpPr>
            <p:cNvPr id="94" name="Group 93">
              <a:extLst>
                <a:ext uri="{FF2B5EF4-FFF2-40B4-BE49-F238E27FC236}">
                  <a16:creationId xmlns:a16="http://schemas.microsoft.com/office/drawing/2014/main" id="{8B7D8124-11F6-48A9-A924-7F30187F786B}"/>
                </a:ext>
              </a:extLst>
            </p:cNvPr>
            <p:cNvGrpSpPr/>
            <p:nvPr/>
          </p:nvGrpSpPr>
          <p:grpSpPr>
            <a:xfrm>
              <a:off x="2297759" y="2422180"/>
              <a:ext cx="1640432" cy="2798379"/>
              <a:chOff x="2423701" y="2233672"/>
              <a:chExt cx="1640432" cy="2798379"/>
            </a:xfrm>
          </p:grpSpPr>
          <p:sp>
            <p:nvSpPr>
              <p:cNvPr id="95" name="Rectangle: Rounded Corners 94">
                <a:extLst>
                  <a:ext uri="{FF2B5EF4-FFF2-40B4-BE49-F238E27FC236}">
                    <a16:creationId xmlns:a16="http://schemas.microsoft.com/office/drawing/2014/main" id="{393C6F61-DAC3-40D6-81CB-478F35153578}"/>
                  </a:ext>
                </a:extLst>
              </p:cNvPr>
              <p:cNvSpPr/>
              <p:nvPr/>
            </p:nvSpPr>
            <p:spPr>
              <a:xfrm>
                <a:off x="2423701" y="2233672"/>
                <a:ext cx="769469" cy="772191"/>
              </a:xfrm>
              <a:prstGeom prst="round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96" name="Rectangle: Rounded Corners 95">
                <a:extLst>
                  <a:ext uri="{FF2B5EF4-FFF2-40B4-BE49-F238E27FC236}">
                    <a16:creationId xmlns:a16="http://schemas.microsoft.com/office/drawing/2014/main" id="{5B01AE60-D247-4965-9AE2-29401953CADE}"/>
                  </a:ext>
                </a:extLst>
              </p:cNvPr>
              <p:cNvSpPr/>
              <p:nvPr/>
            </p:nvSpPr>
            <p:spPr>
              <a:xfrm>
                <a:off x="3294664" y="4247259"/>
                <a:ext cx="769469" cy="784792"/>
              </a:xfrm>
              <a:prstGeom prst="round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cxnSp>
            <p:nvCxnSpPr>
              <p:cNvPr id="98" name="Straight Arrow Connector 97">
                <a:extLst>
                  <a:ext uri="{FF2B5EF4-FFF2-40B4-BE49-F238E27FC236}">
                    <a16:creationId xmlns:a16="http://schemas.microsoft.com/office/drawing/2014/main" id="{D6005095-4E1F-4DAC-BE3E-8CD1716445F6}"/>
                  </a:ext>
                </a:extLst>
              </p:cNvPr>
              <p:cNvCxnSpPr>
                <a:cxnSpLocks/>
                <a:stCxn id="95" idx="2"/>
              </p:cNvCxnSpPr>
              <p:nvPr/>
            </p:nvCxnSpPr>
            <p:spPr>
              <a:xfrm>
                <a:off x="2808436" y="3005863"/>
                <a:ext cx="538392" cy="1228562"/>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6" name="Group 5">
            <a:extLst>
              <a:ext uri="{FF2B5EF4-FFF2-40B4-BE49-F238E27FC236}">
                <a16:creationId xmlns:a16="http://schemas.microsoft.com/office/drawing/2014/main" id="{60DAABEC-E59B-4CA5-BE89-EEEA3AEBDD1F}"/>
              </a:ext>
            </a:extLst>
          </p:cNvPr>
          <p:cNvGrpSpPr/>
          <p:nvPr/>
        </p:nvGrpSpPr>
        <p:grpSpPr>
          <a:xfrm>
            <a:off x="3322587" y="3000860"/>
            <a:ext cx="4666987" cy="1799913"/>
            <a:chOff x="3389463" y="3256743"/>
            <a:chExt cx="4666987" cy="1799913"/>
          </a:xfrm>
        </p:grpSpPr>
        <p:sp>
          <p:nvSpPr>
            <p:cNvPr id="74" name="Rectangle: Rounded Corners 73">
              <a:extLst>
                <a:ext uri="{FF2B5EF4-FFF2-40B4-BE49-F238E27FC236}">
                  <a16:creationId xmlns:a16="http://schemas.microsoft.com/office/drawing/2014/main" id="{8949A0F9-237D-42A9-BF21-7F7C8D5D0F70}"/>
                </a:ext>
              </a:extLst>
            </p:cNvPr>
            <p:cNvSpPr/>
            <p:nvPr/>
          </p:nvSpPr>
          <p:spPr>
            <a:xfrm>
              <a:off x="4336631" y="4271864"/>
              <a:ext cx="769469" cy="784792"/>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80" name="Rectangle 79">
              <a:extLst>
                <a:ext uri="{FF2B5EF4-FFF2-40B4-BE49-F238E27FC236}">
                  <a16:creationId xmlns:a16="http://schemas.microsoft.com/office/drawing/2014/main" id="{76A742FB-CB41-4637-B508-084CF6C3254B}"/>
                </a:ext>
              </a:extLst>
            </p:cNvPr>
            <p:cNvSpPr/>
            <p:nvPr/>
          </p:nvSpPr>
          <p:spPr>
            <a:xfrm>
              <a:off x="5596082" y="3256743"/>
              <a:ext cx="2460368"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lnSpc>
                  <a:spcPct val="90000"/>
                </a:lnSpc>
                <a:spcBef>
                  <a:spcPts val="750"/>
                </a:spcBef>
              </a:pPr>
              <a:r>
                <a:rPr lang="en-US" sz="2800" b="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rPr>
                <a:t>Indirect error</a:t>
              </a:r>
              <a:endParaRPr lang="en-US" sz="2000" b="1" i="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endParaRPr>
            </a:p>
          </p:txBody>
        </p:sp>
        <p:cxnSp>
          <p:nvCxnSpPr>
            <p:cNvPr id="85" name="Straight Arrow Connector 84">
              <a:extLst>
                <a:ext uri="{FF2B5EF4-FFF2-40B4-BE49-F238E27FC236}">
                  <a16:creationId xmlns:a16="http://schemas.microsoft.com/office/drawing/2014/main" id="{47B6191D-CE4C-4C33-90D8-7F190A1764D3}"/>
                </a:ext>
              </a:extLst>
            </p:cNvPr>
            <p:cNvCxnSpPr>
              <a:cxnSpLocks/>
            </p:cNvCxnSpPr>
            <p:nvPr/>
          </p:nvCxnSpPr>
          <p:spPr>
            <a:xfrm>
              <a:off x="4661864" y="4032068"/>
              <a:ext cx="92401" cy="242964"/>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873F5792-B6AC-4ECC-8710-315BBB0DA696}"/>
                </a:ext>
              </a:extLst>
            </p:cNvPr>
            <p:cNvSpPr/>
            <p:nvPr/>
          </p:nvSpPr>
          <p:spPr>
            <a:xfrm rot="5400000">
              <a:off x="4062629" y="2627226"/>
              <a:ext cx="729174" cy="2075506"/>
            </a:xfrm>
            <a:prstGeom prst="roundRect">
              <a:avLst/>
            </a:prstGeom>
            <a:ln w="7620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8AAC03A5-D706-401C-9911-33BFA1493153}"/>
              </a:ext>
            </a:extLst>
          </p:cNvPr>
          <p:cNvGrpSpPr/>
          <p:nvPr/>
        </p:nvGrpSpPr>
        <p:grpSpPr>
          <a:xfrm>
            <a:off x="3101846" y="2901214"/>
            <a:ext cx="5721310" cy="1892020"/>
            <a:chOff x="3168722" y="3321000"/>
            <a:chExt cx="5721310" cy="1892020"/>
          </a:xfrm>
        </p:grpSpPr>
        <p:sp>
          <p:nvSpPr>
            <p:cNvPr id="55" name="Rectangle 54">
              <a:extLst>
                <a:ext uri="{FF2B5EF4-FFF2-40B4-BE49-F238E27FC236}">
                  <a16:creationId xmlns:a16="http://schemas.microsoft.com/office/drawing/2014/main" id="{770E1BC2-D490-49C7-A3DF-40D4CAE879BF}"/>
                </a:ext>
              </a:extLst>
            </p:cNvPr>
            <p:cNvSpPr/>
            <p:nvPr/>
          </p:nvSpPr>
          <p:spPr>
            <a:xfrm flipV="1">
              <a:off x="3168722" y="3321000"/>
              <a:ext cx="4855916" cy="996871"/>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56" name="TextBox 55">
              <a:extLst>
                <a:ext uri="{FF2B5EF4-FFF2-40B4-BE49-F238E27FC236}">
                  <a16:creationId xmlns:a16="http://schemas.microsoft.com/office/drawing/2014/main" id="{429B94D5-C895-43AF-A4D8-471B26086981}"/>
                </a:ext>
              </a:extLst>
            </p:cNvPr>
            <p:cNvSpPr txBox="1"/>
            <p:nvPr/>
          </p:nvSpPr>
          <p:spPr>
            <a:xfrm>
              <a:off x="5800110" y="4382023"/>
              <a:ext cx="308992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effectLst/>
                  <a:uLnTx/>
                  <a:uFillTx/>
                  <a:latin typeface="Quire Sans" panose="020B0502040400020003" pitchFamily="34" charset="0"/>
                  <a:ea typeface="+mn-ea"/>
                  <a:cs typeface="Quire Sans" panose="020B0502040400020003" pitchFamily="34" charset="0"/>
                </a:rPr>
                <a:t>Upper-bounded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1" u="none" strike="noStrike" kern="1200" cap="none" spc="0" normalizeH="0" baseline="0" noProof="0" dirty="0">
                  <a:ln>
                    <a:noFill/>
                  </a:ln>
                  <a:effectLst/>
                  <a:uLnTx/>
                  <a:uFillTx/>
                  <a:latin typeface="Quire Sans" panose="020B0502040400020003" pitchFamily="34" charset="0"/>
                  <a:ea typeface="+mn-ea"/>
                  <a:cs typeface="Quire Sans" panose="020B0502040400020003" pitchFamily="34" charset="0"/>
                </a:rPr>
                <a:t>by the ECC algorithm</a:t>
              </a:r>
            </a:p>
          </p:txBody>
        </p:sp>
      </p:grpSp>
      <p:sp>
        <p:nvSpPr>
          <p:cNvPr id="59" name="Content Placeholder 11">
            <a:extLst>
              <a:ext uri="{FF2B5EF4-FFF2-40B4-BE49-F238E27FC236}">
                <a16:creationId xmlns:a16="http://schemas.microsoft.com/office/drawing/2014/main" id="{DD208B42-C110-4D59-A453-FD02F6624C1A}"/>
              </a:ext>
            </a:extLst>
          </p:cNvPr>
          <p:cNvSpPr txBox="1">
            <a:spLocks/>
          </p:cNvSpPr>
          <p:nvPr/>
        </p:nvSpPr>
        <p:spPr>
          <a:xfrm>
            <a:off x="155488" y="5220421"/>
            <a:ext cx="8815517" cy="1123002"/>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en-US" sz="3200" dirty="0"/>
              <a:t>An </a:t>
            </a:r>
            <a:r>
              <a:rPr lang="en-US" sz="3200" b="1" dirty="0">
                <a:solidFill>
                  <a:schemeClr val="accent6">
                    <a:lumMod val="75000"/>
                  </a:schemeClr>
                </a:solidFill>
              </a:rPr>
              <a:t>N-error correcting </a:t>
            </a:r>
            <a:r>
              <a:rPr lang="en-US" sz="3200" dirty="0"/>
              <a:t>ECC can only cause </a:t>
            </a:r>
            <a:r>
              <a:rPr lang="en-US" sz="3200" b="1" dirty="0">
                <a:solidFill>
                  <a:schemeClr val="accent6">
                    <a:lumMod val="75000"/>
                  </a:schemeClr>
                </a:solidFill>
              </a:rPr>
              <a:t>at most N </a:t>
            </a:r>
            <a:r>
              <a:rPr lang="en-US" sz="3200" dirty="0"/>
              <a:t>indirect errors at a time</a:t>
            </a:r>
          </a:p>
        </p:txBody>
      </p:sp>
    </p:spTree>
    <p:extLst>
      <p:ext uri="{BB962C8B-B14F-4D97-AF65-F5344CB8AC3E}">
        <p14:creationId xmlns:p14="http://schemas.microsoft.com/office/powerpoint/2010/main" val="16710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608F33B-4186-495F-96F6-3C2D7E86114A}"/>
              </a:ext>
            </a:extLst>
          </p:cNvPr>
          <p:cNvGrpSpPr/>
          <p:nvPr/>
        </p:nvGrpSpPr>
        <p:grpSpPr>
          <a:xfrm>
            <a:off x="2327663" y="1749321"/>
            <a:ext cx="4208002" cy="2951946"/>
            <a:chOff x="2394539" y="2169107"/>
            <a:chExt cx="4208002" cy="2951946"/>
          </a:xfrm>
        </p:grpSpPr>
        <p:grpSp>
          <p:nvGrpSpPr>
            <p:cNvPr id="69" name="Group 68">
              <a:extLst>
                <a:ext uri="{FF2B5EF4-FFF2-40B4-BE49-F238E27FC236}">
                  <a16:creationId xmlns:a16="http://schemas.microsoft.com/office/drawing/2014/main" id="{FAB7ACBB-F81D-45C3-8C4F-131C86D9D26B}"/>
                </a:ext>
              </a:extLst>
            </p:cNvPr>
            <p:cNvGrpSpPr/>
            <p:nvPr/>
          </p:nvGrpSpPr>
          <p:grpSpPr>
            <a:xfrm>
              <a:off x="3263232" y="4535273"/>
              <a:ext cx="2345408" cy="585780"/>
              <a:chOff x="4515604" y="4117850"/>
              <a:chExt cx="2760085" cy="689348"/>
            </a:xfrm>
          </p:grpSpPr>
          <p:sp>
            <p:nvSpPr>
              <p:cNvPr id="70" name="Rectangle 69">
                <a:extLst>
                  <a:ext uri="{FF2B5EF4-FFF2-40B4-BE49-F238E27FC236}">
                    <a16:creationId xmlns:a16="http://schemas.microsoft.com/office/drawing/2014/main" id="{10E16A20-5E76-4633-B7F8-C264BD95E351}"/>
                  </a:ext>
                </a:extLst>
              </p:cNvPr>
              <p:cNvSpPr/>
              <p:nvPr/>
            </p:nvSpPr>
            <p:spPr>
              <a:xfrm>
                <a:off x="5207645" y="4117850"/>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71" name="Rectangle 70">
                <a:extLst>
                  <a:ext uri="{FF2B5EF4-FFF2-40B4-BE49-F238E27FC236}">
                    <a16:creationId xmlns:a16="http://schemas.microsoft.com/office/drawing/2014/main" id="{311EF3F3-25C8-4678-A609-6433809CC95A}"/>
                  </a:ext>
                </a:extLst>
              </p:cNvPr>
              <p:cNvSpPr/>
              <p:nvPr/>
            </p:nvSpPr>
            <p:spPr>
              <a:xfrm>
                <a:off x="6586341" y="4117850"/>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72" name="Rectangle 71">
                <a:extLst>
                  <a:ext uri="{FF2B5EF4-FFF2-40B4-BE49-F238E27FC236}">
                    <a16:creationId xmlns:a16="http://schemas.microsoft.com/office/drawing/2014/main" id="{FF8C0BCC-8997-4DD4-9BC5-79B2CF0FFD3B}"/>
                  </a:ext>
                </a:extLst>
              </p:cNvPr>
              <p:cNvSpPr/>
              <p:nvPr/>
            </p:nvSpPr>
            <p:spPr>
              <a:xfrm>
                <a:off x="4515604" y="4117850"/>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73" name="Rectangle 72">
                <a:extLst>
                  <a:ext uri="{FF2B5EF4-FFF2-40B4-BE49-F238E27FC236}">
                    <a16:creationId xmlns:a16="http://schemas.microsoft.com/office/drawing/2014/main" id="{4B9DC533-7692-45BB-9D39-07AFC9CBE61A}"/>
                  </a:ext>
                </a:extLst>
              </p:cNvPr>
              <p:cNvSpPr/>
              <p:nvPr/>
            </p:nvSpPr>
            <p:spPr>
              <a:xfrm>
                <a:off x="5893559" y="4117850"/>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grpSp>
          <p:nvGrpSpPr>
            <p:cNvPr id="75" name="Group 74">
              <a:extLst>
                <a:ext uri="{FF2B5EF4-FFF2-40B4-BE49-F238E27FC236}">
                  <a16:creationId xmlns:a16="http://schemas.microsoft.com/office/drawing/2014/main" id="{E02040BA-0815-4A88-8CDB-E3021D7549EA}"/>
                </a:ext>
              </a:extLst>
            </p:cNvPr>
            <p:cNvGrpSpPr/>
            <p:nvPr/>
          </p:nvGrpSpPr>
          <p:grpSpPr>
            <a:xfrm>
              <a:off x="3475456" y="3092997"/>
              <a:ext cx="1903452" cy="1424234"/>
              <a:chOff x="3611520" y="2753312"/>
              <a:chExt cx="1903452" cy="1424234"/>
            </a:xfrm>
          </p:grpSpPr>
          <p:sp>
            <p:nvSpPr>
              <p:cNvPr id="76" name="Rectangle 75">
                <a:extLst>
                  <a:ext uri="{FF2B5EF4-FFF2-40B4-BE49-F238E27FC236}">
                    <a16:creationId xmlns:a16="http://schemas.microsoft.com/office/drawing/2014/main" id="{D7EC490D-8192-419B-BDD9-3F2B129A62C4}"/>
                  </a:ext>
                </a:extLst>
              </p:cNvPr>
              <p:cNvSpPr/>
              <p:nvPr/>
            </p:nvSpPr>
            <p:spPr>
              <a:xfrm>
                <a:off x="3611520" y="3212873"/>
                <a:ext cx="1903452" cy="551520"/>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latin typeface="Quire Sans" panose="020B0502040400020003" pitchFamily="34" charset="0"/>
                    <a:cs typeface="Quire Sans" panose="020B0502040400020003" pitchFamily="34" charset="0"/>
                  </a:rPr>
                  <a:t>On-Die ECC</a:t>
                </a:r>
              </a:p>
            </p:txBody>
          </p:sp>
          <p:cxnSp>
            <p:nvCxnSpPr>
              <p:cNvPr id="77" name="Straight Arrow Connector 76">
                <a:extLst>
                  <a:ext uri="{FF2B5EF4-FFF2-40B4-BE49-F238E27FC236}">
                    <a16:creationId xmlns:a16="http://schemas.microsoft.com/office/drawing/2014/main" id="{B5DD2934-AED7-4C44-8E09-552789314154}"/>
                  </a:ext>
                </a:extLst>
              </p:cNvPr>
              <p:cNvCxnSpPr>
                <a:cxnSpLocks/>
              </p:cNvCxnSpPr>
              <p:nvPr/>
            </p:nvCxnSpPr>
            <p:spPr>
              <a:xfrm>
                <a:off x="4572000" y="2753312"/>
                <a:ext cx="0" cy="45268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BA73FE70-E38B-4356-8EE5-94297B57E69D}"/>
                  </a:ext>
                </a:extLst>
              </p:cNvPr>
              <p:cNvCxnSpPr>
                <a:cxnSpLocks/>
              </p:cNvCxnSpPr>
              <p:nvPr/>
            </p:nvCxnSpPr>
            <p:spPr>
              <a:xfrm>
                <a:off x="4572000" y="3746540"/>
                <a:ext cx="0" cy="431006"/>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3E5B1080-3469-42C0-B3A9-6A9C0A0C7F82}"/>
                </a:ext>
              </a:extLst>
            </p:cNvPr>
            <p:cNvGrpSpPr/>
            <p:nvPr/>
          </p:nvGrpSpPr>
          <p:grpSpPr>
            <a:xfrm>
              <a:off x="2394539" y="2515386"/>
              <a:ext cx="4208002" cy="585780"/>
              <a:chOff x="4515604" y="1591568"/>
              <a:chExt cx="4951993" cy="689348"/>
            </a:xfrm>
          </p:grpSpPr>
          <p:sp>
            <p:nvSpPr>
              <p:cNvPr id="87" name="Rectangle 86">
                <a:extLst>
                  <a:ext uri="{FF2B5EF4-FFF2-40B4-BE49-F238E27FC236}">
                    <a16:creationId xmlns:a16="http://schemas.microsoft.com/office/drawing/2014/main" id="{0198F818-F679-4404-8B68-37DE9B084B25}"/>
                  </a:ext>
                </a:extLst>
              </p:cNvPr>
              <p:cNvSpPr/>
              <p:nvPr/>
            </p:nvSpPr>
            <p:spPr>
              <a:xfrm>
                <a:off x="520764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88" name="Rectangle 87">
                <a:extLst>
                  <a:ext uri="{FF2B5EF4-FFF2-40B4-BE49-F238E27FC236}">
                    <a16:creationId xmlns:a16="http://schemas.microsoft.com/office/drawing/2014/main" id="{1C053550-D955-4B33-A7FE-C747DF9808F0}"/>
                  </a:ext>
                </a:extLst>
              </p:cNvPr>
              <p:cNvSpPr/>
              <p:nvPr/>
            </p:nvSpPr>
            <p:spPr>
              <a:xfrm>
                <a:off x="589699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89" name="Rectangle 88">
                <a:extLst>
                  <a:ext uri="{FF2B5EF4-FFF2-40B4-BE49-F238E27FC236}">
                    <a16:creationId xmlns:a16="http://schemas.microsoft.com/office/drawing/2014/main" id="{E333C42B-9BAB-46E9-B699-20289AD91DC0}"/>
                  </a:ext>
                </a:extLst>
              </p:cNvPr>
              <p:cNvSpPr/>
              <p:nvPr/>
            </p:nvSpPr>
            <p:spPr>
              <a:xfrm>
                <a:off x="739955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90" name="Rectangle 89">
                <a:extLst>
                  <a:ext uri="{FF2B5EF4-FFF2-40B4-BE49-F238E27FC236}">
                    <a16:creationId xmlns:a16="http://schemas.microsoft.com/office/drawing/2014/main" id="{0B927B3B-539D-47A4-8997-7258E0B2F38A}"/>
                  </a:ext>
                </a:extLst>
              </p:cNvPr>
              <p:cNvSpPr/>
              <p:nvPr/>
            </p:nvSpPr>
            <p:spPr>
              <a:xfrm>
                <a:off x="4515604"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91" name="Rectangle 90">
                <a:extLst>
                  <a:ext uri="{FF2B5EF4-FFF2-40B4-BE49-F238E27FC236}">
                    <a16:creationId xmlns:a16="http://schemas.microsoft.com/office/drawing/2014/main" id="{7145676F-8EC8-4E3D-AF3B-72CDC23924A9}"/>
                  </a:ext>
                </a:extLst>
              </p:cNvPr>
              <p:cNvSpPr/>
              <p:nvPr/>
            </p:nvSpPr>
            <p:spPr>
              <a:xfrm>
                <a:off x="6586341"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92" name="Rectangle 91">
                <a:extLst>
                  <a:ext uri="{FF2B5EF4-FFF2-40B4-BE49-F238E27FC236}">
                    <a16:creationId xmlns:a16="http://schemas.microsoft.com/office/drawing/2014/main" id="{2574B67E-7F10-4CEF-8741-FA7591FE6D11}"/>
                  </a:ext>
                </a:extLst>
              </p:cNvPr>
              <p:cNvSpPr/>
              <p:nvPr/>
            </p:nvSpPr>
            <p:spPr>
              <a:xfrm>
                <a:off x="8088901"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93" name="Rectangle 92">
                <a:extLst>
                  <a:ext uri="{FF2B5EF4-FFF2-40B4-BE49-F238E27FC236}">
                    <a16:creationId xmlns:a16="http://schemas.microsoft.com/office/drawing/2014/main" id="{EB049373-EEF6-43BD-B725-798A823E998D}"/>
                  </a:ext>
                </a:extLst>
              </p:cNvPr>
              <p:cNvSpPr/>
              <p:nvPr/>
            </p:nvSpPr>
            <p:spPr>
              <a:xfrm>
                <a:off x="8778249"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sp>
          <p:nvSpPr>
            <p:cNvPr id="103" name="Rectangle 102">
              <a:extLst>
                <a:ext uri="{FF2B5EF4-FFF2-40B4-BE49-F238E27FC236}">
                  <a16:creationId xmlns:a16="http://schemas.microsoft.com/office/drawing/2014/main" id="{57EC9C18-734C-452D-9BA6-F512FDFB8511}"/>
                </a:ext>
              </a:extLst>
            </p:cNvPr>
            <p:cNvSpPr/>
            <p:nvPr/>
          </p:nvSpPr>
          <p:spPr>
            <a:xfrm>
              <a:off x="3051787" y="2184537"/>
              <a:ext cx="1191281" cy="3806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b="1"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rPr>
                <a:t>data</a:t>
              </a:r>
            </a:p>
          </p:txBody>
        </p:sp>
        <p:sp>
          <p:nvSpPr>
            <p:cNvPr id="104" name="Rectangle 103">
              <a:extLst>
                <a:ext uri="{FF2B5EF4-FFF2-40B4-BE49-F238E27FC236}">
                  <a16:creationId xmlns:a16="http://schemas.microsoft.com/office/drawing/2014/main" id="{B54842D9-7674-4F77-953F-0BB3D32C3A4C}"/>
                </a:ext>
              </a:extLst>
            </p:cNvPr>
            <p:cNvSpPr/>
            <p:nvPr/>
          </p:nvSpPr>
          <p:spPr>
            <a:xfrm>
              <a:off x="5051320" y="2169107"/>
              <a:ext cx="1345102" cy="3806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b="1"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rPr>
                <a:t>metadata</a:t>
              </a:r>
            </a:p>
          </p:txBody>
        </p:sp>
      </p:grpSp>
      <p:sp>
        <p:nvSpPr>
          <p:cNvPr id="2" name="Title 1"/>
          <p:cNvSpPr>
            <a:spLocks noGrp="1"/>
          </p:cNvSpPr>
          <p:nvPr>
            <p:ph type="title"/>
          </p:nvPr>
        </p:nvSpPr>
        <p:spPr>
          <a:xfrm>
            <a:off x="155488" y="78848"/>
            <a:ext cx="8815517" cy="753812"/>
          </a:xfrm>
        </p:spPr>
        <p:txBody>
          <a:bodyPr>
            <a:normAutofit/>
          </a:bodyPr>
          <a:lstStyle/>
          <a:p>
            <a:r>
              <a:rPr lang="en-US" dirty="0"/>
              <a:t>Key Observation</a:t>
            </a:r>
          </a:p>
        </p:txBody>
      </p:sp>
      <p:sp>
        <p:nvSpPr>
          <p:cNvPr id="12" name="Content Placeholder 11">
            <a:extLst>
              <a:ext uri="{FF2B5EF4-FFF2-40B4-BE49-F238E27FC236}">
                <a16:creationId xmlns:a16="http://schemas.microsoft.com/office/drawing/2014/main" id="{53359D32-79A6-44E7-BA96-C47FF828C015}"/>
              </a:ext>
            </a:extLst>
          </p:cNvPr>
          <p:cNvSpPr>
            <a:spLocks noGrp="1"/>
          </p:cNvSpPr>
          <p:nvPr>
            <p:ph idx="1"/>
          </p:nvPr>
        </p:nvSpPr>
        <p:spPr>
          <a:xfrm>
            <a:off x="155488" y="874305"/>
            <a:ext cx="8815517" cy="719457"/>
          </a:xfrm>
        </p:spPr>
        <p:txBody>
          <a:bodyPr>
            <a:normAutofit/>
          </a:bodyPr>
          <a:lstStyle/>
          <a:p>
            <a:pPr defTabSz="914400">
              <a:lnSpc>
                <a:spcPct val="100000"/>
              </a:lnSpc>
              <a:spcBef>
                <a:spcPts val="0"/>
              </a:spcBef>
              <a:defRPr/>
            </a:pPr>
            <a:r>
              <a:rPr lang="en-US" sz="3200" b="1" dirty="0">
                <a:solidFill>
                  <a:schemeClr val="accent6">
                    <a:lumMod val="75000"/>
                  </a:schemeClr>
                </a:solidFill>
                <a:latin typeface="Quire Sans"/>
                <a:ea typeface="+mn-ea"/>
                <a:cs typeface="+mn-cs"/>
              </a:rPr>
              <a:t>Indirect errors </a:t>
            </a:r>
            <a:r>
              <a:rPr lang="en-US" sz="3200" dirty="0">
                <a:solidFill>
                  <a:prstClr val="black"/>
                </a:solidFill>
                <a:latin typeface="Quire Sans"/>
                <a:ea typeface="+mn-ea"/>
                <a:cs typeface="+mn-cs"/>
              </a:rPr>
              <a:t>are an </a:t>
            </a:r>
            <a:r>
              <a:rPr lang="en-US" sz="3200" b="1" dirty="0">
                <a:solidFill>
                  <a:srgbClr val="C00000"/>
                </a:solidFill>
                <a:latin typeface="Quire Sans"/>
                <a:ea typeface="+mn-ea"/>
                <a:cs typeface="+mn-cs"/>
              </a:rPr>
              <a:t>artifact</a:t>
            </a:r>
            <a:r>
              <a:rPr lang="en-US" sz="3200" b="1" dirty="0">
                <a:solidFill>
                  <a:schemeClr val="accent5">
                    <a:lumMod val="75000"/>
                  </a:schemeClr>
                </a:solidFill>
                <a:latin typeface="Quire Sans"/>
                <a:ea typeface="+mn-ea"/>
                <a:cs typeface="+mn-cs"/>
              </a:rPr>
              <a:t> </a:t>
            </a:r>
            <a:r>
              <a:rPr lang="en-US" sz="3200" dirty="0">
                <a:solidFill>
                  <a:prstClr val="black"/>
                </a:solidFill>
                <a:latin typeface="Quire Sans"/>
                <a:ea typeface="+mn-ea"/>
                <a:cs typeface="+mn-cs"/>
              </a:rPr>
              <a:t>of on-die ECC</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26</a:t>
            </a:fld>
            <a:endParaRPr lang="en-US"/>
          </a:p>
        </p:txBody>
      </p:sp>
      <p:grpSp>
        <p:nvGrpSpPr>
          <p:cNvPr id="5" name="Group 4">
            <a:extLst>
              <a:ext uri="{FF2B5EF4-FFF2-40B4-BE49-F238E27FC236}">
                <a16:creationId xmlns:a16="http://schemas.microsoft.com/office/drawing/2014/main" id="{24593417-31D3-41AA-92F0-7AD8BB76909E}"/>
              </a:ext>
            </a:extLst>
          </p:cNvPr>
          <p:cNvGrpSpPr/>
          <p:nvPr/>
        </p:nvGrpSpPr>
        <p:grpSpPr>
          <a:xfrm>
            <a:off x="731106" y="2002394"/>
            <a:ext cx="3140209" cy="2798379"/>
            <a:chOff x="797982" y="2422180"/>
            <a:chExt cx="3140209" cy="2798379"/>
          </a:xfrm>
        </p:grpSpPr>
        <p:sp>
          <p:nvSpPr>
            <p:cNvPr id="83" name="Rectangle 82">
              <a:extLst>
                <a:ext uri="{FF2B5EF4-FFF2-40B4-BE49-F238E27FC236}">
                  <a16:creationId xmlns:a16="http://schemas.microsoft.com/office/drawing/2014/main" id="{ADA88EBA-C7F9-4DC5-99FB-A37BA22D38E2}"/>
                </a:ext>
              </a:extLst>
            </p:cNvPr>
            <p:cNvSpPr/>
            <p:nvPr/>
          </p:nvSpPr>
          <p:spPr>
            <a:xfrm>
              <a:off x="797982" y="3464295"/>
              <a:ext cx="2460368"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lnSpc>
                  <a:spcPct val="90000"/>
                </a:lnSpc>
                <a:spcBef>
                  <a:spcPts val="750"/>
                </a:spcBef>
              </a:pPr>
              <a:r>
                <a:rPr lang="en-US" sz="2800" b="1" dirty="0">
                  <a:solidFill>
                    <a:schemeClr val="accent5">
                      <a:lumMod val="75000"/>
                    </a:schemeClr>
                  </a:solidFill>
                  <a:latin typeface="Quire Sans" panose="020B0502040400020003" pitchFamily="34" charset="0"/>
                  <a:ea typeface="Verdana" panose="020B0604030504040204" pitchFamily="34" charset="0"/>
                  <a:cs typeface="Quire Sans" panose="020B0502040400020003" pitchFamily="34" charset="0"/>
                </a:rPr>
                <a:t>Direct error</a:t>
              </a:r>
              <a:endParaRPr lang="en-US" sz="2000" b="1" i="1" dirty="0">
                <a:solidFill>
                  <a:schemeClr val="accent5">
                    <a:lumMod val="75000"/>
                  </a:schemeClr>
                </a:solidFill>
                <a:latin typeface="Quire Sans" panose="020B0502040400020003" pitchFamily="34" charset="0"/>
                <a:ea typeface="Verdana" panose="020B0604030504040204" pitchFamily="34" charset="0"/>
                <a:cs typeface="Quire Sans" panose="020B0502040400020003" pitchFamily="34" charset="0"/>
              </a:endParaRPr>
            </a:p>
          </p:txBody>
        </p:sp>
        <p:grpSp>
          <p:nvGrpSpPr>
            <p:cNvPr id="94" name="Group 93">
              <a:extLst>
                <a:ext uri="{FF2B5EF4-FFF2-40B4-BE49-F238E27FC236}">
                  <a16:creationId xmlns:a16="http://schemas.microsoft.com/office/drawing/2014/main" id="{8B7D8124-11F6-48A9-A924-7F30187F786B}"/>
                </a:ext>
              </a:extLst>
            </p:cNvPr>
            <p:cNvGrpSpPr/>
            <p:nvPr/>
          </p:nvGrpSpPr>
          <p:grpSpPr>
            <a:xfrm>
              <a:off x="2297759" y="2422180"/>
              <a:ext cx="1640432" cy="2798379"/>
              <a:chOff x="2423701" y="2233672"/>
              <a:chExt cx="1640432" cy="2798379"/>
            </a:xfrm>
          </p:grpSpPr>
          <p:sp>
            <p:nvSpPr>
              <p:cNvPr id="95" name="Rectangle: Rounded Corners 94">
                <a:extLst>
                  <a:ext uri="{FF2B5EF4-FFF2-40B4-BE49-F238E27FC236}">
                    <a16:creationId xmlns:a16="http://schemas.microsoft.com/office/drawing/2014/main" id="{393C6F61-DAC3-40D6-81CB-478F35153578}"/>
                  </a:ext>
                </a:extLst>
              </p:cNvPr>
              <p:cNvSpPr/>
              <p:nvPr/>
            </p:nvSpPr>
            <p:spPr>
              <a:xfrm>
                <a:off x="2423701" y="2233672"/>
                <a:ext cx="769469" cy="772191"/>
              </a:xfrm>
              <a:prstGeom prst="round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96" name="Rectangle: Rounded Corners 95">
                <a:extLst>
                  <a:ext uri="{FF2B5EF4-FFF2-40B4-BE49-F238E27FC236}">
                    <a16:creationId xmlns:a16="http://schemas.microsoft.com/office/drawing/2014/main" id="{5B01AE60-D247-4965-9AE2-29401953CADE}"/>
                  </a:ext>
                </a:extLst>
              </p:cNvPr>
              <p:cNvSpPr/>
              <p:nvPr/>
            </p:nvSpPr>
            <p:spPr>
              <a:xfrm>
                <a:off x="3294664" y="4247259"/>
                <a:ext cx="769469" cy="784792"/>
              </a:xfrm>
              <a:prstGeom prst="round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cxnSp>
            <p:nvCxnSpPr>
              <p:cNvPr id="98" name="Straight Arrow Connector 97">
                <a:extLst>
                  <a:ext uri="{FF2B5EF4-FFF2-40B4-BE49-F238E27FC236}">
                    <a16:creationId xmlns:a16="http://schemas.microsoft.com/office/drawing/2014/main" id="{D6005095-4E1F-4DAC-BE3E-8CD1716445F6}"/>
                  </a:ext>
                </a:extLst>
              </p:cNvPr>
              <p:cNvCxnSpPr>
                <a:cxnSpLocks/>
                <a:stCxn id="95" idx="2"/>
              </p:cNvCxnSpPr>
              <p:nvPr/>
            </p:nvCxnSpPr>
            <p:spPr>
              <a:xfrm>
                <a:off x="2808436" y="3005863"/>
                <a:ext cx="538392" cy="1228562"/>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6" name="Group 5">
            <a:extLst>
              <a:ext uri="{FF2B5EF4-FFF2-40B4-BE49-F238E27FC236}">
                <a16:creationId xmlns:a16="http://schemas.microsoft.com/office/drawing/2014/main" id="{60DAABEC-E59B-4CA5-BE89-EEEA3AEBDD1F}"/>
              </a:ext>
            </a:extLst>
          </p:cNvPr>
          <p:cNvGrpSpPr/>
          <p:nvPr/>
        </p:nvGrpSpPr>
        <p:grpSpPr>
          <a:xfrm>
            <a:off x="3322587" y="3000860"/>
            <a:ext cx="4666987" cy="1799913"/>
            <a:chOff x="3389463" y="3256743"/>
            <a:chExt cx="4666987" cy="1799913"/>
          </a:xfrm>
        </p:grpSpPr>
        <p:sp>
          <p:nvSpPr>
            <p:cNvPr id="74" name="Rectangle: Rounded Corners 73">
              <a:extLst>
                <a:ext uri="{FF2B5EF4-FFF2-40B4-BE49-F238E27FC236}">
                  <a16:creationId xmlns:a16="http://schemas.microsoft.com/office/drawing/2014/main" id="{8949A0F9-237D-42A9-BF21-7F7C8D5D0F70}"/>
                </a:ext>
              </a:extLst>
            </p:cNvPr>
            <p:cNvSpPr/>
            <p:nvPr/>
          </p:nvSpPr>
          <p:spPr>
            <a:xfrm>
              <a:off x="4336631" y="4271864"/>
              <a:ext cx="769469" cy="784792"/>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80" name="Rectangle 79">
              <a:extLst>
                <a:ext uri="{FF2B5EF4-FFF2-40B4-BE49-F238E27FC236}">
                  <a16:creationId xmlns:a16="http://schemas.microsoft.com/office/drawing/2014/main" id="{76A742FB-CB41-4637-B508-084CF6C3254B}"/>
                </a:ext>
              </a:extLst>
            </p:cNvPr>
            <p:cNvSpPr/>
            <p:nvPr/>
          </p:nvSpPr>
          <p:spPr>
            <a:xfrm>
              <a:off x="5596082" y="3256743"/>
              <a:ext cx="2460368"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lnSpc>
                  <a:spcPct val="90000"/>
                </a:lnSpc>
                <a:spcBef>
                  <a:spcPts val="750"/>
                </a:spcBef>
              </a:pPr>
              <a:r>
                <a:rPr lang="en-US" sz="2800" b="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rPr>
                <a:t>Indirect error</a:t>
              </a:r>
              <a:endParaRPr lang="en-US" sz="2000" b="1" i="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endParaRPr>
            </a:p>
          </p:txBody>
        </p:sp>
        <p:cxnSp>
          <p:nvCxnSpPr>
            <p:cNvPr id="85" name="Straight Arrow Connector 84">
              <a:extLst>
                <a:ext uri="{FF2B5EF4-FFF2-40B4-BE49-F238E27FC236}">
                  <a16:creationId xmlns:a16="http://schemas.microsoft.com/office/drawing/2014/main" id="{47B6191D-CE4C-4C33-90D8-7F190A1764D3}"/>
                </a:ext>
              </a:extLst>
            </p:cNvPr>
            <p:cNvCxnSpPr>
              <a:cxnSpLocks/>
            </p:cNvCxnSpPr>
            <p:nvPr/>
          </p:nvCxnSpPr>
          <p:spPr>
            <a:xfrm>
              <a:off x="4661864" y="4032068"/>
              <a:ext cx="92401" cy="242964"/>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873F5792-B6AC-4ECC-8710-315BBB0DA696}"/>
                </a:ext>
              </a:extLst>
            </p:cNvPr>
            <p:cNvSpPr/>
            <p:nvPr/>
          </p:nvSpPr>
          <p:spPr>
            <a:xfrm rot="5400000">
              <a:off x="4062629" y="2627226"/>
              <a:ext cx="729174" cy="2075506"/>
            </a:xfrm>
            <a:prstGeom prst="roundRect">
              <a:avLst/>
            </a:prstGeom>
            <a:ln w="7620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8AAC03A5-D706-401C-9911-33BFA1493153}"/>
              </a:ext>
            </a:extLst>
          </p:cNvPr>
          <p:cNvGrpSpPr/>
          <p:nvPr/>
        </p:nvGrpSpPr>
        <p:grpSpPr>
          <a:xfrm>
            <a:off x="3101846" y="2901214"/>
            <a:ext cx="5721310" cy="1892020"/>
            <a:chOff x="3168722" y="3321000"/>
            <a:chExt cx="5721310" cy="1892020"/>
          </a:xfrm>
        </p:grpSpPr>
        <p:sp>
          <p:nvSpPr>
            <p:cNvPr id="55" name="Rectangle 54">
              <a:extLst>
                <a:ext uri="{FF2B5EF4-FFF2-40B4-BE49-F238E27FC236}">
                  <a16:creationId xmlns:a16="http://schemas.microsoft.com/office/drawing/2014/main" id="{770E1BC2-D490-49C7-A3DF-40D4CAE879BF}"/>
                </a:ext>
              </a:extLst>
            </p:cNvPr>
            <p:cNvSpPr/>
            <p:nvPr/>
          </p:nvSpPr>
          <p:spPr>
            <a:xfrm flipV="1">
              <a:off x="3168722" y="3321000"/>
              <a:ext cx="4855916" cy="996871"/>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56" name="TextBox 55">
              <a:extLst>
                <a:ext uri="{FF2B5EF4-FFF2-40B4-BE49-F238E27FC236}">
                  <a16:creationId xmlns:a16="http://schemas.microsoft.com/office/drawing/2014/main" id="{429B94D5-C895-43AF-A4D8-471B26086981}"/>
                </a:ext>
              </a:extLst>
            </p:cNvPr>
            <p:cNvSpPr txBox="1"/>
            <p:nvPr/>
          </p:nvSpPr>
          <p:spPr>
            <a:xfrm>
              <a:off x="5800110" y="4382023"/>
              <a:ext cx="308992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effectLst/>
                  <a:uLnTx/>
                  <a:uFillTx/>
                  <a:latin typeface="Quire Sans" panose="020B0502040400020003" pitchFamily="34" charset="0"/>
                  <a:ea typeface="+mn-ea"/>
                  <a:cs typeface="Quire Sans" panose="020B0502040400020003" pitchFamily="34" charset="0"/>
                </a:rPr>
                <a:t>Upper-bounded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1" u="none" strike="noStrike" kern="1200" cap="none" spc="0" normalizeH="0" baseline="0" noProof="0" dirty="0">
                  <a:ln>
                    <a:noFill/>
                  </a:ln>
                  <a:effectLst/>
                  <a:uLnTx/>
                  <a:uFillTx/>
                  <a:latin typeface="Quire Sans" panose="020B0502040400020003" pitchFamily="34" charset="0"/>
                  <a:ea typeface="+mn-ea"/>
                  <a:cs typeface="Quire Sans" panose="020B0502040400020003" pitchFamily="34" charset="0"/>
                </a:rPr>
                <a:t>by the ECC algorithm</a:t>
              </a:r>
            </a:p>
          </p:txBody>
        </p:sp>
      </p:grpSp>
      <p:sp>
        <p:nvSpPr>
          <p:cNvPr id="59" name="Content Placeholder 11">
            <a:extLst>
              <a:ext uri="{FF2B5EF4-FFF2-40B4-BE49-F238E27FC236}">
                <a16:creationId xmlns:a16="http://schemas.microsoft.com/office/drawing/2014/main" id="{DD208B42-C110-4D59-A453-FD02F6624C1A}"/>
              </a:ext>
            </a:extLst>
          </p:cNvPr>
          <p:cNvSpPr txBox="1">
            <a:spLocks/>
          </p:cNvSpPr>
          <p:nvPr/>
        </p:nvSpPr>
        <p:spPr>
          <a:xfrm>
            <a:off x="155488" y="5220421"/>
            <a:ext cx="8815517" cy="1123002"/>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en-US" sz="3200" dirty="0"/>
              <a:t>An </a:t>
            </a:r>
            <a:r>
              <a:rPr lang="en-US" sz="3200" b="1" dirty="0">
                <a:solidFill>
                  <a:schemeClr val="accent6">
                    <a:lumMod val="75000"/>
                  </a:schemeClr>
                </a:solidFill>
              </a:rPr>
              <a:t>N-error correcting </a:t>
            </a:r>
            <a:r>
              <a:rPr lang="en-US" sz="3200" dirty="0"/>
              <a:t>ECC can only cause </a:t>
            </a:r>
            <a:r>
              <a:rPr lang="en-US" sz="3200" b="1" dirty="0">
                <a:solidFill>
                  <a:schemeClr val="accent6">
                    <a:lumMod val="75000"/>
                  </a:schemeClr>
                </a:solidFill>
              </a:rPr>
              <a:t>at most N </a:t>
            </a:r>
            <a:r>
              <a:rPr lang="en-US" sz="3200" dirty="0"/>
              <a:t>indirect errors at a time</a:t>
            </a:r>
          </a:p>
        </p:txBody>
      </p:sp>
      <p:sp>
        <p:nvSpPr>
          <p:cNvPr id="41" name="Rectangle 40">
            <a:extLst>
              <a:ext uri="{FF2B5EF4-FFF2-40B4-BE49-F238E27FC236}">
                <a16:creationId xmlns:a16="http://schemas.microsoft.com/office/drawing/2014/main" id="{7E135238-AC86-4ACE-88D4-972D841F8D91}"/>
              </a:ext>
            </a:extLst>
          </p:cNvPr>
          <p:cNvSpPr/>
          <p:nvPr/>
        </p:nvSpPr>
        <p:spPr>
          <a:xfrm>
            <a:off x="155488" y="962898"/>
            <a:ext cx="8667668" cy="5020797"/>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40" name="TextBox 39">
            <a:extLst>
              <a:ext uri="{FF2B5EF4-FFF2-40B4-BE49-F238E27FC236}">
                <a16:creationId xmlns:a16="http://schemas.microsoft.com/office/drawing/2014/main" id="{8B5B0DC4-3936-4705-A9D1-0EB159FABE3F}"/>
              </a:ext>
            </a:extLst>
          </p:cNvPr>
          <p:cNvSpPr txBox="1"/>
          <p:nvPr/>
        </p:nvSpPr>
        <p:spPr>
          <a:xfrm>
            <a:off x="0" y="4912391"/>
            <a:ext cx="9144000" cy="1372672"/>
          </a:xfrm>
          <a:prstGeom prst="rect">
            <a:avLst/>
          </a:prstGeom>
          <a:solidFill>
            <a:schemeClr val="accent5">
              <a:lumMod val="20000"/>
              <a:lumOff val="80000"/>
            </a:schemeClr>
          </a:solidFill>
          <a:ln w="57150">
            <a:solidFill>
              <a:schemeClr val="accent5">
                <a:lumMod val="75000"/>
              </a:schemeClr>
            </a:solidFill>
          </a:ln>
        </p:spPr>
        <p:txBody>
          <a:bodyPr wrap="square" rtlCol="0" anchor="ctr">
            <a:noAutofit/>
          </a:bodyPr>
          <a:lstStyle/>
          <a:p>
            <a:pPr algn="ctr"/>
            <a:r>
              <a:rPr lang="en-US" sz="3600" b="1" dirty="0">
                <a:solidFill>
                  <a:schemeClr val="accent6">
                    <a:lumMod val="75000"/>
                  </a:schemeClr>
                </a:solidFill>
              </a:rPr>
              <a:t>Key idea:</a:t>
            </a:r>
            <a:r>
              <a:rPr lang="en-US" sz="3600" b="1" dirty="0"/>
              <a:t> </a:t>
            </a:r>
          </a:p>
          <a:p>
            <a:pPr algn="ctr"/>
            <a:r>
              <a:rPr lang="en-US" sz="3600" dirty="0"/>
              <a:t>Identify </a:t>
            </a:r>
            <a:r>
              <a:rPr lang="en-US" sz="3600" b="1" dirty="0">
                <a:solidFill>
                  <a:schemeClr val="accent5">
                    <a:lumMod val="75000"/>
                  </a:schemeClr>
                </a:solidFill>
              </a:rPr>
              <a:t>direct</a:t>
            </a:r>
            <a:r>
              <a:rPr lang="en-US" sz="3600" b="1" dirty="0"/>
              <a:t> </a:t>
            </a:r>
            <a:r>
              <a:rPr lang="en-US" sz="3600" dirty="0"/>
              <a:t>and </a:t>
            </a:r>
            <a:r>
              <a:rPr lang="en-US" sz="3600" b="1" dirty="0">
                <a:solidFill>
                  <a:schemeClr val="accent5">
                    <a:lumMod val="75000"/>
                  </a:schemeClr>
                </a:solidFill>
              </a:rPr>
              <a:t>indirect</a:t>
            </a:r>
            <a:r>
              <a:rPr lang="en-US" sz="3600" b="1" dirty="0"/>
              <a:t> </a:t>
            </a:r>
            <a:r>
              <a:rPr lang="en-US" sz="3600" dirty="0"/>
              <a:t>errors </a:t>
            </a:r>
            <a:r>
              <a:rPr lang="en-US" sz="3600" b="1" dirty="0">
                <a:solidFill>
                  <a:schemeClr val="accent6">
                    <a:lumMod val="75000"/>
                  </a:schemeClr>
                </a:solidFill>
              </a:rPr>
              <a:t>separately</a:t>
            </a:r>
          </a:p>
        </p:txBody>
      </p:sp>
    </p:spTree>
    <p:extLst>
      <p:ext uri="{BB962C8B-B14F-4D97-AF65-F5344CB8AC3E}">
        <p14:creationId xmlns:p14="http://schemas.microsoft.com/office/powerpoint/2010/main" val="1414145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fontScale="90000"/>
          </a:bodyPr>
          <a:lstStyle/>
          <a:p>
            <a:r>
              <a:rPr lang="en-US" dirty="0"/>
              <a:t>Hybrid Active-Reactive Profiling (HARP)</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27</a:t>
            </a:fld>
            <a:endParaRPr lang="en-US"/>
          </a:p>
        </p:txBody>
      </p:sp>
      <p:grpSp>
        <p:nvGrpSpPr>
          <p:cNvPr id="8" name="Group 7">
            <a:extLst>
              <a:ext uri="{FF2B5EF4-FFF2-40B4-BE49-F238E27FC236}">
                <a16:creationId xmlns:a16="http://schemas.microsoft.com/office/drawing/2014/main" id="{8D044CD3-D288-4385-8187-61F6D7989794}"/>
              </a:ext>
            </a:extLst>
          </p:cNvPr>
          <p:cNvGrpSpPr/>
          <p:nvPr/>
        </p:nvGrpSpPr>
        <p:grpSpPr>
          <a:xfrm>
            <a:off x="895739" y="2064698"/>
            <a:ext cx="7941600" cy="2859013"/>
            <a:chOff x="895739" y="2064698"/>
            <a:chExt cx="7941600" cy="2859013"/>
          </a:xfrm>
        </p:grpSpPr>
        <p:sp>
          <p:nvSpPr>
            <p:cNvPr id="30" name="Rectangle 29">
              <a:extLst>
                <a:ext uri="{FF2B5EF4-FFF2-40B4-BE49-F238E27FC236}">
                  <a16:creationId xmlns:a16="http://schemas.microsoft.com/office/drawing/2014/main" id="{CAB45E24-F190-48A2-9959-46D543A3304D}"/>
                </a:ext>
              </a:extLst>
            </p:cNvPr>
            <p:cNvSpPr/>
            <p:nvPr/>
          </p:nvSpPr>
          <p:spPr>
            <a:xfrm>
              <a:off x="895739" y="2593502"/>
              <a:ext cx="4918501" cy="2330209"/>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37" name="Rectangle 36">
              <a:extLst>
                <a:ext uri="{FF2B5EF4-FFF2-40B4-BE49-F238E27FC236}">
                  <a16:creationId xmlns:a16="http://schemas.microsoft.com/office/drawing/2014/main" id="{87142BB6-C96C-48E9-94F8-25A17FAEF20C}"/>
                </a:ext>
              </a:extLst>
            </p:cNvPr>
            <p:cNvSpPr/>
            <p:nvPr/>
          </p:nvSpPr>
          <p:spPr>
            <a:xfrm>
              <a:off x="1563673" y="2064698"/>
              <a:ext cx="3582632" cy="461665"/>
            </a:xfrm>
            <a:prstGeom prst="rect">
              <a:avLst/>
            </a:prstGeom>
          </p:spPr>
          <p:txBody>
            <a:bodyPr wrap="square">
              <a:spAutoFit/>
            </a:bodyPr>
            <a:lstStyle/>
            <a:p>
              <a:pPr algn="ctr"/>
              <a:r>
                <a:rPr lang="en-US" sz="2400" b="1" dirty="0">
                  <a:latin typeface="Quire Sans" panose="020B0502040400020003" pitchFamily="34" charset="0"/>
                  <a:cs typeface="Quire Sans" panose="020B0502040400020003" pitchFamily="34" charset="0"/>
                </a:rPr>
                <a:t>Memory Controller</a:t>
              </a:r>
            </a:p>
          </p:txBody>
        </p:sp>
        <p:sp>
          <p:nvSpPr>
            <p:cNvPr id="39" name="Rectangle 38">
              <a:extLst>
                <a:ext uri="{FF2B5EF4-FFF2-40B4-BE49-F238E27FC236}">
                  <a16:creationId xmlns:a16="http://schemas.microsoft.com/office/drawing/2014/main" id="{8E5CE2EC-61C1-454C-AF6F-597CC3F7F37C}"/>
                </a:ext>
              </a:extLst>
            </p:cNvPr>
            <p:cNvSpPr/>
            <p:nvPr/>
          </p:nvSpPr>
          <p:spPr>
            <a:xfrm>
              <a:off x="2978025" y="2767973"/>
              <a:ext cx="1522264" cy="1424870"/>
            </a:xfrm>
            <a:prstGeom prst="rect">
              <a:avLst/>
            </a:prstGeom>
            <a:solidFill>
              <a:schemeClr val="accent5">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accent5">
                      <a:lumMod val="75000"/>
                    </a:schemeClr>
                  </a:solidFill>
                  <a:latin typeface="Quire Sans" panose="020B0502040400020003" pitchFamily="34" charset="0"/>
                  <a:cs typeface="Quire Sans" panose="020B0502040400020003" pitchFamily="34" charset="0"/>
                </a:rPr>
                <a:t>Repair Mechanism</a:t>
              </a:r>
            </a:p>
          </p:txBody>
        </p:sp>
        <p:sp>
          <p:nvSpPr>
            <p:cNvPr id="40" name="Rectangle 39">
              <a:extLst>
                <a:ext uri="{FF2B5EF4-FFF2-40B4-BE49-F238E27FC236}">
                  <a16:creationId xmlns:a16="http://schemas.microsoft.com/office/drawing/2014/main" id="{512C2211-EB83-4AAF-902D-55D9017DF394}"/>
                </a:ext>
              </a:extLst>
            </p:cNvPr>
            <p:cNvSpPr/>
            <p:nvPr/>
          </p:nvSpPr>
          <p:spPr>
            <a:xfrm>
              <a:off x="3143038" y="3466565"/>
              <a:ext cx="1218378" cy="591180"/>
            </a:xfrm>
            <a:prstGeom prst="rect">
              <a:avLst/>
            </a:prstGeom>
            <a:solidFill>
              <a:schemeClr val="accent5">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5">
                      <a:lumMod val="75000"/>
                    </a:schemeClr>
                  </a:solidFill>
                  <a:latin typeface="Quire Sans" panose="020B0502040400020003" pitchFamily="34" charset="0"/>
                  <a:cs typeface="Quire Sans" panose="020B0502040400020003" pitchFamily="34" charset="0"/>
                </a:rPr>
                <a:t>Error Profile</a:t>
              </a:r>
            </a:p>
          </p:txBody>
        </p:sp>
        <p:sp>
          <p:nvSpPr>
            <p:cNvPr id="54" name="Rectangle 53">
              <a:extLst>
                <a:ext uri="{FF2B5EF4-FFF2-40B4-BE49-F238E27FC236}">
                  <a16:creationId xmlns:a16="http://schemas.microsoft.com/office/drawing/2014/main" id="{58DADE9B-A81D-4F02-9150-95DE990E5AF2}"/>
                </a:ext>
              </a:extLst>
            </p:cNvPr>
            <p:cNvSpPr/>
            <p:nvPr/>
          </p:nvSpPr>
          <p:spPr>
            <a:xfrm>
              <a:off x="6051508" y="2593502"/>
              <a:ext cx="2785831" cy="2330209"/>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55" name="Rectangle 54">
              <a:extLst>
                <a:ext uri="{FF2B5EF4-FFF2-40B4-BE49-F238E27FC236}">
                  <a16:creationId xmlns:a16="http://schemas.microsoft.com/office/drawing/2014/main" id="{865AC7C6-684D-4C22-AB14-531B77859D73}"/>
                </a:ext>
              </a:extLst>
            </p:cNvPr>
            <p:cNvSpPr/>
            <p:nvPr/>
          </p:nvSpPr>
          <p:spPr>
            <a:xfrm>
              <a:off x="6308726" y="2064698"/>
              <a:ext cx="2271394" cy="461665"/>
            </a:xfrm>
            <a:prstGeom prst="rect">
              <a:avLst/>
            </a:prstGeom>
          </p:spPr>
          <p:txBody>
            <a:bodyPr wrap="square">
              <a:spAutoFit/>
            </a:bodyPr>
            <a:lstStyle/>
            <a:p>
              <a:pPr algn="ctr"/>
              <a:r>
                <a:rPr lang="en-US" sz="2400" b="1" dirty="0">
                  <a:latin typeface="Quire Sans" panose="020B0502040400020003" pitchFamily="34" charset="0"/>
                  <a:cs typeface="Quire Sans" panose="020B0502040400020003" pitchFamily="34" charset="0"/>
                </a:rPr>
                <a:t>Memory Chip</a:t>
              </a:r>
            </a:p>
          </p:txBody>
        </p:sp>
        <p:cxnSp>
          <p:nvCxnSpPr>
            <p:cNvPr id="57" name="Straight Arrow Connector 56">
              <a:extLst>
                <a:ext uri="{FF2B5EF4-FFF2-40B4-BE49-F238E27FC236}">
                  <a16:creationId xmlns:a16="http://schemas.microsoft.com/office/drawing/2014/main" id="{D6ED1432-4504-475C-B372-9FBD814DD9CA}"/>
                </a:ext>
              </a:extLst>
            </p:cNvPr>
            <p:cNvCxnSpPr>
              <a:cxnSpLocks/>
            </p:cNvCxnSpPr>
            <p:nvPr/>
          </p:nvCxnSpPr>
          <p:spPr>
            <a:xfrm flipH="1">
              <a:off x="5489204" y="4052891"/>
              <a:ext cx="1101222"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05C4BDF-2EE5-42A0-A517-B277F9151C18}"/>
                </a:ext>
              </a:extLst>
            </p:cNvPr>
            <p:cNvCxnSpPr>
              <a:cxnSpLocks/>
            </p:cNvCxnSpPr>
            <p:nvPr/>
          </p:nvCxnSpPr>
          <p:spPr>
            <a:xfrm>
              <a:off x="5479791" y="2900752"/>
              <a:ext cx="919163"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76A9140-83C2-4D12-AD5B-B95E4765BBF0}"/>
                </a:ext>
              </a:extLst>
            </p:cNvPr>
            <p:cNvSpPr/>
            <p:nvPr/>
          </p:nvSpPr>
          <p:spPr>
            <a:xfrm>
              <a:off x="6424031" y="2767972"/>
              <a:ext cx="1055955" cy="1424849"/>
            </a:xfrm>
            <a:prstGeom prst="rect">
              <a:avLst/>
            </a:prstGeom>
            <a:solidFill>
              <a:schemeClr val="bg1">
                <a:lumMod val="8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On-Die </a:t>
              </a:r>
            </a:p>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ECC</a:t>
              </a:r>
            </a:p>
          </p:txBody>
        </p:sp>
        <p:sp>
          <p:nvSpPr>
            <p:cNvPr id="60" name="Rectangle 59">
              <a:extLst>
                <a:ext uri="{FF2B5EF4-FFF2-40B4-BE49-F238E27FC236}">
                  <a16:creationId xmlns:a16="http://schemas.microsoft.com/office/drawing/2014/main" id="{7C8599E1-4CC2-4E97-AB05-463F0DF1F591}"/>
                </a:ext>
              </a:extLst>
            </p:cNvPr>
            <p:cNvSpPr/>
            <p:nvPr/>
          </p:nvSpPr>
          <p:spPr>
            <a:xfrm>
              <a:off x="7807378" y="2767973"/>
              <a:ext cx="855219" cy="1975640"/>
            </a:xfrm>
            <a:prstGeom prst="rect">
              <a:avLst/>
            </a:prstGeom>
            <a:solidFill>
              <a:schemeClr val="bg1">
                <a:lumMod val="8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Data </a:t>
              </a:r>
            </a:p>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Store</a:t>
              </a:r>
            </a:p>
          </p:txBody>
        </p:sp>
        <p:cxnSp>
          <p:nvCxnSpPr>
            <p:cNvPr id="62" name="Straight Arrow Connector 61">
              <a:extLst>
                <a:ext uri="{FF2B5EF4-FFF2-40B4-BE49-F238E27FC236}">
                  <a16:creationId xmlns:a16="http://schemas.microsoft.com/office/drawing/2014/main" id="{CE328495-A9D5-4D2A-A7D8-52C028FBE2B2}"/>
                </a:ext>
              </a:extLst>
            </p:cNvPr>
            <p:cNvCxnSpPr>
              <a:cxnSpLocks/>
            </p:cNvCxnSpPr>
            <p:nvPr/>
          </p:nvCxnSpPr>
          <p:spPr>
            <a:xfrm flipH="1">
              <a:off x="5489204" y="4470222"/>
              <a:ext cx="2318174" cy="0"/>
            </a:xfrm>
            <a:prstGeom prst="straightConnector1">
              <a:avLst/>
            </a:prstGeom>
            <a:ln w="3810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C9C0412-23C2-4222-BAA2-D5A4B2DFF0E4}"/>
                </a:ext>
              </a:extLst>
            </p:cNvPr>
            <p:cNvCxnSpPr>
              <a:cxnSpLocks/>
            </p:cNvCxnSpPr>
            <p:nvPr/>
          </p:nvCxnSpPr>
          <p:spPr>
            <a:xfrm flipH="1">
              <a:off x="7479986" y="4052891"/>
              <a:ext cx="327392"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986CD32-9410-4B71-B6F8-CD0E72505B8B}"/>
                </a:ext>
              </a:extLst>
            </p:cNvPr>
            <p:cNvCxnSpPr>
              <a:cxnSpLocks/>
            </p:cNvCxnSpPr>
            <p:nvPr/>
          </p:nvCxnSpPr>
          <p:spPr>
            <a:xfrm>
              <a:off x="7479985" y="2900752"/>
              <a:ext cx="327393"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C8C2FDDF-3D29-4C38-979C-42189F682D4E}"/>
                </a:ext>
              </a:extLst>
            </p:cNvPr>
            <p:cNvSpPr/>
            <p:nvPr/>
          </p:nvSpPr>
          <p:spPr>
            <a:xfrm>
              <a:off x="4992130" y="2767973"/>
              <a:ext cx="497074" cy="1975640"/>
            </a:xfrm>
            <a:prstGeom prst="rect">
              <a:avLst/>
            </a:prstGeom>
            <a:solidFill>
              <a:schemeClr val="accent2">
                <a:lumMod val="20000"/>
                <a:lumOff val="8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solidFill>
                    <a:schemeClr val="accent2">
                      <a:lumMod val="75000"/>
                    </a:schemeClr>
                  </a:solidFill>
                  <a:latin typeface="Quire Sans" panose="020B0502040400020003" pitchFamily="34" charset="0"/>
                  <a:cs typeface="Quire Sans" panose="020B0502040400020003" pitchFamily="34" charset="0"/>
                </a:rPr>
                <a:t>Active Profiler</a:t>
              </a:r>
            </a:p>
          </p:txBody>
        </p:sp>
        <p:cxnSp>
          <p:nvCxnSpPr>
            <p:cNvPr id="70" name="Straight Arrow Connector 69">
              <a:extLst>
                <a:ext uri="{FF2B5EF4-FFF2-40B4-BE49-F238E27FC236}">
                  <a16:creationId xmlns:a16="http://schemas.microsoft.com/office/drawing/2014/main" id="{25A022FA-E5F4-4CF6-B3EC-FE792AB49B63}"/>
                </a:ext>
              </a:extLst>
            </p:cNvPr>
            <p:cNvCxnSpPr>
              <a:cxnSpLocks/>
            </p:cNvCxnSpPr>
            <p:nvPr/>
          </p:nvCxnSpPr>
          <p:spPr>
            <a:xfrm flipH="1">
              <a:off x="3743335" y="4474114"/>
              <a:ext cx="1248796" cy="0"/>
            </a:xfrm>
            <a:prstGeom prst="straightConnector1">
              <a:avLst/>
            </a:prstGeom>
            <a:ln w="38100">
              <a:solidFill>
                <a:schemeClr val="accent5">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227121A-B5BF-4177-96D3-873C06CF298E}"/>
                </a:ext>
              </a:extLst>
            </p:cNvPr>
            <p:cNvCxnSpPr>
              <a:cxnSpLocks/>
            </p:cNvCxnSpPr>
            <p:nvPr/>
          </p:nvCxnSpPr>
          <p:spPr>
            <a:xfrm flipV="1">
              <a:off x="3752023" y="4051448"/>
              <a:ext cx="0" cy="418774"/>
            </a:xfrm>
            <a:prstGeom prst="straightConnector1">
              <a:avLst/>
            </a:prstGeom>
            <a:ln w="38100">
              <a:solidFill>
                <a:schemeClr val="accent5">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B5FF0DD-EAFE-473F-A39A-C9117FF42FC1}"/>
                </a:ext>
              </a:extLst>
            </p:cNvPr>
            <p:cNvSpPr txBox="1"/>
            <p:nvPr/>
          </p:nvSpPr>
          <p:spPr>
            <a:xfrm>
              <a:off x="2200969" y="4466355"/>
              <a:ext cx="2145848" cy="400110"/>
            </a:xfrm>
            <a:prstGeom prst="rect">
              <a:avLst/>
            </a:prstGeom>
            <a:noFill/>
          </p:spPr>
          <p:txBody>
            <a:bodyPr wrap="square">
              <a:spAutoFit/>
            </a:bodyPr>
            <a:lstStyle/>
            <a:p>
              <a:pPr algn="ctr"/>
              <a:r>
                <a:rPr lang="en-US" sz="2000" i="1" dirty="0">
                  <a:solidFill>
                    <a:schemeClr val="accent5">
                      <a:lumMod val="75000"/>
                    </a:schemeClr>
                  </a:solidFill>
                  <a:latin typeface="Quire Sans" panose="020B0502040400020003" pitchFamily="34" charset="0"/>
                  <a:cs typeface="Quire Sans" panose="020B0502040400020003" pitchFamily="34" charset="0"/>
                </a:rPr>
                <a:t>on error detected</a:t>
              </a:r>
            </a:p>
          </p:txBody>
        </p:sp>
        <p:cxnSp>
          <p:nvCxnSpPr>
            <p:cNvPr id="73" name="Straight Arrow Connector 72">
              <a:extLst>
                <a:ext uri="{FF2B5EF4-FFF2-40B4-BE49-F238E27FC236}">
                  <a16:creationId xmlns:a16="http://schemas.microsoft.com/office/drawing/2014/main" id="{19E31BB8-78A4-4270-BF0C-8298706555E7}"/>
                </a:ext>
              </a:extLst>
            </p:cNvPr>
            <p:cNvCxnSpPr>
              <a:cxnSpLocks/>
            </p:cNvCxnSpPr>
            <p:nvPr/>
          </p:nvCxnSpPr>
          <p:spPr>
            <a:xfrm flipH="1">
              <a:off x="4500289" y="4052891"/>
              <a:ext cx="491841"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DFA0FFAB-6934-404E-A87D-092BA937BB57}"/>
                </a:ext>
              </a:extLst>
            </p:cNvPr>
            <p:cNvCxnSpPr>
              <a:cxnSpLocks/>
            </p:cNvCxnSpPr>
            <p:nvPr/>
          </p:nvCxnSpPr>
          <p:spPr>
            <a:xfrm>
              <a:off x="4500289" y="2900752"/>
              <a:ext cx="491841"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7B44FA47-3F9B-46EE-AC4B-E445467F732A}"/>
                </a:ext>
              </a:extLst>
            </p:cNvPr>
            <p:cNvSpPr txBox="1"/>
            <p:nvPr/>
          </p:nvSpPr>
          <p:spPr>
            <a:xfrm>
              <a:off x="6028167" y="4466355"/>
              <a:ext cx="1771002" cy="400110"/>
            </a:xfrm>
            <a:prstGeom prst="rect">
              <a:avLst/>
            </a:prstGeom>
            <a:noFill/>
          </p:spPr>
          <p:txBody>
            <a:bodyPr wrap="square">
              <a:spAutoFit/>
            </a:bodyPr>
            <a:lstStyle/>
            <a:p>
              <a:pPr algn="ctr"/>
              <a:r>
                <a:rPr lang="en-US" sz="2000" b="1" i="1" dirty="0">
                  <a:solidFill>
                    <a:schemeClr val="accent2">
                      <a:lumMod val="75000"/>
                    </a:schemeClr>
                  </a:solidFill>
                  <a:latin typeface="Quire Sans" panose="020B0502040400020003" pitchFamily="34" charset="0"/>
                  <a:cs typeface="Quire Sans" panose="020B0502040400020003" pitchFamily="34" charset="0"/>
                </a:rPr>
                <a:t>ECC bypass</a:t>
              </a:r>
            </a:p>
          </p:txBody>
        </p:sp>
      </p:grpSp>
      <p:grpSp>
        <p:nvGrpSpPr>
          <p:cNvPr id="80" name="Group 79">
            <a:extLst>
              <a:ext uri="{FF2B5EF4-FFF2-40B4-BE49-F238E27FC236}">
                <a16:creationId xmlns:a16="http://schemas.microsoft.com/office/drawing/2014/main" id="{14985537-F4B2-47A0-8C34-948699044381}"/>
              </a:ext>
            </a:extLst>
          </p:cNvPr>
          <p:cNvGrpSpPr/>
          <p:nvPr/>
        </p:nvGrpSpPr>
        <p:grpSpPr>
          <a:xfrm>
            <a:off x="2015126" y="744464"/>
            <a:ext cx="5113749" cy="1048899"/>
            <a:chOff x="1749781" y="1943398"/>
            <a:chExt cx="5113749" cy="1048899"/>
          </a:xfrm>
        </p:grpSpPr>
        <p:sp>
          <p:nvSpPr>
            <p:cNvPr id="81" name="Rectangle 80">
              <a:extLst>
                <a:ext uri="{FF2B5EF4-FFF2-40B4-BE49-F238E27FC236}">
                  <a16:creationId xmlns:a16="http://schemas.microsoft.com/office/drawing/2014/main" id="{D5003960-2D38-4547-B7CD-ED25646AA77B}"/>
                </a:ext>
              </a:extLst>
            </p:cNvPr>
            <p:cNvSpPr/>
            <p:nvPr/>
          </p:nvSpPr>
          <p:spPr>
            <a:xfrm>
              <a:off x="2579075" y="1943398"/>
              <a:ext cx="3461503"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3200" b="1" dirty="0">
                  <a:solidFill>
                    <a:prstClr val="black"/>
                  </a:solidFill>
                  <a:latin typeface="Quire Sans" panose="020B0502040400020003" pitchFamily="34" charset="0"/>
                  <a:ea typeface="Verdana" panose="020B0604030504040204" pitchFamily="34" charset="0"/>
                  <a:cs typeface="Quire Sans" panose="020B0502040400020003" pitchFamily="34" charset="0"/>
                </a:rPr>
                <a:t>Active Profiling</a:t>
              </a:r>
              <a:endParaRPr lang="en-US" sz="3200" b="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82" name="Oval 81">
              <a:extLst>
                <a:ext uri="{FF2B5EF4-FFF2-40B4-BE49-F238E27FC236}">
                  <a16:creationId xmlns:a16="http://schemas.microsoft.com/office/drawing/2014/main" id="{FEE02B46-BE6B-4416-B4A3-61100AF45AAE}"/>
                </a:ext>
              </a:extLst>
            </p:cNvPr>
            <p:cNvSpPr/>
            <p:nvPr/>
          </p:nvSpPr>
          <p:spPr>
            <a:xfrm>
              <a:off x="1749781" y="2152688"/>
              <a:ext cx="815340" cy="815340"/>
            </a:xfrm>
            <a:prstGeom prst="ellipse">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aseline="6000" dirty="0">
                  <a:solidFill>
                    <a:schemeClr val="accent2">
                      <a:lumMod val="75000"/>
                    </a:schemeClr>
                  </a:solidFill>
                  <a:latin typeface="Quire Sans" panose="020B0502040400020003" pitchFamily="34" charset="0"/>
                  <a:cs typeface="Quire Sans" panose="020B0502040400020003" pitchFamily="34" charset="0"/>
                </a:rPr>
                <a:t>1</a:t>
              </a:r>
            </a:p>
          </p:txBody>
        </p:sp>
        <p:sp>
          <p:nvSpPr>
            <p:cNvPr id="83" name="Content Placeholder 11">
              <a:extLst>
                <a:ext uri="{FF2B5EF4-FFF2-40B4-BE49-F238E27FC236}">
                  <a16:creationId xmlns:a16="http://schemas.microsoft.com/office/drawing/2014/main" id="{6B0665DE-BD19-4EB6-9746-BE6159B454A7}"/>
                </a:ext>
              </a:extLst>
            </p:cNvPr>
            <p:cNvSpPr txBox="1">
              <a:spLocks/>
            </p:cNvSpPr>
            <p:nvPr/>
          </p:nvSpPr>
          <p:spPr>
            <a:xfrm>
              <a:off x="2579076" y="2566223"/>
              <a:ext cx="4284454" cy="426074"/>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en-US" sz="2400" dirty="0"/>
                <a:t>Quickly identifies </a:t>
              </a:r>
              <a:r>
                <a:rPr lang="en-US" sz="2400" b="1" dirty="0">
                  <a:solidFill>
                    <a:schemeClr val="accent2">
                      <a:lumMod val="75000"/>
                    </a:schemeClr>
                  </a:solidFill>
                </a:rPr>
                <a:t>direct errors</a:t>
              </a:r>
            </a:p>
          </p:txBody>
        </p:sp>
      </p:grpSp>
      <p:grpSp>
        <p:nvGrpSpPr>
          <p:cNvPr id="84" name="Group 83">
            <a:extLst>
              <a:ext uri="{FF2B5EF4-FFF2-40B4-BE49-F238E27FC236}">
                <a16:creationId xmlns:a16="http://schemas.microsoft.com/office/drawing/2014/main" id="{DAD3420F-1F43-41CB-873B-8BD3437D49E7}"/>
              </a:ext>
            </a:extLst>
          </p:cNvPr>
          <p:cNvGrpSpPr/>
          <p:nvPr/>
        </p:nvGrpSpPr>
        <p:grpSpPr>
          <a:xfrm>
            <a:off x="2015126" y="5249985"/>
            <a:ext cx="5954007" cy="1063097"/>
            <a:chOff x="1770595" y="4913483"/>
            <a:chExt cx="5954007" cy="1063097"/>
          </a:xfrm>
        </p:grpSpPr>
        <p:sp>
          <p:nvSpPr>
            <p:cNvPr id="85" name="Rectangle 84">
              <a:extLst>
                <a:ext uri="{FF2B5EF4-FFF2-40B4-BE49-F238E27FC236}">
                  <a16:creationId xmlns:a16="http://schemas.microsoft.com/office/drawing/2014/main" id="{94057026-1D0A-4D7F-BB46-180E2CC48112}"/>
                </a:ext>
              </a:extLst>
            </p:cNvPr>
            <p:cNvSpPr/>
            <p:nvPr/>
          </p:nvSpPr>
          <p:spPr>
            <a:xfrm>
              <a:off x="2620844" y="4913483"/>
              <a:ext cx="3559089"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lnSpc>
                  <a:spcPct val="90000"/>
                </a:lnSpc>
                <a:spcBef>
                  <a:spcPts val="750"/>
                </a:spcBef>
              </a:pPr>
              <a:r>
                <a:rPr lang="en-US" sz="3200" b="1" dirty="0">
                  <a:solidFill>
                    <a:prstClr val="black"/>
                  </a:solidFill>
                  <a:latin typeface="Quire Sans" panose="020B0502040400020003" pitchFamily="34" charset="0"/>
                  <a:ea typeface="Verdana" panose="020B0604030504040204" pitchFamily="34" charset="0"/>
                  <a:cs typeface="Quire Sans" panose="020B0502040400020003" pitchFamily="34" charset="0"/>
                </a:rPr>
                <a:t>Reactive Profiling</a:t>
              </a:r>
              <a:endParaRPr lang="en-US" sz="3200" b="1" i="1" dirty="0">
                <a:solidFill>
                  <a:schemeClr val="bg1">
                    <a:lumMod val="65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86" name="Oval 85">
              <a:extLst>
                <a:ext uri="{FF2B5EF4-FFF2-40B4-BE49-F238E27FC236}">
                  <a16:creationId xmlns:a16="http://schemas.microsoft.com/office/drawing/2014/main" id="{1D794F9B-6D56-45A8-B2C6-5317B629F5A0}"/>
                </a:ext>
              </a:extLst>
            </p:cNvPr>
            <p:cNvSpPr/>
            <p:nvPr/>
          </p:nvSpPr>
          <p:spPr>
            <a:xfrm>
              <a:off x="1770595" y="5092518"/>
              <a:ext cx="815340" cy="815340"/>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aseline="6000" dirty="0">
                  <a:solidFill>
                    <a:schemeClr val="accent6">
                      <a:lumMod val="75000"/>
                    </a:schemeClr>
                  </a:solidFill>
                  <a:latin typeface="Quire Sans" panose="020B0502040400020003" pitchFamily="34" charset="0"/>
                  <a:cs typeface="Quire Sans" panose="020B0502040400020003" pitchFamily="34" charset="0"/>
                </a:rPr>
                <a:t>2</a:t>
              </a:r>
            </a:p>
          </p:txBody>
        </p:sp>
        <p:sp>
          <p:nvSpPr>
            <p:cNvPr id="87" name="Content Placeholder 11">
              <a:extLst>
                <a:ext uri="{FF2B5EF4-FFF2-40B4-BE49-F238E27FC236}">
                  <a16:creationId xmlns:a16="http://schemas.microsoft.com/office/drawing/2014/main" id="{AA59EECF-91D3-4CA6-8B7B-899600DD9BE2}"/>
                </a:ext>
              </a:extLst>
            </p:cNvPr>
            <p:cNvSpPr txBox="1">
              <a:spLocks/>
            </p:cNvSpPr>
            <p:nvPr/>
          </p:nvSpPr>
          <p:spPr>
            <a:xfrm>
              <a:off x="2640338" y="5525627"/>
              <a:ext cx="5084264" cy="450953"/>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en-US" sz="2400" b="1" dirty="0">
                  <a:solidFill>
                    <a:schemeClr val="accent6">
                      <a:lumMod val="75000"/>
                    </a:schemeClr>
                  </a:solidFill>
                </a:rPr>
                <a:t>Safely</a:t>
              </a:r>
              <a:r>
                <a:rPr lang="en-US" sz="2400" dirty="0"/>
                <a:t> identifies the </a:t>
              </a:r>
              <a:r>
                <a:rPr lang="en-US" sz="2400" b="1" dirty="0">
                  <a:solidFill>
                    <a:schemeClr val="accent6">
                      <a:lumMod val="75000"/>
                    </a:schemeClr>
                  </a:solidFill>
                </a:rPr>
                <a:t>indirect errors</a:t>
              </a:r>
            </a:p>
          </p:txBody>
        </p:sp>
      </p:grpSp>
      <p:grpSp>
        <p:nvGrpSpPr>
          <p:cNvPr id="7" name="Group 6">
            <a:extLst>
              <a:ext uri="{FF2B5EF4-FFF2-40B4-BE49-F238E27FC236}">
                <a16:creationId xmlns:a16="http://schemas.microsoft.com/office/drawing/2014/main" id="{79B9F9FE-5231-4479-8868-E69131B0648C}"/>
              </a:ext>
            </a:extLst>
          </p:cNvPr>
          <p:cNvGrpSpPr/>
          <p:nvPr/>
        </p:nvGrpSpPr>
        <p:grpSpPr>
          <a:xfrm>
            <a:off x="168238" y="2528220"/>
            <a:ext cx="3575097" cy="2215393"/>
            <a:chOff x="168238" y="2528220"/>
            <a:chExt cx="3575097" cy="2215393"/>
          </a:xfrm>
        </p:grpSpPr>
        <p:sp>
          <p:nvSpPr>
            <p:cNvPr id="49" name="Rectangle 48">
              <a:extLst>
                <a:ext uri="{FF2B5EF4-FFF2-40B4-BE49-F238E27FC236}">
                  <a16:creationId xmlns:a16="http://schemas.microsoft.com/office/drawing/2014/main" id="{18F27DA2-9D2F-4190-8E5C-CB25B075E07A}"/>
                </a:ext>
              </a:extLst>
            </p:cNvPr>
            <p:cNvSpPr/>
            <p:nvPr/>
          </p:nvSpPr>
          <p:spPr>
            <a:xfrm rot="16200000">
              <a:off x="-638183" y="3334641"/>
              <a:ext cx="2012951" cy="400110"/>
            </a:xfrm>
            <a:prstGeom prst="rect">
              <a:avLst/>
            </a:prstGeom>
          </p:spPr>
          <p:txBody>
            <a:bodyPr wrap="square">
              <a:spAutoFit/>
            </a:bodyPr>
            <a:lstStyle/>
            <a:p>
              <a:pPr algn="ctr"/>
              <a:r>
                <a:rPr lang="en-US" sz="2000" i="1" dirty="0">
                  <a:solidFill>
                    <a:schemeClr val="tx1">
                      <a:lumMod val="65000"/>
                      <a:lumOff val="35000"/>
                    </a:schemeClr>
                  </a:solidFill>
                  <a:latin typeface="Quire Sans" panose="020B0502040400020003" pitchFamily="34" charset="0"/>
                  <a:cs typeface="Quire Sans" panose="020B0502040400020003" pitchFamily="34" charset="0"/>
                </a:rPr>
                <a:t>To/from CPU</a:t>
              </a:r>
            </a:p>
          </p:txBody>
        </p:sp>
        <p:cxnSp>
          <p:nvCxnSpPr>
            <p:cNvPr id="50" name="Straight Arrow Connector 49">
              <a:extLst>
                <a:ext uri="{FF2B5EF4-FFF2-40B4-BE49-F238E27FC236}">
                  <a16:creationId xmlns:a16="http://schemas.microsoft.com/office/drawing/2014/main" id="{F737B5B2-F42C-4D32-8536-3FEDC846F5E8}"/>
                </a:ext>
              </a:extLst>
            </p:cNvPr>
            <p:cNvCxnSpPr>
              <a:cxnSpLocks/>
            </p:cNvCxnSpPr>
            <p:nvPr/>
          </p:nvCxnSpPr>
          <p:spPr>
            <a:xfrm flipH="1">
              <a:off x="576776" y="4052891"/>
              <a:ext cx="665569"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76B4C5F-F1EE-4752-B0FA-9E5C888657C4}"/>
                </a:ext>
              </a:extLst>
            </p:cNvPr>
            <p:cNvCxnSpPr>
              <a:cxnSpLocks/>
            </p:cNvCxnSpPr>
            <p:nvPr/>
          </p:nvCxnSpPr>
          <p:spPr>
            <a:xfrm>
              <a:off x="576776" y="2900752"/>
              <a:ext cx="665568"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BE2D8DC9-DECB-4ADA-B44C-9EE6D613E9D0}"/>
                </a:ext>
              </a:extLst>
            </p:cNvPr>
            <p:cNvSpPr/>
            <p:nvPr/>
          </p:nvSpPr>
          <p:spPr>
            <a:xfrm>
              <a:off x="1242345" y="2767973"/>
              <a:ext cx="497073" cy="1975640"/>
            </a:xfrm>
            <a:prstGeom prst="rect">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solidFill>
                    <a:schemeClr val="accent6">
                      <a:lumMod val="75000"/>
                    </a:schemeClr>
                  </a:solidFill>
                  <a:latin typeface="Quire Sans" panose="020B0502040400020003" pitchFamily="34" charset="0"/>
                  <a:cs typeface="Quire Sans" panose="020B0502040400020003" pitchFamily="34" charset="0"/>
                </a:rPr>
                <a:t>Secondary ECC</a:t>
              </a:r>
            </a:p>
          </p:txBody>
        </p:sp>
        <p:cxnSp>
          <p:nvCxnSpPr>
            <p:cNvPr id="67" name="Straight Arrow Connector 66">
              <a:extLst>
                <a:ext uri="{FF2B5EF4-FFF2-40B4-BE49-F238E27FC236}">
                  <a16:creationId xmlns:a16="http://schemas.microsoft.com/office/drawing/2014/main" id="{45B7C376-AA77-4629-8299-1C2855332C68}"/>
                </a:ext>
              </a:extLst>
            </p:cNvPr>
            <p:cNvCxnSpPr>
              <a:cxnSpLocks/>
            </p:cNvCxnSpPr>
            <p:nvPr/>
          </p:nvCxnSpPr>
          <p:spPr>
            <a:xfrm flipH="1">
              <a:off x="1739418" y="4052891"/>
              <a:ext cx="1238607"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2AE1DDA-1CE9-41D9-851C-7AC643CCFA43}"/>
                </a:ext>
              </a:extLst>
            </p:cNvPr>
            <p:cNvCxnSpPr>
              <a:cxnSpLocks/>
            </p:cNvCxnSpPr>
            <p:nvPr/>
          </p:nvCxnSpPr>
          <p:spPr>
            <a:xfrm>
              <a:off x="1739418" y="2900752"/>
              <a:ext cx="1238607"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E5F3752C-A4B1-4A53-B3D9-41DFD3582DDE}"/>
                </a:ext>
              </a:extLst>
            </p:cNvPr>
            <p:cNvSpPr txBox="1"/>
            <p:nvPr/>
          </p:nvSpPr>
          <p:spPr>
            <a:xfrm>
              <a:off x="1728021" y="3472139"/>
              <a:ext cx="1298158" cy="588494"/>
            </a:xfrm>
            <a:prstGeom prst="rect">
              <a:avLst/>
            </a:prstGeom>
            <a:noFill/>
          </p:spPr>
          <p:txBody>
            <a:bodyPr wrap="square">
              <a:spAutoFit/>
            </a:bodyPr>
            <a:lstStyle/>
            <a:p>
              <a:pPr algn="ctr">
                <a:lnSpc>
                  <a:spcPct val="80000"/>
                </a:lnSpc>
              </a:pPr>
              <a:r>
                <a:rPr lang="en-US" sz="2000" i="1" dirty="0">
                  <a:solidFill>
                    <a:schemeClr val="tx1">
                      <a:lumMod val="65000"/>
                      <a:lumOff val="35000"/>
                    </a:schemeClr>
                  </a:solidFill>
                  <a:latin typeface="Quire Sans" panose="020B0502040400020003" pitchFamily="34" charset="0"/>
                  <a:cs typeface="Quire Sans" panose="020B0502040400020003" pitchFamily="34" charset="0"/>
                </a:rPr>
                <a:t>repaired </a:t>
              </a:r>
            </a:p>
            <a:p>
              <a:pPr algn="ctr">
                <a:lnSpc>
                  <a:spcPct val="80000"/>
                </a:lnSpc>
              </a:pPr>
              <a:r>
                <a:rPr lang="en-US" sz="2000" i="1" dirty="0">
                  <a:solidFill>
                    <a:schemeClr val="tx1">
                      <a:lumMod val="65000"/>
                      <a:lumOff val="35000"/>
                    </a:schemeClr>
                  </a:solidFill>
                  <a:latin typeface="Quire Sans" panose="020B0502040400020003" pitchFamily="34" charset="0"/>
                  <a:cs typeface="Quire Sans" panose="020B0502040400020003" pitchFamily="34" charset="0"/>
                </a:rPr>
                <a:t>read data</a:t>
              </a:r>
            </a:p>
          </p:txBody>
        </p:sp>
        <p:sp>
          <p:nvSpPr>
            <p:cNvPr id="79" name="TextBox 78">
              <a:extLst>
                <a:ext uri="{FF2B5EF4-FFF2-40B4-BE49-F238E27FC236}">
                  <a16:creationId xmlns:a16="http://schemas.microsoft.com/office/drawing/2014/main" id="{A8F4B867-69B2-48BE-B47E-BB300A9F6B92}"/>
                </a:ext>
              </a:extLst>
            </p:cNvPr>
            <p:cNvSpPr txBox="1"/>
            <p:nvPr/>
          </p:nvSpPr>
          <p:spPr>
            <a:xfrm>
              <a:off x="1681412" y="2942007"/>
              <a:ext cx="1298158" cy="342273"/>
            </a:xfrm>
            <a:prstGeom prst="rect">
              <a:avLst/>
            </a:prstGeom>
            <a:noFill/>
          </p:spPr>
          <p:txBody>
            <a:bodyPr wrap="square">
              <a:spAutoFit/>
            </a:bodyPr>
            <a:lstStyle/>
            <a:p>
              <a:pPr algn="ctr">
                <a:lnSpc>
                  <a:spcPct val="80000"/>
                </a:lnSpc>
              </a:pPr>
              <a:r>
                <a:rPr lang="en-US" sz="2000" i="1" dirty="0">
                  <a:solidFill>
                    <a:schemeClr val="tx1">
                      <a:lumMod val="65000"/>
                      <a:lumOff val="35000"/>
                    </a:schemeClr>
                  </a:solidFill>
                  <a:latin typeface="Quire Sans" panose="020B0502040400020003" pitchFamily="34" charset="0"/>
                  <a:cs typeface="Quire Sans" panose="020B0502040400020003" pitchFamily="34" charset="0"/>
                </a:rPr>
                <a:t>write data</a:t>
              </a:r>
            </a:p>
          </p:txBody>
        </p:sp>
        <p:cxnSp>
          <p:nvCxnSpPr>
            <p:cNvPr id="51" name="Straight Arrow Connector 50">
              <a:extLst>
                <a:ext uri="{FF2B5EF4-FFF2-40B4-BE49-F238E27FC236}">
                  <a16:creationId xmlns:a16="http://schemas.microsoft.com/office/drawing/2014/main" id="{CACC0823-A976-4DCD-8352-2988F7D3B559}"/>
                </a:ext>
              </a:extLst>
            </p:cNvPr>
            <p:cNvCxnSpPr>
              <a:cxnSpLocks/>
            </p:cNvCxnSpPr>
            <p:nvPr/>
          </p:nvCxnSpPr>
          <p:spPr>
            <a:xfrm flipH="1">
              <a:off x="1739418" y="4474114"/>
              <a:ext cx="2003917" cy="0"/>
            </a:xfrm>
            <a:prstGeom prst="straightConnector1">
              <a:avLst/>
            </a:prstGeom>
            <a:ln w="38100">
              <a:solidFill>
                <a:schemeClr val="accent5">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441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a:bodyPr>
          <a:lstStyle/>
          <a:p>
            <a:r>
              <a:rPr lang="en-US" dirty="0"/>
              <a:t>Active Profiling Design</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28</a:t>
            </a:fld>
            <a:endParaRPr lang="en-US"/>
          </a:p>
        </p:txBody>
      </p:sp>
      <p:grpSp>
        <p:nvGrpSpPr>
          <p:cNvPr id="8" name="Group 7">
            <a:extLst>
              <a:ext uri="{FF2B5EF4-FFF2-40B4-BE49-F238E27FC236}">
                <a16:creationId xmlns:a16="http://schemas.microsoft.com/office/drawing/2014/main" id="{8D044CD3-D288-4385-8187-61F6D7989794}"/>
              </a:ext>
            </a:extLst>
          </p:cNvPr>
          <p:cNvGrpSpPr/>
          <p:nvPr/>
        </p:nvGrpSpPr>
        <p:grpSpPr>
          <a:xfrm>
            <a:off x="1388278" y="832660"/>
            <a:ext cx="6349935" cy="2859013"/>
            <a:chOff x="2487404" y="2064698"/>
            <a:chExt cx="6349935" cy="2859013"/>
          </a:xfrm>
        </p:grpSpPr>
        <p:sp>
          <p:nvSpPr>
            <p:cNvPr id="30" name="Rectangle 29">
              <a:extLst>
                <a:ext uri="{FF2B5EF4-FFF2-40B4-BE49-F238E27FC236}">
                  <a16:creationId xmlns:a16="http://schemas.microsoft.com/office/drawing/2014/main" id="{CAB45E24-F190-48A2-9959-46D543A3304D}"/>
                </a:ext>
              </a:extLst>
            </p:cNvPr>
            <p:cNvSpPr/>
            <p:nvPr/>
          </p:nvSpPr>
          <p:spPr>
            <a:xfrm>
              <a:off x="2743200" y="2593502"/>
              <a:ext cx="3071040" cy="2330209"/>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37" name="Rectangle 36">
              <a:extLst>
                <a:ext uri="{FF2B5EF4-FFF2-40B4-BE49-F238E27FC236}">
                  <a16:creationId xmlns:a16="http://schemas.microsoft.com/office/drawing/2014/main" id="{87142BB6-C96C-48E9-94F8-25A17FAEF20C}"/>
                </a:ext>
              </a:extLst>
            </p:cNvPr>
            <p:cNvSpPr/>
            <p:nvPr/>
          </p:nvSpPr>
          <p:spPr>
            <a:xfrm>
              <a:off x="2487404" y="2064698"/>
              <a:ext cx="3582632" cy="461665"/>
            </a:xfrm>
            <a:prstGeom prst="rect">
              <a:avLst/>
            </a:prstGeom>
          </p:spPr>
          <p:txBody>
            <a:bodyPr wrap="square">
              <a:spAutoFit/>
            </a:bodyPr>
            <a:lstStyle/>
            <a:p>
              <a:pPr algn="ctr"/>
              <a:r>
                <a:rPr lang="en-US" sz="2400" b="1" dirty="0">
                  <a:latin typeface="Quire Sans" panose="020B0502040400020003" pitchFamily="34" charset="0"/>
                  <a:cs typeface="Quire Sans" panose="020B0502040400020003" pitchFamily="34" charset="0"/>
                </a:rPr>
                <a:t>Memory Controller</a:t>
              </a:r>
            </a:p>
          </p:txBody>
        </p:sp>
        <p:sp>
          <p:nvSpPr>
            <p:cNvPr id="39" name="Rectangle 38">
              <a:extLst>
                <a:ext uri="{FF2B5EF4-FFF2-40B4-BE49-F238E27FC236}">
                  <a16:creationId xmlns:a16="http://schemas.microsoft.com/office/drawing/2014/main" id="{8E5CE2EC-61C1-454C-AF6F-597CC3F7F37C}"/>
                </a:ext>
              </a:extLst>
            </p:cNvPr>
            <p:cNvSpPr/>
            <p:nvPr/>
          </p:nvSpPr>
          <p:spPr>
            <a:xfrm>
              <a:off x="2978025" y="2767973"/>
              <a:ext cx="1522264" cy="1424870"/>
            </a:xfrm>
            <a:prstGeom prst="rect">
              <a:avLst/>
            </a:prstGeom>
            <a:solidFill>
              <a:schemeClr val="accent5">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accent5">
                      <a:lumMod val="75000"/>
                    </a:schemeClr>
                  </a:solidFill>
                  <a:latin typeface="Quire Sans" panose="020B0502040400020003" pitchFamily="34" charset="0"/>
                  <a:cs typeface="Quire Sans" panose="020B0502040400020003" pitchFamily="34" charset="0"/>
                </a:rPr>
                <a:t>Repair Mechanism</a:t>
              </a:r>
            </a:p>
          </p:txBody>
        </p:sp>
        <p:sp>
          <p:nvSpPr>
            <p:cNvPr id="40" name="Rectangle 39">
              <a:extLst>
                <a:ext uri="{FF2B5EF4-FFF2-40B4-BE49-F238E27FC236}">
                  <a16:creationId xmlns:a16="http://schemas.microsoft.com/office/drawing/2014/main" id="{512C2211-EB83-4AAF-902D-55D9017DF394}"/>
                </a:ext>
              </a:extLst>
            </p:cNvPr>
            <p:cNvSpPr/>
            <p:nvPr/>
          </p:nvSpPr>
          <p:spPr>
            <a:xfrm>
              <a:off x="3143038" y="3466565"/>
              <a:ext cx="1218378" cy="591180"/>
            </a:xfrm>
            <a:prstGeom prst="rect">
              <a:avLst/>
            </a:prstGeom>
            <a:solidFill>
              <a:schemeClr val="accent2">
                <a:lumMod val="20000"/>
                <a:lumOff val="8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lumMod val="75000"/>
                    </a:schemeClr>
                  </a:solidFill>
                  <a:latin typeface="Quire Sans" panose="020B0502040400020003" pitchFamily="34" charset="0"/>
                  <a:cs typeface="Quire Sans" panose="020B0502040400020003" pitchFamily="34" charset="0"/>
                </a:rPr>
                <a:t>Error Profile</a:t>
              </a:r>
            </a:p>
          </p:txBody>
        </p:sp>
        <p:sp>
          <p:nvSpPr>
            <p:cNvPr id="54" name="Rectangle 53">
              <a:extLst>
                <a:ext uri="{FF2B5EF4-FFF2-40B4-BE49-F238E27FC236}">
                  <a16:creationId xmlns:a16="http://schemas.microsoft.com/office/drawing/2014/main" id="{58DADE9B-A81D-4F02-9150-95DE990E5AF2}"/>
                </a:ext>
              </a:extLst>
            </p:cNvPr>
            <p:cNvSpPr/>
            <p:nvPr/>
          </p:nvSpPr>
          <p:spPr>
            <a:xfrm>
              <a:off x="6051508" y="2593502"/>
              <a:ext cx="2785831" cy="2330209"/>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55" name="Rectangle 54">
              <a:extLst>
                <a:ext uri="{FF2B5EF4-FFF2-40B4-BE49-F238E27FC236}">
                  <a16:creationId xmlns:a16="http://schemas.microsoft.com/office/drawing/2014/main" id="{865AC7C6-684D-4C22-AB14-531B77859D73}"/>
                </a:ext>
              </a:extLst>
            </p:cNvPr>
            <p:cNvSpPr/>
            <p:nvPr/>
          </p:nvSpPr>
          <p:spPr>
            <a:xfrm>
              <a:off x="6308726" y="2064698"/>
              <a:ext cx="2271394" cy="461665"/>
            </a:xfrm>
            <a:prstGeom prst="rect">
              <a:avLst/>
            </a:prstGeom>
          </p:spPr>
          <p:txBody>
            <a:bodyPr wrap="square">
              <a:spAutoFit/>
            </a:bodyPr>
            <a:lstStyle/>
            <a:p>
              <a:pPr algn="ctr"/>
              <a:r>
                <a:rPr lang="en-US" sz="2400" b="1" dirty="0">
                  <a:latin typeface="Quire Sans" panose="020B0502040400020003" pitchFamily="34" charset="0"/>
                  <a:cs typeface="Quire Sans" panose="020B0502040400020003" pitchFamily="34" charset="0"/>
                </a:rPr>
                <a:t>Memory Chip</a:t>
              </a:r>
            </a:p>
          </p:txBody>
        </p:sp>
        <p:cxnSp>
          <p:nvCxnSpPr>
            <p:cNvPr id="58" name="Straight Arrow Connector 57">
              <a:extLst>
                <a:ext uri="{FF2B5EF4-FFF2-40B4-BE49-F238E27FC236}">
                  <a16:creationId xmlns:a16="http://schemas.microsoft.com/office/drawing/2014/main" id="{C05C4BDF-2EE5-42A0-A517-B277F9151C18}"/>
                </a:ext>
              </a:extLst>
            </p:cNvPr>
            <p:cNvCxnSpPr>
              <a:cxnSpLocks/>
              <a:endCxn id="59" idx="1"/>
            </p:cNvCxnSpPr>
            <p:nvPr/>
          </p:nvCxnSpPr>
          <p:spPr>
            <a:xfrm>
              <a:off x="5483971" y="3480396"/>
              <a:ext cx="858174" cy="1"/>
            </a:xfrm>
            <a:prstGeom prst="straightConnector1">
              <a:avLst/>
            </a:prstGeom>
            <a:ln w="5715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76A9140-83C2-4D12-AD5B-B95E4765BBF0}"/>
                </a:ext>
              </a:extLst>
            </p:cNvPr>
            <p:cNvSpPr/>
            <p:nvPr/>
          </p:nvSpPr>
          <p:spPr>
            <a:xfrm>
              <a:off x="6342145" y="2767972"/>
              <a:ext cx="1055955" cy="1424849"/>
            </a:xfrm>
            <a:prstGeom prst="rect">
              <a:avLst/>
            </a:prstGeom>
            <a:solidFill>
              <a:schemeClr val="bg1">
                <a:lumMod val="8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On-Die </a:t>
              </a:r>
            </a:p>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ECC</a:t>
              </a:r>
            </a:p>
          </p:txBody>
        </p:sp>
        <p:sp>
          <p:nvSpPr>
            <p:cNvPr id="60" name="Rectangle 59">
              <a:extLst>
                <a:ext uri="{FF2B5EF4-FFF2-40B4-BE49-F238E27FC236}">
                  <a16:creationId xmlns:a16="http://schemas.microsoft.com/office/drawing/2014/main" id="{7C8599E1-4CC2-4E97-AB05-463F0DF1F591}"/>
                </a:ext>
              </a:extLst>
            </p:cNvPr>
            <p:cNvSpPr/>
            <p:nvPr/>
          </p:nvSpPr>
          <p:spPr>
            <a:xfrm>
              <a:off x="7807378" y="2767973"/>
              <a:ext cx="855219" cy="1975640"/>
            </a:xfrm>
            <a:prstGeom prst="rect">
              <a:avLst/>
            </a:prstGeom>
            <a:solidFill>
              <a:schemeClr val="bg1">
                <a:lumMod val="8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Data </a:t>
              </a:r>
            </a:p>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Store</a:t>
              </a:r>
            </a:p>
          </p:txBody>
        </p:sp>
        <p:cxnSp>
          <p:nvCxnSpPr>
            <p:cNvPr id="62" name="Straight Arrow Connector 61">
              <a:extLst>
                <a:ext uri="{FF2B5EF4-FFF2-40B4-BE49-F238E27FC236}">
                  <a16:creationId xmlns:a16="http://schemas.microsoft.com/office/drawing/2014/main" id="{CE328495-A9D5-4D2A-A7D8-52C028FBE2B2}"/>
                </a:ext>
              </a:extLst>
            </p:cNvPr>
            <p:cNvCxnSpPr>
              <a:cxnSpLocks/>
            </p:cNvCxnSpPr>
            <p:nvPr/>
          </p:nvCxnSpPr>
          <p:spPr>
            <a:xfrm flipH="1">
              <a:off x="5489204" y="4470222"/>
              <a:ext cx="2318174" cy="0"/>
            </a:xfrm>
            <a:prstGeom prst="straightConnector1">
              <a:avLst/>
            </a:prstGeom>
            <a:ln w="3810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986CD32-9410-4B71-B6F8-CD0E72505B8B}"/>
                </a:ext>
              </a:extLst>
            </p:cNvPr>
            <p:cNvCxnSpPr>
              <a:cxnSpLocks/>
              <a:stCxn id="59" idx="3"/>
            </p:cNvCxnSpPr>
            <p:nvPr/>
          </p:nvCxnSpPr>
          <p:spPr>
            <a:xfrm>
              <a:off x="7398100" y="3480397"/>
              <a:ext cx="401069" cy="0"/>
            </a:xfrm>
            <a:prstGeom prst="straightConnector1">
              <a:avLst/>
            </a:prstGeom>
            <a:ln w="5715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C8C2FDDF-3D29-4C38-979C-42189F682D4E}"/>
                </a:ext>
              </a:extLst>
            </p:cNvPr>
            <p:cNvSpPr/>
            <p:nvPr/>
          </p:nvSpPr>
          <p:spPr>
            <a:xfrm>
              <a:off x="4992130" y="2767973"/>
              <a:ext cx="497074" cy="1975640"/>
            </a:xfrm>
            <a:prstGeom prst="rect">
              <a:avLst/>
            </a:prstGeom>
            <a:solidFill>
              <a:schemeClr val="accent2">
                <a:lumMod val="20000"/>
                <a:lumOff val="8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solidFill>
                    <a:schemeClr val="accent2">
                      <a:lumMod val="75000"/>
                    </a:schemeClr>
                  </a:solidFill>
                  <a:latin typeface="Quire Sans" panose="020B0502040400020003" pitchFamily="34" charset="0"/>
                  <a:cs typeface="Quire Sans" panose="020B0502040400020003" pitchFamily="34" charset="0"/>
                </a:rPr>
                <a:t>Active Profiler</a:t>
              </a:r>
            </a:p>
          </p:txBody>
        </p:sp>
        <p:cxnSp>
          <p:nvCxnSpPr>
            <p:cNvPr id="70" name="Straight Arrow Connector 69">
              <a:extLst>
                <a:ext uri="{FF2B5EF4-FFF2-40B4-BE49-F238E27FC236}">
                  <a16:creationId xmlns:a16="http://schemas.microsoft.com/office/drawing/2014/main" id="{25A022FA-E5F4-4CF6-B3EC-FE792AB49B63}"/>
                </a:ext>
              </a:extLst>
            </p:cNvPr>
            <p:cNvCxnSpPr>
              <a:cxnSpLocks/>
            </p:cNvCxnSpPr>
            <p:nvPr/>
          </p:nvCxnSpPr>
          <p:spPr>
            <a:xfrm flipH="1">
              <a:off x="3743335" y="4474114"/>
              <a:ext cx="1248796" cy="0"/>
            </a:xfrm>
            <a:prstGeom prst="straightConnector1">
              <a:avLst/>
            </a:prstGeom>
            <a:ln w="38100">
              <a:solidFill>
                <a:schemeClr val="accent2">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227121A-B5BF-4177-96D3-873C06CF298E}"/>
                </a:ext>
              </a:extLst>
            </p:cNvPr>
            <p:cNvCxnSpPr>
              <a:cxnSpLocks/>
            </p:cNvCxnSpPr>
            <p:nvPr/>
          </p:nvCxnSpPr>
          <p:spPr>
            <a:xfrm flipV="1">
              <a:off x="3752023" y="4051448"/>
              <a:ext cx="0" cy="418774"/>
            </a:xfrm>
            <a:prstGeom prst="straightConnector1">
              <a:avLst/>
            </a:prstGeom>
            <a:ln w="3810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B5FF0DD-EAFE-473F-A39A-C9117FF42FC1}"/>
                </a:ext>
              </a:extLst>
            </p:cNvPr>
            <p:cNvSpPr txBox="1"/>
            <p:nvPr/>
          </p:nvSpPr>
          <p:spPr>
            <a:xfrm>
              <a:off x="2846281" y="4466355"/>
              <a:ext cx="2145848" cy="400110"/>
            </a:xfrm>
            <a:prstGeom prst="rect">
              <a:avLst/>
            </a:prstGeom>
            <a:noFill/>
          </p:spPr>
          <p:txBody>
            <a:bodyPr wrap="square">
              <a:spAutoFit/>
            </a:bodyPr>
            <a:lstStyle/>
            <a:p>
              <a:pPr algn="ctr"/>
              <a:r>
                <a:rPr lang="en-US" sz="2000" i="1" dirty="0">
                  <a:solidFill>
                    <a:schemeClr val="accent2">
                      <a:lumMod val="75000"/>
                    </a:schemeClr>
                  </a:solidFill>
                  <a:latin typeface="Quire Sans" panose="020B0502040400020003" pitchFamily="34" charset="0"/>
                  <a:cs typeface="Quire Sans" panose="020B0502040400020003" pitchFamily="34" charset="0"/>
                </a:rPr>
                <a:t>on error detected</a:t>
              </a:r>
            </a:p>
          </p:txBody>
        </p:sp>
        <p:cxnSp>
          <p:nvCxnSpPr>
            <p:cNvPr id="74" name="Straight Arrow Connector 73">
              <a:extLst>
                <a:ext uri="{FF2B5EF4-FFF2-40B4-BE49-F238E27FC236}">
                  <a16:creationId xmlns:a16="http://schemas.microsoft.com/office/drawing/2014/main" id="{DFA0FFAB-6934-404E-A87D-092BA937BB57}"/>
                </a:ext>
              </a:extLst>
            </p:cNvPr>
            <p:cNvCxnSpPr>
              <a:cxnSpLocks/>
            </p:cNvCxnSpPr>
            <p:nvPr/>
          </p:nvCxnSpPr>
          <p:spPr>
            <a:xfrm>
              <a:off x="4500289" y="3484942"/>
              <a:ext cx="491841" cy="0"/>
            </a:xfrm>
            <a:prstGeom prst="straightConnector1">
              <a:avLst/>
            </a:prstGeom>
            <a:ln w="5715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7B44FA47-3F9B-46EE-AC4B-E445467F732A}"/>
                </a:ext>
              </a:extLst>
            </p:cNvPr>
            <p:cNvSpPr txBox="1"/>
            <p:nvPr/>
          </p:nvSpPr>
          <p:spPr>
            <a:xfrm>
              <a:off x="6028167" y="4466355"/>
              <a:ext cx="1771002" cy="400110"/>
            </a:xfrm>
            <a:prstGeom prst="rect">
              <a:avLst/>
            </a:prstGeom>
            <a:noFill/>
          </p:spPr>
          <p:txBody>
            <a:bodyPr wrap="square">
              <a:spAutoFit/>
            </a:bodyPr>
            <a:lstStyle/>
            <a:p>
              <a:pPr algn="ctr"/>
              <a:r>
                <a:rPr lang="en-US" sz="2000" b="1" i="1" dirty="0">
                  <a:solidFill>
                    <a:schemeClr val="accent2">
                      <a:lumMod val="75000"/>
                    </a:schemeClr>
                  </a:solidFill>
                  <a:latin typeface="Quire Sans" panose="020B0502040400020003" pitchFamily="34" charset="0"/>
                  <a:cs typeface="Quire Sans" panose="020B0502040400020003" pitchFamily="34" charset="0"/>
                </a:rPr>
                <a:t>ECC bypass</a:t>
              </a:r>
            </a:p>
          </p:txBody>
        </p:sp>
      </p:grpSp>
      <p:grpSp>
        <p:nvGrpSpPr>
          <p:cNvPr id="3" name="Group 2">
            <a:extLst>
              <a:ext uri="{FF2B5EF4-FFF2-40B4-BE49-F238E27FC236}">
                <a16:creationId xmlns:a16="http://schemas.microsoft.com/office/drawing/2014/main" id="{46A61B98-3067-43B3-9FDF-93558FC3E9FD}"/>
              </a:ext>
            </a:extLst>
          </p:cNvPr>
          <p:cNvGrpSpPr/>
          <p:nvPr/>
        </p:nvGrpSpPr>
        <p:grpSpPr>
          <a:xfrm>
            <a:off x="3353037" y="3579411"/>
            <a:ext cx="5617968" cy="1085658"/>
            <a:chOff x="3353037" y="3579411"/>
            <a:chExt cx="5617968" cy="1085658"/>
          </a:xfrm>
        </p:grpSpPr>
        <p:sp>
          <p:nvSpPr>
            <p:cNvPr id="43" name="TextBox 42">
              <a:extLst>
                <a:ext uri="{FF2B5EF4-FFF2-40B4-BE49-F238E27FC236}">
                  <a16:creationId xmlns:a16="http://schemas.microsoft.com/office/drawing/2014/main" id="{9F18097A-D329-41DF-93D0-8B8B8FEFB2F0}"/>
                </a:ext>
              </a:extLst>
            </p:cNvPr>
            <p:cNvSpPr txBox="1"/>
            <p:nvPr/>
          </p:nvSpPr>
          <p:spPr>
            <a:xfrm>
              <a:off x="3353037" y="3907939"/>
              <a:ext cx="5617968" cy="757130"/>
            </a:xfrm>
            <a:prstGeom prst="rect">
              <a:avLst/>
            </a:prstGeom>
            <a:noFill/>
          </p:spPr>
          <p:txBody>
            <a:bodyPr wrap="square">
              <a:spAutoFit/>
            </a:bodyPr>
            <a:lstStyle/>
            <a:p>
              <a:pPr algn="ctr">
                <a:lnSpc>
                  <a:spcPct val="90000"/>
                </a:lnSpc>
              </a:pPr>
              <a:r>
                <a:rPr kumimoji="0" lang="en-US" sz="2400" i="0" u="none" strike="noStrike" kern="1200" cap="none" spc="0" normalizeH="0" baseline="0" noProof="0" dirty="0">
                  <a:ln>
                    <a:noFill/>
                  </a:ln>
                  <a:effectLst/>
                  <a:uLnTx/>
                  <a:uFillTx/>
                  <a:latin typeface="Quire Sans" panose="020B0502040400020003" pitchFamily="34" charset="0"/>
                  <a:ea typeface="Verdana" panose="020B0604030504040204" pitchFamily="34" charset="0"/>
                  <a:cs typeface="Quire Sans" panose="020B0502040400020003" pitchFamily="34" charset="0"/>
                </a:rPr>
                <a:t>Bypass </a:t>
              </a:r>
              <a:r>
                <a:rPr kumimoji="0" lang="en-US" sz="2400" b="1" i="0" u="none" strike="noStrike" kern="1200" cap="none" spc="0" normalizeH="0" baseline="0" noProof="0" dirty="0">
                  <a:ln>
                    <a:noFill/>
                  </a:ln>
                  <a:solidFill>
                    <a:schemeClr val="accent6">
                      <a:lumMod val="75000"/>
                    </a:schemeClr>
                  </a:solidFill>
                  <a:effectLst/>
                  <a:uLnTx/>
                  <a:uFillTx/>
                  <a:latin typeface="Quire Sans" panose="020B0502040400020003" pitchFamily="34" charset="0"/>
                  <a:ea typeface="Verdana" panose="020B0604030504040204" pitchFamily="34" charset="0"/>
                  <a:cs typeface="Quire Sans" panose="020B0502040400020003" pitchFamily="34" charset="0"/>
                </a:rPr>
                <a:t>only for reads</a:t>
              </a:r>
            </a:p>
            <a:p>
              <a:pPr algn="ctr">
                <a:lnSpc>
                  <a:spcPct val="90000"/>
                </a:lnSpc>
              </a:pPr>
              <a:r>
                <a:rPr kumimoji="0" lang="en-US" sz="2400" i="1" u="none" strike="noStrike" kern="1200" cap="none" spc="0" normalizeH="0" baseline="0" noProof="0" dirty="0">
                  <a:ln>
                    <a:noFill/>
                  </a:ln>
                  <a:effectLst/>
                  <a:uLnTx/>
                  <a:uFillTx/>
                  <a:latin typeface="Quire Sans" panose="020B0502040400020003" pitchFamily="34" charset="0"/>
                  <a:ea typeface="Verdana" panose="020B0604030504040204" pitchFamily="34" charset="0"/>
                  <a:cs typeface="Quire Sans" panose="020B0502040400020003" pitchFamily="34" charset="0"/>
                </a:rPr>
                <a:t>(returns data bits, ignores ECC metadata)</a:t>
              </a:r>
              <a:endParaRPr lang="en-US" sz="1600" i="1" dirty="0"/>
            </a:p>
          </p:txBody>
        </p:sp>
        <p:cxnSp>
          <p:nvCxnSpPr>
            <p:cNvPr id="45" name="Straight Arrow Connector 44">
              <a:extLst>
                <a:ext uri="{FF2B5EF4-FFF2-40B4-BE49-F238E27FC236}">
                  <a16:creationId xmlns:a16="http://schemas.microsoft.com/office/drawing/2014/main" id="{1B7659C5-2520-45C2-9A04-E44D5590203E}"/>
                </a:ext>
              </a:extLst>
            </p:cNvPr>
            <p:cNvCxnSpPr>
              <a:cxnSpLocks/>
            </p:cNvCxnSpPr>
            <p:nvPr/>
          </p:nvCxnSpPr>
          <p:spPr>
            <a:xfrm flipH="1" flipV="1">
              <a:off x="5770996" y="3579411"/>
              <a:ext cx="193224" cy="370828"/>
            </a:xfrm>
            <a:prstGeom prst="straightConnector1">
              <a:avLst/>
            </a:prstGeom>
            <a:ln w="76200">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2" name="Content Placeholder 8">
            <a:extLst>
              <a:ext uri="{FF2B5EF4-FFF2-40B4-BE49-F238E27FC236}">
                <a16:creationId xmlns:a16="http://schemas.microsoft.com/office/drawing/2014/main" id="{719D2D4A-56F3-4789-B8E1-E2A49BB1BA62}"/>
              </a:ext>
            </a:extLst>
          </p:cNvPr>
          <p:cNvSpPr>
            <a:spLocks noGrp="1"/>
          </p:cNvSpPr>
          <p:nvPr>
            <p:ph idx="1"/>
          </p:nvPr>
        </p:nvSpPr>
        <p:spPr>
          <a:xfrm>
            <a:off x="155488" y="4764151"/>
            <a:ext cx="8815517" cy="1700514"/>
          </a:xfrm>
        </p:spPr>
        <p:txBody>
          <a:bodyPr>
            <a:normAutofit/>
          </a:bodyPr>
          <a:lstStyle/>
          <a:p>
            <a:r>
              <a:rPr lang="en-US" dirty="0"/>
              <a:t>ECC bypass is a </a:t>
            </a:r>
            <a:r>
              <a:rPr lang="en-US" b="1" dirty="0">
                <a:solidFill>
                  <a:schemeClr val="accent6">
                    <a:lumMod val="75000"/>
                  </a:schemeClr>
                </a:solidFill>
              </a:rPr>
              <a:t>simple</a:t>
            </a:r>
            <a:r>
              <a:rPr lang="en-US" dirty="0"/>
              <a:t>, </a:t>
            </a:r>
            <a:r>
              <a:rPr lang="en-US" b="1" dirty="0">
                <a:solidFill>
                  <a:schemeClr val="accent6">
                    <a:lumMod val="75000"/>
                  </a:schemeClr>
                </a:solidFill>
              </a:rPr>
              <a:t>low-overhead</a:t>
            </a:r>
            <a:r>
              <a:rPr lang="en-US" dirty="0"/>
              <a:t> change</a:t>
            </a:r>
          </a:p>
          <a:p>
            <a:pPr lvl="1"/>
            <a:r>
              <a:rPr lang="en-US" dirty="0"/>
              <a:t>No change to data transfer granularity or ECC algorithm</a:t>
            </a:r>
          </a:p>
          <a:p>
            <a:pPr lvl="1"/>
            <a:r>
              <a:rPr lang="en-US" dirty="0"/>
              <a:t>Enables using </a:t>
            </a:r>
            <a:r>
              <a:rPr lang="en-US" b="1" dirty="0">
                <a:solidFill>
                  <a:schemeClr val="accent5">
                    <a:lumMod val="75000"/>
                  </a:schemeClr>
                </a:solidFill>
              </a:rPr>
              <a:t>existing profiling algorithms </a:t>
            </a:r>
            <a:r>
              <a:rPr lang="en-US" dirty="0"/>
              <a:t>to identify bits at risk of direct errors </a:t>
            </a:r>
            <a:r>
              <a:rPr lang="en-US" b="1" dirty="0">
                <a:solidFill>
                  <a:schemeClr val="accent6">
                    <a:lumMod val="75000"/>
                  </a:schemeClr>
                </a:solidFill>
              </a:rPr>
              <a:t>as if there is no on-die ECC </a:t>
            </a:r>
          </a:p>
        </p:txBody>
      </p:sp>
    </p:spTree>
    <p:extLst>
      <p:ext uri="{BB962C8B-B14F-4D97-AF65-F5344CB8AC3E}">
        <p14:creationId xmlns:p14="http://schemas.microsoft.com/office/powerpoint/2010/main" val="194981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uiExpand="1"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a:bodyPr>
          <a:lstStyle/>
          <a:p>
            <a:r>
              <a:rPr lang="en-US" dirty="0"/>
              <a:t>Active Profiling Design</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29</a:t>
            </a:fld>
            <a:endParaRPr lang="en-US"/>
          </a:p>
        </p:txBody>
      </p:sp>
      <p:grpSp>
        <p:nvGrpSpPr>
          <p:cNvPr id="8" name="Group 7">
            <a:extLst>
              <a:ext uri="{FF2B5EF4-FFF2-40B4-BE49-F238E27FC236}">
                <a16:creationId xmlns:a16="http://schemas.microsoft.com/office/drawing/2014/main" id="{8D044CD3-D288-4385-8187-61F6D7989794}"/>
              </a:ext>
            </a:extLst>
          </p:cNvPr>
          <p:cNvGrpSpPr/>
          <p:nvPr/>
        </p:nvGrpSpPr>
        <p:grpSpPr>
          <a:xfrm>
            <a:off x="1388278" y="832660"/>
            <a:ext cx="6349935" cy="2859013"/>
            <a:chOff x="2487404" y="2064698"/>
            <a:chExt cx="6349935" cy="2859013"/>
          </a:xfrm>
        </p:grpSpPr>
        <p:sp>
          <p:nvSpPr>
            <p:cNvPr id="30" name="Rectangle 29">
              <a:extLst>
                <a:ext uri="{FF2B5EF4-FFF2-40B4-BE49-F238E27FC236}">
                  <a16:creationId xmlns:a16="http://schemas.microsoft.com/office/drawing/2014/main" id="{CAB45E24-F190-48A2-9959-46D543A3304D}"/>
                </a:ext>
              </a:extLst>
            </p:cNvPr>
            <p:cNvSpPr/>
            <p:nvPr/>
          </p:nvSpPr>
          <p:spPr>
            <a:xfrm>
              <a:off x="2743200" y="2593502"/>
              <a:ext cx="3071040" cy="2330209"/>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37" name="Rectangle 36">
              <a:extLst>
                <a:ext uri="{FF2B5EF4-FFF2-40B4-BE49-F238E27FC236}">
                  <a16:creationId xmlns:a16="http://schemas.microsoft.com/office/drawing/2014/main" id="{87142BB6-C96C-48E9-94F8-25A17FAEF20C}"/>
                </a:ext>
              </a:extLst>
            </p:cNvPr>
            <p:cNvSpPr/>
            <p:nvPr/>
          </p:nvSpPr>
          <p:spPr>
            <a:xfrm>
              <a:off x="2487404" y="2064698"/>
              <a:ext cx="3582632" cy="461665"/>
            </a:xfrm>
            <a:prstGeom prst="rect">
              <a:avLst/>
            </a:prstGeom>
          </p:spPr>
          <p:txBody>
            <a:bodyPr wrap="square">
              <a:spAutoFit/>
            </a:bodyPr>
            <a:lstStyle/>
            <a:p>
              <a:pPr algn="ctr"/>
              <a:r>
                <a:rPr lang="en-US" sz="2400" b="1" dirty="0">
                  <a:latin typeface="Quire Sans" panose="020B0502040400020003" pitchFamily="34" charset="0"/>
                  <a:cs typeface="Quire Sans" panose="020B0502040400020003" pitchFamily="34" charset="0"/>
                </a:rPr>
                <a:t>Memory Controller</a:t>
              </a:r>
            </a:p>
          </p:txBody>
        </p:sp>
        <p:sp>
          <p:nvSpPr>
            <p:cNvPr id="39" name="Rectangle 38">
              <a:extLst>
                <a:ext uri="{FF2B5EF4-FFF2-40B4-BE49-F238E27FC236}">
                  <a16:creationId xmlns:a16="http://schemas.microsoft.com/office/drawing/2014/main" id="{8E5CE2EC-61C1-454C-AF6F-597CC3F7F37C}"/>
                </a:ext>
              </a:extLst>
            </p:cNvPr>
            <p:cNvSpPr/>
            <p:nvPr/>
          </p:nvSpPr>
          <p:spPr>
            <a:xfrm>
              <a:off x="2978025" y="2767973"/>
              <a:ext cx="1522264" cy="1424870"/>
            </a:xfrm>
            <a:prstGeom prst="rect">
              <a:avLst/>
            </a:prstGeom>
            <a:solidFill>
              <a:schemeClr val="accent5">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accent5">
                      <a:lumMod val="75000"/>
                    </a:schemeClr>
                  </a:solidFill>
                  <a:latin typeface="Quire Sans" panose="020B0502040400020003" pitchFamily="34" charset="0"/>
                  <a:cs typeface="Quire Sans" panose="020B0502040400020003" pitchFamily="34" charset="0"/>
                </a:rPr>
                <a:t>Repair Mechanism</a:t>
              </a:r>
            </a:p>
          </p:txBody>
        </p:sp>
        <p:sp>
          <p:nvSpPr>
            <p:cNvPr id="40" name="Rectangle 39">
              <a:extLst>
                <a:ext uri="{FF2B5EF4-FFF2-40B4-BE49-F238E27FC236}">
                  <a16:creationId xmlns:a16="http://schemas.microsoft.com/office/drawing/2014/main" id="{512C2211-EB83-4AAF-902D-55D9017DF394}"/>
                </a:ext>
              </a:extLst>
            </p:cNvPr>
            <p:cNvSpPr/>
            <p:nvPr/>
          </p:nvSpPr>
          <p:spPr>
            <a:xfrm>
              <a:off x="3143038" y="3466565"/>
              <a:ext cx="1218378" cy="591180"/>
            </a:xfrm>
            <a:prstGeom prst="rect">
              <a:avLst/>
            </a:prstGeom>
            <a:solidFill>
              <a:schemeClr val="accent2">
                <a:lumMod val="20000"/>
                <a:lumOff val="8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lumMod val="75000"/>
                    </a:schemeClr>
                  </a:solidFill>
                  <a:latin typeface="Quire Sans" panose="020B0502040400020003" pitchFamily="34" charset="0"/>
                  <a:cs typeface="Quire Sans" panose="020B0502040400020003" pitchFamily="34" charset="0"/>
                </a:rPr>
                <a:t>Error Profile</a:t>
              </a:r>
            </a:p>
          </p:txBody>
        </p:sp>
        <p:sp>
          <p:nvSpPr>
            <p:cNvPr id="54" name="Rectangle 53">
              <a:extLst>
                <a:ext uri="{FF2B5EF4-FFF2-40B4-BE49-F238E27FC236}">
                  <a16:creationId xmlns:a16="http://schemas.microsoft.com/office/drawing/2014/main" id="{58DADE9B-A81D-4F02-9150-95DE990E5AF2}"/>
                </a:ext>
              </a:extLst>
            </p:cNvPr>
            <p:cNvSpPr/>
            <p:nvPr/>
          </p:nvSpPr>
          <p:spPr>
            <a:xfrm>
              <a:off x="6051508" y="2593502"/>
              <a:ext cx="2785831" cy="2330209"/>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55" name="Rectangle 54">
              <a:extLst>
                <a:ext uri="{FF2B5EF4-FFF2-40B4-BE49-F238E27FC236}">
                  <a16:creationId xmlns:a16="http://schemas.microsoft.com/office/drawing/2014/main" id="{865AC7C6-684D-4C22-AB14-531B77859D73}"/>
                </a:ext>
              </a:extLst>
            </p:cNvPr>
            <p:cNvSpPr/>
            <p:nvPr/>
          </p:nvSpPr>
          <p:spPr>
            <a:xfrm>
              <a:off x="6308726" y="2064698"/>
              <a:ext cx="2271394" cy="461665"/>
            </a:xfrm>
            <a:prstGeom prst="rect">
              <a:avLst/>
            </a:prstGeom>
          </p:spPr>
          <p:txBody>
            <a:bodyPr wrap="square">
              <a:spAutoFit/>
            </a:bodyPr>
            <a:lstStyle/>
            <a:p>
              <a:pPr algn="ctr"/>
              <a:r>
                <a:rPr lang="en-US" sz="2400" b="1" dirty="0">
                  <a:latin typeface="Quire Sans" panose="020B0502040400020003" pitchFamily="34" charset="0"/>
                  <a:cs typeface="Quire Sans" panose="020B0502040400020003" pitchFamily="34" charset="0"/>
                </a:rPr>
                <a:t>Memory Chip</a:t>
              </a:r>
            </a:p>
          </p:txBody>
        </p:sp>
        <p:cxnSp>
          <p:nvCxnSpPr>
            <p:cNvPr id="57" name="Straight Arrow Connector 56">
              <a:extLst>
                <a:ext uri="{FF2B5EF4-FFF2-40B4-BE49-F238E27FC236}">
                  <a16:creationId xmlns:a16="http://schemas.microsoft.com/office/drawing/2014/main" id="{D6ED1432-4504-475C-B372-9FBD814DD9CA}"/>
                </a:ext>
              </a:extLst>
            </p:cNvPr>
            <p:cNvCxnSpPr>
              <a:cxnSpLocks/>
            </p:cNvCxnSpPr>
            <p:nvPr/>
          </p:nvCxnSpPr>
          <p:spPr>
            <a:xfrm flipH="1">
              <a:off x="5489204" y="4052891"/>
              <a:ext cx="1101222"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05C4BDF-2EE5-42A0-A517-B277F9151C18}"/>
                </a:ext>
              </a:extLst>
            </p:cNvPr>
            <p:cNvCxnSpPr>
              <a:cxnSpLocks/>
            </p:cNvCxnSpPr>
            <p:nvPr/>
          </p:nvCxnSpPr>
          <p:spPr>
            <a:xfrm>
              <a:off x="5479791" y="2900752"/>
              <a:ext cx="919163"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76A9140-83C2-4D12-AD5B-B95E4765BBF0}"/>
                </a:ext>
              </a:extLst>
            </p:cNvPr>
            <p:cNvSpPr/>
            <p:nvPr/>
          </p:nvSpPr>
          <p:spPr>
            <a:xfrm>
              <a:off x="6424031" y="2767972"/>
              <a:ext cx="1055955" cy="1424849"/>
            </a:xfrm>
            <a:prstGeom prst="rect">
              <a:avLst/>
            </a:prstGeom>
            <a:solidFill>
              <a:schemeClr val="bg1">
                <a:lumMod val="8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On-Die </a:t>
              </a:r>
            </a:p>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ECC</a:t>
              </a:r>
            </a:p>
          </p:txBody>
        </p:sp>
        <p:sp>
          <p:nvSpPr>
            <p:cNvPr id="60" name="Rectangle 59">
              <a:extLst>
                <a:ext uri="{FF2B5EF4-FFF2-40B4-BE49-F238E27FC236}">
                  <a16:creationId xmlns:a16="http://schemas.microsoft.com/office/drawing/2014/main" id="{7C8599E1-4CC2-4E97-AB05-463F0DF1F591}"/>
                </a:ext>
              </a:extLst>
            </p:cNvPr>
            <p:cNvSpPr/>
            <p:nvPr/>
          </p:nvSpPr>
          <p:spPr>
            <a:xfrm>
              <a:off x="7807378" y="2767973"/>
              <a:ext cx="855219" cy="1975640"/>
            </a:xfrm>
            <a:prstGeom prst="rect">
              <a:avLst/>
            </a:prstGeom>
            <a:solidFill>
              <a:schemeClr val="bg1">
                <a:lumMod val="8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Data </a:t>
              </a:r>
            </a:p>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Store</a:t>
              </a:r>
            </a:p>
          </p:txBody>
        </p:sp>
        <p:cxnSp>
          <p:nvCxnSpPr>
            <p:cNvPr id="62" name="Straight Arrow Connector 61">
              <a:extLst>
                <a:ext uri="{FF2B5EF4-FFF2-40B4-BE49-F238E27FC236}">
                  <a16:creationId xmlns:a16="http://schemas.microsoft.com/office/drawing/2014/main" id="{CE328495-A9D5-4D2A-A7D8-52C028FBE2B2}"/>
                </a:ext>
              </a:extLst>
            </p:cNvPr>
            <p:cNvCxnSpPr>
              <a:cxnSpLocks/>
            </p:cNvCxnSpPr>
            <p:nvPr/>
          </p:nvCxnSpPr>
          <p:spPr>
            <a:xfrm flipH="1">
              <a:off x="5489204" y="4470222"/>
              <a:ext cx="2318174" cy="0"/>
            </a:xfrm>
            <a:prstGeom prst="straightConnector1">
              <a:avLst/>
            </a:prstGeom>
            <a:ln w="3810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C9C0412-23C2-4222-BAA2-D5A4B2DFF0E4}"/>
                </a:ext>
              </a:extLst>
            </p:cNvPr>
            <p:cNvCxnSpPr>
              <a:cxnSpLocks/>
            </p:cNvCxnSpPr>
            <p:nvPr/>
          </p:nvCxnSpPr>
          <p:spPr>
            <a:xfrm flipH="1">
              <a:off x="7479986" y="4052891"/>
              <a:ext cx="327392"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986CD32-9410-4B71-B6F8-CD0E72505B8B}"/>
                </a:ext>
              </a:extLst>
            </p:cNvPr>
            <p:cNvCxnSpPr>
              <a:cxnSpLocks/>
            </p:cNvCxnSpPr>
            <p:nvPr/>
          </p:nvCxnSpPr>
          <p:spPr>
            <a:xfrm>
              <a:off x="7479985" y="2900752"/>
              <a:ext cx="327393"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C8C2FDDF-3D29-4C38-979C-42189F682D4E}"/>
                </a:ext>
              </a:extLst>
            </p:cNvPr>
            <p:cNvSpPr/>
            <p:nvPr/>
          </p:nvSpPr>
          <p:spPr>
            <a:xfrm>
              <a:off x="4992130" y="2767973"/>
              <a:ext cx="497074" cy="1975640"/>
            </a:xfrm>
            <a:prstGeom prst="rect">
              <a:avLst/>
            </a:prstGeom>
            <a:solidFill>
              <a:schemeClr val="accent2">
                <a:lumMod val="20000"/>
                <a:lumOff val="8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solidFill>
                    <a:schemeClr val="accent2">
                      <a:lumMod val="75000"/>
                    </a:schemeClr>
                  </a:solidFill>
                  <a:latin typeface="Quire Sans" panose="020B0502040400020003" pitchFamily="34" charset="0"/>
                  <a:cs typeface="Quire Sans" panose="020B0502040400020003" pitchFamily="34" charset="0"/>
                </a:rPr>
                <a:t>Active Profiler</a:t>
              </a:r>
            </a:p>
          </p:txBody>
        </p:sp>
        <p:cxnSp>
          <p:nvCxnSpPr>
            <p:cNvPr id="70" name="Straight Arrow Connector 69">
              <a:extLst>
                <a:ext uri="{FF2B5EF4-FFF2-40B4-BE49-F238E27FC236}">
                  <a16:creationId xmlns:a16="http://schemas.microsoft.com/office/drawing/2014/main" id="{25A022FA-E5F4-4CF6-B3EC-FE792AB49B63}"/>
                </a:ext>
              </a:extLst>
            </p:cNvPr>
            <p:cNvCxnSpPr>
              <a:cxnSpLocks/>
            </p:cNvCxnSpPr>
            <p:nvPr/>
          </p:nvCxnSpPr>
          <p:spPr>
            <a:xfrm flipH="1">
              <a:off x="3743335" y="4474114"/>
              <a:ext cx="1248796" cy="0"/>
            </a:xfrm>
            <a:prstGeom prst="straightConnector1">
              <a:avLst/>
            </a:prstGeom>
            <a:ln w="38100">
              <a:solidFill>
                <a:schemeClr val="accent2">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227121A-B5BF-4177-96D3-873C06CF298E}"/>
                </a:ext>
              </a:extLst>
            </p:cNvPr>
            <p:cNvCxnSpPr>
              <a:cxnSpLocks/>
            </p:cNvCxnSpPr>
            <p:nvPr/>
          </p:nvCxnSpPr>
          <p:spPr>
            <a:xfrm flipV="1">
              <a:off x="3752023" y="4051448"/>
              <a:ext cx="0" cy="418774"/>
            </a:xfrm>
            <a:prstGeom prst="straightConnector1">
              <a:avLst/>
            </a:prstGeom>
            <a:ln w="3810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B5FF0DD-EAFE-473F-A39A-C9117FF42FC1}"/>
                </a:ext>
              </a:extLst>
            </p:cNvPr>
            <p:cNvSpPr txBox="1"/>
            <p:nvPr/>
          </p:nvSpPr>
          <p:spPr>
            <a:xfrm>
              <a:off x="2846281" y="4466355"/>
              <a:ext cx="2145848" cy="400110"/>
            </a:xfrm>
            <a:prstGeom prst="rect">
              <a:avLst/>
            </a:prstGeom>
            <a:noFill/>
          </p:spPr>
          <p:txBody>
            <a:bodyPr wrap="square">
              <a:spAutoFit/>
            </a:bodyPr>
            <a:lstStyle/>
            <a:p>
              <a:pPr algn="ctr"/>
              <a:r>
                <a:rPr lang="en-US" sz="2000" i="1" dirty="0">
                  <a:solidFill>
                    <a:schemeClr val="accent2">
                      <a:lumMod val="75000"/>
                    </a:schemeClr>
                  </a:solidFill>
                  <a:latin typeface="Quire Sans" panose="020B0502040400020003" pitchFamily="34" charset="0"/>
                  <a:cs typeface="Quire Sans" panose="020B0502040400020003" pitchFamily="34" charset="0"/>
                </a:rPr>
                <a:t>on error detected</a:t>
              </a:r>
            </a:p>
          </p:txBody>
        </p:sp>
        <p:cxnSp>
          <p:nvCxnSpPr>
            <p:cNvPr id="73" name="Straight Arrow Connector 72">
              <a:extLst>
                <a:ext uri="{FF2B5EF4-FFF2-40B4-BE49-F238E27FC236}">
                  <a16:creationId xmlns:a16="http://schemas.microsoft.com/office/drawing/2014/main" id="{19E31BB8-78A4-4270-BF0C-8298706555E7}"/>
                </a:ext>
              </a:extLst>
            </p:cNvPr>
            <p:cNvCxnSpPr>
              <a:cxnSpLocks/>
            </p:cNvCxnSpPr>
            <p:nvPr/>
          </p:nvCxnSpPr>
          <p:spPr>
            <a:xfrm flipH="1">
              <a:off x="4500289" y="4052891"/>
              <a:ext cx="491841"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DFA0FFAB-6934-404E-A87D-092BA937BB57}"/>
                </a:ext>
              </a:extLst>
            </p:cNvPr>
            <p:cNvCxnSpPr>
              <a:cxnSpLocks/>
            </p:cNvCxnSpPr>
            <p:nvPr/>
          </p:nvCxnSpPr>
          <p:spPr>
            <a:xfrm>
              <a:off x="4500289" y="2900752"/>
              <a:ext cx="491841"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7B44FA47-3F9B-46EE-AC4B-E445467F732A}"/>
                </a:ext>
              </a:extLst>
            </p:cNvPr>
            <p:cNvSpPr txBox="1"/>
            <p:nvPr/>
          </p:nvSpPr>
          <p:spPr>
            <a:xfrm>
              <a:off x="6028167" y="4466355"/>
              <a:ext cx="1771002" cy="400110"/>
            </a:xfrm>
            <a:prstGeom prst="rect">
              <a:avLst/>
            </a:prstGeom>
            <a:noFill/>
          </p:spPr>
          <p:txBody>
            <a:bodyPr wrap="square">
              <a:spAutoFit/>
            </a:bodyPr>
            <a:lstStyle/>
            <a:p>
              <a:pPr algn="ctr"/>
              <a:r>
                <a:rPr lang="en-US" sz="2000" b="1" i="1" dirty="0">
                  <a:solidFill>
                    <a:schemeClr val="accent2">
                      <a:lumMod val="75000"/>
                    </a:schemeClr>
                  </a:solidFill>
                  <a:latin typeface="Quire Sans" panose="020B0502040400020003" pitchFamily="34" charset="0"/>
                  <a:cs typeface="Quire Sans" panose="020B0502040400020003" pitchFamily="34" charset="0"/>
                </a:rPr>
                <a:t>ECC bypass</a:t>
              </a:r>
            </a:p>
          </p:txBody>
        </p:sp>
      </p:grpSp>
      <p:sp>
        <p:nvSpPr>
          <p:cNvPr id="43" name="TextBox 42">
            <a:extLst>
              <a:ext uri="{FF2B5EF4-FFF2-40B4-BE49-F238E27FC236}">
                <a16:creationId xmlns:a16="http://schemas.microsoft.com/office/drawing/2014/main" id="{9F18097A-D329-41DF-93D0-8B8B8FEFB2F0}"/>
              </a:ext>
            </a:extLst>
          </p:cNvPr>
          <p:cNvSpPr txBox="1"/>
          <p:nvPr/>
        </p:nvSpPr>
        <p:spPr>
          <a:xfrm>
            <a:off x="3739769" y="4047890"/>
            <a:ext cx="5282180" cy="757130"/>
          </a:xfrm>
          <a:prstGeom prst="rect">
            <a:avLst/>
          </a:prstGeom>
          <a:noFill/>
        </p:spPr>
        <p:txBody>
          <a:bodyPr wrap="square">
            <a:spAutoFit/>
          </a:bodyPr>
          <a:lstStyle/>
          <a:p>
            <a:pPr algn="ctr">
              <a:lnSpc>
                <a:spcPct val="90000"/>
              </a:lnSpc>
            </a:pPr>
            <a:r>
              <a:rPr kumimoji="0" lang="en-US" sz="2400" i="0" u="none" strike="noStrike" kern="1200" cap="none" spc="0" normalizeH="0" baseline="0" noProof="0" dirty="0">
                <a:ln>
                  <a:noFill/>
                </a:ln>
                <a:effectLst/>
                <a:uLnTx/>
                <a:uFillTx/>
                <a:latin typeface="Quire Sans" panose="020B0502040400020003" pitchFamily="34" charset="0"/>
                <a:ea typeface="Verdana" panose="020B0604030504040204" pitchFamily="34" charset="0"/>
                <a:cs typeface="Quire Sans" panose="020B0502040400020003" pitchFamily="34" charset="0"/>
              </a:rPr>
              <a:t>Bypass </a:t>
            </a:r>
            <a:r>
              <a:rPr kumimoji="0" lang="en-US" sz="2400" b="1" i="0" u="none" strike="noStrike" kern="1200" cap="none" spc="0" normalizeH="0" baseline="0" noProof="0" dirty="0">
                <a:ln>
                  <a:noFill/>
                </a:ln>
                <a:solidFill>
                  <a:schemeClr val="accent5">
                    <a:lumMod val="75000"/>
                  </a:schemeClr>
                </a:solidFill>
                <a:effectLst/>
                <a:uLnTx/>
                <a:uFillTx/>
                <a:latin typeface="Quire Sans" panose="020B0502040400020003" pitchFamily="34" charset="0"/>
                <a:ea typeface="Verdana" panose="020B0604030504040204" pitchFamily="34" charset="0"/>
                <a:cs typeface="Quire Sans" panose="020B0502040400020003" pitchFamily="34" charset="0"/>
              </a:rPr>
              <a:t>only for reads</a:t>
            </a:r>
          </a:p>
          <a:p>
            <a:pPr algn="ctr">
              <a:lnSpc>
                <a:spcPct val="90000"/>
              </a:lnSpc>
            </a:pPr>
            <a:r>
              <a:rPr kumimoji="0" lang="en-US" sz="2400" i="1" u="none" strike="noStrike" kern="1200" cap="none" spc="0" normalizeH="0" baseline="0" noProof="0" dirty="0">
                <a:ln>
                  <a:noFill/>
                </a:ln>
                <a:effectLst/>
                <a:uLnTx/>
                <a:uFillTx/>
                <a:latin typeface="Quire Sans" panose="020B0502040400020003" pitchFamily="34" charset="0"/>
                <a:ea typeface="Verdana" panose="020B0604030504040204" pitchFamily="34" charset="0"/>
                <a:cs typeface="Quire Sans" panose="020B0502040400020003" pitchFamily="34" charset="0"/>
              </a:rPr>
              <a:t>(returns data bits, ignores metadata)</a:t>
            </a:r>
            <a:endParaRPr lang="en-US" sz="1600" i="1" dirty="0"/>
          </a:p>
        </p:txBody>
      </p:sp>
      <p:cxnSp>
        <p:nvCxnSpPr>
          <p:cNvPr id="45" name="Straight Arrow Connector 44">
            <a:extLst>
              <a:ext uri="{FF2B5EF4-FFF2-40B4-BE49-F238E27FC236}">
                <a16:creationId xmlns:a16="http://schemas.microsoft.com/office/drawing/2014/main" id="{1B7659C5-2520-45C2-9A04-E44D5590203E}"/>
              </a:ext>
            </a:extLst>
          </p:cNvPr>
          <p:cNvCxnSpPr>
            <a:cxnSpLocks/>
          </p:cNvCxnSpPr>
          <p:nvPr/>
        </p:nvCxnSpPr>
        <p:spPr>
          <a:xfrm flipH="1" flipV="1">
            <a:off x="5814543" y="3619816"/>
            <a:ext cx="193224" cy="370828"/>
          </a:xfrm>
          <a:prstGeom prst="straightConnector1">
            <a:avLst/>
          </a:prstGeom>
          <a:ln w="76200">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Content Placeholder 8">
            <a:extLst>
              <a:ext uri="{FF2B5EF4-FFF2-40B4-BE49-F238E27FC236}">
                <a16:creationId xmlns:a16="http://schemas.microsoft.com/office/drawing/2014/main" id="{719D2D4A-56F3-4789-B8E1-E2A49BB1BA62}"/>
              </a:ext>
            </a:extLst>
          </p:cNvPr>
          <p:cNvSpPr>
            <a:spLocks noGrp="1"/>
          </p:cNvSpPr>
          <p:nvPr>
            <p:ph idx="1"/>
          </p:nvPr>
        </p:nvSpPr>
        <p:spPr>
          <a:xfrm>
            <a:off x="155488" y="4963929"/>
            <a:ext cx="8815517" cy="1433300"/>
          </a:xfrm>
        </p:spPr>
        <p:txBody>
          <a:bodyPr/>
          <a:lstStyle/>
          <a:p>
            <a:r>
              <a:rPr lang="en-US" dirty="0"/>
              <a:t>Able to use </a:t>
            </a:r>
            <a:r>
              <a:rPr lang="en-US" b="1" dirty="0">
                <a:solidFill>
                  <a:schemeClr val="accent5">
                    <a:lumMod val="75000"/>
                  </a:schemeClr>
                </a:solidFill>
              </a:rPr>
              <a:t>existing</a:t>
            </a:r>
            <a:r>
              <a:rPr lang="en-US" dirty="0"/>
              <a:t> profiling algorithms </a:t>
            </a:r>
            <a:r>
              <a:rPr lang="en-US" b="1" dirty="0">
                <a:solidFill>
                  <a:schemeClr val="accent5">
                    <a:lumMod val="75000"/>
                  </a:schemeClr>
                </a:solidFill>
              </a:rPr>
              <a:t>as if </a:t>
            </a:r>
            <a:r>
              <a:rPr lang="en-US" dirty="0"/>
              <a:t>there is no on-die ECC to identify bits at risk of </a:t>
            </a:r>
            <a:r>
              <a:rPr lang="en-US" b="1" dirty="0">
                <a:solidFill>
                  <a:schemeClr val="accent5">
                    <a:lumMod val="75000"/>
                  </a:schemeClr>
                </a:solidFill>
              </a:rPr>
              <a:t>direct errors</a:t>
            </a:r>
          </a:p>
          <a:p>
            <a:r>
              <a:rPr lang="en-US" dirty="0"/>
              <a:t>Does </a:t>
            </a:r>
            <a:r>
              <a:rPr lang="en-US" b="1" dirty="0">
                <a:solidFill>
                  <a:schemeClr val="accent5">
                    <a:lumMod val="75000"/>
                  </a:schemeClr>
                </a:solidFill>
              </a:rPr>
              <a:t>not</a:t>
            </a:r>
            <a:r>
              <a:rPr lang="en-US" dirty="0"/>
              <a:t> identify bits at risk of </a:t>
            </a:r>
            <a:r>
              <a:rPr lang="en-US" b="1" dirty="0">
                <a:solidFill>
                  <a:schemeClr val="accent5">
                    <a:lumMod val="75000"/>
                  </a:schemeClr>
                </a:solidFill>
              </a:rPr>
              <a:t>indirect errors</a:t>
            </a:r>
          </a:p>
        </p:txBody>
      </p:sp>
      <p:sp>
        <p:nvSpPr>
          <p:cNvPr id="28" name="Rectangle 27">
            <a:extLst>
              <a:ext uri="{FF2B5EF4-FFF2-40B4-BE49-F238E27FC236}">
                <a16:creationId xmlns:a16="http://schemas.microsoft.com/office/drawing/2014/main" id="{6D4EC6CE-B051-4BC1-B609-72F3C47599E4}"/>
              </a:ext>
            </a:extLst>
          </p:cNvPr>
          <p:cNvSpPr/>
          <p:nvPr/>
        </p:nvSpPr>
        <p:spPr>
          <a:xfrm>
            <a:off x="23149" y="832661"/>
            <a:ext cx="8947856" cy="5496576"/>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29" name="TextBox 28">
            <a:extLst>
              <a:ext uri="{FF2B5EF4-FFF2-40B4-BE49-F238E27FC236}">
                <a16:creationId xmlns:a16="http://schemas.microsoft.com/office/drawing/2014/main" id="{C05DBFAE-B544-479D-B52F-9A17E58D8094}"/>
              </a:ext>
            </a:extLst>
          </p:cNvPr>
          <p:cNvSpPr txBox="1"/>
          <p:nvPr/>
        </p:nvSpPr>
        <p:spPr>
          <a:xfrm>
            <a:off x="-4909" y="4119184"/>
            <a:ext cx="9148909" cy="2130600"/>
          </a:xfrm>
          <a:prstGeom prst="rect">
            <a:avLst/>
          </a:prstGeom>
          <a:solidFill>
            <a:schemeClr val="accent1">
              <a:lumMod val="40000"/>
              <a:lumOff val="60000"/>
            </a:schemeClr>
          </a:solidFill>
          <a:ln w="57150">
            <a:solidFill>
              <a:schemeClr val="accent5">
                <a:lumMod val="75000"/>
              </a:schemeClr>
            </a:solidFill>
          </a:ln>
        </p:spPr>
        <p:txBody>
          <a:bodyPr wrap="square" rtlCol="0" anchor="ctr">
            <a:noAutofit/>
          </a:bodyPr>
          <a:lstStyle/>
          <a:p>
            <a:pPr algn="ctr">
              <a:lnSpc>
                <a:spcPct val="110000"/>
              </a:lnSpc>
            </a:pPr>
            <a:r>
              <a:rPr lang="en-US" sz="3200" dirty="0"/>
              <a:t>Reduces</a:t>
            </a:r>
            <a:r>
              <a:rPr lang="en-US" sz="3200" b="1" dirty="0">
                <a:solidFill>
                  <a:schemeClr val="accent6">
                    <a:lumMod val="75000"/>
                  </a:schemeClr>
                </a:solidFill>
              </a:rPr>
              <a:t> </a:t>
            </a:r>
            <a:r>
              <a:rPr lang="en-US" sz="3200" dirty="0"/>
              <a:t>the task of </a:t>
            </a:r>
            <a:r>
              <a:rPr lang="en-US" sz="3200" b="1" dirty="0">
                <a:solidFill>
                  <a:schemeClr val="accent5">
                    <a:lumMod val="75000"/>
                  </a:schemeClr>
                </a:solidFill>
              </a:rPr>
              <a:t>profiling with on-die ECC</a:t>
            </a:r>
          </a:p>
          <a:p>
            <a:pPr algn="ctr">
              <a:lnSpc>
                <a:spcPct val="110000"/>
              </a:lnSpc>
            </a:pPr>
            <a:r>
              <a:rPr lang="en-US" sz="3200" dirty="0"/>
              <a:t>into a task of </a:t>
            </a:r>
            <a:r>
              <a:rPr lang="en-US" sz="3200" b="1" dirty="0">
                <a:solidFill>
                  <a:schemeClr val="accent5">
                    <a:lumMod val="75000"/>
                  </a:schemeClr>
                </a:solidFill>
              </a:rPr>
              <a:t>profiling without on-die ECC</a:t>
            </a:r>
          </a:p>
          <a:p>
            <a:pPr algn="ctr">
              <a:lnSpc>
                <a:spcPct val="110000"/>
              </a:lnSpc>
            </a:pPr>
            <a:r>
              <a:rPr lang="en-US" sz="3200" dirty="0"/>
              <a:t>with </a:t>
            </a:r>
            <a:r>
              <a:rPr lang="en-US" sz="3200" b="1" dirty="0">
                <a:solidFill>
                  <a:schemeClr val="accent6">
                    <a:lumMod val="75000"/>
                  </a:schemeClr>
                </a:solidFill>
              </a:rPr>
              <a:t>minimal modifications </a:t>
            </a:r>
            <a:r>
              <a:rPr lang="en-US" sz="3200" dirty="0"/>
              <a:t>to on-die ECC</a:t>
            </a:r>
          </a:p>
        </p:txBody>
      </p:sp>
    </p:spTree>
    <p:extLst>
      <p:ext uri="{BB962C8B-B14F-4D97-AF65-F5344CB8AC3E}">
        <p14:creationId xmlns:p14="http://schemas.microsoft.com/office/powerpoint/2010/main" val="2360808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B990-8805-4E53-9FB3-B32E171B2B2A}"/>
              </a:ext>
            </a:extLst>
          </p:cNvPr>
          <p:cNvSpPr>
            <a:spLocks noGrp="1"/>
          </p:cNvSpPr>
          <p:nvPr>
            <p:ph type="title"/>
          </p:nvPr>
        </p:nvSpPr>
        <p:spPr/>
        <p:txBody>
          <a:bodyPr/>
          <a:lstStyle/>
          <a:p>
            <a:r>
              <a:rPr lang="en-US"/>
              <a:t>HARP Outline</a:t>
            </a:r>
            <a:endParaRPr lang="en-US" dirty="0"/>
          </a:p>
        </p:txBody>
      </p:sp>
      <p:sp>
        <p:nvSpPr>
          <p:cNvPr id="3" name="Content Placeholder 2">
            <a:extLst>
              <a:ext uri="{FF2B5EF4-FFF2-40B4-BE49-F238E27FC236}">
                <a16:creationId xmlns:a16="http://schemas.microsoft.com/office/drawing/2014/main" id="{1A99BFB1-81EC-4CB8-98C5-CCB6787ABB00}"/>
              </a:ext>
            </a:extLst>
          </p:cNvPr>
          <p:cNvSpPr>
            <a:spLocks noGrp="1"/>
          </p:cNvSpPr>
          <p:nvPr>
            <p:ph idx="1"/>
          </p:nvPr>
        </p:nvSpPr>
        <p:spPr>
          <a:xfrm>
            <a:off x="164241" y="1120928"/>
            <a:ext cx="8815517" cy="5208310"/>
          </a:xfrm>
        </p:spPr>
        <p:txBody>
          <a:bodyPr>
            <a:normAutofit lnSpcReduction="10000"/>
          </a:bodyPr>
          <a:lstStyle/>
          <a:p>
            <a:pPr marL="640080" indent="-640080">
              <a:buFont typeface="+mj-lt"/>
              <a:buAutoNum type="arabicPeriod"/>
            </a:pPr>
            <a:r>
              <a:rPr lang="en-US" sz="3600" b="1" dirty="0"/>
              <a:t>Memory Error Mitigation and Profiling</a:t>
            </a:r>
          </a:p>
          <a:p>
            <a:pPr marL="640080" indent="-640080">
              <a:buFont typeface="+mj-lt"/>
              <a:buAutoNum type="arabicPeriod"/>
            </a:pPr>
            <a:endParaRPr lang="en-US" sz="3600" dirty="0"/>
          </a:p>
          <a:p>
            <a:pPr marL="640080" indent="-640080">
              <a:buFont typeface="+mj-lt"/>
              <a:buAutoNum type="arabicPeriod"/>
            </a:pPr>
            <a:r>
              <a:rPr lang="en-US" sz="3600" dirty="0"/>
              <a:t>On-Die ECC’s Impact on Error Profiling</a:t>
            </a:r>
          </a:p>
          <a:p>
            <a:pPr marL="640080" indent="-640080">
              <a:buFont typeface="+mj-lt"/>
              <a:buAutoNum type="arabicPeriod"/>
            </a:pPr>
            <a:endParaRPr lang="en-US" sz="3600" b="1" dirty="0"/>
          </a:p>
          <a:p>
            <a:pPr marL="640080" indent="-640080">
              <a:buFont typeface="+mj-lt"/>
              <a:buAutoNum type="arabicPeriod"/>
            </a:pPr>
            <a:r>
              <a:rPr lang="en-US" sz="3600" dirty="0"/>
              <a:t>HARP: Practical and Effective Profiling</a:t>
            </a:r>
          </a:p>
          <a:p>
            <a:pPr marL="640080" indent="-640080">
              <a:buFont typeface="+mj-lt"/>
              <a:buAutoNum type="arabicPeriod"/>
            </a:pPr>
            <a:endParaRPr lang="en-US" sz="3600" dirty="0"/>
          </a:p>
          <a:p>
            <a:pPr marL="640080" indent="-640080">
              <a:buFont typeface="+mj-lt"/>
              <a:buAutoNum type="arabicPeriod"/>
            </a:pPr>
            <a:r>
              <a:rPr lang="en-US" sz="3600" dirty="0"/>
              <a:t>Evaluations</a:t>
            </a:r>
          </a:p>
          <a:p>
            <a:pPr marL="640080" indent="-640080">
              <a:buFont typeface="+mj-lt"/>
              <a:buAutoNum type="arabicPeriod"/>
            </a:pPr>
            <a:endParaRPr lang="en-US" sz="3600" dirty="0"/>
          </a:p>
          <a:p>
            <a:pPr marL="640080" indent="-640080">
              <a:buFont typeface="+mj-lt"/>
              <a:buAutoNum type="arabicPeriod"/>
            </a:pPr>
            <a:r>
              <a:rPr lang="en-US" sz="3600" dirty="0"/>
              <a:t>Conclusion and Takeaways</a:t>
            </a:r>
          </a:p>
          <a:p>
            <a:pPr marL="0" indent="0">
              <a:buNone/>
            </a:pPr>
            <a:endParaRPr lang="en-US" sz="3600" dirty="0"/>
          </a:p>
          <a:p>
            <a:pPr marL="0" indent="0">
              <a:buNone/>
            </a:pPr>
            <a:endParaRPr lang="en-US" sz="3600" dirty="0"/>
          </a:p>
        </p:txBody>
      </p:sp>
      <p:sp>
        <p:nvSpPr>
          <p:cNvPr id="4" name="Slide Number Placeholder 3">
            <a:extLst>
              <a:ext uri="{FF2B5EF4-FFF2-40B4-BE49-F238E27FC236}">
                <a16:creationId xmlns:a16="http://schemas.microsoft.com/office/drawing/2014/main" id="{09FA5D09-35B4-4F1F-8322-11FA2A4C88DA}"/>
              </a:ext>
            </a:extLst>
          </p:cNvPr>
          <p:cNvSpPr>
            <a:spLocks noGrp="1"/>
          </p:cNvSpPr>
          <p:nvPr>
            <p:ph type="sldNum" sz="quarter" idx="12"/>
          </p:nvPr>
        </p:nvSpPr>
        <p:spPr/>
        <p:txBody>
          <a:bodyPr/>
          <a:lstStyle/>
          <a:p>
            <a:fld id="{C19D2B53-EDAE-4B41-B849-8916FA40BCB6}" type="slidenum">
              <a:rPr lang="en-US" smtClean="0"/>
              <a:pPr/>
              <a:t>3</a:t>
            </a:fld>
            <a:endParaRPr lang="en-US" dirty="0"/>
          </a:p>
        </p:txBody>
      </p:sp>
    </p:spTree>
    <p:extLst>
      <p:ext uri="{BB962C8B-B14F-4D97-AF65-F5344CB8AC3E}">
        <p14:creationId xmlns:p14="http://schemas.microsoft.com/office/powerpoint/2010/main" val="604267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a:bodyPr>
          <a:lstStyle/>
          <a:p>
            <a:r>
              <a:rPr lang="en-US" dirty="0"/>
              <a:t>Reactive Profiling Design</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30</a:t>
            </a:fld>
            <a:endParaRPr lang="en-US"/>
          </a:p>
        </p:txBody>
      </p:sp>
      <mc:AlternateContent xmlns:mc="http://schemas.openxmlformats.org/markup-compatibility/2006">
        <mc:Choice xmlns:a14="http://schemas.microsoft.com/office/drawing/2010/main" Requires="a14">
          <p:sp>
            <p:nvSpPr>
              <p:cNvPr id="81" name="Content Placeholder 8">
                <a:extLst>
                  <a:ext uri="{FF2B5EF4-FFF2-40B4-BE49-F238E27FC236}">
                    <a16:creationId xmlns:a16="http://schemas.microsoft.com/office/drawing/2014/main" id="{E43BD31F-73D7-4932-952A-DA9FF0D11F28}"/>
                  </a:ext>
                </a:extLst>
              </p:cNvPr>
              <p:cNvSpPr txBox="1">
                <a:spLocks/>
              </p:cNvSpPr>
              <p:nvPr/>
            </p:nvSpPr>
            <p:spPr>
              <a:xfrm>
                <a:off x="155488" y="3947356"/>
                <a:ext cx="8815517" cy="2317523"/>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System designer must choose a suitable secondary ECC</a:t>
                </a:r>
              </a:p>
              <a:p>
                <a:r>
                  <a:rPr lang="en-US" dirty="0"/>
                  <a:t>Large ECC design space – only one requirement:</a:t>
                </a:r>
              </a:p>
              <a:p>
                <a:pPr lvl="1"/>
                <a:r>
                  <a:rPr lang="en-US" dirty="0"/>
                  <a:t>Secondary ECC must correct </a:t>
                </a:r>
                <a14:m>
                  <m:oMath xmlns:m="http://schemas.openxmlformats.org/officeDocument/2006/math">
                    <m:r>
                      <a:rPr lang="en-US" b="1" i="1" dirty="0" smtClean="0">
                        <a:solidFill>
                          <a:schemeClr val="accent6">
                            <a:lumMod val="75000"/>
                          </a:schemeClr>
                        </a:solidFill>
                        <a:latin typeface="Cambria Math" panose="02040503050406030204" pitchFamily="18" charset="0"/>
                      </a:rPr>
                      <m:t>𝑵</m:t>
                    </m:r>
                  </m:oMath>
                </a14:m>
                <a:r>
                  <a:rPr lang="en-US" b="1" dirty="0">
                    <a:solidFill>
                      <a:schemeClr val="accent6">
                        <a:lumMod val="75000"/>
                      </a:schemeClr>
                    </a:solidFill>
                  </a:rPr>
                  <a:t> errors per on-die ECC word </a:t>
                </a:r>
                <a:r>
                  <a:rPr lang="en-US" dirty="0"/>
                  <a:t>given an </a:t>
                </a:r>
                <a14:m>
                  <m:oMath xmlns:m="http://schemas.openxmlformats.org/officeDocument/2006/math">
                    <m:r>
                      <a:rPr lang="en-US" b="1" i="1" dirty="0" smtClean="0">
                        <a:solidFill>
                          <a:schemeClr val="accent6">
                            <a:lumMod val="75000"/>
                          </a:schemeClr>
                        </a:solidFill>
                        <a:latin typeface="Cambria Math" panose="02040503050406030204" pitchFamily="18" charset="0"/>
                      </a:rPr>
                      <m:t>𝑵</m:t>
                    </m:r>
                  </m:oMath>
                </a14:m>
                <a:r>
                  <a:rPr lang="en-US" b="1" dirty="0">
                    <a:solidFill>
                      <a:schemeClr val="accent6">
                        <a:lumMod val="75000"/>
                      </a:schemeClr>
                    </a:solidFill>
                  </a:rPr>
                  <a:t>-error-correcting on-die ECC</a:t>
                </a:r>
                <a:endParaRPr lang="en-US" dirty="0"/>
              </a:p>
              <a:p>
                <a:pPr lvl="1"/>
                <a:r>
                  <a:rPr lang="en-US" dirty="0"/>
                  <a:t>Requires </a:t>
                </a:r>
                <a:r>
                  <a:rPr lang="en-US" b="1" dirty="0">
                    <a:solidFill>
                      <a:schemeClr val="accent5">
                        <a:lumMod val="75000"/>
                      </a:schemeClr>
                    </a:solidFill>
                  </a:rPr>
                  <a:t>aligning</a:t>
                </a:r>
                <a:r>
                  <a:rPr lang="en-US" dirty="0"/>
                  <a:t> the two ECC words (details in our paper)</a:t>
                </a:r>
              </a:p>
              <a:p>
                <a:pPr marL="800083" lvl="1" indent="-457200">
                  <a:buFont typeface="+mj-lt"/>
                  <a:buAutoNum type="arabicPeriod"/>
                </a:pPr>
                <a:endParaRPr lang="en-US" dirty="0"/>
              </a:p>
            </p:txBody>
          </p:sp>
        </mc:Choice>
        <mc:Fallback>
          <p:sp>
            <p:nvSpPr>
              <p:cNvPr id="81" name="Content Placeholder 8">
                <a:extLst>
                  <a:ext uri="{FF2B5EF4-FFF2-40B4-BE49-F238E27FC236}">
                    <a16:creationId xmlns:a16="http://schemas.microsoft.com/office/drawing/2014/main" id="{E43BD31F-73D7-4932-952A-DA9FF0D11F28}"/>
                  </a:ext>
                </a:extLst>
              </p:cNvPr>
              <p:cNvSpPr txBox="1">
                <a:spLocks noRot="1" noChangeAspect="1" noMove="1" noResize="1" noEditPoints="1" noAdjustHandles="1" noChangeArrowheads="1" noChangeShapeType="1" noTextEdit="1"/>
              </p:cNvSpPr>
              <p:nvPr/>
            </p:nvSpPr>
            <p:spPr>
              <a:xfrm>
                <a:off x="155488" y="3947356"/>
                <a:ext cx="8815517" cy="2317523"/>
              </a:xfrm>
              <a:prstGeom prst="rect">
                <a:avLst/>
              </a:prstGeom>
              <a:blipFill>
                <a:blip r:embed="rId3"/>
                <a:stretch>
                  <a:fillRect l="-1245" t="-4737" r="-1107"/>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9086F7C3-B70D-42FF-AA14-90421B454BF0}"/>
              </a:ext>
            </a:extLst>
          </p:cNvPr>
          <p:cNvGrpSpPr/>
          <p:nvPr/>
        </p:nvGrpSpPr>
        <p:grpSpPr>
          <a:xfrm>
            <a:off x="771525" y="1099359"/>
            <a:ext cx="7703864" cy="2329641"/>
            <a:chOff x="771525" y="903944"/>
            <a:chExt cx="7703864" cy="2329641"/>
          </a:xfrm>
        </p:grpSpPr>
        <p:sp>
          <p:nvSpPr>
            <p:cNvPr id="16" name="Rectangle 15">
              <a:extLst>
                <a:ext uri="{FF2B5EF4-FFF2-40B4-BE49-F238E27FC236}">
                  <a16:creationId xmlns:a16="http://schemas.microsoft.com/office/drawing/2014/main" id="{813696EC-EFE2-47DD-B4E7-086EA6985724}"/>
                </a:ext>
              </a:extLst>
            </p:cNvPr>
            <p:cNvSpPr/>
            <p:nvPr/>
          </p:nvSpPr>
          <p:spPr>
            <a:xfrm>
              <a:off x="771525" y="1432749"/>
              <a:ext cx="4680765" cy="1800835"/>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7" name="Rectangle 16">
              <a:extLst>
                <a:ext uri="{FF2B5EF4-FFF2-40B4-BE49-F238E27FC236}">
                  <a16:creationId xmlns:a16="http://schemas.microsoft.com/office/drawing/2014/main" id="{55C8D6BD-09DF-4A78-89DF-BFF04A5DC913}"/>
                </a:ext>
              </a:extLst>
            </p:cNvPr>
            <p:cNvSpPr/>
            <p:nvPr/>
          </p:nvSpPr>
          <p:spPr>
            <a:xfrm>
              <a:off x="848155" y="903944"/>
              <a:ext cx="3582632" cy="461665"/>
            </a:xfrm>
            <a:prstGeom prst="rect">
              <a:avLst/>
            </a:prstGeom>
          </p:spPr>
          <p:txBody>
            <a:bodyPr wrap="square">
              <a:spAutoFit/>
            </a:bodyPr>
            <a:lstStyle/>
            <a:p>
              <a:pPr algn="ctr"/>
              <a:r>
                <a:rPr lang="en-US" sz="2400" b="1" dirty="0">
                  <a:latin typeface="Quire Sans" panose="020B0502040400020003" pitchFamily="34" charset="0"/>
                  <a:cs typeface="Quire Sans" panose="020B0502040400020003" pitchFamily="34" charset="0"/>
                </a:rPr>
                <a:t>Memory Controller</a:t>
              </a:r>
            </a:p>
          </p:txBody>
        </p:sp>
        <p:sp>
          <p:nvSpPr>
            <p:cNvPr id="18" name="Rectangle 17">
              <a:extLst>
                <a:ext uri="{FF2B5EF4-FFF2-40B4-BE49-F238E27FC236}">
                  <a16:creationId xmlns:a16="http://schemas.microsoft.com/office/drawing/2014/main" id="{5F4442ED-C3E2-4C85-9C23-F9A353468974}"/>
                </a:ext>
              </a:extLst>
            </p:cNvPr>
            <p:cNvSpPr/>
            <p:nvPr/>
          </p:nvSpPr>
          <p:spPr>
            <a:xfrm>
              <a:off x="3594489" y="1607219"/>
              <a:ext cx="1522264" cy="1424859"/>
            </a:xfrm>
            <a:prstGeom prst="rect">
              <a:avLst/>
            </a:prstGeom>
            <a:solidFill>
              <a:schemeClr val="accent5">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accent5">
                      <a:lumMod val="75000"/>
                    </a:schemeClr>
                  </a:solidFill>
                  <a:latin typeface="Quire Sans" panose="020B0502040400020003" pitchFamily="34" charset="0"/>
                  <a:cs typeface="Quire Sans" panose="020B0502040400020003" pitchFamily="34" charset="0"/>
                </a:rPr>
                <a:t>Repair Mechanism</a:t>
              </a:r>
            </a:p>
          </p:txBody>
        </p:sp>
        <p:sp>
          <p:nvSpPr>
            <p:cNvPr id="19" name="Rectangle 18">
              <a:extLst>
                <a:ext uri="{FF2B5EF4-FFF2-40B4-BE49-F238E27FC236}">
                  <a16:creationId xmlns:a16="http://schemas.microsoft.com/office/drawing/2014/main" id="{2A17D5D9-0CE5-4039-8F06-11B4C46B6295}"/>
                </a:ext>
              </a:extLst>
            </p:cNvPr>
            <p:cNvSpPr/>
            <p:nvPr/>
          </p:nvSpPr>
          <p:spPr>
            <a:xfrm>
              <a:off x="3759502" y="2305811"/>
              <a:ext cx="1218378" cy="591180"/>
            </a:xfrm>
            <a:prstGeom prst="rect">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6">
                      <a:lumMod val="75000"/>
                    </a:schemeClr>
                  </a:solidFill>
                  <a:latin typeface="Quire Sans" panose="020B0502040400020003" pitchFamily="34" charset="0"/>
                  <a:cs typeface="Quire Sans" panose="020B0502040400020003" pitchFamily="34" charset="0"/>
                </a:rPr>
                <a:t>Error Profile</a:t>
              </a:r>
            </a:p>
          </p:txBody>
        </p:sp>
        <p:sp>
          <p:nvSpPr>
            <p:cNvPr id="20" name="Rectangle 19">
              <a:extLst>
                <a:ext uri="{FF2B5EF4-FFF2-40B4-BE49-F238E27FC236}">
                  <a16:creationId xmlns:a16="http://schemas.microsoft.com/office/drawing/2014/main" id="{3BD726B3-5703-4C32-9635-90DF34A197AB}"/>
                </a:ext>
              </a:extLst>
            </p:cNvPr>
            <p:cNvSpPr/>
            <p:nvPr/>
          </p:nvSpPr>
          <p:spPr>
            <a:xfrm>
              <a:off x="5689558" y="1432749"/>
              <a:ext cx="2785831" cy="1800836"/>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21" name="Rectangle 20">
              <a:extLst>
                <a:ext uri="{FF2B5EF4-FFF2-40B4-BE49-F238E27FC236}">
                  <a16:creationId xmlns:a16="http://schemas.microsoft.com/office/drawing/2014/main" id="{05C021D8-E344-4BE4-93C6-4738CAF21A22}"/>
                </a:ext>
              </a:extLst>
            </p:cNvPr>
            <p:cNvSpPr/>
            <p:nvPr/>
          </p:nvSpPr>
          <p:spPr>
            <a:xfrm>
              <a:off x="5946776" y="903944"/>
              <a:ext cx="2271394" cy="461665"/>
            </a:xfrm>
            <a:prstGeom prst="rect">
              <a:avLst/>
            </a:prstGeom>
          </p:spPr>
          <p:txBody>
            <a:bodyPr wrap="square">
              <a:spAutoFit/>
            </a:bodyPr>
            <a:lstStyle/>
            <a:p>
              <a:pPr algn="ctr"/>
              <a:r>
                <a:rPr lang="en-US" sz="2400" b="1" dirty="0">
                  <a:latin typeface="Quire Sans" panose="020B0502040400020003" pitchFamily="34" charset="0"/>
                  <a:cs typeface="Quire Sans" panose="020B0502040400020003" pitchFamily="34" charset="0"/>
                </a:rPr>
                <a:t>Memory Chip</a:t>
              </a:r>
            </a:p>
          </p:txBody>
        </p:sp>
        <p:cxnSp>
          <p:nvCxnSpPr>
            <p:cNvPr id="23" name="Straight Arrow Connector 22">
              <a:extLst>
                <a:ext uri="{FF2B5EF4-FFF2-40B4-BE49-F238E27FC236}">
                  <a16:creationId xmlns:a16="http://schemas.microsoft.com/office/drawing/2014/main" id="{0778E1A3-2DE2-4755-ABF9-113A716F93EB}"/>
                </a:ext>
              </a:extLst>
            </p:cNvPr>
            <p:cNvCxnSpPr>
              <a:cxnSpLocks/>
              <a:stCxn id="18" idx="3"/>
              <a:endCxn id="24" idx="1"/>
            </p:cNvCxnSpPr>
            <p:nvPr/>
          </p:nvCxnSpPr>
          <p:spPr>
            <a:xfrm>
              <a:off x="5116753" y="2319649"/>
              <a:ext cx="851697" cy="1"/>
            </a:xfrm>
            <a:prstGeom prst="straightConnector1">
              <a:avLst/>
            </a:prstGeom>
            <a:ln w="5715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5680CCE-96F2-4707-BB23-1D4E5FA7F0B3}"/>
                </a:ext>
              </a:extLst>
            </p:cNvPr>
            <p:cNvSpPr/>
            <p:nvPr/>
          </p:nvSpPr>
          <p:spPr>
            <a:xfrm>
              <a:off x="5968450" y="1607218"/>
              <a:ext cx="1055955" cy="1424863"/>
            </a:xfrm>
            <a:prstGeom prst="rect">
              <a:avLst/>
            </a:prstGeom>
            <a:solidFill>
              <a:schemeClr val="bg1">
                <a:lumMod val="8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On-Die </a:t>
              </a:r>
            </a:p>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ECC</a:t>
              </a:r>
            </a:p>
          </p:txBody>
        </p:sp>
        <p:sp>
          <p:nvSpPr>
            <p:cNvPr id="25" name="Rectangle 24">
              <a:extLst>
                <a:ext uri="{FF2B5EF4-FFF2-40B4-BE49-F238E27FC236}">
                  <a16:creationId xmlns:a16="http://schemas.microsoft.com/office/drawing/2014/main" id="{C3414EBF-2952-4AA8-938E-44E5E15E292F}"/>
                </a:ext>
              </a:extLst>
            </p:cNvPr>
            <p:cNvSpPr/>
            <p:nvPr/>
          </p:nvSpPr>
          <p:spPr>
            <a:xfrm>
              <a:off x="7445428" y="1607219"/>
              <a:ext cx="855219" cy="1424863"/>
            </a:xfrm>
            <a:prstGeom prst="rect">
              <a:avLst/>
            </a:prstGeom>
            <a:solidFill>
              <a:schemeClr val="bg1">
                <a:lumMod val="8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Data </a:t>
              </a:r>
            </a:p>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Store</a:t>
              </a:r>
            </a:p>
          </p:txBody>
        </p:sp>
        <p:cxnSp>
          <p:nvCxnSpPr>
            <p:cNvPr id="28" name="Straight Arrow Connector 27">
              <a:extLst>
                <a:ext uri="{FF2B5EF4-FFF2-40B4-BE49-F238E27FC236}">
                  <a16:creationId xmlns:a16="http://schemas.microsoft.com/office/drawing/2014/main" id="{9ED31F3E-E5DB-4065-A132-A3C11DDB7633}"/>
                </a:ext>
              </a:extLst>
            </p:cNvPr>
            <p:cNvCxnSpPr>
              <a:cxnSpLocks/>
              <a:stCxn id="24" idx="3"/>
              <a:endCxn id="25" idx="1"/>
            </p:cNvCxnSpPr>
            <p:nvPr/>
          </p:nvCxnSpPr>
          <p:spPr>
            <a:xfrm>
              <a:off x="7024405" y="2319650"/>
              <a:ext cx="421023" cy="1"/>
            </a:xfrm>
            <a:prstGeom prst="straightConnector1">
              <a:avLst/>
            </a:prstGeom>
            <a:ln w="5715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3A01C42-3C84-4CBA-929B-DDC8CD653709}"/>
                </a:ext>
              </a:extLst>
            </p:cNvPr>
            <p:cNvCxnSpPr>
              <a:cxnSpLocks/>
              <a:endCxn id="19" idx="1"/>
            </p:cNvCxnSpPr>
            <p:nvPr/>
          </p:nvCxnSpPr>
          <p:spPr>
            <a:xfrm>
              <a:off x="2438647" y="2601401"/>
              <a:ext cx="1320855" cy="0"/>
            </a:xfrm>
            <a:prstGeom prst="straightConnector1">
              <a:avLst/>
            </a:prstGeom>
            <a:ln w="38100">
              <a:solidFill>
                <a:schemeClr val="accent6">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C7FDE77-EC6C-475E-B3ED-2754C7450924}"/>
                </a:ext>
              </a:extLst>
            </p:cNvPr>
            <p:cNvSpPr txBox="1"/>
            <p:nvPr/>
          </p:nvSpPr>
          <p:spPr>
            <a:xfrm>
              <a:off x="2397919" y="2575538"/>
              <a:ext cx="1235628" cy="615553"/>
            </a:xfrm>
            <a:prstGeom prst="rect">
              <a:avLst/>
            </a:prstGeom>
            <a:noFill/>
          </p:spPr>
          <p:txBody>
            <a:bodyPr wrap="square">
              <a:spAutoFit/>
            </a:bodyPr>
            <a:lstStyle/>
            <a:p>
              <a:pPr algn="ctr">
                <a:lnSpc>
                  <a:spcPct val="85000"/>
                </a:lnSpc>
              </a:pPr>
              <a:r>
                <a:rPr lang="en-US" sz="2000" i="1" dirty="0">
                  <a:solidFill>
                    <a:schemeClr val="accent6">
                      <a:lumMod val="75000"/>
                    </a:schemeClr>
                  </a:solidFill>
                  <a:latin typeface="Quire Sans" panose="020B0502040400020003" pitchFamily="34" charset="0"/>
                  <a:cs typeface="Quire Sans" panose="020B0502040400020003" pitchFamily="34" charset="0"/>
                </a:rPr>
                <a:t>on error </a:t>
              </a:r>
            </a:p>
            <a:p>
              <a:pPr algn="ctr">
                <a:lnSpc>
                  <a:spcPct val="85000"/>
                </a:lnSpc>
              </a:pPr>
              <a:r>
                <a:rPr lang="en-US" sz="2000" i="1" dirty="0">
                  <a:solidFill>
                    <a:schemeClr val="accent6">
                      <a:lumMod val="75000"/>
                    </a:schemeClr>
                  </a:solidFill>
                  <a:latin typeface="Quire Sans" panose="020B0502040400020003" pitchFamily="34" charset="0"/>
                  <a:cs typeface="Quire Sans" panose="020B0502040400020003" pitchFamily="34" charset="0"/>
                </a:rPr>
                <a:t>detected</a:t>
              </a:r>
            </a:p>
          </p:txBody>
        </p:sp>
        <p:sp>
          <p:nvSpPr>
            <p:cNvPr id="40" name="Rectangle 39">
              <a:extLst>
                <a:ext uri="{FF2B5EF4-FFF2-40B4-BE49-F238E27FC236}">
                  <a16:creationId xmlns:a16="http://schemas.microsoft.com/office/drawing/2014/main" id="{F8B25956-66F5-4D0F-B074-394637B4EEA4}"/>
                </a:ext>
              </a:extLst>
            </p:cNvPr>
            <p:cNvSpPr/>
            <p:nvPr/>
          </p:nvSpPr>
          <p:spPr>
            <a:xfrm>
              <a:off x="1012772" y="1607219"/>
              <a:ext cx="1425875" cy="1424859"/>
            </a:xfrm>
            <a:prstGeom prst="rect">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000" b="1" dirty="0">
                  <a:solidFill>
                    <a:schemeClr val="accent6">
                      <a:lumMod val="75000"/>
                    </a:schemeClr>
                  </a:solidFill>
                  <a:latin typeface="Quire Sans" panose="020B0502040400020003" pitchFamily="34" charset="0"/>
                  <a:cs typeface="Quire Sans" panose="020B0502040400020003" pitchFamily="34" charset="0"/>
                </a:rPr>
                <a:t>Secondary ECC</a:t>
              </a:r>
            </a:p>
          </p:txBody>
        </p:sp>
        <p:cxnSp>
          <p:nvCxnSpPr>
            <p:cNvPr id="42" name="Straight Arrow Connector 41">
              <a:extLst>
                <a:ext uri="{FF2B5EF4-FFF2-40B4-BE49-F238E27FC236}">
                  <a16:creationId xmlns:a16="http://schemas.microsoft.com/office/drawing/2014/main" id="{48880328-5BA2-4872-BD7E-D47BCDDB1537}"/>
                </a:ext>
              </a:extLst>
            </p:cNvPr>
            <p:cNvCxnSpPr>
              <a:cxnSpLocks/>
              <a:stCxn id="40" idx="3"/>
            </p:cNvCxnSpPr>
            <p:nvPr/>
          </p:nvCxnSpPr>
          <p:spPr>
            <a:xfrm>
              <a:off x="2438647" y="2319649"/>
              <a:ext cx="1155842" cy="0"/>
            </a:xfrm>
            <a:prstGeom prst="straightConnector1">
              <a:avLst/>
            </a:prstGeom>
            <a:ln w="5715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146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uiExpand="1"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1C2FF-65EB-43F2-BD50-FAA51780D28D}"/>
              </a:ext>
            </a:extLst>
          </p:cNvPr>
          <p:cNvSpPr>
            <a:spLocks noGrp="1"/>
          </p:cNvSpPr>
          <p:nvPr>
            <p:ph type="title"/>
          </p:nvPr>
        </p:nvSpPr>
        <p:spPr/>
        <p:txBody>
          <a:bodyPr/>
          <a:lstStyle/>
          <a:p>
            <a:r>
              <a:rPr lang="en-US" dirty="0"/>
              <a:t>Improving Reactive Profiling</a:t>
            </a:r>
          </a:p>
        </p:txBody>
      </p:sp>
      <p:sp>
        <p:nvSpPr>
          <p:cNvPr id="3" name="Content Placeholder 2">
            <a:extLst>
              <a:ext uri="{FF2B5EF4-FFF2-40B4-BE49-F238E27FC236}">
                <a16:creationId xmlns:a16="http://schemas.microsoft.com/office/drawing/2014/main" id="{0E2EC248-7BF8-451B-BB29-ACAAF97F97E0}"/>
              </a:ext>
            </a:extLst>
          </p:cNvPr>
          <p:cNvSpPr>
            <a:spLocks noGrp="1"/>
          </p:cNvSpPr>
          <p:nvPr>
            <p:ph idx="1"/>
          </p:nvPr>
        </p:nvSpPr>
        <p:spPr>
          <a:xfrm>
            <a:off x="155488" y="927628"/>
            <a:ext cx="8988512" cy="1824792"/>
          </a:xfrm>
        </p:spPr>
        <p:txBody>
          <a:bodyPr>
            <a:normAutofit/>
          </a:bodyPr>
          <a:lstStyle/>
          <a:p>
            <a:r>
              <a:rPr lang="en-US" dirty="0"/>
              <a:t>Reactive profiling slowly identifies indirect errors </a:t>
            </a:r>
            <a:r>
              <a:rPr lang="en-US" b="1" dirty="0">
                <a:solidFill>
                  <a:srgbClr val="C00000"/>
                </a:solidFill>
              </a:rPr>
              <a:t>one-at-a-time</a:t>
            </a:r>
            <a:r>
              <a:rPr lang="en-US" dirty="0"/>
              <a:t> as they occur during runtime</a:t>
            </a:r>
          </a:p>
          <a:p>
            <a:r>
              <a:rPr lang="en-US" dirty="0"/>
              <a:t>We can shorten this process by </a:t>
            </a:r>
            <a:r>
              <a:rPr lang="en-US" b="1" dirty="0">
                <a:solidFill>
                  <a:schemeClr val="accent5">
                    <a:lumMod val="75000"/>
                  </a:schemeClr>
                </a:solidFill>
              </a:rPr>
              <a:t>anticipating indirect error</a:t>
            </a:r>
            <a:r>
              <a:rPr lang="en-US" dirty="0"/>
              <a:t> locations from the </a:t>
            </a:r>
            <a:r>
              <a:rPr lang="en-US" b="1" dirty="0">
                <a:solidFill>
                  <a:schemeClr val="accent5">
                    <a:lumMod val="75000"/>
                  </a:schemeClr>
                </a:solidFill>
              </a:rPr>
              <a:t>already-observed direct errors</a:t>
            </a:r>
          </a:p>
        </p:txBody>
      </p:sp>
      <p:sp>
        <p:nvSpPr>
          <p:cNvPr id="4" name="Slide Number Placeholder 3">
            <a:extLst>
              <a:ext uri="{FF2B5EF4-FFF2-40B4-BE49-F238E27FC236}">
                <a16:creationId xmlns:a16="http://schemas.microsoft.com/office/drawing/2014/main" id="{2B186F61-5BD5-4247-9882-747C010B8F05}"/>
              </a:ext>
            </a:extLst>
          </p:cNvPr>
          <p:cNvSpPr>
            <a:spLocks noGrp="1"/>
          </p:cNvSpPr>
          <p:nvPr>
            <p:ph type="sldNum" sz="quarter" idx="12"/>
          </p:nvPr>
        </p:nvSpPr>
        <p:spPr/>
        <p:txBody>
          <a:bodyPr/>
          <a:lstStyle/>
          <a:p>
            <a:fld id="{C19D2B53-EDAE-4B41-B849-8916FA40BCB6}" type="slidenum">
              <a:rPr lang="en-US" smtClean="0"/>
              <a:pPr/>
              <a:t>31</a:t>
            </a:fld>
            <a:endParaRPr lang="en-US"/>
          </a:p>
        </p:txBody>
      </p:sp>
      <p:grpSp>
        <p:nvGrpSpPr>
          <p:cNvPr id="10" name="Group 9">
            <a:extLst>
              <a:ext uri="{FF2B5EF4-FFF2-40B4-BE49-F238E27FC236}">
                <a16:creationId xmlns:a16="http://schemas.microsoft.com/office/drawing/2014/main" id="{51A22E00-9615-4B76-A059-719E54DCC5E0}"/>
              </a:ext>
            </a:extLst>
          </p:cNvPr>
          <p:cNvGrpSpPr/>
          <p:nvPr/>
        </p:nvGrpSpPr>
        <p:grpSpPr>
          <a:xfrm>
            <a:off x="2445365" y="2899677"/>
            <a:ext cx="6031927" cy="945009"/>
            <a:chOff x="2045315" y="2756713"/>
            <a:chExt cx="6031927" cy="945009"/>
          </a:xfrm>
        </p:grpSpPr>
        <p:grpSp>
          <p:nvGrpSpPr>
            <p:cNvPr id="5" name="Group 4">
              <a:extLst>
                <a:ext uri="{FF2B5EF4-FFF2-40B4-BE49-F238E27FC236}">
                  <a16:creationId xmlns:a16="http://schemas.microsoft.com/office/drawing/2014/main" id="{02935F03-B979-4F49-83F6-FA53DF6296C6}"/>
                </a:ext>
              </a:extLst>
            </p:cNvPr>
            <p:cNvGrpSpPr/>
            <p:nvPr/>
          </p:nvGrpSpPr>
          <p:grpSpPr>
            <a:xfrm>
              <a:off x="2045315" y="2911432"/>
              <a:ext cx="2345408" cy="585780"/>
              <a:chOff x="4515604" y="3921531"/>
              <a:chExt cx="2760085" cy="689348"/>
            </a:xfrm>
          </p:grpSpPr>
          <p:sp>
            <p:nvSpPr>
              <p:cNvPr id="7" name="Rectangle 6">
                <a:extLst>
                  <a:ext uri="{FF2B5EF4-FFF2-40B4-BE49-F238E27FC236}">
                    <a16:creationId xmlns:a16="http://schemas.microsoft.com/office/drawing/2014/main" id="{F13D45FD-19BF-462E-8B3C-1BA7ADEA3298}"/>
                  </a:ext>
                </a:extLst>
              </p:cNvPr>
              <p:cNvSpPr/>
              <p:nvPr/>
            </p:nvSpPr>
            <p:spPr>
              <a:xfrm>
                <a:off x="6586341"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8" name="Rectangle 7">
                <a:extLst>
                  <a:ext uri="{FF2B5EF4-FFF2-40B4-BE49-F238E27FC236}">
                    <a16:creationId xmlns:a16="http://schemas.microsoft.com/office/drawing/2014/main" id="{F4F40110-6AF8-42DA-A415-956718716B48}"/>
                  </a:ext>
                </a:extLst>
              </p:cNvPr>
              <p:cNvSpPr/>
              <p:nvPr/>
            </p:nvSpPr>
            <p:spPr>
              <a:xfrm>
                <a:off x="4515604"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D</a:t>
                </a:r>
              </a:p>
            </p:txBody>
          </p:sp>
          <p:sp>
            <p:nvSpPr>
              <p:cNvPr id="9" name="Rectangle 8">
                <a:extLst>
                  <a:ext uri="{FF2B5EF4-FFF2-40B4-BE49-F238E27FC236}">
                    <a16:creationId xmlns:a16="http://schemas.microsoft.com/office/drawing/2014/main" id="{F77681B9-F189-43D8-AA74-21DA29F111D5}"/>
                  </a:ext>
                </a:extLst>
              </p:cNvPr>
              <p:cNvSpPr/>
              <p:nvPr/>
            </p:nvSpPr>
            <p:spPr>
              <a:xfrm>
                <a:off x="5893559"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a:t>
                </a:r>
              </a:p>
            </p:txBody>
          </p:sp>
          <p:sp>
            <p:nvSpPr>
              <p:cNvPr id="6" name="Rectangle 5">
                <a:extLst>
                  <a:ext uri="{FF2B5EF4-FFF2-40B4-BE49-F238E27FC236}">
                    <a16:creationId xmlns:a16="http://schemas.microsoft.com/office/drawing/2014/main" id="{D2BF7F49-9EC4-4F67-9DC3-728724E48098}"/>
                  </a:ext>
                </a:extLst>
              </p:cNvPr>
              <p:cNvSpPr/>
              <p:nvPr/>
            </p:nvSpPr>
            <p:spPr>
              <a:xfrm>
                <a:off x="5207645"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D</a:t>
                </a:r>
              </a:p>
            </p:txBody>
          </p:sp>
        </p:grpSp>
        <p:sp>
          <p:nvSpPr>
            <p:cNvPr id="29" name="Rectangle 28">
              <a:extLst>
                <a:ext uri="{FF2B5EF4-FFF2-40B4-BE49-F238E27FC236}">
                  <a16:creationId xmlns:a16="http://schemas.microsoft.com/office/drawing/2014/main" id="{54C09A9E-B35A-41C1-AB66-0F96F52C0094}"/>
                </a:ext>
              </a:extLst>
            </p:cNvPr>
            <p:cNvSpPr/>
            <p:nvPr/>
          </p:nvSpPr>
          <p:spPr>
            <a:xfrm>
              <a:off x="4959963" y="2773479"/>
              <a:ext cx="410550" cy="4105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latin typeface="Courier New" panose="02070309020205020404" pitchFamily="49" charset="0"/>
                  <a:cs typeface="Courier New" panose="02070309020205020404" pitchFamily="49" charset="0"/>
                </a:rPr>
                <a:t>D</a:t>
              </a:r>
              <a:endParaRPr lang="en-US" sz="3200" b="1" baseline="-25000" dirty="0">
                <a:solidFill>
                  <a:srgbClr val="C00000"/>
                </a:solidFill>
                <a:latin typeface="Courier New" panose="02070309020205020404" pitchFamily="49" charset="0"/>
                <a:cs typeface="Courier New" panose="02070309020205020404" pitchFamily="49" charset="0"/>
              </a:endParaRPr>
            </a:p>
          </p:txBody>
        </p:sp>
        <p:sp>
          <p:nvSpPr>
            <p:cNvPr id="30" name="Rectangle 29">
              <a:extLst>
                <a:ext uri="{FF2B5EF4-FFF2-40B4-BE49-F238E27FC236}">
                  <a16:creationId xmlns:a16="http://schemas.microsoft.com/office/drawing/2014/main" id="{1CBCABB3-8436-4674-95E4-BE98172CABF2}"/>
                </a:ext>
              </a:extLst>
            </p:cNvPr>
            <p:cNvSpPr/>
            <p:nvPr/>
          </p:nvSpPr>
          <p:spPr>
            <a:xfrm>
              <a:off x="5427356" y="2756713"/>
              <a:ext cx="2649886" cy="45084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000" i="1" dirty="0">
                  <a:solidFill>
                    <a:prstClr val="black"/>
                  </a:solidFill>
                  <a:latin typeface="Quire Sans" panose="020B0502040400020003" pitchFamily="34" charset="0"/>
                  <a:ea typeface="Verdana" panose="020B0604030504040204" pitchFamily="34" charset="0"/>
                  <a:cs typeface="Quire Sans" panose="020B0502040400020003" pitchFamily="34" charset="0"/>
                </a:rPr>
                <a:t>At-Risk of Direct Errors</a:t>
              </a:r>
              <a:endParaRPr lang="en-US" sz="20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31" name="Rectangle 30">
              <a:extLst>
                <a:ext uri="{FF2B5EF4-FFF2-40B4-BE49-F238E27FC236}">
                  <a16:creationId xmlns:a16="http://schemas.microsoft.com/office/drawing/2014/main" id="{D3A92743-EF90-4D29-8C49-B7341C1743A3}"/>
                </a:ext>
              </a:extLst>
            </p:cNvPr>
            <p:cNvSpPr/>
            <p:nvPr/>
          </p:nvSpPr>
          <p:spPr>
            <a:xfrm>
              <a:off x="4959963" y="3279202"/>
              <a:ext cx="410550" cy="4105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latin typeface="Courier New" panose="02070309020205020404" pitchFamily="49" charset="0"/>
                  <a:cs typeface="Courier New" panose="02070309020205020404" pitchFamily="49" charset="0"/>
                </a:rPr>
                <a:t>?</a:t>
              </a:r>
              <a:endParaRPr lang="en-US" sz="3200" b="1" baseline="-25000" dirty="0">
                <a:solidFill>
                  <a:srgbClr val="C00000"/>
                </a:solidFill>
                <a:latin typeface="Courier New" panose="02070309020205020404" pitchFamily="49" charset="0"/>
                <a:cs typeface="Courier New" panose="02070309020205020404" pitchFamily="49" charset="0"/>
              </a:endParaRPr>
            </a:p>
          </p:txBody>
        </p:sp>
        <p:sp>
          <p:nvSpPr>
            <p:cNvPr id="32" name="Rectangle 31">
              <a:extLst>
                <a:ext uri="{FF2B5EF4-FFF2-40B4-BE49-F238E27FC236}">
                  <a16:creationId xmlns:a16="http://schemas.microsoft.com/office/drawing/2014/main" id="{E0154FC0-6977-4F23-9391-4EE3866225BB}"/>
                </a:ext>
              </a:extLst>
            </p:cNvPr>
            <p:cNvSpPr/>
            <p:nvPr/>
          </p:nvSpPr>
          <p:spPr>
            <a:xfrm>
              <a:off x="5427356" y="3262988"/>
              <a:ext cx="1658711" cy="43873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000" i="1" dirty="0">
                  <a:solidFill>
                    <a:prstClr val="black"/>
                  </a:solidFill>
                  <a:latin typeface="Quire Sans" panose="020B0502040400020003" pitchFamily="34" charset="0"/>
                  <a:ea typeface="Verdana" panose="020B0604030504040204" pitchFamily="34" charset="0"/>
                  <a:cs typeface="Quire Sans" panose="020B0502040400020003" pitchFamily="34" charset="0"/>
                </a:rPr>
                <a:t>Unknown</a:t>
              </a:r>
              <a:endParaRPr lang="en-US" sz="20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grpSp>
      <p:grpSp>
        <p:nvGrpSpPr>
          <p:cNvPr id="11" name="Group 10">
            <a:extLst>
              <a:ext uri="{FF2B5EF4-FFF2-40B4-BE49-F238E27FC236}">
                <a16:creationId xmlns:a16="http://schemas.microsoft.com/office/drawing/2014/main" id="{2A74B2F8-0AC7-432F-87E8-0E0003E1E1CC}"/>
              </a:ext>
            </a:extLst>
          </p:cNvPr>
          <p:cNvGrpSpPr/>
          <p:nvPr/>
        </p:nvGrpSpPr>
        <p:grpSpPr>
          <a:xfrm>
            <a:off x="106740" y="3456960"/>
            <a:ext cx="9037260" cy="1664451"/>
            <a:chOff x="-293310" y="3313996"/>
            <a:chExt cx="9037260" cy="1664451"/>
          </a:xfrm>
        </p:grpSpPr>
        <p:sp>
          <p:nvSpPr>
            <p:cNvPr id="33" name="Arc 32">
              <a:extLst>
                <a:ext uri="{FF2B5EF4-FFF2-40B4-BE49-F238E27FC236}">
                  <a16:creationId xmlns:a16="http://schemas.microsoft.com/office/drawing/2014/main" id="{019783AD-F1D3-42F0-903E-719477F47523}"/>
                </a:ext>
              </a:extLst>
            </p:cNvPr>
            <p:cNvSpPr/>
            <p:nvPr/>
          </p:nvSpPr>
          <p:spPr>
            <a:xfrm>
              <a:off x="2638719" y="3313996"/>
              <a:ext cx="908434" cy="614160"/>
            </a:xfrm>
            <a:prstGeom prst="arc">
              <a:avLst>
                <a:gd name="adj1" fmla="val 21160018"/>
                <a:gd name="adj2" fmla="val 9986266"/>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A939025E-B173-4C1F-85C4-DED67F98A1C5}"/>
                </a:ext>
              </a:extLst>
            </p:cNvPr>
            <p:cNvSpPr/>
            <p:nvPr/>
          </p:nvSpPr>
          <p:spPr>
            <a:xfrm>
              <a:off x="2646342" y="3353828"/>
              <a:ext cx="1460357" cy="614160"/>
            </a:xfrm>
            <a:prstGeom prst="arc">
              <a:avLst>
                <a:gd name="adj1" fmla="val 21217917"/>
                <a:gd name="adj2" fmla="val 10891157"/>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Content Placeholder 2">
              <a:extLst>
                <a:ext uri="{FF2B5EF4-FFF2-40B4-BE49-F238E27FC236}">
                  <a16:creationId xmlns:a16="http://schemas.microsoft.com/office/drawing/2014/main" id="{82D80B2F-D6E9-45A1-96DD-53C9F2A9F15F}"/>
                </a:ext>
              </a:extLst>
            </p:cNvPr>
            <p:cNvSpPr txBox="1">
              <a:spLocks/>
            </p:cNvSpPr>
            <p:nvPr/>
          </p:nvSpPr>
          <p:spPr>
            <a:xfrm>
              <a:off x="-293310" y="4039634"/>
              <a:ext cx="9037260" cy="938813"/>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None/>
              </a:pPr>
              <a:r>
                <a:rPr lang="en-US" i="1" dirty="0">
                  <a:solidFill>
                    <a:schemeClr val="accent6">
                      <a:lumMod val="75000"/>
                    </a:schemeClr>
                  </a:solidFill>
                </a:rPr>
                <a:t>Can predict </a:t>
              </a:r>
              <a:r>
                <a:rPr lang="en-US" b="1" i="1" dirty="0">
                  <a:solidFill>
                    <a:schemeClr val="accent6">
                      <a:lumMod val="75000"/>
                    </a:schemeClr>
                  </a:solidFill>
                </a:rPr>
                <a:t>a subset </a:t>
              </a:r>
              <a:r>
                <a:rPr lang="en-US" i="1" dirty="0">
                  <a:solidFill>
                    <a:schemeClr val="accent6">
                      <a:lumMod val="75000"/>
                    </a:schemeClr>
                  </a:solidFill>
                </a:rPr>
                <a:t>of indirect errors by knowing the </a:t>
              </a:r>
            </a:p>
            <a:p>
              <a:pPr marL="0" indent="0" algn="ctr">
                <a:spcBef>
                  <a:spcPts val="0"/>
                </a:spcBef>
                <a:buNone/>
              </a:pPr>
              <a:r>
                <a:rPr lang="en-US" i="1" dirty="0">
                  <a:solidFill>
                    <a:schemeClr val="accent6">
                      <a:lumMod val="75000"/>
                    </a:schemeClr>
                  </a:solidFill>
                </a:rPr>
                <a:t>on-die ECC implementation (i.e., its </a:t>
              </a:r>
              <a:r>
                <a:rPr lang="en-US" b="1" i="1" dirty="0">
                  <a:solidFill>
                    <a:schemeClr val="accent6">
                      <a:lumMod val="75000"/>
                    </a:schemeClr>
                  </a:solidFill>
                </a:rPr>
                <a:t>parity-check matrix</a:t>
              </a:r>
              <a:r>
                <a:rPr lang="en-US" i="1" dirty="0">
                  <a:solidFill>
                    <a:schemeClr val="accent6">
                      <a:lumMod val="75000"/>
                    </a:schemeClr>
                  </a:solidFill>
                </a:rPr>
                <a:t>)</a:t>
              </a:r>
            </a:p>
          </p:txBody>
        </p:sp>
      </p:grpSp>
      <p:sp>
        <p:nvSpPr>
          <p:cNvPr id="36" name="Content Placeholder 2">
            <a:extLst>
              <a:ext uri="{FF2B5EF4-FFF2-40B4-BE49-F238E27FC236}">
                <a16:creationId xmlns:a16="http://schemas.microsoft.com/office/drawing/2014/main" id="{1FC24043-03A1-4581-B656-BBC7B517AA41}"/>
              </a:ext>
            </a:extLst>
          </p:cNvPr>
          <p:cNvSpPr txBox="1">
            <a:spLocks/>
          </p:cNvSpPr>
          <p:nvPr/>
        </p:nvSpPr>
        <p:spPr>
          <a:xfrm>
            <a:off x="155489" y="5144939"/>
            <a:ext cx="8645612" cy="1386068"/>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We introduce two HARP variants:</a:t>
            </a:r>
          </a:p>
          <a:p>
            <a:pPr lvl="1"/>
            <a:r>
              <a:rPr lang="en-US" b="1" dirty="0">
                <a:solidFill>
                  <a:schemeClr val="accent5">
                    <a:lumMod val="75000"/>
                  </a:schemeClr>
                </a:solidFill>
              </a:rPr>
              <a:t>HARP-A</a:t>
            </a:r>
            <a:r>
              <a:rPr lang="en-US" dirty="0"/>
              <a:t>(ware) – knows the parity-check matrix</a:t>
            </a:r>
            <a:endParaRPr lang="en-US" b="1" dirty="0">
              <a:solidFill>
                <a:schemeClr val="accent6">
                  <a:lumMod val="75000"/>
                </a:schemeClr>
              </a:solidFill>
            </a:endParaRPr>
          </a:p>
          <a:p>
            <a:pPr lvl="1"/>
            <a:r>
              <a:rPr lang="en-US" b="1" dirty="0">
                <a:solidFill>
                  <a:schemeClr val="accent6">
                    <a:lumMod val="75000"/>
                  </a:schemeClr>
                </a:solidFill>
              </a:rPr>
              <a:t>HARP-U</a:t>
            </a:r>
            <a:r>
              <a:rPr lang="en-US" dirty="0"/>
              <a:t>(</a:t>
            </a:r>
            <a:r>
              <a:rPr lang="en-US" dirty="0" err="1"/>
              <a:t>naware</a:t>
            </a:r>
            <a:r>
              <a:rPr lang="en-US" dirty="0"/>
              <a:t>) – does not know the parity-check matrix</a:t>
            </a:r>
          </a:p>
        </p:txBody>
      </p:sp>
    </p:spTree>
    <p:extLst>
      <p:ext uri="{BB962C8B-B14F-4D97-AF65-F5344CB8AC3E}">
        <p14:creationId xmlns:p14="http://schemas.microsoft.com/office/powerpoint/2010/main" val="189208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B990-8805-4E53-9FB3-B32E171B2B2A}"/>
              </a:ext>
            </a:extLst>
          </p:cNvPr>
          <p:cNvSpPr>
            <a:spLocks noGrp="1"/>
          </p:cNvSpPr>
          <p:nvPr>
            <p:ph type="title"/>
          </p:nvPr>
        </p:nvSpPr>
        <p:spPr/>
        <p:txBody>
          <a:bodyPr/>
          <a:lstStyle/>
          <a:p>
            <a:r>
              <a:rPr lang="en-US" dirty="0"/>
              <a:t>HARP Outline</a:t>
            </a:r>
          </a:p>
        </p:txBody>
      </p:sp>
      <p:sp>
        <p:nvSpPr>
          <p:cNvPr id="4" name="Slide Number Placeholder 3">
            <a:extLst>
              <a:ext uri="{FF2B5EF4-FFF2-40B4-BE49-F238E27FC236}">
                <a16:creationId xmlns:a16="http://schemas.microsoft.com/office/drawing/2014/main" id="{09FA5D09-35B4-4F1F-8322-11FA2A4C88DA}"/>
              </a:ext>
            </a:extLst>
          </p:cNvPr>
          <p:cNvSpPr>
            <a:spLocks noGrp="1"/>
          </p:cNvSpPr>
          <p:nvPr>
            <p:ph type="sldNum" sz="quarter" idx="12"/>
          </p:nvPr>
        </p:nvSpPr>
        <p:spPr/>
        <p:txBody>
          <a:bodyPr/>
          <a:lstStyle/>
          <a:p>
            <a:fld id="{C19D2B53-EDAE-4B41-B849-8916FA40BCB6}" type="slidenum">
              <a:rPr lang="en-US" smtClean="0"/>
              <a:pPr/>
              <a:t>32</a:t>
            </a:fld>
            <a:endParaRPr lang="en-US" dirty="0"/>
          </a:p>
        </p:txBody>
      </p:sp>
      <p:sp>
        <p:nvSpPr>
          <p:cNvPr id="8" name="Content Placeholder 2">
            <a:extLst>
              <a:ext uri="{FF2B5EF4-FFF2-40B4-BE49-F238E27FC236}">
                <a16:creationId xmlns:a16="http://schemas.microsoft.com/office/drawing/2014/main" id="{037D2458-FFDC-4C69-999C-A53E372AD8A0}"/>
              </a:ext>
            </a:extLst>
          </p:cNvPr>
          <p:cNvSpPr>
            <a:spLocks noGrp="1"/>
          </p:cNvSpPr>
          <p:nvPr>
            <p:ph idx="1"/>
          </p:nvPr>
        </p:nvSpPr>
        <p:spPr>
          <a:xfrm>
            <a:off x="164241" y="1120928"/>
            <a:ext cx="8815517" cy="5208310"/>
          </a:xfrm>
        </p:spPr>
        <p:txBody>
          <a:bodyPr>
            <a:normAutofit lnSpcReduction="10000"/>
          </a:bodyPr>
          <a:lstStyle/>
          <a:p>
            <a:pPr marL="640080" indent="-640080">
              <a:buFont typeface="+mj-lt"/>
              <a:buAutoNum type="arabicPeriod"/>
            </a:pPr>
            <a:r>
              <a:rPr lang="en-US" sz="3600" dirty="0"/>
              <a:t>Memory Error Mitigation and Profiling</a:t>
            </a:r>
          </a:p>
          <a:p>
            <a:pPr marL="640080" indent="-640080">
              <a:buFont typeface="+mj-lt"/>
              <a:buAutoNum type="arabicPeriod"/>
            </a:pPr>
            <a:endParaRPr lang="en-US" sz="3600" dirty="0"/>
          </a:p>
          <a:p>
            <a:pPr marL="640080" indent="-640080">
              <a:buFont typeface="+mj-lt"/>
              <a:buAutoNum type="arabicPeriod"/>
            </a:pPr>
            <a:r>
              <a:rPr lang="en-US" sz="3600" dirty="0"/>
              <a:t>On-Die ECC’s Impact on Error Profiling</a:t>
            </a:r>
          </a:p>
          <a:p>
            <a:pPr marL="640080" indent="-640080">
              <a:buFont typeface="+mj-lt"/>
              <a:buAutoNum type="arabicPeriod"/>
            </a:pPr>
            <a:endParaRPr lang="en-US" sz="3600" b="1" dirty="0"/>
          </a:p>
          <a:p>
            <a:pPr marL="640080" indent="-640080">
              <a:buFont typeface="+mj-lt"/>
              <a:buAutoNum type="arabicPeriod"/>
            </a:pPr>
            <a:r>
              <a:rPr lang="en-US" sz="3600" dirty="0"/>
              <a:t>HARP: Practical and Effective Profiling</a:t>
            </a:r>
          </a:p>
          <a:p>
            <a:pPr marL="640080" indent="-640080">
              <a:buFont typeface="+mj-lt"/>
              <a:buAutoNum type="arabicPeriod"/>
            </a:pPr>
            <a:endParaRPr lang="en-US" sz="3600" dirty="0"/>
          </a:p>
          <a:p>
            <a:pPr marL="640080" indent="-640080">
              <a:buFont typeface="+mj-lt"/>
              <a:buAutoNum type="arabicPeriod"/>
            </a:pPr>
            <a:r>
              <a:rPr lang="en-US" sz="3600" b="1" dirty="0"/>
              <a:t>Evaluations</a:t>
            </a:r>
          </a:p>
          <a:p>
            <a:pPr marL="640080" indent="-640080">
              <a:buFont typeface="+mj-lt"/>
              <a:buAutoNum type="arabicPeriod"/>
            </a:pPr>
            <a:endParaRPr lang="en-US" sz="3600" dirty="0"/>
          </a:p>
          <a:p>
            <a:pPr marL="640080" indent="-640080">
              <a:buFont typeface="+mj-lt"/>
              <a:buAutoNum type="arabicPeriod"/>
            </a:pPr>
            <a:r>
              <a:rPr lang="en-US" sz="3600" dirty="0"/>
              <a:t>Conclusion and Takeaways</a:t>
            </a:r>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471925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D97D-F36B-4A6A-9DCD-1E99183CB228}"/>
              </a:ext>
            </a:extLst>
          </p:cNvPr>
          <p:cNvSpPr>
            <a:spLocks noGrp="1"/>
          </p:cNvSpPr>
          <p:nvPr>
            <p:ph type="title"/>
          </p:nvPr>
        </p:nvSpPr>
        <p:spPr/>
        <p:txBody>
          <a:bodyPr/>
          <a:lstStyle/>
          <a:p>
            <a:r>
              <a:rPr lang="en-US" dirty="0"/>
              <a:t>Evaluation Methodology</a:t>
            </a:r>
          </a:p>
        </p:txBody>
      </p:sp>
      <p:sp>
        <p:nvSpPr>
          <p:cNvPr id="3" name="Content Placeholder 2">
            <a:extLst>
              <a:ext uri="{FF2B5EF4-FFF2-40B4-BE49-F238E27FC236}">
                <a16:creationId xmlns:a16="http://schemas.microsoft.com/office/drawing/2014/main" id="{63F3922A-C85B-4212-AF43-07BE666F8C17}"/>
              </a:ext>
            </a:extLst>
          </p:cNvPr>
          <p:cNvSpPr>
            <a:spLocks noGrp="1"/>
          </p:cNvSpPr>
          <p:nvPr>
            <p:ph idx="1"/>
          </p:nvPr>
        </p:nvSpPr>
        <p:spPr>
          <a:xfrm>
            <a:off x="155488" y="1021494"/>
            <a:ext cx="8815517" cy="2904118"/>
          </a:xfrm>
        </p:spPr>
        <p:txBody>
          <a:bodyPr>
            <a:normAutofit/>
          </a:bodyPr>
          <a:lstStyle/>
          <a:p>
            <a:r>
              <a:rPr lang="en-US" dirty="0"/>
              <a:t>We evaluate HARP using </a:t>
            </a:r>
            <a:r>
              <a:rPr lang="en-US" b="1" dirty="0">
                <a:solidFill>
                  <a:schemeClr val="accent6">
                    <a:lumMod val="75000"/>
                  </a:schemeClr>
                </a:solidFill>
              </a:rPr>
              <a:t>Monte-Carlo simulation</a:t>
            </a:r>
          </a:p>
          <a:p>
            <a:pPr lvl="1"/>
            <a:r>
              <a:rPr lang="en-US" dirty="0"/>
              <a:t>Enables </a:t>
            </a:r>
            <a:r>
              <a:rPr lang="en-US" b="1" dirty="0">
                <a:solidFill>
                  <a:schemeClr val="accent6">
                    <a:lumMod val="75000"/>
                  </a:schemeClr>
                </a:solidFill>
              </a:rPr>
              <a:t>accurately measuring </a:t>
            </a:r>
            <a:r>
              <a:rPr lang="en-US" dirty="0"/>
              <a:t>coverage (using a SAT solver)</a:t>
            </a:r>
          </a:p>
          <a:p>
            <a:pPr lvl="1"/>
            <a:r>
              <a:rPr lang="en-US" dirty="0"/>
              <a:t>1,036,980 total ECC words </a:t>
            </a:r>
          </a:p>
          <a:p>
            <a:pPr lvl="2"/>
            <a:r>
              <a:rPr lang="en-US" dirty="0"/>
              <a:t>Across 2769 randomly-generated (71, 64) and (136, 128) ECC codes</a:t>
            </a:r>
          </a:p>
          <a:p>
            <a:pPr lvl="2"/>
            <a:r>
              <a:rPr lang="en-US" dirty="0"/>
              <a:t>≈14 CPU-years (20 days on 256 cores) of simulation time</a:t>
            </a:r>
          </a:p>
          <a:p>
            <a:endParaRPr lang="en-US" dirty="0"/>
          </a:p>
          <a:p>
            <a:r>
              <a:rPr lang="en-US" dirty="0"/>
              <a:t>Artifacts are </a:t>
            </a:r>
            <a:r>
              <a:rPr lang="en-US" b="1" dirty="0">
                <a:solidFill>
                  <a:schemeClr val="accent6">
                    <a:lumMod val="75000"/>
                  </a:schemeClr>
                </a:solidFill>
              </a:rPr>
              <a:t>open-sourced</a:t>
            </a:r>
          </a:p>
        </p:txBody>
      </p:sp>
      <p:sp>
        <p:nvSpPr>
          <p:cNvPr id="4" name="Slide Number Placeholder 3">
            <a:extLst>
              <a:ext uri="{FF2B5EF4-FFF2-40B4-BE49-F238E27FC236}">
                <a16:creationId xmlns:a16="http://schemas.microsoft.com/office/drawing/2014/main" id="{623F271A-1623-4E17-8B07-AC4EE4917F40}"/>
              </a:ext>
            </a:extLst>
          </p:cNvPr>
          <p:cNvSpPr>
            <a:spLocks noGrp="1"/>
          </p:cNvSpPr>
          <p:nvPr>
            <p:ph type="sldNum" sz="quarter" idx="12"/>
          </p:nvPr>
        </p:nvSpPr>
        <p:spPr/>
        <p:txBody>
          <a:bodyPr/>
          <a:lstStyle/>
          <a:p>
            <a:fld id="{C19D2B53-EDAE-4B41-B849-8916FA40BCB6}" type="slidenum">
              <a:rPr lang="en-US" smtClean="0"/>
              <a:pPr/>
              <a:t>33</a:t>
            </a:fld>
            <a:endParaRPr lang="en-US"/>
          </a:p>
        </p:txBody>
      </p:sp>
      <p:grpSp>
        <p:nvGrpSpPr>
          <p:cNvPr id="15" name="Group 14">
            <a:extLst>
              <a:ext uri="{FF2B5EF4-FFF2-40B4-BE49-F238E27FC236}">
                <a16:creationId xmlns:a16="http://schemas.microsoft.com/office/drawing/2014/main" id="{F352B814-CD68-408A-B49B-22BFC865E54A}"/>
              </a:ext>
            </a:extLst>
          </p:cNvPr>
          <p:cNvGrpSpPr/>
          <p:nvPr/>
        </p:nvGrpSpPr>
        <p:grpSpPr>
          <a:xfrm>
            <a:off x="1087393" y="3925612"/>
            <a:ext cx="6951708" cy="2403626"/>
            <a:chOff x="1087393" y="3925612"/>
            <a:chExt cx="6951708" cy="2403626"/>
          </a:xfrm>
        </p:grpSpPr>
        <p:sp>
          <p:nvSpPr>
            <p:cNvPr id="5" name="Content Placeholder 2">
              <a:extLst>
                <a:ext uri="{FF2B5EF4-FFF2-40B4-BE49-F238E27FC236}">
                  <a16:creationId xmlns:a16="http://schemas.microsoft.com/office/drawing/2014/main" id="{7BD760DE-D057-4DB2-8271-BE65F5D43862}"/>
                </a:ext>
              </a:extLst>
            </p:cNvPr>
            <p:cNvSpPr txBox="1">
              <a:spLocks/>
            </p:cNvSpPr>
            <p:nvPr/>
          </p:nvSpPr>
          <p:spPr>
            <a:xfrm>
              <a:off x="1087393" y="5572346"/>
              <a:ext cx="6951708" cy="756892"/>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dirty="0">
                  <a:hlinkClick r:id="rId3"/>
                </a:rPr>
                <a:t>https://github.com/CMU-SAFARI/HARP</a:t>
              </a:r>
              <a:endParaRPr lang="en-US" dirty="0"/>
            </a:p>
          </p:txBody>
        </p:sp>
        <p:pic>
          <p:nvPicPr>
            <p:cNvPr id="6" name="Picture 5">
              <a:extLst>
                <a:ext uri="{FF2B5EF4-FFF2-40B4-BE49-F238E27FC236}">
                  <a16:creationId xmlns:a16="http://schemas.microsoft.com/office/drawing/2014/main" id="{D02231FE-6D4D-415E-8530-753E2EC90224}"/>
                </a:ext>
              </a:extLst>
            </p:cNvPr>
            <p:cNvPicPr>
              <a:picLocks noChangeAspect="1"/>
            </p:cNvPicPr>
            <p:nvPr/>
          </p:nvPicPr>
          <p:blipFill>
            <a:blip r:embed="rId4"/>
            <a:stretch>
              <a:fillRect/>
            </a:stretch>
          </p:blipFill>
          <p:spPr>
            <a:xfrm>
              <a:off x="3339320" y="3925612"/>
              <a:ext cx="759994" cy="755795"/>
            </a:xfrm>
            <a:prstGeom prst="rect">
              <a:avLst/>
            </a:prstGeom>
          </p:spPr>
        </p:pic>
        <p:pic>
          <p:nvPicPr>
            <p:cNvPr id="7" name="Picture 6">
              <a:extLst>
                <a:ext uri="{FF2B5EF4-FFF2-40B4-BE49-F238E27FC236}">
                  <a16:creationId xmlns:a16="http://schemas.microsoft.com/office/drawing/2014/main" id="{F6FB83CB-07E3-42EC-9A39-7FC84C4C77F4}"/>
                </a:ext>
              </a:extLst>
            </p:cNvPr>
            <p:cNvPicPr>
              <a:picLocks noChangeAspect="1"/>
            </p:cNvPicPr>
            <p:nvPr/>
          </p:nvPicPr>
          <p:blipFill>
            <a:blip r:embed="rId5"/>
            <a:stretch>
              <a:fillRect/>
            </a:stretch>
          </p:blipFill>
          <p:spPr>
            <a:xfrm>
              <a:off x="4192003" y="3926709"/>
              <a:ext cx="759994" cy="755795"/>
            </a:xfrm>
            <a:prstGeom prst="rect">
              <a:avLst/>
            </a:prstGeom>
          </p:spPr>
        </p:pic>
        <p:pic>
          <p:nvPicPr>
            <p:cNvPr id="8" name="Picture 7">
              <a:extLst>
                <a:ext uri="{FF2B5EF4-FFF2-40B4-BE49-F238E27FC236}">
                  <a16:creationId xmlns:a16="http://schemas.microsoft.com/office/drawing/2014/main" id="{AB0113E0-F6A6-4445-A0AC-1F63A03CEF60}"/>
                </a:ext>
              </a:extLst>
            </p:cNvPr>
            <p:cNvPicPr>
              <a:picLocks noChangeAspect="1"/>
            </p:cNvPicPr>
            <p:nvPr/>
          </p:nvPicPr>
          <p:blipFill>
            <a:blip r:embed="rId6"/>
            <a:stretch>
              <a:fillRect/>
            </a:stretch>
          </p:blipFill>
          <p:spPr>
            <a:xfrm>
              <a:off x="5044686" y="3926488"/>
              <a:ext cx="759994" cy="755795"/>
            </a:xfrm>
            <a:prstGeom prst="rect">
              <a:avLst/>
            </a:prstGeom>
          </p:spPr>
        </p:pic>
        <p:pic>
          <p:nvPicPr>
            <p:cNvPr id="14" name="Picture 13">
              <a:extLst>
                <a:ext uri="{FF2B5EF4-FFF2-40B4-BE49-F238E27FC236}">
                  <a16:creationId xmlns:a16="http://schemas.microsoft.com/office/drawing/2014/main" id="{97F5BD2B-E93A-4753-8F99-E9DD915F112D}"/>
                </a:ext>
              </a:extLst>
            </p:cNvPr>
            <p:cNvPicPr>
              <a:picLocks noChangeAspect="1"/>
            </p:cNvPicPr>
            <p:nvPr/>
          </p:nvPicPr>
          <p:blipFill>
            <a:blip r:embed="rId7">
              <a:clrChange>
                <a:clrFrom>
                  <a:srgbClr val="F5F5F5"/>
                </a:clrFrom>
                <a:clrTo>
                  <a:srgbClr val="F5F5F5">
                    <a:alpha val="0"/>
                  </a:srgbClr>
                </a:clrTo>
              </a:clrChange>
            </a:blip>
            <a:stretch>
              <a:fillRect/>
            </a:stretch>
          </p:blipFill>
          <p:spPr>
            <a:xfrm>
              <a:off x="2374900" y="4840752"/>
              <a:ext cx="4394200" cy="571152"/>
            </a:xfrm>
            <a:prstGeom prst="rect">
              <a:avLst/>
            </a:prstGeom>
          </p:spPr>
        </p:pic>
      </p:grpSp>
    </p:spTree>
    <p:extLst>
      <p:ext uri="{BB962C8B-B14F-4D97-AF65-F5344CB8AC3E}">
        <p14:creationId xmlns:p14="http://schemas.microsoft.com/office/powerpoint/2010/main" val="210478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D97D-F36B-4A6A-9DCD-1E99183CB228}"/>
              </a:ext>
            </a:extLst>
          </p:cNvPr>
          <p:cNvSpPr>
            <a:spLocks noGrp="1"/>
          </p:cNvSpPr>
          <p:nvPr>
            <p:ph type="title"/>
          </p:nvPr>
        </p:nvSpPr>
        <p:spPr/>
        <p:txBody>
          <a:bodyPr/>
          <a:lstStyle/>
          <a:p>
            <a:r>
              <a:rPr lang="en-US" dirty="0"/>
              <a:t>Baseline Profiling Algorithms</a:t>
            </a:r>
          </a:p>
        </p:txBody>
      </p:sp>
      <p:sp>
        <p:nvSpPr>
          <p:cNvPr id="3" name="Content Placeholder 2">
            <a:extLst>
              <a:ext uri="{FF2B5EF4-FFF2-40B4-BE49-F238E27FC236}">
                <a16:creationId xmlns:a16="http://schemas.microsoft.com/office/drawing/2014/main" id="{63F3922A-C85B-4212-AF43-07BE666F8C17}"/>
              </a:ext>
            </a:extLst>
          </p:cNvPr>
          <p:cNvSpPr>
            <a:spLocks noGrp="1"/>
          </p:cNvSpPr>
          <p:nvPr>
            <p:ph idx="1"/>
          </p:nvPr>
        </p:nvSpPr>
        <p:spPr>
          <a:xfrm>
            <a:off x="155489" y="1368425"/>
            <a:ext cx="8988512" cy="4703638"/>
          </a:xfrm>
        </p:spPr>
        <p:txBody>
          <a:bodyPr>
            <a:normAutofit/>
          </a:bodyPr>
          <a:lstStyle/>
          <a:p>
            <a:r>
              <a:rPr lang="en-US" dirty="0"/>
              <a:t>We compare HARP with</a:t>
            </a:r>
            <a:r>
              <a:rPr lang="en-US" dirty="0">
                <a:solidFill>
                  <a:schemeClr val="accent6">
                    <a:lumMod val="75000"/>
                  </a:schemeClr>
                </a:solidFill>
              </a:rPr>
              <a:t> </a:t>
            </a:r>
            <a:r>
              <a:rPr lang="en-US" b="1" dirty="0">
                <a:solidFill>
                  <a:schemeClr val="accent6">
                    <a:lumMod val="75000"/>
                  </a:schemeClr>
                </a:solidFill>
              </a:rPr>
              <a:t>two baseline algorithms</a:t>
            </a:r>
            <a:r>
              <a:rPr lang="en-US" dirty="0"/>
              <a:t>:</a:t>
            </a:r>
          </a:p>
          <a:p>
            <a:pPr marL="457200" indent="-457200">
              <a:buFont typeface="+mj-lt"/>
              <a:buAutoNum type="arabicPeriod"/>
            </a:pPr>
            <a:endParaRPr lang="en-US" b="1" dirty="0"/>
          </a:p>
          <a:p>
            <a:pPr marL="457200" indent="-457200">
              <a:buFont typeface="+mj-lt"/>
              <a:buAutoNum type="arabicPeriod"/>
            </a:pPr>
            <a:r>
              <a:rPr lang="en-US" b="1" dirty="0"/>
              <a:t>Naive</a:t>
            </a:r>
            <a:r>
              <a:rPr lang="en-US" dirty="0"/>
              <a:t>: round-based profiling that </a:t>
            </a:r>
            <a:r>
              <a:rPr lang="en-US" b="1" dirty="0">
                <a:solidFill>
                  <a:schemeClr val="accent5">
                    <a:lumMod val="75000"/>
                  </a:schemeClr>
                </a:solidFill>
              </a:rPr>
              <a:t>ignores</a:t>
            </a:r>
            <a:r>
              <a:rPr lang="en-US" dirty="0"/>
              <a:t> on-die ECC</a:t>
            </a:r>
          </a:p>
          <a:p>
            <a:pPr lvl="1"/>
            <a:r>
              <a:rPr lang="en-US" dirty="0"/>
              <a:t>Each round uses different data patterns (e.g., random data)</a:t>
            </a:r>
          </a:p>
          <a:p>
            <a:pPr lvl="1"/>
            <a:r>
              <a:rPr lang="en-US" dirty="0"/>
              <a:t>Profiler marks observed errors as at-risk bits</a:t>
            </a:r>
          </a:p>
          <a:p>
            <a:pPr marL="457200" indent="-457200">
              <a:buFont typeface="+mj-lt"/>
              <a:buAutoNum type="arabicPeriod"/>
            </a:pPr>
            <a:endParaRPr lang="en-US" b="1" dirty="0"/>
          </a:p>
          <a:p>
            <a:pPr marL="457200" indent="-457200">
              <a:buFont typeface="+mj-lt"/>
              <a:buAutoNum type="arabicPeriod"/>
            </a:pPr>
            <a:r>
              <a:rPr lang="en-US" b="1" dirty="0"/>
              <a:t>BEEP </a:t>
            </a:r>
            <a:r>
              <a:rPr lang="en-US" sz="2200" i="1" dirty="0">
                <a:solidFill>
                  <a:schemeClr val="tx1">
                    <a:lumMod val="50000"/>
                    <a:lumOff val="50000"/>
                  </a:schemeClr>
                </a:solidFill>
              </a:rPr>
              <a:t>[Patel+,MICRO’20]</a:t>
            </a:r>
            <a:r>
              <a:rPr lang="en-US" dirty="0"/>
              <a:t>: </a:t>
            </a:r>
            <a:r>
              <a:rPr lang="en-US" b="1" dirty="0">
                <a:solidFill>
                  <a:schemeClr val="accent5">
                    <a:lumMod val="75000"/>
                  </a:schemeClr>
                </a:solidFill>
              </a:rPr>
              <a:t>knows</a:t>
            </a:r>
            <a:r>
              <a:rPr lang="en-US" dirty="0"/>
              <a:t> the exact on-die ECC implementation  (i.e., its parity-check matrix)</a:t>
            </a:r>
          </a:p>
          <a:p>
            <a:pPr lvl="1"/>
            <a:r>
              <a:rPr lang="en-US" dirty="0"/>
              <a:t>Same overall round-based strategy as Naive</a:t>
            </a:r>
          </a:p>
          <a:p>
            <a:pPr lvl="1"/>
            <a:r>
              <a:rPr lang="en-US" dirty="0"/>
              <a:t>Data patterns designed using the known parity-check matrix</a:t>
            </a:r>
          </a:p>
        </p:txBody>
      </p:sp>
      <p:sp>
        <p:nvSpPr>
          <p:cNvPr id="4" name="Slide Number Placeholder 3">
            <a:extLst>
              <a:ext uri="{FF2B5EF4-FFF2-40B4-BE49-F238E27FC236}">
                <a16:creationId xmlns:a16="http://schemas.microsoft.com/office/drawing/2014/main" id="{623F271A-1623-4E17-8B07-AC4EE4917F40}"/>
              </a:ext>
            </a:extLst>
          </p:cNvPr>
          <p:cNvSpPr>
            <a:spLocks noGrp="1"/>
          </p:cNvSpPr>
          <p:nvPr>
            <p:ph type="sldNum" sz="quarter" idx="12"/>
          </p:nvPr>
        </p:nvSpPr>
        <p:spPr/>
        <p:txBody>
          <a:bodyPr/>
          <a:lstStyle/>
          <a:p>
            <a:fld id="{C19D2B53-EDAE-4B41-B849-8916FA40BCB6}" type="slidenum">
              <a:rPr lang="en-US" smtClean="0"/>
              <a:pPr/>
              <a:t>34</a:t>
            </a:fld>
            <a:endParaRPr lang="en-US"/>
          </a:p>
        </p:txBody>
      </p:sp>
    </p:spTree>
    <p:extLst>
      <p:ext uri="{BB962C8B-B14F-4D97-AF65-F5344CB8AC3E}">
        <p14:creationId xmlns:p14="http://schemas.microsoft.com/office/powerpoint/2010/main" val="213089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17079-4006-4246-B06A-8A3F63F186B3}"/>
              </a:ext>
            </a:extLst>
          </p:cNvPr>
          <p:cNvSpPr>
            <a:spLocks noGrp="1"/>
          </p:cNvSpPr>
          <p:nvPr>
            <p:ph type="title"/>
          </p:nvPr>
        </p:nvSpPr>
        <p:spPr/>
        <p:txBody>
          <a:bodyPr>
            <a:normAutofit fontScale="90000"/>
          </a:bodyPr>
          <a:lstStyle/>
          <a:p>
            <a:r>
              <a:rPr lang="en-US" dirty="0"/>
              <a:t>Coverage of Bits at Risk of Direct Errors</a:t>
            </a:r>
          </a:p>
        </p:txBody>
      </p:sp>
      <p:sp>
        <p:nvSpPr>
          <p:cNvPr id="3" name="Content Placeholder 2">
            <a:extLst>
              <a:ext uri="{FF2B5EF4-FFF2-40B4-BE49-F238E27FC236}">
                <a16:creationId xmlns:a16="http://schemas.microsoft.com/office/drawing/2014/main" id="{8FE23BD6-ADEE-468C-A46A-8EDDD0E86F03}"/>
              </a:ext>
            </a:extLst>
          </p:cNvPr>
          <p:cNvSpPr>
            <a:spLocks noGrp="1"/>
          </p:cNvSpPr>
          <p:nvPr>
            <p:ph idx="1"/>
          </p:nvPr>
        </p:nvSpPr>
        <p:spPr>
          <a:xfrm>
            <a:off x="155488" y="3970250"/>
            <a:ext cx="8988512" cy="2525800"/>
          </a:xfrm>
        </p:spPr>
        <p:txBody>
          <a:bodyPr>
            <a:normAutofit/>
          </a:bodyPr>
          <a:lstStyle/>
          <a:p>
            <a:pPr marL="514350" indent="-514350">
              <a:buFont typeface="+mj-lt"/>
              <a:buAutoNum type="arabicPeriod"/>
            </a:pPr>
            <a:r>
              <a:rPr lang="en-US" dirty="0"/>
              <a:t>HARP achieves </a:t>
            </a:r>
            <a:r>
              <a:rPr lang="en-US" b="1" dirty="0">
                <a:solidFill>
                  <a:schemeClr val="accent6">
                    <a:lumMod val="75000"/>
                  </a:schemeClr>
                </a:solidFill>
              </a:rPr>
              <a:t>full coverage </a:t>
            </a:r>
            <a:r>
              <a:rPr lang="en-US" dirty="0"/>
              <a:t>in all cases, </a:t>
            </a:r>
            <a:r>
              <a:rPr lang="en-US" b="1" dirty="0">
                <a:solidFill>
                  <a:schemeClr val="accent6">
                    <a:lumMod val="75000"/>
                  </a:schemeClr>
                </a:solidFill>
              </a:rPr>
              <a:t>outperforming</a:t>
            </a:r>
            <a:r>
              <a:rPr lang="en-US" dirty="0"/>
              <a:t> both baseline algorithms</a:t>
            </a:r>
          </a:p>
          <a:p>
            <a:pPr lvl="1"/>
            <a:r>
              <a:rPr lang="en-US" dirty="0"/>
              <a:t>BEEP </a:t>
            </a:r>
            <a:r>
              <a:rPr lang="en-US" b="1" dirty="0">
                <a:solidFill>
                  <a:srgbClr val="C00000"/>
                </a:solidFill>
              </a:rPr>
              <a:t>fails</a:t>
            </a:r>
            <a:r>
              <a:rPr lang="en-US" dirty="0"/>
              <a:t> to achieve full coverage because it </a:t>
            </a:r>
            <a:r>
              <a:rPr lang="en-US" b="1" dirty="0">
                <a:solidFill>
                  <a:srgbClr val="C00000"/>
                </a:solidFill>
              </a:rPr>
              <a:t>does not explore </a:t>
            </a:r>
            <a:r>
              <a:rPr lang="en-US" dirty="0"/>
              <a:t>different pre-correction error patterns</a:t>
            </a:r>
          </a:p>
          <a:p>
            <a:pPr marL="514350" indent="-514350">
              <a:buFont typeface="+mj-lt"/>
              <a:buAutoNum type="arabicPeriod"/>
            </a:pPr>
            <a:r>
              <a:rPr lang="en-US" dirty="0"/>
              <a:t>HARP is </a:t>
            </a:r>
            <a:r>
              <a:rPr lang="en-US" b="1" dirty="0">
                <a:solidFill>
                  <a:schemeClr val="accent5">
                    <a:lumMod val="75000"/>
                  </a:schemeClr>
                </a:solidFill>
              </a:rPr>
              <a:t>independent </a:t>
            </a:r>
            <a:r>
              <a:rPr lang="en-US" dirty="0"/>
              <a:t>of the number of pre-correction errors because it directly reads raw data bit values</a:t>
            </a:r>
          </a:p>
        </p:txBody>
      </p:sp>
      <p:sp>
        <p:nvSpPr>
          <p:cNvPr id="4" name="Slide Number Placeholder 3">
            <a:extLst>
              <a:ext uri="{FF2B5EF4-FFF2-40B4-BE49-F238E27FC236}">
                <a16:creationId xmlns:a16="http://schemas.microsoft.com/office/drawing/2014/main" id="{90221F50-5669-4AB3-839E-1751289A95AE}"/>
              </a:ext>
            </a:extLst>
          </p:cNvPr>
          <p:cNvSpPr>
            <a:spLocks noGrp="1"/>
          </p:cNvSpPr>
          <p:nvPr>
            <p:ph type="sldNum" sz="quarter" idx="12"/>
          </p:nvPr>
        </p:nvSpPr>
        <p:spPr/>
        <p:txBody>
          <a:bodyPr/>
          <a:lstStyle/>
          <a:p>
            <a:fld id="{C19D2B53-EDAE-4B41-B849-8916FA40BCB6}" type="slidenum">
              <a:rPr lang="en-US" smtClean="0"/>
              <a:pPr/>
              <a:t>35</a:t>
            </a:fld>
            <a:endParaRPr lang="en-US"/>
          </a:p>
        </p:txBody>
      </p:sp>
      <p:pic>
        <p:nvPicPr>
          <p:cNvPr id="6" name="Picture 5">
            <a:extLst>
              <a:ext uri="{FF2B5EF4-FFF2-40B4-BE49-F238E27FC236}">
                <a16:creationId xmlns:a16="http://schemas.microsoft.com/office/drawing/2014/main" id="{FB12FB0C-3D78-40F9-83F6-D8779D0F0425}"/>
              </a:ext>
            </a:extLst>
          </p:cNvPr>
          <p:cNvPicPr>
            <a:picLocks noChangeAspect="1"/>
          </p:cNvPicPr>
          <p:nvPr/>
        </p:nvPicPr>
        <p:blipFill>
          <a:blip r:embed="rId3"/>
          <a:stretch>
            <a:fillRect/>
          </a:stretch>
        </p:blipFill>
        <p:spPr>
          <a:xfrm>
            <a:off x="1048447" y="832660"/>
            <a:ext cx="6893858" cy="3137590"/>
          </a:xfrm>
          <a:prstGeom prst="rect">
            <a:avLst/>
          </a:prstGeom>
        </p:spPr>
      </p:pic>
      <p:grpSp>
        <p:nvGrpSpPr>
          <p:cNvPr id="14" name="Group 13">
            <a:extLst>
              <a:ext uri="{FF2B5EF4-FFF2-40B4-BE49-F238E27FC236}">
                <a16:creationId xmlns:a16="http://schemas.microsoft.com/office/drawing/2014/main" id="{FC84BA88-12DB-4591-B44D-D89193E575D7}"/>
              </a:ext>
            </a:extLst>
          </p:cNvPr>
          <p:cNvGrpSpPr/>
          <p:nvPr/>
        </p:nvGrpSpPr>
        <p:grpSpPr>
          <a:xfrm>
            <a:off x="2820035" y="1530351"/>
            <a:ext cx="5059128" cy="1357400"/>
            <a:chOff x="2820035" y="1530351"/>
            <a:chExt cx="5059128" cy="1357400"/>
          </a:xfrm>
        </p:grpSpPr>
        <p:sp>
          <p:nvSpPr>
            <p:cNvPr id="9" name="Rectangle: Rounded Corners 8">
              <a:extLst>
                <a:ext uri="{FF2B5EF4-FFF2-40B4-BE49-F238E27FC236}">
                  <a16:creationId xmlns:a16="http://schemas.microsoft.com/office/drawing/2014/main" id="{BBFC843B-01C6-4C8B-ACB0-A31319877D75}"/>
                </a:ext>
              </a:extLst>
            </p:cNvPr>
            <p:cNvSpPr/>
            <p:nvPr/>
          </p:nvSpPr>
          <p:spPr>
            <a:xfrm>
              <a:off x="4357011" y="1611263"/>
              <a:ext cx="429977" cy="947788"/>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0" name="Rectangle: Rounded Corners 9">
              <a:extLst>
                <a:ext uri="{FF2B5EF4-FFF2-40B4-BE49-F238E27FC236}">
                  <a16:creationId xmlns:a16="http://schemas.microsoft.com/office/drawing/2014/main" id="{4BA1F270-0D16-4228-8C67-8E6FA3DB4C24}"/>
                </a:ext>
              </a:extLst>
            </p:cNvPr>
            <p:cNvSpPr/>
            <p:nvPr/>
          </p:nvSpPr>
          <p:spPr>
            <a:xfrm>
              <a:off x="5724121" y="1530351"/>
              <a:ext cx="599291" cy="1028699"/>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1" name="Rectangle: Rounded Corners 10">
              <a:extLst>
                <a:ext uri="{FF2B5EF4-FFF2-40B4-BE49-F238E27FC236}">
                  <a16:creationId xmlns:a16="http://schemas.microsoft.com/office/drawing/2014/main" id="{DED72AF7-7E78-4037-842A-378314912446}"/>
                </a:ext>
              </a:extLst>
            </p:cNvPr>
            <p:cNvSpPr/>
            <p:nvPr/>
          </p:nvSpPr>
          <p:spPr>
            <a:xfrm>
              <a:off x="7131051" y="1530351"/>
              <a:ext cx="748112" cy="10287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3" name="Rectangle: Rounded Corners 12">
              <a:extLst>
                <a:ext uri="{FF2B5EF4-FFF2-40B4-BE49-F238E27FC236}">
                  <a16:creationId xmlns:a16="http://schemas.microsoft.com/office/drawing/2014/main" id="{42DF6634-64BA-4F43-B87D-2C136020E9D3}"/>
                </a:ext>
              </a:extLst>
            </p:cNvPr>
            <p:cNvSpPr/>
            <p:nvPr/>
          </p:nvSpPr>
          <p:spPr>
            <a:xfrm>
              <a:off x="2820035" y="1678615"/>
              <a:ext cx="429977" cy="1209136"/>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grpSp>
      <p:sp>
        <p:nvSpPr>
          <p:cNvPr id="12" name="Rectangle 11">
            <a:extLst>
              <a:ext uri="{FF2B5EF4-FFF2-40B4-BE49-F238E27FC236}">
                <a16:creationId xmlns:a16="http://schemas.microsoft.com/office/drawing/2014/main" id="{FEB0B59E-4248-4949-A9B6-233840B58A33}"/>
              </a:ext>
            </a:extLst>
          </p:cNvPr>
          <p:cNvSpPr/>
          <p:nvPr/>
        </p:nvSpPr>
        <p:spPr>
          <a:xfrm>
            <a:off x="1924049" y="832660"/>
            <a:ext cx="5867401" cy="484006"/>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353437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P spid="12"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17079-4006-4246-B06A-8A3F63F186B3}"/>
              </a:ext>
            </a:extLst>
          </p:cNvPr>
          <p:cNvSpPr>
            <a:spLocks noGrp="1"/>
          </p:cNvSpPr>
          <p:nvPr>
            <p:ph type="title"/>
          </p:nvPr>
        </p:nvSpPr>
        <p:spPr/>
        <p:txBody>
          <a:bodyPr>
            <a:normAutofit fontScale="90000"/>
          </a:bodyPr>
          <a:lstStyle/>
          <a:p>
            <a:r>
              <a:rPr lang="en-US" dirty="0"/>
              <a:t>Coverage of Bits at Risk of Direct Errors</a:t>
            </a:r>
          </a:p>
        </p:txBody>
      </p:sp>
      <p:sp>
        <p:nvSpPr>
          <p:cNvPr id="3" name="Content Placeholder 2">
            <a:extLst>
              <a:ext uri="{FF2B5EF4-FFF2-40B4-BE49-F238E27FC236}">
                <a16:creationId xmlns:a16="http://schemas.microsoft.com/office/drawing/2014/main" id="{8FE23BD6-ADEE-468C-A46A-8EDDD0E86F03}"/>
              </a:ext>
            </a:extLst>
          </p:cNvPr>
          <p:cNvSpPr>
            <a:spLocks noGrp="1"/>
          </p:cNvSpPr>
          <p:nvPr>
            <p:ph idx="1"/>
          </p:nvPr>
        </p:nvSpPr>
        <p:spPr>
          <a:xfrm>
            <a:off x="155488" y="3970250"/>
            <a:ext cx="8988512" cy="2525800"/>
          </a:xfrm>
        </p:spPr>
        <p:txBody>
          <a:bodyPr>
            <a:normAutofit/>
          </a:bodyPr>
          <a:lstStyle/>
          <a:p>
            <a:pPr marL="514350" indent="-514350">
              <a:buFont typeface="+mj-lt"/>
              <a:buAutoNum type="arabicPeriod"/>
            </a:pPr>
            <a:r>
              <a:rPr lang="en-US" dirty="0"/>
              <a:t>HARP achieves </a:t>
            </a:r>
            <a:r>
              <a:rPr lang="en-US" b="1" dirty="0">
                <a:solidFill>
                  <a:schemeClr val="accent6">
                    <a:lumMod val="75000"/>
                  </a:schemeClr>
                </a:solidFill>
              </a:rPr>
              <a:t>full coverage </a:t>
            </a:r>
            <a:r>
              <a:rPr lang="en-US" dirty="0"/>
              <a:t>in all cases, </a:t>
            </a:r>
            <a:r>
              <a:rPr lang="en-US" b="1" dirty="0">
                <a:solidFill>
                  <a:schemeClr val="accent6">
                    <a:lumMod val="75000"/>
                  </a:schemeClr>
                </a:solidFill>
              </a:rPr>
              <a:t>outperforming</a:t>
            </a:r>
            <a:r>
              <a:rPr lang="en-US" dirty="0"/>
              <a:t> both baseline algorithms</a:t>
            </a:r>
          </a:p>
          <a:p>
            <a:pPr lvl="1"/>
            <a:r>
              <a:rPr lang="en-US" dirty="0"/>
              <a:t>BEEP </a:t>
            </a:r>
            <a:r>
              <a:rPr lang="en-US" b="1" dirty="0">
                <a:solidFill>
                  <a:srgbClr val="C00000"/>
                </a:solidFill>
              </a:rPr>
              <a:t>fails</a:t>
            </a:r>
            <a:r>
              <a:rPr lang="en-US" dirty="0"/>
              <a:t> to achieve full coverage because it </a:t>
            </a:r>
            <a:r>
              <a:rPr lang="en-US" b="1" dirty="0">
                <a:solidFill>
                  <a:srgbClr val="C00000"/>
                </a:solidFill>
              </a:rPr>
              <a:t>does not explore </a:t>
            </a:r>
            <a:r>
              <a:rPr lang="en-US" dirty="0"/>
              <a:t>different pre-correction error patterns</a:t>
            </a:r>
          </a:p>
          <a:p>
            <a:pPr marL="514350" indent="-514350">
              <a:buFont typeface="+mj-lt"/>
              <a:buAutoNum type="arabicPeriod"/>
            </a:pPr>
            <a:r>
              <a:rPr lang="en-US" dirty="0"/>
              <a:t>HARP is </a:t>
            </a:r>
            <a:r>
              <a:rPr lang="en-US" b="1" dirty="0">
                <a:solidFill>
                  <a:schemeClr val="accent5">
                    <a:lumMod val="75000"/>
                  </a:schemeClr>
                </a:solidFill>
              </a:rPr>
              <a:t>independent </a:t>
            </a:r>
            <a:r>
              <a:rPr lang="en-US" dirty="0"/>
              <a:t>of the number of pre-correction errors because it directly reads raw data bit values</a:t>
            </a:r>
          </a:p>
        </p:txBody>
      </p:sp>
      <p:sp>
        <p:nvSpPr>
          <p:cNvPr id="4" name="Slide Number Placeholder 3">
            <a:extLst>
              <a:ext uri="{FF2B5EF4-FFF2-40B4-BE49-F238E27FC236}">
                <a16:creationId xmlns:a16="http://schemas.microsoft.com/office/drawing/2014/main" id="{90221F50-5669-4AB3-839E-1751289A95AE}"/>
              </a:ext>
            </a:extLst>
          </p:cNvPr>
          <p:cNvSpPr>
            <a:spLocks noGrp="1"/>
          </p:cNvSpPr>
          <p:nvPr>
            <p:ph type="sldNum" sz="quarter" idx="12"/>
          </p:nvPr>
        </p:nvSpPr>
        <p:spPr/>
        <p:txBody>
          <a:bodyPr/>
          <a:lstStyle/>
          <a:p>
            <a:fld id="{C19D2B53-EDAE-4B41-B849-8916FA40BCB6}" type="slidenum">
              <a:rPr lang="en-US" smtClean="0"/>
              <a:pPr/>
              <a:t>36</a:t>
            </a:fld>
            <a:endParaRPr lang="en-US"/>
          </a:p>
        </p:txBody>
      </p:sp>
      <p:pic>
        <p:nvPicPr>
          <p:cNvPr id="6" name="Picture 5">
            <a:extLst>
              <a:ext uri="{FF2B5EF4-FFF2-40B4-BE49-F238E27FC236}">
                <a16:creationId xmlns:a16="http://schemas.microsoft.com/office/drawing/2014/main" id="{FB12FB0C-3D78-40F9-83F6-D8779D0F0425}"/>
              </a:ext>
            </a:extLst>
          </p:cNvPr>
          <p:cNvPicPr>
            <a:picLocks noChangeAspect="1"/>
          </p:cNvPicPr>
          <p:nvPr/>
        </p:nvPicPr>
        <p:blipFill>
          <a:blip r:embed="rId3"/>
          <a:stretch>
            <a:fillRect/>
          </a:stretch>
        </p:blipFill>
        <p:spPr>
          <a:xfrm>
            <a:off x="1048447" y="832660"/>
            <a:ext cx="6893858" cy="3137590"/>
          </a:xfrm>
          <a:prstGeom prst="rect">
            <a:avLst/>
          </a:prstGeom>
        </p:spPr>
      </p:pic>
      <p:grpSp>
        <p:nvGrpSpPr>
          <p:cNvPr id="14" name="Group 13">
            <a:extLst>
              <a:ext uri="{FF2B5EF4-FFF2-40B4-BE49-F238E27FC236}">
                <a16:creationId xmlns:a16="http://schemas.microsoft.com/office/drawing/2014/main" id="{FC84BA88-12DB-4591-B44D-D89193E575D7}"/>
              </a:ext>
            </a:extLst>
          </p:cNvPr>
          <p:cNvGrpSpPr/>
          <p:nvPr/>
        </p:nvGrpSpPr>
        <p:grpSpPr>
          <a:xfrm>
            <a:off x="2820035" y="1530351"/>
            <a:ext cx="5059128" cy="1357400"/>
            <a:chOff x="2820035" y="1530351"/>
            <a:chExt cx="5059128" cy="1357400"/>
          </a:xfrm>
        </p:grpSpPr>
        <p:sp>
          <p:nvSpPr>
            <p:cNvPr id="9" name="Rectangle: Rounded Corners 8">
              <a:extLst>
                <a:ext uri="{FF2B5EF4-FFF2-40B4-BE49-F238E27FC236}">
                  <a16:creationId xmlns:a16="http://schemas.microsoft.com/office/drawing/2014/main" id="{BBFC843B-01C6-4C8B-ACB0-A31319877D75}"/>
                </a:ext>
              </a:extLst>
            </p:cNvPr>
            <p:cNvSpPr/>
            <p:nvPr/>
          </p:nvSpPr>
          <p:spPr>
            <a:xfrm>
              <a:off x="4357011" y="1611263"/>
              <a:ext cx="429977" cy="947788"/>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0" name="Rectangle: Rounded Corners 9">
              <a:extLst>
                <a:ext uri="{FF2B5EF4-FFF2-40B4-BE49-F238E27FC236}">
                  <a16:creationId xmlns:a16="http://schemas.microsoft.com/office/drawing/2014/main" id="{4BA1F270-0D16-4228-8C67-8E6FA3DB4C24}"/>
                </a:ext>
              </a:extLst>
            </p:cNvPr>
            <p:cNvSpPr/>
            <p:nvPr/>
          </p:nvSpPr>
          <p:spPr>
            <a:xfrm>
              <a:off x="5724121" y="1530351"/>
              <a:ext cx="599291" cy="1028699"/>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1" name="Rectangle: Rounded Corners 10">
              <a:extLst>
                <a:ext uri="{FF2B5EF4-FFF2-40B4-BE49-F238E27FC236}">
                  <a16:creationId xmlns:a16="http://schemas.microsoft.com/office/drawing/2014/main" id="{DED72AF7-7E78-4037-842A-378314912446}"/>
                </a:ext>
              </a:extLst>
            </p:cNvPr>
            <p:cNvSpPr/>
            <p:nvPr/>
          </p:nvSpPr>
          <p:spPr>
            <a:xfrm>
              <a:off x="7131051" y="1530351"/>
              <a:ext cx="748112" cy="10287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3" name="Rectangle: Rounded Corners 12">
              <a:extLst>
                <a:ext uri="{FF2B5EF4-FFF2-40B4-BE49-F238E27FC236}">
                  <a16:creationId xmlns:a16="http://schemas.microsoft.com/office/drawing/2014/main" id="{42DF6634-64BA-4F43-B87D-2C136020E9D3}"/>
                </a:ext>
              </a:extLst>
            </p:cNvPr>
            <p:cNvSpPr/>
            <p:nvPr/>
          </p:nvSpPr>
          <p:spPr>
            <a:xfrm>
              <a:off x="2820035" y="1678615"/>
              <a:ext cx="429977" cy="1209136"/>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grpSp>
      <p:sp>
        <p:nvSpPr>
          <p:cNvPr id="12" name="Rectangle 11">
            <a:extLst>
              <a:ext uri="{FF2B5EF4-FFF2-40B4-BE49-F238E27FC236}">
                <a16:creationId xmlns:a16="http://schemas.microsoft.com/office/drawing/2014/main" id="{A9809D18-37EB-4FA0-A18A-727A747DEB16}"/>
              </a:ext>
            </a:extLst>
          </p:cNvPr>
          <p:cNvSpPr/>
          <p:nvPr/>
        </p:nvSpPr>
        <p:spPr>
          <a:xfrm>
            <a:off x="80299" y="823136"/>
            <a:ext cx="8988512" cy="5496576"/>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5" name="TextBox 14">
            <a:extLst>
              <a:ext uri="{FF2B5EF4-FFF2-40B4-BE49-F238E27FC236}">
                <a16:creationId xmlns:a16="http://schemas.microsoft.com/office/drawing/2014/main" id="{691E0A10-6216-4797-AE95-0EE83EA0FE5F}"/>
              </a:ext>
            </a:extLst>
          </p:cNvPr>
          <p:cNvSpPr txBox="1"/>
          <p:nvPr/>
        </p:nvSpPr>
        <p:spPr>
          <a:xfrm>
            <a:off x="-4909" y="2448873"/>
            <a:ext cx="9148909" cy="2127868"/>
          </a:xfrm>
          <a:prstGeom prst="rect">
            <a:avLst/>
          </a:prstGeom>
          <a:solidFill>
            <a:schemeClr val="accent1">
              <a:lumMod val="40000"/>
              <a:lumOff val="60000"/>
            </a:schemeClr>
          </a:solidFill>
          <a:ln w="57150">
            <a:solidFill>
              <a:schemeClr val="accent5">
                <a:lumMod val="75000"/>
              </a:schemeClr>
            </a:solidFill>
          </a:ln>
        </p:spPr>
        <p:txBody>
          <a:bodyPr wrap="square" rtlCol="0" anchor="ctr">
            <a:noAutofit/>
          </a:bodyPr>
          <a:lstStyle/>
          <a:p>
            <a:pPr algn="ctr">
              <a:lnSpc>
                <a:spcPct val="110000"/>
              </a:lnSpc>
            </a:pPr>
            <a:r>
              <a:rPr lang="en-US" sz="3400" dirty="0"/>
              <a:t>HARP </a:t>
            </a:r>
            <a:r>
              <a:rPr lang="en-US" sz="3400" b="1" dirty="0">
                <a:solidFill>
                  <a:schemeClr val="accent5">
                    <a:lumMod val="75000"/>
                  </a:schemeClr>
                </a:solidFill>
              </a:rPr>
              <a:t>overcomes</a:t>
            </a:r>
            <a:r>
              <a:rPr lang="en-US" sz="3400" dirty="0"/>
              <a:t> all three profiling challenges </a:t>
            </a:r>
          </a:p>
          <a:p>
            <a:pPr algn="ctr">
              <a:lnSpc>
                <a:spcPct val="110000"/>
              </a:lnSpc>
            </a:pPr>
            <a:r>
              <a:rPr lang="en-US" sz="3400" dirty="0"/>
              <a:t>by </a:t>
            </a:r>
            <a:r>
              <a:rPr lang="en-US" sz="3400" b="1" dirty="0">
                <a:solidFill>
                  <a:schemeClr val="accent5">
                    <a:lumMod val="75000"/>
                  </a:schemeClr>
                </a:solidFill>
              </a:rPr>
              <a:t>separating </a:t>
            </a:r>
            <a:r>
              <a:rPr lang="en-US" sz="3400" dirty="0"/>
              <a:t>direct and indirect errors</a:t>
            </a:r>
          </a:p>
        </p:txBody>
      </p:sp>
    </p:spTree>
    <p:extLst>
      <p:ext uri="{BB962C8B-B14F-4D97-AF65-F5344CB8AC3E}">
        <p14:creationId xmlns:p14="http://schemas.microsoft.com/office/powerpoint/2010/main" val="3103901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78EA-6FAD-416B-9347-F3AFFB35C7C7}"/>
              </a:ext>
            </a:extLst>
          </p:cNvPr>
          <p:cNvSpPr>
            <a:spLocks noGrp="1"/>
          </p:cNvSpPr>
          <p:nvPr>
            <p:ph type="title"/>
          </p:nvPr>
        </p:nvSpPr>
        <p:spPr/>
        <p:txBody>
          <a:bodyPr/>
          <a:lstStyle/>
          <a:p>
            <a:r>
              <a:rPr lang="en-US" dirty="0"/>
              <a:t>Profiling Speed Evaluation</a:t>
            </a:r>
          </a:p>
        </p:txBody>
      </p:sp>
      <p:sp>
        <p:nvSpPr>
          <p:cNvPr id="4" name="Slide Number Placeholder 3">
            <a:extLst>
              <a:ext uri="{FF2B5EF4-FFF2-40B4-BE49-F238E27FC236}">
                <a16:creationId xmlns:a16="http://schemas.microsoft.com/office/drawing/2014/main" id="{88877A11-979C-4C60-A5F8-E1E51065B3BA}"/>
              </a:ext>
            </a:extLst>
          </p:cNvPr>
          <p:cNvSpPr>
            <a:spLocks noGrp="1"/>
          </p:cNvSpPr>
          <p:nvPr>
            <p:ph type="sldNum" sz="quarter" idx="12"/>
          </p:nvPr>
        </p:nvSpPr>
        <p:spPr/>
        <p:txBody>
          <a:bodyPr/>
          <a:lstStyle/>
          <a:p>
            <a:fld id="{C19D2B53-EDAE-4B41-B849-8916FA40BCB6}" type="slidenum">
              <a:rPr lang="en-US" smtClean="0"/>
              <a:pPr/>
              <a:t>37</a:t>
            </a:fld>
            <a:endParaRPr lang="en-US"/>
          </a:p>
        </p:txBody>
      </p:sp>
      <p:grpSp>
        <p:nvGrpSpPr>
          <p:cNvPr id="16" name="Group 15">
            <a:extLst>
              <a:ext uri="{FF2B5EF4-FFF2-40B4-BE49-F238E27FC236}">
                <a16:creationId xmlns:a16="http://schemas.microsoft.com/office/drawing/2014/main" id="{22B43651-8065-4209-B78D-24CF2152B762}"/>
              </a:ext>
            </a:extLst>
          </p:cNvPr>
          <p:cNvGrpSpPr/>
          <p:nvPr/>
        </p:nvGrpSpPr>
        <p:grpSpPr>
          <a:xfrm>
            <a:off x="939885" y="2840594"/>
            <a:ext cx="7145295" cy="3129965"/>
            <a:chOff x="817604" y="832660"/>
            <a:chExt cx="7145295" cy="2870660"/>
          </a:xfrm>
        </p:grpSpPr>
        <p:graphicFrame>
          <p:nvGraphicFramePr>
            <p:cNvPr id="11" name="Chart 10">
              <a:extLst>
                <a:ext uri="{FF2B5EF4-FFF2-40B4-BE49-F238E27FC236}">
                  <a16:creationId xmlns:a16="http://schemas.microsoft.com/office/drawing/2014/main" id="{4C86DEB6-DDDA-46CC-9656-C7F157855123}"/>
                </a:ext>
              </a:extLst>
            </p:cNvPr>
            <p:cNvGraphicFramePr/>
            <p:nvPr>
              <p:extLst>
                <p:ext uri="{D42A27DB-BD31-4B8C-83A1-F6EECF244321}">
                  <p14:modId xmlns:p14="http://schemas.microsoft.com/office/powerpoint/2010/main" val="2417766594"/>
                </p:ext>
              </p:extLst>
            </p:nvPr>
          </p:nvGraphicFramePr>
          <p:xfrm>
            <a:off x="817604" y="832660"/>
            <a:ext cx="7145295" cy="2870660"/>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2">
              <a:extLst>
                <a:ext uri="{FF2B5EF4-FFF2-40B4-BE49-F238E27FC236}">
                  <a16:creationId xmlns:a16="http://schemas.microsoft.com/office/drawing/2014/main" id="{CA23038B-17B4-4348-90CD-745914CCEBC6}"/>
                </a:ext>
              </a:extLst>
            </p:cNvPr>
            <p:cNvPicPr>
              <a:picLocks noChangeAspect="1"/>
            </p:cNvPicPr>
            <p:nvPr/>
          </p:nvPicPr>
          <p:blipFill>
            <a:blip r:embed="rId4"/>
            <a:stretch>
              <a:fillRect/>
            </a:stretch>
          </p:blipFill>
          <p:spPr>
            <a:xfrm>
              <a:off x="6537960" y="1072027"/>
              <a:ext cx="1329809" cy="753559"/>
            </a:xfrm>
            <a:prstGeom prst="rect">
              <a:avLst/>
            </a:prstGeom>
          </p:spPr>
        </p:pic>
      </p:grpSp>
      <p:sp>
        <p:nvSpPr>
          <p:cNvPr id="17" name="Content Placeholder 2">
            <a:extLst>
              <a:ext uri="{FF2B5EF4-FFF2-40B4-BE49-F238E27FC236}">
                <a16:creationId xmlns:a16="http://schemas.microsoft.com/office/drawing/2014/main" id="{46B82F20-0931-43BE-B072-3B522E995D03}"/>
              </a:ext>
            </a:extLst>
          </p:cNvPr>
          <p:cNvSpPr txBox="1">
            <a:spLocks/>
          </p:cNvSpPr>
          <p:nvPr/>
        </p:nvSpPr>
        <p:spPr>
          <a:xfrm>
            <a:off x="155488" y="866246"/>
            <a:ext cx="8815517" cy="1878737"/>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chemeClr val="accent6">
                    <a:lumMod val="75000"/>
                  </a:schemeClr>
                </a:solidFill>
              </a:rPr>
              <a:t>Goal: </a:t>
            </a:r>
            <a:r>
              <a:rPr lang="en-US" dirty="0"/>
              <a:t>determine </a:t>
            </a:r>
            <a:r>
              <a:rPr lang="en-US" b="1" dirty="0">
                <a:solidFill>
                  <a:schemeClr val="accent6">
                    <a:lumMod val="75000"/>
                  </a:schemeClr>
                </a:solidFill>
              </a:rPr>
              <a:t>how many profiling rounds </a:t>
            </a:r>
            <a:r>
              <a:rPr lang="en-US" dirty="0"/>
              <a:t>are necessary to prevent</a:t>
            </a:r>
            <a:r>
              <a:rPr lang="en-US" b="1" baseline="30000" dirty="0"/>
              <a:t>*</a:t>
            </a:r>
            <a:r>
              <a:rPr lang="en-US" dirty="0"/>
              <a:t> </a:t>
            </a:r>
            <a:r>
              <a:rPr lang="en-US" b="1" dirty="0">
                <a:solidFill>
                  <a:schemeClr val="accent6">
                    <a:lumMod val="75000"/>
                  </a:schemeClr>
                </a:solidFill>
              </a:rPr>
              <a:t>N-bit error patterns</a:t>
            </a:r>
          </a:p>
          <a:p>
            <a:r>
              <a:rPr lang="en-US" dirty="0"/>
              <a:t>We inject 2 raw bit errors per ECC word</a:t>
            </a:r>
          </a:p>
          <a:p>
            <a:pPr lvl="1"/>
            <a:r>
              <a:rPr lang="en-US" dirty="0"/>
              <a:t>Per-bit error probability = 1.0 (fails in every profiling round)</a:t>
            </a:r>
          </a:p>
          <a:p>
            <a:endParaRPr lang="en-US" b="1" dirty="0">
              <a:solidFill>
                <a:schemeClr val="accent5">
                  <a:lumMod val="75000"/>
                </a:schemeClr>
              </a:solidFill>
            </a:endParaRPr>
          </a:p>
        </p:txBody>
      </p:sp>
      <p:grpSp>
        <p:nvGrpSpPr>
          <p:cNvPr id="29" name="Group 28">
            <a:extLst>
              <a:ext uri="{FF2B5EF4-FFF2-40B4-BE49-F238E27FC236}">
                <a16:creationId xmlns:a16="http://schemas.microsoft.com/office/drawing/2014/main" id="{89D4C0D3-C979-41CB-A99D-896A2260B5ED}"/>
              </a:ext>
            </a:extLst>
          </p:cNvPr>
          <p:cNvGrpSpPr/>
          <p:nvPr/>
        </p:nvGrpSpPr>
        <p:grpSpPr>
          <a:xfrm>
            <a:off x="2266950" y="3890172"/>
            <a:ext cx="3905250" cy="1404697"/>
            <a:chOff x="2343150" y="2840278"/>
            <a:chExt cx="3905250" cy="1404697"/>
          </a:xfrm>
        </p:grpSpPr>
        <p:sp>
          <p:nvSpPr>
            <p:cNvPr id="21" name="Rectangle 20">
              <a:extLst>
                <a:ext uri="{FF2B5EF4-FFF2-40B4-BE49-F238E27FC236}">
                  <a16:creationId xmlns:a16="http://schemas.microsoft.com/office/drawing/2014/main" id="{97E52CB7-D157-4DCC-BAAF-0FA6B73C6E6C}"/>
                </a:ext>
              </a:extLst>
            </p:cNvPr>
            <p:cNvSpPr/>
            <p:nvPr/>
          </p:nvSpPr>
          <p:spPr>
            <a:xfrm>
              <a:off x="2343150" y="4048125"/>
              <a:ext cx="431800" cy="19685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latin typeface="Quire Sans" panose="020B0502040400020003" pitchFamily="34" charset="0"/>
                <a:cs typeface="Quire Sans" panose="020B0502040400020003" pitchFamily="34" charset="0"/>
              </a:endParaRPr>
            </a:p>
          </p:txBody>
        </p:sp>
        <p:sp>
          <p:nvSpPr>
            <p:cNvPr id="22" name="TextBox 21">
              <a:extLst>
                <a:ext uri="{FF2B5EF4-FFF2-40B4-BE49-F238E27FC236}">
                  <a16:creationId xmlns:a16="http://schemas.microsoft.com/office/drawing/2014/main" id="{29BAEC7C-EC1B-4D46-861D-C9C2FCBE29F9}"/>
                </a:ext>
              </a:extLst>
            </p:cNvPr>
            <p:cNvSpPr txBox="1"/>
            <p:nvPr/>
          </p:nvSpPr>
          <p:spPr>
            <a:xfrm>
              <a:off x="2655783" y="2840278"/>
              <a:ext cx="3592617" cy="707886"/>
            </a:xfrm>
            <a:prstGeom prst="rect">
              <a:avLst/>
            </a:prstGeom>
            <a:noFill/>
          </p:spPr>
          <p:txBody>
            <a:bodyPr wrap="square">
              <a:spAutoFit/>
            </a:bodyPr>
            <a:lstStyle/>
            <a:p>
              <a:pPr algn="ctr"/>
              <a:r>
                <a:rPr lang="en-US" sz="2000" b="1" dirty="0">
                  <a:solidFill>
                    <a:schemeClr val="accent6">
                      <a:lumMod val="75000"/>
                    </a:schemeClr>
                  </a:solidFill>
                </a:rPr>
                <a:t>HARP only needs 3 rounds</a:t>
              </a:r>
            </a:p>
            <a:p>
              <a:pPr algn="ctr"/>
              <a:r>
                <a:rPr lang="en-US" sz="2000" b="1" dirty="0">
                  <a:solidFill>
                    <a:schemeClr val="accent6">
                      <a:lumMod val="75000"/>
                    </a:schemeClr>
                  </a:solidFill>
                </a:rPr>
                <a:t>to prevent multi-bit errors</a:t>
              </a:r>
            </a:p>
          </p:txBody>
        </p:sp>
        <p:cxnSp>
          <p:nvCxnSpPr>
            <p:cNvPr id="24" name="Straight Arrow Connector 23">
              <a:extLst>
                <a:ext uri="{FF2B5EF4-FFF2-40B4-BE49-F238E27FC236}">
                  <a16:creationId xmlns:a16="http://schemas.microsoft.com/office/drawing/2014/main" id="{60506A57-C1D1-4A1B-9698-EA816D50F0EE}"/>
                </a:ext>
              </a:extLst>
            </p:cNvPr>
            <p:cNvCxnSpPr>
              <a:cxnSpLocks/>
            </p:cNvCxnSpPr>
            <p:nvPr/>
          </p:nvCxnSpPr>
          <p:spPr>
            <a:xfrm flipH="1">
              <a:off x="2655889" y="3512633"/>
              <a:ext cx="249236" cy="52793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E6BE4449-2A05-468E-8AB5-81C6F25457B4}"/>
              </a:ext>
            </a:extLst>
          </p:cNvPr>
          <p:cNvGrpSpPr/>
          <p:nvPr/>
        </p:nvGrpSpPr>
        <p:grpSpPr>
          <a:xfrm>
            <a:off x="1900194" y="2744983"/>
            <a:ext cx="4546622" cy="2549886"/>
            <a:chOff x="2265300" y="1695089"/>
            <a:chExt cx="4546622" cy="2549886"/>
          </a:xfrm>
        </p:grpSpPr>
        <p:sp>
          <p:nvSpPr>
            <p:cNvPr id="31" name="Rectangle 30">
              <a:extLst>
                <a:ext uri="{FF2B5EF4-FFF2-40B4-BE49-F238E27FC236}">
                  <a16:creationId xmlns:a16="http://schemas.microsoft.com/office/drawing/2014/main" id="{1FD093FF-0A4A-4B51-8AFD-A6B386D85AC2}"/>
                </a:ext>
              </a:extLst>
            </p:cNvPr>
            <p:cNvSpPr/>
            <p:nvPr/>
          </p:nvSpPr>
          <p:spPr>
            <a:xfrm>
              <a:off x="2265300" y="1878574"/>
              <a:ext cx="431799" cy="236640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latin typeface="Quire Sans" panose="020B0502040400020003" pitchFamily="34" charset="0"/>
                <a:cs typeface="Quire Sans" panose="020B0502040400020003" pitchFamily="34" charset="0"/>
              </a:endParaRPr>
            </a:p>
          </p:txBody>
        </p:sp>
        <p:sp>
          <p:nvSpPr>
            <p:cNvPr id="32" name="TextBox 31">
              <a:extLst>
                <a:ext uri="{FF2B5EF4-FFF2-40B4-BE49-F238E27FC236}">
                  <a16:creationId xmlns:a16="http://schemas.microsoft.com/office/drawing/2014/main" id="{35AB476D-B676-4CE6-9E0B-06C54CB21F34}"/>
                </a:ext>
              </a:extLst>
            </p:cNvPr>
            <p:cNvSpPr txBox="1"/>
            <p:nvPr/>
          </p:nvSpPr>
          <p:spPr>
            <a:xfrm>
              <a:off x="3044782" y="1695089"/>
              <a:ext cx="3767140" cy="707886"/>
            </a:xfrm>
            <a:prstGeom prst="rect">
              <a:avLst/>
            </a:prstGeom>
            <a:noFill/>
          </p:spPr>
          <p:txBody>
            <a:bodyPr wrap="square">
              <a:spAutoFit/>
            </a:bodyPr>
            <a:lstStyle/>
            <a:p>
              <a:pPr algn="ctr"/>
              <a:r>
                <a:rPr lang="en-US" sz="2000" b="1" dirty="0">
                  <a:solidFill>
                    <a:srgbClr val="C00000"/>
                  </a:solidFill>
                </a:rPr>
                <a:t>BEEP and Naive are </a:t>
              </a:r>
            </a:p>
            <a:p>
              <a:pPr algn="ctr"/>
              <a:r>
                <a:rPr lang="en-US" sz="2000" b="1" dirty="0">
                  <a:solidFill>
                    <a:srgbClr val="C00000"/>
                  </a:solidFill>
                </a:rPr>
                <a:t>order(s) of magnitude slower </a:t>
              </a:r>
            </a:p>
          </p:txBody>
        </p:sp>
        <p:cxnSp>
          <p:nvCxnSpPr>
            <p:cNvPr id="33" name="Straight Arrow Connector 32">
              <a:extLst>
                <a:ext uri="{FF2B5EF4-FFF2-40B4-BE49-F238E27FC236}">
                  <a16:creationId xmlns:a16="http://schemas.microsoft.com/office/drawing/2014/main" id="{C5081AF8-0C9F-422A-A442-1D9BF3B9C3B6}"/>
                </a:ext>
              </a:extLst>
            </p:cNvPr>
            <p:cNvCxnSpPr>
              <a:cxnSpLocks/>
            </p:cNvCxnSpPr>
            <p:nvPr/>
          </p:nvCxnSpPr>
          <p:spPr>
            <a:xfrm flipH="1">
              <a:off x="2729042" y="2092585"/>
              <a:ext cx="431504" cy="23773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036379EB-C12F-4D86-93C3-FB3BB75EDC7D}"/>
              </a:ext>
            </a:extLst>
          </p:cNvPr>
          <p:cNvGrpSpPr/>
          <p:nvPr/>
        </p:nvGrpSpPr>
        <p:grpSpPr>
          <a:xfrm>
            <a:off x="191573" y="5346056"/>
            <a:ext cx="2341114" cy="903639"/>
            <a:chOff x="188379" y="2812983"/>
            <a:chExt cx="2341114" cy="903639"/>
          </a:xfrm>
        </p:grpSpPr>
        <p:sp>
          <p:nvSpPr>
            <p:cNvPr id="38" name="Rectangle 37">
              <a:extLst>
                <a:ext uri="{FF2B5EF4-FFF2-40B4-BE49-F238E27FC236}">
                  <a16:creationId xmlns:a16="http://schemas.microsoft.com/office/drawing/2014/main" id="{3F90CB9D-496B-4A5A-95DB-B3D767311706}"/>
                </a:ext>
              </a:extLst>
            </p:cNvPr>
            <p:cNvSpPr/>
            <p:nvPr/>
          </p:nvSpPr>
          <p:spPr>
            <a:xfrm>
              <a:off x="2097693" y="2812983"/>
              <a:ext cx="431800" cy="196850"/>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Quire Sans" panose="020B0502040400020003" pitchFamily="34" charset="0"/>
                <a:cs typeface="Quire Sans" panose="020B0502040400020003" pitchFamily="34" charset="0"/>
              </a:endParaRPr>
            </a:p>
          </p:txBody>
        </p:sp>
        <p:sp>
          <p:nvSpPr>
            <p:cNvPr id="39" name="TextBox 38">
              <a:extLst>
                <a:ext uri="{FF2B5EF4-FFF2-40B4-BE49-F238E27FC236}">
                  <a16:creationId xmlns:a16="http://schemas.microsoft.com/office/drawing/2014/main" id="{54DE0623-217B-45B4-8298-84D5BB159BDA}"/>
                </a:ext>
              </a:extLst>
            </p:cNvPr>
            <p:cNvSpPr txBox="1"/>
            <p:nvPr/>
          </p:nvSpPr>
          <p:spPr>
            <a:xfrm>
              <a:off x="188379" y="3316512"/>
              <a:ext cx="2124410" cy="400110"/>
            </a:xfrm>
            <a:prstGeom prst="rect">
              <a:avLst/>
            </a:prstGeom>
            <a:noFill/>
          </p:spPr>
          <p:txBody>
            <a:bodyPr wrap="square">
              <a:spAutoFit/>
            </a:bodyPr>
            <a:lstStyle/>
            <a:p>
              <a:pPr algn="ctr"/>
              <a:r>
                <a:rPr lang="en-US" sz="2000" b="1" dirty="0">
                  <a:solidFill>
                    <a:schemeClr val="accent5">
                      <a:lumMod val="75000"/>
                    </a:schemeClr>
                  </a:solidFill>
                </a:rPr>
                <a:t>Requires ECC-1</a:t>
              </a:r>
            </a:p>
          </p:txBody>
        </p:sp>
        <p:cxnSp>
          <p:nvCxnSpPr>
            <p:cNvPr id="40" name="Straight Arrow Connector 39">
              <a:extLst>
                <a:ext uri="{FF2B5EF4-FFF2-40B4-BE49-F238E27FC236}">
                  <a16:creationId xmlns:a16="http://schemas.microsoft.com/office/drawing/2014/main" id="{1E3D913D-E5EE-4B57-96B8-9E75CC9FDC48}"/>
                </a:ext>
              </a:extLst>
            </p:cNvPr>
            <p:cNvCxnSpPr>
              <a:cxnSpLocks/>
            </p:cNvCxnSpPr>
            <p:nvPr/>
          </p:nvCxnSpPr>
          <p:spPr>
            <a:xfrm flipV="1">
              <a:off x="1831956" y="3040192"/>
              <a:ext cx="265737" cy="269548"/>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28B84321-F20D-489B-BF2A-6AD2CEF54FB7}"/>
              </a:ext>
            </a:extLst>
          </p:cNvPr>
          <p:cNvGrpSpPr/>
          <p:nvPr/>
        </p:nvGrpSpPr>
        <p:grpSpPr>
          <a:xfrm>
            <a:off x="7066005" y="5345957"/>
            <a:ext cx="2038350" cy="955639"/>
            <a:chOff x="-396961" y="2784422"/>
            <a:chExt cx="2038350" cy="955639"/>
          </a:xfrm>
        </p:grpSpPr>
        <p:sp>
          <p:nvSpPr>
            <p:cNvPr id="44" name="Rectangle 43">
              <a:extLst>
                <a:ext uri="{FF2B5EF4-FFF2-40B4-BE49-F238E27FC236}">
                  <a16:creationId xmlns:a16="http://schemas.microsoft.com/office/drawing/2014/main" id="{9BA330CA-DF98-4357-8483-19A0054F3469}"/>
                </a:ext>
              </a:extLst>
            </p:cNvPr>
            <p:cNvSpPr/>
            <p:nvPr/>
          </p:nvSpPr>
          <p:spPr>
            <a:xfrm>
              <a:off x="-221644" y="2784422"/>
              <a:ext cx="431800" cy="196850"/>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Quire Sans" panose="020B0502040400020003" pitchFamily="34" charset="0"/>
                <a:cs typeface="Quire Sans" panose="020B0502040400020003" pitchFamily="34" charset="0"/>
              </a:endParaRPr>
            </a:p>
          </p:txBody>
        </p:sp>
        <p:sp>
          <p:nvSpPr>
            <p:cNvPr id="45" name="TextBox 44">
              <a:extLst>
                <a:ext uri="{FF2B5EF4-FFF2-40B4-BE49-F238E27FC236}">
                  <a16:creationId xmlns:a16="http://schemas.microsoft.com/office/drawing/2014/main" id="{395938B9-54DB-4055-9292-124FACD4B2A7}"/>
                </a:ext>
              </a:extLst>
            </p:cNvPr>
            <p:cNvSpPr txBox="1"/>
            <p:nvPr/>
          </p:nvSpPr>
          <p:spPr>
            <a:xfrm>
              <a:off x="-396961" y="3339951"/>
              <a:ext cx="2038350" cy="400110"/>
            </a:xfrm>
            <a:prstGeom prst="rect">
              <a:avLst/>
            </a:prstGeom>
            <a:noFill/>
          </p:spPr>
          <p:txBody>
            <a:bodyPr wrap="square">
              <a:spAutoFit/>
            </a:bodyPr>
            <a:lstStyle/>
            <a:p>
              <a:pPr algn="ctr"/>
              <a:r>
                <a:rPr lang="en-US" sz="2000" b="1" dirty="0">
                  <a:solidFill>
                    <a:schemeClr val="accent5">
                      <a:lumMod val="75000"/>
                    </a:schemeClr>
                  </a:solidFill>
                </a:rPr>
                <a:t>Requires ECC-6</a:t>
              </a:r>
            </a:p>
          </p:txBody>
        </p:sp>
        <p:cxnSp>
          <p:nvCxnSpPr>
            <p:cNvPr id="46" name="Straight Arrow Connector 45">
              <a:extLst>
                <a:ext uri="{FF2B5EF4-FFF2-40B4-BE49-F238E27FC236}">
                  <a16:creationId xmlns:a16="http://schemas.microsoft.com/office/drawing/2014/main" id="{1A27D2D2-9A04-4B62-9661-3D0A859AAAB0}"/>
                </a:ext>
              </a:extLst>
            </p:cNvPr>
            <p:cNvCxnSpPr>
              <a:cxnSpLocks/>
            </p:cNvCxnSpPr>
            <p:nvPr/>
          </p:nvCxnSpPr>
          <p:spPr>
            <a:xfrm flipH="1" flipV="1">
              <a:off x="217733" y="3011731"/>
              <a:ext cx="309351" cy="300578"/>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Content Placeholder 2">
            <a:extLst>
              <a:ext uri="{FF2B5EF4-FFF2-40B4-BE49-F238E27FC236}">
                <a16:creationId xmlns:a16="http://schemas.microsoft.com/office/drawing/2014/main" id="{3F696711-B547-4415-ABF0-E8DB59596386}"/>
              </a:ext>
            </a:extLst>
          </p:cNvPr>
          <p:cNvSpPr txBox="1">
            <a:spLocks/>
          </p:cNvSpPr>
          <p:nvPr/>
        </p:nvSpPr>
        <p:spPr>
          <a:xfrm>
            <a:off x="3089106" y="6387996"/>
            <a:ext cx="3349794" cy="391156"/>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dirty="0">
                <a:solidFill>
                  <a:schemeClr val="tx1">
                    <a:lumMod val="65000"/>
                    <a:lumOff val="35000"/>
                  </a:schemeClr>
                </a:solidFill>
                <a:latin typeface="+mj-lt"/>
              </a:rPr>
              <a:t>*</a:t>
            </a:r>
            <a:r>
              <a:rPr lang="en-US" sz="2000" i="1" dirty="0">
                <a:solidFill>
                  <a:schemeClr val="tx1">
                    <a:lumMod val="65000"/>
                    <a:lumOff val="35000"/>
                  </a:schemeClr>
                </a:solidFill>
                <a:latin typeface="+mj-lt"/>
                <a:cs typeface="Segoe UI Semibold" panose="020B0702040204020203" pitchFamily="34" charset="0"/>
              </a:rPr>
              <a:t>for</a:t>
            </a:r>
            <a:r>
              <a:rPr lang="en-US" sz="2000" i="1" baseline="0" dirty="0">
                <a:solidFill>
                  <a:schemeClr val="tx1">
                    <a:lumMod val="65000"/>
                    <a:lumOff val="35000"/>
                  </a:schemeClr>
                </a:solidFill>
                <a:latin typeface="+mj-lt"/>
                <a:cs typeface="Segoe UI Semibold" panose="020B0702040204020203" pitchFamily="34" charset="0"/>
              </a:rPr>
              <a:t> 99</a:t>
            </a:r>
            <a:r>
              <a:rPr lang="en-US" sz="2000" i="1" baseline="30000" dirty="0">
                <a:solidFill>
                  <a:schemeClr val="tx1">
                    <a:lumMod val="65000"/>
                    <a:lumOff val="35000"/>
                  </a:schemeClr>
                </a:solidFill>
                <a:latin typeface="+mj-lt"/>
                <a:cs typeface="Segoe UI Semibold" panose="020B0702040204020203" pitchFamily="34" charset="0"/>
              </a:rPr>
              <a:t>th</a:t>
            </a:r>
            <a:r>
              <a:rPr lang="en-US" sz="2000" i="1" baseline="0" dirty="0">
                <a:solidFill>
                  <a:schemeClr val="tx1">
                    <a:lumMod val="65000"/>
                    <a:lumOff val="35000"/>
                  </a:schemeClr>
                </a:solidFill>
                <a:latin typeface="+mj-lt"/>
                <a:cs typeface="Segoe UI Semibold" panose="020B0702040204020203" pitchFamily="34" charset="0"/>
              </a:rPr>
              <a:t> percentile </a:t>
            </a:r>
            <a:r>
              <a:rPr lang="en-US" sz="2000" i="1" dirty="0">
                <a:solidFill>
                  <a:schemeClr val="tx1">
                    <a:lumMod val="65000"/>
                    <a:lumOff val="35000"/>
                  </a:schemeClr>
                </a:solidFill>
                <a:latin typeface="+mj-lt"/>
                <a:cs typeface="Segoe UI Semibold" panose="020B0702040204020203" pitchFamily="34" charset="0"/>
              </a:rPr>
              <a:t>c</a:t>
            </a:r>
            <a:r>
              <a:rPr lang="en-US" sz="2000" i="1" baseline="0" dirty="0">
                <a:solidFill>
                  <a:schemeClr val="tx1">
                    <a:lumMod val="65000"/>
                    <a:lumOff val="35000"/>
                  </a:schemeClr>
                </a:solidFill>
                <a:latin typeface="+mj-lt"/>
                <a:cs typeface="Segoe UI Semibold" panose="020B0702040204020203" pitchFamily="34" charset="0"/>
              </a:rPr>
              <a:t>overage</a:t>
            </a:r>
            <a:endParaRPr lang="en-US" sz="2000" i="1" dirty="0">
              <a:solidFill>
                <a:schemeClr val="tx1">
                  <a:lumMod val="65000"/>
                  <a:lumOff val="35000"/>
                </a:schemeClr>
              </a:solidFill>
              <a:latin typeface="+mj-lt"/>
              <a:cs typeface="Segoe UI Semibold" panose="020B0702040204020203" pitchFamily="34" charset="0"/>
            </a:endParaRPr>
          </a:p>
        </p:txBody>
      </p:sp>
    </p:spTree>
    <p:extLst>
      <p:ext uri="{BB962C8B-B14F-4D97-AF65-F5344CB8AC3E}">
        <p14:creationId xmlns:p14="http://schemas.microsoft.com/office/powerpoint/2010/main" val="50192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4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78EA-6FAD-416B-9347-F3AFFB35C7C7}"/>
              </a:ext>
            </a:extLst>
          </p:cNvPr>
          <p:cNvSpPr>
            <a:spLocks noGrp="1"/>
          </p:cNvSpPr>
          <p:nvPr>
            <p:ph type="title"/>
          </p:nvPr>
        </p:nvSpPr>
        <p:spPr/>
        <p:txBody>
          <a:bodyPr/>
          <a:lstStyle/>
          <a:p>
            <a:r>
              <a:rPr lang="en-US" dirty="0"/>
              <a:t>Profiling Speed Evaluation</a:t>
            </a:r>
          </a:p>
        </p:txBody>
      </p:sp>
      <p:sp>
        <p:nvSpPr>
          <p:cNvPr id="3" name="Content Placeholder 2">
            <a:extLst>
              <a:ext uri="{FF2B5EF4-FFF2-40B4-BE49-F238E27FC236}">
                <a16:creationId xmlns:a16="http://schemas.microsoft.com/office/drawing/2014/main" id="{0F913B56-3883-4A58-86A3-7ECDA2B4450A}"/>
              </a:ext>
            </a:extLst>
          </p:cNvPr>
          <p:cNvSpPr>
            <a:spLocks noGrp="1"/>
          </p:cNvSpPr>
          <p:nvPr>
            <p:ph idx="1"/>
          </p:nvPr>
        </p:nvSpPr>
        <p:spPr>
          <a:xfrm>
            <a:off x="155488" y="5008003"/>
            <a:ext cx="8815517" cy="1072340"/>
          </a:xfrm>
        </p:spPr>
        <p:txBody>
          <a:bodyPr>
            <a:noAutofit/>
          </a:bodyPr>
          <a:lstStyle/>
          <a:p>
            <a:r>
              <a:rPr lang="en-US" sz="3600" dirty="0"/>
              <a:t>HARP achieves high coverage of at-risk bits </a:t>
            </a:r>
            <a:r>
              <a:rPr lang="en-US" sz="3600" b="1" dirty="0">
                <a:solidFill>
                  <a:schemeClr val="accent6">
                    <a:lumMod val="75000"/>
                  </a:schemeClr>
                </a:solidFill>
              </a:rPr>
              <a:t>much faster </a:t>
            </a:r>
            <a:r>
              <a:rPr lang="en-US" sz="3600" dirty="0"/>
              <a:t>than the baseline algorithms</a:t>
            </a:r>
          </a:p>
        </p:txBody>
      </p:sp>
      <p:sp>
        <p:nvSpPr>
          <p:cNvPr id="4" name="Slide Number Placeholder 3">
            <a:extLst>
              <a:ext uri="{FF2B5EF4-FFF2-40B4-BE49-F238E27FC236}">
                <a16:creationId xmlns:a16="http://schemas.microsoft.com/office/drawing/2014/main" id="{88877A11-979C-4C60-A5F8-E1E51065B3BA}"/>
              </a:ext>
            </a:extLst>
          </p:cNvPr>
          <p:cNvSpPr>
            <a:spLocks noGrp="1"/>
          </p:cNvSpPr>
          <p:nvPr>
            <p:ph type="sldNum" sz="quarter" idx="12"/>
          </p:nvPr>
        </p:nvSpPr>
        <p:spPr/>
        <p:txBody>
          <a:bodyPr/>
          <a:lstStyle/>
          <a:p>
            <a:fld id="{C19D2B53-EDAE-4B41-B849-8916FA40BCB6}" type="slidenum">
              <a:rPr lang="en-US" smtClean="0"/>
              <a:pPr/>
              <a:t>38</a:t>
            </a:fld>
            <a:endParaRPr lang="en-US"/>
          </a:p>
        </p:txBody>
      </p:sp>
      <p:pic>
        <p:nvPicPr>
          <p:cNvPr id="6" name="Picture 5">
            <a:extLst>
              <a:ext uri="{FF2B5EF4-FFF2-40B4-BE49-F238E27FC236}">
                <a16:creationId xmlns:a16="http://schemas.microsoft.com/office/drawing/2014/main" id="{A3DBE929-E653-406D-A516-A478F1DAA9E9}"/>
              </a:ext>
            </a:extLst>
          </p:cNvPr>
          <p:cNvPicPr>
            <a:picLocks noChangeAspect="1"/>
          </p:cNvPicPr>
          <p:nvPr/>
        </p:nvPicPr>
        <p:blipFill>
          <a:blip r:embed="rId3"/>
          <a:stretch>
            <a:fillRect/>
          </a:stretch>
        </p:blipFill>
        <p:spPr>
          <a:xfrm>
            <a:off x="685905" y="902626"/>
            <a:ext cx="7772189" cy="3793046"/>
          </a:xfrm>
          <a:prstGeom prst="rect">
            <a:avLst/>
          </a:prstGeom>
        </p:spPr>
      </p:pic>
      <p:sp>
        <p:nvSpPr>
          <p:cNvPr id="8" name="Rectangle 7">
            <a:extLst>
              <a:ext uri="{FF2B5EF4-FFF2-40B4-BE49-F238E27FC236}">
                <a16:creationId xmlns:a16="http://schemas.microsoft.com/office/drawing/2014/main" id="{1A83CBDF-4E9B-4094-9927-F4CAA880A498}"/>
              </a:ext>
            </a:extLst>
          </p:cNvPr>
          <p:cNvSpPr/>
          <p:nvPr/>
        </p:nvSpPr>
        <p:spPr>
          <a:xfrm>
            <a:off x="1924050" y="832660"/>
            <a:ext cx="5137150" cy="54529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Quire Sans" panose="020B0502040400020003" pitchFamily="34" charset="0"/>
              <a:cs typeface="Quire Sans" panose="020B0502040400020003" pitchFamily="34" charset="0"/>
            </a:endParaRPr>
          </a:p>
        </p:txBody>
      </p:sp>
      <p:sp>
        <p:nvSpPr>
          <p:cNvPr id="11" name="Rectangle 10">
            <a:extLst>
              <a:ext uri="{FF2B5EF4-FFF2-40B4-BE49-F238E27FC236}">
                <a16:creationId xmlns:a16="http://schemas.microsoft.com/office/drawing/2014/main" id="{04B72031-E770-4E76-91C5-23326477D6F3}"/>
              </a:ext>
            </a:extLst>
          </p:cNvPr>
          <p:cNvSpPr/>
          <p:nvPr/>
        </p:nvSpPr>
        <p:spPr>
          <a:xfrm>
            <a:off x="7648575" y="1313827"/>
            <a:ext cx="809520" cy="2791448"/>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245022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8" grpId="1" animBg="1"/>
      <p:bldP spid="11" grpId="0" animBg="1"/>
      <p:bldP spid="11"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78EA-6FAD-416B-9347-F3AFFB35C7C7}"/>
              </a:ext>
            </a:extLst>
          </p:cNvPr>
          <p:cNvSpPr>
            <a:spLocks noGrp="1"/>
          </p:cNvSpPr>
          <p:nvPr>
            <p:ph type="title"/>
          </p:nvPr>
        </p:nvSpPr>
        <p:spPr/>
        <p:txBody>
          <a:bodyPr/>
          <a:lstStyle/>
          <a:p>
            <a:r>
              <a:rPr lang="en-US" dirty="0"/>
              <a:t>Profiling Speed Evaluation</a:t>
            </a:r>
          </a:p>
        </p:txBody>
      </p:sp>
      <p:sp>
        <p:nvSpPr>
          <p:cNvPr id="3" name="Content Placeholder 2">
            <a:extLst>
              <a:ext uri="{FF2B5EF4-FFF2-40B4-BE49-F238E27FC236}">
                <a16:creationId xmlns:a16="http://schemas.microsoft.com/office/drawing/2014/main" id="{0F913B56-3883-4A58-86A3-7ECDA2B4450A}"/>
              </a:ext>
            </a:extLst>
          </p:cNvPr>
          <p:cNvSpPr>
            <a:spLocks noGrp="1"/>
          </p:cNvSpPr>
          <p:nvPr>
            <p:ph idx="1"/>
          </p:nvPr>
        </p:nvSpPr>
        <p:spPr>
          <a:xfrm>
            <a:off x="155488" y="5008003"/>
            <a:ext cx="8815517" cy="1072340"/>
          </a:xfrm>
        </p:spPr>
        <p:txBody>
          <a:bodyPr>
            <a:normAutofit/>
          </a:bodyPr>
          <a:lstStyle/>
          <a:p>
            <a:r>
              <a:rPr lang="en-US" sz="3200" dirty="0"/>
              <a:t>HARP achieves high coverage of at-risk bits </a:t>
            </a:r>
            <a:r>
              <a:rPr lang="en-US" sz="3200" b="1" dirty="0">
                <a:solidFill>
                  <a:schemeClr val="accent6">
                    <a:lumMod val="75000"/>
                  </a:schemeClr>
                </a:solidFill>
              </a:rPr>
              <a:t>much faster </a:t>
            </a:r>
            <a:r>
              <a:rPr lang="en-US" sz="3200" dirty="0"/>
              <a:t>than the baseline algorithms</a:t>
            </a:r>
          </a:p>
        </p:txBody>
      </p:sp>
      <p:sp>
        <p:nvSpPr>
          <p:cNvPr id="4" name="Slide Number Placeholder 3">
            <a:extLst>
              <a:ext uri="{FF2B5EF4-FFF2-40B4-BE49-F238E27FC236}">
                <a16:creationId xmlns:a16="http://schemas.microsoft.com/office/drawing/2014/main" id="{88877A11-979C-4C60-A5F8-E1E51065B3BA}"/>
              </a:ext>
            </a:extLst>
          </p:cNvPr>
          <p:cNvSpPr>
            <a:spLocks noGrp="1"/>
          </p:cNvSpPr>
          <p:nvPr>
            <p:ph type="sldNum" sz="quarter" idx="12"/>
          </p:nvPr>
        </p:nvSpPr>
        <p:spPr/>
        <p:txBody>
          <a:bodyPr/>
          <a:lstStyle/>
          <a:p>
            <a:fld id="{C19D2B53-EDAE-4B41-B849-8916FA40BCB6}" type="slidenum">
              <a:rPr lang="en-US" smtClean="0"/>
              <a:pPr/>
              <a:t>39</a:t>
            </a:fld>
            <a:endParaRPr lang="en-US"/>
          </a:p>
        </p:txBody>
      </p:sp>
      <p:pic>
        <p:nvPicPr>
          <p:cNvPr id="6" name="Picture 5">
            <a:extLst>
              <a:ext uri="{FF2B5EF4-FFF2-40B4-BE49-F238E27FC236}">
                <a16:creationId xmlns:a16="http://schemas.microsoft.com/office/drawing/2014/main" id="{A3DBE929-E653-406D-A516-A478F1DAA9E9}"/>
              </a:ext>
            </a:extLst>
          </p:cNvPr>
          <p:cNvPicPr>
            <a:picLocks noChangeAspect="1"/>
          </p:cNvPicPr>
          <p:nvPr/>
        </p:nvPicPr>
        <p:blipFill>
          <a:blip r:embed="rId3"/>
          <a:stretch>
            <a:fillRect/>
          </a:stretch>
        </p:blipFill>
        <p:spPr>
          <a:xfrm>
            <a:off x="685905" y="902626"/>
            <a:ext cx="7772189" cy="3793046"/>
          </a:xfrm>
          <a:prstGeom prst="rect">
            <a:avLst/>
          </a:prstGeom>
        </p:spPr>
      </p:pic>
      <p:sp>
        <p:nvSpPr>
          <p:cNvPr id="8" name="Rectangle 7">
            <a:extLst>
              <a:ext uri="{FF2B5EF4-FFF2-40B4-BE49-F238E27FC236}">
                <a16:creationId xmlns:a16="http://schemas.microsoft.com/office/drawing/2014/main" id="{1A83CBDF-4E9B-4094-9927-F4CAA880A498}"/>
              </a:ext>
            </a:extLst>
          </p:cNvPr>
          <p:cNvSpPr/>
          <p:nvPr/>
        </p:nvSpPr>
        <p:spPr>
          <a:xfrm>
            <a:off x="1289050" y="2698750"/>
            <a:ext cx="6642100" cy="73025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Quire Sans" panose="020B0502040400020003" pitchFamily="34" charset="0"/>
              <a:cs typeface="Quire Sans" panose="020B0502040400020003" pitchFamily="34" charset="0"/>
            </a:endParaRPr>
          </a:p>
        </p:txBody>
      </p:sp>
      <p:sp>
        <p:nvSpPr>
          <p:cNvPr id="9" name="TextBox 8">
            <a:extLst>
              <a:ext uri="{FF2B5EF4-FFF2-40B4-BE49-F238E27FC236}">
                <a16:creationId xmlns:a16="http://schemas.microsoft.com/office/drawing/2014/main" id="{F84B6A51-5DBF-43EB-85CC-0A1626A0885D}"/>
              </a:ext>
            </a:extLst>
          </p:cNvPr>
          <p:cNvSpPr txBox="1"/>
          <p:nvPr/>
        </p:nvSpPr>
        <p:spPr>
          <a:xfrm>
            <a:off x="-4909" y="4765638"/>
            <a:ext cx="9148909" cy="1492211"/>
          </a:xfrm>
          <a:prstGeom prst="rect">
            <a:avLst/>
          </a:prstGeom>
          <a:solidFill>
            <a:schemeClr val="accent1">
              <a:lumMod val="40000"/>
              <a:lumOff val="60000"/>
            </a:schemeClr>
          </a:solidFill>
          <a:ln w="57150">
            <a:solidFill>
              <a:schemeClr val="accent5">
                <a:lumMod val="75000"/>
              </a:schemeClr>
            </a:solidFill>
          </a:ln>
        </p:spPr>
        <p:txBody>
          <a:bodyPr wrap="square" rtlCol="0" anchor="ctr">
            <a:noAutofit/>
          </a:bodyPr>
          <a:lstStyle/>
          <a:p>
            <a:pPr marL="0" lvl="1" algn="ctr"/>
            <a:r>
              <a:rPr lang="en-US" sz="4000" dirty="0"/>
              <a:t>HARP performs </a:t>
            </a:r>
            <a:r>
              <a:rPr lang="en-US" sz="4000" b="1" dirty="0">
                <a:solidFill>
                  <a:schemeClr val="accent5">
                    <a:lumMod val="75000"/>
                  </a:schemeClr>
                </a:solidFill>
              </a:rPr>
              <a:t>20.6- to 62.1% faster </a:t>
            </a:r>
          </a:p>
          <a:p>
            <a:pPr marL="0" lvl="1" algn="ctr"/>
            <a:r>
              <a:rPr lang="en-US" sz="4000" dirty="0"/>
              <a:t>than the best-performing baseline </a:t>
            </a:r>
          </a:p>
        </p:txBody>
      </p:sp>
    </p:spTree>
    <p:extLst>
      <p:ext uri="{BB962C8B-B14F-4D97-AF65-F5344CB8AC3E}">
        <p14:creationId xmlns:p14="http://schemas.microsoft.com/office/powerpoint/2010/main" val="171327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Scaling-Related Memory Errors</a:t>
            </a:r>
          </a:p>
        </p:txBody>
      </p:sp>
      <p:sp>
        <p:nvSpPr>
          <p:cNvPr id="6" name="Content Placeholder 5">
            <a:extLst>
              <a:ext uri="{FF2B5EF4-FFF2-40B4-BE49-F238E27FC236}">
                <a16:creationId xmlns:a16="http://schemas.microsoft.com/office/drawing/2014/main" id="{6C61E60C-80FA-4E55-8D68-AE71C8A36D6A}"/>
              </a:ext>
            </a:extLst>
          </p:cNvPr>
          <p:cNvSpPr>
            <a:spLocks noGrp="1"/>
          </p:cNvSpPr>
          <p:nvPr>
            <p:ph idx="1"/>
          </p:nvPr>
        </p:nvSpPr>
        <p:spPr>
          <a:xfrm>
            <a:off x="155488" y="1021493"/>
            <a:ext cx="8815517" cy="478389"/>
          </a:xfrm>
        </p:spPr>
        <p:txBody>
          <a:bodyPr>
            <a:normAutofit/>
          </a:bodyPr>
          <a:lstStyle/>
          <a:p>
            <a:r>
              <a:rPr lang="en-US" dirty="0"/>
              <a:t>Density scaling increases memory error rates</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p:txBody>
          <a:bodyPr/>
          <a:lstStyle/>
          <a:p>
            <a:fld id="{C19D2B53-EDAE-4B41-B849-8916FA40BCB6}" type="slidenum">
              <a:rPr lang="en-US" smtClean="0"/>
              <a:pPr/>
              <a:t>4</a:t>
            </a:fld>
            <a:endParaRPr lang="en-US"/>
          </a:p>
        </p:txBody>
      </p:sp>
      <p:grpSp>
        <p:nvGrpSpPr>
          <p:cNvPr id="8" name="Group 7">
            <a:extLst>
              <a:ext uri="{FF2B5EF4-FFF2-40B4-BE49-F238E27FC236}">
                <a16:creationId xmlns:a16="http://schemas.microsoft.com/office/drawing/2014/main" id="{BE955D3C-2915-4E9D-82A5-90C83EA347AC}"/>
              </a:ext>
            </a:extLst>
          </p:cNvPr>
          <p:cNvGrpSpPr/>
          <p:nvPr/>
        </p:nvGrpSpPr>
        <p:grpSpPr>
          <a:xfrm>
            <a:off x="363099" y="4759261"/>
            <a:ext cx="8221929" cy="1586930"/>
            <a:chOff x="363099" y="4759261"/>
            <a:chExt cx="8221929" cy="1586930"/>
          </a:xfrm>
        </p:grpSpPr>
        <p:sp>
          <p:nvSpPr>
            <p:cNvPr id="39" name="Content Placeholder 5">
              <a:extLst>
                <a:ext uri="{FF2B5EF4-FFF2-40B4-BE49-F238E27FC236}">
                  <a16:creationId xmlns:a16="http://schemas.microsoft.com/office/drawing/2014/main" id="{9DDC976F-72F8-4159-A0AC-B034EF73DE41}"/>
                </a:ext>
              </a:extLst>
            </p:cNvPr>
            <p:cNvSpPr txBox="1">
              <a:spLocks/>
            </p:cNvSpPr>
            <p:nvPr/>
          </p:nvSpPr>
          <p:spPr>
            <a:xfrm>
              <a:off x="682161" y="5160690"/>
              <a:ext cx="7583804" cy="1185501"/>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b="1" dirty="0">
                  <a:solidFill>
                    <a:srgbClr val="C00000"/>
                  </a:solidFill>
                </a:rPr>
                <a:t>Uncorrelated</a:t>
              </a:r>
              <a:r>
                <a:rPr lang="en-US" dirty="0">
                  <a:solidFill>
                    <a:srgbClr val="C00000"/>
                  </a:solidFill>
                </a:rPr>
                <a:t> </a:t>
              </a:r>
              <a:r>
                <a:rPr lang="en-US" b="1" dirty="0">
                  <a:solidFill>
                    <a:srgbClr val="C00000"/>
                  </a:solidFill>
                </a:rPr>
                <a:t>single-bit errors</a:t>
              </a:r>
              <a:r>
                <a:rPr lang="en-US" b="1" dirty="0"/>
                <a:t> </a:t>
              </a:r>
              <a:r>
                <a:rPr lang="en-US" dirty="0"/>
                <a:t>are the primary challenge with continued DRAM process scaling</a:t>
              </a:r>
              <a:endParaRPr lang="en-US" dirty="0">
                <a:solidFill>
                  <a:srgbClr val="C00000"/>
                </a:solidFill>
              </a:endParaRPr>
            </a:p>
          </p:txBody>
        </p:sp>
        <p:sp>
          <p:nvSpPr>
            <p:cNvPr id="22" name="Left Brace 21">
              <a:extLst>
                <a:ext uri="{FF2B5EF4-FFF2-40B4-BE49-F238E27FC236}">
                  <a16:creationId xmlns:a16="http://schemas.microsoft.com/office/drawing/2014/main" id="{419EDCB5-18F4-46D3-8BC1-E8C240E495B3}"/>
                </a:ext>
              </a:extLst>
            </p:cNvPr>
            <p:cNvSpPr/>
            <p:nvPr/>
          </p:nvSpPr>
          <p:spPr>
            <a:xfrm rot="16200000">
              <a:off x="4382658" y="739702"/>
              <a:ext cx="182811" cy="8221929"/>
            </a:xfrm>
            <a:prstGeom prst="leftBrace">
              <a:avLst>
                <a:gd name="adj1" fmla="val 69842"/>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EFDBD40-94CB-41AC-9E24-FC0EE50826D6}"/>
              </a:ext>
            </a:extLst>
          </p:cNvPr>
          <p:cNvGrpSpPr/>
          <p:nvPr/>
        </p:nvGrpSpPr>
        <p:grpSpPr>
          <a:xfrm>
            <a:off x="544753" y="1813942"/>
            <a:ext cx="2222816" cy="2815776"/>
            <a:chOff x="544753" y="1813942"/>
            <a:chExt cx="2222816" cy="2815776"/>
          </a:xfrm>
        </p:grpSpPr>
        <p:sp>
          <p:nvSpPr>
            <p:cNvPr id="32" name="TextBox 31">
              <a:extLst>
                <a:ext uri="{FF2B5EF4-FFF2-40B4-BE49-F238E27FC236}">
                  <a16:creationId xmlns:a16="http://schemas.microsoft.com/office/drawing/2014/main" id="{FB6C8A6C-55BE-4B42-B885-25D37AD0CB63}"/>
                </a:ext>
              </a:extLst>
            </p:cNvPr>
            <p:cNvSpPr txBox="1"/>
            <p:nvPr/>
          </p:nvSpPr>
          <p:spPr>
            <a:xfrm>
              <a:off x="771345" y="1813942"/>
              <a:ext cx="1769632" cy="830997"/>
            </a:xfrm>
            <a:prstGeom prst="rect">
              <a:avLst/>
            </a:prstGeom>
            <a:noFill/>
          </p:spPr>
          <p:txBody>
            <a:bodyPr wrap="square">
              <a:spAutoFit/>
            </a:bodyPr>
            <a:lstStyle/>
            <a:p>
              <a:pPr algn="ctr"/>
              <a:r>
                <a:rPr lang="en-US" sz="2400" b="1" dirty="0">
                  <a:solidFill>
                    <a:prstClr val="black"/>
                  </a:solidFill>
                </a:rPr>
                <a:t>Data Retention</a:t>
              </a:r>
              <a:endParaRPr lang="en-US" sz="2400" b="1" dirty="0"/>
            </a:p>
          </p:txBody>
        </p:sp>
        <p:grpSp>
          <p:nvGrpSpPr>
            <p:cNvPr id="58" name="Group 57">
              <a:extLst>
                <a:ext uri="{FF2B5EF4-FFF2-40B4-BE49-F238E27FC236}">
                  <a16:creationId xmlns:a16="http://schemas.microsoft.com/office/drawing/2014/main" id="{06CC6D07-666A-40B1-97D0-D184A278C727}"/>
                </a:ext>
              </a:extLst>
            </p:cNvPr>
            <p:cNvGrpSpPr/>
            <p:nvPr/>
          </p:nvGrpSpPr>
          <p:grpSpPr>
            <a:xfrm>
              <a:off x="1007108" y="2797596"/>
              <a:ext cx="1266518" cy="1085680"/>
              <a:chOff x="319346" y="1825386"/>
              <a:chExt cx="1807478" cy="1549400"/>
            </a:xfrm>
          </p:grpSpPr>
          <p:grpSp>
            <p:nvGrpSpPr>
              <p:cNvPr id="59" name="Group 58">
                <a:extLst>
                  <a:ext uri="{FF2B5EF4-FFF2-40B4-BE49-F238E27FC236}">
                    <a16:creationId xmlns:a16="http://schemas.microsoft.com/office/drawing/2014/main" id="{37650B93-3CE0-4ECC-B5CA-6E14314058F4}"/>
                  </a:ext>
                </a:extLst>
              </p:cNvPr>
              <p:cNvGrpSpPr/>
              <p:nvPr/>
            </p:nvGrpSpPr>
            <p:grpSpPr>
              <a:xfrm>
                <a:off x="693100" y="1825386"/>
                <a:ext cx="1433724" cy="1549400"/>
                <a:chOff x="3345264" y="2043659"/>
                <a:chExt cx="2136749" cy="2309148"/>
              </a:xfrm>
            </p:grpSpPr>
            <p:cxnSp>
              <p:nvCxnSpPr>
                <p:cNvPr id="62" name="Straight Arrow Connector 61">
                  <a:extLst>
                    <a:ext uri="{FF2B5EF4-FFF2-40B4-BE49-F238E27FC236}">
                      <a16:creationId xmlns:a16="http://schemas.microsoft.com/office/drawing/2014/main" id="{68FEA48D-02B4-4A69-AEA3-EDCF249E2F69}"/>
                    </a:ext>
                  </a:extLst>
                </p:cNvPr>
                <p:cNvCxnSpPr>
                  <a:cxnSpLocks/>
                </p:cNvCxnSpPr>
                <p:nvPr/>
              </p:nvCxnSpPr>
              <p:spPr>
                <a:xfrm flipH="1">
                  <a:off x="3345264" y="2195148"/>
                  <a:ext cx="2136748"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EC745ED-F6EF-4219-8B22-13B969425E85}"/>
                    </a:ext>
                  </a:extLst>
                </p:cNvPr>
                <p:cNvCxnSpPr>
                  <a:cxnSpLocks/>
                </p:cNvCxnSpPr>
                <p:nvPr/>
              </p:nvCxnSpPr>
              <p:spPr>
                <a:xfrm flipV="1">
                  <a:off x="5349521" y="2043659"/>
                  <a:ext cx="0" cy="230914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07EB2E1-02F6-4AC6-9007-020C03668FAA}"/>
                    </a:ext>
                  </a:extLst>
                </p:cNvPr>
                <p:cNvCxnSpPr/>
                <p:nvPr/>
              </p:nvCxnSpPr>
              <p:spPr>
                <a:xfrm flipV="1">
                  <a:off x="4662341" y="2461804"/>
                  <a:ext cx="0" cy="15557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857F76E-6585-4352-8C7B-B7DF4C395331}"/>
                    </a:ext>
                  </a:extLst>
                </p:cNvPr>
                <p:cNvCxnSpPr/>
                <p:nvPr/>
              </p:nvCxnSpPr>
              <p:spPr>
                <a:xfrm flipH="1">
                  <a:off x="4411958" y="2639780"/>
                  <a:ext cx="499012" cy="0"/>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B9BEE85-8213-4410-A42E-4074D205E5A6}"/>
                    </a:ext>
                  </a:extLst>
                </p:cNvPr>
                <p:cNvCxnSpPr/>
                <p:nvPr/>
              </p:nvCxnSpPr>
              <p:spPr>
                <a:xfrm flipH="1" flipV="1">
                  <a:off x="4910967" y="2766192"/>
                  <a:ext cx="1" cy="259566"/>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6B731900-BAC4-4E4B-955C-4E976D541D52}"/>
                    </a:ext>
                  </a:extLst>
                </p:cNvPr>
                <p:cNvCxnSpPr/>
                <p:nvPr/>
              </p:nvCxnSpPr>
              <p:spPr>
                <a:xfrm flipH="1">
                  <a:off x="4411958" y="2766193"/>
                  <a:ext cx="499012" cy="0"/>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4D405A1A-C7C9-4652-9B10-E358EE520ADA}"/>
                    </a:ext>
                  </a:extLst>
                </p:cNvPr>
                <p:cNvCxnSpPr/>
                <p:nvPr/>
              </p:nvCxnSpPr>
              <p:spPr>
                <a:xfrm>
                  <a:off x="4910967" y="3025758"/>
                  <a:ext cx="193166" cy="0"/>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C39014E1-F343-4112-8918-E3A14FB2CA38}"/>
                    </a:ext>
                  </a:extLst>
                </p:cNvPr>
                <p:cNvCxnSpPr/>
                <p:nvPr/>
              </p:nvCxnSpPr>
              <p:spPr>
                <a:xfrm>
                  <a:off x="4218791" y="3025758"/>
                  <a:ext cx="193167" cy="0"/>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583F2B1-F1F4-4DCD-8B17-DEF407FA60F9}"/>
                    </a:ext>
                  </a:extLst>
                </p:cNvPr>
                <p:cNvCxnSpPr/>
                <p:nvPr/>
              </p:nvCxnSpPr>
              <p:spPr>
                <a:xfrm flipH="1" flipV="1">
                  <a:off x="4411957" y="2766192"/>
                  <a:ext cx="1" cy="259566"/>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6F2E242-C75E-438A-B238-595E150CDEC3}"/>
                    </a:ext>
                  </a:extLst>
                </p:cNvPr>
                <p:cNvCxnSpPr/>
                <p:nvPr/>
              </p:nvCxnSpPr>
              <p:spPr>
                <a:xfrm>
                  <a:off x="4662341" y="2195147"/>
                  <a:ext cx="1" cy="3212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8D48A5A-D160-4EAD-84D1-F58D0DD5A03D}"/>
                    </a:ext>
                  </a:extLst>
                </p:cNvPr>
                <p:cNvCxnSpPr/>
                <p:nvPr/>
              </p:nvCxnSpPr>
              <p:spPr>
                <a:xfrm flipH="1">
                  <a:off x="5104133" y="3025758"/>
                  <a:ext cx="37788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3" name="Elbow Connector 44">
                  <a:extLst>
                    <a:ext uri="{FF2B5EF4-FFF2-40B4-BE49-F238E27FC236}">
                      <a16:creationId xmlns:a16="http://schemas.microsoft.com/office/drawing/2014/main" id="{376C7FD3-FFBC-4D7F-BED5-2FEA8D2F9D28}"/>
                    </a:ext>
                  </a:extLst>
                </p:cNvPr>
                <p:cNvCxnSpPr>
                  <a:cxnSpLocks/>
                </p:cNvCxnSpPr>
                <p:nvPr/>
              </p:nvCxnSpPr>
              <p:spPr>
                <a:xfrm rot="5400000">
                  <a:off x="4004245" y="3070771"/>
                  <a:ext cx="256860" cy="172244"/>
                </a:xfrm>
                <a:prstGeom prst="bentConnector3">
                  <a:avLst>
                    <a:gd name="adj1" fmla="val 210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52AC96F1-4AA6-42B0-9335-BC06B9431391}"/>
                    </a:ext>
                  </a:extLst>
                </p:cNvPr>
                <p:cNvCxnSpPr/>
                <p:nvPr/>
              </p:nvCxnSpPr>
              <p:spPr>
                <a:xfrm>
                  <a:off x="4041324" y="3851854"/>
                  <a:ext cx="0" cy="318185"/>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547E1E86-06A7-4348-8524-FC9C85E2B1F2}"/>
                    </a:ext>
                  </a:extLst>
                </p:cNvPr>
                <p:cNvCxnSpPr/>
                <p:nvPr/>
              </p:nvCxnSpPr>
              <p:spPr>
                <a:xfrm flipV="1">
                  <a:off x="4041324" y="3304820"/>
                  <a:ext cx="0" cy="151697"/>
                </a:xfrm>
                <a:prstGeom prst="straightConnector1">
                  <a:avLst/>
                </a:prstGeom>
                <a:ln w="381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11F6C7BB-6F13-4F52-B3D0-A23B14FEC77A}"/>
                    </a:ext>
                  </a:extLst>
                </p:cNvPr>
                <p:cNvCxnSpPr/>
                <p:nvPr/>
              </p:nvCxnSpPr>
              <p:spPr>
                <a:xfrm flipH="1">
                  <a:off x="3781760" y="3706480"/>
                  <a:ext cx="519131" cy="0"/>
                </a:xfrm>
                <a:prstGeom prst="straightConnector1">
                  <a:avLst/>
                </a:prstGeom>
                <a:ln w="381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E343CF9A-A793-424E-9538-E64CA7C6D41E}"/>
                    </a:ext>
                  </a:extLst>
                </p:cNvPr>
                <p:cNvCxnSpPr/>
                <p:nvPr/>
              </p:nvCxnSpPr>
              <p:spPr>
                <a:xfrm flipH="1">
                  <a:off x="3781760" y="3471709"/>
                  <a:ext cx="519131" cy="0"/>
                </a:xfrm>
                <a:prstGeom prst="straightConnector1">
                  <a:avLst/>
                </a:prstGeom>
                <a:ln w="381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E55C12D1-F356-4DF3-AC05-46ECF5C5876B}"/>
                    </a:ext>
                  </a:extLst>
                </p:cNvPr>
                <p:cNvCxnSpPr/>
                <p:nvPr/>
              </p:nvCxnSpPr>
              <p:spPr>
                <a:xfrm flipV="1">
                  <a:off x="4041324" y="3721675"/>
                  <a:ext cx="0" cy="130178"/>
                </a:xfrm>
                <a:prstGeom prst="straightConnector1">
                  <a:avLst/>
                </a:prstGeom>
                <a:ln w="381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61" name="Lightning Bolt 60">
                <a:extLst>
                  <a:ext uri="{FF2B5EF4-FFF2-40B4-BE49-F238E27FC236}">
                    <a16:creationId xmlns:a16="http://schemas.microsoft.com/office/drawing/2014/main" id="{718C823E-8666-4201-9B19-1C25178FCEEC}"/>
                  </a:ext>
                </a:extLst>
              </p:cNvPr>
              <p:cNvSpPr/>
              <p:nvPr/>
            </p:nvSpPr>
            <p:spPr>
              <a:xfrm>
                <a:off x="319346" y="1924766"/>
                <a:ext cx="614716" cy="744708"/>
              </a:xfrm>
              <a:prstGeom prst="lightningBol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Quire Sans" panose="020B0502040400020003" pitchFamily="34" charset="0"/>
                  <a:cs typeface="Quire Sans" panose="020B0502040400020003" pitchFamily="34" charset="0"/>
                </a:endParaRPr>
              </a:p>
            </p:txBody>
          </p:sp>
        </p:grpSp>
        <p:sp>
          <p:nvSpPr>
            <p:cNvPr id="79" name="TextBox 78">
              <a:extLst>
                <a:ext uri="{FF2B5EF4-FFF2-40B4-BE49-F238E27FC236}">
                  <a16:creationId xmlns:a16="http://schemas.microsoft.com/office/drawing/2014/main" id="{60D452F2-BEC2-4BC3-A915-EFF411AB3DCA}"/>
                </a:ext>
              </a:extLst>
            </p:cNvPr>
            <p:cNvSpPr txBox="1"/>
            <p:nvPr/>
          </p:nvSpPr>
          <p:spPr>
            <a:xfrm>
              <a:off x="544753" y="3932491"/>
              <a:ext cx="2222816" cy="369332"/>
            </a:xfrm>
            <a:prstGeom prst="rect">
              <a:avLst/>
            </a:prstGeom>
            <a:noFill/>
          </p:spPr>
          <p:txBody>
            <a:bodyPr wrap="square">
              <a:spAutoFit/>
            </a:bodyPr>
            <a:lstStyle/>
            <a:p>
              <a:pPr algn="ctr"/>
              <a:r>
                <a:rPr lang="en-US" i="1" dirty="0">
                  <a:solidFill>
                    <a:prstClr val="black"/>
                  </a:solidFill>
                </a:rPr>
                <a:t>shrinking capacitance</a:t>
              </a:r>
              <a:endParaRPr lang="en-US" i="1" dirty="0"/>
            </a:p>
          </p:txBody>
        </p:sp>
        <p:sp>
          <p:nvSpPr>
            <p:cNvPr id="80" name="TextBox 79">
              <a:extLst>
                <a:ext uri="{FF2B5EF4-FFF2-40B4-BE49-F238E27FC236}">
                  <a16:creationId xmlns:a16="http://schemas.microsoft.com/office/drawing/2014/main" id="{DFF7E8F0-5FC6-4ACC-8C4F-F4F9319C580A}"/>
                </a:ext>
              </a:extLst>
            </p:cNvPr>
            <p:cNvSpPr txBox="1"/>
            <p:nvPr/>
          </p:nvSpPr>
          <p:spPr>
            <a:xfrm>
              <a:off x="544753" y="4260386"/>
              <a:ext cx="2222816" cy="369332"/>
            </a:xfrm>
            <a:prstGeom prst="rect">
              <a:avLst/>
            </a:prstGeom>
            <a:noFill/>
          </p:spPr>
          <p:txBody>
            <a:bodyPr wrap="square">
              <a:spAutoFit/>
            </a:bodyPr>
            <a:lstStyle/>
            <a:p>
              <a:pPr algn="ctr"/>
              <a:r>
                <a:rPr lang="en-US" i="1" dirty="0">
                  <a:solidFill>
                    <a:prstClr val="black"/>
                  </a:solidFill>
                </a:rPr>
                <a:t>worsening leakage</a:t>
              </a:r>
              <a:endParaRPr lang="en-US" i="1" dirty="0"/>
            </a:p>
          </p:txBody>
        </p:sp>
      </p:grpSp>
      <p:grpSp>
        <p:nvGrpSpPr>
          <p:cNvPr id="7" name="Group 6">
            <a:extLst>
              <a:ext uri="{FF2B5EF4-FFF2-40B4-BE49-F238E27FC236}">
                <a16:creationId xmlns:a16="http://schemas.microsoft.com/office/drawing/2014/main" id="{999926A1-6B00-493A-91EA-99B4CC59F96A}"/>
              </a:ext>
            </a:extLst>
          </p:cNvPr>
          <p:cNvGrpSpPr/>
          <p:nvPr/>
        </p:nvGrpSpPr>
        <p:grpSpPr>
          <a:xfrm>
            <a:off x="3275315" y="1854387"/>
            <a:ext cx="2222816" cy="2770083"/>
            <a:chOff x="3275315" y="1854387"/>
            <a:chExt cx="2222816" cy="2770083"/>
          </a:xfrm>
        </p:grpSpPr>
        <p:sp>
          <p:nvSpPr>
            <p:cNvPr id="20" name="TextBox 19">
              <a:extLst>
                <a:ext uri="{FF2B5EF4-FFF2-40B4-BE49-F238E27FC236}">
                  <a16:creationId xmlns:a16="http://schemas.microsoft.com/office/drawing/2014/main" id="{BBC1EBDE-D503-468D-8791-2F6CDA06CA76}"/>
                </a:ext>
              </a:extLst>
            </p:cNvPr>
            <p:cNvSpPr txBox="1"/>
            <p:nvPr/>
          </p:nvSpPr>
          <p:spPr>
            <a:xfrm>
              <a:off x="3368468" y="1854387"/>
              <a:ext cx="2016553" cy="830997"/>
            </a:xfrm>
            <a:prstGeom prst="rect">
              <a:avLst/>
            </a:prstGeom>
            <a:noFill/>
          </p:spPr>
          <p:txBody>
            <a:bodyPr wrap="square">
              <a:spAutoFit/>
            </a:bodyPr>
            <a:lstStyle/>
            <a:p>
              <a:pPr algn="ctr"/>
              <a:r>
                <a:rPr lang="en-US" sz="2400" b="1" dirty="0">
                  <a:solidFill>
                    <a:prstClr val="black"/>
                  </a:solidFill>
                </a:rPr>
                <a:t>Write Recovery</a:t>
              </a:r>
              <a:endParaRPr lang="en-US" sz="2400" b="1" dirty="0"/>
            </a:p>
          </p:txBody>
        </p:sp>
        <p:grpSp>
          <p:nvGrpSpPr>
            <p:cNvPr id="23" name="Group 22">
              <a:extLst>
                <a:ext uri="{FF2B5EF4-FFF2-40B4-BE49-F238E27FC236}">
                  <a16:creationId xmlns:a16="http://schemas.microsoft.com/office/drawing/2014/main" id="{9EBA0D18-AE69-4337-A737-D1FA78EC7EF8}"/>
                </a:ext>
              </a:extLst>
            </p:cNvPr>
            <p:cNvGrpSpPr/>
            <p:nvPr/>
          </p:nvGrpSpPr>
          <p:grpSpPr>
            <a:xfrm>
              <a:off x="3749792" y="2737698"/>
              <a:ext cx="1140034" cy="1197150"/>
              <a:chOff x="499854" y="1666304"/>
              <a:chExt cx="1626970" cy="1708482"/>
            </a:xfrm>
          </p:grpSpPr>
          <p:grpSp>
            <p:nvGrpSpPr>
              <p:cNvPr id="31" name="Group 30">
                <a:extLst>
                  <a:ext uri="{FF2B5EF4-FFF2-40B4-BE49-F238E27FC236}">
                    <a16:creationId xmlns:a16="http://schemas.microsoft.com/office/drawing/2014/main" id="{5CBDE2DD-8893-4E51-8096-2C52759EA912}"/>
                  </a:ext>
                </a:extLst>
              </p:cNvPr>
              <p:cNvGrpSpPr/>
              <p:nvPr/>
            </p:nvGrpSpPr>
            <p:grpSpPr>
              <a:xfrm>
                <a:off x="693100" y="1825386"/>
                <a:ext cx="1433724" cy="1549400"/>
                <a:chOff x="3345264" y="2043659"/>
                <a:chExt cx="2136749" cy="2309148"/>
              </a:xfrm>
            </p:grpSpPr>
            <p:cxnSp>
              <p:nvCxnSpPr>
                <p:cNvPr id="41" name="Straight Arrow Connector 40">
                  <a:extLst>
                    <a:ext uri="{FF2B5EF4-FFF2-40B4-BE49-F238E27FC236}">
                      <a16:creationId xmlns:a16="http://schemas.microsoft.com/office/drawing/2014/main" id="{43003B3F-915B-4407-991C-38A11A5A3CFA}"/>
                    </a:ext>
                  </a:extLst>
                </p:cNvPr>
                <p:cNvCxnSpPr>
                  <a:cxnSpLocks/>
                </p:cNvCxnSpPr>
                <p:nvPr/>
              </p:nvCxnSpPr>
              <p:spPr>
                <a:xfrm flipH="1">
                  <a:off x="3345264" y="2195148"/>
                  <a:ext cx="2136748"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4A5BAD3-7C47-4443-9CD6-9D68A9C942E9}"/>
                    </a:ext>
                  </a:extLst>
                </p:cNvPr>
                <p:cNvCxnSpPr>
                  <a:cxnSpLocks/>
                </p:cNvCxnSpPr>
                <p:nvPr/>
              </p:nvCxnSpPr>
              <p:spPr>
                <a:xfrm flipV="1">
                  <a:off x="5349521" y="2043659"/>
                  <a:ext cx="0" cy="2309148"/>
                </a:xfrm>
                <a:prstGeom prst="straightConnector1">
                  <a:avLst/>
                </a:prstGeom>
                <a:ln w="254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57EC8D2-6441-404D-BDE2-47C9AAE6E2B6}"/>
                    </a:ext>
                  </a:extLst>
                </p:cNvPr>
                <p:cNvCxnSpPr/>
                <p:nvPr/>
              </p:nvCxnSpPr>
              <p:spPr>
                <a:xfrm flipV="1">
                  <a:off x="4662341" y="2461804"/>
                  <a:ext cx="0" cy="15557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08069FA-3057-41EA-913D-F0ED888ECBCA}"/>
                    </a:ext>
                  </a:extLst>
                </p:cNvPr>
                <p:cNvCxnSpPr/>
                <p:nvPr/>
              </p:nvCxnSpPr>
              <p:spPr>
                <a:xfrm flipH="1">
                  <a:off x="4411958" y="2639780"/>
                  <a:ext cx="499012" cy="0"/>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90B24AC-028A-4CB1-B39C-BFFDB8BF02B7}"/>
                    </a:ext>
                  </a:extLst>
                </p:cNvPr>
                <p:cNvCxnSpPr/>
                <p:nvPr/>
              </p:nvCxnSpPr>
              <p:spPr>
                <a:xfrm flipH="1" flipV="1">
                  <a:off x="4910967" y="2766192"/>
                  <a:ext cx="1" cy="259566"/>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F0404C8-4EF1-4109-B0E9-1B2A441D9582}"/>
                    </a:ext>
                  </a:extLst>
                </p:cNvPr>
                <p:cNvCxnSpPr/>
                <p:nvPr/>
              </p:nvCxnSpPr>
              <p:spPr>
                <a:xfrm flipH="1">
                  <a:off x="4411958" y="2766193"/>
                  <a:ext cx="499012" cy="0"/>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869EACC-3222-4CC5-84FE-8F91AC55E141}"/>
                    </a:ext>
                  </a:extLst>
                </p:cNvPr>
                <p:cNvCxnSpPr/>
                <p:nvPr/>
              </p:nvCxnSpPr>
              <p:spPr>
                <a:xfrm>
                  <a:off x="4910967" y="3025758"/>
                  <a:ext cx="193166" cy="0"/>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FE37DEA-E899-4C3A-9F95-0D6476F1F82C}"/>
                    </a:ext>
                  </a:extLst>
                </p:cNvPr>
                <p:cNvCxnSpPr/>
                <p:nvPr/>
              </p:nvCxnSpPr>
              <p:spPr>
                <a:xfrm>
                  <a:off x="4218791" y="3025758"/>
                  <a:ext cx="193167" cy="0"/>
                </a:xfrm>
                <a:prstGeom prst="straightConnector1">
                  <a:avLst/>
                </a:prstGeom>
                <a:ln w="381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02F0BEC-37FA-4B1E-98F0-0E8A7B92345E}"/>
                    </a:ext>
                  </a:extLst>
                </p:cNvPr>
                <p:cNvCxnSpPr/>
                <p:nvPr/>
              </p:nvCxnSpPr>
              <p:spPr>
                <a:xfrm flipH="1" flipV="1">
                  <a:off x="4411957" y="2766192"/>
                  <a:ext cx="1" cy="259566"/>
                </a:xfrm>
                <a:prstGeom prst="straightConnector1">
                  <a:avLst/>
                </a:prstGeom>
                <a:ln w="381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64C3324-130B-424C-8D86-C7FBD87DD2F4}"/>
                    </a:ext>
                  </a:extLst>
                </p:cNvPr>
                <p:cNvCxnSpPr/>
                <p:nvPr/>
              </p:nvCxnSpPr>
              <p:spPr>
                <a:xfrm>
                  <a:off x="4662341" y="2195147"/>
                  <a:ext cx="1" cy="3212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D714C8D-68DF-4875-A512-016E7A76F9E0}"/>
                    </a:ext>
                  </a:extLst>
                </p:cNvPr>
                <p:cNvCxnSpPr/>
                <p:nvPr/>
              </p:nvCxnSpPr>
              <p:spPr>
                <a:xfrm flipH="1">
                  <a:off x="5104133" y="3025758"/>
                  <a:ext cx="37788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2" name="Elbow Connector 44">
                  <a:extLst>
                    <a:ext uri="{FF2B5EF4-FFF2-40B4-BE49-F238E27FC236}">
                      <a16:creationId xmlns:a16="http://schemas.microsoft.com/office/drawing/2014/main" id="{E10AFC48-D003-430C-A640-DEA906761803}"/>
                    </a:ext>
                  </a:extLst>
                </p:cNvPr>
                <p:cNvCxnSpPr>
                  <a:cxnSpLocks/>
                </p:cNvCxnSpPr>
                <p:nvPr/>
              </p:nvCxnSpPr>
              <p:spPr>
                <a:xfrm rot="5400000">
                  <a:off x="4004245" y="3070771"/>
                  <a:ext cx="256860" cy="172244"/>
                </a:xfrm>
                <a:prstGeom prst="bentConnector3">
                  <a:avLst>
                    <a:gd name="adj1" fmla="val 2103"/>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A7C37D77-7DF7-4F48-A4B5-897206B4DE44}"/>
                    </a:ext>
                  </a:extLst>
                </p:cNvPr>
                <p:cNvCxnSpPr/>
                <p:nvPr/>
              </p:nvCxnSpPr>
              <p:spPr>
                <a:xfrm>
                  <a:off x="4041324" y="3851854"/>
                  <a:ext cx="0" cy="318185"/>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77B5F3D-3991-43A9-AE7E-5D65655D8482}"/>
                    </a:ext>
                  </a:extLst>
                </p:cNvPr>
                <p:cNvCxnSpPr/>
                <p:nvPr/>
              </p:nvCxnSpPr>
              <p:spPr>
                <a:xfrm flipV="1">
                  <a:off x="4041324" y="3304820"/>
                  <a:ext cx="0" cy="151697"/>
                </a:xfrm>
                <a:prstGeom prst="straightConnector1">
                  <a:avLst/>
                </a:prstGeom>
                <a:ln w="381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1A2A9C8-F117-4653-8C18-0997F71F5C18}"/>
                    </a:ext>
                  </a:extLst>
                </p:cNvPr>
                <p:cNvCxnSpPr/>
                <p:nvPr/>
              </p:nvCxnSpPr>
              <p:spPr>
                <a:xfrm flipH="1">
                  <a:off x="3781760" y="3706480"/>
                  <a:ext cx="519131" cy="0"/>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BD5EA78-CB3B-4981-91E9-9610F30FD367}"/>
                    </a:ext>
                  </a:extLst>
                </p:cNvPr>
                <p:cNvCxnSpPr/>
                <p:nvPr/>
              </p:nvCxnSpPr>
              <p:spPr>
                <a:xfrm flipH="1">
                  <a:off x="3781760" y="3471709"/>
                  <a:ext cx="519131" cy="0"/>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28EAD41-1E0A-4693-9948-AE86416A5144}"/>
                    </a:ext>
                  </a:extLst>
                </p:cNvPr>
                <p:cNvCxnSpPr/>
                <p:nvPr/>
              </p:nvCxnSpPr>
              <p:spPr>
                <a:xfrm flipV="1">
                  <a:off x="4041324" y="3721675"/>
                  <a:ext cx="0" cy="130178"/>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40" name="Lightning Bolt 39">
                <a:extLst>
                  <a:ext uri="{FF2B5EF4-FFF2-40B4-BE49-F238E27FC236}">
                    <a16:creationId xmlns:a16="http://schemas.microsoft.com/office/drawing/2014/main" id="{60A6D8EC-B0D9-491B-868F-750F6ECEA2FB}"/>
                  </a:ext>
                </a:extLst>
              </p:cNvPr>
              <p:cNvSpPr/>
              <p:nvPr/>
            </p:nvSpPr>
            <p:spPr>
              <a:xfrm>
                <a:off x="499854" y="1666304"/>
                <a:ext cx="614716" cy="744708"/>
              </a:xfrm>
              <a:prstGeom prst="lightningBol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Quire Sans" panose="020B0502040400020003" pitchFamily="34" charset="0"/>
                  <a:cs typeface="Quire Sans" panose="020B0502040400020003" pitchFamily="34" charset="0"/>
                </a:endParaRPr>
              </a:p>
            </p:txBody>
          </p:sp>
        </p:grpSp>
        <p:sp>
          <p:nvSpPr>
            <p:cNvPr id="81" name="TextBox 80">
              <a:extLst>
                <a:ext uri="{FF2B5EF4-FFF2-40B4-BE49-F238E27FC236}">
                  <a16:creationId xmlns:a16="http://schemas.microsoft.com/office/drawing/2014/main" id="{E32EFC82-681A-4895-AEC8-15B12F8E792C}"/>
                </a:ext>
              </a:extLst>
            </p:cNvPr>
            <p:cNvSpPr txBox="1"/>
            <p:nvPr/>
          </p:nvSpPr>
          <p:spPr>
            <a:xfrm>
              <a:off x="3275315" y="3978139"/>
              <a:ext cx="2222816" cy="646331"/>
            </a:xfrm>
            <a:prstGeom prst="rect">
              <a:avLst/>
            </a:prstGeom>
            <a:noFill/>
          </p:spPr>
          <p:txBody>
            <a:bodyPr wrap="square">
              <a:spAutoFit/>
            </a:bodyPr>
            <a:lstStyle/>
            <a:p>
              <a:pPr algn="ctr"/>
              <a:r>
                <a:rPr lang="en-US" i="1" dirty="0">
                  <a:solidFill>
                    <a:prstClr val="black"/>
                  </a:solidFill>
                </a:rPr>
                <a:t>increasing </a:t>
              </a:r>
              <a:r>
                <a:rPr lang="en-US" i="1" dirty="0" err="1">
                  <a:solidFill>
                    <a:prstClr val="black"/>
                  </a:solidFill>
                </a:rPr>
                <a:t>bitline</a:t>
              </a:r>
              <a:r>
                <a:rPr lang="en-US" i="1" dirty="0">
                  <a:solidFill>
                    <a:prstClr val="black"/>
                  </a:solidFill>
                </a:rPr>
                <a:t> and contact resistances</a:t>
              </a:r>
              <a:endParaRPr lang="en-US" i="1" dirty="0"/>
            </a:p>
          </p:txBody>
        </p:sp>
      </p:grpSp>
      <p:grpSp>
        <p:nvGrpSpPr>
          <p:cNvPr id="5" name="Group 4">
            <a:extLst>
              <a:ext uri="{FF2B5EF4-FFF2-40B4-BE49-F238E27FC236}">
                <a16:creationId xmlns:a16="http://schemas.microsoft.com/office/drawing/2014/main" id="{5EA245CB-6A33-45FB-8AA8-9C777B78FB67}"/>
              </a:ext>
            </a:extLst>
          </p:cNvPr>
          <p:cNvGrpSpPr/>
          <p:nvPr/>
        </p:nvGrpSpPr>
        <p:grpSpPr>
          <a:xfrm>
            <a:off x="5675167" y="1854386"/>
            <a:ext cx="3057168" cy="2775332"/>
            <a:chOff x="5675167" y="1854386"/>
            <a:chExt cx="3057168" cy="2775332"/>
          </a:xfrm>
        </p:grpSpPr>
        <p:sp>
          <p:nvSpPr>
            <p:cNvPr id="21" name="TextBox 20">
              <a:extLst>
                <a:ext uri="{FF2B5EF4-FFF2-40B4-BE49-F238E27FC236}">
                  <a16:creationId xmlns:a16="http://schemas.microsoft.com/office/drawing/2014/main" id="{F6D97587-8A9E-4622-A8C9-1C6931DF8D20}"/>
                </a:ext>
              </a:extLst>
            </p:cNvPr>
            <p:cNvSpPr txBox="1"/>
            <p:nvPr/>
          </p:nvSpPr>
          <p:spPr>
            <a:xfrm>
              <a:off x="5675167" y="1854386"/>
              <a:ext cx="3057168" cy="830997"/>
            </a:xfrm>
            <a:prstGeom prst="rect">
              <a:avLst/>
            </a:prstGeom>
            <a:noFill/>
          </p:spPr>
          <p:txBody>
            <a:bodyPr wrap="square">
              <a:spAutoFit/>
            </a:bodyPr>
            <a:lstStyle/>
            <a:p>
              <a:pPr algn="ctr"/>
              <a:r>
                <a:rPr lang="en-US" sz="2400" b="1" dirty="0">
                  <a:solidFill>
                    <a:prstClr val="black"/>
                  </a:solidFill>
                </a:rPr>
                <a:t>Variable </a:t>
              </a:r>
            </a:p>
            <a:p>
              <a:pPr algn="ctr"/>
              <a:r>
                <a:rPr lang="en-US" sz="2400" b="1" dirty="0">
                  <a:solidFill>
                    <a:prstClr val="black"/>
                  </a:solidFill>
                </a:rPr>
                <a:t>Retention Time</a:t>
              </a:r>
              <a:endParaRPr lang="en-US" sz="2400" b="1" dirty="0"/>
            </a:p>
          </p:txBody>
        </p:sp>
        <p:graphicFrame>
          <p:nvGraphicFramePr>
            <p:cNvPr id="83" name="Chart 82">
              <a:extLst>
                <a:ext uri="{FF2B5EF4-FFF2-40B4-BE49-F238E27FC236}">
                  <a16:creationId xmlns:a16="http://schemas.microsoft.com/office/drawing/2014/main" id="{28AE0674-9E8E-4B73-8643-9C5E883E9F89}"/>
                </a:ext>
              </a:extLst>
            </p:cNvPr>
            <p:cNvGraphicFramePr/>
            <p:nvPr>
              <p:extLst>
                <p:ext uri="{D42A27DB-BD31-4B8C-83A1-F6EECF244321}">
                  <p14:modId xmlns:p14="http://schemas.microsoft.com/office/powerpoint/2010/main" val="847305857"/>
                </p:ext>
              </p:extLst>
            </p:nvPr>
          </p:nvGraphicFramePr>
          <p:xfrm>
            <a:off x="6181660" y="2849168"/>
            <a:ext cx="2053090" cy="1352312"/>
          </p:xfrm>
          <a:graphic>
            <a:graphicData uri="http://schemas.openxmlformats.org/drawingml/2006/chart">
              <c:chart xmlns:c="http://schemas.openxmlformats.org/drawingml/2006/chart" xmlns:r="http://schemas.openxmlformats.org/officeDocument/2006/relationships" r:id="rId3"/>
            </a:graphicData>
          </a:graphic>
        </p:graphicFrame>
        <p:sp>
          <p:nvSpPr>
            <p:cNvPr id="84" name="TextBox 83">
              <a:extLst>
                <a:ext uri="{FF2B5EF4-FFF2-40B4-BE49-F238E27FC236}">
                  <a16:creationId xmlns:a16="http://schemas.microsoft.com/office/drawing/2014/main" id="{55F683C7-B7B5-4CA2-A3D4-0DA8555EB918}"/>
                </a:ext>
              </a:extLst>
            </p:cNvPr>
            <p:cNvSpPr txBox="1"/>
            <p:nvPr/>
          </p:nvSpPr>
          <p:spPr>
            <a:xfrm>
              <a:off x="6092343" y="3978139"/>
              <a:ext cx="2222816" cy="369332"/>
            </a:xfrm>
            <a:prstGeom prst="rect">
              <a:avLst/>
            </a:prstGeom>
            <a:noFill/>
          </p:spPr>
          <p:txBody>
            <a:bodyPr wrap="square">
              <a:spAutoFit/>
            </a:bodyPr>
            <a:lstStyle/>
            <a:p>
              <a:pPr algn="ctr"/>
              <a:r>
                <a:rPr lang="en-US" i="1" dirty="0">
                  <a:solidFill>
                    <a:prstClr val="black"/>
                  </a:solidFill>
                </a:rPr>
                <a:t>shrinking capacitance</a:t>
              </a:r>
              <a:endParaRPr lang="en-US" i="1" dirty="0"/>
            </a:p>
          </p:txBody>
        </p:sp>
        <p:sp>
          <p:nvSpPr>
            <p:cNvPr id="85" name="TextBox 84">
              <a:extLst>
                <a:ext uri="{FF2B5EF4-FFF2-40B4-BE49-F238E27FC236}">
                  <a16:creationId xmlns:a16="http://schemas.microsoft.com/office/drawing/2014/main" id="{81516CD8-8018-4987-8CEE-44800CF906F0}"/>
                </a:ext>
              </a:extLst>
            </p:cNvPr>
            <p:cNvSpPr txBox="1"/>
            <p:nvPr/>
          </p:nvSpPr>
          <p:spPr>
            <a:xfrm>
              <a:off x="6159831" y="4260386"/>
              <a:ext cx="2222816" cy="369332"/>
            </a:xfrm>
            <a:prstGeom prst="rect">
              <a:avLst/>
            </a:prstGeom>
            <a:noFill/>
          </p:spPr>
          <p:txBody>
            <a:bodyPr wrap="square">
              <a:spAutoFit/>
            </a:bodyPr>
            <a:lstStyle/>
            <a:p>
              <a:pPr algn="ctr"/>
              <a:r>
                <a:rPr lang="en-US" i="1" dirty="0">
                  <a:solidFill>
                    <a:prstClr val="black"/>
                  </a:solidFill>
                </a:rPr>
                <a:t>worsening leakage</a:t>
              </a:r>
              <a:endParaRPr lang="en-US" i="1" dirty="0"/>
            </a:p>
          </p:txBody>
        </p:sp>
      </p:grpSp>
    </p:spTree>
    <p:extLst>
      <p:ext uri="{BB962C8B-B14F-4D97-AF65-F5344CB8AC3E}">
        <p14:creationId xmlns:p14="http://schemas.microsoft.com/office/powerpoint/2010/main" val="71799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78EA-6FAD-416B-9347-F3AFFB35C7C7}"/>
              </a:ext>
            </a:extLst>
          </p:cNvPr>
          <p:cNvSpPr>
            <a:spLocks noGrp="1"/>
          </p:cNvSpPr>
          <p:nvPr>
            <p:ph type="title"/>
          </p:nvPr>
        </p:nvSpPr>
        <p:spPr/>
        <p:txBody>
          <a:bodyPr/>
          <a:lstStyle/>
          <a:p>
            <a:r>
              <a:rPr lang="en-US" dirty="0"/>
              <a:t>Case Study: DRAM Data-Retention</a:t>
            </a:r>
          </a:p>
        </p:txBody>
      </p:sp>
      <p:sp>
        <p:nvSpPr>
          <p:cNvPr id="4" name="Slide Number Placeholder 3">
            <a:extLst>
              <a:ext uri="{FF2B5EF4-FFF2-40B4-BE49-F238E27FC236}">
                <a16:creationId xmlns:a16="http://schemas.microsoft.com/office/drawing/2014/main" id="{88877A11-979C-4C60-A5F8-E1E51065B3BA}"/>
              </a:ext>
            </a:extLst>
          </p:cNvPr>
          <p:cNvSpPr>
            <a:spLocks noGrp="1"/>
          </p:cNvSpPr>
          <p:nvPr>
            <p:ph type="sldNum" sz="quarter" idx="12"/>
          </p:nvPr>
        </p:nvSpPr>
        <p:spPr/>
        <p:txBody>
          <a:bodyPr/>
          <a:lstStyle/>
          <a:p>
            <a:fld id="{C19D2B53-EDAE-4B41-B849-8916FA40BCB6}" type="slidenum">
              <a:rPr lang="en-US" smtClean="0"/>
              <a:pPr/>
              <a:t>40</a:t>
            </a:fld>
            <a:endParaRPr lang="en-US"/>
          </a:p>
        </p:txBody>
      </p:sp>
      <p:sp>
        <p:nvSpPr>
          <p:cNvPr id="7" name="Content Placeholder 6">
            <a:extLst>
              <a:ext uri="{FF2B5EF4-FFF2-40B4-BE49-F238E27FC236}">
                <a16:creationId xmlns:a16="http://schemas.microsoft.com/office/drawing/2014/main" id="{B96B16FE-4A25-4A50-B653-341A501281CC}"/>
              </a:ext>
            </a:extLst>
          </p:cNvPr>
          <p:cNvSpPr>
            <a:spLocks noGrp="1"/>
          </p:cNvSpPr>
          <p:nvPr>
            <p:ph idx="1"/>
          </p:nvPr>
        </p:nvSpPr>
        <p:spPr>
          <a:xfrm>
            <a:off x="155488" y="1021492"/>
            <a:ext cx="8815517" cy="2140808"/>
          </a:xfrm>
        </p:spPr>
        <p:txBody>
          <a:bodyPr>
            <a:normAutofit/>
          </a:bodyPr>
          <a:lstStyle/>
          <a:p>
            <a:r>
              <a:rPr lang="en-US" dirty="0"/>
              <a:t>We consider a system that uses an </a:t>
            </a:r>
            <a:r>
              <a:rPr lang="en-US" b="1" dirty="0">
                <a:solidFill>
                  <a:schemeClr val="accent5">
                    <a:lumMod val="75000"/>
                  </a:schemeClr>
                </a:solidFill>
              </a:rPr>
              <a:t>ideal repair mechanism </a:t>
            </a:r>
            <a:r>
              <a:rPr lang="en-US" dirty="0"/>
              <a:t>to safely reduce the DRAM refresh rate </a:t>
            </a:r>
          </a:p>
          <a:p>
            <a:r>
              <a:rPr lang="en-US" dirty="0"/>
              <a:t>We study how the end-to-end </a:t>
            </a:r>
            <a:r>
              <a:rPr lang="en-US" b="1" dirty="0">
                <a:solidFill>
                  <a:schemeClr val="accent5">
                    <a:lumMod val="75000"/>
                  </a:schemeClr>
                </a:solidFill>
              </a:rPr>
              <a:t>bit error rate (BER) </a:t>
            </a:r>
            <a:r>
              <a:rPr lang="en-US" dirty="0"/>
              <a:t>changes when using different profilers</a:t>
            </a:r>
          </a:p>
        </p:txBody>
      </p:sp>
      <p:pic>
        <p:nvPicPr>
          <p:cNvPr id="10" name="Picture 9">
            <a:extLst>
              <a:ext uri="{FF2B5EF4-FFF2-40B4-BE49-F238E27FC236}">
                <a16:creationId xmlns:a16="http://schemas.microsoft.com/office/drawing/2014/main" id="{7C9B55E1-8F39-47FC-91FB-D77BD972E8B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20720" y="3162300"/>
            <a:ext cx="6961230" cy="3148918"/>
          </a:xfrm>
          <a:prstGeom prst="rect">
            <a:avLst/>
          </a:prstGeom>
        </p:spPr>
      </p:pic>
      <p:grpSp>
        <p:nvGrpSpPr>
          <p:cNvPr id="30" name="Group 29">
            <a:extLst>
              <a:ext uri="{FF2B5EF4-FFF2-40B4-BE49-F238E27FC236}">
                <a16:creationId xmlns:a16="http://schemas.microsoft.com/office/drawing/2014/main" id="{832BE360-CAFE-4B12-93E3-B16CADDB93A2}"/>
              </a:ext>
            </a:extLst>
          </p:cNvPr>
          <p:cNvGrpSpPr/>
          <p:nvPr/>
        </p:nvGrpSpPr>
        <p:grpSpPr>
          <a:xfrm>
            <a:off x="31665" y="2811997"/>
            <a:ext cx="7950284" cy="1267789"/>
            <a:chOff x="31665" y="2811997"/>
            <a:chExt cx="7950284" cy="1267789"/>
          </a:xfrm>
        </p:grpSpPr>
        <p:sp>
          <p:nvSpPr>
            <p:cNvPr id="14" name="TextBox 13">
              <a:extLst>
                <a:ext uri="{FF2B5EF4-FFF2-40B4-BE49-F238E27FC236}">
                  <a16:creationId xmlns:a16="http://schemas.microsoft.com/office/drawing/2014/main" id="{FF0B1AA8-3190-4F58-9F4F-8236E3ADDEA1}"/>
                </a:ext>
              </a:extLst>
            </p:cNvPr>
            <p:cNvSpPr txBox="1"/>
            <p:nvPr/>
          </p:nvSpPr>
          <p:spPr>
            <a:xfrm>
              <a:off x="31665" y="2811997"/>
              <a:ext cx="2389230" cy="830997"/>
            </a:xfrm>
            <a:prstGeom prst="rect">
              <a:avLst/>
            </a:prstGeom>
            <a:noFill/>
          </p:spPr>
          <p:txBody>
            <a:bodyPr wrap="square">
              <a:spAutoFit/>
            </a:bodyPr>
            <a:lstStyle/>
            <a:p>
              <a:pPr algn="ctr"/>
              <a:r>
                <a:rPr lang="en-US" sz="2400" b="1" dirty="0">
                  <a:solidFill>
                    <a:srgbClr val="C00000"/>
                  </a:solidFill>
                </a:rPr>
                <a:t>BEEP fails to reach zero BER</a:t>
              </a:r>
              <a:endParaRPr lang="en-US" sz="2400" dirty="0">
                <a:solidFill>
                  <a:srgbClr val="C00000"/>
                </a:solidFill>
              </a:endParaRPr>
            </a:p>
          </p:txBody>
        </p:sp>
        <p:sp>
          <p:nvSpPr>
            <p:cNvPr id="15" name="Rectangle 14">
              <a:extLst>
                <a:ext uri="{FF2B5EF4-FFF2-40B4-BE49-F238E27FC236}">
                  <a16:creationId xmlns:a16="http://schemas.microsoft.com/office/drawing/2014/main" id="{C343460E-82C9-4347-BE38-E79C6DAD002B}"/>
                </a:ext>
              </a:extLst>
            </p:cNvPr>
            <p:cNvSpPr/>
            <p:nvPr/>
          </p:nvSpPr>
          <p:spPr>
            <a:xfrm>
              <a:off x="2181224" y="3642994"/>
              <a:ext cx="5800725" cy="4367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Quire Sans" panose="020B0502040400020003" pitchFamily="34" charset="0"/>
                <a:cs typeface="Quire Sans" panose="020B0502040400020003" pitchFamily="34" charset="0"/>
              </a:endParaRPr>
            </a:p>
          </p:txBody>
        </p:sp>
      </p:grpSp>
      <p:grpSp>
        <p:nvGrpSpPr>
          <p:cNvPr id="31" name="Group 30">
            <a:extLst>
              <a:ext uri="{FF2B5EF4-FFF2-40B4-BE49-F238E27FC236}">
                <a16:creationId xmlns:a16="http://schemas.microsoft.com/office/drawing/2014/main" id="{6A37D2DA-1AF9-4C17-9848-1746CA546088}"/>
              </a:ext>
            </a:extLst>
          </p:cNvPr>
          <p:cNvGrpSpPr/>
          <p:nvPr/>
        </p:nvGrpSpPr>
        <p:grpSpPr>
          <a:xfrm>
            <a:off x="-86625" y="4401074"/>
            <a:ext cx="4824540" cy="2052254"/>
            <a:chOff x="-86625" y="4401074"/>
            <a:chExt cx="4824540" cy="2052254"/>
          </a:xfrm>
        </p:grpSpPr>
        <p:sp>
          <p:nvSpPr>
            <p:cNvPr id="18" name="TextBox 17">
              <a:extLst>
                <a:ext uri="{FF2B5EF4-FFF2-40B4-BE49-F238E27FC236}">
                  <a16:creationId xmlns:a16="http://schemas.microsoft.com/office/drawing/2014/main" id="{378C169C-9F04-4523-BED3-5492B6C7D846}"/>
                </a:ext>
              </a:extLst>
            </p:cNvPr>
            <p:cNvSpPr txBox="1"/>
            <p:nvPr/>
          </p:nvSpPr>
          <p:spPr>
            <a:xfrm>
              <a:off x="-86625" y="5622331"/>
              <a:ext cx="2625810" cy="830997"/>
            </a:xfrm>
            <a:prstGeom prst="rect">
              <a:avLst/>
            </a:prstGeom>
            <a:noFill/>
          </p:spPr>
          <p:txBody>
            <a:bodyPr wrap="square">
              <a:spAutoFit/>
            </a:bodyPr>
            <a:lstStyle/>
            <a:p>
              <a:pPr algn="ctr"/>
              <a:r>
                <a:rPr lang="en-US" sz="2400" b="1" dirty="0">
                  <a:solidFill>
                    <a:schemeClr val="accent6">
                      <a:lumMod val="75000"/>
                    </a:schemeClr>
                  </a:solidFill>
                </a:rPr>
                <a:t>HARP always reaches zero BER</a:t>
              </a:r>
              <a:endParaRPr lang="en-US" sz="2400" dirty="0">
                <a:solidFill>
                  <a:schemeClr val="accent6">
                    <a:lumMod val="75000"/>
                  </a:schemeClr>
                </a:solidFill>
              </a:endParaRPr>
            </a:p>
          </p:txBody>
        </p:sp>
        <p:sp>
          <p:nvSpPr>
            <p:cNvPr id="19" name="Rectangle 18">
              <a:extLst>
                <a:ext uri="{FF2B5EF4-FFF2-40B4-BE49-F238E27FC236}">
                  <a16:creationId xmlns:a16="http://schemas.microsoft.com/office/drawing/2014/main" id="{CF912BF3-5AFC-4A9C-BA71-347831AC7276}"/>
                </a:ext>
              </a:extLst>
            </p:cNvPr>
            <p:cNvSpPr/>
            <p:nvPr/>
          </p:nvSpPr>
          <p:spPr>
            <a:xfrm>
              <a:off x="3219450" y="4401074"/>
              <a:ext cx="427080" cy="1636755"/>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Quire Sans" panose="020B0502040400020003" pitchFamily="34" charset="0"/>
                <a:cs typeface="Quire Sans" panose="020B0502040400020003" pitchFamily="34" charset="0"/>
              </a:endParaRPr>
            </a:p>
          </p:txBody>
        </p:sp>
        <p:sp>
          <p:nvSpPr>
            <p:cNvPr id="20" name="Rectangle 19">
              <a:extLst>
                <a:ext uri="{FF2B5EF4-FFF2-40B4-BE49-F238E27FC236}">
                  <a16:creationId xmlns:a16="http://schemas.microsoft.com/office/drawing/2014/main" id="{C9DFEE1A-0F28-4410-AF72-D37140739AD4}"/>
                </a:ext>
              </a:extLst>
            </p:cNvPr>
            <p:cNvSpPr/>
            <p:nvPr/>
          </p:nvSpPr>
          <p:spPr>
            <a:xfrm>
              <a:off x="4310835" y="4401074"/>
              <a:ext cx="427080" cy="1636755"/>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Quire Sans" panose="020B0502040400020003" pitchFamily="34" charset="0"/>
                <a:cs typeface="Quire Sans" panose="020B0502040400020003" pitchFamily="34" charset="0"/>
              </a:endParaRPr>
            </a:p>
          </p:txBody>
        </p:sp>
        <p:cxnSp>
          <p:nvCxnSpPr>
            <p:cNvPr id="22" name="Straight Arrow Connector 21">
              <a:extLst>
                <a:ext uri="{FF2B5EF4-FFF2-40B4-BE49-F238E27FC236}">
                  <a16:creationId xmlns:a16="http://schemas.microsoft.com/office/drawing/2014/main" id="{FDA88DA0-DD65-4EB3-AAA8-87B178E1CF3C}"/>
                </a:ext>
              </a:extLst>
            </p:cNvPr>
            <p:cNvCxnSpPr>
              <a:cxnSpLocks/>
            </p:cNvCxnSpPr>
            <p:nvPr/>
          </p:nvCxnSpPr>
          <p:spPr>
            <a:xfrm flipV="1">
              <a:off x="2420895" y="5433499"/>
              <a:ext cx="746168" cy="662502"/>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DB58DBB-027F-4F1A-A645-6A283496CB77}"/>
                </a:ext>
              </a:extLst>
            </p:cNvPr>
            <p:cNvCxnSpPr>
              <a:cxnSpLocks/>
            </p:cNvCxnSpPr>
            <p:nvPr/>
          </p:nvCxnSpPr>
          <p:spPr>
            <a:xfrm flipV="1">
              <a:off x="2420895" y="5558436"/>
              <a:ext cx="1853513" cy="534226"/>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369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78EA-6FAD-416B-9347-F3AFFB35C7C7}"/>
              </a:ext>
            </a:extLst>
          </p:cNvPr>
          <p:cNvSpPr>
            <a:spLocks noGrp="1"/>
          </p:cNvSpPr>
          <p:nvPr>
            <p:ph type="title"/>
          </p:nvPr>
        </p:nvSpPr>
        <p:spPr/>
        <p:txBody>
          <a:bodyPr/>
          <a:lstStyle/>
          <a:p>
            <a:r>
              <a:rPr lang="en-US" dirty="0"/>
              <a:t>Case Study: DRAM Data-Retention</a:t>
            </a:r>
          </a:p>
        </p:txBody>
      </p:sp>
      <p:sp>
        <p:nvSpPr>
          <p:cNvPr id="4" name="Slide Number Placeholder 3">
            <a:extLst>
              <a:ext uri="{FF2B5EF4-FFF2-40B4-BE49-F238E27FC236}">
                <a16:creationId xmlns:a16="http://schemas.microsoft.com/office/drawing/2014/main" id="{88877A11-979C-4C60-A5F8-E1E51065B3BA}"/>
              </a:ext>
            </a:extLst>
          </p:cNvPr>
          <p:cNvSpPr>
            <a:spLocks noGrp="1"/>
          </p:cNvSpPr>
          <p:nvPr>
            <p:ph type="sldNum" sz="quarter" idx="12"/>
          </p:nvPr>
        </p:nvSpPr>
        <p:spPr/>
        <p:txBody>
          <a:bodyPr/>
          <a:lstStyle/>
          <a:p>
            <a:fld id="{C19D2B53-EDAE-4B41-B849-8916FA40BCB6}" type="slidenum">
              <a:rPr lang="en-US" smtClean="0"/>
              <a:pPr/>
              <a:t>41</a:t>
            </a:fld>
            <a:endParaRPr lang="en-US"/>
          </a:p>
        </p:txBody>
      </p:sp>
      <p:sp>
        <p:nvSpPr>
          <p:cNvPr id="7" name="Content Placeholder 6">
            <a:extLst>
              <a:ext uri="{FF2B5EF4-FFF2-40B4-BE49-F238E27FC236}">
                <a16:creationId xmlns:a16="http://schemas.microsoft.com/office/drawing/2014/main" id="{B96B16FE-4A25-4A50-B653-341A501281CC}"/>
              </a:ext>
            </a:extLst>
          </p:cNvPr>
          <p:cNvSpPr>
            <a:spLocks noGrp="1"/>
          </p:cNvSpPr>
          <p:nvPr>
            <p:ph idx="1"/>
          </p:nvPr>
        </p:nvSpPr>
        <p:spPr>
          <a:xfrm>
            <a:off x="155488" y="1021492"/>
            <a:ext cx="8815517" cy="2140808"/>
          </a:xfrm>
        </p:spPr>
        <p:txBody>
          <a:bodyPr>
            <a:normAutofit/>
          </a:bodyPr>
          <a:lstStyle/>
          <a:p>
            <a:r>
              <a:rPr lang="en-US" dirty="0"/>
              <a:t>We consider a system that uses an </a:t>
            </a:r>
            <a:r>
              <a:rPr lang="en-US" b="1" dirty="0">
                <a:solidFill>
                  <a:schemeClr val="accent5">
                    <a:lumMod val="75000"/>
                  </a:schemeClr>
                </a:solidFill>
              </a:rPr>
              <a:t>ideal repair mechanism </a:t>
            </a:r>
            <a:r>
              <a:rPr lang="en-US" dirty="0"/>
              <a:t>to safely reduce the DRAM refresh rate </a:t>
            </a:r>
          </a:p>
          <a:p>
            <a:r>
              <a:rPr lang="en-US" dirty="0"/>
              <a:t>We study how the end-to-end </a:t>
            </a:r>
            <a:r>
              <a:rPr lang="en-US" b="1" dirty="0">
                <a:solidFill>
                  <a:schemeClr val="accent5">
                    <a:lumMod val="75000"/>
                  </a:schemeClr>
                </a:solidFill>
              </a:rPr>
              <a:t>bit error rate (BER) </a:t>
            </a:r>
            <a:r>
              <a:rPr lang="en-US" dirty="0"/>
              <a:t>changes when using different profilers</a:t>
            </a:r>
          </a:p>
        </p:txBody>
      </p:sp>
      <p:pic>
        <p:nvPicPr>
          <p:cNvPr id="10" name="Picture 9">
            <a:extLst>
              <a:ext uri="{FF2B5EF4-FFF2-40B4-BE49-F238E27FC236}">
                <a16:creationId xmlns:a16="http://schemas.microsoft.com/office/drawing/2014/main" id="{7C9B55E1-8F39-47FC-91FB-D77BD972E8B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20720" y="3162300"/>
            <a:ext cx="6961230" cy="3148918"/>
          </a:xfrm>
          <a:prstGeom prst="rect">
            <a:avLst/>
          </a:prstGeom>
        </p:spPr>
      </p:pic>
      <p:sp>
        <p:nvSpPr>
          <p:cNvPr id="13" name="TextBox 12">
            <a:extLst>
              <a:ext uri="{FF2B5EF4-FFF2-40B4-BE49-F238E27FC236}">
                <a16:creationId xmlns:a16="http://schemas.microsoft.com/office/drawing/2014/main" id="{95606C75-5762-4885-8A76-DE7E7EED1B03}"/>
              </a:ext>
            </a:extLst>
          </p:cNvPr>
          <p:cNvSpPr txBox="1"/>
          <p:nvPr/>
        </p:nvSpPr>
        <p:spPr>
          <a:xfrm>
            <a:off x="-4909" y="914974"/>
            <a:ext cx="9148909" cy="2058494"/>
          </a:xfrm>
          <a:prstGeom prst="rect">
            <a:avLst/>
          </a:prstGeom>
          <a:solidFill>
            <a:schemeClr val="accent1">
              <a:lumMod val="40000"/>
              <a:lumOff val="60000"/>
            </a:schemeClr>
          </a:solidFill>
          <a:ln w="57150">
            <a:solidFill>
              <a:schemeClr val="accent5">
                <a:lumMod val="75000"/>
              </a:schemeClr>
            </a:solidFill>
          </a:ln>
        </p:spPr>
        <p:txBody>
          <a:bodyPr wrap="square" rtlCol="0" anchor="ctr">
            <a:noAutofit/>
          </a:bodyPr>
          <a:lstStyle/>
          <a:p>
            <a:pPr marL="0" lvl="1" algn="ctr"/>
            <a:r>
              <a:rPr lang="en-US" sz="4000" dirty="0"/>
              <a:t>HARP reaches zero BER </a:t>
            </a:r>
            <a:r>
              <a:rPr lang="en-US" sz="4000" b="1" dirty="0">
                <a:solidFill>
                  <a:schemeClr val="accent5">
                    <a:lumMod val="75000"/>
                  </a:schemeClr>
                </a:solidFill>
              </a:rPr>
              <a:t>3.7x faster </a:t>
            </a:r>
          </a:p>
          <a:p>
            <a:pPr marL="0" lvl="1" algn="ctr"/>
            <a:r>
              <a:rPr lang="en-US" sz="4000" dirty="0"/>
              <a:t>than the best-performing baseline </a:t>
            </a:r>
          </a:p>
        </p:txBody>
      </p:sp>
      <p:sp>
        <p:nvSpPr>
          <p:cNvPr id="16" name="Rectangle 15">
            <a:extLst>
              <a:ext uri="{FF2B5EF4-FFF2-40B4-BE49-F238E27FC236}">
                <a16:creationId xmlns:a16="http://schemas.microsoft.com/office/drawing/2014/main" id="{B17EBE39-195E-4C87-8E9D-68CC962953B0}"/>
              </a:ext>
            </a:extLst>
          </p:cNvPr>
          <p:cNvSpPr/>
          <p:nvPr/>
        </p:nvSpPr>
        <p:spPr>
          <a:xfrm>
            <a:off x="5079999" y="3429000"/>
            <a:ext cx="1473201" cy="26416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1706035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B990-8805-4E53-9FB3-B32E171B2B2A}"/>
              </a:ext>
            </a:extLst>
          </p:cNvPr>
          <p:cNvSpPr>
            <a:spLocks noGrp="1"/>
          </p:cNvSpPr>
          <p:nvPr>
            <p:ph type="title"/>
          </p:nvPr>
        </p:nvSpPr>
        <p:spPr/>
        <p:txBody>
          <a:bodyPr/>
          <a:lstStyle/>
          <a:p>
            <a:r>
              <a:rPr lang="en-US" dirty="0"/>
              <a:t>HARP Outline</a:t>
            </a:r>
          </a:p>
        </p:txBody>
      </p:sp>
      <p:sp>
        <p:nvSpPr>
          <p:cNvPr id="4" name="Slide Number Placeholder 3">
            <a:extLst>
              <a:ext uri="{FF2B5EF4-FFF2-40B4-BE49-F238E27FC236}">
                <a16:creationId xmlns:a16="http://schemas.microsoft.com/office/drawing/2014/main" id="{09FA5D09-35B4-4F1F-8322-11FA2A4C88DA}"/>
              </a:ext>
            </a:extLst>
          </p:cNvPr>
          <p:cNvSpPr>
            <a:spLocks noGrp="1"/>
          </p:cNvSpPr>
          <p:nvPr>
            <p:ph type="sldNum" sz="quarter" idx="12"/>
          </p:nvPr>
        </p:nvSpPr>
        <p:spPr/>
        <p:txBody>
          <a:bodyPr/>
          <a:lstStyle/>
          <a:p>
            <a:fld id="{C19D2B53-EDAE-4B41-B849-8916FA40BCB6}" type="slidenum">
              <a:rPr lang="en-US" smtClean="0"/>
              <a:pPr/>
              <a:t>42</a:t>
            </a:fld>
            <a:endParaRPr lang="en-US" dirty="0"/>
          </a:p>
        </p:txBody>
      </p:sp>
      <p:sp>
        <p:nvSpPr>
          <p:cNvPr id="8" name="Content Placeholder 2">
            <a:extLst>
              <a:ext uri="{FF2B5EF4-FFF2-40B4-BE49-F238E27FC236}">
                <a16:creationId xmlns:a16="http://schemas.microsoft.com/office/drawing/2014/main" id="{037D2458-FFDC-4C69-999C-A53E372AD8A0}"/>
              </a:ext>
            </a:extLst>
          </p:cNvPr>
          <p:cNvSpPr>
            <a:spLocks noGrp="1"/>
          </p:cNvSpPr>
          <p:nvPr>
            <p:ph idx="1"/>
          </p:nvPr>
        </p:nvSpPr>
        <p:spPr>
          <a:xfrm>
            <a:off x="164241" y="1120928"/>
            <a:ext cx="8815517" cy="5208310"/>
          </a:xfrm>
        </p:spPr>
        <p:txBody>
          <a:bodyPr>
            <a:normAutofit lnSpcReduction="10000"/>
          </a:bodyPr>
          <a:lstStyle/>
          <a:p>
            <a:pPr marL="640080" indent="-640080">
              <a:buFont typeface="+mj-lt"/>
              <a:buAutoNum type="arabicPeriod"/>
            </a:pPr>
            <a:r>
              <a:rPr lang="en-US" sz="3600" dirty="0"/>
              <a:t>Memory Error Mitigation and Profiling</a:t>
            </a:r>
          </a:p>
          <a:p>
            <a:pPr marL="640080" indent="-640080">
              <a:buFont typeface="+mj-lt"/>
              <a:buAutoNum type="arabicPeriod"/>
            </a:pPr>
            <a:endParaRPr lang="en-US" sz="3600" dirty="0"/>
          </a:p>
          <a:p>
            <a:pPr marL="640080" indent="-640080">
              <a:buFont typeface="+mj-lt"/>
              <a:buAutoNum type="arabicPeriod"/>
            </a:pPr>
            <a:r>
              <a:rPr lang="en-US" sz="3600" dirty="0"/>
              <a:t>On-Die ECC’s Impact on Error Profiling</a:t>
            </a:r>
          </a:p>
          <a:p>
            <a:pPr marL="640080" indent="-640080">
              <a:buFont typeface="+mj-lt"/>
              <a:buAutoNum type="arabicPeriod"/>
            </a:pPr>
            <a:endParaRPr lang="en-US" sz="3600" b="1" dirty="0"/>
          </a:p>
          <a:p>
            <a:pPr marL="640080" indent="-640080">
              <a:buFont typeface="+mj-lt"/>
              <a:buAutoNum type="arabicPeriod"/>
            </a:pPr>
            <a:r>
              <a:rPr lang="en-US" sz="3600" dirty="0"/>
              <a:t>HARP: Practical and Effective Profiling</a:t>
            </a:r>
          </a:p>
          <a:p>
            <a:pPr marL="640080" indent="-640080">
              <a:buFont typeface="+mj-lt"/>
              <a:buAutoNum type="arabicPeriod"/>
            </a:pPr>
            <a:endParaRPr lang="en-US" sz="3600" dirty="0"/>
          </a:p>
          <a:p>
            <a:pPr marL="640080" indent="-640080">
              <a:buFont typeface="+mj-lt"/>
              <a:buAutoNum type="arabicPeriod"/>
            </a:pPr>
            <a:r>
              <a:rPr lang="en-US" sz="3600" dirty="0"/>
              <a:t>Evaluations</a:t>
            </a:r>
          </a:p>
          <a:p>
            <a:pPr marL="640080" indent="-640080">
              <a:buFont typeface="+mj-lt"/>
              <a:buAutoNum type="arabicPeriod"/>
            </a:pPr>
            <a:endParaRPr lang="en-US" sz="3600" dirty="0"/>
          </a:p>
          <a:p>
            <a:pPr marL="640080" indent="-640080">
              <a:buFont typeface="+mj-lt"/>
              <a:buAutoNum type="arabicPeriod"/>
            </a:pPr>
            <a:r>
              <a:rPr lang="en-US" sz="3600" b="1" dirty="0"/>
              <a:t>Conclusion and Takeaways</a:t>
            </a:r>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2673160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a:bodyPr>
          <a:lstStyle/>
          <a:p>
            <a:r>
              <a:rPr lang="en-US" dirty="0"/>
              <a:t>Other Information in the Paper</a:t>
            </a:r>
          </a:p>
        </p:txBody>
      </p:sp>
      <p:sp>
        <p:nvSpPr>
          <p:cNvPr id="8" name="Content Placeholder 7">
            <a:extLst>
              <a:ext uri="{FF2B5EF4-FFF2-40B4-BE49-F238E27FC236}">
                <a16:creationId xmlns:a16="http://schemas.microsoft.com/office/drawing/2014/main" id="{A1A827D2-C813-4E0D-A1A8-9AB3EFA9AE53}"/>
              </a:ext>
            </a:extLst>
          </p:cNvPr>
          <p:cNvSpPr>
            <a:spLocks noGrp="1"/>
          </p:cNvSpPr>
          <p:nvPr>
            <p:ph idx="1"/>
          </p:nvPr>
        </p:nvSpPr>
        <p:spPr/>
        <p:txBody>
          <a:bodyPr>
            <a:normAutofit lnSpcReduction="10000"/>
          </a:bodyPr>
          <a:lstStyle/>
          <a:p>
            <a:r>
              <a:rPr lang="en-US" b="1" dirty="0"/>
              <a:t>Detailed analysis of on-die ECC</a:t>
            </a:r>
          </a:p>
          <a:p>
            <a:pPr lvl="1"/>
            <a:r>
              <a:rPr lang="en-US" dirty="0"/>
              <a:t>How on-die ECC introduces statistical dependence between post-correction errors</a:t>
            </a:r>
          </a:p>
          <a:p>
            <a:pPr lvl="1"/>
            <a:r>
              <a:rPr lang="en-US" dirty="0"/>
              <a:t>Differences between direct and indirect errors</a:t>
            </a:r>
          </a:p>
          <a:p>
            <a:endParaRPr lang="en-US" dirty="0"/>
          </a:p>
          <a:p>
            <a:r>
              <a:rPr lang="en-US" b="1" dirty="0"/>
              <a:t>Discussion about HARP’s design decisions</a:t>
            </a:r>
          </a:p>
          <a:p>
            <a:endParaRPr lang="en-US" dirty="0"/>
          </a:p>
          <a:p>
            <a:r>
              <a:rPr lang="en-US" b="1" dirty="0"/>
              <a:t>More evaluation results</a:t>
            </a:r>
          </a:p>
          <a:p>
            <a:pPr lvl="1"/>
            <a:r>
              <a:rPr lang="en-US" dirty="0"/>
              <a:t>Coverage of direct and indirect errors</a:t>
            </a:r>
          </a:p>
          <a:p>
            <a:pPr lvl="1"/>
            <a:r>
              <a:rPr lang="en-US" dirty="0"/>
              <a:t>Analysis of profiler bootstrapping </a:t>
            </a:r>
          </a:p>
          <a:p>
            <a:pPr lvl="1"/>
            <a:r>
              <a:rPr lang="en-US" dirty="0"/>
              <a:t>Case study on the end-to-end memory bit error rate (BER)</a:t>
            </a:r>
          </a:p>
          <a:p>
            <a:pPr lvl="1"/>
            <a:endParaRPr lang="en-US" dirty="0"/>
          </a:p>
          <a:p>
            <a:r>
              <a:rPr lang="en-US" b="1" dirty="0"/>
              <a:t>Detailed artifact description</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43</a:t>
            </a:fld>
            <a:endParaRPr lang="en-US"/>
          </a:p>
        </p:txBody>
      </p:sp>
    </p:spTree>
    <p:extLst>
      <p:ext uri="{BB962C8B-B14F-4D97-AF65-F5344CB8AC3E}">
        <p14:creationId xmlns:p14="http://schemas.microsoft.com/office/powerpoint/2010/main" val="19983230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a:bodyPr>
          <a:lstStyle/>
          <a:p>
            <a:r>
              <a:rPr lang="en-US" dirty="0"/>
              <a:t>Other Information in the Paper</a:t>
            </a:r>
          </a:p>
        </p:txBody>
      </p:sp>
      <p:sp>
        <p:nvSpPr>
          <p:cNvPr id="8" name="Content Placeholder 7">
            <a:extLst>
              <a:ext uri="{FF2B5EF4-FFF2-40B4-BE49-F238E27FC236}">
                <a16:creationId xmlns:a16="http://schemas.microsoft.com/office/drawing/2014/main" id="{A1A827D2-C813-4E0D-A1A8-9AB3EFA9AE53}"/>
              </a:ext>
            </a:extLst>
          </p:cNvPr>
          <p:cNvSpPr>
            <a:spLocks noGrp="1"/>
          </p:cNvSpPr>
          <p:nvPr>
            <p:ph idx="1"/>
          </p:nvPr>
        </p:nvSpPr>
        <p:spPr>
          <a:xfrm>
            <a:off x="155488" y="5671457"/>
            <a:ext cx="8815517" cy="657781"/>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black">
                    <a:lumMod val="50000"/>
                    <a:lumOff val="50000"/>
                  </a:prstClr>
                </a:solidFill>
                <a:effectLst/>
                <a:uLnTx/>
                <a:uFillTx/>
                <a:latin typeface="Quire Sans"/>
                <a:ea typeface="+mn-ea"/>
                <a:cs typeface="+mn-cs"/>
                <a:hlinkClick r:id="rId3"/>
              </a:rPr>
              <a:t>https://arxiv.org/abs/2109.12697</a:t>
            </a:r>
            <a:endParaRPr kumimoji="0" lang="en-US" sz="3200" b="0" i="0" u="none" strike="noStrike" kern="1200" cap="none" spc="0" normalizeH="0" baseline="0" noProof="0" dirty="0">
              <a:ln>
                <a:noFill/>
              </a:ln>
              <a:solidFill>
                <a:prstClr val="black">
                  <a:lumMod val="50000"/>
                  <a:lumOff val="50000"/>
                </a:prstClr>
              </a:solidFill>
              <a:effectLst/>
              <a:uLnTx/>
              <a:uFillTx/>
              <a:latin typeface="Quire Sans"/>
              <a:ea typeface="+mn-ea"/>
              <a:cs typeface="+mn-cs"/>
            </a:endParaRP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44</a:t>
            </a:fld>
            <a:endParaRPr lang="en-US"/>
          </a:p>
        </p:txBody>
      </p:sp>
      <p:pic>
        <p:nvPicPr>
          <p:cNvPr id="5" name="Picture 4">
            <a:extLst>
              <a:ext uri="{FF2B5EF4-FFF2-40B4-BE49-F238E27FC236}">
                <a16:creationId xmlns:a16="http://schemas.microsoft.com/office/drawing/2014/main" id="{33EA074B-B2B2-4836-9784-7C296F4A9815}"/>
              </a:ext>
            </a:extLst>
          </p:cNvPr>
          <p:cNvPicPr>
            <a:picLocks noChangeAspect="1"/>
          </p:cNvPicPr>
          <p:nvPr/>
        </p:nvPicPr>
        <p:blipFill rotWithShape="1">
          <a:blip r:embed="rId4"/>
          <a:srcRect b="23136"/>
          <a:stretch/>
        </p:blipFill>
        <p:spPr>
          <a:xfrm>
            <a:off x="583562" y="832660"/>
            <a:ext cx="7711352" cy="4644768"/>
          </a:xfrm>
          <a:prstGeom prst="rect">
            <a:avLst/>
          </a:prstGeom>
        </p:spPr>
      </p:pic>
    </p:spTree>
    <p:extLst>
      <p:ext uri="{BB962C8B-B14F-4D97-AF65-F5344CB8AC3E}">
        <p14:creationId xmlns:p14="http://schemas.microsoft.com/office/powerpoint/2010/main" val="2955043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8F5E-7734-4549-A05E-4E263BC00F85}"/>
              </a:ext>
            </a:extLst>
          </p:cNvPr>
          <p:cNvSpPr>
            <a:spLocks noGrp="1"/>
          </p:cNvSpPr>
          <p:nvPr>
            <p:ph type="title"/>
          </p:nvPr>
        </p:nvSpPr>
        <p:spPr/>
        <p:txBody>
          <a:bodyPr/>
          <a:lstStyle/>
          <a:p>
            <a:r>
              <a:rPr lang="en-US" dirty="0"/>
              <a:t>Artifacts are Open-Sourced</a:t>
            </a:r>
          </a:p>
        </p:txBody>
      </p:sp>
      <p:sp>
        <p:nvSpPr>
          <p:cNvPr id="3" name="Content Placeholder 2">
            <a:extLst>
              <a:ext uri="{FF2B5EF4-FFF2-40B4-BE49-F238E27FC236}">
                <a16:creationId xmlns:a16="http://schemas.microsoft.com/office/drawing/2014/main" id="{DB304024-E403-4418-8089-040CC7BC7CD7}"/>
              </a:ext>
            </a:extLst>
          </p:cNvPr>
          <p:cNvSpPr>
            <a:spLocks noGrp="1"/>
          </p:cNvSpPr>
          <p:nvPr>
            <p:ph idx="1"/>
          </p:nvPr>
        </p:nvSpPr>
        <p:spPr>
          <a:xfrm>
            <a:off x="1344568" y="2694285"/>
            <a:ext cx="6437358" cy="653097"/>
          </a:xfrm>
        </p:spPr>
        <p:txBody>
          <a:bodyPr/>
          <a:lstStyle/>
          <a:p>
            <a:pPr marL="0" indent="0" algn="ctr">
              <a:buNone/>
            </a:pPr>
            <a:r>
              <a:rPr lang="en-US" dirty="0">
                <a:hlinkClick r:id="rId3"/>
              </a:rPr>
              <a:t>https://github.com/CMU-SAFARI/HARP</a:t>
            </a:r>
            <a:endParaRPr lang="en-US" dirty="0"/>
          </a:p>
        </p:txBody>
      </p:sp>
      <p:sp>
        <p:nvSpPr>
          <p:cNvPr id="4" name="Slide Number Placeholder 3">
            <a:extLst>
              <a:ext uri="{FF2B5EF4-FFF2-40B4-BE49-F238E27FC236}">
                <a16:creationId xmlns:a16="http://schemas.microsoft.com/office/drawing/2014/main" id="{999E056B-AA9E-445C-8FC1-D8DFE45CBF46}"/>
              </a:ext>
            </a:extLst>
          </p:cNvPr>
          <p:cNvSpPr>
            <a:spLocks noGrp="1"/>
          </p:cNvSpPr>
          <p:nvPr>
            <p:ph type="sldNum" sz="quarter" idx="12"/>
          </p:nvPr>
        </p:nvSpPr>
        <p:spPr/>
        <p:txBody>
          <a:bodyPr/>
          <a:lstStyle/>
          <a:p>
            <a:fld id="{C19D2B53-EDAE-4B41-B849-8916FA40BCB6}" type="slidenum">
              <a:rPr lang="en-US" smtClean="0"/>
              <a:pPr/>
              <a:t>45</a:t>
            </a:fld>
            <a:endParaRPr lang="en-US"/>
          </a:p>
        </p:txBody>
      </p:sp>
      <p:pic>
        <p:nvPicPr>
          <p:cNvPr id="5" name="Picture 4">
            <a:extLst>
              <a:ext uri="{FF2B5EF4-FFF2-40B4-BE49-F238E27FC236}">
                <a16:creationId xmlns:a16="http://schemas.microsoft.com/office/drawing/2014/main" id="{23949DD1-4EE6-4961-A867-219E3D320C21}"/>
              </a:ext>
            </a:extLst>
          </p:cNvPr>
          <p:cNvPicPr>
            <a:picLocks noChangeAspect="1"/>
          </p:cNvPicPr>
          <p:nvPr/>
        </p:nvPicPr>
        <p:blipFill>
          <a:blip r:embed="rId4"/>
          <a:stretch>
            <a:fillRect/>
          </a:stretch>
        </p:blipFill>
        <p:spPr>
          <a:xfrm>
            <a:off x="3339320" y="1021493"/>
            <a:ext cx="759994" cy="755795"/>
          </a:xfrm>
          <a:prstGeom prst="rect">
            <a:avLst/>
          </a:prstGeom>
        </p:spPr>
      </p:pic>
      <p:pic>
        <p:nvPicPr>
          <p:cNvPr id="6" name="Picture 5">
            <a:extLst>
              <a:ext uri="{FF2B5EF4-FFF2-40B4-BE49-F238E27FC236}">
                <a16:creationId xmlns:a16="http://schemas.microsoft.com/office/drawing/2014/main" id="{FF4E356F-0EF4-453A-B845-19DFA0246DF8}"/>
              </a:ext>
            </a:extLst>
          </p:cNvPr>
          <p:cNvPicPr>
            <a:picLocks noChangeAspect="1"/>
          </p:cNvPicPr>
          <p:nvPr/>
        </p:nvPicPr>
        <p:blipFill>
          <a:blip r:embed="rId5"/>
          <a:stretch>
            <a:fillRect/>
          </a:stretch>
        </p:blipFill>
        <p:spPr>
          <a:xfrm>
            <a:off x="4192003" y="1022590"/>
            <a:ext cx="759994" cy="755795"/>
          </a:xfrm>
          <a:prstGeom prst="rect">
            <a:avLst/>
          </a:prstGeom>
        </p:spPr>
      </p:pic>
      <p:pic>
        <p:nvPicPr>
          <p:cNvPr id="7" name="Picture 6">
            <a:extLst>
              <a:ext uri="{FF2B5EF4-FFF2-40B4-BE49-F238E27FC236}">
                <a16:creationId xmlns:a16="http://schemas.microsoft.com/office/drawing/2014/main" id="{557684D9-F979-483F-BB47-F09ADBB99AF8}"/>
              </a:ext>
            </a:extLst>
          </p:cNvPr>
          <p:cNvPicPr>
            <a:picLocks noChangeAspect="1"/>
          </p:cNvPicPr>
          <p:nvPr/>
        </p:nvPicPr>
        <p:blipFill>
          <a:blip r:embed="rId6"/>
          <a:stretch>
            <a:fillRect/>
          </a:stretch>
        </p:blipFill>
        <p:spPr>
          <a:xfrm>
            <a:off x="5044686" y="1022369"/>
            <a:ext cx="759994" cy="755795"/>
          </a:xfrm>
          <a:prstGeom prst="rect">
            <a:avLst/>
          </a:prstGeom>
        </p:spPr>
      </p:pic>
      <p:pic>
        <p:nvPicPr>
          <p:cNvPr id="11" name="Picture 10">
            <a:extLst>
              <a:ext uri="{FF2B5EF4-FFF2-40B4-BE49-F238E27FC236}">
                <a16:creationId xmlns:a16="http://schemas.microsoft.com/office/drawing/2014/main" id="{5B735B24-AE16-4402-A4E4-45D47542D0C5}"/>
              </a:ext>
            </a:extLst>
          </p:cNvPr>
          <p:cNvPicPr>
            <a:picLocks noChangeAspect="1"/>
          </p:cNvPicPr>
          <p:nvPr/>
        </p:nvPicPr>
        <p:blipFill>
          <a:blip r:embed="rId7"/>
          <a:stretch>
            <a:fillRect/>
          </a:stretch>
        </p:blipFill>
        <p:spPr>
          <a:xfrm>
            <a:off x="4449984" y="3429000"/>
            <a:ext cx="4473132" cy="2737002"/>
          </a:xfrm>
          <a:prstGeom prst="rect">
            <a:avLst/>
          </a:prstGeom>
        </p:spPr>
      </p:pic>
      <p:pic>
        <p:nvPicPr>
          <p:cNvPr id="12" name="Picture 11">
            <a:extLst>
              <a:ext uri="{FF2B5EF4-FFF2-40B4-BE49-F238E27FC236}">
                <a16:creationId xmlns:a16="http://schemas.microsoft.com/office/drawing/2014/main" id="{2637E932-BE3C-48F3-9E98-7E3695E4BC57}"/>
              </a:ext>
            </a:extLst>
          </p:cNvPr>
          <p:cNvPicPr>
            <a:picLocks noChangeAspect="1"/>
          </p:cNvPicPr>
          <p:nvPr/>
        </p:nvPicPr>
        <p:blipFill>
          <a:blip r:embed="rId8">
            <a:clrChange>
              <a:clrFrom>
                <a:srgbClr val="F5F5F5"/>
              </a:clrFrom>
              <a:clrTo>
                <a:srgbClr val="F5F5F5">
                  <a:alpha val="0"/>
                </a:srgbClr>
              </a:clrTo>
            </a:clrChange>
          </a:blip>
          <a:stretch>
            <a:fillRect/>
          </a:stretch>
        </p:blipFill>
        <p:spPr>
          <a:xfrm>
            <a:off x="2392002" y="1981357"/>
            <a:ext cx="4229100" cy="549692"/>
          </a:xfrm>
          <a:prstGeom prst="rect">
            <a:avLst/>
          </a:prstGeom>
        </p:spPr>
      </p:pic>
      <p:pic>
        <p:nvPicPr>
          <p:cNvPr id="9" name="Picture 8">
            <a:extLst>
              <a:ext uri="{FF2B5EF4-FFF2-40B4-BE49-F238E27FC236}">
                <a16:creationId xmlns:a16="http://schemas.microsoft.com/office/drawing/2014/main" id="{2A80F8FC-578D-4E7F-8794-3A1D60C4E24A}"/>
              </a:ext>
            </a:extLst>
          </p:cNvPr>
          <p:cNvPicPr>
            <a:picLocks noChangeAspect="1"/>
          </p:cNvPicPr>
          <p:nvPr/>
        </p:nvPicPr>
        <p:blipFill>
          <a:blip r:embed="rId9"/>
          <a:stretch>
            <a:fillRect/>
          </a:stretch>
        </p:blipFill>
        <p:spPr>
          <a:xfrm>
            <a:off x="300577" y="3447664"/>
            <a:ext cx="4087600" cy="2718338"/>
          </a:xfrm>
          <a:prstGeom prst="rect">
            <a:avLst/>
          </a:prstGeom>
        </p:spPr>
      </p:pic>
    </p:spTree>
    <p:extLst>
      <p:ext uri="{BB962C8B-B14F-4D97-AF65-F5344CB8AC3E}">
        <p14:creationId xmlns:p14="http://schemas.microsoft.com/office/powerpoint/2010/main" val="2324224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654975"/>
          </a:xfrm>
        </p:spPr>
        <p:txBody>
          <a:bodyPr>
            <a:normAutofit/>
          </a:bodyPr>
          <a:lstStyle/>
          <a:p>
            <a:r>
              <a:rPr lang="en-US" sz="3600" dirty="0"/>
              <a:t>HARP Summary</a:t>
            </a:r>
          </a:p>
        </p:txBody>
      </p:sp>
      <p:sp>
        <p:nvSpPr>
          <p:cNvPr id="6" name="Content Placeholder 5">
            <a:extLst>
              <a:ext uri="{FF2B5EF4-FFF2-40B4-BE49-F238E27FC236}">
                <a16:creationId xmlns:a16="http://schemas.microsoft.com/office/drawing/2014/main" id="{20732E2F-AE1A-447D-88CB-E62352219A9B}"/>
              </a:ext>
            </a:extLst>
          </p:cNvPr>
          <p:cNvSpPr>
            <a:spLocks noGrp="1"/>
          </p:cNvSpPr>
          <p:nvPr>
            <p:ph idx="1"/>
          </p:nvPr>
        </p:nvSpPr>
        <p:spPr>
          <a:xfrm>
            <a:off x="155488" y="709363"/>
            <a:ext cx="8815517" cy="5568889"/>
          </a:xfrm>
        </p:spPr>
        <p:txBody>
          <a:bodyPr>
            <a:normAutofit lnSpcReduction="10000"/>
          </a:bodyPr>
          <a:lstStyle/>
          <a:p>
            <a:pPr marL="0" lvl="0" indent="0">
              <a:buNone/>
            </a:pPr>
            <a:r>
              <a:rPr lang="en-US" sz="2200" b="1" u="sng" dirty="0">
                <a:solidFill>
                  <a:schemeClr val="tx1">
                    <a:lumMod val="65000"/>
                    <a:lumOff val="35000"/>
                  </a:schemeClr>
                </a:solidFill>
              </a:rPr>
              <a:t>Motivation:</a:t>
            </a:r>
            <a:r>
              <a:rPr lang="en-US" sz="2200" dirty="0">
                <a:solidFill>
                  <a:prstClr val="black"/>
                </a:solidFill>
              </a:rPr>
              <a:t> state-of-the-art </a:t>
            </a:r>
            <a:r>
              <a:rPr lang="en-US" sz="2200" b="1" dirty="0">
                <a:solidFill>
                  <a:schemeClr val="tx1">
                    <a:lumMod val="65000"/>
                    <a:lumOff val="35000"/>
                  </a:schemeClr>
                </a:solidFill>
              </a:rPr>
              <a:t>memory error mitigations </a:t>
            </a:r>
            <a:r>
              <a:rPr lang="en-US" sz="2200" dirty="0">
                <a:solidFill>
                  <a:prstClr val="black"/>
                </a:solidFill>
              </a:rPr>
              <a:t>often require the processor to identify which bits are at risk of error (i.e., </a:t>
            </a:r>
            <a:r>
              <a:rPr lang="en-US" sz="2200" b="1" dirty="0">
                <a:solidFill>
                  <a:schemeClr val="tx1">
                    <a:lumMod val="65000"/>
                    <a:lumOff val="35000"/>
                  </a:schemeClr>
                </a:solidFill>
              </a:rPr>
              <a:t>profiling</a:t>
            </a:r>
            <a:r>
              <a:rPr lang="en-US" sz="2200" dirty="0">
                <a:solidFill>
                  <a:prstClr val="black"/>
                </a:solidFill>
              </a:rPr>
              <a:t>)</a:t>
            </a:r>
            <a:endParaRPr lang="en-US" sz="2200" b="1" u="sng" dirty="0">
              <a:solidFill>
                <a:srgbClr val="C00000"/>
              </a:solidFill>
            </a:endParaRPr>
          </a:p>
          <a:p>
            <a:pPr marL="0" lvl="0" indent="0">
              <a:buNone/>
            </a:pPr>
            <a:r>
              <a:rPr lang="en-US" sz="2200" b="1" u="sng" dirty="0">
                <a:solidFill>
                  <a:srgbClr val="C00000"/>
                </a:solidFill>
              </a:rPr>
              <a:t>Problem:</a:t>
            </a:r>
            <a:r>
              <a:rPr lang="en-US" sz="2200" b="1" dirty="0">
                <a:solidFill>
                  <a:srgbClr val="C00000"/>
                </a:solidFill>
              </a:rPr>
              <a:t> </a:t>
            </a:r>
            <a:r>
              <a:rPr lang="en-US" sz="2200" dirty="0">
                <a:solidFill>
                  <a:prstClr val="black"/>
                </a:solidFill>
              </a:rPr>
              <a:t>on-die ECC</a:t>
            </a:r>
            <a:r>
              <a:rPr lang="en-US" sz="2200" b="1" dirty="0">
                <a:solidFill>
                  <a:srgbClr val="C00000"/>
                </a:solidFill>
              </a:rPr>
              <a:t> complicates</a:t>
            </a:r>
            <a:r>
              <a:rPr lang="en-US" sz="2200" dirty="0">
                <a:solidFill>
                  <a:prstClr val="black"/>
                </a:solidFill>
              </a:rPr>
              <a:t> error profiling by </a:t>
            </a:r>
            <a:r>
              <a:rPr lang="en-US" sz="2200" b="1" dirty="0">
                <a:solidFill>
                  <a:srgbClr val="C00000"/>
                </a:solidFill>
              </a:rPr>
              <a:t>altering </a:t>
            </a:r>
            <a:r>
              <a:rPr lang="en-US" sz="2200" dirty="0">
                <a:solidFill>
                  <a:prstClr val="black"/>
                </a:solidFill>
              </a:rPr>
              <a:t>how errors appear outside of the memory chip</a:t>
            </a:r>
          </a:p>
          <a:p>
            <a:pPr marL="0" lvl="0" indent="0">
              <a:lnSpc>
                <a:spcPct val="110000"/>
              </a:lnSpc>
              <a:buNone/>
            </a:pPr>
            <a:r>
              <a:rPr lang="en-US" sz="2200" b="1" u="sng" dirty="0">
                <a:solidFill>
                  <a:schemeClr val="accent6">
                    <a:lumMod val="75000"/>
                  </a:schemeClr>
                </a:solidFill>
              </a:rPr>
              <a:t>Goal:</a:t>
            </a:r>
            <a:r>
              <a:rPr lang="en-US" sz="2200" b="1" dirty="0">
                <a:solidFill>
                  <a:schemeClr val="accent6">
                    <a:lumMod val="75000"/>
                  </a:schemeClr>
                </a:solidFill>
              </a:rPr>
              <a:t> </a:t>
            </a:r>
            <a:r>
              <a:rPr lang="en-US" sz="2200" dirty="0">
                <a:solidFill>
                  <a:prstClr val="black"/>
                </a:solidFill>
              </a:rPr>
              <a:t>understand and address the </a:t>
            </a:r>
            <a:r>
              <a:rPr lang="en-US" sz="2200" b="1" dirty="0">
                <a:solidFill>
                  <a:schemeClr val="accent6">
                    <a:lumMod val="75000"/>
                  </a:schemeClr>
                </a:solidFill>
              </a:rPr>
              <a:t>challenges</a:t>
            </a:r>
            <a:r>
              <a:rPr lang="en-US" sz="2200" dirty="0">
                <a:solidFill>
                  <a:prstClr val="black"/>
                </a:solidFill>
              </a:rPr>
              <a:t> on-die ECC introduces</a:t>
            </a:r>
          </a:p>
          <a:p>
            <a:pPr marL="0" lvl="0" indent="0">
              <a:lnSpc>
                <a:spcPct val="100000"/>
              </a:lnSpc>
              <a:buNone/>
            </a:pPr>
            <a:r>
              <a:rPr lang="en-US" sz="2200" b="1" u="sng" dirty="0">
                <a:solidFill>
                  <a:schemeClr val="accent5">
                    <a:lumMod val="75000"/>
                  </a:schemeClr>
                </a:solidFill>
              </a:rPr>
              <a:t>Contributions:</a:t>
            </a:r>
          </a:p>
          <a:p>
            <a:pPr marL="461963" lvl="1" indent="-290513">
              <a:buClr>
                <a:schemeClr val="tx1"/>
              </a:buClr>
              <a:buFont typeface="+mj-lt"/>
              <a:buAutoNum type="arabicPeriod"/>
            </a:pPr>
            <a:r>
              <a:rPr lang="en-US" sz="2000" dirty="0">
                <a:solidFill>
                  <a:schemeClr val="accent6">
                    <a:lumMod val="75000"/>
                  </a:schemeClr>
                </a:solidFill>
              </a:rPr>
              <a:t>​</a:t>
            </a:r>
            <a:r>
              <a:rPr lang="en-US" sz="2000" b="1" dirty="0">
                <a:solidFill>
                  <a:schemeClr val="accent5">
                    <a:lumMod val="75000"/>
                  </a:schemeClr>
                </a:solidFill>
              </a:rPr>
              <a:t>Analytically study </a:t>
            </a:r>
            <a:r>
              <a:rPr lang="en-US" sz="2000" dirty="0">
                <a:solidFill>
                  <a:prstClr val="black"/>
                </a:solidFill>
              </a:rPr>
              <a:t>on-die ECC’s effects and identify </a:t>
            </a:r>
            <a:r>
              <a:rPr lang="en-US" sz="2000" b="1" dirty="0">
                <a:solidFill>
                  <a:schemeClr val="accent5">
                    <a:lumMod val="75000"/>
                  </a:schemeClr>
                </a:solidFill>
              </a:rPr>
              <a:t>three key challenges</a:t>
            </a:r>
          </a:p>
          <a:p>
            <a:pPr marL="804845" lvl="2" indent="-290513">
              <a:buClr>
                <a:schemeClr val="tx1"/>
              </a:buClr>
              <a:buFont typeface="+mj-lt"/>
              <a:buAutoNum type="romanLcPeriod"/>
            </a:pPr>
            <a:r>
              <a:rPr lang="en-US" baseline="30000" dirty="0">
                <a:solidFill>
                  <a:prstClr val="black"/>
                </a:solidFill>
              </a:rPr>
              <a:t> </a:t>
            </a:r>
            <a:r>
              <a:rPr lang="en-US" dirty="0">
                <a:solidFill>
                  <a:prstClr val="black"/>
                </a:solidFill>
              </a:rPr>
              <a:t>Exponentially increases the number of at-risk bits</a:t>
            </a:r>
          </a:p>
          <a:p>
            <a:pPr marL="804845" lvl="2" indent="-290513">
              <a:buClr>
                <a:schemeClr val="tx1"/>
              </a:buClr>
              <a:buFont typeface="+mj-lt"/>
              <a:buAutoNum type="romanLcPeriod"/>
            </a:pPr>
            <a:r>
              <a:rPr lang="en-US" baseline="30000" dirty="0">
                <a:solidFill>
                  <a:prstClr val="black"/>
                </a:solidFill>
              </a:rPr>
              <a:t> </a:t>
            </a:r>
            <a:r>
              <a:rPr lang="en-US" dirty="0">
                <a:solidFill>
                  <a:prstClr val="black"/>
                </a:solidFill>
              </a:rPr>
              <a:t>Makes individual at-risk bits harder to identify</a:t>
            </a:r>
          </a:p>
          <a:p>
            <a:pPr marL="804845" lvl="2" indent="-290513">
              <a:buClr>
                <a:schemeClr val="tx1"/>
              </a:buClr>
              <a:buFont typeface="+mj-lt"/>
              <a:buAutoNum type="romanLcPeriod"/>
            </a:pPr>
            <a:r>
              <a:rPr lang="en-US" baseline="30000" dirty="0">
                <a:solidFill>
                  <a:prstClr val="black"/>
                </a:solidFill>
              </a:rPr>
              <a:t> </a:t>
            </a:r>
            <a:r>
              <a:rPr lang="en-US" dirty="0">
                <a:solidFill>
                  <a:prstClr val="black"/>
                </a:solidFill>
              </a:rPr>
              <a:t>Interferes with commonly-used memory data patterns</a:t>
            </a:r>
          </a:p>
          <a:p>
            <a:pPr marL="461963" lvl="1" indent="-290513">
              <a:buClr>
                <a:schemeClr val="tx1"/>
              </a:buClr>
              <a:buFont typeface="+mj-lt"/>
              <a:buAutoNum type="arabicPeriod"/>
            </a:pPr>
            <a:r>
              <a:rPr lang="en-US" sz="2000" dirty="0">
                <a:solidFill>
                  <a:schemeClr val="accent5">
                    <a:lumMod val="75000"/>
                  </a:schemeClr>
                </a:solidFill>
              </a:rPr>
              <a:t>​</a:t>
            </a:r>
            <a:r>
              <a:rPr lang="en-US" sz="2000" b="1" dirty="0">
                <a:solidFill>
                  <a:schemeClr val="accent5">
                    <a:lumMod val="75000"/>
                  </a:schemeClr>
                </a:solidFill>
              </a:rPr>
              <a:t>Hybrid Active-Reactive Profiling (HARP)</a:t>
            </a:r>
            <a:r>
              <a:rPr lang="en-US" sz="2000" dirty="0">
                <a:solidFill>
                  <a:schemeClr val="accent5">
                    <a:lumMod val="75000"/>
                  </a:schemeClr>
                </a:solidFill>
              </a:rPr>
              <a:t>:</a:t>
            </a:r>
          </a:p>
          <a:p>
            <a:pPr marL="804845" lvl="2" indent="-290513">
              <a:buClr>
                <a:prstClr val="black"/>
              </a:buClr>
              <a:buFont typeface="+mj-lt"/>
              <a:buAutoNum type="romanLcPeriod"/>
            </a:pPr>
            <a:r>
              <a:rPr lang="en-US" baseline="30000" dirty="0">
                <a:solidFill>
                  <a:schemeClr val="accent6">
                    <a:lumMod val="75000"/>
                  </a:schemeClr>
                </a:solidFill>
              </a:rPr>
              <a:t> </a:t>
            </a:r>
            <a:r>
              <a:rPr lang="en-US" b="1" dirty="0">
                <a:solidFill>
                  <a:schemeClr val="accent5">
                    <a:lumMod val="75000"/>
                  </a:schemeClr>
                </a:solidFill>
              </a:rPr>
              <a:t>Separately identifies</a:t>
            </a:r>
            <a:r>
              <a:rPr lang="en-US" dirty="0">
                <a:solidFill>
                  <a:schemeClr val="accent5">
                    <a:lumMod val="75000"/>
                  </a:schemeClr>
                </a:solidFill>
              </a:rPr>
              <a:t> </a:t>
            </a:r>
            <a:r>
              <a:rPr lang="en-US" dirty="0">
                <a:solidFill>
                  <a:prstClr val="black"/>
                </a:solidFill>
              </a:rPr>
              <a:t>(1) raw bit errors and (2) errors introduced by on-die ECC</a:t>
            </a:r>
          </a:p>
          <a:p>
            <a:pPr marL="804845" lvl="2" indent="-290513">
              <a:buClr>
                <a:prstClr val="black"/>
              </a:buClr>
              <a:buFont typeface="+mj-lt"/>
              <a:buAutoNum type="romanLcPeriod"/>
            </a:pPr>
            <a:r>
              <a:rPr lang="en-US" baseline="30000" dirty="0"/>
              <a:t> </a:t>
            </a:r>
            <a:r>
              <a:rPr lang="en-US" dirty="0"/>
              <a:t>Effectively </a:t>
            </a:r>
            <a:r>
              <a:rPr lang="en-US" b="1" dirty="0">
                <a:solidFill>
                  <a:schemeClr val="accent5">
                    <a:lumMod val="75000"/>
                  </a:schemeClr>
                </a:solidFill>
              </a:rPr>
              <a:t>reduces</a:t>
            </a:r>
            <a:r>
              <a:rPr lang="en-US" dirty="0">
                <a:solidFill>
                  <a:prstClr val="black"/>
                </a:solidFill>
              </a:rPr>
              <a:t> profiling </a:t>
            </a:r>
            <a:r>
              <a:rPr lang="en-US" b="1" dirty="0">
                <a:solidFill>
                  <a:schemeClr val="accent5">
                    <a:lumMod val="75000"/>
                  </a:schemeClr>
                </a:solidFill>
              </a:rPr>
              <a:t>with</a:t>
            </a:r>
            <a:r>
              <a:rPr lang="en-US" b="1" dirty="0">
                <a:solidFill>
                  <a:schemeClr val="accent6">
                    <a:lumMod val="75000"/>
                  </a:schemeClr>
                </a:solidFill>
              </a:rPr>
              <a:t> </a:t>
            </a:r>
            <a:r>
              <a:rPr lang="en-US" dirty="0"/>
              <a:t>on-die ECC </a:t>
            </a:r>
            <a:r>
              <a:rPr lang="en-US" dirty="0">
                <a:solidFill>
                  <a:prstClr val="black"/>
                </a:solidFill>
              </a:rPr>
              <a:t>into profiling </a:t>
            </a:r>
            <a:r>
              <a:rPr lang="en-US" b="1" dirty="0">
                <a:solidFill>
                  <a:schemeClr val="accent5">
                    <a:lumMod val="75000"/>
                  </a:schemeClr>
                </a:solidFill>
              </a:rPr>
              <a:t>without</a:t>
            </a:r>
            <a:r>
              <a:rPr lang="en-US" dirty="0">
                <a:solidFill>
                  <a:prstClr val="black"/>
                </a:solidFill>
              </a:rPr>
              <a:t> on-die ECC</a:t>
            </a:r>
            <a:endParaRPr lang="en-US" b="1" dirty="0">
              <a:solidFill>
                <a:schemeClr val="accent6">
                  <a:lumMod val="75000"/>
                </a:schemeClr>
              </a:solidFill>
            </a:endParaRPr>
          </a:p>
          <a:p>
            <a:pPr marL="0" lvl="0" indent="0">
              <a:lnSpc>
                <a:spcPct val="100000"/>
              </a:lnSpc>
              <a:buNone/>
            </a:pPr>
            <a:r>
              <a:rPr lang="en-US" sz="2200" b="1" u="sng" dirty="0">
                <a:solidFill>
                  <a:srgbClr val="7030A0"/>
                </a:solidFill>
              </a:rPr>
              <a:t>Evaluation:</a:t>
            </a:r>
            <a:r>
              <a:rPr lang="en-US" sz="2200" dirty="0">
                <a:solidFill>
                  <a:srgbClr val="7030A0"/>
                </a:solidFill>
              </a:rPr>
              <a:t> </a:t>
            </a:r>
            <a:r>
              <a:rPr lang="en-US" sz="2200" dirty="0">
                <a:solidFill>
                  <a:prstClr val="black"/>
                </a:solidFill>
              </a:rPr>
              <a:t>demonstrate that </a:t>
            </a:r>
            <a:r>
              <a:rPr lang="en-US" sz="2200" b="1" dirty="0">
                <a:solidFill>
                  <a:srgbClr val="7030A0"/>
                </a:solidFill>
              </a:rPr>
              <a:t>HARP overcomes the three challenges</a:t>
            </a:r>
          </a:p>
          <a:p>
            <a:pPr marL="341313" indent="-169863">
              <a:spcBef>
                <a:spcPts val="375"/>
              </a:spcBef>
            </a:pPr>
            <a:r>
              <a:rPr lang="en-US" sz="2000" dirty="0">
                <a:solidFill>
                  <a:prstClr val="black"/>
                </a:solidFill>
              </a:rPr>
              <a:t>HARP identifies all errors </a:t>
            </a:r>
            <a:r>
              <a:rPr lang="en-US" sz="2000" b="1" dirty="0">
                <a:solidFill>
                  <a:srgbClr val="7030A0"/>
                </a:solidFill>
              </a:rPr>
              <a:t>faster</a:t>
            </a:r>
            <a:r>
              <a:rPr lang="en-US" sz="2000" dirty="0">
                <a:solidFill>
                  <a:prstClr val="black"/>
                </a:solidFill>
              </a:rPr>
              <a:t> than two baselines, which sometimes fail to achieve full coverage of at-risk bits</a:t>
            </a:r>
          </a:p>
          <a:p>
            <a:pPr marL="341313" indent="-169863">
              <a:spcBef>
                <a:spcPts val="375"/>
              </a:spcBef>
            </a:pPr>
            <a:r>
              <a:rPr lang="en-US" sz="2000" dirty="0">
                <a:solidFill>
                  <a:prstClr val="black"/>
                </a:solidFill>
              </a:rPr>
              <a:t>Case study showing that </a:t>
            </a:r>
            <a:r>
              <a:rPr lang="en-US" sz="2000" b="1" dirty="0">
                <a:solidFill>
                  <a:srgbClr val="7030A0"/>
                </a:solidFill>
              </a:rPr>
              <a:t>HARP identifies all errors faster than the best-performing baseline</a:t>
            </a:r>
            <a:r>
              <a:rPr lang="en-US" sz="2000" dirty="0">
                <a:solidFill>
                  <a:prstClr val="black"/>
                </a:solidFill>
              </a:rPr>
              <a:t> (e.g., by 3.7x for a raw per-bit error probability of 0.75)</a:t>
            </a:r>
          </a:p>
        </p:txBody>
      </p:sp>
      <p:sp>
        <p:nvSpPr>
          <p:cNvPr id="4" name="TextBox 3">
            <a:extLst>
              <a:ext uri="{FF2B5EF4-FFF2-40B4-BE49-F238E27FC236}">
                <a16:creationId xmlns:a16="http://schemas.microsoft.com/office/drawing/2014/main" id="{058C8C88-1C9F-4C12-8AD0-4E68F336013A}"/>
              </a:ext>
            </a:extLst>
          </p:cNvPr>
          <p:cNvSpPr txBox="1"/>
          <p:nvPr/>
        </p:nvSpPr>
        <p:spPr>
          <a:xfrm>
            <a:off x="2142927" y="6291531"/>
            <a:ext cx="5799378" cy="461665"/>
          </a:xfrm>
          <a:prstGeom prst="rect">
            <a:avLst/>
          </a:prstGeom>
          <a:noFill/>
        </p:spPr>
        <p:txBody>
          <a:bodyPr wrap="square">
            <a:spAutoFit/>
          </a:bodyPr>
          <a:lstStyle/>
          <a:p>
            <a:pPr algn="ctr"/>
            <a:r>
              <a:rPr lang="pt-BR" sz="2400" b="1" dirty="0">
                <a:hlinkClick r:id="rId3"/>
              </a:rPr>
              <a:t>https://github.com/CMU-SAFARI/HARP</a:t>
            </a:r>
            <a:endParaRPr lang="en-US" sz="2400" b="1" dirty="0"/>
          </a:p>
        </p:txBody>
      </p:sp>
      <p:sp>
        <p:nvSpPr>
          <p:cNvPr id="5" name="Slide Number Placeholder 3">
            <a:extLst>
              <a:ext uri="{FF2B5EF4-FFF2-40B4-BE49-F238E27FC236}">
                <a16:creationId xmlns:a16="http://schemas.microsoft.com/office/drawing/2014/main" id="{0EC8B4A7-A281-43CE-941F-B1B08AF347D4}"/>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46</a:t>
            </a:fld>
            <a:endParaRPr lang="en-US" dirty="0"/>
          </a:p>
        </p:txBody>
      </p:sp>
    </p:spTree>
    <p:extLst>
      <p:ext uri="{BB962C8B-B14F-4D97-AF65-F5344CB8AC3E}">
        <p14:creationId xmlns:p14="http://schemas.microsoft.com/office/powerpoint/2010/main" val="2375808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8919" y="1681456"/>
            <a:ext cx="8838776" cy="1511531"/>
          </a:xfrm>
        </p:spPr>
        <p:txBody>
          <a:bodyPr anchor="t">
            <a:noAutofit/>
          </a:bodyPr>
          <a:lstStyle/>
          <a:p>
            <a:pPr algn="l">
              <a:spcBef>
                <a:spcPts val="1200"/>
              </a:spcBef>
            </a:pPr>
            <a:r>
              <a:rPr lang="en-US" sz="3400" b="1" dirty="0">
                <a:ea typeface="Cambria" panose="02040503050406030204" pitchFamily="18" charset="0"/>
              </a:rPr>
              <a:t>HARP: Practically and Effectively Identifying Uncorrectable Errors in Memory Chips </a:t>
            </a:r>
            <a:br>
              <a:rPr lang="en-US" sz="3400" b="1" dirty="0">
                <a:ea typeface="Cambria" panose="02040503050406030204" pitchFamily="18" charset="0"/>
              </a:rPr>
            </a:br>
            <a:r>
              <a:rPr lang="en-US" sz="3400" b="1" dirty="0">
                <a:ea typeface="Cambria" panose="02040503050406030204" pitchFamily="18" charset="0"/>
              </a:rPr>
              <a:t>That Use On-Die Error-Correcting Codes</a:t>
            </a:r>
            <a:endParaRPr lang="en-US" sz="3400" dirty="0">
              <a:solidFill>
                <a:schemeClr val="tx1"/>
              </a:solidFill>
              <a:ea typeface="Cambria" panose="02040503050406030204" pitchFamily="18" charset="0"/>
            </a:endParaRPr>
          </a:p>
        </p:txBody>
      </p:sp>
      <p:sp>
        <p:nvSpPr>
          <p:cNvPr id="3" name="Subtitle 2"/>
          <p:cNvSpPr>
            <a:spLocks noGrp="1"/>
          </p:cNvSpPr>
          <p:nvPr>
            <p:ph type="subTitle" idx="1"/>
          </p:nvPr>
        </p:nvSpPr>
        <p:spPr>
          <a:xfrm>
            <a:off x="444672" y="3460953"/>
            <a:ext cx="8267527" cy="1157105"/>
          </a:xfrm>
        </p:spPr>
        <p:txBody>
          <a:bodyPr>
            <a:normAutofit/>
          </a:bodyPr>
          <a:lstStyle/>
          <a:p>
            <a:pPr algn="l">
              <a:lnSpc>
                <a:spcPct val="120000"/>
              </a:lnSpc>
              <a:spcBef>
                <a:spcPts val="0"/>
              </a:spcBef>
            </a:pPr>
            <a:r>
              <a:rPr lang="en-US" sz="2800" u="heavy" dirty="0"/>
              <a:t>Minesh Patel</a:t>
            </a:r>
            <a:r>
              <a:rPr lang="en-US" sz="2800" dirty="0"/>
              <a:t>, </a:t>
            </a:r>
            <a:r>
              <a:rPr lang="pt-BR" sz="2800" dirty="0"/>
              <a:t>Geraldo F. Oliveira, Onur Mutlu</a:t>
            </a:r>
          </a:p>
          <a:p>
            <a:pPr algn="l">
              <a:lnSpc>
                <a:spcPct val="120000"/>
              </a:lnSpc>
              <a:spcBef>
                <a:spcPts val="0"/>
              </a:spcBef>
            </a:pPr>
            <a:r>
              <a:rPr lang="en-US" sz="2800" b="1" dirty="0">
                <a:solidFill>
                  <a:srgbClr val="FF0000"/>
                </a:solidFill>
              </a:rPr>
              <a:t>Session 6A: Wednesday </a:t>
            </a:r>
            <a:r>
              <a:rPr lang="en-US" sz="2800" b="1" dirty="0">
                <a:solidFill>
                  <a:srgbClr val="FF0000"/>
                </a:solidFill>
                <a:latin typeface="Segoe UI" panose="020B0502040204020203" pitchFamily="34" charset="0"/>
                <a:cs typeface="Segoe UI" panose="020B0502040204020203" pitchFamily="34" charset="0"/>
              </a:rPr>
              <a:t>20</a:t>
            </a:r>
            <a:r>
              <a:rPr lang="en-US" sz="2800" b="1" dirty="0">
                <a:solidFill>
                  <a:srgbClr val="FF0000"/>
                </a:solidFill>
              </a:rPr>
              <a:t> October, </a:t>
            </a:r>
            <a:r>
              <a:rPr lang="en-US" sz="2800" b="1" dirty="0">
                <a:solidFill>
                  <a:srgbClr val="FF0000"/>
                </a:solidFill>
                <a:latin typeface="Segoe UI" panose="020B0502040204020203" pitchFamily="34" charset="0"/>
                <a:cs typeface="Segoe UI" panose="020B0502040204020203" pitchFamily="34" charset="0"/>
              </a:rPr>
              <a:t>7:45</a:t>
            </a:r>
            <a:r>
              <a:rPr lang="en-US" sz="2800" b="1" dirty="0">
                <a:solidFill>
                  <a:srgbClr val="FF0000"/>
                </a:solidFill>
              </a:rPr>
              <a:t> PM CEST</a:t>
            </a:r>
          </a:p>
          <a:p>
            <a:pPr algn="l">
              <a:lnSpc>
                <a:spcPct val="120000"/>
              </a:lnSpc>
              <a:spcBef>
                <a:spcPts val="0"/>
              </a:spcBef>
            </a:pPr>
            <a:endParaRPr lang="en-US" sz="2800" dirty="0"/>
          </a:p>
        </p:txBody>
      </p:sp>
      <p:sp>
        <p:nvSpPr>
          <p:cNvPr id="5" name="Rectangle 4">
            <a:extLst>
              <a:ext uri="{FF2B5EF4-FFF2-40B4-BE49-F238E27FC236}">
                <a16:creationId xmlns:a16="http://schemas.microsoft.com/office/drawing/2014/main" id="{42A3A32A-F771-4CAB-9454-70A4AC664343}"/>
              </a:ext>
            </a:extLst>
          </p:cNvPr>
          <p:cNvSpPr/>
          <p:nvPr/>
        </p:nvSpPr>
        <p:spPr>
          <a:xfrm>
            <a:off x="0" y="0"/>
            <a:ext cx="2921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EAEC77A9-5043-4150-968B-B3891A224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24" y="6066465"/>
            <a:ext cx="3098800" cy="515929"/>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29C36272-1966-4A37-B42B-3499713D16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9094" y="6043130"/>
            <a:ext cx="2803105" cy="539264"/>
          </a:xfrm>
          <a:prstGeom prst="rect">
            <a:avLst/>
          </a:prstGeom>
        </p:spPr>
      </p:pic>
      <p:pic>
        <p:nvPicPr>
          <p:cNvPr id="7" name="Picture 6">
            <a:extLst>
              <a:ext uri="{FF2B5EF4-FFF2-40B4-BE49-F238E27FC236}">
                <a16:creationId xmlns:a16="http://schemas.microsoft.com/office/drawing/2014/main" id="{9E04E6F8-41E6-4511-91FA-7459FDA6080C}"/>
              </a:ext>
            </a:extLst>
          </p:cNvPr>
          <p:cNvPicPr>
            <a:picLocks noChangeAspect="1"/>
          </p:cNvPicPr>
          <p:nvPr/>
        </p:nvPicPr>
        <p:blipFill>
          <a:blip r:embed="rId6"/>
          <a:stretch>
            <a:fillRect/>
          </a:stretch>
        </p:blipFill>
        <p:spPr>
          <a:xfrm>
            <a:off x="5978058" y="351344"/>
            <a:ext cx="908812" cy="903791"/>
          </a:xfrm>
          <a:prstGeom prst="rect">
            <a:avLst/>
          </a:prstGeom>
        </p:spPr>
      </p:pic>
      <p:pic>
        <p:nvPicPr>
          <p:cNvPr id="8" name="Picture 7">
            <a:extLst>
              <a:ext uri="{FF2B5EF4-FFF2-40B4-BE49-F238E27FC236}">
                <a16:creationId xmlns:a16="http://schemas.microsoft.com/office/drawing/2014/main" id="{D4462877-46B6-4810-B256-3DB37151FE02}"/>
              </a:ext>
            </a:extLst>
          </p:cNvPr>
          <p:cNvPicPr>
            <a:picLocks noChangeAspect="1"/>
          </p:cNvPicPr>
          <p:nvPr/>
        </p:nvPicPr>
        <p:blipFill>
          <a:blip r:embed="rId7"/>
          <a:stretch>
            <a:fillRect/>
          </a:stretch>
        </p:blipFill>
        <p:spPr>
          <a:xfrm>
            <a:off x="6976540" y="351343"/>
            <a:ext cx="908812" cy="903791"/>
          </a:xfrm>
          <a:prstGeom prst="rect">
            <a:avLst/>
          </a:prstGeom>
        </p:spPr>
      </p:pic>
      <p:pic>
        <p:nvPicPr>
          <p:cNvPr id="9" name="Picture 8">
            <a:extLst>
              <a:ext uri="{FF2B5EF4-FFF2-40B4-BE49-F238E27FC236}">
                <a16:creationId xmlns:a16="http://schemas.microsoft.com/office/drawing/2014/main" id="{FFAAAB43-623C-446D-BA26-E00A0DC3A536}"/>
              </a:ext>
            </a:extLst>
          </p:cNvPr>
          <p:cNvPicPr>
            <a:picLocks noChangeAspect="1"/>
          </p:cNvPicPr>
          <p:nvPr/>
        </p:nvPicPr>
        <p:blipFill>
          <a:blip r:embed="rId8"/>
          <a:stretch>
            <a:fillRect/>
          </a:stretch>
        </p:blipFill>
        <p:spPr>
          <a:xfrm>
            <a:off x="7975023" y="351342"/>
            <a:ext cx="908812" cy="903791"/>
          </a:xfrm>
          <a:prstGeom prst="rect">
            <a:avLst/>
          </a:prstGeom>
        </p:spPr>
      </p:pic>
      <p:sp>
        <p:nvSpPr>
          <p:cNvPr id="12" name="TextBox 11">
            <a:extLst>
              <a:ext uri="{FF2B5EF4-FFF2-40B4-BE49-F238E27FC236}">
                <a16:creationId xmlns:a16="http://schemas.microsoft.com/office/drawing/2014/main" id="{86168929-D94C-4D73-BA09-81ACE0400BD8}"/>
              </a:ext>
            </a:extLst>
          </p:cNvPr>
          <p:cNvSpPr txBox="1"/>
          <p:nvPr/>
        </p:nvSpPr>
        <p:spPr>
          <a:xfrm>
            <a:off x="1685506" y="5252252"/>
            <a:ext cx="5772988" cy="461665"/>
          </a:xfrm>
          <a:prstGeom prst="rect">
            <a:avLst/>
          </a:prstGeom>
          <a:noFill/>
        </p:spPr>
        <p:txBody>
          <a:bodyPr wrap="square">
            <a:spAutoFit/>
          </a:bodyPr>
          <a:lstStyle/>
          <a:p>
            <a:pPr algn="ctr"/>
            <a:r>
              <a:rPr lang="pt-BR" sz="2400" dirty="0">
                <a:solidFill>
                  <a:schemeClr val="tx1">
                    <a:lumMod val="50000"/>
                    <a:lumOff val="50000"/>
                  </a:schemeClr>
                </a:solidFill>
                <a:hlinkClick r:id="rId9"/>
              </a:rPr>
              <a:t>https://github.com/CMU-SAFARI/HARP</a:t>
            </a:r>
            <a:endParaRPr lang="en-US" sz="2400" dirty="0">
              <a:solidFill>
                <a:schemeClr val="tx1">
                  <a:lumMod val="50000"/>
                  <a:lumOff val="50000"/>
                </a:schemeClr>
              </a:solidFill>
            </a:endParaRPr>
          </a:p>
        </p:txBody>
      </p:sp>
      <p:sp>
        <p:nvSpPr>
          <p:cNvPr id="13" name="TextBox 12">
            <a:extLst>
              <a:ext uri="{FF2B5EF4-FFF2-40B4-BE49-F238E27FC236}">
                <a16:creationId xmlns:a16="http://schemas.microsoft.com/office/drawing/2014/main" id="{BFD80FAC-466E-4667-8D98-28F83FD9EA67}"/>
              </a:ext>
            </a:extLst>
          </p:cNvPr>
          <p:cNvSpPr txBox="1"/>
          <p:nvPr/>
        </p:nvSpPr>
        <p:spPr>
          <a:xfrm>
            <a:off x="2184214" y="4790587"/>
            <a:ext cx="4775572" cy="461665"/>
          </a:xfrm>
          <a:prstGeom prst="rect">
            <a:avLst/>
          </a:prstGeom>
          <a:noFill/>
        </p:spPr>
        <p:txBody>
          <a:bodyPr wrap="square">
            <a:spAutoFit/>
          </a:bodyPr>
          <a:lstStyle/>
          <a:p>
            <a:pPr algn="ctr"/>
            <a:r>
              <a:rPr lang="pt-BR" sz="2400" dirty="0">
                <a:solidFill>
                  <a:schemeClr val="tx1">
                    <a:lumMod val="50000"/>
                    <a:lumOff val="50000"/>
                  </a:schemeClr>
                </a:solidFill>
                <a:hlinkClick r:id="rId10"/>
              </a:rPr>
              <a:t>https://arxiv.org/abs/2109.12697</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val="2812917059"/>
      </p:ext>
    </p:extLst>
  </p:cSld>
  <p:clrMapOvr>
    <a:masterClrMapping/>
  </p:clrMapOvr>
  <mc:AlternateContent xmlns:mc="http://schemas.openxmlformats.org/markup-compatibility/2006" xmlns:p14="http://schemas.microsoft.com/office/powerpoint/2010/main">
    <mc:Choice Requires="p14">
      <p:transition spd="slow" p14:dur="2000" advTm="19262"/>
    </mc:Choice>
    <mc:Fallback xmlns="">
      <p:transition spd="slow" advTm="19262"/>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550533-61C9-41CD-9E3E-6CF426F01F83}"/>
              </a:ext>
            </a:extLst>
          </p:cNvPr>
          <p:cNvSpPr>
            <a:spLocks noGrp="1"/>
          </p:cNvSpPr>
          <p:nvPr>
            <p:ph type="title"/>
          </p:nvPr>
        </p:nvSpPr>
        <p:spPr>
          <a:xfrm>
            <a:off x="623887" y="1709749"/>
            <a:ext cx="8141289" cy="2852737"/>
          </a:xfrm>
        </p:spPr>
        <p:txBody>
          <a:bodyPr>
            <a:normAutofit/>
          </a:bodyPr>
          <a:lstStyle/>
          <a:p>
            <a:r>
              <a:rPr lang="en-US" sz="10000" dirty="0"/>
              <a:t>Backup Slides</a:t>
            </a:r>
          </a:p>
        </p:txBody>
      </p:sp>
      <p:sp>
        <p:nvSpPr>
          <p:cNvPr id="6" name="Text Placeholder 5">
            <a:extLst>
              <a:ext uri="{FF2B5EF4-FFF2-40B4-BE49-F238E27FC236}">
                <a16:creationId xmlns:a16="http://schemas.microsoft.com/office/drawing/2014/main" id="{509362F2-3D50-4939-83C9-B75ACD9FAF6D}"/>
              </a:ext>
            </a:extLst>
          </p:cNvPr>
          <p:cNvSpPr>
            <a:spLocks noGrp="1"/>
          </p:cNvSpPr>
          <p:nvPr>
            <p:ph type="body" idx="1"/>
          </p:nvPr>
        </p:nvSpPr>
        <p:spPr/>
        <p:txBody>
          <a:bodyPr>
            <a:normAutofit/>
          </a:bodyPr>
          <a:lstStyle/>
          <a:p>
            <a:r>
              <a:rPr lang="en-US" sz="4800" dirty="0"/>
              <a:t>----------</a:t>
            </a:r>
          </a:p>
        </p:txBody>
      </p:sp>
      <p:sp>
        <p:nvSpPr>
          <p:cNvPr id="4" name="Slide Number Placeholder 3">
            <a:extLst>
              <a:ext uri="{FF2B5EF4-FFF2-40B4-BE49-F238E27FC236}">
                <a16:creationId xmlns:a16="http://schemas.microsoft.com/office/drawing/2014/main" id="{5A53518E-8878-4764-AC34-21480D798767}"/>
              </a:ext>
            </a:extLst>
          </p:cNvPr>
          <p:cNvSpPr>
            <a:spLocks noGrp="1"/>
          </p:cNvSpPr>
          <p:nvPr>
            <p:ph type="sldNum" sz="quarter" idx="4294967295"/>
          </p:nvPr>
        </p:nvSpPr>
        <p:spPr>
          <a:xfrm>
            <a:off x="7086600" y="6329363"/>
            <a:ext cx="2057400" cy="528637"/>
          </a:xfrm>
          <a:prstGeom prst="rect">
            <a:avLst/>
          </a:prstGeom>
        </p:spPr>
        <p:txBody>
          <a:bodyPr/>
          <a:lstStyle/>
          <a:p>
            <a:fld id="{C19D2B53-EDAE-4B41-B849-8916FA40BCB6}" type="slidenum">
              <a:rPr lang="en-US" smtClean="0"/>
              <a:pPr/>
              <a:t>48</a:t>
            </a:fld>
            <a:endParaRPr lang="en-US"/>
          </a:p>
        </p:txBody>
      </p:sp>
    </p:spTree>
    <p:extLst>
      <p:ext uri="{BB962C8B-B14F-4D97-AF65-F5344CB8AC3E}">
        <p14:creationId xmlns:p14="http://schemas.microsoft.com/office/powerpoint/2010/main" val="32787683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Rectangle: Rounded Corners 211">
            <a:extLst>
              <a:ext uri="{FF2B5EF4-FFF2-40B4-BE49-F238E27FC236}">
                <a16:creationId xmlns:a16="http://schemas.microsoft.com/office/drawing/2014/main" id="{41CD5B57-3D4A-4A1B-ADC4-A27B0DA157EF}"/>
              </a:ext>
            </a:extLst>
          </p:cNvPr>
          <p:cNvSpPr/>
          <p:nvPr/>
        </p:nvSpPr>
        <p:spPr>
          <a:xfrm>
            <a:off x="5460287" y="4435422"/>
            <a:ext cx="2766931" cy="323851"/>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214" name="Rectangle: Rounded Corners 213">
            <a:extLst>
              <a:ext uri="{FF2B5EF4-FFF2-40B4-BE49-F238E27FC236}">
                <a16:creationId xmlns:a16="http://schemas.microsoft.com/office/drawing/2014/main" id="{BA9595A6-685C-4E8C-A899-C38600B6A9B0}"/>
              </a:ext>
            </a:extLst>
          </p:cNvPr>
          <p:cNvSpPr/>
          <p:nvPr/>
        </p:nvSpPr>
        <p:spPr>
          <a:xfrm>
            <a:off x="5460287" y="4779038"/>
            <a:ext cx="2766931" cy="323851"/>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216" name="Rectangle: Rounded Corners 215">
            <a:extLst>
              <a:ext uri="{FF2B5EF4-FFF2-40B4-BE49-F238E27FC236}">
                <a16:creationId xmlns:a16="http://schemas.microsoft.com/office/drawing/2014/main" id="{D4320A13-92E2-4C67-BCEB-4D988F547412}"/>
              </a:ext>
            </a:extLst>
          </p:cNvPr>
          <p:cNvSpPr/>
          <p:nvPr/>
        </p:nvSpPr>
        <p:spPr>
          <a:xfrm>
            <a:off x="5460287" y="3753895"/>
            <a:ext cx="2766931" cy="323851"/>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218" name="Rectangle: Rounded Corners 217">
            <a:extLst>
              <a:ext uri="{FF2B5EF4-FFF2-40B4-BE49-F238E27FC236}">
                <a16:creationId xmlns:a16="http://schemas.microsoft.com/office/drawing/2014/main" id="{8E7F9EDE-FC4E-4770-A410-A14DEDC33C87}"/>
              </a:ext>
            </a:extLst>
          </p:cNvPr>
          <p:cNvSpPr/>
          <p:nvPr/>
        </p:nvSpPr>
        <p:spPr>
          <a:xfrm>
            <a:off x="5460287" y="4097511"/>
            <a:ext cx="2766931" cy="323851"/>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204" name="Rectangle: Rounded Corners 203">
            <a:extLst>
              <a:ext uri="{FF2B5EF4-FFF2-40B4-BE49-F238E27FC236}">
                <a16:creationId xmlns:a16="http://schemas.microsoft.com/office/drawing/2014/main" id="{81802C08-80D0-4866-BEDE-257DEC5D7961}"/>
              </a:ext>
            </a:extLst>
          </p:cNvPr>
          <p:cNvSpPr/>
          <p:nvPr/>
        </p:nvSpPr>
        <p:spPr>
          <a:xfrm>
            <a:off x="5460287" y="3410279"/>
            <a:ext cx="2766931" cy="323851"/>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97" name="Rectangle: Rounded Corners 196">
            <a:extLst>
              <a:ext uri="{FF2B5EF4-FFF2-40B4-BE49-F238E27FC236}">
                <a16:creationId xmlns:a16="http://schemas.microsoft.com/office/drawing/2014/main" id="{5179A6E7-1541-41AB-9240-D82106D0BCAA}"/>
              </a:ext>
            </a:extLst>
          </p:cNvPr>
          <p:cNvSpPr/>
          <p:nvPr/>
        </p:nvSpPr>
        <p:spPr>
          <a:xfrm>
            <a:off x="5460287" y="2385136"/>
            <a:ext cx="2766931" cy="323851"/>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96" name="Rectangle: Rounded Corners 195">
            <a:extLst>
              <a:ext uri="{FF2B5EF4-FFF2-40B4-BE49-F238E27FC236}">
                <a16:creationId xmlns:a16="http://schemas.microsoft.com/office/drawing/2014/main" id="{7D071012-401A-41E8-9B80-12FD5C385A6E}"/>
              </a:ext>
            </a:extLst>
          </p:cNvPr>
          <p:cNvSpPr/>
          <p:nvPr/>
        </p:nvSpPr>
        <p:spPr>
          <a:xfrm>
            <a:off x="5460287" y="2728752"/>
            <a:ext cx="2766931" cy="323851"/>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0" name="Rectangle: Rounded Corners 9">
            <a:extLst>
              <a:ext uri="{FF2B5EF4-FFF2-40B4-BE49-F238E27FC236}">
                <a16:creationId xmlns:a16="http://schemas.microsoft.com/office/drawing/2014/main" id="{580ABE9E-9609-434D-B7C1-33F9371AC0EF}"/>
              </a:ext>
            </a:extLst>
          </p:cNvPr>
          <p:cNvSpPr/>
          <p:nvPr/>
        </p:nvSpPr>
        <p:spPr>
          <a:xfrm>
            <a:off x="763678" y="2728752"/>
            <a:ext cx="2748667" cy="323851"/>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2" name="Title 1"/>
          <p:cNvSpPr>
            <a:spLocks noGrp="1"/>
          </p:cNvSpPr>
          <p:nvPr>
            <p:ph type="title"/>
          </p:nvPr>
        </p:nvSpPr>
        <p:spPr/>
        <p:txBody>
          <a:bodyPr/>
          <a:lstStyle/>
          <a:p>
            <a:r>
              <a:rPr lang="en-US" dirty="0"/>
              <a:t>Addressing High Error Rates</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p:txBody>
          <a:bodyPr/>
          <a:lstStyle/>
          <a:p>
            <a:fld id="{C19D2B53-EDAE-4B41-B849-8916FA40BCB6}" type="slidenum">
              <a:rPr lang="en-US" smtClean="0"/>
              <a:pPr/>
              <a:t>49</a:t>
            </a:fld>
            <a:endParaRPr lang="en-US"/>
          </a:p>
        </p:txBody>
      </p:sp>
      <p:sp>
        <p:nvSpPr>
          <p:cNvPr id="32" name="Content Placeholder 5">
            <a:extLst>
              <a:ext uri="{FF2B5EF4-FFF2-40B4-BE49-F238E27FC236}">
                <a16:creationId xmlns:a16="http://schemas.microsoft.com/office/drawing/2014/main" id="{902C17C7-526A-42A1-8696-6F6EC5E45A61}"/>
              </a:ext>
            </a:extLst>
          </p:cNvPr>
          <p:cNvSpPr txBox="1">
            <a:spLocks/>
          </p:cNvSpPr>
          <p:nvPr/>
        </p:nvSpPr>
        <p:spPr>
          <a:xfrm>
            <a:off x="149194" y="963171"/>
            <a:ext cx="8815517" cy="997901"/>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Unfortunately, coarse-grained mitigation is typically </a:t>
            </a:r>
            <a:r>
              <a:rPr lang="en-US" b="1" dirty="0">
                <a:solidFill>
                  <a:srgbClr val="C00000"/>
                </a:solidFill>
              </a:rPr>
              <a:t>impractical</a:t>
            </a:r>
            <a:r>
              <a:rPr lang="en-US" dirty="0"/>
              <a:t> at high error rates (e.g., &gt;10</a:t>
            </a:r>
            <a:r>
              <a:rPr lang="en-US" baseline="30000" dirty="0"/>
              <a:t>-4</a:t>
            </a:r>
            <a:r>
              <a:rPr lang="en-US" dirty="0"/>
              <a:t>)</a:t>
            </a:r>
          </a:p>
        </p:txBody>
      </p:sp>
      <p:sp>
        <p:nvSpPr>
          <p:cNvPr id="50" name="Rectangle 49">
            <a:extLst>
              <a:ext uri="{FF2B5EF4-FFF2-40B4-BE49-F238E27FC236}">
                <a16:creationId xmlns:a16="http://schemas.microsoft.com/office/drawing/2014/main" id="{A61EFF54-9886-4DD5-8E1A-50E38694D62D}"/>
              </a:ext>
            </a:extLst>
          </p:cNvPr>
          <p:cNvSpPr/>
          <p:nvPr/>
        </p:nvSpPr>
        <p:spPr>
          <a:xfrm>
            <a:off x="806231" y="1930556"/>
            <a:ext cx="2553368" cy="461665"/>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Low BER</a:t>
            </a:r>
          </a:p>
        </p:txBody>
      </p:sp>
      <p:sp>
        <p:nvSpPr>
          <p:cNvPr id="51" name="Rectangle 50">
            <a:extLst>
              <a:ext uri="{FF2B5EF4-FFF2-40B4-BE49-F238E27FC236}">
                <a16:creationId xmlns:a16="http://schemas.microsoft.com/office/drawing/2014/main" id="{5F73C9F3-D4EA-4516-B83A-0D8D22206585}"/>
              </a:ext>
            </a:extLst>
          </p:cNvPr>
          <p:cNvSpPr/>
          <p:nvPr/>
        </p:nvSpPr>
        <p:spPr>
          <a:xfrm>
            <a:off x="5611873" y="1930556"/>
            <a:ext cx="2553368" cy="461665"/>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High BER</a:t>
            </a:r>
          </a:p>
        </p:txBody>
      </p:sp>
      <p:sp>
        <p:nvSpPr>
          <p:cNvPr id="9" name="Oval 8">
            <a:extLst>
              <a:ext uri="{FF2B5EF4-FFF2-40B4-BE49-F238E27FC236}">
                <a16:creationId xmlns:a16="http://schemas.microsoft.com/office/drawing/2014/main" id="{154EE6DC-6E91-4528-8507-E97ABC48C118}"/>
              </a:ext>
            </a:extLst>
          </p:cNvPr>
          <p:cNvSpPr/>
          <p:nvPr/>
        </p:nvSpPr>
        <p:spPr>
          <a:xfrm>
            <a:off x="807854" y="24349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52" name="Oval 51">
            <a:extLst>
              <a:ext uri="{FF2B5EF4-FFF2-40B4-BE49-F238E27FC236}">
                <a16:creationId xmlns:a16="http://schemas.microsoft.com/office/drawing/2014/main" id="{89615D48-2D04-45D3-B29D-3DECF8047857}"/>
              </a:ext>
            </a:extLst>
          </p:cNvPr>
          <p:cNvSpPr/>
          <p:nvPr/>
        </p:nvSpPr>
        <p:spPr>
          <a:xfrm>
            <a:off x="1153615" y="24349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53" name="Oval 52">
            <a:extLst>
              <a:ext uri="{FF2B5EF4-FFF2-40B4-BE49-F238E27FC236}">
                <a16:creationId xmlns:a16="http://schemas.microsoft.com/office/drawing/2014/main" id="{C159C02D-0C6F-43F5-8740-C92C643DE8C6}"/>
              </a:ext>
            </a:extLst>
          </p:cNvPr>
          <p:cNvSpPr/>
          <p:nvPr/>
        </p:nvSpPr>
        <p:spPr>
          <a:xfrm>
            <a:off x="1499376" y="24349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54" name="Oval 53">
            <a:extLst>
              <a:ext uri="{FF2B5EF4-FFF2-40B4-BE49-F238E27FC236}">
                <a16:creationId xmlns:a16="http://schemas.microsoft.com/office/drawing/2014/main" id="{6A36DDB5-F97B-4293-B5A1-73CABB991E6E}"/>
              </a:ext>
            </a:extLst>
          </p:cNvPr>
          <p:cNvSpPr/>
          <p:nvPr/>
        </p:nvSpPr>
        <p:spPr>
          <a:xfrm>
            <a:off x="1845137" y="24349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55" name="Oval 54">
            <a:extLst>
              <a:ext uri="{FF2B5EF4-FFF2-40B4-BE49-F238E27FC236}">
                <a16:creationId xmlns:a16="http://schemas.microsoft.com/office/drawing/2014/main" id="{EF804938-7D66-430C-A564-F9A12C2EAF92}"/>
              </a:ext>
            </a:extLst>
          </p:cNvPr>
          <p:cNvSpPr/>
          <p:nvPr/>
        </p:nvSpPr>
        <p:spPr>
          <a:xfrm>
            <a:off x="2190898" y="24349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56" name="Oval 55">
            <a:extLst>
              <a:ext uri="{FF2B5EF4-FFF2-40B4-BE49-F238E27FC236}">
                <a16:creationId xmlns:a16="http://schemas.microsoft.com/office/drawing/2014/main" id="{EF3FB746-6BF0-4CA2-9277-1EA4E4CBD5D8}"/>
              </a:ext>
            </a:extLst>
          </p:cNvPr>
          <p:cNvSpPr/>
          <p:nvPr/>
        </p:nvSpPr>
        <p:spPr>
          <a:xfrm>
            <a:off x="2536659" y="24349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57" name="Oval 56">
            <a:extLst>
              <a:ext uri="{FF2B5EF4-FFF2-40B4-BE49-F238E27FC236}">
                <a16:creationId xmlns:a16="http://schemas.microsoft.com/office/drawing/2014/main" id="{FF1F5894-17A4-4749-8B5A-6DA48E4F486D}"/>
              </a:ext>
            </a:extLst>
          </p:cNvPr>
          <p:cNvSpPr/>
          <p:nvPr/>
        </p:nvSpPr>
        <p:spPr>
          <a:xfrm>
            <a:off x="2882420" y="24349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63" name="Oval 62">
            <a:extLst>
              <a:ext uri="{FF2B5EF4-FFF2-40B4-BE49-F238E27FC236}">
                <a16:creationId xmlns:a16="http://schemas.microsoft.com/office/drawing/2014/main" id="{87CDC973-2CA1-4A5D-A6C3-A4423382B901}"/>
              </a:ext>
            </a:extLst>
          </p:cNvPr>
          <p:cNvSpPr/>
          <p:nvPr/>
        </p:nvSpPr>
        <p:spPr>
          <a:xfrm>
            <a:off x="3228181" y="24349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66" name="Oval 65">
            <a:extLst>
              <a:ext uri="{FF2B5EF4-FFF2-40B4-BE49-F238E27FC236}">
                <a16:creationId xmlns:a16="http://schemas.microsoft.com/office/drawing/2014/main" id="{501C9816-441B-4651-A399-1E22A5C0B3CE}"/>
              </a:ext>
            </a:extLst>
          </p:cNvPr>
          <p:cNvSpPr/>
          <p:nvPr/>
        </p:nvSpPr>
        <p:spPr>
          <a:xfrm>
            <a:off x="807854" y="27778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67" name="Oval 66">
            <a:extLst>
              <a:ext uri="{FF2B5EF4-FFF2-40B4-BE49-F238E27FC236}">
                <a16:creationId xmlns:a16="http://schemas.microsoft.com/office/drawing/2014/main" id="{8EF46C13-4BD2-4A54-8480-EC4D35B9AE37}"/>
              </a:ext>
            </a:extLst>
          </p:cNvPr>
          <p:cNvSpPr/>
          <p:nvPr/>
        </p:nvSpPr>
        <p:spPr>
          <a:xfrm>
            <a:off x="1153615" y="27778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68" name="Oval 67">
            <a:extLst>
              <a:ext uri="{FF2B5EF4-FFF2-40B4-BE49-F238E27FC236}">
                <a16:creationId xmlns:a16="http://schemas.microsoft.com/office/drawing/2014/main" id="{F6651AE0-152B-41AF-A915-0352787327CC}"/>
              </a:ext>
            </a:extLst>
          </p:cNvPr>
          <p:cNvSpPr/>
          <p:nvPr/>
        </p:nvSpPr>
        <p:spPr>
          <a:xfrm>
            <a:off x="1499376" y="27778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69" name="Oval 68">
            <a:extLst>
              <a:ext uri="{FF2B5EF4-FFF2-40B4-BE49-F238E27FC236}">
                <a16:creationId xmlns:a16="http://schemas.microsoft.com/office/drawing/2014/main" id="{E006E762-2129-4045-9DDD-780DF21EE0A7}"/>
              </a:ext>
            </a:extLst>
          </p:cNvPr>
          <p:cNvSpPr/>
          <p:nvPr/>
        </p:nvSpPr>
        <p:spPr>
          <a:xfrm>
            <a:off x="1845137" y="27778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70" name="Oval 69">
            <a:extLst>
              <a:ext uri="{FF2B5EF4-FFF2-40B4-BE49-F238E27FC236}">
                <a16:creationId xmlns:a16="http://schemas.microsoft.com/office/drawing/2014/main" id="{4A9F4547-8F30-4EF4-8774-E2ACEE3E683F}"/>
              </a:ext>
            </a:extLst>
          </p:cNvPr>
          <p:cNvSpPr/>
          <p:nvPr/>
        </p:nvSpPr>
        <p:spPr>
          <a:xfrm>
            <a:off x="2190898" y="27778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71" name="Oval 70">
            <a:extLst>
              <a:ext uri="{FF2B5EF4-FFF2-40B4-BE49-F238E27FC236}">
                <a16:creationId xmlns:a16="http://schemas.microsoft.com/office/drawing/2014/main" id="{BE09C929-B1C2-46EF-A350-4A257AD0694E}"/>
              </a:ext>
            </a:extLst>
          </p:cNvPr>
          <p:cNvSpPr/>
          <p:nvPr/>
        </p:nvSpPr>
        <p:spPr>
          <a:xfrm>
            <a:off x="2536659" y="27778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72" name="Oval 71">
            <a:extLst>
              <a:ext uri="{FF2B5EF4-FFF2-40B4-BE49-F238E27FC236}">
                <a16:creationId xmlns:a16="http://schemas.microsoft.com/office/drawing/2014/main" id="{27492502-69FE-4FDF-8C25-FA79577EBF13}"/>
              </a:ext>
            </a:extLst>
          </p:cNvPr>
          <p:cNvSpPr/>
          <p:nvPr/>
        </p:nvSpPr>
        <p:spPr>
          <a:xfrm>
            <a:off x="2882420" y="2777870"/>
            <a:ext cx="225745" cy="225745"/>
          </a:xfrm>
          <a:prstGeom prst="ellipse">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73" name="Oval 72">
            <a:extLst>
              <a:ext uri="{FF2B5EF4-FFF2-40B4-BE49-F238E27FC236}">
                <a16:creationId xmlns:a16="http://schemas.microsoft.com/office/drawing/2014/main" id="{5AD88D38-6091-4A4F-9357-B4EBC5C039BC}"/>
              </a:ext>
            </a:extLst>
          </p:cNvPr>
          <p:cNvSpPr/>
          <p:nvPr/>
        </p:nvSpPr>
        <p:spPr>
          <a:xfrm>
            <a:off x="3228181" y="27778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75" name="Oval 74">
            <a:extLst>
              <a:ext uri="{FF2B5EF4-FFF2-40B4-BE49-F238E27FC236}">
                <a16:creationId xmlns:a16="http://schemas.microsoft.com/office/drawing/2014/main" id="{A2C55F66-11D8-4E05-B4D4-FBC4AB67CDF2}"/>
              </a:ext>
            </a:extLst>
          </p:cNvPr>
          <p:cNvSpPr/>
          <p:nvPr/>
        </p:nvSpPr>
        <p:spPr>
          <a:xfrm>
            <a:off x="807854" y="31174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76" name="Oval 75">
            <a:extLst>
              <a:ext uri="{FF2B5EF4-FFF2-40B4-BE49-F238E27FC236}">
                <a16:creationId xmlns:a16="http://schemas.microsoft.com/office/drawing/2014/main" id="{F4A32978-0702-4F2F-B2B5-FA1125B87756}"/>
              </a:ext>
            </a:extLst>
          </p:cNvPr>
          <p:cNvSpPr/>
          <p:nvPr/>
        </p:nvSpPr>
        <p:spPr>
          <a:xfrm>
            <a:off x="1153615" y="31174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77" name="Oval 76">
            <a:extLst>
              <a:ext uri="{FF2B5EF4-FFF2-40B4-BE49-F238E27FC236}">
                <a16:creationId xmlns:a16="http://schemas.microsoft.com/office/drawing/2014/main" id="{9BDBF17D-DECB-4BF1-8A12-4BB80BB7CB28}"/>
              </a:ext>
            </a:extLst>
          </p:cNvPr>
          <p:cNvSpPr/>
          <p:nvPr/>
        </p:nvSpPr>
        <p:spPr>
          <a:xfrm>
            <a:off x="1499376" y="31174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78" name="Oval 77">
            <a:extLst>
              <a:ext uri="{FF2B5EF4-FFF2-40B4-BE49-F238E27FC236}">
                <a16:creationId xmlns:a16="http://schemas.microsoft.com/office/drawing/2014/main" id="{1F65FFFD-720E-4BD3-89E7-4D5B1C9651BC}"/>
              </a:ext>
            </a:extLst>
          </p:cNvPr>
          <p:cNvSpPr/>
          <p:nvPr/>
        </p:nvSpPr>
        <p:spPr>
          <a:xfrm>
            <a:off x="1845137" y="31174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79" name="Oval 78">
            <a:extLst>
              <a:ext uri="{FF2B5EF4-FFF2-40B4-BE49-F238E27FC236}">
                <a16:creationId xmlns:a16="http://schemas.microsoft.com/office/drawing/2014/main" id="{99A830C9-ABF2-4727-91DF-9A6E724633EC}"/>
              </a:ext>
            </a:extLst>
          </p:cNvPr>
          <p:cNvSpPr/>
          <p:nvPr/>
        </p:nvSpPr>
        <p:spPr>
          <a:xfrm>
            <a:off x="2190898" y="31174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80" name="Oval 79">
            <a:extLst>
              <a:ext uri="{FF2B5EF4-FFF2-40B4-BE49-F238E27FC236}">
                <a16:creationId xmlns:a16="http://schemas.microsoft.com/office/drawing/2014/main" id="{A3685FAF-9EFC-420D-B617-5B28389601CC}"/>
              </a:ext>
            </a:extLst>
          </p:cNvPr>
          <p:cNvSpPr/>
          <p:nvPr/>
        </p:nvSpPr>
        <p:spPr>
          <a:xfrm>
            <a:off x="2536659" y="31174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81" name="Oval 80">
            <a:extLst>
              <a:ext uri="{FF2B5EF4-FFF2-40B4-BE49-F238E27FC236}">
                <a16:creationId xmlns:a16="http://schemas.microsoft.com/office/drawing/2014/main" id="{C77536CE-B605-46A7-9BF0-C3826AC2A69A}"/>
              </a:ext>
            </a:extLst>
          </p:cNvPr>
          <p:cNvSpPr/>
          <p:nvPr/>
        </p:nvSpPr>
        <p:spPr>
          <a:xfrm>
            <a:off x="2882420" y="31174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82" name="Oval 81">
            <a:extLst>
              <a:ext uri="{FF2B5EF4-FFF2-40B4-BE49-F238E27FC236}">
                <a16:creationId xmlns:a16="http://schemas.microsoft.com/office/drawing/2014/main" id="{537ECDA8-A537-4C95-8516-478AA01926AE}"/>
              </a:ext>
            </a:extLst>
          </p:cNvPr>
          <p:cNvSpPr/>
          <p:nvPr/>
        </p:nvSpPr>
        <p:spPr>
          <a:xfrm>
            <a:off x="3228181" y="31174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84" name="Oval 83">
            <a:extLst>
              <a:ext uri="{FF2B5EF4-FFF2-40B4-BE49-F238E27FC236}">
                <a16:creationId xmlns:a16="http://schemas.microsoft.com/office/drawing/2014/main" id="{D72FD3BD-5403-482E-AEE5-F544F7C6B8F3}"/>
              </a:ext>
            </a:extLst>
          </p:cNvPr>
          <p:cNvSpPr/>
          <p:nvPr/>
        </p:nvSpPr>
        <p:spPr>
          <a:xfrm>
            <a:off x="807854" y="34603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85" name="Oval 84">
            <a:extLst>
              <a:ext uri="{FF2B5EF4-FFF2-40B4-BE49-F238E27FC236}">
                <a16:creationId xmlns:a16="http://schemas.microsoft.com/office/drawing/2014/main" id="{B1D3B95B-0C2E-429B-830B-444FC3677BD9}"/>
              </a:ext>
            </a:extLst>
          </p:cNvPr>
          <p:cNvSpPr/>
          <p:nvPr/>
        </p:nvSpPr>
        <p:spPr>
          <a:xfrm>
            <a:off x="1153615" y="34603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86" name="Oval 85">
            <a:extLst>
              <a:ext uri="{FF2B5EF4-FFF2-40B4-BE49-F238E27FC236}">
                <a16:creationId xmlns:a16="http://schemas.microsoft.com/office/drawing/2014/main" id="{46472DB1-A8AD-4087-851E-57B8AFD8BCC8}"/>
              </a:ext>
            </a:extLst>
          </p:cNvPr>
          <p:cNvSpPr/>
          <p:nvPr/>
        </p:nvSpPr>
        <p:spPr>
          <a:xfrm>
            <a:off x="1499376" y="34603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87" name="Oval 86">
            <a:extLst>
              <a:ext uri="{FF2B5EF4-FFF2-40B4-BE49-F238E27FC236}">
                <a16:creationId xmlns:a16="http://schemas.microsoft.com/office/drawing/2014/main" id="{462AEA0F-5E89-448F-8BC9-4F5B55476AA0}"/>
              </a:ext>
            </a:extLst>
          </p:cNvPr>
          <p:cNvSpPr/>
          <p:nvPr/>
        </p:nvSpPr>
        <p:spPr>
          <a:xfrm>
            <a:off x="1845137" y="34603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88" name="Oval 87">
            <a:extLst>
              <a:ext uri="{FF2B5EF4-FFF2-40B4-BE49-F238E27FC236}">
                <a16:creationId xmlns:a16="http://schemas.microsoft.com/office/drawing/2014/main" id="{ADA48F61-F1AA-4B3B-B081-6A60F382925C}"/>
              </a:ext>
            </a:extLst>
          </p:cNvPr>
          <p:cNvSpPr/>
          <p:nvPr/>
        </p:nvSpPr>
        <p:spPr>
          <a:xfrm>
            <a:off x="2190898" y="34603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89" name="Oval 88">
            <a:extLst>
              <a:ext uri="{FF2B5EF4-FFF2-40B4-BE49-F238E27FC236}">
                <a16:creationId xmlns:a16="http://schemas.microsoft.com/office/drawing/2014/main" id="{A6C42B38-EC53-4077-AA3C-8819E1EEBCC2}"/>
              </a:ext>
            </a:extLst>
          </p:cNvPr>
          <p:cNvSpPr/>
          <p:nvPr/>
        </p:nvSpPr>
        <p:spPr>
          <a:xfrm>
            <a:off x="2536659" y="34603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90" name="Oval 89">
            <a:extLst>
              <a:ext uri="{FF2B5EF4-FFF2-40B4-BE49-F238E27FC236}">
                <a16:creationId xmlns:a16="http://schemas.microsoft.com/office/drawing/2014/main" id="{2EE9FF11-6180-4453-B508-65786E3DD38C}"/>
              </a:ext>
            </a:extLst>
          </p:cNvPr>
          <p:cNvSpPr/>
          <p:nvPr/>
        </p:nvSpPr>
        <p:spPr>
          <a:xfrm>
            <a:off x="2882420" y="34603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91" name="Oval 90">
            <a:extLst>
              <a:ext uri="{FF2B5EF4-FFF2-40B4-BE49-F238E27FC236}">
                <a16:creationId xmlns:a16="http://schemas.microsoft.com/office/drawing/2014/main" id="{8DCF93C9-D903-430B-938D-31AE3E05EEAD}"/>
              </a:ext>
            </a:extLst>
          </p:cNvPr>
          <p:cNvSpPr/>
          <p:nvPr/>
        </p:nvSpPr>
        <p:spPr>
          <a:xfrm>
            <a:off x="3228181" y="34603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93" name="Oval 92">
            <a:extLst>
              <a:ext uri="{FF2B5EF4-FFF2-40B4-BE49-F238E27FC236}">
                <a16:creationId xmlns:a16="http://schemas.microsoft.com/office/drawing/2014/main" id="{BE800328-9B7A-4A29-9A9D-050FA078B0BF}"/>
              </a:ext>
            </a:extLst>
          </p:cNvPr>
          <p:cNvSpPr/>
          <p:nvPr/>
        </p:nvSpPr>
        <p:spPr>
          <a:xfrm>
            <a:off x="807854" y="38052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94" name="Oval 93">
            <a:extLst>
              <a:ext uri="{FF2B5EF4-FFF2-40B4-BE49-F238E27FC236}">
                <a16:creationId xmlns:a16="http://schemas.microsoft.com/office/drawing/2014/main" id="{0FEDA4E3-C2B4-4725-8132-03E498B9DAA7}"/>
              </a:ext>
            </a:extLst>
          </p:cNvPr>
          <p:cNvSpPr/>
          <p:nvPr/>
        </p:nvSpPr>
        <p:spPr>
          <a:xfrm>
            <a:off x="1153615" y="38052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95" name="Oval 94">
            <a:extLst>
              <a:ext uri="{FF2B5EF4-FFF2-40B4-BE49-F238E27FC236}">
                <a16:creationId xmlns:a16="http://schemas.microsoft.com/office/drawing/2014/main" id="{1E1FC940-97B2-4116-9190-FF4923F8B26D}"/>
              </a:ext>
            </a:extLst>
          </p:cNvPr>
          <p:cNvSpPr/>
          <p:nvPr/>
        </p:nvSpPr>
        <p:spPr>
          <a:xfrm>
            <a:off x="1499376" y="38052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96" name="Oval 95">
            <a:extLst>
              <a:ext uri="{FF2B5EF4-FFF2-40B4-BE49-F238E27FC236}">
                <a16:creationId xmlns:a16="http://schemas.microsoft.com/office/drawing/2014/main" id="{E01DAC36-A212-4B1A-A386-CE97CE0ABDB0}"/>
              </a:ext>
            </a:extLst>
          </p:cNvPr>
          <p:cNvSpPr/>
          <p:nvPr/>
        </p:nvSpPr>
        <p:spPr>
          <a:xfrm>
            <a:off x="1845137" y="38052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97" name="Oval 96">
            <a:extLst>
              <a:ext uri="{FF2B5EF4-FFF2-40B4-BE49-F238E27FC236}">
                <a16:creationId xmlns:a16="http://schemas.microsoft.com/office/drawing/2014/main" id="{0DC8ED4E-4343-49E3-A1C1-0AE6B61075EE}"/>
              </a:ext>
            </a:extLst>
          </p:cNvPr>
          <p:cNvSpPr/>
          <p:nvPr/>
        </p:nvSpPr>
        <p:spPr>
          <a:xfrm>
            <a:off x="2190898" y="38052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98" name="Oval 97">
            <a:extLst>
              <a:ext uri="{FF2B5EF4-FFF2-40B4-BE49-F238E27FC236}">
                <a16:creationId xmlns:a16="http://schemas.microsoft.com/office/drawing/2014/main" id="{A4174BD3-A60A-471B-8341-C7219E1CA3A0}"/>
              </a:ext>
            </a:extLst>
          </p:cNvPr>
          <p:cNvSpPr/>
          <p:nvPr/>
        </p:nvSpPr>
        <p:spPr>
          <a:xfrm>
            <a:off x="2536659" y="38052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99" name="Oval 98">
            <a:extLst>
              <a:ext uri="{FF2B5EF4-FFF2-40B4-BE49-F238E27FC236}">
                <a16:creationId xmlns:a16="http://schemas.microsoft.com/office/drawing/2014/main" id="{C4BD3F0A-CFBE-4CA0-84B4-94E0D34806D9}"/>
              </a:ext>
            </a:extLst>
          </p:cNvPr>
          <p:cNvSpPr/>
          <p:nvPr/>
        </p:nvSpPr>
        <p:spPr>
          <a:xfrm>
            <a:off x="2882420" y="38052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00" name="Oval 99">
            <a:extLst>
              <a:ext uri="{FF2B5EF4-FFF2-40B4-BE49-F238E27FC236}">
                <a16:creationId xmlns:a16="http://schemas.microsoft.com/office/drawing/2014/main" id="{CD261182-C56A-4F99-99AA-D0BED640002B}"/>
              </a:ext>
            </a:extLst>
          </p:cNvPr>
          <p:cNvSpPr/>
          <p:nvPr/>
        </p:nvSpPr>
        <p:spPr>
          <a:xfrm>
            <a:off x="3228181" y="38052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01" name="Oval 100">
            <a:extLst>
              <a:ext uri="{FF2B5EF4-FFF2-40B4-BE49-F238E27FC236}">
                <a16:creationId xmlns:a16="http://schemas.microsoft.com/office/drawing/2014/main" id="{CADB711B-F4F6-414F-A5E4-2E73AE15417C}"/>
              </a:ext>
            </a:extLst>
          </p:cNvPr>
          <p:cNvSpPr/>
          <p:nvPr/>
        </p:nvSpPr>
        <p:spPr>
          <a:xfrm>
            <a:off x="807854" y="41481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02" name="Oval 101">
            <a:extLst>
              <a:ext uri="{FF2B5EF4-FFF2-40B4-BE49-F238E27FC236}">
                <a16:creationId xmlns:a16="http://schemas.microsoft.com/office/drawing/2014/main" id="{735E43B0-23E0-4F50-812D-FA23566A0C53}"/>
              </a:ext>
            </a:extLst>
          </p:cNvPr>
          <p:cNvSpPr/>
          <p:nvPr/>
        </p:nvSpPr>
        <p:spPr>
          <a:xfrm>
            <a:off x="1153615" y="41481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03" name="Oval 102">
            <a:extLst>
              <a:ext uri="{FF2B5EF4-FFF2-40B4-BE49-F238E27FC236}">
                <a16:creationId xmlns:a16="http://schemas.microsoft.com/office/drawing/2014/main" id="{6EACFA0D-A75A-4D5D-BD01-0846855A707A}"/>
              </a:ext>
            </a:extLst>
          </p:cNvPr>
          <p:cNvSpPr/>
          <p:nvPr/>
        </p:nvSpPr>
        <p:spPr>
          <a:xfrm>
            <a:off x="1499376" y="41481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04" name="Oval 103">
            <a:extLst>
              <a:ext uri="{FF2B5EF4-FFF2-40B4-BE49-F238E27FC236}">
                <a16:creationId xmlns:a16="http://schemas.microsoft.com/office/drawing/2014/main" id="{599A04AD-6C70-46A4-9BB4-12A8CBBDC285}"/>
              </a:ext>
            </a:extLst>
          </p:cNvPr>
          <p:cNvSpPr/>
          <p:nvPr/>
        </p:nvSpPr>
        <p:spPr>
          <a:xfrm>
            <a:off x="1845137" y="41481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05" name="Oval 104">
            <a:extLst>
              <a:ext uri="{FF2B5EF4-FFF2-40B4-BE49-F238E27FC236}">
                <a16:creationId xmlns:a16="http://schemas.microsoft.com/office/drawing/2014/main" id="{B5A5BF50-44FA-4A1C-A849-559772021D5D}"/>
              </a:ext>
            </a:extLst>
          </p:cNvPr>
          <p:cNvSpPr/>
          <p:nvPr/>
        </p:nvSpPr>
        <p:spPr>
          <a:xfrm>
            <a:off x="2190898" y="41481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06" name="Oval 105">
            <a:extLst>
              <a:ext uri="{FF2B5EF4-FFF2-40B4-BE49-F238E27FC236}">
                <a16:creationId xmlns:a16="http://schemas.microsoft.com/office/drawing/2014/main" id="{B76A17B2-930F-4BF2-8F3B-076714FFD569}"/>
              </a:ext>
            </a:extLst>
          </p:cNvPr>
          <p:cNvSpPr/>
          <p:nvPr/>
        </p:nvSpPr>
        <p:spPr>
          <a:xfrm>
            <a:off x="2536659" y="41481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07" name="Oval 106">
            <a:extLst>
              <a:ext uri="{FF2B5EF4-FFF2-40B4-BE49-F238E27FC236}">
                <a16:creationId xmlns:a16="http://schemas.microsoft.com/office/drawing/2014/main" id="{41C2E3F1-A375-4BB8-B13B-CB049F355334}"/>
              </a:ext>
            </a:extLst>
          </p:cNvPr>
          <p:cNvSpPr/>
          <p:nvPr/>
        </p:nvSpPr>
        <p:spPr>
          <a:xfrm>
            <a:off x="2882420" y="41481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08" name="Oval 107">
            <a:extLst>
              <a:ext uri="{FF2B5EF4-FFF2-40B4-BE49-F238E27FC236}">
                <a16:creationId xmlns:a16="http://schemas.microsoft.com/office/drawing/2014/main" id="{1F210538-1B5F-4613-9E90-99F0806511F9}"/>
              </a:ext>
            </a:extLst>
          </p:cNvPr>
          <p:cNvSpPr/>
          <p:nvPr/>
        </p:nvSpPr>
        <p:spPr>
          <a:xfrm>
            <a:off x="3228181" y="41481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09" name="Oval 108">
            <a:extLst>
              <a:ext uri="{FF2B5EF4-FFF2-40B4-BE49-F238E27FC236}">
                <a16:creationId xmlns:a16="http://schemas.microsoft.com/office/drawing/2014/main" id="{DC815B5A-F576-4D99-9A07-D1472D19FF1A}"/>
              </a:ext>
            </a:extLst>
          </p:cNvPr>
          <p:cNvSpPr/>
          <p:nvPr/>
        </p:nvSpPr>
        <p:spPr>
          <a:xfrm>
            <a:off x="807854" y="44876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10" name="Oval 109">
            <a:extLst>
              <a:ext uri="{FF2B5EF4-FFF2-40B4-BE49-F238E27FC236}">
                <a16:creationId xmlns:a16="http://schemas.microsoft.com/office/drawing/2014/main" id="{5AF812D8-E005-484F-8A5A-3EABCA3618B4}"/>
              </a:ext>
            </a:extLst>
          </p:cNvPr>
          <p:cNvSpPr/>
          <p:nvPr/>
        </p:nvSpPr>
        <p:spPr>
          <a:xfrm>
            <a:off x="1153615" y="44876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11" name="Oval 110">
            <a:extLst>
              <a:ext uri="{FF2B5EF4-FFF2-40B4-BE49-F238E27FC236}">
                <a16:creationId xmlns:a16="http://schemas.microsoft.com/office/drawing/2014/main" id="{A0075E8C-E665-4661-B2D8-9AD7842A530A}"/>
              </a:ext>
            </a:extLst>
          </p:cNvPr>
          <p:cNvSpPr/>
          <p:nvPr/>
        </p:nvSpPr>
        <p:spPr>
          <a:xfrm>
            <a:off x="1499376" y="44876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12" name="Oval 111">
            <a:extLst>
              <a:ext uri="{FF2B5EF4-FFF2-40B4-BE49-F238E27FC236}">
                <a16:creationId xmlns:a16="http://schemas.microsoft.com/office/drawing/2014/main" id="{9B2C9C1B-D4E8-4718-AC80-F9DDF28FF43B}"/>
              </a:ext>
            </a:extLst>
          </p:cNvPr>
          <p:cNvSpPr/>
          <p:nvPr/>
        </p:nvSpPr>
        <p:spPr>
          <a:xfrm>
            <a:off x="1845137" y="44876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13" name="Oval 112">
            <a:extLst>
              <a:ext uri="{FF2B5EF4-FFF2-40B4-BE49-F238E27FC236}">
                <a16:creationId xmlns:a16="http://schemas.microsoft.com/office/drawing/2014/main" id="{EE654310-62C8-4568-833A-748312DBB6DF}"/>
              </a:ext>
            </a:extLst>
          </p:cNvPr>
          <p:cNvSpPr/>
          <p:nvPr/>
        </p:nvSpPr>
        <p:spPr>
          <a:xfrm>
            <a:off x="2190898" y="44876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14" name="Oval 113">
            <a:extLst>
              <a:ext uri="{FF2B5EF4-FFF2-40B4-BE49-F238E27FC236}">
                <a16:creationId xmlns:a16="http://schemas.microsoft.com/office/drawing/2014/main" id="{57807478-F91A-41F8-8076-03A8B8D1E3D9}"/>
              </a:ext>
            </a:extLst>
          </p:cNvPr>
          <p:cNvSpPr/>
          <p:nvPr/>
        </p:nvSpPr>
        <p:spPr>
          <a:xfrm>
            <a:off x="2536659" y="44876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15" name="Oval 114">
            <a:extLst>
              <a:ext uri="{FF2B5EF4-FFF2-40B4-BE49-F238E27FC236}">
                <a16:creationId xmlns:a16="http://schemas.microsoft.com/office/drawing/2014/main" id="{C24B9057-2574-4102-9EE6-D495D6852F7E}"/>
              </a:ext>
            </a:extLst>
          </p:cNvPr>
          <p:cNvSpPr/>
          <p:nvPr/>
        </p:nvSpPr>
        <p:spPr>
          <a:xfrm>
            <a:off x="2882420" y="44876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16" name="Oval 115">
            <a:extLst>
              <a:ext uri="{FF2B5EF4-FFF2-40B4-BE49-F238E27FC236}">
                <a16:creationId xmlns:a16="http://schemas.microsoft.com/office/drawing/2014/main" id="{AFCF5347-BB26-4B2E-8091-36C8A42FC97B}"/>
              </a:ext>
            </a:extLst>
          </p:cNvPr>
          <p:cNvSpPr/>
          <p:nvPr/>
        </p:nvSpPr>
        <p:spPr>
          <a:xfrm>
            <a:off x="3228181" y="44876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17" name="Oval 116">
            <a:extLst>
              <a:ext uri="{FF2B5EF4-FFF2-40B4-BE49-F238E27FC236}">
                <a16:creationId xmlns:a16="http://schemas.microsoft.com/office/drawing/2014/main" id="{62357EBA-22EB-4D71-8533-20B0E227B42F}"/>
              </a:ext>
            </a:extLst>
          </p:cNvPr>
          <p:cNvSpPr/>
          <p:nvPr/>
        </p:nvSpPr>
        <p:spPr>
          <a:xfrm>
            <a:off x="807854" y="48305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18" name="Oval 117">
            <a:extLst>
              <a:ext uri="{FF2B5EF4-FFF2-40B4-BE49-F238E27FC236}">
                <a16:creationId xmlns:a16="http://schemas.microsoft.com/office/drawing/2014/main" id="{2003417C-BF43-4627-B08F-339D83A62DF1}"/>
              </a:ext>
            </a:extLst>
          </p:cNvPr>
          <p:cNvSpPr/>
          <p:nvPr/>
        </p:nvSpPr>
        <p:spPr>
          <a:xfrm>
            <a:off x="1153615" y="48305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19" name="Oval 118">
            <a:extLst>
              <a:ext uri="{FF2B5EF4-FFF2-40B4-BE49-F238E27FC236}">
                <a16:creationId xmlns:a16="http://schemas.microsoft.com/office/drawing/2014/main" id="{4AF80D18-B777-4183-B2C2-ECE0AA370D40}"/>
              </a:ext>
            </a:extLst>
          </p:cNvPr>
          <p:cNvSpPr/>
          <p:nvPr/>
        </p:nvSpPr>
        <p:spPr>
          <a:xfrm>
            <a:off x="1499376" y="48305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20" name="Oval 119">
            <a:extLst>
              <a:ext uri="{FF2B5EF4-FFF2-40B4-BE49-F238E27FC236}">
                <a16:creationId xmlns:a16="http://schemas.microsoft.com/office/drawing/2014/main" id="{3CA7E319-734A-467B-AC50-3545887F3825}"/>
              </a:ext>
            </a:extLst>
          </p:cNvPr>
          <p:cNvSpPr/>
          <p:nvPr/>
        </p:nvSpPr>
        <p:spPr>
          <a:xfrm>
            <a:off x="1845137" y="48305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21" name="Oval 120">
            <a:extLst>
              <a:ext uri="{FF2B5EF4-FFF2-40B4-BE49-F238E27FC236}">
                <a16:creationId xmlns:a16="http://schemas.microsoft.com/office/drawing/2014/main" id="{E9C4A0F1-19C0-4A61-8D13-72B3A14BE98A}"/>
              </a:ext>
            </a:extLst>
          </p:cNvPr>
          <p:cNvSpPr/>
          <p:nvPr/>
        </p:nvSpPr>
        <p:spPr>
          <a:xfrm>
            <a:off x="2190898" y="48305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22" name="Oval 121">
            <a:extLst>
              <a:ext uri="{FF2B5EF4-FFF2-40B4-BE49-F238E27FC236}">
                <a16:creationId xmlns:a16="http://schemas.microsoft.com/office/drawing/2014/main" id="{0F2FA546-7B51-4D6D-9042-62137849FFAA}"/>
              </a:ext>
            </a:extLst>
          </p:cNvPr>
          <p:cNvSpPr/>
          <p:nvPr/>
        </p:nvSpPr>
        <p:spPr>
          <a:xfrm>
            <a:off x="2536659" y="48305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23" name="Oval 122">
            <a:extLst>
              <a:ext uri="{FF2B5EF4-FFF2-40B4-BE49-F238E27FC236}">
                <a16:creationId xmlns:a16="http://schemas.microsoft.com/office/drawing/2014/main" id="{C2833C08-4425-4463-A8DB-1DC91C09304D}"/>
              </a:ext>
            </a:extLst>
          </p:cNvPr>
          <p:cNvSpPr/>
          <p:nvPr/>
        </p:nvSpPr>
        <p:spPr>
          <a:xfrm>
            <a:off x="2882420" y="48305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24" name="Oval 123">
            <a:extLst>
              <a:ext uri="{FF2B5EF4-FFF2-40B4-BE49-F238E27FC236}">
                <a16:creationId xmlns:a16="http://schemas.microsoft.com/office/drawing/2014/main" id="{28E00D0F-703C-4DF5-A1CA-0370E6D84827}"/>
              </a:ext>
            </a:extLst>
          </p:cNvPr>
          <p:cNvSpPr/>
          <p:nvPr/>
        </p:nvSpPr>
        <p:spPr>
          <a:xfrm>
            <a:off x="3228181" y="48305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25" name="TextBox 124">
            <a:extLst>
              <a:ext uri="{FF2B5EF4-FFF2-40B4-BE49-F238E27FC236}">
                <a16:creationId xmlns:a16="http://schemas.microsoft.com/office/drawing/2014/main" id="{C32C4D29-0B86-4450-B1AC-C2365CD88372}"/>
              </a:ext>
            </a:extLst>
          </p:cNvPr>
          <p:cNvSpPr txBox="1"/>
          <p:nvPr/>
        </p:nvSpPr>
        <p:spPr>
          <a:xfrm>
            <a:off x="-4909" y="5399720"/>
            <a:ext cx="9148909" cy="929518"/>
          </a:xfrm>
          <a:prstGeom prst="rect">
            <a:avLst/>
          </a:prstGeom>
          <a:solidFill>
            <a:schemeClr val="accent1">
              <a:lumMod val="40000"/>
              <a:lumOff val="60000"/>
            </a:schemeClr>
          </a:solidFill>
          <a:ln w="76200">
            <a:noFill/>
          </a:ln>
        </p:spPr>
        <p:txBody>
          <a:bodyPr wrap="square" rtlCol="0" anchor="ctr">
            <a:noAutofit/>
          </a:bodyPr>
          <a:lstStyle/>
          <a:p>
            <a:pPr algn="ctr"/>
            <a:r>
              <a:rPr lang="en-US" sz="3600" b="1" dirty="0">
                <a:solidFill>
                  <a:srgbClr val="C00000"/>
                </a:solidFill>
                <a:latin typeface="Quire Sans" panose="020B0502040400020003" pitchFamily="34" charset="0"/>
                <a:cs typeface="Quire Sans" panose="020B0502040400020003" pitchFamily="34" charset="0"/>
              </a:rPr>
              <a:t>High BERs </a:t>
            </a:r>
            <a:r>
              <a:rPr lang="en-US" sz="3600" dirty="0">
                <a:latin typeface="Quire Sans" panose="020B0502040400020003" pitchFamily="34" charset="0"/>
                <a:cs typeface="Quire Sans" panose="020B0502040400020003" pitchFamily="34" charset="0"/>
              </a:rPr>
              <a:t>demand </a:t>
            </a:r>
            <a:r>
              <a:rPr lang="en-US" sz="3600" b="1" dirty="0">
                <a:solidFill>
                  <a:srgbClr val="C00000"/>
                </a:solidFill>
                <a:latin typeface="Quire Sans" panose="020B0502040400020003" pitchFamily="34" charset="0"/>
                <a:cs typeface="Quire Sans" panose="020B0502040400020003" pitchFamily="34" charset="0"/>
              </a:rPr>
              <a:t>fine-grained </a:t>
            </a:r>
            <a:r>
              <a:rPr lang="en-US" sz="3600" dirty="0">
                <a:latin typeface="Quire Sans" panose="020B0502040400020003" pitchFamily="34" charset="0"/>
                <a:cs typeface="Quire Sans" panose="020B0502040400020003" pitchFamily="34" charset="0"/>
              </a:rPr>
              <a:t>mitigation</a:t>
            </a:r>
          </a:p>
        </p:txBody>
      </p:sp>
      <p:sp>
        <p:nvSpPr>
          <p:cNvPr id="131" name="Oval 130">
            <a:extLst>
              <a:ext uri="{FF2B5EF4-FFF2-40B4-BE49-F238E27FC236}">
                <a16:creationId xmlns:a16="http://schemas.microsoft.com/office/drawing/2014/main" id="{B9DC79AA-01F1-4604-A0CC-387FCAF04501}"/>
              </a:ext>
            </a:extLst>
          </p:cNvPr>
          <p:cNvSpPr/>
          <p:nvPr/>
        </p:nvSpPr>
        <p:spPr>
          <a:xfrm>
            <a:off x="5519169" y="24349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32" name="Oval 131">
            <a:extLst>
              <a:ext uri="{FF2B5EF4-FFF2-40B4-BE49-F238E27FC236}">
                <a16:creationId xmlns:a16="http://schemas.microsoft.com/office/drawing/2014/main" id="{8D8AEB4D-3410-41D4-B526-5A31CD08E437}"/>
              </a:ext>
            </a:extLst>
          </p:cNvPr>
          <p:cNvSpPr/>
          <p:nvPr/>
        </p:nvSpPr>
        <p:spPr>
          <a:xfrm>
            <a:off x="5864930" y="24349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33" name="Oval 132">
            <a:extLst>
              <a:ext uri="{FF2B5EF4-FFF2-40B4-BE49-F238E27FC236}">
                <a16:creationId xmlns:a16="http://schemas.microsoft.com/office/drawing/2014/main" id="{32F69C0B-9FA6-41F5-872C-3C9013B8CDBA}"/>
              </a:ext>
            </a:extLst>
          </p:cNvPr>
          <p:cNvSpPr/>
          <p:nvPr/>
        </p:nvSpPr>
        <p:spPr>
          <a:xfrm>
            <a:off x="6210691" y="24349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34" name="Oval 133">
            <a:extLst>
              <a:ext uri="{FF2B5EF4-FFF2-40B4-BE49-F238E27FC236}">
                <a16:creationId xmlns:a16="http://schemas.microsoft.com/office/drawing/2014/main" id="{476B9D36-A86A-497A-9110-70BC4CE6398B}"/>
              </a:ext>
            </a:extLst>
          </p:cNvPr>
          <p:cNvSpPr/>
          <p:nvPr/>
        </p:nvSpPr>
        <p:spPr>
          <a:xfrm>
            <a:off x="6556452" y="2434970"/>
            <a:ext cx="225745" cy="225745"/>
          </a:xfrm>
          <a:prstGeom prst="ellipse">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35" name="Oval 134">
            <a:extLst>
              <a:ext uri="{FF2B5EF4-FFF2-40B4-BE49-F238E27FC236}">
                <a16:creationId xmlns:a16="http://schemas.microsoft.com/office/drawing/2014/main" id="{47D945C4-6610-47FF-8816-7DCDE8F90033}"/>
              </a:ext>
            </a:extLst>
          </p:cNvPr>
          <p:cNvSpPr/>
          <p:nvPr/>
        </p:nvSpPr>
        <p:spPr>
          <a:xfrm>
            <a:off x="6902213" y="24349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36" name="Oval 135">
            <a:extLst>
              <a:ext uri="{FF2B5EF4-FFF2-40B4-BE49-F238E27FC236}">
                <a16:creationId xmlns:a16="http://schemas.microsoft.com/office/drawing/2014/main" id="{CA5C6F8D-59AD-4821-B11C-6D4605AB5FB2}"/>
              </a:ext>
            </a:extLst>
          </p:cNvPr>
          <p:cNvSpPr/>
          <p:nvPr/>
        </p:nvSpPr>
        <p:spPr>
          <a:xfrm>
            <a:off x="7247974" y="24349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37" name="Oval 136">
            <a:extLst>
              <a:ext uri="{FF2B5EF4-FFF2-40B4-BE49-F238E27FC236}">
                <a16:creationId xmlns:a16="http://schemas.microsoft.com/office/drawing/2014/main" id="{0CBC098F-2F3C-4C09-8A8E-19F88DC3A014}"/>
              </a:ext>
            </a:extLst>
          </p:cNvPr>
          <p:cNvSpPr/>
          <p:nvPr/>
        </p:nvSpPr>
        <p:spPr>
          <a:xfrm>
            <a:off x="7593735" y="24349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38" name="Oval 137">
            <a:extLst>
              <a:ext uri="{FF2B5EF4-FFF2-40B4-BE49-F238E27FC236}">
                <a16:creationId xmlns:a16="http://schemas.microsoft.com/office/drawing/2014/main" id="{9E491249-6FFE-4D0B-881B-758DDC9B3676}"/>
              </a:ext>
            </a:extLst>
          </p:cNvPr>
          <p:cNvSpPr/>
          <p:nvPr/>
        </p:nvSpPr>
        <p:spPr>
          <a:xfrm>
            <a:off x="7939496" y="24349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39" name="Oval 138">
            <a:extLst>
              <a:ext uri="{FF2B5EF4-FFF2-40B4-BE49-F238E27FC236}">
                <a16:creationId xmlns:a16="http://schemas.microsoft.com/office/drawing/2014/main" id="{E0FDBCBD-A0FA-4DCF-B608-4104E56B1812}"/>
              </a:ext>
            </a:extLst>
          </p:cNvPr>
          <p:cNvSpPr/>
          <p:nvPr/>
        </p:nvSpPr>
        <p:spPr>
          <a:xfrm>
            <a:off x="5519169" y="27778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40" name="Oval 139">
            <a:extLst>
              <a:ext uri="{FF2B5EF4-FFF2-40B4-BE49-F238E27FC236}">
                <a16:creationId xmlns:a16="http://schemas.microsoft.com/office/drawing/2014/main" id="{A13DB2A1-51C7-4C72-A8E2-AA1B465755FC}"/>
              </a:ext>
            </a:extLst>
          </p:cNvPr>
          <p:cNvSpPr/>
          <p:nvPr/>
        </p:nvSpPr>
        <p:spPr>
          <a:xfrm>
            <a:off x="5864930" y="27778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41" name="Oval 140">
            <a:extLst>
              <a:ext uri="{FF2B5EF4-FFF2-40B4-BE49-F238E27FC236}">
                <a16:creationId xmlns:a16="http://schemas.microsoft.com/office/drawing/2014/main" id="{A4E04576-09AD-4CB5-AA32-24E9E43844D8}"/>
              </a:ext>
            </a:extLst>
          </p:cNvPr>
          <p:cNvSpPr/>
          <p:nvPr/>
        </p:nvSpPr>
        <p:spPr>
          <a:xfrm>
            <a:off x="6210691" y="2777870"/>
            <a:ext cx="225745" cy="225745"/>
          </a:xfrm>
          <a:prstGeom prst="ellipse">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42" name="Oval 141">
            <a:extLst>
              <a:ext uri="{FF2B5EF4-FFF2-40B4-BE49-F238E27FC236}">
                <a16:creationId xmlns:a16="http://schemas.microsoft.com/office/drawing/2014/main" id="{E33AF5F2-4F7C-481F-9869-722E44DFCB22}"/>
              </a:ext>
            </a:extLst>
          </p:cNvPr>
          <p:cNvSpPr/>
          <p:nvPr/>
        </p:nvSpPr>
        <p:spPr>
          <a:xfrm>
            <a:off x="6556452" y="27778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43" name="Oval 142">
            <a:extLst>
              <a:ext uri="{FF2B5EF4-FFF2-40B4-BE49-F238E27FC236}">
                <a16:creationId xmlns:a16="http://schemas.microsoft.com/office/drawing/2014/main" id="{9DCBE93E-E01D-439A-B89D-165096478074}"/>
              </a:ext>
            </a:extLst>
          </p:cNvPr>
          <p:cNvSpPr/>
          <p:nvPr/>
        </p:nvSpPr>
        <p:spPr>
          <a:xfrm>
            <a:off x="6902213" y="27778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44" name="Oval 143">
            <a:extLst>
              <a:ext uri="{FF2B5EF4-FFF2-40B4-BE49-F238E27FC236}">
                <a16:creationId xmlns:a16="http://schemas.microsoft.com/office/drawing/2014/main" id="{6A42D4CE-F720-4E0D-90EA-1A6197DE42D3}"/>
              </a:ext>
            </a:extLst>
          </p:cNvPr>
          <p:cNvSpPr/>
          <p:nvPr/>
        </p:nvSpPr>
        <p:spPr>
          <a:xfrm>
            <a:off x="7247974" y="27778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45" name="Oval 144">
            <a:extLst>
              <a:ext uri="{FF2B5EF4-FFF2-40B4-BE49-F238E27FC236}">
                <a16:creationId xmlns:a16="http://schemas.microsoft.com/office/drawing/2014/main" id="{272604E9-6F4F-410E-B36A-8F05FEA1705F}"/>
              </a:ext>
            </a:extLst>
          </p:cNvPr>
          <p:cNvSpPr/>
          <p:nvPr/>
        </p:nvSpPr>
        <p:spPr>
          <a:xfrm>
            <a:off x="7593735" y="2777870"/>
            <a:ext cx="225745" cy="225745"/>
          </a:xfrm>
          <a:prstGeom prst="ellipse">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46" name="Oval 145">
            <a:extLst>
              <a:ext uri="{FF2B5EF4-FFF2-40B4-BE49-F238E27FC236}">
                <a16:creationId xmlns:a16="http://schemas.microsoft.com/office/drawing/2014/main" id="{64B7BEA7-E120-4A40-89DD-75B5C0B33963}"/>
              </a:ext>
            </a:extLst>
          </p:cNvPr>
          <p:cNvSpPr/>
          <p:nvPr/>
        </p:nvSpPr>
        <p:spPr>
          <a:xfrm>
            <a:off x="7939496" y="277787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47" name="Oval 146">
            <a:extLst>
              <a:ext uri="{FF2B5EF4-FFF2-40B4-BE49-F238E27FC236}">
                <a16:creationId xmlns:a16="http://schemas.microsoft.com/office/drawing/2014/main" id="{34174043-F056-4F4B-B599-01AE73636DCA}"/>
              </a:ext>
            </a:extLst>
          </p:cNvPr>
          <p:cNvSpPr/>
          <p:nvPr/>
        </p:nvSpPr>
        <p:spPr>
          <a:xfrm>
            <a:off x="5519169" y="31174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48" name="Oval 147">
            <a:extLst>
              <a:ext uri="{FF2B5EF4-FFF2-40B4-BE49-F238E27FC236}">
                <a16:creationId xmlns:a16="http://schemas.microsoft.com/office/drawing/2014/main" id="{C5305854-6AE3-4F71-B047-A69893B9177D}"/>
              </a:ext>
            </a:extLst>
          </p:cNvPr>
          <p:cNvSpPr/>
          <p:nvPr/>
        </p:nvSpPr>
        <p:spPr>
          <a:xfrm>
            <a:off x="5864930" y="31174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49" name="Oval 148">
            <a:extLst>
              <a:ext uri="{FF2B5EF4-FFF2-40B4-BE49-F238E27FC236}">
                <a16:creationId xmlns:a16="http://schemas.microsoft.com/office/drawing/2014/main" id="{6607C27E-0481-4AC6-9303-E767CEFD898E}"/>
              </a:ext>
            </a:extLst>
          </p:cNvPr>
          <p:cNvSpPr/>
          <p:nvPr/>
        </p:nvSpPr>
        <p:spPr>
          <a:xfrm>
            <a:off x="6210691" y="31174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50" name="Oval 149">
            <a:extLst>
              <a:ext uri="{FF2B5EF4-FFF2-40B4-BE49-F238E27FC236}">
                <a16:creationId xmlns:a16="http://schemas.microsoft.com/office/drawing/2014/main" id="{2D809AF6-DD81-410C-BC50-E7C9D477844B}"/>
              </a:ext>
            </a:extLst>
          </p:cNvPr>
          <p:cNvSpPr/>
          <p:nvPr/>
        </p:nvSpPr>
        <p:spPr>
          <a:xfrm>
            <a:off x="6556452" y="31174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51" name="Oval 150">
            <a:extLst>
              <a:ext uri="{FF2B5EF4-FFF2-40B4-BE49-F238E27FC236}">
                <a16:creationId xmlns:a16="http://schemas.microsoft.com/office/drawing/2014/main" id="{3E59A4BF-0ED8-4A9B-BB81-DF54B61E9498}"/>
              </a:ext>
            </a:extLst>
          </p:cNvPr>
          <p:cNvSpPr/>
          <p:nvPr/>
        </p:nvSpPr>
        <p:spPr>
          <a:xfrm>
            <a:off x="6902213" y="31174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52" name="Oval 151">
            <a:extLst>
              <a:ext uri="{FF2B5EF4-FFF2-40B4-BE49-F238E27FC236}">
                <a16:creationId xmlns:a16="http://schemas.microsoft.com/office/drawing/2014/main" id="{153CA6B9-6D91-4A7E-AABE-25706C91E832}"/>
              </a:ext>
            </a:extLst>
          </p:cNvPr>
          <p:cNvSpPr/>
          <p:nvPr/>
        </p:nvSpPr>
        <p:spPr>
          <a:xfrm>
            <a:off x="7247974" y="31174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53" name="Oval 152">
            <a:extLst>
              <a:ext uri="{FF2B5EF4-FFF2-40B4-BE49-F238E27FC236}">
                <a16:creationId xmlns:a16="http://schemas.microsoft.com/office/drawing/2014/main" id="{98E9BBD1-2A81-4B63-AD29-533F9F43244B}"/>
              </a:ext>
            </a:extLst>
          </p:cNvPr>
          <p:cNvSpPr/>
          <p:nvPr/>
        </p:nvSpPr>
        <p:spPr>
          <a:xfrm>
            <a:off x="7593735" y="31174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54" name="Oval 153">
            <a:extLst>
              <a:ext uri="{FF2B5EF4-FFF2-40B4-BE49-F238E27FC236}">
                <a16:creationId xmlns:a16="http://schemas.microsoft.com/office/drawing/2014/main" id="{559C7DED-0442-4F1B-9764-F79CCB587C56}"/>
              </a:ext>
            </a:extLst>
          </p:cNvPr>
          <p:cNvSpPr/>
          <p:nvPr/>
        </p:nvSpPr>
        <p:spPr>
          <a:xfrm>
            <a:off x="7939496" y="31174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55" name="Oval 154">
            <a:extLst>
              <a:ext uri="{FF2B5EF4-FFF2-40B4-BE49-F238E27FC236}">
                <a16:creationId xmlns:a16="http://schemas.microsoft.com/office/drawing/2014/main" id="{F2E7D0D6-78EC-40A6-84B9-30C21EFF7B8E}"/>
              </a:ext>
            </a:extLst>
          </p:cNvPr>
          <p:cNvSpPr/>
          <p:nvPr/>
        </p:nvSpPr>
        <p:spPr>
          <a:xfrm>
            <a:off x="5519169" y="3460341"/>
            <a:ext cx="225745" cy="225745"/>
          </a:xfrm>
          <a:prstGeom prst="ellipse">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56" name="Oval 155">
            <a:extLst>
              <a:ext uri="{FF2B5EF4-FFF2-40B4-BE49-F238E27FC236}">
                <a16:creationId xmlns:a16="http://schemas.microsoft.com/office/drawing/2014/main" id="{032879F1-24F0-4C79-8819-0A6E84ED8214}"/>
              </a:ext>
            </a:extLst>
          </p:cNvPr>
          <p:cNvSpPr/>
          <p:nvPr/>
        </p:nvSpPr>
        <p:spPr>
          <a:xfrm>
            <a:off x="5864930" y="34603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57" name="Oval 156">
            <a:extLst>
              <a:ext uri="{FF2B5EF4-FFF2-40B4-BE49-F238E27FC236}">
                <a16:creationId xmlns:a16="http://schemas.microsoft.com/office/drawing/2014/main" id="{152C325B-39F5-4824-95D4-6736ADC46CDD}"/>
              </a:ext>
            </a:extLst>
          </p:cNvPr>
          <p:cNvSpPr/>
          <p:nvPr/>
        </p:nvSpPr>
        <p:spPr>
          <a:xfrm>
            <a:off x="6210691" y="34603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58" name="Oval 157">
            <a:extLst>
              <a:ext uri="{FF2B5EF4-FFF2-40B4-BE49-F238E27FC236}">
                <a16:creationId xmlns:a16="http://schemas.microsoft.com/office/drawing/2014/main" id="{1EC4E53F-EA08-4D2A-9853-F9AAE7FB1E0A}"/>
              </a:ext>
            </a:extLst>
          </p:cNvPr>
          <p:cNvSpPr/>
          <p:nvPr/>
        </p:nvSpPr>
        <p:spPr>
          <a:xfrm>
            <a:off x="6556452" y="34603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59" name="Oval 158">
            <a:extLst>
              <a:ext uri="{FF2B5EF4-FFF2-40B4-BE49-F238E27FC236}">
                <a16:creationId xmlns:a16="http://schemas.microsoft.com/office/drawing/2014/main" id="{A360D5ED-91CE-4950-A488-D0969956746C}"/>
              </a:ext>
            </a:extLst>
          </p:cNvPr>
          <p:cNvSpPr/>
          <p:nvPr/>
        </p:nvSpPr>
        <p:spPr>
          <a:xfrm>
            <a:off x="6902213" y="34603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60" name="Oval 159">
            <a:extLst>
              <a:ext uri="{FF2B5EF4-FFF2-40B4-BE49-F238E27FC236}">
                <a16:creationId xmlns:a16="http://schemas.microsoft.com/office/drawing/2014/main" id="{80D2E886-A55E-4EE1-8BB7-C2AA3D4CF145}"/>
              </a:ext>
            </a:extLst>
          </p:cNvPr>
          <p:cNvSpPr/>
          <p:nvPr/>
        </p:nvSpPr>
        <p:spPr>
          <a:xfrm>
            <a:off x="7247974" y="34603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61" name="Oval 160">
            <a:extLst>
              <a:ext uri="{FF2B5EF4-FFF2-40B4-BE49-F238E27FC236}">
                <a16:creationId xmlns:a16="http://schemas.microsoft.com/office/drawing/2014/main" id="{2CFD819B-74AD-4D20-A1F8-845A2A2CE7B6}"/>
              </a:ext>
            </a:extLst>
          </p:cNvPr>
          <p:cNvSpPr/>
          <p:nvPr/>
        </p:nvSpPr>
        <p:spPr>
          <a:xfrm>
            <a:off x="7593735" y="34603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62" name="Oval 161">
            <a:extLst>
              <a:ext uri="{FF2B5EF4-FFF2-40B4-BE49-F238E27FC236}">
                <a16:creationId xmlns:a16="http://schemas.microsoft.com/office/drawing/2014/main" id="{F17BE4B7-9459-48A6-8033-B995DBBB5865}"/>
              </a:ext>
            </a:extLst>
          </p:cNvPr>
          <p:cNvSpPr/>
          <p:nvPr/>
        </p:nvSpPr>
        <p:spPr>
          <a:xfrm>
            <a:off x="7939496" y="346034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63" name="Oval 162">
            <a:extLst>
              <a:ext uri="{FF2B5EF4-FFF2-40B4-BE49-F238E27FC236}">
                <a16:creationId xmlns:a16="http://schemas.microsoft.com/office/drawing/2014/main" id="{4F02F0D2-A022-4BF7-A8B4-9AC2EFC3AE8E}"/>
              </a:ext>
            </a:extLst>
          </p:cNvPr>
          <p:cNvSpPr/>
          <p:nvPr/>
        </p:nvSpPr>
        <p:spPr>
          <a:xfrm>
            <a:off x="5519169" y="38052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64" name="Oval 163">
            <a:extLst>
              <a:ext uri="{FF2B5EF4-FFF2-40B4-BE49-F238E27FC236}">
                <a16:creationId xmlns:a16="http://schemas.microsoft.com/office/drawing/2014/main" id="{39DDDC4E-2290-45E1-B0D3-58B4BCE56E66}"/>
              </a:ext>
            </a:extLst>
          </p:cNvPr>
          <p:cNvSpPr/>
          <p:nvPr/>
        </p:nvSpPr>
        <p:spPr>
          <a:xfrm>
            <a:off x="5864930" y="38052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65" name="Oval 164">
            <a:extLst>
              <a:ext uri="{FF2B5EF4-FFF2-40B4-BE49-F238E27FC236}">
                <a16:creationId xmlns:a16="http://schemas.microsoft.com/office/drawing/2014/main" id="{0C74FCA2-5944-4489-8F35-327B3E40BE3A}"/>
              </a:ext>
            </a:extLst>
          </p:cNvPr>
          <p:cNvSpPr/>
          <p:nvPr/>
        </p:nvSpPr>
        <p:spPr>
          <a:xfrm>
            <a:off x="6210691" y="3805220"/>
            <a:ext cx="225745" cy="225745"/>
          </a:xfrm>
          <a:prstGeom prst="ellipse">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66" name="Oval 165">
            <a:extLst>
              <a:ext uri="{FF2B5EF4-FFF2-40B4-BE49-F238E27FC236}">
                <a16:creationId xmlns:a16="http://schemas.microsoft.com/office/drawing/2014/main" id="{D84ED6D9-C9FB-40FC-ADA4-1B6AE173EA6B}"/>
              </a:ext>
            </a:extLst>
          </p:cNvPr>
          <p:cNvSpPr/>
          <p:nvPr/>
        </p:nvSpPr>
        <p:spPr>
          <a:xfrm>
            <a:off x="6556452" y="38052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67" name="Oval 166">
            <a:extLst>
              <a:ext uri="{FF2B5EF4-FFF2-40B4-BE49-F238E27FC236}">
                <a16:creationId xmlns:a16="http://schemas.microsoft.com/office/drawing/2014/main" id="{E02A08E7-4A35-4378-AE67-4389E1D59EFA}"/>
              </a:ext>
            </a:extLst>
          </p:cNvPr>
          <p:cNvSpPr/>
          <p:nvPr/>
        </p:nvSpPr>
        <p:spPr>
          <a:xfrm>
            <a:off x="6902213" y="38052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68" name="Oval 167">
            <a:extLst>
              <a:ext uri="{FF2B5EF4-FFF2-40B4-BE49-F238E27FC236}">
                <a16:creationId xmlns:a16="http://schemas.microsoft.com/office/drawing/2014/main" id="{73D16C86-1844-436A-B2CE-C663119C4654}"/>
              </a:ext>
            </a:extLst>
          </p:cNvPr>
          <p:cNvSpPr/>
          <p:nvPr/>
        </p:nvSpPr>
        <p:spPr>
          <a:xfrm>
            <a:off x="7247974" y="3805220"/>
            <a:ext cx="225745" cy="225745"/>
          </a:xfrm>
          <a:prstGeom prst="ellipse">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69" name="Oval 168">
            <a:extLst>
              <a:ext uri="{FF2B5EF4-FFF2-40B4-BE49-F238E27FC236}">
                <a16:creationId xmlns:a16="http://schemas.microsoft.com/office/drawing/2014/main" id="{77CD4D92-CDBC-43B4-BC23-74F78A4607F5}"/>
              </a:ext>
            </a:extLst>
          </p:cNvPr>
          <p:cNvSpPr/>
          <p:nvPr/>
        </p:nvSpPr>
        <p:spPr>
          <a:xfrm>
            <a:off x="7593735" y="38052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70" name="Oval 169">
            <a:extLst>
              <a:ext uri="{FF2B5EF4-FFF2-40B4-BE49-F238E27FC236}">
                <a16:creationId xmlns:a16="http://schemas.microsoft.com/office/drawing/2014/main" id="{F1265567-E662-40D8-AAD2-D77D58679F52}"/>
              </a:ext>
            </a:extLst>
          </p:cNvPr>
          <p:cNvSpPr/>
          <p:nvPr/>
        </p:nvSpPr>
        <p:spPr>
          <a:xfrm>
            <a:off x="7939496" y="38052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71" name="Oval 170">
            <a:extLst>
              <a:ext uri="{FF2B5EF4-FFF2-40B4-BE49-F238E27FC236}">
                <a16:creationId xmlns:a16="http://schemas.microsoft.com/office/drawing/2014/main" id="{0DEAD767-8A14-41A4-8E70-D8271ACF69E0}"/>
              </a:ext>
            </a:extLst>
          </p:cNvPr>
          <p:cNvSpPr/>
          <p:nvPr/>
        </p:nvSpPr>
        <p:spPr>
          <a:xfrm>
            <a:off x="5519169" y="41481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72" name="Oval 171">
            <a:extLst>
              <a:ext uri="{FF2B5EF4-FFF2-40B4-BE49-F238E27FC236}">
                <a16:creationId xmlns:a16="http://schemas.microsoft.com/office/drawing/2014/main" id="{EFFD2B61-3E16-4F96-9524-36693ABFEBAC}"/>
              </a:ext>
            </a:extLst>
          </p:cNvPr>
          <p:cNvSpPr/>
          <p:nvPr/>
        </p:nvSpPr>
        <p:spPr>
          <a:xfrm>
            <a:off x="5864930" y="41481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73" name="Oval 172">
            <a:extLst>
              <a:ext uri="{FF2B5EF4-FFF2-40B4-BE49-F238E27FC236}">
                <a16:creationId xmlns:a16="http://schemas.microsoft.com/office/drawing/2014/main" id="{041ED3A1-B9A7-47D6-B6F6-94B3CAF1A762}"/>
              </a:ext>
            </a:extLst>
          </p:cNvPr>
          <p:cNvSpPr/>
          <p:nvPr/>
        </p:nvSpPr>
        <p:spPr>
          <a:xfrm>
            <a:off x="6210691" y="41481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74" name="Oval 173">
            <a:extLst>
              <a:ext uri="{FF2B5EF4-FFF2-40B4-BE49-F238E27FC236}">
                <a16:creationId xmlns:a16="http://schemas.microsoft.com/office/drawing/2014/main" id="{C960BE33-ED23-4C32-A589-2FEC27CA46F0}"/>
              </a:ext>
            </a:extLst>
          </p:cNvPr>
          <p:cNvSpPr/>
          <p:nvPr/>
        </p:nvSpPr>
        <p:spPr>
          <a:xfrm>
            <a:off x="6556452" y="41481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75" name="Oval 174">
            <a:extLst>
              <a:ext uri="{FF2B5EF4-FFF2-40B4-BE49-F238E27FC236}">
                <a16:creationId xmlns:a16="http://schemas.microsoft.com/office/drawing/2014/main" id="{90CDFFE3-C240-4BFA-B599-BF2D29184161}"/>
              </a:ext>
            </a:extLst>
          </p:cNvPr>
          <p:cNvSpPr/>
          <p:nvPr/>
        </p:nvSpPr>
        <p:spPr>
          <a:xfrm>
            <a:off x="6902213" y="41481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76" name="Oval 175">
            <a:extLst>
              <a:ext uri="{FF2B5EF4-FFF2-40B4-BE49-F238E27FC236}">
                <a16:creationId xmlns:a16="http://schemas.microsoft.com/office/drawing/2014/main" id="{87D315C6-89F2-4942-8BF4-A09BDDF3CD6F}"/>
              </a:ext>
            </a:extLst>
          </p:cNvPr>
          <p:cNvSpPr/>
          <p:nvPr/>
        </p:nvSpPr>
        <p:spPr>
          <a:xfrm>
            <a:off x="7247974" y="41481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77" name="Oval 176">
            <a:extLst>
              <a:ext uri="{FF2B5EF4-FFF2-40B4-BE49-F238E27FC236}">
                <a16:creationId xmlns:a16="http://schemas.microsoft.com/office/drawing/2014/main" id="{FBA186DF-9E7F-4929-9095-25B77263D8B3}"/>
              </a:ext>
            </a:extLst>
          </p:cNvPr>
          <p:cNvSpPr/>
          <p:nvPr/>
        </p:nvSpPr>
        <p:spPr>
          <a:xfrm>
            <a:off x="7593735" y="4148120"/>
            <a:ext cx="225745" cy="225745"/>
          </a:xfrm>
          <a:prstGeom prst="ellipse">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78" name="Oval 177">
            <a:extLst>
              <a:ext uri="{FF2B5EF4-FFF2-40B4-BE49-F238E27FC236}">
                <a16:creationId xmlns:a16="http://schemas.microsoft.com/office/drawing/2014/main" id="{2FBB07A3-BE3E-47FE-B40A-6F192EB9DBD2}"/>
              </a:ext>
            </a:extLst>
          </p:cNvPr>
          <p:cNvSpPr/>
          <p:nvPr/>
        </p:nvSpPr>
        <p:spPr>
          <a:xfrm>
            <a:off x="7939496" y="4148120"/>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79" name="Oval 178">
            <a:extLst>
              <a:ext uri="{FF2B5EF4-FFF2-40B4-BE49-F238E27FC236}">
                <a16:creationId xmlns:a16="http://schemas.microsoft.com/office/drawing/2014/main" id="{E582D1C4-A0A0-4646-A7DF-BF221DD3A5AE}"/>
              </a:ext>
            </a:extLst>
          </p:cNvPr>
          <p:cNvSpPr/>
          <p:nvPr/>
        </p:nvSpPr>
        <p:spPr>
          <a:xfrm>
            <a:off x="5519169" y="44876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80" name="Oval 179">
            <a:extLst>
              <a:ext uri="{FF2B5EF4-FFF2-40B4-BE49-F238E27FC236}">
                <a16:creationId xmlns:a16="http://schemas.microsoft.com/office/drawing/2014/main" id="{83F36443-0541-4739-B39D-0EC6540CB3C4}"/>
              </a:ext>
            </a:extLst>
          </p:cNvPr>
          <p:cNvSpPr/>
          <p:nvPr/>
        </p:nvSpPr>
        <p:spPr>
          <a:xfrm>
            <a:off x="5864930" y="44876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81" name="Oval 180">
            <a:extLst>
              <a:ext uri="{FF2B5EF4-FFF2-40B4-BE49-F238E27FC236}">
                <a16:creationId xmlns:a16="http://schemas.microsoft.com/office/drawing/2014/main" id="{D8A84CB0-7417-4F37-8899-57792C90A37B}"/>
              </a:ext>
            </a:extLst>
          </p:cNvPr>
          <p:cNvSpPr/>
          <p:nvPr/>
        </p:nvSpPr>
        <p:spPr>
          <a:xfrm>
            <a:off x="6210691" y="4487691"/>
            <a:ext cx="225745" cy="225745"/>
          </a:xfrm>
          <a:prstGeom prst="ellipse">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82" name="Oval 181">
            <a:extLst>
              <a:ext uri="{FF2B5EF4-FFF2-40B4-BE49-F238E27FC236}">
                <a16:creationId xmlns:a16="http://schemas.microsoft.com/office/drawing/2014/main" id="{335BBB70-7D5C-4EC8-8584-7DD0512B23E0}"/>
              </a:ext>
            </a:extLst>
          </p:cNvPr>
          <p:cNvSpPr/>
          <p:nvPr/>
        </p:nvSpPr>
        <p:spPr>
          <a:xfrm>
            <a:off x="6556452" y="44876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83" name="Oval 182">
            <a:extLst>
              <a:ext uri="{FF2B5EF4-FFF2-40B4-BE49-F238E27FC236}">
                <a16:creationId xmlns:a16="http://schemas.microsoft.com/office/drawing/2014/main" id="{882AC1EB-68B9-451F-AA43-90F1AB139FB6}"/>
              </a:ext>
            </a:extLst>
          </p:cNvPr>
          <p:cNvSpPr/>
          <p:nvPr/>
        </p:nvSpPr>
        <p:spPr>
          <a:xfrm>
            <a:off x="6902213" y="44876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84" name="Oval 183">
            <a:extLst>
              <a:ext uri="{FF2B5EF4-FFF2-40B4-BE49-F238E27FC236}">
                <a16:creationId xmlns:a16="http://schemas.microsoft.com/office/drawing/2014/main" id="{75247184-7CB7-4A4F-A751-EB8E9A3376D8}"/>
              </a:ext>
            </a:extLst>
          </p:cNvPr>
          <p:cNvSpPr/>
          <p:nvPr/>
        </p:nvSpPr>
        <p:spPr>
          <a:xfrm>
            <a:off x="7247974" y="44876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85" name="Oval 184">
            <a:extLst>
              <a:ext uri="{FF2B5EF4-FFF2-40B4-BE49-F238E27FC236}">
                <a16:creationId xmlns:a16="http://schemas.microsoft.com/office/drawing/2014/main" id="{A4DD3F5C-4931-4918-8BBC-F8FC8400DB4F}"/>
              </a:ext>
            </a:extLst>
          </p:cNvPr>
          <p:cNvSpPr/>
          <p:nvPr/>
        </p:nvSpPr>
        <p:spPr>
          <a:xfrm>
            <a:off x="7593735" y="44876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86" name="Oval 185">
            <a:extLst>
              <a:ext uri="{FF2B5EF4-FFF2-40B4-BE49-F238E27FC236}">
                <a16:creationId xmlns:a16="http://schemas.microsoft.com/office/drawing/2014/main" id="{F0BA6D3D-FB95-4795-A57E-AF4AF7F4E184}"/>
              </a:ext>
            </a:extLst>
          </p:cNvPr>
          <p:cNvSpPr/>
          <p:nvPr/>
        </p:nvSpPr>
        <p:spPr>
          <a:xfrm>
            <a:off x="7939496" y="44876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87" name="Oval 186">
            <a:extLst>
              <a:ext uri="{FF2B5EF4-FFF2-40B4-BE49-F238E27FC236}">
                <a16:creationId xmlns:a16="http://schemas.microsoft.com/office/drawing/2014/main" id="{0A60B0FF-C94C-4DF4-BA66-4C256F09EB8A}"/>
              </a:ext>
            </a:extLst>
          </p:cNvPr>
          <p:cNvSpPr/>
          <p:nvPr/>
        </p:nvSpPr>
        <p:spPr>
          <a:xfrm>
            <a:off x="5519169" y="48305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88" name="Oval 187">
            <a:extLst>
              <a:ext uri="{FF2B5EF4-FFF2-40B4-BE49-F238E27FC236}">
                <a16:creationId xmlns:a16="http://schemas.microsoft.com/office/drawing/2014/main" id="{BDDC4551-10D9-461E-B846-F2B3E2495E21}"/>
              </a:ext>
            </a:extLst>
          </p:cNvPr>
          <p:cNvSpPr/>
          <p:nvPr/>
        </p:nvSpPr>
        <p:spPr>
          <a:xfrm>
            <a:off x="5864930" y="48305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89" name="Oval 188">
            <a:extLst>
              <a:ext uri="{FF2B5EF4-FFF2-40B4-BE49-F238E27FC236}">
                <a16:creationId xmlns:a16="http://schemas.microsoft.com/office/drawing/2014/main" id="{B0C417A2-C4FB-419E-BCBA-04044803ED0C}"/>
              </a:ext>
            </a:extLst>
          </p:cNvPr>
          <p:cNvSpPr/>
          <p:nvPr/>
        </p:nvSpPr>
        <p:spPr>
          <a:xfrm>
            <a:off x="6210691" y="48305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90" name="Oval 189">
            <a:extLst>
              <a:ext uri="{FF2B5EF4-FFF2-40B4-BE49-F238E27FC236}">
                <a16:creationId xmlns:a16="http://schemas.microsoft.com/office/drawing/2014/main" id="{41E1EDC9-9AFC-4793-BED4-75EA58DD6FF7}"/>
              </a:ext>
            </a:extLst>
          </p:cNvPr>
          <p:cNvSpPr/>
          <p:nvPr/>
        </p:nvSpPr>
        <p:spPr>
          <a:xfrm>
            <a:off x="6556452" y="48305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91" name="Oval 190">
            <a:extLst>
              <a:ext uri="{FF2B5EF4-FFF2-40B4-BE49-F238E27FC236}">
                <a16:creationId xmlns:a16="http://schemas.microsoft.com/office/drawing/2014/main" id="{EB8A9CF5-0361-4A3F-973E-5D19D184E534}"/>
              </a:ext>
            </a:extLst>
          </p:cNvPr>
          <p:cNvSpPr/>
          <p:nvPr/>
        </p:nvSpPr>
        <p:spPr>
          <a:xfrm>
            <a:off x="6902213" y="48305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92" name="Oval 191">
            <a:extLst>
              <a:ext uri="{FF2B5EF4-FFF2-40B4-BE49-F238E27FC236}">
                <a16:creationId xmlns:a16="http://schemas.microsoft.com/office/drawing/2014/main" id="{5B9EDE91-9681-4F06-A5D8-93F1A4B288B3}"/>
              </a:ext>
            </a:extLst>
          </p:cNvPr>
          <p:cNvSpPr/>
          <p:nvPr/>
        </p:nvSpPr>
        <p:spPr>
          <a:xfrm>
            <a:off x="7247974" y="4830591"/>
            <a:ext cx="225745" cy="225745"/>
          </a:xfrm>
          <a:prstGeom prst="ellipse">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93" name="Oval 192">
            <a:extLst>
              <a:ext uri="{FF2B5EF4-FFF2-40B4-BE49-F238E27FC236}">
                <a16:creationId xmlns:a16="http://schemas.microsoft.com/office/drawing/2014/main" id="{C3F122AE-1959-4A55-832F-342A21D41A46}"/>
              </a:ext>
            </a:extLst>
          </p:cNvPr>
          <p:cNvSpPr/>
          <p:nvPr/>
        </p:nvSpPr>
        <p:spPr>
          <a:xfrm>
            <a:off x="7593735" y="48305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94" name="Oval 193">
            <a:extLst>
              <a:ext uri="{FF2B5EF4-FFF2-40B4-BE49-F238E27FC236}">
                <a16:creationId xmlns:a16="http://schemas.microsoft.com/office/drawing/2014/main" id="{C093CED3-AC84-4874-9A35-41A76D241539}"/>
              </a:ext>
            </a:extLst>
          </p:cNvPr>
          <p:cNvSpPr/>
          <p:nvPr/>
        </p:nvSpPr>
        <p:spPr>
          <a:xfrm>
            <a:off x="7939496" y="4830591"/>
            <a:ext cx="225745" cy="225745"/>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95" name="Rectangle 194">
            <a:extLst>
              <a:ext uri="{FF2B5EF4-FFF2-40B4-BE49-F238E27FC236}">
                <a16:creationId xmlns:a16="http://schemas.microsoft.com/office/drawing/2014/main" id="{E39F1115-D978-4D2B-A0B9-C0CFB5F6D192}"/>
              </a:ext>
            </a:extLst>
          </p:cNvPr>
          <p:cNvSpPr/>
          <p:nvPr/>
        </p:nvSpPr>
        <p:spPr>
          <a:xfrm>
            <a:off x="3417550" y="2977280"/>
            <a:ext cx="1980760" cy="646331"/>
          </a:xfrm>
          <a:prstGeom prst="rect">
            <a:avLst/>
          </a:prstGeom>
        </p:spPr>
        <p:txBody>
          <a:bodyPr wrap="square">
            <a:spAutoFit/>
          </a:bodyPr>
          <a:lstStyle/>
          <a:p>
            <a:pPr algn="ctr"/>
            <a:r>
              <a:rPr lang="en-US" b="1" i="1" dirty="0">
                <a:solidFill>
                  <a:schemeClr val="accent6">
                    <a:lumMod val="75000"/>
                  </a:schemeClr>
                </a:solidFill>
                <a:latin typeface="Segoe UI" panose="020B0502040204020203" pitchFamily="34" charset="0"/>
                <a:cs typeface="Segoe UI" panose="020B0502040204020203" pitchFamily="34" charset="0"/>
              </a:rPr>
              <a:t>acceptable mitigation cost</a:t>
            </a:r>
          </a:p>
        </p:txBody>
      </p:sp>
      <p:cxnSp>
        <p:nvCxnSpPr>
          <p:cNvPr id="12" name="Straight Arrow Connector 11">
            <a:extLst>
              <a:ext uri="{FF2B5EF4-FFF2-40B4-BE49-F238E27FC236}">
                <a16:creationId xmlns:a16="http://schemas.microsoft.com/office/drawing/2014/main" id="{9D403FB7-6AA2-4D22-A9F1-8FB2E986A905}"/>
              </a:ext>
            </a:extLst>
          </p:cNvPr>
          <p:cNvCxnSpPr>
            <a:cxnSpLocks/>
          </p:cNvCxnSpPr>
          <p:nvPr/>
        </p:nvCxnSpPr>
        <p:spPr>
          <a:xfrm flipH="1" flipV="1">
            <a:off x="3541293" y="2890677"/>
            <a:ext cx="230607" cy="226764"/>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1" name="Rectangle 220">
            <a:extLst>
              <a:ext uri="{FF2B5EF4-FFF2-40B4-BE49-F238E27FC236}">
                <a16:creationId xmlns:a16="http://schemas.microsoft.com/office/drawing/2014/main" id="{5E1EC886-3480-4D22-9083-1E3B2589EB9F}"/>
              </a:ext>
            </a:extLst>
          </p:cNvPr>
          <p:cNvSpPr/>
          <p:nvPr/>
        </p:nvSpPr>
        <p:spPr>
          <a:xfrm>
            <a:off x="3512345" y="4147649"/>
            <a:ext cx="1980760" cy="646331"/>
          </a:xfrm>
          <a:prstGeom prst="rect">
            <a:avLst/>
          </a:prstGeom>
        </p:spPr>
        <p:txBody>
          <a:bodyPr wrap="square">
            <a:spAutoFit/>
          </a:bodyPr>
          <a:lstStyle/>
          <a:p>
            <a:pPr algn="ctr"/>
            <a:r>
              <a:rPr lang="en-US" b="1" i="1" dirty="0">
                <a:solidFill>
                  <a:srgbClr val="C00000"/>
                </a:solidFill>
                <a:latin typeface="Segoe UI" panose="020B0502040204020203" pitchFamily="34" charset="0"/>
                <a:cs typeface="Segoe UI" panose="020B0502040204020203" pitchFamily="34" charset="0"/>
              </a:rPr>
              <a:t>unreasonable mitigation cost</a:t>
            </a:r>
          </a:p>
        </p:txBody>
      </p:sp>
      <p:cxnSp>
        <p:nvCxnSpPr>
          <p:cNvPr id="222" name="Straight Arrow Connector 221">
            <a:extLst>
              <a:ext uri="{FF2B5EF4-FFF2-40B4-BE49-F238E27FC236}">
                <a16:creationId xmlns:a16="http://schemas.microsoft.com/office/drawing/2014/main" id="{0182F9FF-6E51-4E2D-B910-FD346409B37F}"/>
              </a:ext>
            </a:extLst>
          </p:cNvPr>
          <p:cNvCxnSpPr>
            <a:cxnSpLocks/>
          </p:cNvCxnSpPr>
          <p:nvPr/>
        </p:nvCxnSpPr>
        <p:spPr>
          <a:xfrm flipV="1">
            <a:off x="5027733" y="3831514"/>
            <a:ext cx="312538" cy="32748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86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Increasing Single-Bit Error Rates</a:t>
            </a:r>
          </a:p>
        </p:txBody>
      </p:sp>
      <p:sp>
        <p:nvSpPr>
          <p:cNvPr id="6" name="Content Placeholder 5">
            <a:extLst>
              <a:ext uri="{FF2B5EF4-FFF2-40B4-BE49-F238E27FC236}">
                <a16:creationId xmlns:a16="http://schemas.microsoft.com/office/drawing/2014/main" id="{6C61E60C-80FA-4E55-8D68-AE71C8A36D6A}"/>
              </a:ext>
            </a:extLst>
          </p:cNvPr>
          <p:cNvSpPr>
            <a:spLocks noGrp="1"/>
          </p:cNvSpPr>
          <p:nvPr>
            <p:ph idx="1"/>
          </p:nvPr>
        </p:nvSpPr>
        <p:spPr>
          <a:xfrm>
            <a:off x="155488" y="1021493"/>
            <a:ext cx="8815517" cy="620035"/>
          </a:xfrm>
        </p:spPr>
        <p:txBody>
          <a:bodyPr>
            <a:normAutofit/>
          </a:bodyPr>
          <a:lstStyle/>
          <a:p>
            <a:r>
              <a:rPr lang="en-US" dirty="0"/>
              <a:t>Higher error rates require more sophisticated solutions</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p:txBody>
          <a:bodyPr/>
          <a:lstStyle/>
          <a:p>
            <a:fld id="{C19D2B53-EDAE-4B41-B849-8916FA40BCB6}" type="slidenum">
              <a:rPr lang="en-US" smtClean="0"/>
              <a:pPr/>
              <a:t>5</a:t>
            </a:fld>
            <a:endParaRPr lang="en-US"/>
          </a:p>
        </p:txBody>
      </p:sp>
      <p:grpSp>
        <p:nvGrpSpPr>
          <p:cNvPr id="7" name="Group 6">
            <a:extLst>
              <a:ext uri="{FF2B5EF4-FFF2-40B4-BE49-F238E27FC236}">
                <a16:creationId xmlns:a16="http://schemas.microsoft.com/office/drawing/2014/main" id="{A1E50080-6247-4C13-8EC5-A514825B878F}"/>
              </a:ext>
            </a:extLst>
          </p:cNvPr>
          <p:cNvGrpSpPr/>
          <p:nvPr/>
        </p:nvGrpSpPr>
        <p:grpSpPr>
          <a:xfrm>
            <a:off x="5034259" y="1818201"/>
            <a:ext cx="1698590" cy="2033990"/>
            <a:chOff x="5034259" y="1818201"/>
            <a:chExt cx="1698590" cy="2033990"/>
          </a:xfrm>
        </p:grpSpPr>
        <p:sp>
          <p:nvSpPr>
            <p:cNvPr id="22" name="Rectangle 21">
              <a:extLst>
                <a:ext uri="{FF2B5EF4-FFF2-40B4-BE49-F238E27FC236}">
                  <a16:creationId xmlns:a16="http://schemas.microsoft.com/office/drawing/2014/main" id="{F507BC2D-31B6-420A-AEA1-A8364959AD26}"/>
                </a:ext>
              </a:extLst>
            </p:cNvPr>
            <p:cNvSpPr/>
            <p:nvPr/>
          </p:nvSpPr>
          <p:spPr>
            <a:xfrm>
              <a:off x="5034259" y="3130291"/>
              <a:ext cx="1698590" cy="721900"/>
            </a:xfrm>
            <a:prstGeom prst="rect">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52" name="TextBox 51">
              <a:extLst>
                <a:ext uri="{FF2B5EF4-FFF2-40B4-BE49-F238E27FC236}">
                  <a16:creationId xmlns:a16="http://schemas.microsoft.com/office/drawing/2014/main" id="{D02EB311-D178-472B-9C04-E18EF10E32E2}"/>
                </a:ext>
              </a:extLst>
            </p:cNvPr>
            <p:cNvSpPr txBox="1"/>
            <p:nvPr/>
          </p:nvSpPr>
          <p:spPr>
            <a:xfrm>
              <a:off x="5072050" y="2774778"/>
              <a:ext cx="1599906" cy="369332"/>
            </a:xfrm>
            <a:prstGeom prst="rect">
              <a:avLst/>
            </a:prstGeom>
            <a:noFill/>
          </p:spPr>
          <p:txBody>
            <a:bodyPr wrap="square" anchor="ctr">
              <a:spAutoFit/>
            </a:bodyPr>
            <a:lstStyle/>
            <a:p>
              <a:pPr algn="ctr"/>
              <a:r>
                <a:rPr lang="en-US" b="1" i="1" dirty="0">
                  <a:solidFill>
                    <a:schemeClr val="accent5">
                      <a:lumMod val="75000"/>
                    </a:schemeClr>
                  </a:solidFill>
                </a:rPr>
                <a:t>On-Die ECC</a:t>
              </a:r>
            </a:p>
          </p:txBody>
        </p:sp>
        <p:sp>
          <p:nvSpPr>
            <p:cNvPr id="54" name="TextBox 53">
              <a:extLst>
                <a:ext uri="{FF2B5EF4-FFF2-40B4-BE49-F238E27FC236}">
                  <a16:creationId xmlns:a16="http://schemas.microsoft.com/office/drawing/2014/main" id="{D9E0E08E-9588-4EC2-BBA5-AA95657D4A66}"/>
                </a:ext>
              </a:extLst>
            </p:cNvPr>
            <p:cNvSpPr txBox="1"/>
            <p:nvPr/>
          </p:nvSpPr>
          <p:spPr>
            <a:xfrm>
              <a:off x="5072050" y="1818201"/>
              <a:ext cx="1599906" cy="523220"/>
            </a:xfrm>
            <a:prstGeom prst="rect">
              <a:avLst/>
            </a:prstGeom>
            <a:noFill/>
          </p:spPr>
          <p:txBody>
            <a:bodyPr wrap="square" anchor="ctr">
              <a:spAutoFit/>
            </a:bodyPr>
            <a:lstStyle/>
            <a:p>
              <a:pPr algn="ctr"/>
              <a:r>
                <a:rPr lang="en-US" sz="2800" b="1" dirty="0">
                  <a:solidFill>
                    <a:schemeClr val="accent5">
                      <a:lumMod val="75000"/>
                    </a:schemeClr>
                  </a:solidFill>
                </a:rPr>
                <a:t>Present</a:t>
              </a:r>
            </a:p>
          </p:txBody>
        </p:sp>
        <p:sp>
          <p:nvSpPr>
            <p:cNvPr id="31" name="Arrow: Down 30">
              <a:extLst>
                <a:ext uri="{FF2B5EF4-FFF2-40B4-BE49-F238E27FC236}">
                  <a16:creationId xmlns:a16="http://schemas.microsoft.com/office/drawing/2014/main" id="{EFCC86D8-D99D-4884-945F-F8AF2FACD185}"/>
                </a:ext>
              </a:extLst>
            </p:cNvPr>
            <p:cNvSpPr/>
            <p:nvPr/>
          </p:nvSpPr>
          <p:spPr>
            <a:xfrm>
              <a:off x="5773863" y="2399718"/>
              <a:ext cx="204135" cy="352209"/>
            </a:xfrm>
            <a:prstGeom prst="downArrow">
              <a:avLst/>
            </a:prstGeom>
            <a:solidFill>
              <a:schemeClr val="accent1">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5">
                      <a:lumMod val="75000"/>
                    </a:schemeClr>
                  </a:solidFill>
                </a:ln>
                <a:solidFill>
                  <a:schemeClr val="tx1"/>
                </a:solidFill>
                <a:latin typeface="Quire Sans" panose="020B0502040400020003" pitchFamily="34" charset="0"/>
                <a:cs typeface="Quire Sans" panose="020B0502040400020003" pitchFamily="34" charset="0"/>
              </a:endParaRPr>
            </a:p>
          </p:txBody>
        </p:sp>
      </p:grpSp>
      <p:grpSp>
        <p:nvGrpSpPr>
          <p:cNvPr id="5" name="Group 4">
            <a:extLst>
              <a:ext uri="{FF2B5EF4-FFF2-40B4-BE49-F238E27FC236}">
                <a16:creationId xmlns:a16="http://schemas.microsoft.com/office/drawing/2014/main" id="{8926474D-63B3-44D4-BAA4-07853BEF0BA2}"/>
              </a:ext>
            </a:extLst>
          </p:cNvPr>
          <p:cNvGrpSpPr/>
          <p:nvPr/>
        </p:nvGrpSpPr>
        <p:grpSpPr>
          <a:xfrm>
            <a:off x="693420" y="1820263"/>
            <a:ext cx="4156021" cy="2031928"/>
            <a:chOff x="693420" y="1820263"/>
            <a:chExt cx="4156021" cy="2031928"/>
          </a:xfrm>
        </p:grpSpPr>
        <p:sp>
          <p:nvSpPr>
            <p:cNvPr id="81" name="Rectangle 80">
              <a:extLst>
                <a:ext uri="{FF2B5EF4-FFF2-40B4-BE49-F238E27FC236}">
                  <a16:creationId xmlns:a16="http://schemas.microsoft.com/office/drawing/2014/main" id="{51BFA264-B7B8-4432-B71E-01535B641AB2}"/>
                </a:ext>
              </a:extLst>
            </p:cNvPr>
            <p:cNvSpPr/>
            <p:nvPr/>
          </p:nvSpPr>
          <p:spPr>
            <a:xfrm>
              <a:off x="693420" y="3130291"/>
              <a:ext cx="4156021" cy="7219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58" name="TextBox 57">
              <a:extLst>
                <a:ext uri="{FF2B5EF4-FFF2-40B4-BE49-F238E27FC236}">
                  <a16:creationId xmlns:a16="http://schemas.microsoft.com/office/drawing/2014/main" id="{2B33837C-95B5-4DD9-BA02-5BB5832807EA}"/>
                </a:ext>
              </a:extLst>
            </p:cNvPr>
            <p:cNvSpPr txBox="1"/>
            <p:nvPr/>
          </p:nvSpPr>
          <p:spPr>
            <a:xfrm>
              <a:off x="1972341" y="1820263"/>
              <a:ext cx="1599906" cy="523220"/>
            </a:xfrm>
            <a:prstGeom prst="rect">
              <a:avLst/>
            </a:prstGeom>
            <a:noFill/>
          </p:spPr>
          <p:txBody>
            <a:bodyPr wrap="square" anchor="ctr">
              <a:spAutoFit/>
            </a:bodyPr>
            <a:lstStyle/>
            <a:p>
              <a:pPr algn="ctr"/>
              <a:r>
                <a:rPr lang="en-US" sz="2800" b="1" dirty="0">
                  <a:solidFill>
                    <a:schemeClr val="accent6">
                      <a:lumMod val="75000"/>
                    </a:schemeClr>
                  </a:solidFill>
                </a:rPr>
                <a:t>Past</a:t>
              </a:r>
            </a:p>
          </p:txBody>
        </p:sp>
        <p:sp>
          <p:nvSpPr>
            <p:cNvPr id="76" name="Arrow: Down 75">
              <a:extLst>
                <a:ext uri="{FF2B5EF4-FFF2-40B4-BE49-F238E27FC236}">
                  <a16:creationId xmlns:a16="http://schemas.microsoft.com/office/drawing/2014/main" id="{B1B0C3C1-237B-40A0-8D91-E5701699F86B}"/>
                </a:ext>
              </a:extLst>
            </p:cNvPr>
            <p:cNvSpPr/>
            <p:nvPr/>
          </p:nvSpPr>
          <p:spPr>
            <a:xfrm>
              <a:off x="2699867" y="2380153"/>
              <a:ext cx="204135" cy="646457"/>
            </a:xfrm>
            <a:prstGeom prst="downArrow">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5">
                      <a:lumMod val="75000"/>
                    </a:schemeClr>
                  </a:solidFill>
                </a:ln>
                <a:solidFill>
                  <a:schemeClr val="tx1"/>
                </a:solidFill>
                <a:latin typeface="Quire Sans" panose="020B0502040400020003" pitchFamily="34" charset="0"/>
                <a:cs typeface="Quire Sans" panose="020B0502040400020003" pitchFamily="34" charset="0"/>
              </a:endParaRPr>
            </a:p>
          </p:txBody>
        </p:sp>
      </p:grpSp>
      <p:grpSp>
        <p:nvGrpSpPr>
          <p:cNvPr id="8" name="Group 7">
            <a:extLst>
              <a:ext uri="{FF2B5EF4-FFF2-40B4-BE49-F238E27FC236}">
                <a16:creationId xmlns:a16="http://schemas.microsoft.com/office/drawing/2014/main" id="{614259BF-8C45-49B1-A434-B2845D7BBFE3}"/>
              </a:ext>
            </a:extLst>
          </p:cNvPr>
          <p:cNvGrpSpPr/>
          <p:nvPr/>
        </p:nvGrpSpPr>
        <p:grpSpPr>
          <a:xfrm>
            <a:off x="6471750" y="1816950"/>
            <a:ext cx="2285922" cy="2035241"/>
            <a:chOff x="6471750" y="1816950"/>
            <a:chExt cx="2285922" cy="2035241"/>
          </a:xfrm>
        </p:grpSpPr>
        <p:sp>
          <p:nvSpPr>
            <p:cNvPr id="77" name="Rectangle 76">
              <a:extLst>
                <a:ext uri="{FF2B5EF4-FFF2-40B4-BE49-F238E27FC236}">
                  <a16:creationId xmlns:a16="http://schemas.microsoft.com/office/drawing/2014/main" id="{A32808F6-31B8-4D7C-8ED6-BF159AF54DD7}"/>
                </a:ext>
              </a:extLst>
            </p:cNvPr>
            <p:cNvSpPr/>
            <p:nvPr/>
          </p:nvSpPr>
          <p:spPr>
            <a:xfrm>
              <a:off x="6893144" y="3130291"/>
              <a:ext cx="1443136" cy="721900"/>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56" name="TextBox 55">
              <a:extLst>
                <a:ext uri="{FF2B5EF4-FFF2-40B4-BE49-F238E27FC236}">
                  <a16:creationId xmlns:a16="http://schemas.microsoft.com/office/drawing/2014/main" id="{0489B302-2E2A-48C5-870B-1E7F1B2D861E}"/>
                </a:ext>
              </a:extLst>
            </p:cNvPr>
            <p:cNvSpPr txBox="1"/>
            <p:nvPr/>
          </p:nvSpPr>
          <p:spPr>
            <a:xfrm>
              <a:off x="6471750" y="1816950"/>
              <a:ext cx="2285922" cy="523220"/>
            </a:xfrm>
            <a:prstGeom prst="rect">
              <a:avLst/>
            </a:prstGeom>
            <a:noFill/>
          </p:spPr>
          <p:txBody>
            <a:bodyPr wrap="square" anchor="ctr">
              <a:spAutoFit/>
            </a:bodyPr>
            <a:lstStyle/>
            <a:p>
              <a:pPr algn="ctr"/>
              <a:r>
                <a:rPr lang="en-US" sz="2800" b="1" dirty="0">
                  <a:solidFill>
                    <a:srgbClr val="C00000"/>
                  </a:solidFill>
                </a:rPr>
                <a:t>Near Future</a:t>
              </a:r>
            </a:p>
          </p:txBody>
        </p:sp>
        <p:sp>
          <p:nvSpPr>
            <p:cNvPr id="57" name="Arrow: Down 56">
              <a:extLst>
                <a:ext uri="{FF2B5EF4-FFF2-40B4-BE49-F238E27FC236}">
                  <a16:creationId xmlns:a16="http://schemas.microsoft.com/office/drawing/2014/main" id="{21AD46EB-04DA-4582-9442-39E8F6587114}"/>
                </a:ext>
              </a:extLst>
            </p:cNvPr>
            <p:cNvSpPr/>
            <p:nvPr/>
          </p:nvSpPr>
          <p:spPr>
            <a:xfrm>
              <a:off x="7512644" y="2403636"/>
              <a:ext cx="204135" cy="352209"/>
            </a:xfrm>
            <a:prstGeom prst="downArrow">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5">
                      <a:lumMod val="75000"/>
                    </a:schemeClr>
                  </a:solidFill>
                </a:ln>
                <a:solidFill>
                  <a:schemeClr val="tx1"/>
                </a:solidFill>
                <a:latin typeface="Quire Sans" panose="020B0502040400020003" pitchFamily="34" charset="0"/>
                <a:cs typeface="Quire Sans" panose="020B0502040400020003" pitchFamily="34" charset="0"/>
              </a:endParaRPr>
            </a:p>
          </p:txBody>
        </p:sp>
        <p:sp>
          <p:nvSpPr>
            <p:cNvPr id="78" name="TextBox 77">
              <a:extLst>
                <a:ext uri="{FF2B5EF4-FFF2-40B4-BE49-F238E27FC236}">
                  <a16:creationId xmlns:a16="http://schemas.microsoft.com/office/drawing/2014/main" id="{3040BFEC-00E3-4351-8220-C0A35D56722F}"/>
                </a:ext>
              </a:extLst>
            </p:cNvPr>
            <p:cNvSpPr txBox="1"/>
            <p:nvPr/>
          </p:nvSpPr>
          <p:spPr>
            <a:xfrm>
              <a:off x="6814758" y="2756868"/>
              <a:ext cx="1599906" cy="369332"/>
            </a:xfrm>
            <a:prstGeom prst="rect">
              <a:avLst/>
            </a:prstGeom>
            <a:noFill/>
          </p:spPr>
          <p:txBody>
            <a:bodyPr wrap="square" anchor="ctr">
              <a:spAutoFit/>
            </a:bodyPr>
            <a:lstStyle/>
            <a:p>
              <a:pPr algn="ctr"/>
              <a:r>
                <a:rPr lang="en-US" b="1" i="1" dirty="0">
                  <a:solidFill>
                    <a:srgbClr val="C00000"/>
                  </a:solidFill>
                </a:rPr>
                <a:t>??</a:t>
              </a:r>
            </a:p>
          </p:txBody>
        </p:sp>
      </p:grpSp>
      <p:grpSp>
        <p:nvGrpSpPr>
          <p:cNvPr id="3" name="Group 2">
            <a:extLst>
              <a:ext uri="{FF2B5EF4-FFF2-40B4-BE49-F238E27FC236}">
                <a16:creationId xmlns:a16="http://schemas.microsoft.com/office/drawing/2014/main" id="{38D0AF2D-B8B0-4C40-A563-8E963650A6BD}"/>
              </a:ext>
            </a:extLst>
          </p:cNvPr>
          <p:cNvGrpSpPr/>
          <p:nvPr/>
        </p:nvGrpSpPr>
        <p:grpSpPr>
          <a:xfrm>
            <a:off x="498300" y="3166961"/>
            <a:ext cx="8147400" cy="2822962"/>
            <a:chOff x="498300" y="3166961"/>
            <a:chExt cx="8147400" cy="2822962"/>
          </a:xfrm>
        </p:grpSpPr>
        <p:sp>
          <p:nvSpPr>
            <p:cNvPr id="46" name="Content Placeholder 5">
              <a:extLst>
                <a:ext uri="{FF2B5EF4-FFF2-40B4-BE49-F238E27FC236}">
                  <a16:creationId xmlns:a16="http://schemas.microsoft.com/office/drawing/2014/main" id="{7D4EB365-6CC2-4354-9147-593978045C59}"/>
                </a:ext>
              </a:extLst>
            </p:cNvPr>
            <p:cNvSpPr txBox="1">
              <a:spLocks/>
            </p:cNvSpPr>
            <p:nvPr/>
          </p:nvSpPr>
          <p:spPr>
            <a:xfrm>
              <a:off x="1917454" y="5474917"/>
              <a:ext cx="5699349" cy="515006"/>
            </a:xfrm>
            <a:prstGeom prst="rect">
              <a:avLst/>
            </a:prstGeom>
          </p:spPr>
          <p:txBody>
            <a:bodyPr vert="horz" lIns="91440" tIns="45720" rIns="91440" bIns="45720" rtlCol="0" anchor="ctr">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600" i="1" dirty="0"/>
                <a:t>Reproduced from prior work [Kline+,HPCA’20], [Nair+,ISCA’13]</a:t>
              </a:r>
            </a:p>
          </p:txBody>
        </p:sp>
        <p:pic>
          <p:nvPicPr>
            <p:cNvPr id="34" name="Picture 33">
              <a:extLst>
                <a:ext uri="{FF2B5EF4-FFF2-40B4-BE49-F238E27FC236}">
                  <a16:creationId xmlns:a16="http://schemas.microsoft.com/office/drawing/2014/main" id="{694B9607-188E-480B-B271-76290C63B1B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98300" y="3166961"/>
              <a:ext cx="8147400" cy="2353409"/>
            </a:xfrm>
            <a:prstGeom prst="rect">
              <a:avLst/>
            </a:prstGeom>
          </p:spPr>
        </p:pic>
      </p:grpSp>
    </p:spTree>
    <p:extLst>
      <p:ext uri="{BB962C8B-B14F-4D97-AF65-F5344CB8AC3E}">
        <p14:creationId xmlns:p14="http://schemas.microsoft.com/office/powerpoint/2010/main" val="105754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 1: Combinatorial Explosion</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p:txBody>
          <a:bodyPr/>
          <a:lstStyle/>
          <a:p>
            <a:fld id="{C19D2B53-EDAE-4B41-B849-8916FA40BCB6}" type="slidenum">
              <a:rPr lang="en-US" smtClean="0"/>
              <a:pPr/>
              <a:t>50</a:t>
            </a:fld>
            <a:endParaRPr lang="en-US"/>
          </a:p>
        </p:txBody>
      </p:sp>
      <p:grpSp>
        <p:nvGrpSpPr>
          <p:cNvPr id="20" name="Group 19">
            <a:extLst>
              <a:ext uri="{FF2B5EF4-FFF2-40B4-BE49-F238E27FC236}">
                <a16:creationId xmlns:a16="http://schemas.microsoft.com/office/drawing/2014/main" id="{FD9B8802-06FF-4942-B71F-A29B15FD20E1}"/>
              </a:ext>
            </a:extLst>
          </p:cNvPr>
          <p:cNvGrpSpPr/>
          <p:nvPr/>
        </p:nvGrpSpPr>
        <p:grpSpPr>
          <a:xfrm>
            <a:off x="600360" y="6459476"/>
            <a:ext cx="7535906" cy="268284"/>
            <a:chOff x="2060011" y="6449365"/>
            <a:chExt cx="5297052" cy="268284"/>
          </a:xfrm>
        </p:grpSpPr>
        <p:sp>
          <p:nvSpPr>
            <p:cNvPr id="22" name="Arrow: Chevron 21">
              <a:extLst>
                <a:ext uri="{FF2B5EF4-FFF2-40B4-BE49-F238E27FC236}">
                  <a16:creationId xmlns:a16="http://schemas.microsoft.com/office/drawing/2014/main" id="{965ACABC-512D-4135-AE40-444BF9B3FBE9}"/>
                </a:ext>
              </a:extLst>
            </p:cNvPr>
            <p:cNvSpPr/>
            <p:nvPr/>
          </p:nvSpPr>
          <p:spPr>
            <a:xfrm>
              <a:off x="2060011" y="6449365"/>
              <a:ext cx="1179948" cy="268284"/>
            </a:xfrm>
            <a:prstGeom prst="chevron">
              <a:avLst/>
            </a:prstGeom>
            <a:solidFill>
              <a:schemeClr val="bg2"/>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spcBef>
                  <a:spcPts val="750"/>
                </a:spcBef>
              </a:pPr>
              <a:r>
                <a:rPr lang="en-US" sz="1200" dirty="0">
                  <a:solidFill>
                    <a:schemeClr val="accent3"/>
                  </a:solidFill>
                  <a:latin typeface="Quire Sans" panose="020B0502040400020003" pitchFamily="34" charset="0"/>
                  <a:ea typeface="Verdana" panose="020B0604030504040204" pitchFamily="34" charset="0"/>
                  <a:cs typeface="Quire Sans" panose="020B0502040400020003" pitchFamily="34" charset="0"/>
                </a:rPr>
                <a:t>REAPER (ISCA’17)</a:t>
              </a:r>
            </a:p>
          </p:txBody>
        </p:sp>
        <p:sp>
          <p:nvSpPr>
            <p:cNvPr id="27" name="Arrow: Chevron 26">
              <a:extLst>
                <a:ext uri="{FF2B5EF4-FFF2-40B4-BE49-F238E27FC236}">
                  <a16:creationId xmlns:a16="http://schemas.microsoft.com/office/drawing/2014/main" id="{B5855E85-92DC-4832-9E91-BE6E31C135FE}"/>
                </a:ext>
              </a:extLst>
            </p:cNvPr>
            <p:cNvSpPr/>
            <p:nvPr/>
          </p:nvSpPr>
          <p:spPr>
            <a:xfrm>
              <a:off x="3089287" y="6449365"/>
              <a:ext cx="1179948" cy="268284"/>
            </a:xfrm>
            <a:prstGeom prst="chevron">
              <a:avLst/>
            </a:prstGeom>
            <a:solidFill>
              <a:schemeClr val="bg2"/>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spcBef>
                  <a:spcPts val="750"/>
                </a:spcBef>
              </a:pPr>
              <a:r>
                <a:rPr lang="en-US" sz="1200" dirty="0">
                  <a:solidFill>
                    <a:schemeClr val="accent3"/>
                  </a:solidFill>
                  <a:latin typeface="Quire Sans" panose="020B0502040400020003" pitchFamily="34" charset="0"/>
                  <a:ea typeface="Verdana" panose="020B0604030504040204" pitchFamily="34" charset="0"/>
                  <a:cs typeface="Quire Sans" panose="020B0502040400020003" pitchFamily="34" charset="0"/>
                </a:rPr>
                <a:t>EIN (DSN’19)</a:t>
              </a:r>
            </a:p>
          </p:txBody>
        </p:sp>
        <p:sp>
          <p:nvSpPr>
            <p:cNvPr id="28" name="Arrow: Chevron 27">
              <a:extLst>
                <a:ext uri="{FF2B5EF4-FFF2-40B4-BE49-F238E27FC236}">
                  <a16:creationId xmlns:a16="http://schemas.microsoft.com/office/drawing/2014/main" id="{5E7BBEC6-5479-4AF7-A836-97DA7AB69403}"/>
                </a:ext>
              </a:extLst>
            </p:cNvPr>
            <p:cNvSpPr/>
            <p:nvPr/>
          </p:nvSpPr>
          <p:spPr>
            <a:xfrm>
              <a:off x="4118563" y="6449365"/>
              <a:ext cx="1179948" cy="268284"/>
            </a:xfrm>
            <a:prstGeom prst="chevron">
              <a:avLst/>
            </a:prstGeom>
            <a:solidFill>
              <a:schemeClr val="bg2"/>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spcBef>
                  <a:spcPts val="750"/>
                </a:spcBef>
              </a:pPr>
              <a:r>
                <a:rPr lang="en-US" sz="1200" dirty="0">
                  <a:solidFill>
                    <a:schemeClr val="accent3"/>
                  </a:solidFill>
                  <a:latin typeface="Quire Sans" panose="020B0502040400020003" pitchFamily="34" charset="0"/>
                  <a:ea typeface="Verdana" panose="020B0604030504040204" pitchFamily="34" charset="0"/>
                  <a:cs typeface="Quire Sans" panose="020B0502040400020003" pitchFamily="34" charset="0"/>
                </a:rPr>
                <a:t>BEER (MICRO’20)</a:t>
              </a:r>
            </a:p>
          </p:txBody>
        </p:sp>
        <p:sp>
          <p:nvSpPr>
            <p:cNvPr id="29" name="Arrow: Chevron 28">
              <a:extLst>
                <a:ext uri="{FF2B5EF4-FFF2-40B4-BE49-F238E27FC236}">
                  <a16:creationId xmlns:a16="http://schemas.microsoft.com/office/drawing/2014/main" id="{711A4894-1725-44F3-AE04-FBCA6AD15369}"/>
                </a:ext>
              </a:extLst>
            </p:cNvPr>
            <p:cNvSpPr/>
            <p:nvPr/>
          </p:nvSpPr>
          <p:spPr>
            <a:xfrm>
              <a:off x="5147839" y="6449365"/>
              <a:ext cx="1179948" cy="268284"/>
            </a:xfrm>
            <a:prstGeom prst="chevron">
              <a:avLst/>
            </a:prstGeom>
            <a:solidFill>
              <a:schemeClr val="bg1">
                <a:lumMod val="6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spcBef>
                  <a:spcPts val="750"/>
                </a:spcBef>
              </a:pPr>
              <a:r>
                <a:rPr lang="en-US" sz="1200" b="1" dirty="0">
                  <a:solidFill>
                    <a:schemeClr val="tx1"/>
                  </a:solidFill>
                  <a:latin typeface="Quire Sans" panose="020B0502040400020003" pitchFamily="34" charset="0"/>
                  <a:ea typeface="Verdana" panose="020B0604030504040204" pitchFamily="34" charset="0"/>
                  <a:cs typeface="Quire Sans" panose="020B0502040400020003" pitchFamily="34" charset="0"/>
                </a:rPr>
                <a:t>HARP (MICRO’21)</a:t>
              </a:r>
            </a:p>
          </p:txBody>
        </p:sp>
        <p:sp>
          <p:nvSpPr>
            <p:cNvPr id="30" name="Arrow: Chevron 29">
              <a:extLst>
                <a:ext uri="{FF2B5EF4-FFF2-40B4-BE49-F238E27FC236}">
                  <a16:creationId xmlns:a16="http://schemas.microsoft.com/office/drawing/2014/main" id="{BFDF00F1-6A49-4127-8ECF-8B501A0BAD6F}"/>
                </a:ext>
              </a:extLst>
            </p:cNvPr>
            <p:cNvSpPr/>
            <p:nvPr/>
          </p:nvSpPr>
          <p:spPr>
            <a:xfrm>
              <a:off x="6177115" y="6449365"/>
              <a:ext cx="1179948" cy="268284"/>
            </a:xfrm>
            <a:prstGeom prst="chevron">
              <a:avLst/>
            </a:prstGeom>
            <a:solidFill>
              <a:schemeClr val="bg2"/>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spcBef>
                  <a:spcPts val="750"/>
                </a:spcBef>
              </a:pPr>
              <a:r>
                <a:rPr lang="en-US" sz="1200" dirty="0">
                  <a:solidFill>
                    <a:schemeClr val="accent3"/>
                  </a:solidFill>
                  <a:latin typeface="Quire Sans" panose="020B0502040400020003" pitchFamily="34" charset="0"/>
                  <a:ea typeface="Verdana" panose="020B0604030504040204" pitchFamily="34" charset="0"/>
                  <a:cs typeface="Quire Sans" panose="020B0502040400020003" pitchFamily="34" charset="0"/>
                </a:rPr>
                <a:t>Position (Ongoing)</a:t>
              </a:r>
            </a:p>
          </p:txBody>
        </p:sp>
      </p:grpSp>
      <p:grpSp>
        <p:nvGrpSpPr>
          <p:cNvPr id="39" name="Group 38">
            <a:extLst>
              <a:ext uri="{FF2B5EF4-FFF2-40B4-BE49-F238E27FC236}">
                <a16:creationId xmlns:a16="http://schemas.microsoft.com/office/drawing/2014/main" id="{19F898E9-82A6-4E18-8DBD-ADF5C772BBEF}"/>
              </a:ext>
            </a:extLst>
          </p:cNvPr>
          <p:cNvGrpSpPr/>
          <p:nvPr/>
        </p:nvGrpSpPr>
        <p:grpSpPr>
          <a:xfrm>
            <a:off x="944546" y="3648639"/>
            <a:ext cx="1053100" cy="263018"/>
            <a:chOff x="4515604" y="3921531"/>
            <a:chExt cx="2760085" cy="689348"/>
          </a:xfrm>
        </p:grpSpPr>
        <p:sp>
          <p:nvSpPr>
            <p:cNvPr id="40" name="Rectangle 39">
              <a:extLst>
                <a:ext uri="{FF2B5EF4-FFF2-40B4-BE49-F238E27FC236}">
                  <a16:creationId xmlns:a16="http://schemas.microsoft.com/office/drawing/2014/main" id="{3EE1A2C3-34BA-4E00-A63E-655707D27EAC}"/>
                </a:ext>
              </a:extLst>
            </p:cNvPr>
            <p:cNvSpPr/>
            <p:nvPr/>
          </p:nvSpPr>
          <p:spPr>
            <a:xfrm>
              <a:off x="4515604"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24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41" name="Rectangle 40">
              <a:extLst>
                <a:ext uri="{FF2B5EF4-FFF2-40B4-BE49-F238E27FC236}">
                  <a16:creationId xmlns:a16="http://schemas.microsoft.com/office/drawing/2014/main" id="{FB60DF48-B154-42F4-9232-79F9BFD2C032}"/>
                </a:ext>
              </a:extLst>
            </p:cNvPr>
            <p:cNvSpPr/>
            <p:nvPr/>
          </p:nvSpPr>
          <p:spPr>
            <a:xfrm>
              <a:off x="5207645"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24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42" name="Rectangle 41">
              <a:extLst>
                <a:ext uri="{FF2B5EF4-FFF2-40B4-BE49-F238E27FC236}">
                  <a16:creationId xmlns:a16="http://schemas.microsoft.com/office/drawing/2014/main" id="{7739D3A2-C514-4997-AC0C-3392CBAFDC10}"/>
                </a:ext>
              </a:extLst>
            </p:cNvPr>
            <p:cNvSpPr/>
            <p:nvPr/>
          </p:nvSpPr>
          <p:spPr>
            <a:xfrm>
              <a:off x="6586341"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24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43" name="Rectangle 42">
              <a:extLst>
                <a:ext uri="{FF2B5EF4-FFF2-40B4-BE49-F238E27FC236}">
                  <a16:creationId xmlns:a16="http://schemas.microsoft.com/office/drawing/2014/main" id="{93B906BB-45E5-44E8-B37F-54009A83EACD}"/>
                </a:ext>
              </a:extLst>
            </p:cNvPr>
            <p:cNvSpPr/>
            <p:nvPr/>
          </p:nvSpPr>
          <p:spPr>
            <a:xfrm>
              <a:off x="5893559"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24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grpSp>
      <p:grpSp>
        <p:nvGrpSpPr>
          <p:cNvPr id="45" name="Group 44">
            <a:extLst>
              <a:ext uri="{FF2B5EF4-FFF2-40B4-BE49-F238E27FC236}">
                <a16:creationId xmlns:a16="http://schemas.microsoft.com/office/drawing/2014/main" id="{E9B86B98-52CA-4498-BD03-09259835F6A3}"/>
              </a:ext>
            </a:extLst>
          </p:cNvPr>
          <p:cNvGrpSpPr/>
          <p:nvPr/>
        </p:nvGrpSpPr>
        <p:grpSpPr>
          <a:xfrm>
            <a:off x="781074" y="3016671"/>
            <a:ext cx="1341642" cy="616681"/>
            <a:chOff x="3221604" y="2385780"/>
            <a:chExt cx="2683284" cy="1233362"/>
          </a:xfrm>
        </p:grpSpPr>
        <p:sp>
          <p:nvSpPr>
            <p:cNvPr id="46" name="Rectangle 45">
              <a:extLst>
                <a:ext uri="{FF2B5EF4-FFF2-40B4-BE49-F238E27FC236}">
                  <a16:creationId xmlns:a16="http://schemas.microsoft.com/office/drawing/2014/main" id="{7EA7C387-7B44-436A-BCE2-F5DA5BB93FE6}"/>
                </a:ext>
              </a:extLst>
            </p:cNvPr>
            <p:cNvSpPr/>
            <p:nvPr/>
          </p:nvSpPr>
          <p:spPr>
            <a:xfrm>
              <a:off x="3221604" y="2730946"/>
              <a:ext cx="2683284" cy="525746"/>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Quire Sans" panose="020B0502040400020003" pitchFamily="34" charset="0"/>
                  <a:cs typeface="Quire Sans" panose="020B0502040400020003" pitchFamily="34" charset="0"/>
                </a:rPr>
                <a:t>On-Die ECC</a:t>
              </a:r>
            </a:p>
          </p:txBody>
        </p:sp>
        <p:cxnSp>
          <p:nvCxnSpPr>
            <p:cNvPr id="47" name="Straight Arrow Connector 46">
              <a:extLst>
                <a:ext uri="{FF2B5EF4-FFF2-40B4-BE49-F238E27FC236}">
                  <a16:creationId xmlns:a16="http://schemas.microsoft.com/office/drawing/2014/main" id="{D7D7342E-972D-4361-A1E6-7AEA578A9A28}"/>
                </a:ext>
              </a:extLst>
            </p:cNvPr>
            <p:cNvCxnSpPr>
              <a:cxnSpLocks/>
            </p:cNvCxnSpPr>
            <p:nvPr/>
          </p:nvCxnSpPr>
          <p:spPr>
            <a:xfrm>
              <a:off x="4572000" y="2385780"/>
              <a:ext cx="0" cy="35319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954703E-74AC-4A5C-974E-9D9044BCC084}"/>
                </a:ext>
              </a:extLst>
            </p:cNvPr>
            <p:cNvCxnSpPr>
              <a:cxnSpLocks/>
            </p:cNvCxnSpPr>
            <p:nvPr/>
          </p:nvCxnSpPr>
          <p:spPr>
            <a:xfrm>
              <a:off x="4572000" y="3256692"/>
              <a:ext cx="0" cy="36245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A3594F60-21BD-46DA-9453-FCCCD6C53D71}"/>
              </a:ext>
            </a:extLst>
          </p:cNvPr>
          <p:cNvGrpSpPr/>
          <p:nvPr/>
        </p:nvGrpSpPr>
        <p:grpSpPr>
          <a:xfrm>
            <a:off x="1424317" y="1420440"/>
            <a:ext cx="4822609" cy="689348"/>
            <a:chOff x="4515604" y="1591568"/>
            <a:chExt cx="4822609" cy="689348"/>
          </a:xfrm>
        </p:grpSpPr>
        <p:sp>
          <p:nvSpPr>
            <p:cNvPr id="52" name="Rectangle 51">
              <a:extLst>
                <a:ext uri="{FF2B5EF4-FFF2-40B4-BE49-F238E27FC236}">
                  <a16:creationId xmlns:a16="http://schemas.microsoft.com/office/drawing/2014/main" id="{30373A96-D6D7-473C-9234-566CE4A78B0B}"/>
                </a:ext>
              </a:extLst>
            </p:cNvPr>
            <p:cNvSpPr/>
            <p:nvPr/>
          </p:nvSpPr>
          <p:spPr>
            <a:xfrm>
              <a:off x="520764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3" name="Rectangle 52">
              <a:extLst>
                <a:ext uri="{FF2B5EF4-FFF2-40B4-BE49-F238E27FC236}">
                  <a16:creationId xmlns:a16="http://schemas.microsoft.com/office/drawing/2014/main" id="{4115B552-9AD1-4DDC-9BF9-568880571086}"/>
                </a:ext>
              </a:extLst>
            </p:cNvPr>
            <p:cNvSpPr/>
            <p:nvPr/>
          </p:nvSpPr>
          <p:spPr>
            <a:xfrm>
              <a:off x="589699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4" name="Rectangle 53">
              <a:extLst>
                <a:ext uri="{FF2B5EF4-FFF2-40B4-BE49-F238E27FC236}">
                  <a16:creationId xmlns:a16="http://schemas.microsoft.com/office/drawing/2014/main" id="{4356C45B-07E1-49AF-8B08-8C8339772109}"/>
                </a:ext>
              </a:extLst>
            </p:cNvPr>
            <p:cNvSpPr/>
            <p:nvPr/>
          </p:nvSpPr>
          <p:spPr>
            <a:xfrm>
              <a:off x="6586341"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6" name="Rectangle 55">
              <a:extLst>
                <a:ext uri="{FF2B5EF4-FFF2-40B4-BE49-F238E27FC236}">
                  <a16:creationId xmlns:a16="http://schemas.microsoft.com/office/drawing/2014/main" id="{F5EE545C-4D4C-413C-8688-338EA3E27777}"/>
                </a:ext>
              </a:extLst>
            </p:cNvPr>
            <p:cNvSpPr/>
            <p:nvPr/>
          </p:nvSpPr>
          <p:spPr>
            <a:xfrm>
              <a:off x="7270169"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1" name="Rectangle 50">
              <a:extLst>
                <a:ext uri="{FF2B5EF4-FFF2-40B4-BE49-F238E27FC236}">
                  <a16:creationId xmlns:a16="http://schemas.microsoft.com/office/drawing/2014/main" id="{49777B1C-7E2C-4903-A92D-D51BDE1545F5}"/>
                </a:ext>
              </a:extLst>
            </p:cNvPr>
            <p:cNvSpPr/>
            <p:nvPr/>
          </p:nvSpPr>
          <p:spPr>
            <a:xfrm>
              <a:off x="4515604"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55" name="Rectangle 54">
              <a:extLst>
                <a:ext uri="{FF2B5EF4-FFF2-40B4-BE49-F238E27FC236}">
                  <a16:creationId xmlns:a16="http://schemas.microsoft.com/office/drawing/2014/main" id="{265CFAA6-EF11-450B-B4C1-2FE77292C7B1}"/>
                </a:ext>
              </a:extLst>
            </p:cNvPr>
            <p:cNvSpPr/>
            <p:nvPr/>
          </p:nvSpPr>
          <p:spPr>
            <a:xfrm>
              <a:off x="7959517"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57" name="Rectangle 56">
              <a:extLst>
                <a:ext uri="{FF2B5EF4-FFF2-40B4-BE49-F238E27FC236}">
                  <a16:creationId xmlns:a16="http://schemas.microsoft.com/office/drawing/2014/main" id="{9E2AD65E-9E35-49F5-8FA6-93EDE2620783}"/>
                </a:ext>
              </a:extLst>
            </p:cNvPr>
            <p:cNvSpPr/>
            <p:nvPr/>
          </p:nvSpPr>
          <p:spPr>
            <a:xfrm>
              <a:off x="8648865"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grpSp>
      <p:sp>
        <p:nvSpPr>
          <p:cNvPr id="63" name="Rectangle 62">
            <a:extLst>
              <a:ext uri="{FF2B5EF4-FFF2-40B4-BE49-F238E27FC236}">
                <a16:creationId xmlns:a16="http://schemas.microsoft.com/office/drawing/2014/main" id="{FA25C406-C6F5-4021-97FF-66286391EDA1}"/>
              </a:ext>
            </a:extLst>
          </p:cNvPr>
          <p:cNvSpPr/>
          <p:nvPr/>
        </p:nvSpPr>
        <p:spPr>
          <a:xfrm>
            <a:off x="2494529" y="764365"/>
            <a:ext cx="3461503"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3200" b="1" dirty="0">
                <a:solidFill>
                  <a:prstClr val="black"/>
                </a:solidFill>
                <a:latin typeface="Quire Sans" panose="020B0502040400020003" pitchFamily="34" charset="0"/>
                <a:ea typeface="Verdana" panose="020B0604030504040204" pitchFamily="34" charset="0"/>
                <a:cs typeface="Quire Sans" panose="020B0502040400020003" pitchFamily="34" charset="0"/>
              </a:rPr>
              <a:t>Pre-Correction</a:t>
            </a:r>
            <a:endParaRPr lang="en-US" sz="3200" b="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64" name="Rectangle 63">
            <a:extLst>
              <a:ext uri="{FF2B5EF4-FFF2-40B4-BE49-F238E27FC236}">
                <a16:creationId xmlns:a16="http://schemas.microsoft.com/office/drawing/2014/main" id="{22633D19-170E-46D8-89E2-AB64DE483FDE}"/>
              </a:ext>
            </a:extLst>
          </p:cNvPr>
          <p:cNvSpPr/>
          <p:nvPr/>
        </p:nvSpPr>
        <p:spPr>
          <a:xfrm>
            <a:off x="6709534" y="1189944"/>
            <a:ext cx="474993" cy="474993"/>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65" name="Rectangle 64">
            <a:extLst>
              <a:ext uri="{FF2B5EF4-FFF2-40B4-BE49-F238E27FC236}">
                <a16:creationId xmlns:a16="http://schemas.microsoft.com/office/drawing/2014/main" id="{F95F7A6D-C25C-497B-BECF-7E52BA720F35}"/>
              </a:ext>
            </a:extLst>
          </p:cNvPr>
          <p:cNvSpPr/>
          <p:nvPr/>
        </p:nvSpPr>
        <p:spPr>
          <a:xfrm>
            <a:off x="7312294" y="1102442"/>
            <a:ext cx="1658711" cy="6893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400" i="1" dirty="0">
                <a:solidFill>
                  <a:prstClr val="black"/>
                </a:solidFill>
                <a:latin typeface="Quire Sans" panose="020B0502040400020003" pitchFamily="34" charset="0"/>
                <a:ea typeface="Verdana" panose="020B0604030504040204" pitchFamily="34" charset="0"/>
                <a:cs typeface="Quire Sans" panose="020B0502040400020003" pitchFamily="34" charset="0"/>
              </a:rPr>
              <a:t>At-Risk Bit</a:t>
            </a:r>
            <a:endParaRPr lang="en-US" sz="24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66" name="Rectangle 65">
            <a:extLst>
              <a:ext uri="{FF2B5EF4-FFF2-40B4-BE49-F238E27FC236}">
                <a16:creationId xmlns:a16="http://schemas.microsoft.com/office/drawing/2014/main" id="{4DE45A0E-3706-4FA7-A7C9-3258835CC67B}"/>
              </a:ext>
            </a:extLst>
          </p:cNvPr>
          <p:cNvSpPr/>
          <p:nvPr/>
        </p:nvSpPr>
        <p:spPr>
          <a:xfrm>
            <a:off x="6709534" y="1804496"/>
            <a:ext cx="474993" cy="474993"/>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67" name="Rectangle 66">
            <a:extLst>
              <a:ext uri="{FF2B5EF4-FFF2-40B4-BE49-F238E27FC236}">
                <a16:creationId xmlns:a16="http://schemas.microsoft.com/office/drawing/2014/main" id="{B8A7F02F-CF20-4AF9-B8FA-D2D905A07F91}"/>
              </a:ext>
            </a:extLst>
          </p:cNvPr>
          <p:cNvSpPr/>
          <p:nvPr/>
        </p:nvSpPr>
        <p:spPr>
          <a:xfrm>
            <a:off x="7312294" y="1716994"/>
            <a:ext cx="1658711" cy="6893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400" i="1" dirty="0">
                <a:solidFill>
                  <a:prstClr val="black"/>
                </a:solidFill>
                <a:latin typeface="Quire Sans" panose="020B0502040400020003" pitchFamily="34" charset="0"/>
                <a:ea typeface="Verdana" panose="020B0604030504040204" pitchFamily="34" charset="0"/>
                <a:cs typeface="Quire Sans" panose="020B0502040400020003" pitchFamily="34" charset="0"/>
              </a:rPr>
              <a:t>Normal Bit</a:t>
            </a:r>
            <a:endParaRPr lang="en-US" sz="24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grpSp>
        <p:nvGrpSpPr>
          <p:cNvPr id="68" name="Group 67">
            <a:extLst>
              <a:ext uri="{FF2B5EF4-FFF2-40B4-BE49-F238E27FC236}">
                <a16:creationId xmlns:a16="http://schemas.microsoft.com/office/drawing/2014/main" id="{AF5A0E72-B433-4567-9BA2-8B60241E4491}"/>
              </a:ext>
            </a:extLst>
          </p:cNvPr>
          <p:cNvGrpSpPr/>
          <p:nvPr/>
        </p:nvGrpSpPr>
        <p:grpSpPr>
          <a:xfrm>
            <a:off x="504868" y="2725224"/>
            <a:ext cx="1899978" cy="271586"/>
            <a:chOff x="4515604" y="1591568"/>
            <a:chExt cx="4822609" cy="689348"/>
          </a:xfrm>
        </p:grpSpPr>
        <p:sp>
          <p:nvSpPr>
            <p:cNvPr id="69" name="Rectangle 68">
              <a:extLst>
                <a:ext uri="{FF2B5EF4-FFF2-40B4-BE49-F238E27FC236}">
                  <a16:creationId xmlns:a16="http://schemas.microsoft.com/office/drawing/2014/main" id="{7F945ABE-4093-4DF2-B94B-78AF877AA06C}"/>
                </a:ext>
              </a:extLst>
            </p:cNvPr>
            <p:cNvSpPr/>
            <p:nvPr/>
          </p:nvSpPr>
          <p:spPr>
            <a:xfrm>
              <a:off x="520764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50000"/>
                    </a:schemeClr>
                  </a:solidFill>
                  <a:latin typeface="Courier New" panose="02070309020205020404" pitchFamily="49" charset="0"/>
                  <a:cs typeface="Courier New" panose="02070309020205020404" pitchFamily="49" charset="0"/>
                </a:rPr>
                <a:t>-</a:t>
              </a:r>
              <a:endParaRPr lang="en-US" sz="24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70" name="Rectangle 69">
              <a:extLst>
                <a:ext uri="{FF2B5EF4-FFF2-40B4-BE49-F238E27FC236}">
                  <a16:creationId xmlns:a16="http://schemas.microsoft.com/office/drawing/2014/main" id="{BDC3F619-110A-4FE7-B1FF-F5A4F30669AA}"/>
                </a:ext>
              </a:extLst>
            </p:cNvPr>
            <p:cNvSpPr/>
            <p:nvPr/>
          </p:nvSpPr>
          <p:spPr>
            <a:xfrm>
              <a:off x="589699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50000"/>
                    </a:schemeClr>
                  </a:solidFill>
                  <a:latin typeface="Courier New" panose="02070309020205020404" pitchFamily="49" charset="0"/>
                  <a:cs typeface="Courier New" panose="02070309020205020404" pitchFamily="49" charset="0"/>
                </a:rPr>
                <a:t>-</a:t>
              </a:r>
              <a:endParaRPr lang="en-US" sz="24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07" name="Rectangle 106">
              <a:extLst>
                <a:ext uri="{FF2B5EF4-FFF2-40B4-BE49-F238E27FC236}">
                  <a16:creationId xmlns:a16="http://schemas.microsoft.com/office/drawing/2014/main" id="{A5554762-6496-48C2-995F-F47F58872B8B}"/>
                </a:ext>
              </a:extLst>
            </p:cNvPr>
            <p:cNvSpPr/>
            <p:nvPr/>
          </p:nvSpPr>
          <p:spPr>
            <a:xfrm>
              <a:off x="6586341"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50000"/>
                    </a:schemeClr>
                  </a:solidFill>
                  <a:latin typeface="Courier New" panose="02070309020205020404" pitchFamily="49" charset="0"/>
                  <a:cs typeface="Courier New" panose="02070309020205020404" pitchFamily="49" charset="0"/>
                </a:rPr>
                <a:t>-</a:t>
              </a:r>
              <a:endParaRPr lang="en-US" sz="24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08" name="Rectangle 107">
              <a:extLst>
                <a:ext uri="{FF2B5EF4-FFF2-40B4-BE49-F238E27FC236}">
                  <a16:creationId xmlns:a16="http://schemas.microsoft.com/office/drawing/2014/main" id="{D59BE3CD-88A0-4C56-A28D-A5DF21905EA3}"/>
                </a:ext>
              </a:extLst>
            </p:cNvPr>
            <p:cNvSpPr/>
            <p:nvPr/>
          </p:nvSpPr>
          <p:spPr>
            <a:xfrm>
              <a:off x="7270169"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50000"/>
                    </a:schemeClr>
                  </a:solidFill>
                  <a:latin typeface="Courier New" panose="02070309020205020404" pitchFamily="49" charset="0"/>
                  <a:cs typeface="Courier New" panose="02070309020205020404" pitchFamily="49" charset="0"/>
                </a:rPr>
                <a:t>-</a:t>
              </a:r>
              <a:endParaRPr lang="en-US" sz="24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09" name="Rectangle 108">
              <a:extLst>
                <a:ext uri="{FF2B5EF4-FFF2-40B4-BE49-F238E27FC236}">
                  <a16:creationId xmlns:a16="http://schemas.microsoft.com/office/drawing/2014/main" id="{995C6E45-04AB-4F52-8A9A-71EFA2A49F68}"/>
                </a:ext>
              </a:extLst>
            </p:cNvPr>
            <p:cNvSpPr/>
            <p:nvPr/>
          </p:nvSpPr>
          <p:spPr>
            <a:xfrm>
              <a:off x="4515604"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E</a:t>
              </a:r>
              <a:endParaRPr lang="en-US" sz="2400" b="1" baseline="-25000" dirty="0">
                <a:solidFill>
                  <a:srgbClr val="C00000"/>
                </a:solidFill>
                <a:latin typeface="Courier New" panose="02070309020205020404" pitchFamily="49" charset="0"/>
                <a:cs typeface="Courier New" panose="02070309020205020404" pitchFamily="49" charset="0"/>
              </a:endParaRPr>
            </a:p>
          </p:txBody>
        </p:sp>
        <p:sp>
          <p:nvSpPr>
            <p:cNvPr id="111" name="Rectangle 110">
              <a:extLst>
                <a:ext uri="{FF2B5EF4-FFF2-40B4-BE49-F238E27FC236}">
                  <a16:creationId xmlns:a16="http://schemas.microsoft.com/office/drawing/2014/main" id="{8B2DE5E2-CC52-4715-B317-BBBB36335E93}"/>
                </a:ext>
              </a:extLst>
            </p:cNvPr>
            <p:cNvSpPr/>
            <p:nvPr/>
          </p:nvSpPr>
          <p:spPr>
            <a:xfrm>
              <a:off x="864886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50000"/>
                    </a:schemeClr>
                  </a:solidFill>
                  <a:latin typeface="Courier New" panose="02070309020205020404" pitchFamily="49" charset="0"/>
                  <a:cs typeface="Courier New" panose="02070309020205020404" pitchFamily="49" charset="0"/>
                </a:rPr>
                <a:t>-</a:t>
              </a:r>
            </a:p>
          </p:txBody>
        </p:sp>
        <p:sp>
          <p:nvSpPr>
            <p:cNvPr id="110" name="Rectangle 109">
              <a:extLst>
                <a:ext uri="{FF2B5EF4-FFF2-40B4-BE49-F238E27FC236}">
                  <a16:creationId xmlns:a16="http://schemas.microsoft.com/office/drawing/2014/main" id="{B941F662-398E-4F82-A6A8-E5F6F523BEFA}"/>
                </a:ext>
              </a:extLst>
            </p:cNvPr>
            <p:cNvSpPr/>
            <p:nvPr/>
          </p:nvSpPr>
          <p:spPr>
            <a:xfrm>
              <a:off x="7959517"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E</a:t>
              </a:r>
              <a:endParaRPr lang="en-US" sz="2400" b="1" baseline="-25000" dirty="0">
                <a:solidFill>
                  <a:srgbClr val="C00000"/>
                </a:solidFill>
                <a:latin typeface="Courier New" panose="02070309020205020404" pitchFamily="49" charset="0"/>
                <a:cs typeface="Courier New" panose="02070309020205020404" pitchFamily="49" charset="0"/>
              </a:endParaRPr>
            </a:p>
          </p:txBody>
        </p:sp>
      </p:grpSp>
      <p:grpSp>
        <p:nvGrpSpPr>
          <p:cNvPr id="112" name="Group 111">
            <a:extLst>
              <a:ext uri="{FF2B5EF4-FFF2-40B4-BE49-F238E27FC236}">
                <a16:creationId xmlns:a16="http://schemas.microsoft.com/office/drawing/2014/main" id="{F5FF68BC-9872-4A4E-8240-6B10D00B33D1}"/>
              </a:ext>
            </a:extLst>
          </p:cNvPr>
          <p:cNvGrpSpPr/>
          <p:nvPr/>
        </p:nvGrpSpPr>
        <p:grpSpPr>
          <a:xfrm>
            <a:off x="2575605" y="2725224"/>
            <a:ext cx="1899978" cy="271586"/>
            <a:chOff x="4515604" y="1591568"/>
            <a:chExt cx="4822609" cy="689348"/>
          </a:xfrm>
        </p:grpSpPr>
        <p:sp>
          <p:nvSpPr>
            <p:cNvPr id="113" name="Rectangle 112">
              <a:extLst>
                <a:ext uri="{FF2B5EF4-FFF2-40B4-BE49-F238E27FC236}">
                  <a16:creationId xmlns:a16="http://schemas.microsoft.com/office/drawing/2014/main" id="{EBA6099E-AE5D-4B97-9F84-ECE2B463FB46}"/>
                </a:ext>
              </a:extLst>
            </p:cNvPr>
            <p:cNvSpPr/>
            <p:nvPr/>
          </p:nvSpPr>
          <p:spPr>
            <a:xfrm>
              <a:off x="520764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50000"/>
                    </a:schemeClr>
                  </a:solidFill>
                  <a:latin typeface="Courier New" panose="02070309020205020404" pitchFamily="49" charset="0"/>
                  <a:cs typeface="Courier New" panose="02070309020205020404" pitchFamily="49" charset="0"/>
                </a:rPr>
                <a:t>-</a:t>
              </a:r>
              <a:endParaRPr lang="en-US" sz="24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14" name="Rectangle 113">
              <a:extLst>
                <a:ext uri="{FF2B5EF4-FFF2-40B4-BE49-F238E27FC236}">
                  <a16:creationId xmlns:a16="http://schemas.microsoft.com/office/drawing/2014/main" id="{4EC3B891-3B66-4D8B-8A4A-CC03E8E1673F}"/>
                </a:ext>
              </a:extLst>
            </p:cNvPr>
            <p:cNvSpPr/>
            <p:nvPr/>
          </p:nvSpPr>
          <p:spPr>
            <a:xfrm>
              <a:off x="589699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50000"/>
                    </a:schemeClr>
                  </a:solidFill>
                  <a:latin typeface="Courier New" panose="02070309020205020404" pitchFamily="49" charset="0"/>
                  <a:cs typeface="Courier New" panose="02070309020205020404" pitchFamily="49" charset="0"/>
                </a:rPr>
                <a:t>-</a:t>
              </a:r>
              <a:endParaRPr lang="en-US" sz="24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15" name="Rectangle 114">
              <a:extLst>
                <a:ext uri="{FF2B5EF4-FFF2-40B4-BE49-F238E27FC236}">
                  <a16:creationId xmlns:a16="http://schemas.microsoft.com/office/drawing/2014/main" id="{68BE9C14-9D55-42D4-855B-7CC84540539D}"/>
                </a:ext>
              </a:extLst>
            </p:cNvPr>
            <p:cNvSpPr/>
            <p:nvPr/>
          </p:nvSpPr>
          <p:spPr>
            <a:xfrm>
              <a:off x="6586341"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50000"/>
                    </a:schemeClr>
                  </a:solidFill>
                  <a:latin typeface="Courier New" panose="02070309020205020404" pitchFamily="49" charset="0"/>
                  <a:cs typeface="Courier New" panose="02070309020205020404" pitchFamily="49" charset="0"/>
                </a:rPr>
                <a:t>-</a:t>
              </a:r>
              <a:endParaRPr lang="en-US" sz="24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16" name="Rectangle 115">
              <a:extLst>
                <a:ext uri="{FF2B5EF4-FFF2-40B4-BE49-F238E27FC236}">
                  <a16:creationId xmlns:a16="http://schemas.microsoft.com/office/drawing/2014/main" id="{5C50CAB3-0847-4F04-A19A-EF6AC591D4E8}"/>
                </a:ext>
              </a:extLst>
            </p:cNvPr>
            <p:cNvSpPr/>
            <p:nvPr/>
          </p:nvSpPr>
          <p:spPr>
            <a:xfrm>
              <a:off x="7270169"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50000"/>
                    </a:schemeClr>
                  </a:solidFill>
                  <a:latin typeface="Courier New" panose="02070309020205020404" pitchFamily="49" charset="0"/>
                  <a:cs typeface="Courier New" panose="02070309020205020404" pitchFamily="49" charset="0"/>
                </a:rPr>
                <a:t>-</a:t>
              </a:r>
              <a:endParaRPr lang="en-US" sz="24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17" name="Rectangle 116">
              <a:extLst>
                <a:ext uri="{FF2B5EF4-FFF2-40B4-BE49-F238E27FC236}">
                  <a16:creationId xmlns:a16="http://schemas.microsoft.com/office/drawing/2014/main" id="{7C7A10BC-B57E-4F17-8AF7-6DBB2A52073C}"/>
                </a:ext>
              </a:extLst>
            </p:cNvPr>
            <p:cNvSpPr/>
            <p:nvPr/>
          </p:nvSpPr>
          <p:spPr>
            <a:xfrm>
              <a:off x="4515604"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E</a:t>
              </a:r>
              <a:endParaRPr lang="en-US" sz="2400" b="1" baseline="-25000" dirty="0">
                <a:solidFill>
                  <a:srgbClr val="C00000"/>
                </a:solidFill>
                <a:latin typeface="Courier New" panose="02070309020205020404" pitchFamily="49" charset="0"/>
                <a:cs typeface="Courier New" panose="02070309020205020404" pitchFamily="49" charset="0"/>
              </a:endParaRPr>
            </a:p>
          </p:txBody>
        </p:sp>
        <p:sp>
          <p:nvSpPr>
            <p:cNvPr id="118" name="Rectangle 117">
              <a:extLst>
                <a:ext uri="{FF2B5EF4-FFF2-40B4-BE49-F238E27FC236}">
                  <a16:creationId xmlns:a16="http://schemas.microsoft.com/office/drawing/2014/main" id="{E7ACD244-E447-46D4-989C-2A37EFE716EE}"/>
                </a:ext>
              </a:extLst>
            </p:cNvPr>
            <p:cNvSpPr/>
            <p:nvPr/>
          </p:nvSpPr>
          <p:spPr>
            <a:xfrm>
              <a:off x="7959517"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50000"/>
                    </a:schemeClr>
                  </a:solidFill>
                  <a:latin typeface="Courier New" panose="02070309020205020404" pitchFamily="49" charset="0"/>
                  <a:cs typeface="Courier New" panose="02070309020205020404" pitchFamily="49" charset="0"/>
                </a:rPr>
                <a:t>-</a:t>
              </a:r>
            </a:p>
          </p:txBody>
        </p:sp>
        <p:sp>
          <p:nvSpPr>
            <p:cNvPr id="119" name="Rectangle 118">
              <a:extLst>
                <a:ext uri="{FF2B5EF4-FFF2-40B4-BE49-F238E27FC236}">
                  <a16:creationId xmlns:a16="http://schemas.microsoft.com/office/drawing/2014/main" id="{97F6B59B-296F-4840-B998-7C53AB6B67B8}"/>
                </a:ext>
              </a:extLst>
            </p:cNvPr>
            <p:cNvSpPr/>
            <p:nvPr/>
          </p:nvSpPr>
          <p:spPr>
            <a:xfrm>
              <a:off x="8648865"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E</a:t>
              </a:r>
              <a:endParaRPr lang="en-US" sz="2400" b="1" baseline="-25000" dirty="0">
                <a:solidFill>
                  <a:srgbClr val="C00000"/>
                </a:solidFill>
                <a:latin typeface="Courier New" panose="02070309020205020404" pitchFamily="49" charset="0"/>
                <a:cs typeface="Courier New" panose="02070309020205020404" pitchFamily="49" charset="0"/>
              </a:endParaRPr>
            </a:p>
          </p:txBody>
        </p:sp>
      </p:grpSp>
      <p:grpSp>
        <p:nvGrpSpPr>
          <p:cNvPr id="120" name="Group 119">
            <a:extLst>
              <a:ext uri="{FF2B5EF4-FFF2-40B4-BE49-F238E27FC236}">
                <a16:creationId xmlns:a16="http://schemas.microsoft.com/office/drawing/2014/main" id="{90CDAF87-EE13-4D91-9642-C07E2E157359}"/>
              </a:ext>
            </a:extLst>
          </p:cNvPr>
          <p:cNvGrpSpPr/>
          <p:nvPr/>
        </p:nvGrpSpPr>
        <p:grpSpPr>
          <a:xfrm>
            <a:off x="4627610" y="2725224"/>
            <a:ext cx="1899978" cy="271586"/>
            <a:chOff x="4515604" y="1591568"/>
            <a:chExt cx="4822609" cy="689348"/>
          </a:xfrm>
        </p:grpSpPr>
        <p:sp>
          <p:nvSpPr>
            <p:cNvPr id="121" name="Rectangle 120">
              <a:extLst>
                <a:ext uri="{FF2B5EF4-FFF2-40B4-BE49-F238E27FC236}">
                  <a16:creationId xmlns:a16="http://schemas.microsoft.com/office/drawing/2014/main" id="{29EFD0AA-F12F-47B1-B7B4-5CCDAAA96AF1}"/>
                </a:ext>
              </a:extLst>
            </p:cNvPr>
            <p:cNvSpPr/>
            <p:nvPr/>
          </p:nvSpPr>
          <p:spPr>
            <a:xfrm>
              <a:off x="520764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50000"/>
                    </a:schemeClr>
                  </a:solidFill>
                  <a:latin typeface="Courier New" panose="02070309020205020404" pitchFamily="49" charset="0"/>
                  <a:cs typeface="Courier New" panose="02070309020205020404" pitchFamily="49" charset="0"/>
                </a:rPr>
                <a:t>-</a:t>
              </a:r>
              <a:endParaRPr lang="en-US" sz="24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22" name="Rectangle 121">
              <a:extLst>
                <a:ext uri="{FF2B5EF4-FFF2-40B4-BE49-F238E27FC236}">
                  <a16:creationId xmlns:a16="http://schemas.microsoft.com/office/drawing/2014/main" id="{335C1EF5-2264-4A10-BEBB-9F0C364AD91D}"/>
                </a:ext>
              </a:extLst>
            </p:cNvPr>
            <p:cNvSpPr/>
            <p:nvPr/>
          </p:nvSpPr>
          <p:spPr>
            <a:xfrm>
              <a:off x="589699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50000"/>
                    </a:schemeClr>
                  </a:solidFill>
                  <a:latin typeface="Courier New" panose="02070309020205020404" pitchFamily="49" charset="0"/>
                  <a:cs typeface="Courier New" panose="02070309020205020404" pitchFamily="49" charset="0"/>
                </a:rPr>
                <a:t>-</a:t>
              </a:r>
              <a:endParaRPr lang="en-US" sz="24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23" name="Rectangle 122">
              <a:extLst>
                <a:ext uri="{FF2B5EF4-FFF2-40B4-BE49-F238E27FC236}">
                  <a16:creationId xmlns:a16="http://schemas.microsoft.com/office/drawing/2014/main" id="{7C95585D-87DE-4D9F-B8B3-7F51778F53D2}"/>
                </a:ext>
              </a:extLst>
            </p:cNvPr>
            <p:cNvSpPr/>
            <p:nvPr/>
          </p:nvSpPr>
          <p:spPr>
            <a:xfrm>
              <a:off x="6586341"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50000"/>
                    </a:schemeClr>
                  </a:solidFill>
                  <a:latin typeface="Courier New" panose="02070309020205020404" pitchFamily="49" charset="0"/>
                  <a:cs typeface="Courier New" panose="02070309020205020404" pitchFamily="49" charset="0"/>
                </a:rPr>
                <a:t>-</a:t>
              </a:r>
              <a:endParaRPr lang="en-US" sz="24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24" name="Rectangle 123">
              <a:extLst>
                <a:ext uri="{FF2B5EF4-FFF2-40B4-BE49-F238E27FC236}">
                  <a16:creationId xmlns:a16="http://schemas.microsoft.com/office/drawing/2014/main" id="{A400677F-EFD3-45B1-9105-4D81ADA98CF4}"/>
                </a:ext>
              </a:extLst>
            </p:cNvPr>
            <p:cNvSpPr/>
            <p:nvPr/>
          </p:nvSpPr>
          <p:spPr>
            <a:xfrm>
              <a:off x="7270169"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50000"/>
                    </a:schemeClr>
                  </a:solidFill>
                  <a:latin typeface="Courier New" panose="02070309020205020404" pitchFamily="49" charset="0"/>
                  <a:cs typeface="Courier New" panose="02070309020205020404" pitchFamily="49" charset="0"/>
                </a:rPr>
                <a:t>-</a:t>
              </a:r>
              <a:endParaRPr lang="en-US" sz="24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25" name="Rectangle 124">
              <a:extLst>
                <a:ext uri="{FF2B5EF4-FFF2-40B4-BE49-F238E27FC236}">
                  <a16:creationId xmlns:a16="http://schemas.microsoft.com/office/drawing/2014/main" id="{CDD61082-0898-4924-BCA7-21BB0F037922}"/>
                </a:ext>
              </a:extLst>
            </p:cNvPr>
            <p:cNvSpPr/>
            <p:nvPr/>
          </p:nvSpPr>
          <p:spPr>
            <a:xfrm>
              <a:off x="4515604"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50000"/>
                    </a:schemeClr>
                  </a:solidFill>
                  <a:latin typeface="Courier New" panose="02070309020205020404" pitchFamily="49" charset="0"/>
                  <a:cs typeface="Courier New" panose="02070309020205020404" pitchFamily="49" charset="0"/>
                </a:rPr>
                <a:t>-</a:t>
              </a:r>
            </a:p>
          </p:txBody>
        </p:sp>
        <p:sp>
          <p:nvSpPr>
            <p:cNvPr id="126" name="Rectangle 125">
              <a:extLst>
                <a:ext uri="{FF2B5EF4-FFF2-40B4-BE49-F238E27FC236}">
                  <a16:creationId xmlns:a16="http://schemas.microsoft.com/office/drawing/2014/main" id="{F635B46D-6F14-4474-A2A5-B5A760C244D6}"/>
                </a:ext>
              </a:extLst>
            </p:cNvPr>
            <p:cNvSpPr/>
            <p:nvPr/>
          </p:nvSpPr>
          <p:spPr>
            <a:xfrm>
              <a:off x="7959517"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E</a:t>
              </a:r>
              <a:endParaRPr lang="en-US" sz="2400" b="1" baseline="-25000" dirty="0">
                <a:solidFill>
                  <a:srgbClr val="C00000"/>
                </a:solidFill>
                <a:latin typeface="Courier New" panose="02070309020205020404" pitchFamily="49" charset="0"/>
                <a:cs typeface="Courier New" panose="02070309020205020404" pitchFamily="49" charset="0"/>
              </a:endParaRPr>
            </a:p>
          </p:txBody>
        </p:sp>
        <p:sp>
          <p:nvSpPr>
            <p:cNvPr id="127" name="Rectangle 126">
              <a:extLst>
                <a:ext uri="{FF2B5EF4-FFF2-40B4-BE49-F238E27FC236}">
                  <a16:creationId xmlns:a16="http://schemas.microsoft.com/office/drawing/2014/main" id="{B62A3CDE-8756-401B-8D24-8362282D0FD4}"/>
                </a:ext>
              </a:extLst>
            </p:cNvPr>
            <p:cNvSpPr/>
            <p:nvPr/>
          </p:nvSpPr>
          <p:spPr>
            <a:xfrm>
              <a:off x="8648865"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E</a:t>
              </a:r>
              <a:endParaRPr lang="en-US" sz="2400" b="1" baseline="-25000" dirty="0">
                <a:solidFill>
                  <a:srgbClr val="C00000"/>
                </a:solidFill>
                <a:latin typeface="Courier New" panose="02070309020205020404" pitchFamily="49" charset="0"/>
                <a:cs typeface="Courier New" panose="02070309020205020404" pitchFamily="49" charset="0"/>
              </a:endParaRPr>
            </a:p>
          </p:txBody>
        </p:sp>
      </p:grpSp>
      <p:grpSp>
        <p:nvGrpSpPr>
          <p:cNvPr id="128" name="Group 127">
            <a:extLst>
              <a:ext uri="{FF2B5EF4-FFF2-40B4-BE49-F238E27FC236}">
                <a16:creationId xmlns:a16="http://schemas.microsoft.com/office/drawing/2014/main" id="{6FF9811D-F68D-4637-8686-D04877A96DA9}"/>
              </a:ext>
            </a:extLst>
          </p:cNvPr>
          <p:cNvGrpSpPr/>
          <p:nvPr/>
        </p:nvGrpSpPr>
        <p:grpSpPr>
          <a:xfrm>
            <a:off x="6816700" y="2725515"/>
            <a:ext cx="1899978" cy="271586"/>
            <a:chOff x="4515604" y="1591568"/>
            <a:chExt cx="4822609" cy="689348"/>
          </a:xfrm>
        </p:grpSpPr>
        <p:sp>
          <p:nvSpPr>
            <p:cNvPr id="129" name="Rectangle 128">
              <a:extLst>
                <a:ext uri="{FF2B5EF4-FFF2-40B4-BE49-F238E27FC236}">
                  <a16:creationId xmlns:a16="http://schemas.microsoft.com/office/drawing/2014/main" id="{B250831E-12F6-47FE-BC74-97C7151B21B8}"/>
                </a:ext>
              </a:extLst>
            </p:cNvPr>
            <p:cNvSpPr/>
            <p:nvPr/>
          </p:nvSpPr>
          <p:spPr>
            <a:xfrm>
              <a:off x="520764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50000"/>
                    </a:schemeClr>
                  </a:solidFill>
                  <a:latin typeface="Courier New" panose="02070309020205020404" pitchFamily="49" charset="0"/>
                  <a:cs typeface="Courier New" panose="02070309020205020404" pitchFamily="49" charset="0"/>
                </a:rPr>
                <a:t>-</a:t>
              </a:r>
              <a:endParaRPr lang="en-US" sz="24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30" name="Rectangle 129">
              <a:extLst>
                <a:ext uri="{FF2B5EF4-FFF2-40B4-BE49-F238E27FC236}">
                  <a16:creationId xmlns:a16="http://schemas.microsoft.com/office/drawing/2014/main" id="{595D54EE-E3CB-4FC3-862F-0A3B5249FB92}"/>
                </a:ext>
              </a:extLst>
            </p:cNvPr>
            <p:cNvSpPr/>
            <p:nvPr/>
          </p:nvSpPr>
          <p:spPr>
            <a:xfrm>
              <a:off x="589699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50000"/>
                    </a:schemeClr>
                  </a:solidFill>
                  <a:latin typeface="Courier New" panose="02070309020205020404" pitchFamily="49" charset="0"/>
                  <a:cs typeface="Courier New" panose="02070309020205020404" pitchFamily="49" charset="0"/>
                </a:rPr>
                <a:t>-</a:t>
              </a:r>
              <a:endParaRPr lang="en-US" sz="24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31" name="Rectangle 130">
              <a:extLst>
                <a:ext uri="{FF2B5EF4-FFF2-40B4-BE49-F238E27FC236}">
                  <a16:creationId xmlns:a16="http://schemas.microsoft.com/office/drawing/2014/main" id="{13AFEA1F-7D27-4401-961B-D1E798325B52}"/>
                </a:ext>
              </a:extLst>
            </p:cNvPr>
            <p:cNvSpPr/>
            <p:nvPr/>
          </p:nvSpPr>
          <p:spPr>
            <a:xfrm>
              <a:off x="6586341"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50000"/>
                    </a:schemeClr>
                  </a:solidFill>
                  <a:latin typeface="Courier New" panose="02070309020205020404" pitchFamily="49" charset="0"/>
                  <a:cs typeface="Courier New" panose="02070309020205020404" pitchFamily="49" charset="0"/>
                </a:rPr>
                <a:t>-</a:t>
              </a:r>
              <a:endParaRPr lang="en-US" sz="24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32" name="Rectangle 131">
              <a:extLst>
                <a:ext uri="{FF2B5EF4-FFF2-40B4-BE49-F238E27FC236}">
                  <a16:creationId xmlns:a16="http://schemas.microsoft.com/office/drawing/2014/main" id="{2CEE2BA7-2E72-4FA1-BAC2-631B188A5E6A}"/>
                </a:ext>
              </a:extLst>
            </p:cNvPr>
            <p:cNvSpPr/>
            <p:nvPr/>
          </p:nvSpPr>
          <p:spPr>
            <a:xfrm>
              <a:off x="7270169"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50000"/>
                    </a:schemeClr>
                  </a:solidFill>
                  <a:latin typeface="Courier New" panose="02070309020205020404" pitchFamily="49" charset="0"/>
                  <a:cs typeface="Courier New" panose="02070309020205020404" pitchFamily="49" charset="0"/>
                </a:rPr>
                <a:t>-</a:t>
              </a:r>
              <a:endParaRPr lang="en-US" sz="24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33" name="Rectangle 132">
              <a:extLst>
                <a:ext uri="{FF2B5EF4-FFF2-40B4-BE49-F238E27FC236}">
                  <a16:creationId xmlns:a16="http://schemas.microsoft.com/office/drawing/2014/main" id="{1D8B28E8-2C0A-42DC-A871-40722305ACA2}"/>
                </a:ext>
              </a:extLst>
            </p:cNvPr>
            <p:cNvSpPr/>
            <p:nvPr/>
          </p:nvSpPr>
          <p:spPr>
            <a:xfrm>
              <a:off x="4515604"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E</a:t>
              </a:r>
              <a:endParaRPr lang="en-US" sz="2400" b="1" baseline="-25000" dirty="0">
                <a:solidFill>
                  <a:srgbClr val="C00000"/>
                </a:solidFill>
                <a:latin typeface="Courier New" panose="02070309020205020404" pitchFamily="49" charset="0"/>
                <a:cs typeface="Courier New" panose="02070309020205020404" pitchFamily="49" charset="0"/>
              </a:endParaRPr>
            </a:p>
          </p:txBody>
        </p:sp>
        <p:sp>
          <p:nvSpPr>
            <p:cNvPr id="134" name="Rectangle 133">
              <a:extLst>
                <a:ext uri="{FF2B5EF4-FFF2-40B4-BE49-F238E27FC236}">
                  <a16:creationId xmlns:a16="http://schemas.microsoft.com/office/drawing/2014/main" id="{A2A921A1-E663-4694-8DE2-E7ED3FCAFDD1}"/>
                </a:ext>
              </a:extLst>
            </p:cNvPr>
            <p:cNvSpPr/>
            <p:nvPr/>
          </p:nvSpPr>
          <p:spPr>
            <a:xfrm>
              <a:off x="7959517"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E</a:t>
              </a:r>
              <a:endParaRPr lang="en-US" sz="2400" b="1" baseline="-25000" dirty="0">
                <a:solidFill>
                  <a:srgbClr val="C00000"/>
                </a:solidFill>
                <a:latin typeface="Courier New" panose="02070309020205020404" pitchFamily="49" charset="0"/>
                <a:cs typeface="Courier New" panose="02070309020205020404" pitchFamily="49" charset="0"/>
              </a:endParaRPr>
            </a:p>
          </p:txBody>
        </p:sp>
        <p:sp>
          <p:nvSpPr>
            <p:cNvPr id="135" name="Rectangle 134">
              <a:extLst>
                <a:ext uri="{FF2B5EF4-FFF2-40B4-BE49-F238E27FC236}">
                  <a16:creationId xmlns:a16="http://schemas.microsoft.com/office/drawing/2014/main" id="{936FDB7E-F7F1-4695-9F2F-0CB15D981651}"/>
                </a:ext>
              </a:extLst>
            </p:cNvPr>
            <p:cNvSpPr/>
            <p:nvPr/>
          </p:nvSpPr>
          <p:spPr>
            <a:xfrm>
              <a:off x="8648865"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E</a:t>
              </a:r>
              <a:endParaRPr lang="en-US" sz="2400" b="1" baseline="-25000" dirty="0">
                <a:solidFill>
                  <a:srgbClr val="C00000"/>
                </a:solidFill>
                <a:latin typeface="Courier New" panose="02070309020205020404" pitchFamily="49" charset="0"/>
                <a:cs typeface="Courier New" panose="02070309020205020404" pitchFamily="49" charset="0"/>
              </a:endParaRPr>
            </a:p>
          </p:txBody>
        </p:sp>
      </p:grpSp>
      <p:grpSp>
        <p:nvGrpSpPr>
          <p:cNvPr id="172" name="Group 171">
            <a:extLst>
              <a:ext uri="{FF2B5EF4-FFF2-40B4-BE49-F238E27FC236}">
                <a16:creationId xmlns:a16="http://schemas.microsoft.com/office/drawing/2014/main" id="{236E8F56-BBD7-44AF-B6F2-2BE8E7B2425D}"/>
              </a:ext>
            </a:extLst>
          </p:cNvPr>
          <p:cNvGrpSpPr/>
          <p:nvPr/>
        </p:nvGrpSpPr>
        <p:grpSpPr>
          <a:xfrm>
            <a:off x="3025828" y="3648639"/>
            <a:ext cx="1053100" cy="263018"/>
            <a:chOff x="4515604" y="3921531"/>
            <a:chExt cx="2760085" cy="689348"/>
          </a:xfrm>
        </p:grpSpPr>
        <p:sp>
          <p:nvSpPr>
            <p:cNvPr id="175" name="Rectangle 174">
              <a:extLst>
                <a:ext uri="{FF2B5EF4-FFF2-40B4-BE49-F238E27FC236}">
                  <a16:creationId xmlns:a16="http://schemas.microsoft.com/office/drawing/2014/main" id="{951EE4E0-79FE-46E3-BFB4-2C8BC8D22010}"/>
                </a:ext>
              </a:extLst>
            </p:cNvPr>
            <p:cNvSpPr/>
            <p:nvPr/>
          </p:nvSpPr>
          <p:spPr>
            <a:xfrm>
              <a:off x="6586341"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50000"/>
                      <a:lumOff val="50000"/>
                    </a:schemeClr>
                  </a:solidFill>
                  <a:latin typeface="Courier New" panose="02070309020205020404" pitchFamily="49" charset="0"/>
                  <a:cs typeface="Courier New" panose="02070309020205020404" pitchFamily="49" charset="0"/>
                </a:rPr>
                <a:t>-</a:t>
              </a:r>
            </a:p>
          </p:txBody>
        </p:sp>
        <p:sp>
          <p:nvSpPr>
            <p:cNvPr id="176" name="Rectangle 175">
              <a:extLst>
                <a:ext uri="{FF2B5EF4-FFF2-40B4-BE49-F238E27FC236}">
                  <a16:creationId xmlns:a16="http://schemas.microsoft.com/office/drawing/2014/main" id="{6ACF0E2E-30C5-4790-ABA3-44AD00FC8AD0}"/>
                </a:ext>
              </a:extLst>
            </p:cNvPr>
            <p:cNvSpPr/>
            <p:nvPr/>
          </p:nvSpPr>
          <p:spPr>
            <a:xfrm>
              <a:off x="5893559"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50000"/>
                      <a:lumOff val="50000"/>
                    </a:schemeClr>
                  </a:solidFill>
                  <a:latin typeface="Courier New" panose="02070309020205020404" pitchFamily="49" charset="0"/>
                  <a:cs typeface="Courier New" panose="02070309020205020404" pitchFamily="49" charset="0"/>
                </a:rPr>
                <a:t>-</a:t>
              </a:r>
            </a:p>
          </p:txBody>
        </p:sp>
        <p:sp>
          <p:nvSpPr>
            <p:cNvPr id="173" name="Rectangle 172">
              <a:extLst>
                <a:ext uri="{FF2B5EF4-FFF2-40B4-BE49-F238E27FC236}">
                  <a16:creationId xmlns:a16="http://schemas.microsoft.com/office/drawing/2014/main" id="{374D5F4F-1B66-4FCB-809D-4C2CD5BDBC5E}"/>
                </a:ext>
              </a:extLst>
            </p:cNvPr>
            <p:cNvSpPr/>
            <p:nvPr/>
          </p:nvSpPr>
          <p:spPr>
            <a:xfrm>
              <a:off x="4515604"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D</a:t>
              </a:r>
            </a:p>
          </p:txBody>
        </p:sp>
        <p:sp>
          <p:nvSpPr>
            <p:cNvPr id="174" name="Rectangle 173">
              <a:extLst>
                <a:ext uri="{FF2B5EF4-FFF2-40B4-BE49-F238E27FC236}">
                  <a16:creationId xmlns:a16="http://schemas.microsoft.com/office/drawing/2014/main" id="{8A5D6BCD-5824-4260-89F4-C12E79ABE7AB}"/>
                </a:ext>
              </a:extLst>
            </p:cNvPr>
            <p:cNvSpPr/>
            <p:nvPr/>
          </p:nvSpPr>
          <p:spPr>
            <a:xfrm>
              <a:off x="5207645"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I</a:t>
              </a:r>
            </a:p>
          </p:txBody>
        </p:sp>
      </p:grpSp>
      <p:grpSp>
        <p:nvGrpSpPr>
          <p:cNvPr id="177" name="Group 176">
            <a:extLst>
              <a:ext uri="{FF2B5EF4-FFF2-40B4-BE49-F238E27FC236}">
                <a16:creationId xmlns:a16="http://schemas.microsoft.com/office/drawing/2014/main" id="{09615D21-CC45-4F26-8074-B1B1AB379A2F}"/>
              </a:ext>
            </a:extLst>
          </p:cNvPr>
          <p:cNvGrpSpPr/>
          <p:nvPr/>
        </p:nvGrpSpPr>
        <p:grpSpPr>
          <a:xfrm>
            <a:off x="2862356" y="3016671"/>
            <a:ext cx="1341642" cy="616681"/>
            <a:chOff x="3221604" y="2385780"/>
            <a:chExt cx="2683284" cy="1233362"/>
          </a:xfrm>
        </p:grpSpPr>
        <p:sp>
          <p:nvSpPr>
            <p:cNvPr id="178" name="Rectangle 177">
              <a:extLst>
                <a:ext uri="{FF2B5EF4-FFF2-40B4-BE49-F238E27FC236}">
                  <a16:creationId xmlns:a16="http://schemas.microsoft.com/office/drawing/2014/main" id="{7E5ABB5C-7A7F-40DD-B890-8A5449CCC373}"/>
                </a:ext>
              </a:extLst>
            </p:cNvPr>
            <p:cNvSpPr/>
            <p:nvPr/>
          </p:nvSpPr>
          <p:spPr>
            <a:xfrm>
              <a:off x="3221604" y="2730946"/>
              <a:ext cx="2683284" cy="525746"/>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Quire Sans" panose="020B0502040400020003" pitchFamily="34" charset="0"/>
                  <a:cs typeface="Quire Sans" panose="020B0502040400020003" pitchFamily="34" charset="0"/>
                </a:rPr>
                <a:t>On-Die ECC</a:t>
              </a:r>
            </a:p>
          </p:txBody>
        </p:sp>
        <p:cxnSp>
          <p:nvCxnSpPr>
            <p:cNvPr id="179" name="Straight Arrow Connector 178">
              <a:extLst>
                <a:ext uri="{FF2B5EF4-FFF2-40B4-BE49-F238E27FC236}">
                  <a16:creationId xmlns:a16="http://schemas.microsoft.com/office/drawing/2014/main" id="{01552780-DF86-45BB-AD2D-52E33996107C}"/>
                </a:ext>
              </a:extLst>
            </p:cNvPr>
            <p:cNvCxnSpPr>
              <a:cxnSpLocks/>
            </p:cNvCxnSpPr>
            <p:nvPr/>
          </p:nvCxnSpPr>
          <p:spPr>
            <a:xfrm>
              <a:off x="4572000" y="2385780"/>
              <a:ext cx="0" cy="35319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72E08827-C5F0-47A1-95B3-AD76A8951E83}"/>
                </a:ext>
              </a:extLst>
            </p:cNvPr>
            <p:cNvCxnSpPr>
              <a:cxnSpLocks/>
            </p:cNvCxnSpPr>
            <p:nvPr/>
          </p:nvCxnSpPr>
          <p:spPr>
            <a:xfrm>
              <a:off x="4572000" y="3256692"/>
              <a:ext cx="0" cy="36245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1" name="Group 180">
            <a:extLst>
              <a:ext uri="{FF2B5EF4-FFF2-40B4-BE49-F238E27FC236}">
                <a16:creationId xmlns:a16="http://schemas.microsoft.com/office/drawing/2014/main" id="{783A42C8-57C4-4E59-971F-A97B0EFD4DC3}"/>
              </a:ext>
            </a:extLst>
          </p:cNvPr>
          <p:cNvGrpSpPr/>
          <p:nvPr/>
        </p:nvGrpSpPr>
        <p:grpSpPr>
          <a:xfrm>
            <a:off x="5093207" y="3648639"/>
            <a:ext cx="1053100" cy="263018"/>
            <a:chOff x="4515604" y="3921531"/>
            <a:chExt cx="2760085" cy="689348"/>
          </a:xfrm>
        </p:grpSpPr>
        <p:sp>
          <p:nvSpPr>
            <p:cNvPr id="183" name="Rectangle 182">
              <a:extLst>
                <a:ext uri="{FF2B5EF4-FFF2-40B4-BE49-F238E27FC236}">
                  <a16:creationId xmlns:a16="http://schemas.microsoft.com/office/drawing/2014/main" id="{07C5A31E-CE4C-43DA-B540-CCA1348EEAA8}"/>
                </a:ext>
              </a:extLst>
            </p:cNvPr>
            <p:cNvSpPr/>
            <p:nvPr/>
          </p:nvSpPr>
          <p:spPr>
            <a:xfrm>
              <a:off x="5207645"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50000"/>
                      <a:lumOff val="50000"/>
                    </a:schemeClr>
                  </a:solidFill>
                  <a:latin typeface="Courier New" panose="02070309020205020404" pitchFamily="49" charset="0"/>
                  <a:cs typeface="Courier New" panose="02070309020205020404" pitchFamily="49" charset="0"/>
                </a:rPr>
                <a:t>-</a:t>
              </a:r>
            </a:p>
          </p:txBody>
        </p:sp>
        <p:sp>
          <p:nvSpPr>
            <p:cNvPr id="184" name="Rectangle 183">
              <a:extLst>
                <a:ext uri="{FF2B5EF4-FFF2-40B4-BE49-F238E27FC236}">
                  <a16:creationId xmlns:a16="http://schemas.microsoft.com/office/drawing/2014/main" id="{4EDE7783-9522-45C0-B807-E23C4A8C2111}"/>
                </a:ext>
              </a:extLst>
            </p:cNvPr>
            <p:cNvSpPr/>
            <p:nvPr/>
          </p:nvSpPr>
          <p:spPr>
            <a:xfrm>
              <a:off x="6586341"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50000"/>
                      <a:lumOff val="50000"/>
                    </a:schemeClr>
                  </a:solidFill>
                  <a:latin typeface="Courier New" panose="02070309020205020404" pitchFamily="49" charset="0"/>
                  <a:cs typeface="Courier New" panose="02070309020205020404" pitchFamily="49" charset="0"/>
                </a:rPr>
                <a:t>-</a:t>
              </a:r>
            </a:p>
          </p:txBody>
        </p:sp>
        <p:sp>
          <p:nvSpPr>
            <p:cNvPr id="182" name="Rectangle 181">
              <a:extLst>
                <a:ext uri="{FF2B5EF4-FFF2-40B4-BE49-F238E27FC236}">
                  <a16:creationId xmlns:a16="http://schemas.microsoft.com/office/drawing/2014/main" id="{AA575F9C-4857-4FB0-A0A1-307BD0B8C243}"/>
                </a:ext>
              </a:extLst>
            </p:cNvPr>
            <p:cNvSpPr/>
            <p:nvPr/>
          </p:nvSpPr>
          <p:spPr>
            <a:xfrm>
              <a:off x="4515604"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D</a:t>
              </a:r>
            </a:p>
          </p:txBody>
        </p:sp>
        <p:sp>
          <p:nvSpPr>
            <p:cNvPr id="185" name="Rectangle 184">
              <a:extLst>
                <a:ext uri="{FF2B5EF4-FFF2-40B4-BE49-F238E27FC236}">
                  <a16:creationId xmlns:a16="http://schemas.microsoft.com/office/drawing/2014/main" id="{596E2EE3-1B07-4626-9D34-223F7F505569}"/>
                </a:ext>
              </a:extLst>
            </p:cNvPr>
            <p:cNvSpPr/>
            <p:nvPr/>
          </p:nvSpPr>
          <p:spPr>
            <a:xfrm>
              <a:off x="5893559"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I</a:t>
              </a:r>
            </a:p>
          </p:txBody>
        </p:sp>
      </p:grpSp>
      <p:grpSp>
        <p:nvGrpSpPr>
          <p:cNvPr id="186" name="Group 185">
            <a:extLst>
              <a:ext uri="{FF2B5EF4-FFF2-40B4-BE49-F238E27FC236}">
                <a16:creationId xmlns:a16="http://schemas.microsoft.com/office/drawing/2014/main" id="{D99E0C7F-7335-49B1-9227-19492187FDC4}"/>
              </a:ext>
            </a:extLst>
          </p:cNvPr>
          <p:cNvGrpSpPr/>
          <p:nvPr/>
        </p:nvGrpSpPr>
        <p:grpSpPr>
          <a:xfrm>
            <a:off x="4929735" y="3016671"/>
            <a:ext cx="1341642" cy="616681"/>
            <a:chOff x="3221604" y="2385780"/>
            <a:chExt cx="2683284" cy="1233362"/>
          </a:xfrm>
        </p:grpSpPr>
        <p:sp>
          <p:nvSpPr>
            <p:cNvPr id="187" name="Rectangle 186">
              <a:extLst>
                <a:ext uri="{FF2B5EF4-FFF2-40B4-BE49-F238E27FC236}">
                  <a16:creationId xmlns:a16="http://schemas.microsoft.com/office/drawing/2014/main" id="{6B3AA275-3775-431D-891D-35EFDF37EB56}"/>
                </a:ext>
              </a:extLst>
            </p:cNvPr>
            <p:cNvSpPr/>
            <p:nvPr/>
          </p:nvSpPr>
          <p:spPr>
            <a:xfrm>
              <a:off x="3221604" y="2730946"/>
              <a:ext cx="2683284" cy="525746"/>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Quire Sans" panose="020B0502040400020003" pitchFamily="34" charset="0"/>
                  <a:cs typeface="Quire Sans" panose="020B0502040400020003" pitchFamily="34" charset="0"/>
                </a:rPr>
                <a:t>On-Die ECC</a:t>
              </a:r>
            </a:p>
          </p:txBody>
        </p:sp>
        <p:cxnSp>
          <p:nvCxnSpPr>
            <p:cNvPr id="188" name="Straight Arrow Connector 187">
              <a:extLst>
                <a:ext uri="{FF2B5EF4-FFF2-40B4-BE49-F238E27FC236}">
                  <a16:creationId xmlns:a16="http://schemas.microsoft.com/office/drawing/2014/main" id="{5D9AA326-0121-4274-BA02-86E70FAE0ACD}"/>
                </a:ext>
              </a:extLst>
            </p:cNvPr>
            <p:cNvCxnSpPr>
              <a:cxnSpLocks/>
            </p:cNvCxnSpPr>
            <p:nvPr/>
          </p:nvCxnSpPr>
          <p:spPr>
            <a:xfrm>
              <a:off x="4572000" y="2385780"/>
              <a:ext cx="0" cy="35319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E12DD633-BA4B-4F5C-BC13-278DB78C696E}"/>
                </a:ext>
              </a:extLst>
            </p:cNvPr>
            <p:cNvCxnSpPr>
              <a:cxnSpLocks/>
            </p:cNvCxnSpPr>
            <p:nvPr/>
          </p:nvCxnSpPr>
          <p:spPr>
            <a:xfrm>
              <a:off x="4572000" y="3256692"/>
              <a:ext cx="0" cy="36245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BBB7BAA6-1359-4C36-A35E-9693897DC56D}"/>
              </a:ext>
            </a:extLst>
          </p:cNvPr>
          <p:cNvGrpSpPr/>
          <p:nvPr/>
        </p:nvGrpSpPr>
        <p:grpSpPr>
          <a:xfrm>
            <a:off x="7259613" y="3648639"/>
            <a:ext cx="1053100" cy="263018"/>
            <a:chOff x="4515604" y="3921531"/>
            <a:chExt cx="2760085" cy="689348"/>
          </a:xfrm>
        </p:grpSpPr>
        <p:sp>
          <p:nvSpPr>
            <p:cNvPr id="192" name="Rectangle 191">
              <a:extLst>
                <a:ext uri="{FF2B5EF4-FFF2-40B4-BE49-F238E27FC236}">
                  <a16:creationId xmlns:a16="http://schemas.microsoft.com/office/drawing/2014/main" id="{18961092-129E-4C33-A572-26C1465915DB}"/>
                </a:ext>
              </a:extLst>
            </p:cNvPr>
            <p:cNvSpPr/>
            <p:nvPr/>
          </p:nvSpPr>
          <p:spPr>
            <a:xfrm>
              <a:off x="5207645"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50000"/>
                      <a:lumOff val="50000"/>
                    </a:schemeClr>
                  </a:solidFill>
                  <a:latin typeface="Courier New" panose="02070309020205020404" pitchFamily="49" charset="0"/>
                  <a:cs typeface="Courier New" panose="02070309020205020404" pitchFamily="49" charset="0"/>
                </a:rPr>
                <a:t>-</a:t>
              </a:r>
            </a:p>
          </p:txBody>
        </p:sp>
        <p:sp>
          <p:nvSpPr>
            <p:cNvPr id="194" name="Rectangle 193">
              <a:extLst>
                <a:ext uri="{FF2B5EF4-FFF2-40B4-BE49-F238E27FC236}">
                  <a16:creationId xmlns:a16="http://schemas.microsoft.com/office/drawing/2014/main" id="{CD1704C5-D74E-45B4-9C90-EB9F3AD434F0}"/>
                </a:ext>
              </a:extLst>
            </p:cNvPr>
            <p:cNvSpPr/>
            <p:nvPr/>
          </p:nvSpPr>
          <p:spPr>
            <a:xfrm>
              <a:off x="5893559"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50000"/>
                      <a:lumOff val="50000"/>
                    </a:schemeClr>
                  </a:solidFill>
                  <a:latin typeface="Courier New" panose="02070309020205020404" pitchFamily="49" charset="0"/>
                  <a:cs typeface="Courier New" panose="02070309020205020404" pitchFamily="49" charset="0"/>
                </a:rPr>
                <a:t>-</a:t>
              </a:r>
            </a:p>
          </p:txBody>
        </p:sp>
        <p:sp>
          <p:nvSpPr>
            <p:cNvPr id="191" name="Rectangle 190">
              <a:extLst>
                <a:ext uri="{FF2B5EF4-FFF2-40B4-BE49-F238E27FC236}">
                  <a16:creationId xmlns:a16="http://schemas.microsoft.com/office/drawing/2014/main" id="{C5CB82E8-4456-4BB4-98C1-071A2CAC7D09}"/>
                </a:ext>
              </a:extLst>
            </p:cNvPr>
            <p:cNvSpPr/>
            <p:nvPr/>
          </p:nvSpPr>
          <p:spPr>
            <a:xfrm>
              <a:off x="4515604"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D</a:t>
              </a:r>
            </a:p>
          </p:txBody>
        </p:sp>
        <p:sp>
          <p:nvSpPr>
            <p:cNvPr id="193" name="Rectangle 192">
              <a:extLst>
                <a:ext uri="{FF2B5EF4-FFF2-40B4-BE49-F238E27FC236}">
                  <a16:creationId xmlns:a16="http://schemas.microsoft.com/office/drawing/2014/main" id="{F778D101-4160-4147-BBCA-65426078EEC2}"/>
                </a:ext>
              </a:extLst>
            </p:cNvPr>
            <p:cNvSpPr/>
            <p:nvPr/>
          </p:nvSpPr>
          <p:spPr>
            <a:xfrm>
              <a:off x="6586341"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ourier New" panose="02070309020205020404" pitchFamily="49" charset="0"/>
                  <a:cs typeface="Courier New" panose="02070309020205020404" pitchFamily="49" charset="0"/>
                </a:rPr>
                <a:t>I</a:t>
              </a:r>
            </a:p>
          </p:txBody>
        </p:sp>
      </p:grpSp>
      <p:grpSp>
        <p:nvGrpSpPr>
          <p:cNvPr id="195" name="Group 194">
            <a:extLst>
              <a:ext uri="{FF2B5EF4-FFF2-40B4-BE49-F238E27FC236}">
                <a16:creationId xmlns:a16="http://schemas.microsoft.com/office/drawing/2014/main" id="{4F2DF4E0-5D49-43DC-B36E-7F0F5F5F0871}"/>
              </a:ext>
            </a:extLst>
          </p:cNvPr>
          <p:cNvGrpSpPr/>
          <p:nvPr/>
        </p:nvGrpSpPr>
        <p:grpSpPr>
          <a:xfrm>
            <a:off x="7096141" y="3016671"/>
            <a:ext cx="1341642" cy="616681"/>
            <a:chOff x="3221604" y="2385780"/>
            <a:chExt cx="2683284" cy="1233362"/>
          </a:xfrm>
        </p:grpSpPr>
        <p:sp>
          <p:nvSpPr>
            <p:cNvPr id="196" name="Rectangle 195">
              <a:extLst>
                <a:ext uri="{FF2B5EF4-FFF2-40B4-BE49-F238E27FC236}">
                  <a16:creationId xmlns:a16="http://schemas.microsoft.com/office/drawing/2014/main" id="{1899C754-530E-4B98-AB7B-AA1BEF01DB2F}"/>
                </a:ext>
              </a:extLst>
            </p:cNvPr>
            <p:cNvSpPr/>
            <p:nvPr/>
          </p:nvSpPr>
          <p:spPr>
            <a:xfrm>
              <a:off x="3221604" y="2730946"/>
              <a:ext cx="2683284" cy="525746"/>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Quire Sans" panose="020B0502040400020003" pitchFamily="34" charset="0"/>
                  <a:cs typeface="Quire Sans" panose="020B0502040400020003" pitchFamily="34" charset="0"/>
                </a:rPr>
                <a:t>On-Die ECC</a:t>
              </a:r>
            </a:p>
          </p:txBody>
        </p:sp>
        <p:cxnSp>
          <p:nvCxnSpPr>
            <p:cNvPr id="197" name="Straight Arrow Connector 196">
              <a:extLst>
                <a:ext uri="{FF2B5EF4-FFF2-40B4-BE49-F238E27FC236}">
                  <a16:creationId xmlns:a16="http://schemas.microsoft.com/office/drawing/2014/main" id="{E0E76CE3-D86D-46A5-A396-919833E9AD76}"/>
                </a:ext>
              </a:extLst>
            </p:cNvPr>
            <p:cNvCxnSpPr>
              <a:cxnSpLocks/>
            </p:cNvCxnSpPr>
            <p:nvPr/>
          </p:nvCxnSpPr>
          <p:spPr>
            <a:xfrm>
              <a:off x="4572000" y="2385780"/>
              <a:ext cx="0" cy="35319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3B113D4E-C40A-4377-8CD6-9D1E58896255}"/>
                </a:ext>
              </a:extLst>
            </p:cNvPr>
            <p:cNvCxnSpPr>
              <a:cxnSpLocks/>
            </p:cNvCxnSpPr>
            <p:nvPr/>
          </p:nvCxnSpPr>
          <p:spPr>
            <a:xfrm>
              <a:off x="4572000" y="3256692"/>
              <a:ext cx="0" cy="36245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02" name="Right Brace 201">
            <a:extLst>
              <a:ext uri="{FF2B5EF4-FFF2-40B4-BE49-F238E27FC236}">
                <a16:creationId xmlns:a16="http://schemas.microsoft.com/office/drawing/2014/main" id="{3B7E3D61-8973-4D4D-A995-30725FC08D33}"/>
              </a:ext>
            </a:extLst>
          </p:cNvPr>
          <p:cNvSpPr/>
          <p:nvPr/>
        </p:nvSpPr>
        <p:spPr>
          <a:xfrm rot="5400000">
            <a:off x="4469926" y="962857"/>
            <a:ext cx="331722" cy="7628967"/>
          </a:xfrm>
          <a:prstGeom prst="rightBrace">
            <a:avLst>
              <a:gd name="adj1" fmla="val 50028"/>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3" name="Group 202">
            <a:extLst>
              <a:ext uri="{FF2B5EF4-FFF2-40B4-BE49-F238E27FC236}">
                <a16:creationId xmlns:a16="http://schemas.microsoft.com/office/drawing/2014/main" id="{B2197F62-AD10-4803-B322-1EE758766A9D}"/>
              </a:ext>
            </a:extLst>
          </p:cNvPr>
          <p:cNvGrpSpPr/>
          <p:nvPr/>
        </p:nvGrpSpPr>
        <p:grpSpPr>
          <a:xfrm>
            <a:off x="3247567" y="5101200"/>
            <a:ext cx="2760085" cy="689348"/>
            <a:chOff x="4515604" y="3921531"/>
            <a:chExt cx="2760085" cy="689348"/>
          </a:xfrm>
        </p:grpSpPr>
        <p:sp>
          <p:nvSpPr>
            <p:cNvPr id="204" name="Rectangle 203">
              <a:extLst>
                <a:ext uri="{FF2B5EF4-FFF2-40B4-BE49-F238E27FC236}">
                  <a16:creationId xmlns:a16="http://schemas.microsoft.com/office/drawing/2014/main" id="{7C7606BC-B103-41C5-B8FF-098C4EBD6CAD}"/>
                </a:ext>
              </a:extLst>
            </p:cNvPr>
            <p:cNvSpPr/>
            <p:nvPr/>
          </p:nvSpPr>
          <p:spPr>
            <a:xfrm>
              <a:off x="4515604"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p>
          </p:txBody>
        </p:sp>
        <p:sp>
          <p:nvSpPr>
            <p:cNvPr id="205" name="Rectangle 204">
              <a:extLst>
                <a:ext uri="{FF2B5EF4-FFF2-40B4-BE49-F238E27FC236}">
                  <a16:creationId xmlns:a16="http://schemas.microsoft.com/office/drawing/2014/main" id="{92E63AE2-545F-473E-9B36-7E243F6DECF8}"/>
                </a:ext>
              </a:extLst>
            </p:cNvPr>
            <p:cNvSpPr/>
            <p:nvPr/>
          </p:nvSpPr>
          <p:spPr>
            <a:xfrm>
              <a:off x="5207645"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p>
          </p:txBody>
        </p:sp>
        <p:sp>
          <p:nvSpPr>
            <p:cNvPr id="206" name="Rectangle 205">
              <a:extLst>
                <a:ext uri="{FF2B5EF4-FFF2-40B4-BE49-F238E27FC236}">
                  <a16:creationId xmlns:a16="http://schemas.microsoft.com/office/drawing/2014/main" id="{93C44DF1-D868-4B93-A132-49F15EB1319A}"/>
                </a:ext>
              </a:extLst>
            </p:cNvPr>
            <p:cNvSpPr/>
            <p:nvPr/>
          </p:nvSpPr>
          <p:spPr>
            <a:xfrm>
              <a:off x="6586341"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p>
          </p:txBody>
        </p:sp>
        <p:sp>
          <p:nvSpPr>
            <p:cNvPr id="207" name="Rectangle 206">
              <a:extLst>
                <a:ext uri="{FF2B5EF4-FFF2-40B4-BE49-F238E27FC236}">
                  <a16:creationId xmlns:a16="http://schemas.microsoft.com/office/drawing/2014/main" id="{BDE60CF1-53C7-449C-A585-9C29DDA11E7C}"/>
                </a:ext>
              </a:extLst>
            </p:cNvPr>
            <p:cNvSpPr/>
            <p:nvPr/>
          </p:nvSpPr>
          <p:spPr>
            <a:xfrm>
              <a:off x="5893559"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p>
          </p:txBody>
        </p:sp>
      </p:grpSp>
      <p:sp>
        <p:nvSpPr>
          <p:cNvPr id="208" name="Rectangle 207">
            <a:extLst>
              <a:ext uri="{FF2B5EF4-FFF2-40B4-BE49-F238E27FC236}">
                <a16:creationId xmlns:a16="http://schemas.microsoft.com/office/drawing/2014/main" id="{7B8D1D7C-D024-4693-A2A9-F4A65E4E08FC}"/>
              </a:ext>
            </a:extLst>
          </p:cNvPr>
          <p:cNvSpPr/>
          <p:nvPr/>
        </p:nvSpPr>
        <p:spPr>
          <a:xfrm>
            <a:off x="3066085" y="5747491"/>
            <a:ext cx="3461503"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3200" b="1" dirty="0">
                <a:solidFill>
                  <a:prstClr val="black"/>
                </a:solidFill>
                <a:latin typeface="Quire Sans" panose="020B0502040400020003" pitchFamily="34" charset="0"/>
                <a:ea typeface="Verdana" panose="020B0604030504040204" pitchFamily="34" charset="0"/>
                <a:cs typeface="Quire Sans" panose="020B0502040400020003" pitchFamily="34" charset="0"/>
              </a:rPr>
              <a:t>Post-Correction</a:t>
            </a:r>
            <a:endParaRPr lang="en-US" sz="3200" b="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213" name="Rectangle 212">
            <a:extLst>
              <a:ext uri="{FF2B5EF4-FFF2-40B4-BE49-F238E27FC236}">
                <a16:creationId xmlns:a16="http://schemas.microsoft.com/office/drawing/2014/main" id="{E295F0E1-142D-4ED1-BA86-BF77C1BDF9A0}"/>
              </a:ext>
            </a:extLst>
          </p:cNvPr>
          <p:cNvSpPr/>
          <p:nvPr/>
        </p:nvSpPr>
        <p:spPr>
          <a:xfrm>
            <a:off x="1197106" y="4068935"/>
            <a:ext cx="2023267" cy="48385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i="1" dirty="0">
                <a:solidFill>
                  <a:schemeClr val="accent5">
                    <a:lumMod val="75000"/>
                  </a:schemeClr>
                </a:solidFill>
                <a:latin typeface="Quire Sans" panose="020B0502040400020003" pitchFamily="34" charset="0"/>
                <a:ea typeface="Verdana" panose="020B0604030504040204" pitchFamily="34" charset="0"/>
                <a:cs typeface="Quire Sans" panose="020B0502040400020003" pitchFamily="34" charset="0"/>
              </a:rPr>
              <a:t>direct  and indirect error coincide</a:t>
            </a:r>
          </a:p>
        </p:txBody>
      </p:sp>
      <p:sp>
        <p:nvSpPr>
          <p:cNvPr id="217" name="Oval 216">
            <a:extLst>
              <a:ext uri="{FF2B5EF4-FFF2-40B4-BE49-F238E27FC236}">
                <a16:creationId xmlns:a16="http://schemas.microsoft.com/office/drawing/2014/main" id="{023DD336-786C-4B8C-B5AE-451DF8B106F5}"/>
              </a:ext>
            </a:extLst>
          </p:cNvPr>
          <p:cNvSpPr/>
          <p:nvPr/>
        </p:nvSpPr>
        <p:spPr>
          <a:xfrm>
            <a:off x="876030" y="3575838"/>
            <a:ext cx="402947" cy="410971"/>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cxnSp>
        <p:nvCxnSpPr>
          <p:cNvPr id="218" name="Straight Arrow Connector 217">
            <a:extLst>
              <a:ext uri="{FF2B5EF4-FFF2-40B4-BE49-F238E27FC236}">
                <a16:creationId xmlns:a16="http://schemas.microsoft.com/office/drawing/2014/main" id="{90639131-63A2-4619-A338-D533D9F73F57}"/>
              </a:ext>
            </a:extLst>
          </p:cNvPr>
          <p:cNvCxnSpPr>
            <a:cxnSpLocks/>
          </p:cNvCxnSpPr>
          <p:nvPr/>
        </p:nvCxnSpPr>
        <p:spPr>
          <a:xfrm flipH="1" flipV="1">
            <a:off x="1204872" y="3961681"/>
            <a:ext cx="154822" cy="12964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3" name="Rectangle 222">
            <a:extLst>
              <a:ext uri="{FF2B5EF4-FFF2-40B4-BE49-F238E27FC236}">
                <a16:creationId xmlns:a16="http://schemas.microsoft.com/office/drawing/2014/main" id="{D4EB40D1-9B2D-45BC-AD94-F82E1153BE4C}"/>
              </a:ext>
            </a:extLst>
          </p:cNvPr>
          <p:cNvSpPr/>
          <p:nvPr/>
        </p:nvSpPr>
        <p:spPr>
          <a:xfrm>
            <a:off x="3836372" y="4127873"/>
            <a:ext cx="342563" cy="342563"/>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latin typeface="Courier New" panose="02070309020205020404" pitchFamily="49" charset="0"/>
                <a:cs typeface="Courier New" panose="02070309020205020404" pitchFamily="49" charset="0"/>
              </a:rPr>
              <a:t>D</a:t>
            </a:r>
            <a:endParaRPr lang="en-US" sz="3200" b="1" baseline="-25000" dirty="0">
              <a:solidFill>
                <a:srgbClr val="C00000"/>
              </a:solidFill>
              <a:latin typeface="Courier New" panose="02070309020205020404" pitchFamily="49" charset="0"/>
              <a:cs typeface="Courier New" panose="02070309020205020404" pitchFamily="49" charset="0"/>
            </a:endParaRPr>
          </a:p>
        </p:txBody>
      </p:sp>
      <p:sp>
        <p:nvSpPr>
          <p:cNvPr id="224" name="Rectangle 223">
            <a:extLst>
              <a:ext uri="{FF2B5EF4-FFF2-40B4-BE49-F238E27FC236}">
                <a16:creationId xmlns:a16="http://schemas.microsoft.com/office/drawing/2014/main" id="{AA40EF38-B29E-42F2-AAFF-6AFC8A5EE34D}"/>
              </a:ext>
            </a:extLst>
          </p:cNvPr>
          <p:cNvSpPr/>
          <p:nvPr/>
        </p:nvSpPr>
        <p:spPr>
          <a:xfrm>
            <a:off x="4178936" y="4096952"/>
            <a:ext cx="1468590" cy="36611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000" i="1" dirty="0">
                <a:solidFill>
                  <a:prstClr val="black"/>
                </a:solidFill>
                <a:latin typeface="Quire Sans" panose="020B0502040400020003" pitchFamily="34" charset="0"/>
                <a:ea typeface="Verdana" panose="020B0604030504040204" pitchFamily="34" charset="0"/>
                <a:cs typeface="Quire Sans" panose="020B0502040400020003" pitchFamily="34" charset="0"/>
              </a:rPr>
              <a:t>Direct error</a:t>
            </a:r>
            <a:endParaRPr lang="en-US" sz="20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226" name="Rectangle 225">
            <a:extLst>
              <a:ext uri="{FF2B5EF4-FFF2-40B4-BE49-F238E27FC236}">
                <a16:creationId xmlns:a16="http://schemas.microsoft.com/office/drawing/2014/main" id="{51561175-E111-4086-90D0-21C190FE5683}"/>
              </a:ext>
            </a:extLst>
          </p:cNvPr>
          <p:cNvSpPr/>
          <p:nvPr/>
        </p:nvSpPr>
        <p:spPr>
          <a:xfrm>
            <a:off x="6410924" y="4150259"/>
            <a:ext cx="1637282" cy="36611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000" i="1" dirty="0">
                <a:solidFill>
                  <a:prstClr val="black"/>
                </a:solidFill>
                <a:latin typeface="Quire Sans" panose="020B0502040400020003" pitchFamily="34" charset="0"/>
                <a:ea typeface="Verdana" panose="020B0604030504040204" pitchFamily="34" charset="0"/>
                <a:cs typeface="Quire Sans" panose="020B0502040400020003" pitchFamily="34" charset="0"/>
              </a:rPr>
              <a:t>Indirect error</a:t>
            </a:r>
            <a:endParaRPr lang="en-US" sz="20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227" name="Rectangle 226">
            <a:extLst>
              <a:ext uri="{FF2B5EF4-FFF2-40B4-BE49-F238E27FC236}">
                <a16:creationId xmlns:a16="http://schemas.microsoft.com/office/drawing/2014/main" id="{A5781567-6D28-4EA9-918E-92F07C930D30}"/>
              </a:ext>
            </a:extLst>
          </p:cNvPr>
          <p:cNvSpPr/>
          <p:nvPr/>
        </p:nvSpPr>
        <p:spPr>
          <a:xfrm>
            <a:off x="6049548" y="4150259"/>
            <a:ext cx="342563" cy="342563"/>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latin typeface="Courier New" panose="02070309020205020404" pitchFamily="49" charset="0"/>
                <a:cs typeface="Courier New" panose="02070309020205020404" pitchFamily="49" charset="0"/>
              </a:rPr>
              <a:t>I</a:t>
            </a:r>
            <a:endParaRPr lang="en-US" sz="3200" b="1" baseline="-25000" dirty="0">
              <a:solidFill>
                <a:srgbClr val="C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9087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Rectangle 217">
            <a:extLst>
              <a:ext uri="{FF2B5EF4-FFF2-40B4-BE49-F238E27FC236}">
                <a16:creationId xmlns:a16="http://schemas.microsoft.com/office/drawing/2014/main" id="{84A2F534-DF4C-421B-8BD0-95206DD84055}"/>
              </a:ext>
            </a:extLst>
          </p:cNvPr>
          <p:cNvSpPr/>
          <p:nvPr/>
        </p:nvSpPr>
        <p:spPr>
          <a:xfrm>
            <a:off x="702942" y="1953133"/>
            <a:ext cx="2594012" cy="1331742"/>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219" name="Rectangle 218">
            <a:extLst>
              <a:ext uri="{FF2B5EF4-FFF2-40B4-BE49-F238E27FC236}">
                <a16:creationId xmlns:a16="http://schemas.microsoft.com/office/drawing/2014/main" id="{AFC7079C-1280-4E01-BF18-E7AA6E8998FE}"/>
              </a:ext>
            </a:extLst>
          </p:cNvPr>
          <p:cNvSpPr/>
          <p:nvPr/>
        </p:nvSpPr>
        <p:spPr>
          <a:xfrm>
            <a:off x="1003782" y="1972073"/>
            <a:ext cx="1992332" cy="50412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spcBef>
                <a:spcPts val="750"/>
              </a:spcBef>
            </a:pPr>
            <a:r>
              <a:rPr lang="en-US" sz="2400" b="1" i="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rPr>
              <a:t>Memory Chip</a:t>
            </a:r>
            <a:endParaRPr lang="en-US" b="1" i="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211" name="Rectangle 210">
            <a:extLst>
              <a:ext uri="{FF2B5EF4-FFF2-40B4-BE49-F238E27FC236}">
                <a16:creationId xmlns:a16="http://schemas.microsoft.com/office/drawing/2014/main" id="{A41C55CA-A20F-400A-8DEF-A1EF1174DAF3}"/>
              </a:ext>
            </a:extLst>
          </p:cNvPr>
          <p:cNvSpPr/>
          <p:nvPr/>
        </p:nvSpPr>
        <p:spPr>
          <a:xfrm>
            <a:off x="4493499" y="1953133"/>
            <a:ext cx="4291933" cy="2302538"/>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212" name="Rectangle 211">
            <a:extLst>
              <a:ext uri="{FF2B5EF4-FFF2-40B4-BE49-F238E27FC236}">
                <a16:creationId xmlns:a16="http://schemas.microsoft.com/office/drawing/2014/main" id="{557B3F2F-F822-43BA-85FD-033C88DFE399}"/>
              </a:ext>
            </a:extLst>
          </p:cNvPr>
          <p:cNvSpPr/>
          <p:nvPr/>
        </p:nvSpPr>
        <p:spPr>
          <a:xfrm>
            <a:off x="4493499" y="1898782"/>
            <a:ext cx="4291933" cy="65070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spcBef>
                <a:spcPts val="750"/>
              </a:spcBef>
            </a:pPr>
            <a:r>
              <a:rPr lang="en-US" sz="2400" b="1" i="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rPr>
              <a:t>Memory Chip with on-die ECC</a:t>
            </a:r>
            <a:endParaRPr lang="en-US" b="1" i="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213" name="Rectangle 212">
            <a:extLst>
              <a:ext uri="{FF2B5EF4-FFF2-40B4-BE49-F238E27FC236}">
                <a16:creationId xmlns:a16="http://schemas.microsoft.com/office/drawing/2014/main" id="{97B8C7B0-D190-4020-86C0-96398AC98EE5}"/>
              </a:ext>
            </a:extLst>
          </p:cNvPr>
          <p:cNvSpPr/>
          <p:nvPr/>
        </p:nvSpPr>
        <p:spPr>
          <a:xfrm>
            <a:off x="5266320" y="2424308"/>
            <a:ext cx="1191281" cy="3806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b="1"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rPr>
              <a:t>data</a:t>
            </a:r>
          </a:p>
        </p:txBody>
      </p:sp>
      <p:sp>
        <p:nvSpPr>
          <p:cNvPr id="214" name="Rectangle 213">
            <a:extLst>
              <a:ext uri="{FF2B5EF4-FFF2-40B4-BE49-F238E27FC236}">
                <a16:creationId xmlns:a16="http://schemas.microsoft.com/office/drawing/2014/main" id="{93008E94-0277-4D33-861B-CB59BEEF2A2F}"/>
              </a:ext>
            </a:extLst>
          </p:cNvPr>
          <p:cNvSpPr/>
          <p:nvPr/>
        </p:nvSpPr>
        <p:spPr>
          <a:xfrm>
            <a:off x="7011871" y="2413537"/>
            <a:ext cx="1345102" cy="3806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b="1"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rPr>
              <a:t>metadata</a:t>
            </a:r>
          </a:p>
        </p:txBody>
      </p:sp>
      <p:sp>
        <p:nvSpPr>
          <p:cNvPr id="2" name="Title 1"/>
          <p:cNvSpPr>
            <a:spLocks noGrp="1"/>
          </p:cNvSpPr>
          <p:nvPr>
            <p:ph type="title"/>
          </p:nvPr>
        </p:nvSpPr>
        <p:spPr>
          <a:xfrm>
            <a:off x="155488" y="78848"/>
            <a:ext cx="8815517" cy="753812"/>
          </a:xfrm>
        </p:spPr>
        <p:txBody>
          <a:bodyPr>
            <a:normAutofit/>
          </a:bodyPr>
          <a:lstStyle/>
          <a:p>
            <a:r>
              <a:rPr lang="en-US" dirty="0"/>
              <a:t>Challenge 2: Bootstrapping (2/2)</a:t>
            </a:r>
          </a:p>
        </p:txBody>
      </p:sp>
      <p:sp>
        <p:nvSpPr>
          <p:cNvPr id="7" name="Content Placeholder 6">
            <a:extLst>
              <a:ext uri="{FF2B5EF4-FFF2-40B4-BE49-F238E27FC236}">
                <a16:creationId xmlns:a16="http://schemas.microsoft.com/office/drawing/2014/main" id="{78FE383A-A0AC-4BD8-964A-8860C732BBE6}"/>
              </a:ext>
            </a:extLst>
          </p:cNvPr>
          <p:cNvSpPr>
            <a:spLocks noGrp="1"/>
          </p:cNvSpPr>
          <p:nvPr>
            <p:ph idx="1"/>
          </p:nvPr>
        </p:nvSpPr>
        <p:spPr>
          <a:xfrm>
            <a:off x="155488" y="950370"/>
            <a:ext cx="8968944" cy="950182"/>
          </a:xfrm>
        </p:spPr>
        <p:txBody>
          <a:bodyPr/>
          <a:lstStyle/>
          <a:p>
            <a:r>
              <a:rPr lang="en-US" dirty="0"/>
              <a:t>The profiler </a:t>
            </a:r>
            <a:r>
              <a:rPr lang="en-US" b="1" dirty="0">
                <a:solidFill>
                  <a:srgbClr val="C00000"/>
                </a:solidFill>
              </a:rPr>
              <a:t>cannot draw conclusions </a:t>
            </a:r>
            <a:r>
              <a:rPr lang="en-US" dirty="0"/>
              <a:t>from having observed a bit </a:t>
            </a:r>
            <a:r>
              <a:rPr lang="en-US" b="1" dirty="0">
                <a:solidFill>
                  <a:srgbClr val="C00000"/>
                </a:solidFill>
              </a:rPr>
              <a:t>not fail</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51</a:t>
            </a:fld>
            <a:endParaRPr lang="en-US"/>
          </a:p>
        </p:txBody>
      </p:sp>
      <p:grpSp>
        <p:nvGrpSpPr>
          <p:cNvPr id="20" name="Group 19">
            <a:extLst>
              <a:ext uri="{FF2B5EF4-FFF2-40B4-BE49-F238E27FC236}">
                <a16:creationId xmlns:a16="http://schemas.microsoft.com/office/drawing/2014/main" id="{FD9B8802-06FF-4942-B71F-A29B15FD20E1}"/>
              </a:ext>
            </a:extLst>
          </p:cNvPr>
          <p:cNvGrpSpPr/>
          <p:nvPr/>
        </p:nvGrpSpPr>
        <p:grpSpPr>
          <a:xfrm>
            <a:off x="600360" y="6459476"/>
            <a:ext cx="7535906" cy="268284"/>
            <a:chOff x="2060011" y="6449365"/>
            <a:chExt cx="5297052" cy="268284"/>
          </a:xfrm>
        </p:grpSpPr>
        <p:sp>
          <p:nvSpPr>
            <p:cNvPr id="22" name="Arrow: Chevron 21">
              <a:extLst>
                <a:ext uri="{FF2B5EF4-FFF2-40B4-BE49-F238E27FC236}">
                  <a16:creationId xmlns:a16="http://schemas.microsoft.com/office/drawing/2014/main" id="{965ACABC-512D-4135-AE40-444BF9B3FBE9}"/>
                </a:ext>
              </a:extLst>
            </p:cNvPr>
            <p:cNvSpPr/>
            <p:nvPr/>
          </p:nvSpPr>
          <p:spPr>
            <a:xfrm>
              <a:off x="2060011" y="6449365"/>
              <a:ext cx="1179948" cy="268284"/>
            </a:xfrm>
            <a:prstGeom prst="chevron">
              <a:avLst/>
            </a:prstGeom>
            <a:solidFill>
              <a:schemeClr val="bg2"/>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spcBef>
                  <a:spcPts val="750"/>
                </a:spcBef>
              </a:pPr>
              <a:r>
                <a:rPr lang="en-US" sz="1200" dirty="0">
                  <a:solidFill>
                    <a:schemeClr val="accent3"/>
                  </a:solidFill>
                  <a:latin typeface="Quire Sans" panose="020B0502040400020003" pitchFamily="34" charset="0"/>
                  <a:ea typeface="Verdana" panose="020B0604030504040204" pitchFamily="34" charset="0"/>
                  <a:cs typeface="Quire Sans" panose="020B0502040400020003" pitchFamily="34" charset="0"/>
                </a:rPr>
                <a:t>REAPER (ISCA’17)</a:t>
              </a:r>
            </a:p>
          </p:txBody>
        </p:sp>
        <p:sp>
          <p:nvSpPr>
            <p:cNvPr id="27" name="Arrow: Chevron 26">
              <a:extLst>
                <a:ext uri="{FF2B5EF4-FFF2-40B4-BE49-F238E27FC236}">
                  <a16:creationId xmlns:a16="http://schemas.microsoft.com/office/drawing/2014/main" id="{B5855E85-92DC-4832-9E91-BE6E31C135FE}"/>
                </a:ext>
              </a:extLst>
            </p:cNvPr>
            <p:cNvSpPr/>
            <p:nvPr/>
          </p:nvSpPr>
          <p:spPr>
            <a:xfrm>
              <a:off x="3089287" y="6449365"/>
              <a:ext cx="1179948" cy="268284"/>
            </a:xfrm>
            <a:prstGeom prst="chevron">
              <a:avLst/>
            </a:prstGeom>
            <a:solidFill>
              <a:schemeClr val="bg2"/>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spcBef>
                  <a:spcPts val="750"/>
                </a:spcBef>
              </a:pPr>
              <a:r>
                <a:rPr lang="en-US" sz="1200" dirty="0">
                  <a:solidFill>
                    <a:schemeClr val="accent3"/>
                  </a:solidFill>
                  <a:latin typeface="Quire Sans" panose="020B0502040400020003" pitchFamily="34" charset="0"/>
                  <a:ea typeface="Verdana" panose="020B0604030504040204" pitchFamily="34" charset="0"/>
                  <a:cs typeface="Quire Sans" panose="020B0502040400020003" pitchFamily="34" charset="0"/>
                </a:rPr>
                <a:t>EIN (DSN’19)</a:t>
              </a:r>
            </a:p>
          </p:txBody>
        </p:sp>
        <p:sp>
          <p:nvSpPr>
            <p:cNvPr id="28" name="Arrow: Chevron 27">
              <a:extLst>
                <a:ext uri="{FF2B5EF4-FFF2-40B4-BE49-F238E27FC236}">
                  <a16:creationId xmlns:a16="http://schemas.microsoft.com/office/drawing/2014/main" id="{5E7BBEC6-5479-4AF7-A836-97DA7AB69403}"/>
                </a:ext>
              </a:extLst>
            </p:cNvPr>
            <p:cNvSpPr/>
            <p:nvPr/>
          </p:nvSpPr>
          <p:spPr>
            <a:xfrm>
              <a:off x="4118563" y="6449365"/>
              <a:ext cx="1179948" cy="268284"/>
            </a:xfrm>
            <a:prstGeom prst="chevron">
              <a:avLst/>
            </a:prstGeom>
            <a:solidFill>
              <a:schemeClr val="bg2"/>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spcBef>
                  <a:spcPts val="750"/>
                </a:spcBef>
              </a:pPr>
              <a:r>
                <a:rPr lang="en-US" sz="1200" dirty="0">
                  <a:solidFill>
                    <a:schemeClr val="accent3"/>
                  </a:solidFill>
                  <a:latin typeface="Quire Sans" panose="020B0502040400020003" pitchFamily="34" charset="0"/>
                  <a:ea typeface="Verdana" panose="020B0604030504040204" pitchFamily="34" charset="0"/>
                  <a:cs typeface="Quire Sans" panose="020B0502040400020003" pitchFamily="34" charset="0"/>
                </a:rPr>
                <a:t>BEER (MICRO’20)</a:t>
              </a:r>
            </a:p>
          </p:txBody>
        </p:sp>
        <p:sp>
          <p:nvSpPr>
            <p:cNvPr id="29" name="Arrow: Chevron 28">
              <a:extLst>
                <a:ext uri="{FF2B5EF4-FFF2-40B4-BE49-F238E27FC236}">
                  <a16:creationId xmlns:a16="http://schemas.microsoft.com/office/drawing/2014/main" id="{711A4894-1725-44F3-AE04-FBCA6AD15369}"/>
                </a:ext>
              </a:extLst>
            </p:cNvPr>
            <p:cNvSpPr/>
            <p:nvPr/>
          </p:nvSpPr>
          <p:spPr>
            <a:xfrm>
              <a:off x="5147839" y="6449365"/>
              <a:ext cx="1179948" cy="268284"/>
            </a:xfrm>
            <a:prstGeom prst="chevron">
              <a:avLst/>
            </a:prstGeom>
            <a:solidFill>
              <a:schemeClr val="bg1">
                <a:lumMod val="6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spcBef>
                  <a:spcPts val="750"/>
                </a:spcBef>
              </a:pPr>
              <a:r>
                <a:rPr lang="en-US" sz="1200" b="1" dirty="0">
                  <a:solidFill>
                    <a:schemeClr val="tx1"/>
                  </a:solidFill>
                  <a:latin typeface="Quire Sans" panose="020B0502040400020003" pitchFamily="34" charset="0"/>
                  <a:ea typeface="Verdana" panose="020B0604030504040204" pitchFamily="34" charset="0"/>
                  <a:cs typeface="Quire Sans" panose="020B0502040400020003" pitchFamily="34" charset="0"/>
                </a:rPr>
                <a:t>HARP (MICRO’21)</a:t>
              </a:r>
            </a:p>
          </p:txBody>
        </p:sp>
        <p:sp>
          <p:nvSpPr>
            <p:cNvPr id="30" name="Arrow: Chevron 29">
              <a:extLst>
                <a:ext uri="{FF2B5EF4-FFF2-40B4-BE49-F238E27FC236}">
                  <a16:creationId xmlns:a16="http://schemas.microsoft.com/office/drawing/2014/main" id="{BFDF00F1-6A49-4127-8ECF-8B501A0BAD6F}"/>
                </a:ext>
              </a:extLst>
            </p:cNvPr>
            <p:cNvSpPr/>
            <p:nvPr/>
          </p:nvSpPr>
          <p:spPr>
            <a:xfrm>
              <a:off x="6177115" y="6449365"/>
              <a:ext cx="1179948" cy="268284"/>
            </a:xfrm>
            <a:prstGeom prst="chevron">
              <a:avLst/>
            </a:prstGeom>
            <a:solidFill>
              <a:schemeClr val="bg2"/>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spcBef>
                  <a:spcPts val="750"/>
                </a:spcBef>
              </a:pPr>
              <a:r>
                <a:rPr lang="en-US" sz="1200" dirty="0">
                  <a:solidFill>
                    <a:schemeClr val="accent3"/>
                  </a:solidFill>
                  <a:latin typeface="Quire Sans" panose="020B0502040400020003" pitchFamily="34" charset="0"/>
                  <a:ea typeface="Verdana" panose="020B0604030504040204" pitchFamily="34" charset="0"/>
                  <a:cs typeface="Quire Sans" panose="020B0502040400020003" pitchFamily="34" charset="0"/>
                </a:rPr>
                <a:t>Position (Ongoing)</a:t>
              </a:r>
            </a:p>
          </p:txBody>
        </p:sp>
      </p:grpSp>
      <p:grpSp>
        <p:nvGrpSpPr>
          <p:cNvPr id="77" name="Group 76">
            <a:extLst>
              <a:ext uri="{FF2B5EF4-FFF2-40B4-BE49-F238E27FC236}">
                <a16:creationId xmlns:a16="http://schemas.microsoft.com/office/drawing/2014/main" id="{56D74E16-FCB9-46E9-BC33-27D53820F4C1}"/>
              </a:ext>
            </a:extLst>
          </p:cNvPr>
          <p:cNvGrpSpPr/>
          <p:nvPr/>
        </p:nvGrpSpPr>
        <p:grpSpPr>
          <a:xfrm>
            <a:off x="5737886" y="4448129"/>
            <a:ext cx="1975468" cy="493384"/>
            <a:chOff x="4515604" y="3921531"/>
            <a:chExt cx="2760085" cy="689348"/>
          </a:xfrm>
        </p:grpSpPr>
        <p:sp>
          <p:nvSpPr>
            <p:cNvPr id="78" name="Rectangle 77">
              <a:extLst>
                <a:ext uri="{FF2B5EF4-FFF2-40B4-BE49-F238E27FC236}">
                  <a16:creationId xmlns:a16="http://schemas.microsoft.com/office/drawing/2014/main" id="{D7F0121A-64E9-4C45-862D-565DF083B248}"/>
                </a:ext>
              </a:extLst>
            </p:cNvPr>
            <p:cNvSpPr/>
            <p:nvPr/>
          </p:nvSpPr>
          <p:spPr>
            <a:xfrm>
              <a:off x="4515604"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80" name="Rectangle 79">
              <a:extLst>
                <a:ext uri="{FF2B5EF4-FFF2-40B4-BE49-F238E27FC236}">
                  <a16:creationId xmlns:a16="http://schemas.microsoft.com/office/drawing/2014/main" id="{2DE9C90B-E496-49AF-8892-B024637592F8}"/>
                </a:ext>
              </a:extLst>
            </p:cNvPr>
            <p:cNvSpPr/>
            <p:nvPr/>
          </p:nvSpPr>
          <p:spPr>
            <a:xfrm>
              <a:off x="6586341"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81" name="Rectangle 80">
              <a:extLst>
                <a:ext uri="{FF2B5EF4-FFF2-40B4-BE49-F238E27FC236}">
                  <a16:creationId xmlns:a16="http://schemas.microsoft.com/office/drawing/2014/main" id="{A5F93DA6-8D03-4744-848D-566F027D795D}"/>
                </a:ext>
              </a:extLst>
            </p:cNvPr>
            <p:cNvSpPr/>
            <p:nvPr/>
          </p:nvSpPr>
          <p:spPr>
            <a:xfrm>
              <a:off x="5893559"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79" name="Rectangle 78">
              <a:extLst>
                <a:ext uri="{FF2B5EF4-FFF2-40B4-BE49-F238E27FC236}">
                  <a16:creationId xmlns:a16="http://schemas.microsoft.com/office/drawing/2014/main" id="{2FD0E0F6-B066-4194-BFD0-1300FD4BD619}"/>
                </a:ext>
              </a:extLst>
            </p:cNvPr>
            <p:cNvSpPr/>
            <p:nvPr/>
          </p:nvSpPr>
          <p:spPr>
            <a:xfrm>
              <a:off x="5207645"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grpSp>
        <p:nvGrpSpPr>
          <p:cNvPr id="82" name="Group 81">
            <a:extLst>
              <a:ext uri="{FF2B5EF4-FFF2-40B4-BE49-F238E27FC236}">
                <a16:creationId xmlns:a16="http://schemas.microsoft.com/office/drawing/2014/main" id="{C1E1F1D1-4BB7-4A10-9CE0-EB885181F4F4}"/>
              </a:ext>
            </a:extLst>
          </p:cNvPr>
          <p:cNvGrpSpPr/>
          <p:nvPr/>
        </p:nvGrpSpPr>
        <p:grpSpPr>
          <a:xfrm>
            <a:off x="5765140" y="3284874"/>
            <a:ext cx="1903452" cy="1187711"/>
            <a:chOff x="3611520" y="2324427"/>
            <a:chExt cx="1903452" cy="1187711"/>
          </a:xfrm>
        </p:grpSpPr>
        <p:sp>
          <p:nvSpPr>
            <p:cNvPr id="83" name="Rectangle 82">
              <a:extLst>
                <a:ext uri="{FF2B5EF4-FFF2-40B4-BE49-F238E27FC236}">
                  <a16:creationId xmlns:a16="http://schemas.microsoft.com/office/drawing/2014/main" id="{A6ADEB39-A7B8-43ED-966D-CDD041B497A3}"/>
                </a:ext>
              </a:extLst>
            </p:cNvPr>
            <p:cNvSpPr/>
            <p:nvPr/>
          </p:nvSpPr>
          <p:spPr>
            <a:xfrm>
              <a:off x="3611520" y="2617366"/>
              <a:ext cx="1903452" cy="447386"/>
            </a:xfrm>
            <a:prstGeom prst="rect">
              <a:avLst/>
            </a:prstGeom>
            <a:solidFill>
              <a:schemeClr val="bg1">
                <a:lumMod val="9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On-Die ECC</a:t>
              </a:r>
            </a:p>
          </p:txBody>
        </p:sp>
        <p:cxnSp>
          <p:nvCxnSpPr>
            <p:cNvPr id="84" name="Straight Arrow Connector 83">
              <a:extLst>
                <a:ext uri="{FF2B5EF4-FFF2-40B4-BE49-F238E27FC236}">
                  <a16:creationId xmlns:a16="http://schemas.microsoft.com/office/drawing/2014/main" id="{857486E1-7235-4B3C-83D3-A92EFDC5C532}"/>
                </a:ext>
              </a:extLst>
            </p:cNvPr>
            <p:cNvCxnSpPr>
              <a:cxnSpLocks/>
            </p:cNvCxnSpPr>
            <p:nvPr/>
          </p:nvCxnSpPr>
          <p:spPr>
            <a:xfrm>
              <a:off x="4563246" y="2324427"/>
              <a:ext cx="0" cy="304448"/>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236F3167-AD1D-4D62-91A4-F60AF3C66639}"/>
                </a:ext>
              </a:extLst>
            </p:cNvPr>
            <p:cNvCxnSpPr>
              <a:cxnSpLocks/>
            </p:cNvCxnSpPr>
            <p:nvPr/>
          </p:nvCxnSpPr>
          <p:spPr>
            <a:xfrm>
              <a:off x="4572000" y="3064752"/>
              <a:ext cx="0" cy="447386"/>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5AE44B67-123D-4672-8865-9927D2241536}"/>
              </a:ext>
            </a:extLst>
          </p:cNvPr>
          <p:cNvGrpSpPr/>
          <p:nvPr/>
        </p:nvGrpSpPr>
        <p:grpSpPr>
          <a:xfrm>
            <a:off x="4871095" y="2783817"/>
            <a:ext cx="3553404" cy="493384"/>
            <a:chOff x="4515604" y="1591568"/>
            <a:chExt cx="4964747" cy="689348"/>
          </a:xfrm>
          <a:solidFill>
            <a:schemeClr val="bg1">
              <a:lumMod val="95000"/>
            </a:schemeClr>
          </a:solidFill>
        </p:grpSpPr>
        <p:sp>
          <p:nvSpPr>
            <p:cNvPr id="87" name="Rectangle 86">
              <a:extLst>
                <a:ext uri="{FF2B5EF4-FFF2-40B4-BE49-F238E27FC236}">
                  <a16:creationId xmlns:a16="http://schemas.microsoft.com/office/drawing/2014/main" id="{3F87571F-3DE4-4314-84D4-5391F07A6075}"/>
                </a:ext>
              </a:extLst>
            </p:cNvPr>
            <p:cNvSpPr/>
            <p:nvPr/>
          </p:nvSpPr>
          <p:spPr>
            <a:xfrm>
              <a:off x="5207645" y="1591568"/>
              <a:ext cx="689348" cy="689348"/>
            </a:xfrm>
            <a:prstGeom prst="rect">
              <a:avLst/>
            </a:prstGeom>
            <a:gr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88" name="Rectangle 87">
              <a:extLst>
                <a:ext uri="{FF2B5EF4-FFF2-40B4-BE49-F238E27FC236}">
                  <a16:creationId xmlns:a16="http://schemas.microsoft.com/office/drawing/2014/main" id="{1F571E29-428C-4E84-9AED-FD97FB0F1B9A}"/>
                </a:ext>
              </a:extLst>
            </p:cNvPr>
            <p:cNvSpPr/>
            <p:nvPr/>
          </p:nvSpPr>
          <p:spPr>
            <a:xfrm>
              <a:off x="5896993" y="1591568"/>
              <a:ext cx="689348" cy="689348"/>
            </a:xfrm>
            <a:prstGeom prst="rect">
              <a:avLst/>
            </a:prstGeom>
            <a:gr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89" name="Rectangle 88">
              <a:extLst>
                <a:ext uri="{FF2B5EF4-FFF2-40B4-BE49-F238E27FC236}">
                  <a16:creationId xmlns:a16="http://schemas.microsoft.com/office/drawing/2014/main" id="{B29B4FBF-1C2A-4935-BDFD-118055568263}"/>
                </a:ext>
              </a:extLst>
            </p:cNvPr>
            <p:cNvSpPr/>
            <p:nvPr/>
          </p:nvSpPr>
          <p:spPr>
            <a:xfrm>
              <a:off x="6586341" y="1591568"/>
              <a:ext cx="689348" cy="689348"/>
            </a:xfrm>
            <a:prstGeom prst="rect">
              <a:avLst/>
            </a:prstGeom>
            <a:gr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90" name="Rectangle 89">
              <a:extLst>
                <a:ext uri="{FF2B5EF4-FFF2-40B4-BE49-F238E27FC236}">
                  <a16:creationId xmlns:a16="http://schemas.microsoft.com/office/drawing/2014/main" id="{16D45C44-48B3-461C-B63C-A6312119AF9E}"/>
                </a:ext>
              </a:extLst>
            </p:cNvPr>
            <p:cNvSpPr/>
            <p:nvPr/>
          </p:nvSpPr>
          <p:spPr>
            <a:xfrm>
              <a:off x="7412307" y="1591568"/>
              <a:ext cx="689348" cy="689348"/>
            </a:xfrm>
            <a:prstGeom prst="rect">
              <a:avLst/>
            </a:prstGeom>
            <a:gr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91" name="Rectangle 90">
              <a:extLst>
                <a:ext uri="{FF2B5EF4-FFF2-40B4-BE49-F238E27FC236}">
                  <a16:creationId xmlns:a16="http://schemas.microsoft.com/office/drawing/2014/main" id="{08EAFA7A-BE5A-430F-AF68-7982EDD2367D}"/>
                </a:ext>
              </a:extLst>
            </p:cNvPr>
            <p:cNvSpPr/>
            <p:nvPr/>
          </p:nvSpPr>
          <p:spPr>
            <a:xfrm>
              <a:off x="4515604" y="1591568"/>
              <a:ext cx="689348" cy="689348"/>
            </a:xfrm>
            <a:prstGeom prst="rect">
              <a:avLst/>
            </a:prstGeom>
            <a:gr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92" name="Rectangle 91">
              <a:extLst>
                <a:ext uri="{FF2B5EF4-FFF2-40B4-BE49-F238E27FC236}">
                  <a16:creationId xmlns:a16="http://schemas.microsoft.com/office/drawing/2014/main" id="{ED76DD7E-A921-4F25-B948-4E3673241A8E}"/>
                </a:ext>
              </a:extLst>
            </p:cNvPr>
            <p:cNvSpPr/>
            <p:nvPr/>
          </p:nvSpPr>
          <p:spPr>
            <a:xfrm>
              <a:off x="8101655" y="1591568"/>
              <a:ext cx="689348" cy="689348"/>
            </a:xfrm>
            <a:prstGeom prst="rect">
              <a:avLst/>
            </a:prstGeom>
            <a:gr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93" name="Rectangle 92">
              <a:extLst>
                <a:ext uri="{FF2B5EF4-FFF2-40B4-BE49-F238E27FC236}">
                  <a16:creationId xmlns:a16="http://schemas.microsoft.com/office/drawing/2014/main" id="{5BE3490B-1333-4A09-8144-DF7596D607AB}"/>
                </a:ext>
              </a:extLst>
            </p:cNvPr>
            <p:cNvSpPr/>
            <p:nvPr/>
          </p:nvSpPr>
          <p:spPr>
            <a:xfrm>
              <a:off x="8791003" y="1591568"/>
              <a:ext cx="689348" cy="689348"/>
            </a:xfrm>
            <a:prstGeom prst="rect">
              <a:avLst/>
            </a:prstGeom>
            <a:gr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a:t>
              </a:r>
              <a:endParaRPr lang="en-US" sz="3600" b="1" baseline="-25000" dirty="0">
                <a:solidFill>
                  <a:srgbClr val="C00000"/>
                </a:solidFill>
                <a:latin typeface="Courier New" panose="02070309020205020404" pitchFamily="49" charset="0"/>
                <a:cs typeface="Courier New" panose="02070309020205020404" pitchFamily="49" charset="0"/>
              </a:endParaRPr>
            </a:p>
          </p:txBody>
        </p:sp>
      </p:grpSp>
      <p:grpSp>
        <p:nvGrpSpPr>
          <p:cNvPr id="151" name="Group 150">
            <a:extLst>
              <a:ext uri="{FF2B5EF4-FFF2-40B4-BE49-F238E27FC236}">
                <a16:creationId xmlns:a16="http://schemas.microsoft.com/office/drawing/2014/main" id="{D4EA9E77-D50B-4D21-9842-622485886118}"/>
              </a:ext>
            </a:extLst>
          </p:cNvPr>
          <p:cNvGrpSpPr/>
          <p:nvPr/>
        </p:nvGrpSpPr>
        <p:grpSpPr>
          <a:xfrm>
            <a:off x="1071450" y="4469936"/>
            <a:ext cx="1975468" cy="493384"/>
            <a:chOff x="4515604" y="3921531"/>
            <a:chExt cx="2760085" cy="689348"/>
          </a:xfrm>
        </p:grpSpPr>
        <p:sp>
          <p:nvSpPr>
            <p:cNvPr id="152" name="Rectangle 151">
              <a:extLst>
                <a:ext uri="{FF2B5EF4-FFF2-40B4-BE49-F238E27FC236}">
                  <a16:creationId xmlns:a16="http://schemas.microsoft.com/office/drawing/2014/main" id="{52D56B45-3564-40A5-A1E4-8CDC53C38C3A}"/>
                </a:ext>
              </a:extLst>
            </p:cNvPr>
            <p:cNvSpPr/>
            <p:nvPr/>
          </p:nvSpPr>
          <p:spPr>
            <a:xfrm>
              <a:off x="4515604"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153" name="Rectangle 152">
              <a:extLst>
                <a:ext uri="{FF2B5EF4-FFF2-40B4-BE49-F238E27FC236}">
                  <a16:creationId xmlns:a16="http://schemas.microsoft.com/office/drawing/2014/main" id="{D0577C56-94BB-47A5-B7B7-6C9C872A726E}"/>
                </a:ext>
              </a:extLst>
            </p:cNvPr>
            <p:cNvSpPr/>
            <p:nvPr/>
          </p:nvSpPr>
          <p:spPr>
            <a:xfrm>
              <a:off x="6586341"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54" name="Rectangle 153">
              <a:extLst>
                <a:ext uri="{FF2B5EF4-FFF2-40B4-BE49-F238E27FC236}">
                  <a16:creationId xmlns:a16="http://schemas.microsoft.com/office/drawing/2014/main" id="{35F5D5A6-FA5B-455B-B2BF-0AB51A070BEE}"/>
                </a:ext>
              </a:extLst>
            </p:cNvPr>
            <p:cNvSpPr/>
            <p:nvPr/>
          </p:nvSpPr>
          <p:spPr>
            <a:xfrm>
              <a:off x="5893559"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155" name="Rectangle 154">
              <a:extLst>
                <a:ext uri="{FF2B5EF4-FFF2-40B4-BE49-F238E27FC236}">
                  <a16:creationId xmlns:a16="http://schemas.microsoft.com/office/drawing/2014/main" id="{11E436E8-5C9A-4752-A805-F14F29CD9380}"/>
                </a:ext>
              </a:extLst>
            </p:cNvPr>
            <p:cNvSpPr/>
            <p:nvPr/>
          </p:nvSpPr>
          <p:spPr>
            <a:xfrm>
              <a:off x="5207645"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cxnSp>
        <p:nvCxnSpPr>
          <p:cNvPr id="159" name="Straight Arrow Connector 158">
            <a:extLst>
              <a:ext uri="{FF2B5EF4-FFF2-40B4-BE49-F238E27FC236}">
                <a16:creationId xmlns:a16="http://schemas.microsoft.com/office/drawing/2014/main" id="{C22DCDEF-A370-4578-9A64-3999AF79A31B}"/>
              </a:ext>
            </a:extLst>
          </p:cNvPr>
          <p:cNvCxnSpPr>
            <a:cxnSpLocks/>
          </p:cNvCxnSpPr>
          <p:nvPr/>
        </p:nvCxnSpPr>
        <p:spPr>
          <a:xfrm>
            <a:off x="2036155" y="2968234"/>
            <a:ext cx="0" cy="1501702"/>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id="{8DCFD3BF-4E73-49AE-9243-ADD71F0CE6C4}"/>
              </a:ext>
            </a:extLst>
          </p:cNvPr>
          <p:cNvGrpSpPr/>
          <p:nvPr/>
        </p:nvGrpSpPr>
        <p:grpSpPr>
          <a:xfrm>
            <a:off x="1040620" y="2565910"/>
            <a:ext cx="1975468" cy="493384"/>
            <a:chOff x="4515604" y="1591568"/>
            <a:chExt cx="2760085" cy="689348"/>
          </a:xfrm>
          <a:solidFill>
            <a:schemeClr val="bg1">
              <a:lumMod val="95000"/>
            </a:schemeClr>
          </a:solidFill>
        </p:grpSpPr>
        <p:sp>
          <p:nvSpPr>
            <p:cNvPr id="161" name="Rectangle 160">
              <a:extLst>
                <a:ext uri="{FF2B5EF4-FFF2-40B4-BE49-F238E27FC236}">
                  <a16:creationId xmlns:a16="http://schemas.microsoft.com/office/drawing/2014/main" id="{BA0AD94C-CEFA-406B-8B84-D028DA0E2CFD}"/>
                </a:ext>
              </a:extLst>
            </p:cNvPr>
            <p:cNvSpPr/>
            <p:nvPr/>
          </p:nvSpPr>
          <p:spPr>
            <a:xfrm>
              <a:off x="5207645" y="1591568"/>
              <a:ext cx="689348" cy="689348"/>
            </a:xfrm>
            <a:prstGeom prst="rect">
              <a:avLst/>
            </a:prstGeom>
            <a:gr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162" name="Rectangle 161">
              <a:extLst>
                <a:ext uri="{FF2B5EF4-FFF2-40B4-BE49-F238E27FC236}">
                  <a16:creationId xmlns:a16="http://schemas.microsoft.com/office/drawing/2014/main" id="{0F83DA59-D1E5-4F24-B85A-AB2EEDEAE652}"/>
                </a:ext>
              </a:extLst>
            </p:cNvPr>
            <p:cNvSpPr/>
            <p:nvPr/>
          </p:nvSpPr>
          <p:spPr>
            <a:xfrm>
              <a:off x="5896993" y="1591568"/>
              <a:ext cx="689348" cy="689348"/>
            </a:xfrm>
            <a:prstGeom prst="rect">
              <a:avLst/>
            </a:prstGeom>
            <a:gr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163" name="Rectangle 162">
              <a:extLst>
                <a:ext uri="{FF2B5EF4-FFF2-40B4-BE49-F238E27FC236}">
                  <a16:creationId xmlns:a16="http://schemas.microsoft.com/office/drawing/2014/main" id="{4821D166-0078-4231-8B30-3CF9886AE807}"/>
                </a:ext>
              </a:extLst>
            </p:cNvPr>
            <p:cNvSpPr/>
            <p:nvPr/>
          </p:nvSpPr>
          <p:spPr>
            <a:xfrm>
              <a:off x="6586341" y="1591568"/>
              <a:ext cx="689348" cy="689348"/>
            </a:xfrm>
            <a:prstGeom prst="rect">
              <a:avLst/>
            </a:prstGeom>
            <a:gr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165" name="Rectangle 164">
              <a:extLst>
                <a:ext uri="{FF2B5EF4-FFF2-40B4-BE49-F238E27FC236}">
                  <a16:creationId xmlns:a16="http://schemas.microsoft.com/office/drawing/2014/main" id="{80402BE7-FF0E-4C1A-9BB9-53AD1F3A34C9}"/>
                </a:ext>
              </a:extLst>
            </p:cNvPr>
            <p:cNvSpPr/>
            <p:nvPr/>
          </p:nvSpPr>
          <p:spPr>
            <a:xfrm>
              <a:off x="4515604" y="1591568"/>
              <a:ext cx="689348" cy="689348"/>
            </a:xfrm>
            <a:prstGeom prst="rect">
              <a:avLst/>
            </a:prstGeom>
            <a:gr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a:t>
              </a:r>
              <a:endParaRPr lang="en-US" sz="3600" b="1" baseline="-25000" dirty="0">
                <a:solidFill>
                  <a:srgbClr val="C00000"/>
                </a:solidFill>
                <a:latin typeface="Courier New" panose="02070309020205020404" pitchFamily="49" charset="0"/>
                <a:cs typeface="Courier New" panose="02070309020205020404" pitchFamily="49" charset="0"/>
              </a:endParaRPr>
            </a:p>
          </p:txBody>
        </p:sp>
      </p:grpSp>
      <p:sp>
        <p:nvSpPr>
          <p:cNvPr id="209" name="Content Placeholder 6">
            <a:extLst>
              <a:ext uri="{FF2B5EF4-FFF2-40B4-BE49-F238E27FC236}">
                <a16:creationId xmlns:a16="http://schemas.microsoft.com/office/drawing/2014/main" id="{7E65F68F-086E-4896-B928-AB1CEFE88662}"/>
              </a:ext>
            </a:extLst>
          </p:cNvPr>
          <p:cNvSpPr txBox="1">
            <a:spLocks/>
          </p:cNvSpPr>
          <p:nvPr/>
        </p:nvSpPr>
        <p:spPr>
          <a:xfrm>
            <a:off x="889466" y="5456704"/>
            <a:ext cx="3323217" cy="712895"/>
          </a:xfrm>
          <a:prstGeom prst="rect">
            <a:avLst/>
          </a:prstGeom>
        </p:spPr>
        <p:txBody>
          <a:bodyPr vert="horz" lIns="91440" tIns="45720" rIns="91440" bIns="45720" rtlCol="0">
            <a:normAutofit fontScale="92500" lnSpcReduction="20000"/>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b="1" dirty="0">
                <a:solidFill>
                  <a:schemeClr val="accent5">
                    <a:lumMod val="75000"/>
                  </a:schemeClr>
                </a:solidFill>
              </a:rPr>
              <a:t>Physical bit did not fail</a:t>
            </a:r>
          </a:p>
          <a:p>
            <a:pPr marL="0" indent="0" algn="ctr">
              <a:buNone/>
            </a:pPr>
            <a:r>
              <a:rPr lang="en-US" sz="2400" b="1" dirty="0">
                <a:solidFill>
                  <a:schemeClr val="accent5">
                    <a:lumMod val="75000"/>
                  </a:schemeClr>
                </a:solidFill>
              </a:rPr>
              <a:t>(i.e., no direct error)</a:t>
            </a:r>
          </a:p>
        </p:txBody>
      </p:sp>
      <p:cxnSp>
        <p:nvCxnSpPr>
          <p:cNvPr id="221" name="Straight Arrow Connector 220">
            <a:extLst>
              <a:ext uri="{FF2B5EF4-FFF2-40B4-BE49-F238E27FC236}">
                <a16:creationId xmlns:a16="http://schemas.microsoft.com/office/drawing/2014/main" id="{A3CF8D2A-1BAC-47CB-AE75-016B985F7DE6}"/>
              </a:ext>
            </a:extLst>
          </p:cNvPr>
          <p:cNvCxnSpPr>
            <a:cxnSpLocks/>
            <a:endCxn id="154" idx="2"/>
          </p:cNvCxnSpPr>
          <p:nvPr/>
        </p:nvCxnSpPr>
        <p:spPr>
          <a:xfrm flipH="1" flipV="1">
            <a:off x="2304383" y="4963320"/>
            <a:ext cx="218320" cy="43031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97030CAB-7C15-465F-BBC2-84197D172086}"/>
              </a:ext>
            </a:extLst>
          </p:cNvPr>
          <p:cNvCxnSpPr>
            <a:cxnSpLocks/>
          </p:cNvCxnSpPr>
          <p:nvPr/>
        </p:nvCxnSpPr>
        <p:spPr>
          <a:xfrm flipV="1">
            <a:off x="2628900" y="4963321"/>
            <a:ext cx="180435" cy="43031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106B468E-5B3F-449E-900E-FBB5C84D66A6}"/>
              </a:ext>
            </a:extLst>
          </p:cNvPr>
          <p:cNvCxnSpPr>
            <a:cxnSpLocks/>
          </p:cNvCxnSpPr>
          <p:nvPr/>
        </p:nvCxnSpPr>
        <p:spPr>
          <a:xfrm flipH="1" flipV="1">
            <a:off x="6987474" y="4946384"/>
            <a:ext cx="218320" cy="43031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0264E8C5-B683-4EE5-99CF-83FB41FE3D40}"/>
              </a:ext>
            </a:extLst>
          </p:cNvPr>
          <p:cNvCxnSpPr>
            <a:cxnSpLocks/>
          </p:cNvCxnSpPr>
          <p:nvPr/>
        </p:nvCxnSpPr>
        <p:spPr>
          <a:xfrm flipV="1">
            <a:off x="7311991" y="4946384"/>
            <a:ext cx="180435" cy="43031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5" name="Content Placeholder 6">
            <a:extLst>
              <a:ext uri="{FF2B5EF4-FFF2-40B4-BE49-F238E27FC236}">
                <a16:creationId xmlns:a16="http://schemas.microsoft.com/office/drawing/2014/main" id="{52E42FD0-E5D0-4F0B-9FF6-DA3B4436293D}"/>
              </a:ext>
            </a:extLst>
          </p:cNvPr>
          <p:cNvSpPr txBox="1">
            <a:spLocks/>
          </p:cNvSpPr>
          <p:nvPr/>
        </p:nvSpPr>
        <p:spPr>
          <a:xfrm>
            <a:off x="6188758" y="5461998"/>
            <a:ext cx="2088662" cy="404468"/>
          </a:xfrm>
          <a:prstGeom prst="rect">
            <a:avLst/>
          </a:prstGeom>
        </p:spPr>
        <p:txBody>
          <a:bodyPr vert="horz" lIns="91440" tIns="45720" rIns="91440" bIns="45720" rtlCol="0">
            <a:normAutofit lnSpcReduction="10000"/>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b="1" dirty="0">
                <a:solidFill>
                  <a:schemeClr val="accent5">
                    <a:lumMod val="75000"/>
                  </a:schemeClr>
                </a:solidFill>
              </a:rPr>
              <a:t>Unknown!</a:t>
            </a:r>
          </a:p>
        </p:txBody>
      </p:sp>
    </p:spTree>
    <p:extLst>
      <p:ext uri="{BB962C8B-B14F-4D97-AF65-F5344CB8AC3E}">
        <p14:creationId xmlns:p14="http://schemas.microsoft.com/office/powerpoint/2010/main" val="429451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702C2-1AA8-4808-B62A-B0C89E7FA117}"/>
              </a:ext>
            </a:extLst>
          </p:cNvPr>
          <p:cNvSpPr>
            <a:spLocks noGrp="1"/>
          </p:cNvSpPr>
          <p:nvPr>
            <p:ph type="title"/>
          </p:nvPr>
        </p:nvSpPr>
        <p:spPr/>
        <p:txBody>
          <a:bodyPr/>
          <a:lstStyle/>
          <a:p>
            <a:r>
              <a:rPr lang="en-US" dirty="0"/>
              <a:t>Combinatorial Explosion of Errors</a:t>
            </a:r>
          </a:p>
        </p:txBody>
      </p:sp>
      <p:sp>
        <p:nvSpPr>
          <p:cNvPr id="4" name="Slide Number Placeholder 3">
            <a:extLst>
              <a:ext uri="{FF2B5EF4-FFF2-40B4-BE49-F238E27FC236}">
                <a16:creationId xmlns:a16="http://schemas.microsoft.com/office/drawing/2014/main" id="{62F2F45B-7DE7-4634-B47E-C3705AC6067A}"/>
              </a:ext>
            </a:extLst>
          </p:cNvPr>
          <p:cNvSpPr>
            <a:spLocks noGrp="1"/>
          </p:cNvSpPr>
          <p:nvPr>
            <p:ph type="sldNum" sz="quarter" idx="12"/>
          </p:nvPr>
        </p:nvSpPr>
        <p:spPr/>
        <p:txBody>
          <a:bodyPr/>
          <a:lstStyle/>
          <a:p>
            <a:fld id="{C19D2B53-EDAE-4B41-B849-8916FA40BCB6}" type="slidenum">
              <a:rPr lang="en-US" smtClean="0"/>
              <a:pPr/>
              <a:t>52</a:t>
            </a:fld>
            <a:endParaRPr lang="en-US"/>
          </a:p>
        </p:txBody>
      </p:sp>
      <p:pic>
        <p:nvPicPr>
          <p:cNvPr id="6" name="Picture 5">
            <a:extLst>
              <a:ext uri="{FF2B5EF4-FFF2-40B4-BE49-F238E27FC236}">
                <a16:creationId xmlns:a16="http://schemas.microsoft.com/office/drawing/2014/main" id="{84901C79-B712-4A74-9DF0-C3D8AD48F9EC}"/>
              </a:ext>
            </a:extLst>
          </p:cNvPr>
          <p:cNvPicPr>
            <a:picLocks noChangeAspect="1"/>
          </p:cNvPicPr>
          <p:nvPr/>
        </p:nvPicPr>
        <p:blipFill>
          <a:blip r:embed="rId2"/>
          <a:stretch>
            <a:fillRect/>
          </a:stretch>
        </p:blipFill>
        <p:spPr>
          <a:xfrm>
            <a:off x="0" y="2620325"/>
            <a:ext cx="9144000" cy="1617349"/>
          </a:xfrm>
          <a:prstGeom prst="rect">
            <a:avLst/>
          </a:prstGeom>
        </p:spPr>
      </p:pic>
    </p:spTree>
    <p:extLst>
      <p:ext uri="{BB962C8B-B14F-4D97-AF65-F5344CB8AC3E}">
        <p14:creationId xmlns:p14="http://schemas.microsoft.com/office/powerpoint/2010/main" val="21159013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Granularity Matching</a:t>
            </a:r>
          </a:p>
        </p:txBody>
      </p:sp>
      <p:sp>
        <p:nvSpPr>
          <p:cNvPr id="6" name="Content Placeholder 5">
            <a:extLst>
              <a:ext uri="{FF2B5EF4-FFF2-40B4-BE49-F238E27FC236}">
                <a16:creationId xmlns:a16="http://schemas.microsoft.com/office/drawing/2014/main" id="{6C61E60C-80FA-4E55-8D68-AE71C8A36D6A}"/>
              </a:ext>
            </a:extLst>
          </p:cNvPr>
          <p:cNvSpPr>
            <a:spLocks noGrp="1"/>
          </p:cNvSpPr>
          <p:nvPr>
            <p:ph idx="1"/>
          </p:nvPr>
        </p:nvSpPr>
        <p:spPr>
          <a:xfrm>
            <a:off x="155488" y="1021493"/>
            <a:ext cx="8988512" cy="1069232"/>
          </a:xfrm>
        </p:spPr>
        <p:txBody>
          <a:bodyPr>
            <a:normAutofit/>
          </a:bodyPr>
          <a:lstStyle/>
          <a:p>
            <a:r>
              <a:rPr lang="en-US" b="1" dirty="0">
                <a:solidFill>
                  <a:schemeClr val="accent6">
                    <a:lumMod val="75000"/>
                  </a:schemeClr>
                </a:solidFill>
              </a:rPr>
              <a:t>Goal:</a:t>
            </a:r>
            <a:r>
              <a:rPr lang="en-US" dirty="0"/>
              <a:t> The system designer wants to protect each on-die ECC word with </a:t>
            </a:r>
            <a:r>
              <a:rPr lang="en-US" b="1" dirty="0"/>
              <a:t>at least </a:t>
            </a:r>
            <a:r>
              <a:rPr lang="en-US" dirty="0"/>
              <a:t>as strong an ECC as on-die ECC</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p:txBody>
          <a:bodyPr/>
          <a:lstStyle/>
          <a:p>
            <a:fld id="{C19D2B53-EDAE-4B41-B849-8916FA40BCB6}" type="slidenum">
              <a:rPr lang="en-US" smtClean="0"/>
              <a:pPr/>
              <a:t>53</a:t>
            </a:fld>
            <a:endParaRPr lang="en-US"/>
          </a:p>
        </p:txBody>
      </p:sp>
      <p:sp>
        <p:nvSpPr>
          <p:cNvPr id="19" name="Rectangle 18">
            <a:extLst>
              <a:ext uri="{FF2B5EF4-FFF2-40B4-BE49-F238E27FC236}">
                <a16:creationId xmlns:a16="http://schemas.microsoft.com/office/drawing/2014/main" id="{6995144F-35F1-486C-9A66-7CBC48E8A453}"/>
              </a:ext>
            </a:extLst>
          </p:cNvPr>
          <p:cNvSpPr/>
          <p:nvPr/>
        </p:nvSpPr>
        <p:spPr>
          <a:xfrm>
            <a:off x="386164" y="2341721"/>
            <a:ext cx="1592524" cy="830997"/>
          </a:xfrm>
          <a:prstGeom prst="rect">
            <a:avLst/>
          </a:prstGeom>
        </p:spPr>
        <p:txBody>
          <a:bodyPr wrap="square">
            <a:spAutoFit/>
          </a:bodyPr>
          <a:lstStyle/>
          <a:p>
            <a:pPr algn="ctr"/>
            <a:r>
              <a:rPr lang="en-US" sz="2400" dirty="0">
                <a:latin typeface="Quire Sans" panose="020B0502040400020003" pitchFamily="34" charset="0"/>
                <a:cs typeface="Quire Sans" panose="020B0502040400020003" pitchFamily="34" charset="0"/>
              </a:rPr>
              <a:t>To DRAM </a:t>
            </a:r>
          </a:p>
          <a:p>
            <a:pPr algn="ctr"/>
            <a:r>
              <a:rPr lang="en-US" sz="2400" dirty="0">
                <a:latin typeface="Quire Sans" panose="020B0502040400020003" pitchFamily="34" charset="0"/>
                <a:cs typeface="Quire Sans" panose="020B0502040400020003" pitchFamily="34" charset="0"/>
              </a:rPr>
              <a:t>Chip [0]</a:t>
            </a:r>
          </a:p>
        </p:txBody>
      </p:sp>
      <p:sp>
        <p:nvSpPr>
          <p:cNvPr id="10" name="Rectangle: Rounded Corners 9">
            <a:extLst>
              <a:ext uri="{FF2B5EF4-FFF2-40B4-BE49-F238E27FC236}">
                <a16:creationId xmlns:a16="http://schemas.microsoft.com/office/drawing/2014/main" id="{BA09D560-7F42-4E63-ACD3-EFAA035B5F8E}"/>
              </a:ext>
            </a:extLst>
          </p:cNvPr>
          <p:cNvSpPr/>
          <p:nvPr/>
        </p:nvSpPr>
        <p:spPr>
          <a:xfrm>
            <a:off x="2069302" y="4853454"/>
            <a:ext cx="1190520" cy="231693"/>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Quire Sans" panose="020B0502040400020003" pitchFamily="34" charset="0"/>
                <a:cs typeface="Quire Sans" panose="020B0502040400020003" pitchFamily="34" charset="0"/>
              </a:rPr>
              <a:t>120 bits</a:t>
            </a:r>
          </a:p>
        </p:txBody>
      </p:sp>
      <p:sp>
        <p:nvSpPr>
          <p:cNvPr id="11" name="Rectangle: Rounded Corners 10">
            <a:extLst>
              <a:ext uri="{FF2B5EF4-FFF2-40B4-BE49-F238E27FC236}">
                <a16:creationId xmlns:a16="http://schemas.microsoft.com/office/drawing/2014/main" id="{852B6327-0080-4573-94CE-80EE697EB30A}"/>
              </a:ext>
            </a:extLst>
          </p:cNvPr>
          <p:cNvSpPr/>
          <p:nvPr/>
        </p:nvSpPr>
        <p:spPr>
          <a:xfrm>
            <a:off x="3259822" y="4853454"/>
            <a:ext cx="1190520" cy="231693"/>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Quire Sans" panose="020B0502040400020003" pitchFamily="34" charset="0"/>
                <a:cs typeface="Quire Sans" panose="020B0502040400020003" pitchFamily="34" charset="0"/>
              </a:rPr>
              <a:t>120 bits</a:t>
            </a:r>
          </a:p>
        </p:txBody>
      </p:sp>
      <p:sp>
        <p:nvSpPr>
          <p:cNvPr id="12" name="Rectangle: Rounded Corners 11">
            <a:extLst>
              <a:ext uri="{FF2B5EF4-FFF2-40B4-BE49-F238E27FC236}">
                <a16:creationId xmlns:a16="http://schemas.microsoft.com/office/drawing/2014/main" id="{8681512D-3A9B-4C61-AC96-CB4D219ADECA}"/>
              </a:ext>
            </a:extLst>
          </p:cNvPr>
          <p:cNvSpPr/>
          <p:nvPr/>
        </p:nvSpPr>
        <p:spPr>
          <a:xfrm>
            <a:off x="4450342" y="4853454"/>
            <a:ext cx="1190520" cy="231693"/>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Quire Sans" panose="020B0502040400020003" pitchFamily="34" charset="0"/>
                <a:cs typeface="Quire Sans" panose="020B0502040400020003" pitchFamily="34" charset="0"/>
              </a:rPr>
              <a:t>120 bits</a:t>
            </a:r>
          </a:p>
        </p:txBody>
      </p:sp>
      <p:sp>
        <p:nvSpPr>
          <p:cNvPr id="13" name="Rectangle: Rounded Corners 12">
            <a:extLst>
              <a:ext uri="{FF2B5EF4-FFF2-40B4-BE49-F238E27FC236}">
                <a16:creationId xmlns:a16="http://schemas.microsoft.com/office/drawing/2014/main" id="{DA5D9965-C654-4CF6-83A1-9916B21A41A8}"/>
              </a:ext>
            </a:extLst>
          </p:cNvPr>
          <p:cNvSpPr/>
          <p:nvPr/>
        </p:nvSpPr>
        <p:spPr>
          <a:xfrm>
            <a:off x="5640862" y="4853454"/>
            <a:ext cx="1190520" cy="231693"/>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Quire Sans" panose="020B0502040400020003" pitchFamily="34" charset="0"/>
                <a:cs typeface="Quire Sans" panose="020B0502040400020003" pitchFamily="34" charset="0"/>
              </a:rPr>
              <a:t>120 bits</a:t>
            </a:r>
          </a:p>
        </p:txBody>
      </p:sp>
      <p:sp>
        <p:nvSpPr>
          <p:cNvPr id="15" name="TextBox 14">
            <a:extLst>
              <a:ext uri="{FF2B5EF4-FFF2-40B4-BE49-F238E27FC236}">
                <a16:creationId xmlns:a16="http://schemas.microsoft.com/office/drawing/2014/main" id="{541034CC-2EEC-4035-A9D8-E65DF96D26DB}"/>
              </a:ext>
            </a:extLst>
          </p:cNvPr>
          <p:cNvSpPr txBox="1"/>
          <p:nvPr/>
        </p:nvSpPr>
        <p:spPr>
          <a:xfrm>
            <a:off x="3225525" y="6219466"/>
            <a:ext cx="2449630" cy="369332"/>
          </a:xfrm>
          <a:prstGeom prst="rect">
            <a:avLst/>
          </a:prstGeom>
          <a:noFill/>
        </p:spPr>
        <p:txBody>
          <a:bodyPr wrap="square">
            <a:spAutoFit/>
          </a:bodyPr>
          <a:lstStyle/>
          <a:p>
            <a:pPr algn="ctr"/>
            <a:r>
              <a:rPr lang="en-US" dirty="0">
                <a:solidFill>
                  <a:schemeClr val="tx1"/>
                </a:solidFill>
                <a:latin typeface="Quire Sans" panose="020B0502040400020003" pitchFamily="34" charset="0"/>
                <a:cs typeface="Quire Sans" panose="020B0502040400020003" pitchFamily="34" charset="0"/>
              </a:rPr>
              <a:t>60B (480b) cache line</a:t>
            </a:r>
          </a:p>
        </p:txBody>
      </p:sp>
      <p:sp>
        <p:nvSpPr>
          <p:cNvPr id="7" name="Right Brace 6">
            <a:extLst>
              <a:ext uri="{FF2B5EF4-FFF2-40B4-BE49-F238E27FC236}">
                <a16:creationId xmlns:a16="http://schemas.microsoft.com/office/drawing/2014/main" id="{F7A5E978-86DB-4C50-8BC1-2C712FDBE655}"/>
              </a:ext>
            </a:extLst>
          </p:cNvPr>
          <p:cNvSpPr/>
          <p:nvPr/>
        </p:nvSpPr>
        <p:spPr>
          <a:xfrm rot="5400000">
            <a:off x="4334495" y="3552254"/>
            <a:ext cx="231691" cy="4762080"/>
          </a:xfrm>
          <a:prstGeom prst="rightBrace">
            <a:avLst>
              <a:gd name="adj1" fmla="val 43812"/>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7592DD2F-42AB-4160-89F2-7321583E0A8A}"/>
              </a:ext>
            </a:extLst>
          </p:cNvPr>
          <p:cNvSpPr/>
          <p:nvPr/>
        </p:nvSpPr>
        <p:spPr>
          <a:xfrm>
            <a:off x="6831381" y="4853454"/>
            <a:ext cx="628599" cy="231693"/>
          </a:xfrm>
          <a:prstGeom prst="roundRec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Quire Sans" panose="020B0502040400020003" pitchFamily="34" charset="0"/>
                <a:cs typeface="Quire Sans" panose="020B0502040400020003" pitchFamily="34" charset="0"/>
              </a:rPr>
              <a:t>32 b</a:t>
            </a:r>
          </a:p>
        </p:txBody>
      </p:sp>
      <p:sp>
        <p:nvSpPr>
          <p:cNvPr id="18" name="Rectangle: Rounded Corners 17">
            <a:extLst>
              <a:ext uri="{FF2B5EF4-FFF2-40B4-BE49-F238E27FC236}">
                <a16:creationId xmlns:a16="http://schemas.microsoft.com/office/drawing/2014/main" id="{94D7BC65-E0F7-42ED-A636-A8B8292216D1}"/>
              </a:ext>
            </a:extLst>
          </p:cNvPr>
          <p:cNvSpPr/>
          <p:nvPr/>
        </p:nvSpPr>
        <p:spPr>
          <a:xfrm>
            <a:off x="439454" y="3729368"/>
            <a:ext cx="1321004" cy="461665"/>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tx1"/>
                </a:solidFill>
                <a:latin typeface="Quire Sans" panose="020B0502040400020003" pitchFamily="34" charset="0"/>
                <a:cs typeface="Quire Sans" panose="020B0502040400020003" pitchFamily="34" charset="0"/>
              </a:rPr>
              <a:t>120+8 bit (1EC Ham.)</a:t>
            </a:r>
          </a:p>
        </p:txBody>
      </p:sp>
      <p:sp>
        <p:nvSpPr>
          <p:cNvPr id="22" name="Rectangle: Rounded Corners 21">
            <a:extLst>
              <a:ext uri="{FF2B5EF4-FFF2-40B4-BE49-F238E27FC236}">
                <a16:creationId xmlns:a16="http://schemas.microsoft.com/office/drawing/2014/main" id="{BC2ABD39-6119-41B1-8DB5-101BFD4E6C81}"/>
              </a:ext>
            </a:extLst>
          </p:cNvPr>
          <p:cNvSpPr/>
          <p:nvPr/>
        </p:nvSpPr>
        <p:spPr>
          <a:xfrm>
            <a:off x="2194585" y="3728385"/>
            <a:ext cx="1321004" cy="461665"/>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tx1"/>
                </a:solidFill>
                <a:latin typeface="Quire Sans" panose="020B0502040400020003" pitchFamily="34" charset="0"/>
                <a:cs typeface="Quire Sans" panose="020B0502040400020003" pitchFamily="34" charset="0"/>
              </a:rPr>
              <a:t>120+8 bit codeword</a:t>
            </a:r>
          </a:p>
        </p:txBody>
      </p:sp>
      <p:sp>
        <p:nvSpPr>
          <p:cNvPr id="23" name="Rectangle: Rounded Corners 22">
            <a:extLst>
              <a:ext uri="{FF2B5EF4-FFF2-40B4-BE49-F238E27FC236}">
                <a16:creationId xmlns:a16="http://schemas.microsoft.com/office/drawing/2014/main" id="{0D1B9E1A-A55D-448C-9C31-D796FAD4F007}"/>
              </a:ext>
            </a:extLst>
          </p:cNvPr>
          <p:cNvSpPr/>
          <p:nvPr/>
        </p:nvSpPr>
        <p:spPr>
          <a:xfrm>
            <a:off x="3949716" y="3734743"/>
            <a:ext cx="1321004" cy="461665"/>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tx1"/>
                </a:solidFill>
                <a:latin typeface="Quire Sans" panose="020B0502040400020003" pitchFamily="34" charset="0"/>
                <a:cs typeface="Quire Sans" panose="020B0502040400020003" pitchFamily="34" charset="0"/>
              </a:rPr>
              <a:t>120+8 bit codeword</a:t>
            </a:r>
          </a:p>
        </p:txBody>
      </p:sp>
      <p:sp>
        <p:nvSpPr>
          <p:cNvPr id="24" name="Rectangle: Rounded Corners 23">
            <a:extLst>
              <a:ext uri="{FF2B5EF4-FFF2-40B4-BE49-F238E27FC236}">
                <a16:creationId xmlns:a16="http://schemas.microsoft.com/office/drawing/2014/main" id="{22803A83-201E-481B-BA75-BEE26A6D1178}"/>
              </a:ext>
            </a:extLst>
          </p:cNvPr>
          <p:cNvSpPr/>
          <p:nvPr/>
        </p:nvSpPr>
        <p:spPr>
          <a:xfrm>
            <a:off x="5704847" y="3751058"/>
            <a:ext cx="1321004" cy="461665"/>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tx1"/>
                </a:solidFill>
                <a:latin typeface="Quire Sans" panose="020B0502040400020003" pitchFamily="34" charset="0"/>
                <a:cs typeface="Quire Sans" panose="020B0502040400020003" pitchFamily="34" charset="0"/>
              </a:rPr>
              <a:t>120+8 bit codeword</a:t>
            </a:r>
          </a:p>
        </p:txBody>
      </p:sp>
      <p:sp>
        <p:nvSpPr>
          <p:cNvPr id="25" name="Rectangle: Rounded Corners 24">
            <a:extLst>
              <a:ext uri="{FF2B5EF4-FFF2-40B4-BE49-F238E27FC236}">
                <a16:creationId xmlns:a16="http://schemas.microsoft.com/office/drawing/2014/main" id="{9BABF6ED-30C7-43DC-91BC-3F5CA03832A5}"/>
              </a:ext>
            </a:extLst>
          </p:cNvPr>
          <p:cNvSpPr/>
          <p:nvPr/>
        </p:nvSpPr>
        <p:spPr>
          <a:xfrm>
            <a:off x="7459980" y="3751058"/>
            <a:ext cx="1244566" cy="461665"/>
          </a:xfrm>
          <a:prstGeom prst="roundRec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tx1"/>
                </a:solidFill>
                <a:latin typeface="Quire Sans" panose="020B0502040400020003" pitchFamily="34" charset="0"/>
                <a:cs typeface="Quire Sans" panose="020B0502040400020003" pitchFamily="34" charset="0"/>
              </a:rPr>
              <a:t>32+6 bit codeword</a:t>
            </a:r>
          </a:p>
        </p:txBody>
      </p:sp>
      <p:sp>
        <p:nvSpPr>
          <p:cNvPr id="28" name="Rectangle 27">
            <a:extLst>
              <a:ext uri="{FF2B5EF4-FFF2-40B4-BE49-F238E27FC236}">
                <a16:creationId xmlns:a16="http://schemas.microsoft.com/office/drawing/2014/main" id="{AA8804A8-EE81-4664-8F79-FBA211944DA5}"/>
              </a:ext>
            </a:extLst>
          </p:cNvPr>
          <p:cNvSpPr/>
          <p:nvPr/>
        </p:nvSpPr>
        <p:spPr>
          <a:xfrm>
            <a:off x="2058825" y="2341721"/>
            <a:ext cx="1592524" cy="830997"/>
          </a:xfrm>
          <a:prstGeom prst="rect">
            <a:avLst/>
          </a:prstGeom>
        </p:spPr>
        <p:txBody>
          <a:bodyPr wrap="square">
            <a:spAutoFit/>
          </a:bodyPr>
          <a:lstStyle/>
          <a:p>
            <a:pPr algn="ctr"/>
            <a:r>
              <a:rPr lang="en-US" sz="2400" dirty="0">
                <a:latin typeface="Quire Sans" panose="020B0502040400020003" pitchFamily="34" charset="0"/>
                <a:cs typeface="Quire Sans" panose="020B0502040400020003" pitchFamily="34" charset="0"/>
              </a:rPr>
              <a:t>To DRAM </a:t>
            </a:r>
          </a:p>
          <a:p>
            <a:pPr algn="ctr"/>
            <a:r>
              <a:rPr lang="en-US" sz="2400" dirty="0">
                <a:latin typeface="Quire Sans" panose="020B0502040400020003" pitchFamily="34" charset="0"/>
                <a:cs typeface="Quire Sans" panose="020B0502040400020003" pitchFamily="34" charset="0"/>
              </a:rPr>
              <a:t>Chip [1]</a:t>
            </a:r>
          </a:p>
        </p:txBody>
      </p:sp>
      <p:sp>
        <p:nvSpPr>
          <p:cNvPr id="29" name="Rectangle 28">
            <a:extLst>
              <a:ext uri="{FF2B5EF4-FFF2-40B4-BE49-F238E27FC236}">
                <a16:creationId xmlns:a16="http://schemas.microsoft.com/office/drawing/2014/main" id="{6F5562DD-8E8A-476D-B364-8F271D2D0552}"/>
              </a:ext>
            </a:extLst>
          </p:cNvPr>
          <p:cNvSpPr/>
          <p:nvPr/>
        </p:nvSpPr>
        <p:spPr>
          <a:xfrm>
            <a:off x="3775738" y="2341721"/>
            <a:ext cx="1592524" cy="830997"/>
          </a:xfrm>
          <a:prstGeom prst="rect">
            <a:avLst/>
          </a:prstGeom>
        </p:spPr>
        <p:txBody>
          <a:bodyPr wrap="square">
            <a:spAutoFit/>
          </a:bodyPr>
          <a:lstStyle/>
          <a:p>
            <a:pPr algn="ctr"/>
            <a:r>
              <a:rPr lang="en-US" sz="2400" dirty="0">
                <a:latin typeface="Quire Sans" panose="020B0502040400020003" pitchFamily="34" charset="0"/>
                <a:cs typeface="Quire Sans" panose="020B0502040400020003" pitchFamily="34" charset="0"/>
              </a:rPr>
              <a:t>To DRAM </a:t>
            </a:r>
          </a:p>
          <a:p>
            <a:pPr algn="ctr"/>
            <a:r>
              <a:rPr lang="en-US" sz="2400" dirty="0">
                <a:latin typeface="Quire Sans" panose="020B0502040400020003" pitchFamily="34" charset="0"/>
                <a:cs typeface="Quire Sans" panose="020B0502040400020003" pitchFamily="34" charset="0"/>
              </a:rPr>
              <a:t>Chip [2]</a:t>
            </a:r>
          </a:p>
        </p:txBody>
      </p:sp>
      <p:sp>
        <p:nvSpPr>
          <p:cNvPr id="30" name="Rectangle 29">
            <a:extLst>
              <a:ext uri="{FF2B5EF4-FFF2-40B4-BE49-F238E27FC236}">
                <a16:creationId xmlns:a16="http://schemas.microsoft.com/office/drawing/2014/main" id="{C1C32CB9-3797-468F-BECE-C43B662F495C}"/>
              </a:ext>
            </a:extLst>
          </p:cNvPr>
          <p:cNvSpPr/>
          <p:nvPr/>
        </p:nvSpPr>
        <p:spPr>
          <a:xfrm>
            <a:off x="5492651" y="2341721"/>
            <a:ext cx="1592524" cy="830997"/>
          </a:xfrm>
          <a:prstGeom prst="rect">
            <a:avLst/>
          </a:prstGeom>
        </p:spPr>
        <p:txBody>
          <a:bodyPr wrap="square">
            <a:spAutoFit/>
          </a:bodyPr>
          <a:lstStyle/>
          <a:p>
            <a:pPr algn="ctr"/>
            <a:r>
              <a:rPr lang="en-US" sz="2400" dirty="0">
                <a:latin typeface="Quire Sans" panose="020B0502040400020003" pitchFamily="34" charset="0"/>
                <a:cs typeface="Quire Sans" panose="020B0502040400020003" pitchFamily="34" charset="0"/>
              </a:rPr>
              <a:t>To DRAM </a:t>
            </a:r>
          </a:p>
          <a:p>
            <a:pPr algn="ctr"/>
            <a:r>
              <a:rPr lang="en-US" sz="2400" dirty="0">
                <a:latin typeface="Quire Sans" panose="020B0502040400020003" pitchFamily="34" charset="0"/>
                <a:cs typeface="Quire Sans" panose="020B0502040400020003" pitchFamily="34" charset="0"/>
              </a:rPr>
              <a:t>Chip [3]</a:t>
            </a:r>
          </a:p>
        </p:txBody>
      </p:sp>
      <p:sp>
        <p:nvSpPr>
          <p:cNvPr id="31" name="Rectangle 30">
            <a:extLst>
              <a:ext uri="{FF2B5EF4-FFF2-40B4-BE49-F238E27FC236}">
                <a16:creationId xmlns:a16="http://schemas.microsoft.com/office/drawing/2014/main" id="{FB0E5AD7-238D-4EFE-88B7-E3B4B867796B}"/>
              </a:ext>
            </a:extLst>
          </p:cNvPr>
          <p:cNvSpPr/>
          <p:nvPr/>
        </p:nvSpPr>
        <p:spPr>
          <a:xfrm>
            <a:off x="7286001" y="2341721"/>
            <a:ext cx="1592524" cy="830997"/>
          </a:xfrm>
          <a:prstGeom prst="rect">
            <a:avLst/>
          </a:prstGeom>
        </p:spPr>
        <p:txBody>
          <a:bodyPr wrap="square">
            <a:spAutoFit/>
          </a:bodyPr>
          <a:lstStyle/>
          <a:p>
            <a:pPr algn="ctr"/>
            <a:r>
              <a:rPr lang="en-US" sz="2400" dirty="0">
                <a:latin typeface="Quire Sans" panose="020B0502040400020003" pitchFamily="34" charset="0"/>
                <a:cs typeface="Quire Sans" panose="020B0502040400020003" pitchFamily="34" charset="0"/>
              </a:rPr>
              <a:t>To DRAM </a:t>
            </a:r>
          </a:p>
          <a:p>
            <a:pPr algn="ctr"/>
            <a:r>
              <a:rPr lang="en-US" sz="2400" dirty="0">
                <a:latin typeface="Quire Sans" panose="020B0502040400020003" pitchFamily="34" charset="0"/>
                <a:cs typeface="Quire Sans" panose="020B0502040400020003" pitchFamily="34" charset="0"/>
              </a:rPr>
              <a:t>Chip [4]</a:t>
            </a:r>
          </a:p>
        </p:txBody>
      </p:sp>
      <p:cxnSp>
        <p:nvCxnSpPr>
          <p:cNvPr id="9" name="Straight Arrow Connector 8">
            <a:extLst>
              <a:ext uri="{FF2B5EF4-FFF2-40B4-BE49-F238E27FC236}">
                <a16:creationId xmlns:a16="http://schemas.microsoft.com/office/drawing/2014/main" id="{BF24FE8C-3B55-4F7A-8F1B-EF607695AB49}"/>
              </a:ext>
            </a:extLst>
          </p:cNvPr>
          <p:cNvCxnSpPr/>
          <p:nvPr/>
        </p:nvCxnSpPr>
        <p:spPr>
          <a:xfrm flipV="1">
            <a:off x="1209675" y="3326500"/>
            <a:ext cx="0" cy="254232"/>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E457B86-E948-454B-AC94-9668077843E9}"/>
              </a:ext>
            </a:extLst>
          </p:cNvPr>
          <p:cNvCxnSpPr/>
          <p:nvPr/>
        </p:nvCxnSpPr>
        <p:spPr>
          <a:xfrm flipV="1">
            <a:off x="2762250" y="3326500"/>
            <a:ext cx="0" cy="254232"/>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1877C4E-A70F-431D-933E-E6F878C8A717}"/>
              </a:ext>
            </a:extLst>
          </p:cNvPr>
          <p:cNvCxnSpPr/>
          <p:nvPr/>
        </p:nvCxnSpPr>
        <p:spPr>
          <a:xfrm flipV="1">
            <a:off x="4552950" y="3326500"/>
            <a:ext cx="0" cy="254232"/>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D302B7B-FCB1-4EBB-9AB4-B7D8E84D0047}"/>
              </a:ext>
            </a:extLst>
          </p:cNvPr>
          <p:cNvCxnSpPr/>
          <p:nvPr/>
        </p:nvCxnSpPr>
        <p:spPr>
          <a:xfrm flipV="1">
            <a:off x="6362700" y="3326500"/>
            <a:ext cx="0" cy="254232"/>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ECC81B1-8B78-4667-99EB-7D4D10589C74}"/>
              </a:ext>
            </a:extLst>
          </p:cNvPr>
          <p:cNvCxnSpPr/>
          <p:nvPr/>
        </p:nvCxnSpPr>
        <p:spPr>
          <a:xfrm flipV="1">
            <a:off x="8096250" y="3326500"/>
            <a:ext cx="0" cy="254232"/>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E4B1DF9D-36AB-4E04-82EA-61D8C94B03FB}"/>
              </a:ext>
            </a:extLst>
          </p:cNvPr>
          <p:cNvSpPr/>
          <p:nvPr/>
        </p:nvSpPr>
        <p:spPr>
          <a:xfrm>
            <a:off x="2069302" y="4451435"/>
            <a:ext cx="1190520" cy="231693"/>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Quire Sans" panose="020B0502040400020003" pitchFamily="34" charset="0"/>
                <a:cs typeface="Quire Sans" panose="020B0502040400020003" pitchFamily="34" charset="0"/>
              </a:rPr>
              <a:t>112 bits</a:t>
            </a:r>
          </a:p>
        </p:txBody>
      </p:sp>
      <p:sp>
        <p:nvSpPr>
          <p:cNvPr id="35" name="Rectangle: Rounded Corners 34">
            <a:extLst>
              <a:ext uri="{FF2B5EF4-FFF2-40B4-BE49-F238E27FC236}">
                <a16:creationId xmlns:a16="http://schemas.microsoft.com/office/drawing/2014/main" id="{07636CC9-3559-4BB5-96DF-A42100B5F76A}"/>
              </a:ext>
            </a:extLst>
          </p:cNvPr>
          <p:cNvSpPr/>
          <p:nvPr/>
        </p:nvSpPr>
        <p:spPr>
          <a:xfrm>
            <a:off x="3259822" y="4451435"/>
            <a:ext cx="1190520" cy="231693"/>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Quire Sans" panose="020B0502040400020003" pitchFamily="34" charset="0"/>
                <a:cs typeface="Quire Sans" panose="020B0502040400020003" pitchFamily="34" charset="0"/>
              </a:rPr>
              <a:t>112 bits</a:t>
            </a:r>
          </a:p>
        </p:txBody>
      </p:sp>
      <p:sp>
        <p:nvSpPr>
          <p:cNvPr id="36" name="Rectangle: Rounded Corners 35">
            <a:extLst>
              <a:ext uri="{FF2B5EF4-FFF2-40B4-BE49-F238E27FC236}">
                <a16:creationId xmlns:a16="http://schemas.microsoft.com/office/drawing/2014/main" id="{803EC029-5D57-4486-AF4E-9CF773589182}"/>
              </a:ext>
            </a:extLst>
          </p:cNvPr>
          <p:cNvSpPr/>
          <p:nvPr/>
        </p:nvSpPr>
        <p:spPr>
          <a:xfrm>
            <a:off x="4450342" y="4451435"/>
            <a:ext cx="1190520" cy="231693"/>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Quire Sans" panose="020B0502040400020003" pitchFamily="34" charset="0"/>
                <a:cs typeface="Quire Sans" panose="020B0502040400020003" pitchFamily="34" charset="0"/>
              </a:rPr>
              <a:t>112 bits</a:t>
            </a:r>
          </a:p>
        </p:txBody>
      </p:sp>
      <p:sp>
        <p:nvSpPr>
          <p:cNvPr id="37" name="Rectangle: Rounded Corners 36">
            <a:extLst>
              <a:ext uri="{FF2B5EF4-FFF2-40B4-BE49-F238E27FC236}">
                <a16:creationId xmlns:a16="http://schemas.microsoft.com/office/drawing/2014/main" id="{B365B1BC-AC74-4CFE-AD92-BFA2200EA672}"/>
              </a:ext>
            </a:extLst>
          </p:cNvPr>
          <p:cNvSpPr/>
          <p:nvPr/>
        </p:nvSpPr>
        <p:spPr>
          <a:xfrm>
            <a:off x="5640862" y="4451435"/>
            <a:ext cx="1190520" cy="231693"/>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Quire Sans" panose="020B0502040400020003" pitchFamily="34" charset="0"/>
                <a:cs typeface="Quire Sans" panose="020B0502040400020003" pitchFamily="34" charset="0"/>
              </a:rPr>
              <a:t>112 bits</a:t>
            </a:r>
          </a:p>
        </p:txBody>
      </p:sp>
      <p:sp>
        <p:nvSpPr>
          <p:cNvPr id="38" name="Rectangle: Rounded Corners 37">
            <a:extLst>
              <a:ext uri="{FF2B5EF4-FFF2-40B4-BE49-F238E27FC236}">
                <a16:creationId xmlns:a16="http://schemas.microsoft.com/office/drawing/2014/main" id="{ABB324DA-0D8A-44FD-ABCD-2EA033FD6EDC}"/>
              </a:ext>
            </a:extLst>
          </p:cNvPr>
          <p:cNvSpPr/>
          <p:nvPr/>
        </p:nvSpPr>
        <p:spPr>
          <a:xfrm>
            <a:off x="6831381" y="4451435"/>
            <a:ext cx="931494" cy="231693"/>
          </a:xfrm>
          <a:prstGeom prst="roundRec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Quire Sans" panose="020B0502040400020003" pitchFamily="34" charset="0"/>
                <a:cs typeface="Quire Sans" panose="020B0502040400020003" pitchFamily="34" charset="0"/>
              </a:rPr>
              <a:t>64 b</a:t>
            </a:r>
          </a:p>
        </p:txBody>
      </p:sp>
      <p:sp>
        <p:nvSpPr>
          <p:cNvPr id="39" name="Rectangle: Rounded Corners 38">
            <a:extLst>
              <a:ext uri="{FF2B5EF4-FFF2-40B4-BE49-F238E27FC236}">
                <a16:creationId xmlns:a16="http://schemas.microsoft.com/office/drawing/2014/main" id="{02A746B1-5E07-4811-92A6-F266A71F00CD}"/>
              </a:ext>
            </a:extLst>
          </p:cNvPr>
          <p:cNvSpPr/>
          <p:nvPr/>
        </p:nvSpPr>
        <p:spPr>
          <a:xfrm>
            <a:off x="386164" y="4207164"/>
            <a:ext cx="1321004" cy="461665"/>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a:solidFill>
                  <a:schemeClr val="tx1"/>
                </a:solidFill>
                <a:latin typeface="Quire Sans" panose="020B0502040400020003" pitchFamily="34" charset="0"/>
                <a:cs typeface="Quire Sans" panose="020B0502040400020003" pitchFamily="34" charset="0"/>
              </a:rPr>
              <a:t>112+16 bit (2EC BCH)</a:t>
            </a:r>
          </a:p>
        </p:txBody>
      </p:sp>
      <p:sp>
        <p:nvSpPr>
          <p:cNvPr id="41" name="Rectangle: Rounded Corners 40">
            <a:extLst>
              <a:ext uri="{FF2B5EF4-FFF2-40B4-BE49-F238E27FC236}">
                <a16:creationId xmlns:a16="http://schemas.microsoft.com/office/drawing/2014/main" id="{79298CDC-3FA7-4C05-B85D-FFE7364313A3}"/>
              </a:ext>
            </a:extLst>
          </p:cNvPr>
          <p:cNvSpPr/>
          <p:nvPr/>
        </p:nvSpPr>
        <p:spPr>
          <a:xfrm>
            <a:off x="6913605" y="5386136"/>
            <a:ext cx="931494" cy="231693"/>
          </a:xfrm>
          <a:prstGeom prst="roundRec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Quire Sans" panose="020B0502040400020003" pitchFamily="34" charset="0"/>
                <a:cs typeface="Quire Sans" panose="020B0502040400020003" pitchFamily="34" charset="0"/>
              </a:rPr>
              <a:t>64 bits</a:t>
            </a:r>
          </a:p>
        </p:txBody>
      </p:sp>
      <p:sp>
        <p:nvSpPr>
          <p:cNvPr id="42" name="Rectangle: Rounded Corners 41">
            <a:extLst>
              <a:ext uri="{FF2B5EF4-FFF2-40B4-BE49-F238E27FC236}">
                <a16:creationId xmlns:a16="http://schemas.microsoft.com/office/drawing/2014/main" id="{3D263039-8078-420A-9EC8-0C6FE84C3192}"/>
              </a:ext>
            </a:extLst>
          </p:cNvPr>
          <p:cNvSpPr/>
          <p:nvPr/>
        </p:nvSpPr>
        <p:spPr>
          <a:xfrm>
            <a:off x="2058825" y="5405545"/>
            <a:ext cx="4772557" cy="231693"/>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Quire Sans" panose="020B0502040400020003" pitchFamily="34" charset="0"/>
                <a:cs typeface="Quire Sans" panose="020B0502040400020003" pitchFamily="34" charset="0"/>
              </a:rPr>
              <a:t>512 bits</a:t>
            </a:r>
          </a:p>
        </p:txBody>
      </p:sp>
      <p:sp>
        <p:nvSpPr>
          <p:cNvPr id="44" name="TextBox 43">
            <a:extLst>
              <a:ext uri="{FF2B5EF4-FFF2-40B4-BE49-F238E27FC236}">
                <a16:creationId xmlns:a16="http://schemas.microsoft.com/office/drawing/2014/main" id="{AE97871B-2653-44D8-B1D9-19C23A6B005A}"/>
              </a:ext>
            </a:extLst>
          </p:cNvPr>
          <p:cNvSpPr txBox="1"/>
          <p:nvPr/>
        </p:nvSpPr>
        <p:spPr>
          <a:xfrm>
            <a:off x="155488" y="5354763"/>
            <a:ext cx="1464720" cy="369332"/>
          </a:xfrm>
          <a:prstGeom prst="rect">
            <a:avLst/>
          </a:prstGeom>
          <a:noFill/>
        </p:spPr>
        <p:txBody>
          <a:bodyPr wrap="square">
            <a:spAutoFit/>
          </a:bodyPr>
          <a:lstStyle/>
          <a:p>
            <a:pPr algn="ctr"/>
            <a:r>
              <a:rPr lang="en-US" dirty="0">
                <a:solidFill>
                  <a:schemeClr val="tx1"/>
                </a:solidFill>
                <a:latin typeface="Quire Sans" panose="020B0502040400020003" pitchFamily="34" charset="0"/>
                <a:cs typeface="Quire Sans" panose="020B0502040400020003" pitchFamily="34" charset="0"/>
              </a:rPr>
              <a:t>Current ECC</a:t>
            </a:r>
          </a:p>
        </p:txBody>
      </p:sp>
      <p:sp>
        <p:nvSpPr>
          <p:cNvPr id="45" name="TextBox 44">
            <a:extLst>
              <a:ext uri="{FF2B5EF4-FFF2-40B4-BE49-F238E27FC236}">
                <a16:creationId xmlns:a16="http://schemas.microsoft.com/office/drawing/2014/main" id="{0DF4D8A1-6279-4A91-9E34-7D0BDB4F8C42}"/>
              </a:ext>
            </a:extLst>
          </p:cNvPr>
          <p:cNvSpPr txBox="1"/>
          <p:nvPr/>
        </p:nvSpPr>
        <p:spPr>
          <a:xfrm>
            <a:off x="155488" y="4969300"/>
            <a:ext cx="1592524" cy="369332"/>
          </a:xfrm>
          <a:prstGeom prst="rect">
            <a:avLst/>
          </a:prstGeom>
          <a:noFill/>
        </p:spPr>
        <p:txBody>
          <a:bodyPr wrap="square">
            <a:spAutoFit/>
          </a:bodyPr>
          <a:lstStyle/>
          <a:p>
            <a:pPr algn="ctr"/>
            <a:r>
              <a:rPr lang="en-US" dirty="0">
                <a:solidFill>
                  <a:schemeClr val="tx1"/>
                </a:solidFill>
                <a:latin typeface="Quire Sans" panose="020B0502040400020003" pitchFamily="34" charset="0"/>
                <a:cs typeface="Quire Sans" panose="020B0502040400020003" pitchFamily="34" charset="0"/>
              </a:rPr>
              <a:t>(128, 120) SEC</a:t>
            </a:r>
          </a:p>
        </p:txBody>
      </p:sp>
      <p:sp>
        <p:nvSpPr>
          <p:cNvPr id="46" name="TextBox 45">
            <a:extLst>
              <a:ext uri="{FF2B5EF4-FFF2-40B4-BE49-F238E27FC236}">
                <a16:creationId xmlns:a16="http://schemas.microsoft.com/office/drawing/2014/main" id="{DDA62539-AE37-4AE6-AEFB-090636FBC404}"/>
              </a:ext>
            </a:extLst>
          </p:cNvPr>
          <p:cNvSpPr txBox="1"/>
          <p:nvPr/>
        </p:nvSpPr>
        <p:spPr>
          <a:xfrm>
            <a:off x="219300" y="4629578"/>
            <a:ext cx="1650877" cy="369332"/>
          </a:xfrm>
          <a:prstGeom prst="rect">
            <a:avLst/>
          </a:prstGeom>
          <a:noFill/>
        </p:spPr>
        <p:txBody>
          <a:bodyPr wrap="square">
            <a:spAutoFit/>
          </a:bodyPr>
          <a:lstStyle/>
          <a:p>
            <a:pPr algn="ctr"/>
            <a:r>
              <a:rPr lang="en-US" dirty="0">
                <a:solidFill>
                  <a:schemeClr val="tx1"/>
                </a:solidFill>
                <a:latin typeface="Quire Sans" panose="020B0502040400020003" pitchFamily="34" charset="0"/>
                <a:cs typeface="Quire Sans" panose="020B0502040400020003" pitchFamily="34" charset="0"/>
              </a:rPr>
              <a:t>(128, 112) DEC</a:t>
            </a:r>
          </a:p>
        </p:txBody>
      </p:sp>
    </p:spTree>
    <p:extLst>
      <p:ext uri="{BB962C8B-B14F-4D97-AF65-F5344CB8AC3E}">
        <p14:creationId xmlns:p14="http://schemas.microsoft.com/office/powerpoint/2010/main" val="41754856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2AFDA-263C-4CD6-8B62-33465F5273FA}"/>
              </a:ext>
            </a:extLst>
          </p:cNvPr>
          <p:cNvSpPr>
            <a:spLocks noGrp="1"/>
          </p:cNvSpPr>
          <p:nvPr>
            <p:ph type="title"/>
          </p:nvPr>
        </p:nvSpPr>
        <p:spPr/>
        <p:txBody>
          <a:bodyPr>
            <a:noAutofit/>
          </a:bodyPr>
          <a:lstStyle/>
          <a:p>
            <a:r>
              <a:rPr lang="en-US" sz="3200" dirty="0"/>
              <a:t>Per-Bit Error Probability of Each At-Risk Bit</a:t>
            </a:r>
          </a:p>
        </p:txBody>
      </p:sp>
      <p:sp>
        <p:nvSpPr>
          <p:cNvPr id="3" name="Content Placeholder 2">
            <a:extLst>
              <a:ext uri="{FF2B5EF4-FFF2-40B4-BE49-F238E27FC236}">
                <a16:creationId xmlns:a16="http://schemas.microsoft.com/office/drawing/2014/main" id="{54EAB831-37AE-4905-B8B8-F603919A53EB}"/>
              </a:ext>
            </a:extLst>
          </p:cNvPr>
          <p:cNvSpPr>
            <a:spLocks noGrp="1"/>
          </p:cNvSpPr>
          <p:nvPr>
            <p:ph idx="1"/>
          </p:nvPr>
        </p:nvSpPr>
        <p:spPr>
          <a:xfrm>
            <a:off x="155488" y="1021494"/>
            <a:ext cx="8815517" cy="528762"/>
          </a:xfrm>
        </p:spPr>
        <p:txBody>
          <a:bodyPr/>
          <a:lstStyle/>
          <a:p>
            <a:r>
              <a:rPr lang="en-US" dirty="0"/>
              <a:t>70K ECC words per 1600 (71, 64) SEC Hamming codes</a:t>
            </a:r>
          </a:p>
        </p:txBody>
      </p:sp>
      <p:sp>
        <p:nvSpPr>
          <p:cNvPr id="4" name="Slide Number Placeholder 3">
            <a:extLst>
              <a:ext uri="{FF2B5EF4-FFF2-40B4-BE49-F238E27FC236}">
                <a16:creationId xmlns:a16="http://schemas.microsoft.com/office/drawing/2014/main" id="{181D9C63-BB42-42A3-A854-493404E50B90}"/>
              </a:ext>
            </a:extLst>
          </p:cNvPr>
          <p:cNvSpPr>
            <a:spLocks noGrp="1"/>
          </p:cNvSpPr>
          <p:nvPr>
            <p:ph type="sldNum" sz="quarter" idx="12"/>
          </p:nvPr>
        </p:nvSpPr>
        <p:spPr/>
        <p:txBody>
          <a:bodyPr/>
          <a:lstStyle/>
          <a:p>
            <a:fld id="{C19D2B53-EDAE-4B41-B849-8916FA40BCB6}" type="slidenum">
              <a:rPr lang="en-US" smtClean="0"/>
              <a:pPr/>
              <a:t>54</a:t>
            </a:fld>
            <a:endParaRPr lang="en-US"/>
          </a:p>
        </p:txBody>
      </p:sp>
      <p:pic>
        <p:nvPicPr>
          <p:cNvPr id="6" name="Picture 5">
            <a:extLst>
              <a:ext uri="{FF2B5EF4-FFF2-40B4-BE49-F238E27FC236}">
                <a16:creationId xmlns:a16="http://schemas.microsoft.com/office/drawing/2014/main" id="{6A70D5ED-2B4A-43F0-AB54-EF3193118C00}"/>
              </a:ext>
            </a:extLst>
          </p:cNvPr>
          <p:cNvPicPr>
            <a:picLocks noChangeAspect="1"/>
          </p:cNvPicPr>
          <p:nvPr/>
        </p:nvPicPr>
        <p:blipFill>
          <a:blip r:embed="rId2"/>
          <a:stretch>
            <a:fillRect/>
          </a:stretch>
        </p:blipFill>
        <p:spPr>
          <a:xfrm>
            <a:off x="0" y="1730979"/>
            <a:ext cx="9144000" cy="4598259"/>
          </a:xfrm>
          <a:prstGeom prst="rect">
            <a:avLst/>
          </a:prstGeom>
        </p:spPr>
      </p:pic>
    </p:spTree>
    <p:extLst>
      <p:ext uri="{BB962C8B-B14F-4D97-AF65-F5344CB8AC3E}">
        <p14:creationId xmlns:p14="http://schemas.microsoft.com/office/powerpoint/2010/main" val="538038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BF7F1DA-6D2C-4C7F-83BA-C5B80FE1B43F}"/>
              </a:ext>
            </a:extLst>
          </p:cNvPr>
          <p:cNvGrpSpPr/>
          <p:nvPr/>
        </p:nvGrpSpPr>
        <p:grpSpPr>
          <a:xfrm>
            <a:off x="3935351" y="3847327"/>
            <a:ext cx="3550538" cy="2348705"/>
            <a:chOff x="3935351" y="3847327"/>
            <a:chExt cx="3550538" cy="2348705"/>
          </a:xfrm>
        </p:grpSpPr>
        <p:sp>
          <p:nvSpPr>
            <p:cNvPr id="233" name="Rectangle 232">
              <a:extLst>
                <a:ext uri="{FF2B5EF4-FFF2-40B4-BE49-F238E27FC236}">
                  <a16:creationId xmlns:a16="http://schemas.microsoft.com/office/drawing/2014/main" id="{AD8A765F-0F66-43A5-9D83-D57976D682E7}"/>
                </a:ext>
              </a:extLst>
            </p:cNvPr>
            <p:cNvSpPr/>
            <p:nvPr/>
          </p:nvSpPr>
          <p:spPr>
            <a:xfrm>
              <a:off x="3935351" y="3847327"/>
              <a:ext cx="3550538" cy="2276435"/>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234" name="Rectangle 233">
              <a:extLst>
                <a:ext uri="{FF2B5EF4-FFF2-40B4-BE49-F238E27FC236}">
                  <a16:creationId xmlns:a16="http://schemas.microsoft.com/office/drawing/2014/main" id="{0BF2340D-AA32-404B-A1F0-1DF436559D9C}"/>
                </a:ext>
              </a:extLst>
            </p:cNvPr>
            <p:cNvSpPr/>
            <p:nvPr/>
          </p:nvSpPr>
          <p:spPr>
            <a:xfrm>
              <a:off x="4322184" y="5380688"/>
              <a:ext cx="2878934"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3200" b="1" dirty="0">
                  <a:solidFill>
                    <a:srgbClr val="C00000"/>
                  </a:solidFill>
                  <a:latin typeface="Quire Sans" panose="020B0502040400020003" pitchFamily="34" charset="0"/>
                  <a:ea typeface="Verdana" panose="020B0604030504040204" pitchFamily="34" charset="0"/>
                  <a:cs typeface="Quire Sans" panose="020B0502040400020003" pitchFamily="34" charset="0"/>
                </a:rPr>
                <a:t>Uncorrectable</a:t>
              </a:r>
            </a:p>
          </p:txBody>
        </p:sp>
      </p:grpSp>
      <p:grpSp>
        <p:nvGrpSpPr>
          <p:cNvPr id="7" name="Group 6">
            <a:extLst>
              <a:ext uri="{FF2B5EF4-FFF2-40B4-BE49-F238E27FC236}">
                <a16:creationId xmlns:a16="http://schemas.microsoft.com/office/drawing/2014/main" id="{9AE643B8-9089-4966-8B56-746822074DB8}"/>
              </a:ext>
            </a:extLst>
          </p:cNvPr>
          <p:cNvGrpSpPr/>
          <p:nvPr/>
        </p:nvGrpSpPr>
        <p:grpSpPr>
          <a:xfrm>
            <a:off x="1419717" y="3844113"/>
            <a:ext cx="2430178" cy="2375526"/>
            <a:chOff x="1419717" y="3844113"/>
            <a:chExt cx="2430178" cy="2375526"/>
          </a:xfrm>
        </p:grpSpPr>
        <p:sp>
          <p:nvSpPr>
            <p:cNvPr id="231" name="Rectangle 230">
              <a:extLst>
                <a:ext uri="{FF2B5EF4-FFF2-40B4-BE49-F238E27FC236}">
                  <a16:creationId xmlns:a16="http://schemas.microsoft.com/office/drawing/2014/main" id="{51A42360-657D-4D24-B932-0CEB1A1F4019}"/>
                </a:ext>
              </a:extLst>
            </p:cNvPr>
            <p:cNvSpPr/>
            <p:nvPr/>
          </p:nvSpPr>
          <p:spPr>
            <a:xfrm>
              <a:off x="1424316" y="3844113"/>
              <a:ext cx="2363495" cy="227965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232" name="Rectangle 231">
              <a:extLst>
                <a:ext uri="{FF2B5EF4-FFF2-40B4-BE49-F238E27FC236}">
                  <a16:creationId xmlns:a16="http://schemas.microsoft.com/office/drawing/2014/main" id="{E89D32A6-6360-4183-A1D3-E89B8F08802A}"/>
                </a:ext>
              </a:extLst>
            </p:cNvPr>
            <p:cNvSpPr/>
            <p:nvPr/>
          </p:nvSpPr>
          <p:spPr>
            <a:xfrm>
              <a:off x="1419717" y="5404295"/>
              <a:ext cx="2430178"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3200" b="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rPr>
                <a:t>Correctable</a:t>
              </a:r>
            </a:p>
          </p:txBody>
        </p:sp>
      </p:grpSp>
      <p:sp>
        <p:nvSpPr>
          <p:cNvPr id="2" name="Title 1"/>
          <p:cNvSpPr>
            <a:spLocks noGrp="1"/>
          </p:cNvSpPr>
          <p:nvPr>
            <p:ph type="title"/>
          </p:nvPr>
        </p:nvSpPr>
        <p:spPr/>
        <p:txBody>
          <a:bodyPr>
            <a:normAutofit/>
          </a:bodyPr>
          <a:lstStyle/>
          <a:p>
            <a:r>
              <a:rPr lang="en-US" dirty="0"/>
              <a:t>Challenge 1: Combinatorial Explosion</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p:txBody>
          <a:bodyPr/>
          <a:lstStyle/>
          <a:p>
            <a:fld id="{C19D2B53-EDAE-4B41-B849-8916FA40BCB6}" type="slidenum">
              <a:rPr lang="en-US" smtClean="0"/>
              <a:pPr/>
              <a:t>55</a:t>
            </a:fld>
            <a:endParaRPr lang="en-US"/>
          </a:p>
        </p:txBody>
      </p:sp>
      <p:sp>
        <p:nvSpPr>
          <p:cNvPr id="63" name="Rectangle 62">
            <a:extLst>
              <a:ext uri="{FF2B5EF4-FFF2-40B4-BE49-F238E27FC236}">
                <a16:creationId xmlns:a16="http://schemas.microsoft.com/office/drawing/2014/main" id="{FA25C406-C6F5-4021-97FF-66286391EDA1}"/>
              </a:ext>
            </a:extLst>
          </p:cNvPr>
          <p:cNvSpPr/>
          <p:nvPr/>
        </p:nvSpPr>
        <p:spPr>
          <a:xfrm>
            <a:off x="2494529" y="764365"/>
            <a:ext cx="3461503"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3200" b="1" dirty="0">
                <a:solidFill>
                  <a:prstClr val="black"/>
                </a:solidFill>
                <a:latin typeface="Quire Sans" panose="020B0502040400020003" pitchFamily="34" charset="0"/>
                <a:ea typeface="Verdana" panose="020B0604030504040204" pitchFamily="34" charset="0"/>
                <a:cs typeface="Quire Sans" panose="020B0502040400020003" pitchFamily="34" charset="0"/>
              </a:rPr>
              <a:t>Pre-Correction</a:t>
            </a:r>
            <a:endParaRPr lang="en-US" sz="3200" b="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grpSp>
        <p:nvGrpSpPr>
          <p:cNvPr id="5" name="Group 4">
            <a:extLst>
              <a:ext uri="{FF2B5EF4-FFF2-40B4-BE49-F238E27FC236}">
                <a16:creationId xmlns:a16="http://schemas.microsoft.com/office/drawing/2014/main" id="{10513067-204F-4ED4-A827-7924EA85892E}"/>
              </a:ext>
            </a:extLst>
          </p:cNvPr>
          <p:cNvGrpSpPr/>
          <p:nvPr/>
        </p:nvGrpSpPr>
        <p:grpSpPr>
          <a:xfrm>
            <a:off x="1424317" y="1102442"/>
            <a:ext cx="7546688" cy="1425674"/>
            <a:chOff x="1424317" y="1102442"/>
            <a:chExt cx="7546688" cy="1425674"/>
          </a:xfrm>
        </p:grpSpPr>
        <p:grpSp>
          <p:nvGrpSpPr>
            <p:cNvPr id="50" name="Group 49">
              <a:extLst>
                <a:ext uri="{FF2B5EF4-FFF2-40B4-BE49-F238E27FC236}">
                  <a16:creationId xmlns:a16="http://schemas.microsoft.com/office/drawing/2014/main" id="{A3594F60-21BD-46DA-9453-FCCCD6C53D71}"/>
                </a:ext>
              </a:extLst>
            </p:cNvPr>
            <p:cNvGrpSpPr/>
            <p:nvPr/>
          </p:nvGrpSpPr>
          <p:grpSpPr>
            <a:xfrm>
              <a:off x="1424317" y="1420440"/>
              <a:ext cx="4924555" cy="689348"/>
              <a:chOff x="4515604" y="1591568"/>
              <a:chExt cx="4924555" cy="689348"/>
            </a:xfrm>
          </p:grpSpPr>
          <p:sp>
            <p:nvSpPr>
              <p:cNvPr id="52" name="Rectangle 51">
                <a:extLst>
                  <a:ext uri="{FF2B5EF4-FFF2-40B4-BE49-F238E27FC236}">
                    <a16:creationId xmlns:a16="http://schemas.microsoft.com/office/drawing/2014/main" id="{30373A96-D6D7-473C-9234-566CE4A78B0B}"/>
                  </a:ext>
                </a:extLst>
              </p:cNvPr>
              <p:cNvSpPr/>
              <p:nvPr/>
            </p:nvSpPr>
            <p:spPr>
              <a:xfrm>
                <a:off x="520764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3" name="Rectangle 52">
                <a:extLst>
                  <a:ext uri="{FF2B5EF4-FFF2-40B4-BE49-F238E27FC236}">
                    <a16:creationId xmlns:a16="http://schemas.microsoft.com/office/drawing/2014/main" id="{4115B552-9AD1-4DDC-9BF9-568880571086}"/>
                  </a:ext>
                </a:extLst>
              </p:cNvPr>
              <p:cNvSpPr/>
              <p:nvPr/>
            </p:nvSpPr>
            <p:spPr>
              <a:xfrm>
                <a:off x="589699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4" name="Rectangle 53">
                <a:extLst>
                  <a:ext uri="{FF2B5EF4-FFF2-40B4-BE49-F238E27FC236}">
                    <a16:creationId xmlns:a16="http://schemas.microsoft.com/office/drawing/2014/main" id="{4356C45B-07E1-49AF-8B08-8C8339772109}"/>
                  </a:ext>
                </a:extLst>
              </p:cNvPr>
              <p:cNvSpPr/>
              <p:nvPr/>
            </p:nvSpPr>
            <p:spPr>
              <a:xfrm>
                <a:off x="6586341"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6" name="Rectangle 55">
                <a:extLst>
                  <a:ext uri="{FF2B5EF4-FFF2-40B4-BE49-F238E27FC236}">
                    <a16:creationId xmlns:a16="http://schemas.microsoft.com/office/drawing/2014/main" id="{F5EE545C-4D4C-413C-8688-338EA3E27777}"/>
                  </a:ext>
                </a:extLst>
              </p:cNvPr>
              <p:cNvSpPr/>
              <p:nvPr/>
            </p:nvSpPr>
            <p:spPr>
              <a:xfrm>
                <a:off x="737211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1" name="Rectangle 50">
                <a:extLst>
                  <a:ext uri="{FF2B5EF4-FFF2-40B4-BE49-F238E27FC236}">
                    <a16:creationId xmlns:a16="http://schemas.microsoft.com/office/drawing/2014/main" id="{49777B1C-7E2C-4903-A92D-D51BDE1545F5}"/>
                  </a:ext>
                </a:extLst>
              </p:cNvPr>
              <p:cNvSpPr/>
              <p:nvPr/>
            </p:nvSpPr>
            <p:spPr>
              <a:xfrm>
                <a:off x="4515604"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55" name="Rectangle 54">
                <a:extLst>
                  <a:ext uri="{FF2B5EF4-FFF2-40B4-BE49-F238E27FC236}">
                    <a16:creationId xmlns:a16="http://schemas.microsoft.com/office/drawing/2014/main" id="{265CFAA6-EF11-450B-B4C1-2FE77292C7B1}"/>
                  </a:ext>
                </a:extLst>
              </p:cNvPr>
              <p:cNvSpPr/>
              <p:nvPr/>
            </p:nvSpPr>
            <p:spPr>
              <a:xfrm>
                <a:off x="8061463"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57" name="Rectangle 56">
                <a:extLst>
                  <a:ext uri="{FF2B5EF4-FFF2-40B4-BE49-F238E27FC236}">
                    <a16:creationId xmlns:a16="http://schemas.microsoft.com/office/drawing/2014/main" id="{9E2AD65E-9E35-49F5-8FA6-93EDE2620783}"/>
                  </a:ext>
                </a:extLst>
              </p:cNvPr>
              <p:cNvSpPr/>
              <p:nvPr/>
            </p:nvSpPr>
            <p:spPr>
              <a:xfrm>
                <a:off x="8750811"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grpSp>
        <p:sp>
          <p:nvSpPr>
            <p:cNvPr id="64" name="Rectangle 63">
              <a:extLst>
                <a:ext uri="{FF2B5EF4-FFF2-40B4-BE49-F238E27FC236}">
                  <a16:creationId xmlns:a16="http://schemas.microsoft.com/office/drawing/2014/main" id="{22633D19-170E-46D8-89E2-AB64DE483FDE}"/>
                </a:ext>
              </a:extLst>
            </p:cNvPr>
            <p:cNvSpPr/>
            <p:nvPr/>
          </p:nvSpPr>
          <p:spPr>
            <a:xfrm>
              <a:off x="6709534" y="1189944"/>
              <a:ext cx="474993" cy="474993"/>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65" name="Rectangle 64">
              <a:extLst>
                <a:ext uri="{FF2B5EF4-FFF2-40B4-BE49-F238E27FC236}">
                  <a16:creationId xmlns:a16="http://schemas.microsoft.com/office/drawing/2014/main" id="{F95F7A6D-C25C-497B-BECF-7E52BA720F35}"/>
                </a:ext>
              </a:extLst>
            </p:cNvPr>
            <p:cNvSpPr/>
            <p:nvPr/>
          </p:nvSpPr>
          <p:spPr>
            <a:xfrm>
              <a:off x="7312294" y="1102442"/>
              <a:ext cx="1658711" cy="6893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400" i="1" dirty="0">
                  <a:solidFill>
                    <a:prstClr val="black"/>
                  </a:solidFill>
                  <a:latin typeface="Quire Sans" panose="020B0502040400020003" pitchFamily="34" charset="0"/>
                  <a:ea typeface="Verdana" panose="020B0604030504040204" pitchFamily="34" charset="0"/>
                  <a:cs typeface="Quire Sans" panose="020B0502040400020003" pitchFamily="34" charset="0"/>
                </a:rPr>
                <a:t>At-Risk Bit</a:t>
              </a:r>
              <a:endParaRPr lang="en-US" sz="24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66" name="Rectangle 65">
              <a:extLst>
                <a:ext uri="{FF2B5EF4-FFF2-40B4-BE49-F238E27FC236}">
                  <a16:creationId xmlns:a16="http://schemas.microsoft.com/office/drawing/2014/main" id="{4DE45A0E-3706-4FA7-A7C9-3258835CC67B}"/>
                </a:ext>
              </a:extLst>
            </p:cNvPr>
            <p:cNvSpPr/>
            <p:nvPr/>
          </p:nvSpPr>
          <p:spPr>
            <a:xfrm>
              <a:off x="6709534" y="1804496"/>
              <a:ext cx="474993" cy="474993"/>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67" name="Rectangle 66">
              <a:extLst>
                <a:ext uri="{FF2B5EF4-FFF2-40B4-BE49-F238E27FC236}">
                  <a16:creationId xmlns:a16="http://schemas.microsoft.com/office/drawing/2014/main" id="{B8A7F02F-CF20-4AF9-B8FA-D2D905A07F91}"/>
                </a:ext>
              </a:extLst>
            </p:cNvPr>
            <p:cNvSpPr/>
            <p:nvPr/>
          </p:nvSpPr>
          <p:spPr>
            <a:xfrm>
              <a:off x="7312294" y="1716994"/>
              <a:ext cx="1658711" cy="6893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400" i="1" dirty="0">
                  <a:solidFill>
                    <a:prstClr val="black"/>
                  </a:solidFill>
                  <a:latin typeface="Quire Sans" panose="020B0502040400020003" pitchFamily="34" charset="0"/>
                  <a:ea typeface="Verdana" panose="020B0604030504040204" pitchFamily="34" charset="0"/>
                  <a:cs typeface="Quire Sans" panose="020B0502040400020003" pitchFamily="34" charset="0"/>
                </a:rPr>
                <a:t>Normal Bit</a:t>
              </a:r>
              <a:endParaRPr lang="en-US" sz="24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3" name="Oval 2">
              <a:extLst>
                <a:ext uri="{FF2B5EF4-FFF2-40B4-BE49-F238E27FC236}">
                  <a16:creationId xmlns:a16="http://schemas.microsoft.com/office/drawing/2014/main" id="{32B2CAF2-01D8-487F-96E6-698727839A37}"/>
                </a:ext>
              </a:extLst>
            </p:cNvPr>
            <p:cNvSpPr/>
            <p:nvPr/>
          </p:nvSpPr>
          <p:spPr>
            <a:xfrm>
              <a:off x="1622153" y="2176916"/>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0</a:t>
              </a:r>
            </a:p>
          </p:txBody>
        </p:sp>
        <p:sp>
          <p:nvSpPr>
            <p:cNvPr id="169" name="Oval 168">
              <a:extLst>
                <a:ext uri="{FF2B5EF4-FFF2-40B4-BE49-F238E27FC236}">
                  <a16:creationId xmlns:a16="http://schemas.microsoft.com/office/drawing/2014/main" id="{B30954F4-637E-47EE-B3AE-B100A030D23E}"/>
                </a:ext>
              </a:extLst>
            </p:cNvPr>
            <p:cNvSpPr/>
            <p:nvPr/>
          </p:nvSpPr>
          <p:spPr>
            <a:xfrm>
              <a:off x="5834865" y="2176916"/>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2</a:t>
              </a:r>
            </a:p>
          </p:txBody>
        </p:sp>
        <p:sp>
          <p:nvSpPr>
            <p:cNvPr id="202" name="Oval 201">
              <a:extLst>
                <a:ext uri="{FF2B5EF4-FFF2-40B4-BE49-F238E27FC236}">
                  <a16:creationId xmlns:a16="http://schemas.microsoft.com/office/drawing/2014/main" id="{A5B6153A-F832-49EB-9CC4-932F2DF2C154}"/>
                </a:ext>
              </a:extLst>
            </p:cNvPr>
            <p:cNvSpPr/>
            <p:nvPr/>
          </p:nvSpPr>
          <p:spPr>
            <a:xfrm>
              <a:off x="5142445" y="2176916"/>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1</a:t>
              </a:r>
            </a:p>
          </p:txBody>
        </p:sp>
      </p:grpSp>
      <p:grpSp>
        <p:nvGrpSpPr>
          <p:cNvPr id="6" name="Group 5">
            <a:extLst>
              <a:ext uri="{FF2B5EF4-FFF2-40B4-BE49-F238E27FC236}">
                <a16:creationId xmlns:a16="http://schemas.microsoft.com/office/drawing/2014/main" id="{49A4F09B-CCF6-46F9-B72C-DF04243C20D9}"/>
              </a:ext>
            </a:extLst>
          </p:cNvPr>
          <p:cNvGrpSpPr/>
          <p:nvPr/>
        </p:nvGrpSpPr>
        <p:grpSpPr>
          <a:xfrm>
            <a:off x="264258" y="2705398"/>
            <a:ext cx="8403492" cy="2698897"/>
            <a:chOff x="264258" y="2705398"/>
            <a:chExt cx="8403492" cy="2698897"/>
          </a:xfrm>
        </p:grpSpPr>
        <mc:AlternateContent xmlns:mc="http://schemas.openxmlformats.org/markup-compatibility/2006" xmlns:a14="http://schemas.microsoft.com/office/drawing/2010/main">
          <mc:Choice Requires="a14">
            <p:sp>
              <p:nvSpPr>
                <p:cNvPr id="204" name="Rectangle 203">
                  <a:extLst>
                    <a:ext uri="{FF2B5EF4-FFF2-40B4-BE49-F238E27FC236}">
                      <a16:creationId xmlns:a16="http://schemas.microsoft.com/office/drawing/2014/main" id="{9C543502-1B44-4D24-BED9-E75DAD356392}"/>
                    </a:ext>
                  </a:extLst>
                </p:cNvPr>
                <p:cNvSpPr/>
                <p:nvPr/>
              </p:nvSpPr>
              <p:spPr>
                <a:xfrm>
                  <a:off x="1571856" y="4200553"/>
                  <a:ext cx="676296"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204" name="Rectangle 203">
                  <a:extLst>
                    <a:ext uri="{FF2B5EF4-FFF2-40B4-BE49-F238E27FC236}">
                      <a16:creationId xmlns:a16="http://schemas.microsoft.com/office/drawing/2014/main" id="{9C543502-1B44-4D24-BED9-E75DAD356392}"/>
                    </a:ext>
                  </a:extLst>
                </p:cNvPr>
                <p:cNvSpPr>
                  <a:spLocks noRot="1" noChangeAspect="1" noMove="1" noResize="1" noEditPoints="1" noAdjustHandles="1" noChangeArrowheads="1" noChangeShapeType="1" noTextEdit="1"/>
                </p:cNvSpPr>
                <p:nvPr/>
              </p:nvSpPr>
              <p:spPr>
                <a:xfrm>
                  <a:off x="1571856" y="4200553"/>
                  <a:ext cx="676296" cy="815344"/>
                </a:xfrm>
                <a:prstGeom prst="rect">
                  <a:avLst/>
                </a:prstGeom>
                <a:blipFill>
                  <a:blip r:embed="rId3"/>
                  <a:stretch>
                    <a:fillRect/>
                  </a:stretch>
                </a:blipFill>
                <a:ln w="38100">
                  <a:noFill/>
                </a:ln>
              </p:spPr>
              <p:txBody>
                <a:bodyPr/>
                <a:lstStyle/>
                <a:p>
                  <a:r>
                    <a:rPr lang="en-US">
                      <a:noFill/>
                    </a:rPr>
                    <a:t> </a:t>
                  </a:r>
                </a:p>
              </p:txBody>
            </p:sp>
          </mc:Fallback>
        </mc:AlternateContent>
        <p:grpSp>
          <p:nvGrpSpPr>
            <p:cNvPr id="8" name="Group 7">
              <a:extLst>
                <a:ext uri="{FF2B5EF4-FFF2-40B4-BE49-F238E27FC236}">
                  <a16:creationId xmlns:a16="http://schemas.microsoft.com/office/drawing/2014/main" id="{0114D8C6-E2F5-45A3-A9EA-FA06603BD7D9}"/>
                </a:ext>
              </a:extLst>
            </p:cNvPr>
            <p:cNvGrpSpPr/>
            <p:nvPr/>
          </p:nvGrpSpPr>
          <p:grpSpPr>
            <a:xfrm>
              <a:off x="2687136" y="3824956"/>
              <a:ext cx="962284" cy="530982"/>
              <a:chOff x="1442562" y="3147523"/>
              <a:chExt cx="962284" cy="530982"/>
            </a:xfrm>
          </p:grpSpPr>
          <mc:AlternateContent xmlns:mc="http://schemas.openxmlformats.org/markup-compatibility/2006" xmlns:a14="http://schemas.microsoft.com/office/drawing/2010/main">
            <mc:Choice Requires="a14">
              <p:sp>
                <p:nvSpPr>
                  <p:cNvPr id="205" name="Rectangle 204">
                    <a:extLst>
                      <a:ext uri="{FF2B5EF4-FFF2-40B4-BE49-F238E27FC236}">
                        <a16:creationId xmlns:a16="http://schemas.microsoft.com/office/drawing/2014/main" id="{B5D6359D-CBB8-4343-9AB8-C5F1E4C539E6}"/>
                      </a:ext>
                    </a:extLst>
                  </p:cNvPr>
                  <p:cNvSpPr/>
                  <p:nvPr/>
                </p:nvSpPr>
                <p:spPr>
                  <a:xfrm>
                    <a:off x="1442562" y="3147523"/>
                    <a:ext cx="962284"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205" name="Rectangle 204">
                    <a:extLst>
                      <a:ext uri="{FF2B5EF4-FFF2-40B4-BE49-F238E27FC236}">
                        <a16:creationId xmlns:a16="http://schemas.microsoft.com/office/drawing/2014/main" id="{B5D6359D-CBB8-4343-9AB8-C5F1E4C539E6}"/>
                      </a:ext>
                    </a:extLst>
                  </p:cNvPr>
                  <p:cNvSpPr>
                    <a:spLocks noRot="1" noChangeAspect="1" noMove="1" noResize="1" noEditPoints="1" noAdjustHandles="1" noChangeArrowheads="1" noChangeShapeType="1" noTextEdit="1"/>
                  </p:cNvSpPr>
                  <p:nvPr/>
                </p:nvSpPr>
                <p:spPr>
                  <a:xfrm>
                    <a:off x="1442562" y="3147523"/>
                    <a:ext cx="962284" cy="530982"/>
                  </a:xfrm>
                  <a:prstGeom prst="rect">
                    <a:avLst/>
                  </a:prstGeom>
                  <a:blipFill>
                    <a:blip r:embed="rId4"/>
                    <a:stretch>
                      <a:fillRect/>
                    </a:stretch>
                  </a:blipFill>
                  <a:ln w="38100">
                    <a:noFill/>
                  </a:ln>
                </p:spPr>
                <p:txBody>
                  <a:bodyPr/>
                  <a:lstStyle/>
                  <a:p>
                    <a:r>
                      <a:rPr lang="en-US">
                        <a:noFill/>
                      </a:rPr>
                      <a:t> </a:t>
                    </a:r>
                  </a:p>
                </p:txBody>
              </p:sp>
            </mc:Fallback>
          </mc:AlternateContent>
          <p:sp>
            <p:nvSpPr>
              <p:cNvPr id="206" name="Oval 205">
                <a:extLst>
                  <a:ext uri="{FF2B5EF4-FFF2-40B4-BE49-F238E27FC236}">
                    <a16:creationId xmlns:a16="http://schemas.microsoft.com/office/drawing/2014/main" id="{1ED0CA5A-3BB0-4880-96DF-1243B25B250C}"/>
                  </a:ext>
                </a:extLst>
              </p:cNvPr>
              <p:cNvSpPr/>
              <p:nvPr/>
            </p:nvSpPr>
            <p:spPr>
              <a:xfrm>
                <a:off x="1748104" y="3274882"/>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0</a:t>
                </a:r>
              </a:p>
            </p:txBody>
          </p:sp>
        </p:grpSp>
        <p:grpSp>
          <p:nvGrpSpPr>
            <p:cNvPr id="207" name="Group 206">
              <a:extLst>
                <a:ext uri="{FF2B5EF4-FFF2-40B4-BE49-F238E27FC236}">
                  <a16:creationId xmlns:a16="http://schemas.microsoft.com/office/drawing/2014/main" id="{44813481-E718-44F6-BADE-7DC268357434}"/>
                </a:ext>
              </a:extLst>
            </p:cNvPr>
            <p:cNvGrpSpPr/>
            <p:nvPr/>
          </p:nvGrpSpPr>
          <p:grpSpPr>
            <a:xfrm>
              <a:off x="2694333" y="4339041"/>
              <a:ext cx="962284" cy="530982"/>
              <a:chOff x="1442562" y="3147523"/>
              <a:chExt cx="962284" cy="530982"/>
            </a:xfrm>
          </p:grpSpPr>
          <mc:AlternateContent xmlns:mc="http://schemas.openxmlformats.org/markup-compatibility/2006" xmlns:a14="http://schemas.microsoft.com/office/drawing/2010/main">
            <mc:Choice Requires="a14">
              <p:sp>
                <p:nvSpPr>
                  <p:cNvPr id="208" name="Rectangle 207">
                    <a:extLst>
                      <a:ext uri="{FF2B5EF4-FFF2-40B4-BE49-F238E27FC236}">
                        <a16:creationId xmlns:a16="http://schemas.microsoft.com/office/drawing/2014/main" id="{5E09B813-92AD-4835-AEBB-0BCFFC738341}"/>
                      </a:ext>
                    </a:extLst>
                  </p:cNvPr>
                  <p:cNvSpPr/>
                  <p:nvPr/>
                </p:nvSpPr>
                <p:spPr>
                  <a:xfrm>
                    <a:off x="1442562" y="3147523"/>
                    <a:ext cx="962284"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208" name="Rectangle 207">
                    <a:extLst>
                      <a:ext uri="{FF2B5EF4-FFF2-40B4-BE49-F238E27FC236}">
                        <a16:creationId xmlns:a16="http://schemas.microsoft.com/office/drawing/2014/main" id="{5E09B813-92AD-4835-AEBB-0BCFFC738341}"/>
                      </a:ext>
                    </a:extLst>
                  </p:cNvPr>
                  <p:cNvSpPr>
                    <a:spLocks noRot="1" noChangeAspect="1" noMove="1" noResize="1" noEditPoints="1" noAdjustHandles="1" noChangeArrowheads="1" noChangeShapeType="1" noTextEdit="1"/>
                  </p:cNvSpPr>
                  <p:nvPr/>
                </p:nvSpPr>
                <p:spPr>
                  <a:xfrm>
                    <a:off x="1442562" y="3147523"/>
                    <a:ext cx="962284" cy="530982"/>
                  </a:xfrm>
                  <a:prstGeom prst="rect">
                    <a:avLst/>
                  </a:prstGeom>
                  <a:blipFill>
                    <a:blip r:embed="rId5"/>
                    <a:stretch>
                      <a:fillRect/>
                    </a:stretch>
                  </a:blipFill>
                  <a:ln w="38100">
                    <a:noFill/>
                  </a:ln>
                </p:spPr>
                <p:txBody>
                  <a:bodyPr/>
                  <a:lstStyle/>
                  <a:p>
                    <a:r>
                      <a:rPr lang="en-US">
                        <a:noFill/>
                      </a:rPr>
                      <a:t> </a:t>
                    </a:r>
                  </a:p>
                </p:txBody>
              </p:sp>
            </mc:Fallback>
          </mc:AlternateContent>
          <p:sp>
            <p:nvSpPr>
              <p:cNvPr id="209" name="Oval 208">
                <a:extLst>
                  <a:ext uri="{FF2B5EF4-FFF2-40B4-BE49-F238E27FC236}">
                    <a16:creationId xmlns:a16="http://schemas.microsoft.com/office/drawing/2014/main" id="{E2F680D9-16B3-4F97-8C10-F43BFA5DFE46}"/>
                  </a:ext>
                </a:extLst>
              </p:cNvPr>
              <p:cNvSpPr/>
              <p:nvPr/>
            </p:nvSpPr>
            <p:spPr>
              <a:xfrm>
                <a:off x="1748104" y="3274882"/>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1</a:t>
                </a:r>
              </a:p>
            </p:txBody>
          </p:sp>
        </p:grpSp>
        <p:grpSp>
          <p:nvGrpSpPr>
            <p:cNvPr id="210" name="Group 209">
              <a:extLst>
                <a:ext uri="{FF2B5EF4-FFF2-40B4-BE49-F238E27FC236}">
                  <a16:creationId xmlns:a16="http://schemas.microsoft.com/office/drawing/2014/main" id="{83BB6F1D-1AC1-48A6-85E4-FCD96B84317C}"/>
                </a:ext>
              </a:extLst>
            </p:cNvPr>
            <p:cNvGrpSpPr/>
            <p:nvPr/>
          </p:nvGrpSpPr>
          <p:grpSpPr>
            <a:xfrm>
              <a:off x="2683843" y="4853126"/>
              <a:ext cx="962284" cy="530982"/>
              <a:chOff x="1442562" y="3147523"/>
              <a:chExt cx="962284" cy="530982"/>
            </a:xfrm>
          </p:grpSpPr>
          <mc:AlternateContent xmlns:mc="http://schemas.openxmlformats.org/markup-compatibility/2006" xmlns:a14="http://schemas.microsoft.com/office/drawing/2010/main">
            <mc:Choice Requires="a14">
              <p:sp>
                <p:nvSpPr>
                  <p:cNvPr id="211" name="Rectangle 210">
                    <a:extLst>
                      <a:ext uri="{FF2B5EF4-FFF2-40B4-BE49-F238E27FC236}">
                        <a16:creationId xmlns:a16="http://schemas.microsoft.com/office/drawing/2014/main" id="{47488D8E-3B42-400A-9D8C-CDC13AA2BC4A}"/>
                      </a:ext>
                    </a:extLst>
                  </p:cNvPr>
                  <p:cNvSpPr/>
                  <p:nvPr/>
                </p:nvSpPr>
                <p:spPr>
                  <a:xfrm>
                    <a:off x="1442562" y="3147523"/>
                    <a:ext cx="962284"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211" name="Rectangle 210">
                    <a:extLst>
                      <a:ext uri="{FF2B5EF4-FFF2-40B4-BE49-F238E27FC236}">
                        <a16:creationId xmlns:a16="http://schemas.microsoft.com/office/drawing/2014/main" id="{47488D8E-3B42-400A-9D8C-CDC13AA2BC4A}"/>
                      </a:ext>
                    </a:extLst>
                  </p:cNvPr>
                  <p:cNvSpPr>
                    <a:spLocks noRot="1" noChangeAspect="1" noMove="1" noResize="1" noEditPoints="1" noAdjustHandles="1" noChangeArrowheads="1" noChangeShapeType="1" noTextEdit="1"/>
                  </p:cNvSpPr>
                  <p:nvPr/>
                </p:nvSpPr>
                <p:spPr>
                  <a:xfrm>
                    <a:off x="1442562" y="3147523"/>
                    <a:ext cx="962284" cy="530982"/>
                  </a:xfrm>
                  <a:prstGeom prst="rect">
                    <a:avLst/>
                  </a:prstGeom>
                  <a:blipFill>
                    <a:blip r:embed="rId6"/>
                    <a:stretch>
                      <a:fillRect/>
                    </a:stretch>
                  </a:blipFill>
                  <a:ln w="38100">
                    <a:noFill/>
                  </a:ln>
                </p:spPr>
                <p:txBody>
                  <a:bodyPr/>
                  <a:lstStyle/>
                  <a:p>
                    <a:r>
                      <a:rPr lang="en-US">
                        <a:noFill/>
                      </a:rPr>
                      <a:t> </a:t>
                    </a:r>
                  </a:p>
                </p:txBody>
              </p:sp>
            </mc:Fallback>
          </mc:AlternateContent>
          <p:sp>
            <p:nvSpPr>
              <p:cNvPr id="212" name="Oval 211">
                <a:extLst>
                  <a:ext uri="{FF2B5EF4-FFF2-40B4-BE49-F238E27FC236}">
                    <a16:creationId xmlns:a16="http://schemas.microsoft.com/office/drawing/2014/main" id="{207B8925-2755-4F0F-838C-66B1C818C0C3}"/>
                  </a:ext>
                </a:extLst>
              </p:cNvPr>
              <p:cNvSpPr/>
              <p:nvPr/>
            </p:nvSpPr>
            <p:spPr>
              <a:xfrm>
                <a:off x="1748104" y="3274882"/>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2</a:t>
                </a:r>
              </a:p>
            </p:txBody>
          </p:sp>
        </p:grpSp>
        <p:grpSp>
          <p:nvGrpSpPr>
            <p:cNvPr id="213" name="Group 212">
              <a:extLst>
                <a:ext uri="{FF2B5EF4-FFF2-40B4-BE49-F238E27FC236}">
                  <a16:creationId xmlns:a16="http://schemas.microsoft.com/office/drawing/2014/main" id="{C15C6120-7B20-4AE9-8DE2-3D2DF5E52EEF}"/>
                </a:ext>
              </a:extLst>
            </p:cNvPr>
            <p:cNvGrpSpPr/>
            <p:nvPr/>
          </p:nvGrpSpPr>
          <p:grpSpPr>
            <a:xfrm>
              <a:off x="4026991" y="3824956"/>
              <a:ext cx="1338566" cy="530982"/>
              <a:chOff x="1858368" y="3147523"/>
              <a:chExt cx="1338566" cy="530982"/>
            </a:xfrm>
          </p:grpSpPr>
          <mc:AlternateContent xmlns:mc="http://schemas.openxmlformats.org/markup-compatibility/2006" xmlns:a14="http://schemas.microsoft.com/office/drawing/2010/main">
            <mc:Choice Requires="a14">
              <p:sp>
                <p:nvSpPr>
                  <p:cNvPr id="214" name="Rectangle 213">
                    <a:extLst>
                      <a:ext uri="{FF2B5EF4-FFF2-40B4-BE49-F238E27FC236}">
                        <a16:creationId xmlns:a16="http://schemas.microsoft.com/office/drawing/2014/main" id="{DF1FE3E3-4264-4B1E-A172-73E2E6C9BA5C}"/>
                      </a:ext>
                    </a:extLst>
                  </p:cNvPr>
                  <p:cNvSpPr/>
                  <p:nvPr/>
                </p:nvSpPr>
                <p:spPr>
                  <a:xfrm>
                    <a:off x="1858368" y="3147523"/>
                    <a:ext cx="1338566"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214" name="Rectangle 213">
                    <a:extLst>
                      <a:ext uri="{FF2B5EF4-FFF2-40B4-BE49-F238E27FC236}">
                        <a16:creationId xmlns:a16="http://schemas.microsoft.com/office/drawing/2014/main" id="{DF1FE3E3-4264-4B1E-A172-73E2E6C9BA5C}"/>
                      </a:ext>
                    </a:extLst>
                  </p:cNvPr>
                  <p:cNvSpPr>
                    <a:spLocks noRot="1" noChangeAspect="1" noMove="1" noResize="1" noEditPoints="1" noAdjustHandles="1" noChangeArrowheads="1" noChangeShapeType="1" noTextEdit="1"/>
                  </p:cNvSpPr>
                  <p:nvPr/>
                </p:nvSpPr>
                <p:spPr>
                  <a:xfrm>
                    <a:off x="1858368" y="3147523"/>
                    <a:ext cx="1338566" cy="530982"/>
                  </a:xfrm>
                  <a:prstGeom prst="rect">
                    <a:avLst/>
                  </a:prstGeom>
                  <a:blipFill>
                    <a:blip r:embed="rId7"/>
                    <a:stretch>
                      <a:fillRect/>
                    </a:stretch>
                  </a:blipFill>
                  <a:ln w="38100">
                    <a:noFill/>
                  </a:ln>
                </p:spPr>
                <p:txBody>
                  <a:bodyPr/>
                  <a:lstStyle/>
                  <a:p>
                    <a:r>
                      <a:rPr lang="en-US">
                        <a:noFill/>
                      </a:rPr>
                      <a:t> </a:t>
                    </a:r>
                  </a:p>
                </p:txBody>
              </p:sp>
            </mc:Fallback>
          </mc:AlternateContent>
          <p:sp>
            <p:nvSpPr>
              <p:cNvPr id="215" name="Oval 214">
                <a:extLst>
                  <a:ext uri="{FF2B5EF4-FFF2-40B4-BE49-F238E27FC236}">
                    <a16:creationId xmlns:a16="http://schemas.microsoft.com/office/drawing/2014/main" id="{9B190920-EEA9-4691-A17F-B03002DE717E}"/>
                  </a:ext>
                </a:extLst>
              </p:cNvPr>
              <p:cNvSpPr/>
              <p:nvPr/>
            </p:nvSpPr>
            <p:spPr>
              <a:xfrm>
                <a:off x="2110880"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0</a:t>
                </a:r>
              </a:p>
            </p:txBody>
          </p:sp>
          <p:sp>
            <p:nvSpPr>
              <p:cNvPr id="216" name="Oval 215">
                <a:extLst>
                  <a:ext uri="{FF2B5EF4-FFF2-40B4-BE49-F238E27FC236}">
                    <a16:creationId xmlns:a16="http://schemas.microsoft.com/office/drawing/2014/main" id="{527994D6-4204-4E39-B97A-11F14A4AD8B9}"/>
                  </a:ext>
                </a:extLst>
              </p:cNvPr>
              <p:cNvSpPr/>
              <p:nvPr/>
            </p:nvSpPr>
            <p:spPr>
              <a:xfrm>
                <a:off x="2566476"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1</a:t>
                </a:r>
              </a:p>
            </p:txBody>
          </p:sp>
        </p:grpSp>
        <p:grpSp>
          <p:nvGrpSpPr>
            <p:cNvPr id="217" name="Group 216">
              <a:extLst>
                <a:ext uri="{FF2B5EF4-FFF2-40B4-BE49-F238E27FC236}">
                  <a16:creationId xmlns:a16="http://schemas.microsoft.com/office/drawing/2014/main" id="{8D683F9E-FA46-4722-A551-A1191F7C1D6C}"/>
                </a:ext>
              </a:extLst>
            </p:cNvPr>
            <p:cNvGrpSpPr/>
            <p:nvPr/>
          </p:nvGrpSpPr>
          <p:grpSpPr>
            <a:xfrm>
              <a:off x="4048793" y="4355938"/>
              <a:ext cx="1316764" cy="530982"/>
              <a:chOff x="1869269" y="3147523"/>
              <a:chExt cx="1316764" cy="530982"/>
            </a:xfrm>
          </p:grpSpPr>
          <mc:AlternateContent xmlns:mc="http://schemas.openxmlformats.org/markup-compatibility/2006" xmlns:a14="http://schemas.microsoft.com/office/drawing/2010/main">
            <mc:Choice Requires="a14">
              <p:sp>
                <p:nvSpPr>
                  <p:cNvPr id="218" name="Rectangle 217">
                    <a:extLst>
                      <a:ext uri="{FF2B5EF4-FFF2-40B4-BE49-F238E27FC236}">
                        <a16:creationId xmlns:a16="http://schemas.microsoft.com/office/drawing/2014/main" id="{E7564D55-0588-4771-9E87-772E7D8334DC}"/>
                      </a:ext>
                    </a:extLst>
                  </p:cNvPr>
                  <p:cNvSpPr/>
                  <p:nvPr/>
                </p:nvSpPr>
                <p:spPr>
                  <a:xfrm>
                    <a:off x="1869269" y="3147523"/>
                    <a:ext cx="1316764"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218" name="Rectangle 217">
                    <a:extLst>
                      <a:ext uri="{FF2B5EF4-FFF2-40B4-BE49-F238E27FC236}">
                        <a16:creationId xmlns:a16="http://schemas.microsoft.com/office/drawing/2014/main" id="{E7564D55-0588-4771-9E87-772E7D8334DC}"/>
                      </a:ext>
                    </a:extLst>
                  </p:cNvPr>
                  <p:cNvSpPr>
                    <a:spLocks noRot="1" noChangeAspect="1" noMove="1" noResize="1" noEditPoints="1" noAdjustHandles="1" noChangeArrowheads="1" noChangeShapeType="1" noTextEdit="1"/>
                  </p:cNvSpPr>
                  <p:nvPr/>
                </p:nvSpPr>
                <p:spPr>
                  <a:xfrm>
                    <a:off x="1869269" y="3147523"/>
                    <a:ext cx="1316764" cy="530982"/>
                  </a:xfrm>
                  <a:prstGeom prst="rect">
                    <a:avLst/>
                  </a:prstGeom>
                  <a:blipFill>
                    <a:blip r:embed="rId8"/>
                    <a:stretch>
                      <a:fillRect/>
                    </a:stretch>
                  </a:blipFill>
                  <a:ln w="38100">
                    <a:noFill/>
                  </a:ln>
                </p:spPr>
                <p:txBody>
                  <a:bodyPr/>
                  <a:lstStyle/>
                  <a:p>
                    <a:r>
                      <a:rPr lang="en-US">
                        <a:noFill/>
                      </a:rPr>
                      <a:t> </a:t>
                    </a:r>
                  </a:p>
                </p:txBody>
              </p:sp>
            </mc:Fallback>
          </mc:AlternateContent>
          <p:sp>
            <p:nvSpPr>
              <p:cNvPr id="219" name="Oval 218">
                <a:extLst>
                  <a:ext uri="{FF2B5EF4-FFF2-40B4-BE49-F238E27FC236}">
                    <a16:creationId xmlns:a16="http://schemas.microsoft.com/office/drawing/2014/main" id="{AEDB5195-08A6-4B44-BDE6-B253AC8BA1DE}"/>
                  </a:ext>
                </a:extLst>
              </p:cNvPr>
              <p:cNvSpPr/>
              <p:nvPr/>
            </p:nvSpPr>
            <p:spPr>
              <a:xfrm>
                <a:off x="2110880"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0</a:t>
                </a:r>
              </a:p>
            </p:txBody>
          </p:sp>
          <p:sp>
            <p:nvSpPr>
              <p:cNvPr id="220" name="Oval 219">
                <a:extLst>
                  <a:ext uri="{FF2B5EF4-FFF2-40B4-BE49-F238E27FC236}">
                    <a16:creationId xmlns:a16="http://schemas.microsoft.com/office/drawing/2014/main" id="{1E2AAF45-7494-4483-93A8-CDE0C2A41BDE}"/>
                  </a:ext>
                </a:extLst>
              </p:cNvPr>
              <p:cNvSpPr/>
              <p:nvPr/>
            </p:nvSpPr>
            <p:spPr>
              <a:xfrm>
                <a:off x="2566476"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2</a:t>
                </a:r>
              </a:p>
            </p:txBody>
          </p:sp>
        </p:grpSp>
        <p:grpSp>
          <p:nvGrpSpPr>
            <p:cNvPr id="221" name="Group 220">
              <a:extLst>
                <a:ext uri="{FF2B5EF4-FFF2-40B4-BE49-F238E27FC236}">
                  <a16:creationId xmlns:a16="http://schemas.microsoft.com/office/drawing/2014/main" id="{3E0651DD-A7CF-429A-AA38-B453F4C366A4}"/>
                </a:ext>
              </a:extLst>
            </p:cNvPr>
            <p:cNvGrpSpPr/>
            <p:nvPr/>
          </p:nvGrpSpPr>
          <p:grpSpPr>
            <a:xfrm>
              <a:off x="3984019" y="4873313"/>
              <a:ext cx="1446312" cy="530982"/>
              <a:chOff x="1804495" y="3147523"/>
              <a:chExt cx="1446312" cy="530982"/>
            </a:xfrm>
          </p:grpSpPr>
          <mc:AlternateContent xmlns:mc="http://schemas.openxmlformats.org/markup-compatibility/2006" xmlns:a14="http://schemas.microsoft.com/office/drawing/2010/main">
            <mc:Choice Requires="a14">
              <p:sp>
                <p:nvSpPr>
                  <p:cNvPr id="222" name="Rectangle 221">
                    <a:extLst>
                      <a:ext uri="{FF2B5EF4-FFF2-40B4-BE49-F238E27FC236}">
                        <a16:creationId xmlns:a16="http://schemas.microsoft.com/office/drawing/2014/main" id="{3CA8EFE9-216A-4A28-9115-C6710B75F71E}"/>
                      </a:ext>
                    </a:extLst>
                  </p:cNvPr>
                  <p:cNvSpPr/>
                  <p:nvPr/>
                </p:nvSpPr>
                <p:spPr>
                  <a:xfrm>
                    <a:off x="1804495" y="3147523"/>
                    <a:ext cx="1446312"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222" name="Rectangle 221">
                    <a:extLst>
                      <a:ext uri="{FF2B5EF4-FFF2-40B4-BE49-F238E27FC236}">
                        <a16:creationId xmlns:a16="http://schemas.microsoft.com/office/drawing/2014/main" id="{3CA8EFE9-216A-4A28-9115-C6710B75F71E}"/>
                      </a:ext>
                    </a:extLst>
                  </p:cNvPr>
                  <p:cNvSpPr>
                    <a:spLocks noRot="1" noChangeAspect="1" noMove="1" noResize="1" noEditPoints="1" noAdjustHandles="1" noChangeArrowheads="1" noChangeShapeType="1" noTextEdit="1"/>
                  </p:cNvSpPr>
                  <p:nvPr/>
                </p:nvSpPr>
                <p:spPr>
                  <a:xfrm>
                    <a:off x="1804495" y="3147523"/>
                    <a:ext cx="1446312" cy="530982"/>
                  </a:xfrm>
                  <a:prstGeom prst="rect">
                    <a:avLst/>
                  </a:prstGeom>
                  <a:blipFill>
                    <a:blip r:embed="rId9"/>
                    <a:stretch>
                      <a:fillRect/>
                    </a:stretch>
                  </a:blipFill>
                  <a:ln w="38100">
                    <a:noFill/>
                  </a:ln>
                </p:spPr>
                <p:txBody>
                  <a:bodyPr/>
                  <a:lstStyle/>
                  <a:p>
                    <a:r>
                      <a:rPr lang="en-US">
                        <a:noFill/>
                      </a:rPr>
                      <a:t> </a:t>
                    </a:r>
                  </a:p>
                </p:txBody>
              </p:sp>
            </mc:Fallback>
          </mc:AlternateContent>
          <p:sp>
            <p:nvSpPr>
              <p:cNvPr id="223" name="Oval 222">
                <a:extLst>
                  <a:ext uri="{FF2B5EF4-FFF2-40B4-BE49-F238E27FC236}">
                    <a16:creationId xmlns:a16="http://schemas.microsoft.com/office/drawing/2014/main" id="{D318435F-2D64-4D7F-A5E5-5A2A5A0ADA23}"/>
                  </a:ext>
                </a:extLst>
              </p:cNvPr>
              <p:cNvSpPr/>
              <p:nvPr/>
            </p:nvSpPr>
            <p:spPr>
              <a:xfrm>
                <a:off x="2110880"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1</a:t>
                </a:r>
              </a:p>
            </p:txBody>
          </p:sp>
          <p:sp>
            <p:nvSpPr>
              <p:cNvPr id="224" name="Oval 223">
                <a:extLst>
                  <a:ext uri="{FF2B5EF4-FFF2-40B4-BE49-F238E27FC236}">
                    <a16:creationId xmlns:a16="http://schemas.microsoft.com/office/drawing/2014/main" id="{D57F8D68-09A7-44F3-81C9-1AC1752D5178}"/>
                  </a:ext>
                </a:extLst>
              </p:cNvPr>
              <p:cNvSpPr/>
              <p:nvPr/>
            </p:nvSpPr>
            <p:spPr>
              <a:xfrm>
                <a:off x="2566476"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2</a:t>
                </a:r>
              </a:p>
            </p:txBody>
          </p:sp>
        </p:grpSp>
        <p:grpSp>
          <p:nvGrpSpPr>
            <p:cNvPr id="225" name="Group 224">
              <a:extLst>
                <a:ext uri="{FF2B5EF4-FFF2-40B4-BE49-F238E27FC236}">
                  <a16:creationId xmlns:a16="http://schemas.microsoft.com/office/drawing/2014/main" id="{A62407E5-2805-46D4-9756-CDCCE665BC30}"/>
                </a:ext>
              </a:extLst>
            </p:cNvPr>
            <p:cNvGrpSpPr/>
            <p:nvPr/>
          </p:nvGrpSpPr>
          <p:grpSpPr>
            <a:xfrm>
              <a:off x="5696222" y="4348793"/>
              <a:ext cx="1762402" cy="530982"/>
              <a:chOff x="1646450" y="3147523"/>
              <a:chExt cx="1762402" cy="530982"/>
            </a:xfrm>
          </p:grpSpPr>
          <mc:AlternateContent xmlns:mc="http://schemas.openxmlformats.org/markup-compatibility/2006" xmlns:a14="http://schemas.microsoft.com/office/drawing/2010/main">
            <mc:Choice Requires="a14">
              <p:sp>
                <p:nvSpPr>
                  <p:cNvPr id="226" name="Rectangle 225">
                    <a:extLst>
                      <a:ext uri="{FF2B5EF4-FFF2-40B4-BE49-F238E27FC236}">
                        <a16:creationId xmlns:a16="http://schemas.microsoft.com/office/drawing/2014/main" id="{D3CFB63A-EB6B-42DA-BE4E-6ABC12EF882B}"/>
                      </a:ext>
                    </a:extLst>
                  </p:cNvPr>
                  <p:cNvSpPr/>
                  <p:nvPr/>
                </p:nvSpPr>
                <p:spPr>
                  <a:xfrm>
                    <a:off x="1646450" y="3147523"/>
                    <a:ext cx="1762402"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226" name="Rectangle 225">
                    <a:extLst>
                      <a:ext uri="{FF2B5EF4-FFF2-40B4-BE49-F238E27FC236}">
                        <a16:creationId xmlns:a16="http://schemas.microsoft.com/office/drawing/2014/main" id="{D3CFB63A-EB6B-42DA-BE4E-6ABC12EF882B}"/>
                      </a:ext>
                    </a:extLst>
                  </p:cNvPr>
                  <p:cNvSpPr>
                    <a:spLocks noRot="1" noChangeAspect="1" noMove="1" noResize="1" noEditPoints="1" noAdjustHandles="1" noChangeArrowheads="1" noChangeShapeType="1" noTextEdit="1"/>
                  </p:cNvSpPr>
                  <p:nvPr/>
                </p:nvSpPr>
                <p:spPr>
                  <a:xfrm>
                    <a:off x="1646450" y="3147523"/>
                    <a:ext cx="1762402" cy="530982"/>
                  </a:xfrm>
                  <a:prstGeom prst="rect">
                    <a:avLst/>
                  </a:prstGeom>
                  <a:blipFill>
                    <a:blip r:embed="rId10"/>
                    <a:stretch>
                      <a:fillRect/>
                    </a:stretch>
                  </a:blipFill>
                  <a:ln w="38100">
                    <a:noFill/>
                  </a:ln>
                </p:spPr>
                <p:txBody>
                  <a:bodyPr/>
                  <a:lstStyle/>
                  <a:p>
                    <a:r>
                      <a:rPr lang="en-US">
                        <a:noFill/>
                      </a:rPr>
                      <a:t> </a:t>
                    </a:r>
                  </a:p>
                </p:txBody>
              </p:sp>
            </mc:Fallback>
          </mc:AlternateContent>
          <p:sp>
            <p:nvSpPr>
              <p:cNvPr id="227" name="Oval 226">
                <a:extLst>
                  <a:ext uri="{FF2B5EF4-FFF2-40B4-BE49-F238E27FC236}">
                    <a16:creationId xmlns:a16="http://schemas.microsoft.com/office/drawing/2014/main" id="{C583E7AD-9445-4AD3-BEA4-B0C3A3AB1C22}"/>
                  </a:ext>
                </a:extLst>
              </p:cNvPr>
              <p:cNvSpPr/>
              <p:nvPr/>
            </p:nvSpPr>
            <p:spPr>
              <a:xfrm>
                <a:off x="2326119"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1</a:t>
                </a:r>
              </a:p>
            </p:txBody>
          </p:sp>
          <p:sp>
            <p:nvSpPr>
              <p:cNvPr id="228" name="Oval 227">
                <a:extLst>
                  <a:ext uri="{FF2B5EF4-FFF2-40B4-BE49-F238E27FC236}">
                    <a16:creationId xmlns:a16="http://schemas.microsoft.com/office/drawing/2014/main" id="{2CDF887A-B347-4150-B898-2A4198BF59A1}"/>
                  </a:ext>
                </a:extLst>
              </p:cNvPr>
              <p:cNvSpPr/>
              <p:nvPr/>
            </p:nvSpPr>
            <p:spPr>
              <a:xfrm>
                <a:off x="2796670"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2</a:t>
                </a:r>
              </a:p>
            </p:txBody>
          </p:sp>
          <p:sp>
            <p:nvSpPr>
              <p:cNvPr id="229" name="Oval 228">
                <a:extLst>
                  <a:ext uri="{FF2B5EF4-FFF2-40B4-BE49-F238E27FC236}">
                    <a16:creationId xmlns:a16="http://schemas.microsoft.com/office/drawing/2014/main" id="{B07EE34D-C159-493B-8061-5F299E0A89B8}"/>
                  </a:ext>
                </a:extLst>
              </p:cNvPr>
              <p:cNvSpPr/>
              <p:nvPr/>
            </p:nvSpPr>
            <p:spPr>
              <a:xfrm>
                <a:off x="1874190"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0</a:t>
                </a:r>
              </a:p>
            </p:txBody>
          </p:sp>
        </p:grpSp>
        <p:sp>
          <p:nvSpPr>
            <p:cNvPr id="230" name="Right Brace 229">
              <a:extLst>
                <a:ext uri="{FF2B5EF4-FFF2-40B4-BE49-F238E27FC236}">
                  <a16:creationId xmlns:a16="http://schemas.microsoft.com/office/drawing/2014/main" id="{BB955AD4-CF7D-41CD-B4BD-0C28A7A98EDA}"/>
                </a:ext>
              </a:extLst>
            </p:cNvPr>
            <p:cNvSpPr/>
            <p:nvPr/>
          </p:nvSpPr>
          <p:spPr>
            <a:xfrm rot="16200000">
              <a:off x="4289242" y="564075"/>
              <a:ext cx="331722" cy="6061572"/>
            </a:xfrm>
            <a:prstGeom prst="rightBrace">
              <a:avLst>
                <a:gd name="adj1" fmla="val 46618"/>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5" name="Rectangle 234">
                  <a:extLst>
                    <a:ext uri="{FF2B5EF4-FFF2-40B4-BE49-F238E27FC236}">
                      <a16:creationId xmlns:a16="http://schemas.microsoft.com/office/drawing/2014/main" id="{67F7D553-D343-4855-8E9E-6FF01F6DF136}"/>
                    </a:ext>
                  </a:extLst>
                </p:cNvPr>
                <p:cNvSpPr/>
                <p:nvPr/>
              </p:nvSpPr>
              <p:spPr>
                <a:xfrm>
                  <a:off x="264258" y="2705398"/>
                  <a:ext cx="8403492"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14:m>
                    <m:oMath xmlns:m="http://schemas.openxmlformats.org/officeDocument/2006/math">
                      <m:sSup>
                        <m:sSupPr>
                          <m:ctrlPr>
                            <a:rPr lang="en-US" sz="3200" i="1" dirty="0" smtClean="0">
                              <a:solidFill>
                                <a:schemeClr val="tx1"/>
                              </a:solidFill>
                              <a:latin typeface="Cambria Math" panose="02040503050406030204" pitchFamily="18" charset="0"/>
                              <a:ea typeface="Verdana" panose="020B0604030504040204" pitchFamily="34" charset="0"/>
                              <a:cs typeface="Quire Sans" panose="020B0502040400020003" pitchFamily="34" charset="0"/>
                            </a:rPr>
                          </m:ctrlPr>
                        </m:sSupPr>
                        <m:e>
                          <m:r>
                            <a:rPr lang="en-US" sz="3200" b="0" i="1" dirty="0" smtClean="0">
                              <a:solidFill>
                                <a:schemeClr val="tx1"/>
                              </a:solidFill>
                              <a:latin typeface="Cambria Math" panose="02040503050406030204" pitchFamily="18" charset="0"/>
                              <a:ea typeface="Verdana" panose="020B0604030504040204" pitchFamily="34" charset="0"/>
                              <a:cs typeface="Quire Sans" panose="020B0502040400020003" pitchFamily="34" charset="0"/>
                            </a:rPr>
                            <m:t>2</m:t>
                          </m:r>
                        </m:e>
                        <m:sup>
                          <m:r>
                            <a:rPr lang="en-US" sz="3200" b="0" i="1" dirty="0" smtClean="0">
                              <a:solidFill>
                                <a:schemeClr val="tx1"/>
                              </a:solidFill>
                              <a:latin typeface="Cambria Math" panose="02040503050406030204" pitchFamily="18" charset="0"/>
                              <a:ea typeface="Verdana" panose="020B0604030504040204" pitchFamily="34" charset="0"/>
                              <a:cs typeface="Quire Sans" panose="020B0502040400020003" pitchFamily="34" charset="0"/>
                            </a:rPr>
                            <m:t>3</m:t>
                          </m:r>
                        </m:sup>
                      </m:sSup>
                    </m:oMath>
                  </a14:m>
                  <a:r>
                    <a:rPr lang="en-US" sz="3200" dirty="0">
                      <a:solidFill>
                        <a:schemeClr val="tx1"/>
                      </a:solidFill>
                      <a:latin typeface="Quire Sans" panose="020B0502040400020003" pitchFamily="34" charset="0"/>
                      <a:ea typeface="Verdana" panose="020B0604030504040204" pitchFamily="34" charset="0"/>
                      <a:cs typeface="Quire Sans" panose="020B0502040400020003" pitchFamily="34" charset="0"/>
                    </a:rPr>
                    <a:t> Possible pre-correction error combinations</a:t>
                  </a:r>
                </a:p>
              </p:txBody>
            </p:sp>
          </mc:Choice>
          <mc:Fallback xmlns="">
            <p:sp>
              <p:nvSpPr>
                <p:cNvPr id="235" name="Rectangle 234">
                  <a:extLst>
                    <a:ext uri="{FF2B5EF4-FFF2-40B4-BE49-F238E27FC236}">
                      <a16:creationId xmlns:a16="http://schemas.microsoft.com/office/drawing/2014/main" id="{67F7D553-D343-4855-8E9E-6FF01F6DF136}"/>
                    </a:ext>
                  </a:extLst>
                </p:cNvPr>
                <p:cNvSpPr>
                  <a:spLocks noRot="1" noChangeAspect="1" noMove="1" noResize="1" noEditPoints="1" noAdjustHandles="1" noChangeArrowheads="1" noChangeShapeType="1" noTextEdit="1"/>
                </p:cNvSpPr>
                <p:nvPr/>
              </p:nvSpPr>
              <p:spPr>
                <a:xfrm>
                  <a:off x="264258" y="2705398"/>
                  <a:ext cx="8403492" cy="815344"/>
                </a:xfrm>
                <a:prstGeom prst="rect">
                  <a:avLst/>
                </a:prstGeom>
                <a:blipFill>
                  <a:blip r:embed="rId11"/>
                  <a:stretch>
                    <a:fillRect r="-725" b="-6716"/>
                  </a:stretch>
                </a:blipFill>
                <a:ln w="38100">
                  <a:noFill/>
                </a:ln>
              </p:spPr>
              <p:txBody>
                <a:bodyPr/>
                <a:lstStyle/>
                <a:p>
                  <a:r>
                    <a:rPr lang="en-US">
                      <a:noFill/>
                    </a:rPr>
                    <a:t> </a:t>
                  </a:r>
                </a:p>
              </p:txBody>
            </p:sp>
          </mc:Fallback>
        </mc:AlternateContent>
      </p:grpSp>
    </p:spTree>
    <p:extLst>
      <p:ext uri="{BB962C8B-B14F-4D97-AF65-F5344CB8AC3E}">
        <p14:creationId xmlns:p14="http://schemas.microsoft.com/office/powerpoint/2010/main" val="315419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BF7F1DA-6D2C-4C7F-83BA-C5B80FE1B43F}"/>
              </a:ext>
            </a:extLst>
          </p:cNvPr>
          <p:cNvGrpSpPr/>
          <p:nvPr/>
        </p:nvGrpSpPr>
        <p:grpSpPr>
          <a:xfrm>
            <a:off x="3935351" y="3847327"/>
            <a:ext cx="3550538" cy="2348705"/>
            <a:chOff x="3935351" y="3847327"/>
            <a:chExt cx="3550538" cy="2348705"/>
          </a:xfrm>
        </p:grpSpPr>
        <p:sp>
          <p:nvSpPr>
            <p:cNvPr id="233" name="Rectangle 232">
              <a:extLst>
                <a:ext uri="{FF2B5EF4-FFF2-40B4-BE49-F238E27FC236}">
                  <a16:creationId xmlns:a16="http://schemas.microsoft.com/office/drawing/2014/main" id="{AD8A765F-0F66-43A5-9D83-D57976D682E7}"/>
                </a:ext>
              </a:extLst>
            </p:cNvPr>
            <p:cNvSpPr/>
            <p:nvPr/>
          </p:nvSpPr>
          <p:spPr>
            <a:xfrm>
              <a:off x="3935351" y="3847327"/>
              <a:ext cx="3550538" cy="2276435"/>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234" name="Rectangle 233">
              <a:extLst>
                <a:ext uri="{FF2B5EF4-FFF2-40B4-BE49-F238E27FC236}">
                  <a16:creationId xmlns:a16="http://schemas.microsoft.com/office/drawing/2014/main" id="{0BF2340D-AA32-404B-A1F0-1DF436559D9C}"/>
                </a:ext>
              </a:extLst>
            </p:cNvPr>
            <p:cNvSpPr/>
            <p:nvPr/>
          </p:nvSpPr>
          <p:spPr>
            <a:xfrm>
              <a:off x="4322184" y="5380688"/>
              <a:ext cx="2878934"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3200" b="1" dirty="0">
                  <a:solidFill>
                    <a:srgbClr val="C00000"/>
                  </a:solidFill>
                  <a:latin typeface="Quire Sans" panose="020B0502040400020003" pitchFamily="34" charset="0"/>
                  <a:ea typeface="Verdana" panose="020B0604030504040204" pitchFamily="34" charset="0"/>
                  <a:cs typeface="Quire Sans" panose="020B0502040400020003" pitchFamily="34" charset="0"/>
                </a:rPr>
                <a:t>Uncorrectable</a:t>
              </a:r>
            </a:p>
          </p:txBody>
        </p:sp>
      </p:grpSp>
      <p:grpSp>
        <p:nvGrpSpPr>
          <p:cNvPr id="7" name="Group 6">
            <a:extLst>
              <a:ext uri="{FF2B5EF4-FFF2-40B4-BE49-F238E27FC236}">
                <a16:creationId xmlns:a16="http://schemas.microsoft.com/office/drawing/2014/main" id="{9AE643B8-9089-4966-8B56-746822074DB8}"/>
              </a:ext>
            </a:extLst>
          </p:cNvPr>
          <p:cNvGrpSpPr/>
          <p:nvPr/>
        </p:nvGrpSpPr>
        <p:grpSpPr>
          <a:xfrm>
            <a:off x="1419717" y="3844113"/>
            <a:ext cx="2430178" cy="2375526"/>
            <a:chOff x="1419717" y="3844113"/>
            <a:chExt cx="2430178" cy="2375526"/>
          </a:xfrm>
        </p:grpSpPr>
        <p:sp>
          <p:nvSpPr>
            <p:cNvPr id="231" name="Rectangle 230">
              <a:extLst>
                <a:ext uri="{FF2B5EF4-FFF2-40B4-BE49-F238E27FC236}">
                  <a16:creationId xmlns:a16="http://schemas.microsoft.com/office/drawing/2014/main" id="{51A42360-657D-4D24-B932-0CEB1A1F4019}"/>
                </a:ext>
              </a:extLst>
            </p:cNvPr>
            <p:cNvSpPr/>
            <p:nvPr/>
          </p:nvSpPr>
          <p:spPr>
            <a:xfrm>
              <a:off x="1424316" y="3844113"/>
              <a:ext cx="2363495" cy="227965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232" name="Rectangle 231">
              <a:extLst>
                <a:ext uri="{FF2B5EF4-FFF2-40B4-BE49-F238E27FC236}">
                  <a16:creationId xmlns:a16="http://schemas.microsoft.com/office/drawing/2014/main" id="{E89D32A6-6360-4183-A1D3-E89B8F08802A}"/>
                </a:ext>
              </a:extLst>
            </p:cNvPr>
            <p:cNvSpPr/>
            <p:nvPr/>
          </p:nvSpPr>
          <p:spPr>
            <a:xfrm>
              <a:off x="1419717" y="5404295"/>
              <a:ext cx="2430178"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3200" b="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rPr>
                <a:t>Correctable</a:t>
              </a:r>
            </a:p>
          </p:txBody>
        </p:sp>
      </p:grpSp>
      <p:sp>
        <p:nvSpPr>
          <p:cNvPr id="2" name="Title 1"/>
          <p:cNvSpPr>
            <a:spLocks noGrp="1"/>
          </p:cNvSpPr>
          <p:nvPr>
            <p:ph type="title"/>
          </p:nvPr>
        </p:nvSpPr>
        <p:spPr/>
        <p:txBody>
          <a:bodyPr>
            <a:normAutofit/>
          </a:bodyPr>
          <a:lstStyle/>
          <a:p>
            <a:r>
              <a:rPr lang="en-US" dirty="0"/>
              <a:t>Challenge 1: Combinatorial Explosion</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p:txBody>
          <a:bodyPr/>
          <a:lstStyle/>
          <a:p>
            <a:fld id="{C19D2B53-EDAE-4B41-B849-8916FA40BCB6}" type="slidenum">
              <a:rPr lang="en-US" smtClean="0"/>
              <a:pPr/>
              <a:t>56</a:t>
            </a:fld>
            <a:endParaRPr lang="en-US"/>
          </a:p>
        </p:txBody>
      </p:sp>
      <p:sp>
        <p:nvSpPr>
          <p:cNvPr id="63" name="Rectangle 62">
            <a:extLst>
              <a:ext uri="{FF2B5EF4-FFF2-40B4-BE49-F238E27FC236}">
                <a16:creationId xmlns:a16="http://schemas.microsoft.com/office/drawing/2014/main" id="{FA25C406-C6F5-4021-97FF-66286391EDA1}"/>
              </a:ext>
            </a:extLst>
          </p:cNvPr>
          <p:cNvSpPr/>
          <p:nvPr/>
        </p:nvSpPr>
        <p:spPr>
          <a:xfrm>
            <a:off x="2494529" y="764365"/>
            <a:ext cx="3461503"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3200" b="1" dirty="0">
                <a:solidFill>
                  <a:prstClr val="black"/>
                </a:solidFill>
                <a:latin typeface="Quire Sans" panose="020B0502040400020003" pitchFamily="34" charset="0"/>
                <a:ea typeface="Verdana" panose="020B0604030504040204" pitchFamily="34" charset="0"/>
                <a:cs typeface="Quire Sans" panose="020B0502040400020003" pitchFamily="34" charset="0"/>
              </a:rPr>
              <a:t>Pre-Correction</a:t>
            </a:r>
            <a:endParaRPr lang="en-US" sz="3200" b="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grpSp>
        <p:nvGrpSpPr>
          <p:cNvPr id="5" name="Group 4">
            <a:extLst>
              <a:ext uri="{FF2B5EF4-FFF2-40B4-BE49-F238E27FC236}">
                <a16:creationId xmlns:a16="http://schemas.microsoft.com/office/drawing/2014/main" id="{10513067-204F-4ED4-A827-7924EA85892E}"/>
              </a:ext>
            </a:extLst>
          </p:cNvPr>
          <p:cNvGrpSpPr/>
          <p:nvPr/>
        </p:nvGrpSpPr>
        <p:grpSpPr>
          <a:xfrm>
            <a:off x="1424317" y="1102442"/>
            <a:ext cx="7546688" cy="1425674"/>
            <a:chOff x="1424317" y="1102442"/>
            <a:chExt cx="7546688" cy="1425674"/>
          </a:xfrm>
        </p:grpSpPr>
        <p:grpSp>
          <p:nvGrpSpPr>
            <p:cNvPr id="50" name="Group 49">
              <a:extLst>
                <a:ext uri="{FF2B5EF4-FFF2-40B4-BE49-F238E27FC236}">
                  <a16:creationId xmlns:a16="http://schemas.microsoft.com/office/drawing/2014/main" id="{A3594F60-21BD-46DA-9453-FCCCD6C53D71}"/>
                </a:ext>
              </a:extLst>
            </p:cNvPr>
            <p:cNvGrpSpPr/>
            <p:nvPr/>
          </p:nvGrpSpPr>
          <p:grpSpPr>
            <a:xfrm>
              <a:off x="1424317" y="1420440"/>
              <a:ext cx="4924555" cy="689348"/>
              <a:chOff x="4515604" y="1591568"/>
              <a:chExt cx="4924555" cy="689348"/>
            </a:xfrm>
          </p:grpSpPr>
          <p:sp>
            <p:nvSpPr>
              <p:cNvPr id="52" name="Rectangle 51">
                <a:extLst>
                  <a:ext uri="{FF2B5EF4-FFF2-40B4-BE49-F238E27FC236}">
                    <a16:creationId xmlns:a16="http://schemas.microsoft.com/office/drawing/2014/main" id="{30373A96-D6D7-473C-9234-566CE4A78B0B}"/>
                  </a:ext>
                </a:extLst>
              </p:cNvPr>
              <p:cNvSpPr/>
              <p:nvPr/>
            </p:nvSpPr>
            <p:spPr>
              <a:xfrm>
                <a:off x="520764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3" name="Rectangle 52">
                <a:extLst>
                  <a:ext uri="{FF2B5EF4-FFF2-40B4-BE49-F238E27FC236}">
                    <a16:creationId xmlns:a16="http://schemas.microsoft.com/office/drawing/2014/main" id="{4115B552-9AD1-4DDC-9BF9-568880571086}"/>
                  </a:ext>
                </a:extLst>
              </p:cNvPr>
              <p:cNvSpPr/>
              <p:nvPr/>
            </p:nvSpPr>
            <p:spPr>
              <a:xfrm>
                <a:off x="589699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4" name="Rectangle 53">
                <a:extLst>
                  <a:ext uri="{FF2B5EF4-FFF2-40B4-BE49-F238E27FC236}">
                    <a16:creationId xmlns:a16="http://schemas.microsoft.com/office/drawing/2014/main" id="{4356C45B-07E1-49AF-8B08-8C8339772109}"/>
                  </a:ext>
                </a:extLst>
              </p:cNvPr>
              <p:cNvSpPr/>
              <p:nvPr/>
            </p:nvSpPr>
            <p:spPr>
              <a:xfrm>
                <a:off x="6586341"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6" name="Rectangle 55">
                <a:extLst>
                  <a:ext uri="{FF2B5EF4-FFF2-40B4-BE49-F238E27FC236}">
                    <a16:creationId xmlns:a16="http://schemas.microsoft.com/office/drawing/2014/main" id="{F5EE545C-4D4C-413C-8688-338EA3E27777}"/>
                  </a:ext>
                </a:extLst>
              </p:cNvPr>
              <p:cNvSpPr/>
              <p:nvPr/>
            </p:nvSpPr>
            <p:spPr>
              <a:xfrm>
                <a:off x="737211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1" name="Rectangle 50">
                <a:extLst>
                  <a:ext uri="{FF2B5EF4-FFF2-40B4-BE49-F238E27FC236}">
                    <a16:creationId xmlns:a16="http://schemas.microsoft.com/office/drawing/2014/main" id="{49777B1C-7E2C-4903-A92D-D51BDE1545F5}"/>
                  </a:ext>
                </a:extLst>
              </p:cNvPr>
              <p:cNvSpPr/>
              <p:nvPr/>
            </p:nvSpPr>
            <p:spPr>
              <a:xfrm>
                <a:off x="4515604"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55" name="Rectangle 54">
                <a:extLst>
                  <a:ext uri="{FF2B5EF4-FFF2-40B4-BE49-F238E27FC236}">
                    <a16:creationId xmlns:a16="http://schemas.microsoft.com/office/drawing/2014/main" id="{265CFAA6-EF11-450B-B4C1-2FE77292C7B1}"/>
                  </a:ext>
                </a:extLst>
              </p:cNvPr>
              <p:cNvSpPr/>
              <p:nvPr/>
            </p:nvSpPr>
            <p:spPr>
              <a:xfrm>
                <a:off x="8061463"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57" name="Rectangle 56">
                <a:extLst>
                  <a:ext uri="{FF2B5EF4-FFF2-40B4-BE49-F238E27FC236}">
                    <a16:creationId xmlns:a16="http://schemas.microsoft.com/office/drawing/2014/main" id="{9E2AD65E-9E35-49F5-8FA6-93EDE2620783}"/>
                  </a:ext>
                </a:extLst>
              </p:cNvPr>
              <p:cNvSpPr/>
              <p:nvPr/>
            </p:nvSpPr>
            <p:spPr>
              <a:xfrm>
                <a:off x="8750811"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grpSp>
        <p:sp>
          <p:nvSpPr>
            <p:cNvPr id="64" name="Rectangle 63">
              <a:extLst>
                <a:ext uri="{FF2B5EF4-FFF2-40B4-BE49-F238E27FC236}">
                  <a16:creationId xmlns:a16="http://schemas.microsoft.com/office/drawing/2014/main" id="{22633D19-170E-46D8-89E2-AB64DE483FDE}"/>
                </a:ext>
              </a:extLst>
            </p:cNvPr>
            <p:cNvSpPr/>
            <p:nvPr/>
          </p:nvSpPr>
          <p:spPr>
            <a:xfrm>
              <a:off x="6709534" y="1189944"/>
              <a:ext cx="474993" cy="474993"/>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65" name="Rectangle 64">
              <a:extLst>
                <a:ext uri="{FF2B5EF4-FFF2-40B4-BE49-F238E27FC236}">
                  <a16:creationId xmlns:a16="http://schemas.microsoft.com/office/drawing/2014/main" id="{F95F7A6D-C25C-497B-BECF-7E52BA720F35}"/>
                </a:ext>
              </a:extLst>
            </p:cNvPr>
            <p:cNvSpPr/>
            <p:nvPr/>
          </p:nvSpPr>
          <p:spPr>
            <a:xfrm>
              <a:off x="7312294" y="1102442"/>
              <a:ext cx="1658711" cy="6893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400" i="1" dirty="0">
                  <a:solidFill>
                    <a:prstClr val="black"/>
                  </a:solidFill>
                  <a:latin typeface="Quire Sans" panose="020B0502040400020003" pitchFamily="34" charset="0"/>
                  <a:ea typeface="Verdana" panose="020B0604030504040204" pitchFamily="34" charset="0"/>
                  <a:cs typeface="Quire Sans" panose="020B0502040400020003" pitchFamily="34" charset="0"/>
                </a:rPr>
                <a:t>At-Risk Bit</a:t>
              </a:r>
              <a:endParaRPr lang="en-US" sz="24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66" name="Rectangle 65">
              <a:extLst>
                <a:ext uri="{FF2B5EF4-FFF2-40B4-BE49-F238E27FC236}">
                  <a16:creationId xmlns:a16="http://schemas.microsoft.com/office/drawing/2014/main" id="{4DE45A0E-3706-4FA7-A7C9-3258835CC67B}"/>
                </a:ext>
              </a:extLst>
            </p:cNvPr>
            <p:cNvSpPr/>
            <p:nvPr/>
          </p:nvSpPr>
          <p:spPr>
            <a:xfrm>
              <a:off x="6709534" y="1804496"/>
              <a:ext cx="474993" cy="474993"/>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67" name="Rectangle 66">
              <a:extLst>
                <a:ext uri="{FF2B5EF4-FFF2-40B4-BE49-F238E27FC236}">
                  <a16:creationId xmlns:a16="http://schemas.microsoft.com/office/drawing/2014/main" id="{B8A7F02F-CF20-4AF9-B8FA-D2D905A07F91}"/>
                </a:ext>
              </a:extLst>
            </p:cNvPr>
            <p:cNvSpPr/>
            <p:nvPr/>
          </p:nvSpPr>
          <p:spPr>
            <a:xfrm>
              <a:off x="7312294" y="1716994"/>
              <a:ext cx="1658711" cy="6893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400" i="1" dirty="0">
                  <a:solidFill>
                    <a:prstClr val="black"/>
                  </a:solidFill>
                  <a:latin typeface="Quire Sans" panose="020B0502040400020003" pitchFamily="34" charset="0"/>
                  <a:ea typeface="Verdana" panose="020B0604030504040204" pitchFamily="34" charset="0"/>
                  <a:cs typeface="Quire Sans" panose="020B0502040400020003" pitchFamily="34" charset="0"/>
                </a:rPr>
                <a:t>Normal Bit</a:t>
              </a:r>
              <a:endParaRPr lang="en-US" sz="24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3" name="Oval 2">
              <a:extLst>
                <a:ext uri="{FF2B5EF4-FFF2-40B4-BE49-F238E27FC236}">
                  <a16:creationId xmlns:a16="http://schemas.microsoft.com/office/drawing/2014/main" id="{32B2CAF2-01D8-487F-96E6-698727839A37}"/>
                </a:ext>
              </a:extLst>
            </p:cNvPr>
            <p:cNvSpPr/>
            <p:nvPr/>
          </p:nvSpPr>
          <p:spPr>
            <a:xfrm>
              <a:off x="1622153" y="2176916"/>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0</a:t>
              </a:r>
            </a:p>
          </p:txBody>
        </p:sp>
        <p:sp>
          <p:nvSpPr>
            <p:cNvPr id="169" name="Oval 168">
              <a:extLst>
                <a:ext uri="{FF2B5EF4-FFF2-40B4-BE49-F238E27FC236}">
                  <a16:creationId xmlns:a16="http://schemas.microsoft.com/office/drawing/2014/main" id="{B30954F4-637E-47EE-B3AE-B100A030D23E}"/>
                </a:ext>
              </a:extLst>
            </p:cNvPr>
            <p:cNvSpPr/>
            <p:nvPr/>
          </p:nvSpPr>
          <p:spPr>
            <a:xfrm>
              <a:off x="5834865" y="2176916"/>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2</a:t>
              </a:r>
            </a:p>
          </p:txBody>
        </p:sp>
        <p:sp>
          <p:nvSpPr>
            <p:cNvPr id="202" name="Oval 201">
              <a:extLst>
                <a:ext uri="{FF2B5EF4-FFF2-40B4-BE49-F238E27FC236}">
                  <a16:creationId xmlns:a16="http://schemas.microsoft.com/office/drawing/2014/main" id="{A5B6153A-F832-49EB-9CC4-932F2DF2C154}"/>
                </a:ext>
              </a:extLst>
            </p:cNvPr>
            <p:cNvSpPr/>
            <p:nvPr/>
          </p:nvSpPr>
          <p:spPr>
            <a:xfrm>
              <a:off x="5142445" y="2176916"/>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1</a:t>
              </a:r>
            </a:p>
          </p:txBody>
        </p:sp>
      </p:grpSp>
      <p:grpSp>
        <p:nvGrpSpPr>
          <p:cNvPr id="6" name="Group 5">
            <a:extLst>
              <a:ext uri="{FF2B5EF4-FFF2-40B4-BE49-F238E27FC236}">
                <a16:creationId xmlns:a16="http://schemas.microsoft.com/office/drawing/2014/main" id="{49A4F09B-CCF6-46F9-B72C-DF04243C20D9}"/>
              </a:ext>
            </a:extLst>
          </p:cNvPr>
          <p:cNvGrpSpPr/>
          <p:nvPr/>
        </p:nvGrpSpPr>
        <p:grpSpPr>
          <a:xfrm>
            <a:off x="419618" y="2705398"/>
            <a:ext cx="8092772" cy="2698897"/>
            <a:chOff x="419618" y="2705398"/>
            <a:chExt cx="8092772" cy="2698897"/>
          </a:xfrm>
        </p:grpSpPr>
        <mc:AlternateContent xmlns:mc="http://schemas.openxmlformats.org/markup-compatibility/2006" xmlns:a14="http://schemas.microsoft.com/office/drawing/2010/main">
          <mc:Choice Requires="a14">
            <p:sp>
              <p:nvSpPr>
                <p:cNvPr id="204" name="Rectangle 203">
                  <a:extLst>
                    <a:ext uri="{FF2B5EF4-FFF2-40B4-BE49-F238E27FC236}">
                      <a16:creationId xmlns:a16="http://schemas.microsoft.com/office/drawing/2014/main" id="{9C543502-1B44-4D24-BED9-E75DAD356392}"/>
                    </a:ext>
                  </a:extLst>
                </p:cNvPr>
                <p:cNvSpPr/>
                <p:nvPr/>
              </p:nvSpPr>
              <p:spPr>
                <a:xfrm>
                  <a:off x="1571856" y="4200553"/>
                  <a:ext cx="676296"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204" name="Rectangle 203">
                  <a:extLst>
                    <a:ext uri="{FF2B5EF4-FFF2-40B4-BE49-F238E27FC236}">
                      <a16:creationId xmlns:a16="http://schemas.microsoft.com/office/drawing/2014/main" id="{9C543502-1B44-4D24-BED9-E75DAD356392}"/>
                    </a:ext>
                  </a:extLst>
                </p:cNvPr>
                <p:cNvSpPr>
                  <a:spLocks noRot="1" noChangeAspect="1" noMove="1" noResize="1" noEditPoints="1" noAdjustHandles="1" noChangeArrowheads="1" noChangeShapeType="1" noTextEdit="1"/>
                </p:cNvSpPr>
                <p:nvPr/>
              </p:nvSpPr>
              <p:spPr>
                <a:xfrm>
                  <a:off x="1571856" y="4200553"/>
                  <a:ext cx="676296" cy="815344"/>
                </a:xfrm>
                <a:prstGeom prst="rect">
                  <a:avLst/>
                </a:prstGeom>
                <a:blipFill>
                  <a:blip r:embed="rId3"/>
                  <a:stretch>
                    <a:fillRect/>
                  </a:stretch>
                </a:blipFill>
                <a:ln w="38100">
                  <a:noFill/>
                </a:ln>
              </p:spPr>
              <p:txBody>
                <a:bodyPr/>
                <a:lstStyle/>
                <a:p>
                  <a:r>
                    <a:rPr lang="en-US">
                      <a:noFill/>
                    </a:rPr>
                    <a:t> </a:t>
                  </a:r>
                </a:p>
              </p:txBody>
            </p:sp>
          </mc:Fallback>
        </mc:AlternateContent>
        <p:grpSp>
          <p:nvGrpSpPr>
            <p:cNvPr id="8" name="Group 7">
              <a:extLst>
                <a:ext uri="{FF2B5EF4-FFF2-40B4-BE49-F238E27FC236}">
                  <a16:creationId xmlns:a16="http://schemas.microsoft.com/office/drawing/2014/main" id="{0114D8C6-E2F5-45A3-A9EA-FA06603BD7D9}"/>
                </a:ext>
              </a:extLst>
            </p:cNvPr>
            <p:cNvGrpSpPr/>
            <p:nvPr/>
          </p:nvGrpSpPr>
          <p:grpSpPr>
            <a:xfrm>
              <a:off x="2687136" y="3824956"/>
              <a:ext cx="962284" cy="530982"/>
              <a:chOff x="1442562" y="3147523"/>
              <a:chExt cx="962284" cy="530982"/>
            </a:xfrm>
          </p:grpSpPr>
          <mc:AlternateContent xmlns:mc="http://schemas.openxmlformats.org/markup-compatibility/2006" xmlns:a14="http://schemas.microsoft.com/office/drawing/2010/main">
            <mc:Choice Requires="a14">
              <p:sp>
                <p:nvSpPr>
                  <p:cNvPr id="205" name="Rectangle 204">
                    <a:extLst>
                      <a:ext uri="{FF2B5EF4-FFF2-40B4-BE49-F238E27FC236}">
                        <a16:creationId xmlns:a16="http://schemas.microsoft.com/office/drawing/2014/main" id="{B5D6359D-CBB8-4343-9AB8-C5F1E4C539E6}"/>
                      </a:ext>
                    </a:extLst>
                  </p:cNvPr>
                  <p:cNvSpPr/>
                  <p:nvPr/>
                </p:nvSpPr>
                <p:spPr>
                  <a:xfrm>
                    <a:off x="1442562" y="3147523"/>
                    <a:ext cx="962284"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205" name="Rectangle 204">
                    <a:extLst>
                      <a:ext uri="{FF2B5EF4-FFF2-40B4-BE49-F238E27FC236}">
                        <a16:creationId xmlns:a16="http://schemas.microsoft.com/office/drawing/2014/main" id="{B5D6359D-CBB8-4343-9AB8-C5F1E4C539E6}"/>
                      </a:ext>
                    </a:extLst>
                  </p:cNvPr>
                  <p:cNvSpPr>
                    <a:spLocks noRot="1" noChangeAspect="1" noMove="1" noResize="1" noEditPoints="1" noAdjustHandles="1" noChangeArrowheads="1" noChangeShapeType="1" noTextEdit="1"/>
                  </p:cNvSpPr>
                  <p:nvPr/>
                </p:nvSpPr>
                <p:spPr>
                  <a:xfrm>
                    <a:off x="1442562" y="3147523"/>
                    <a:ext cx="962284" cy="530982"/>
                  </a:xfrm>
                  <a:prstGeom prst="rect">
                    <a:avLst/>
                  </a:prstGeom>
                  <a:blipFill>
                    <a:blip r:embed="rId4"/>
                    <a:stretch>
                      <a:fillRect/>
                    </a:stretch>
                  </a:blipFill>
                  <a:ln w="38100">
                    <a:noFill/>
                  </a:ln>
                </p:spPr>
                <p:txBody>
                  <a:bodyPr/>
                  <a:lstStyle/>
                  <a:p>
                    <a:r>
                      <a:rPr lang="en-US">
                        <a:noFill/>
                      </a:rPr>
                      <a:t> </a:t>
                    </a:r>
                  </a:p>
                </p:txBody>
              </p:sp>
            </mc:Fallback>
          </mc:AlternateContent>
          <p:sp>
            <p:nvSpPr>
              <p:cNvPr id="206" name="Oval 205">
                <a:extLst>
                  <a:ext uri="{FF2B5EF4-FFF2-40B4-BE49-F238E27FC236}">
                    <a16:creationId xmlns:a16="http://schemas.microsoft.com/office/drawing/2014/main" id="{1ED0CA5A-3BB0-4880-96DF-1243B25B250C}"/>
                  </a:ext>
                </a:extLst>
              </p:cNvPr>
              <p:cNvSpPr/>
              <p:nvPr/>
            </p:nvSpPr>
            <p:spPr>
              <a:xfrm>
                <a:off x="1748104" y="3274882"/>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0</a:t>
                </a:r>
              </a:p>
            </p:txBody>
          </p:sp>
        </p:grpSp>
        <p:grpSp>
          <p:nvGrpSpPr>
            <p:cNvPr id="207" name="Group 206">
              <a:extLst>
                <a:ext uri="{FF2B5EF4-FFF2-40B4-BE49-F238E27FC236}">
                  <a16:creationId xmlns:a16="http://schemas.microsoft.com/office/drawing/2014/main" id="{44813481-E718-44F6-BADE-7DC268357434}"/>
                </a:ext>
              </a:extLst>
            </p:cNvPr>
            <p:cNvGrpSpPr/>
            <p:nvPr/>
          </p:nvGrpSpPr>
          <p:grpSpPr>
            <a:xfrm>
              <a:off x="2694333" y="4339041"/>
              <a:ext cx="962284" cy="530982"/>
              <a:chOff x="1442562" y="3147523"/>
              <a:chExt cx="962284" cy="530982"/>
            </a:xfrm>
          </p:grpSpPr>
          <mc:AlternateContent xmlns:mc="http://schemas.openxmlformats.org/markup-compatibility/2006" xmlns:a14="http://schemas.microsoft.com/office/drawing/2010/main">
            <mc:Choice Requires="a14">
              <p:sp>
                <p:nvSpPr>
                  <p:cNvPr id="208" name="Rectangle 207">
                    <a:extLst>
                      <a:ext uri="{FF2B5EF4-FFF2-40B4-BE49-F238E27FC236}">
                        <a16:creationId xmlns:a16="http://schemas.microsoft.com/office/drawing/2014/main" id="{5E09B813-92AD-4835-AEBB-0BCFFC738341}"/>
                      </a:ext>
                    </a:extLst>
                  </p:cNvPr>
                  <p:cNvSpPr/>
                  <p:nvPr/>
                </p:nvSpPr>
                <p:spPr>
                  <a:xfrm>
                    <a:off x="1442562" y="3147523"/>
                    <a:ext cx="962284"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208" name="Rectangle 207">
                    <a:extLst>
                      <a:ext uri="{FF2B5EF4-FFF2-40B4-BE49-F238E27FC236}">
                        <a16:creationId xmlns:a16="http://schemas.microsoft.com/office/drawing/2014/main" id="{5E09B813-92AD-4835-AEBB-0BCFFC738341}"/>
                      </a:ext>
                    </a:extLst>
                  </p:cNvPr>
                  <p:cNvSpPr>
                    <a:spLocks noRot="1" noChangeAspect="1" noMove="1" noResize="1" noEditPoints="1" noAdjustHandles="1" noChangeArrowheads="1" noChangeShapeType="1" noTextEdit="1"/>
                  </p:cNvSpPr>
                  <p:nvPr/>
                </p:nvSpPr>
                <p:spPr>
                  <a:xfrm>
                    <a:off x="1442562" y="3147523"/>
                    <a:ext cx="962284" cy="530982"/>
                  </a:xfrm>
                  <a:prstGeom prst="rect">
                    <a:avLst/>
                  </a:prstGeom>
                  <a:blipFill>
                    <a:blip r:embed="rId5"/>
                    <a:stretch>
                      <a:fillRect/>
                    </a:stretch>
                  </a:blipFill>
                  <a:ln w="38100">
                    <a:noFill/>
                  </a:ln>
                </p:spPr>
                <p:txBody>
                  <a:bodyPr/>
                  <a:lstStyle/>
                  <a:p>
                    <a:r>
                      <a:rPr lang="en-US">
                        <a:noFill/>
                      </a:rPr>
                      <a:t> </a:t>
                    </a:r>
                  </a:p>
                </p:txBody>
              </p:sp>
            </mc:Fallback>
          </mc:AlternateContent>
          <p:sp>
            <p:nvSpPr>
              <p:cNvPr id="209" name="Oval 208">
                <a:extLst>
                  <a:ext uri="{FF2B5EF4-FFF2-40B4-BE49-F238E27FC236}">
                    <a16:creationId xmlns:a16="http://schemas.microsoft.com/office/drawing/2014/main" id="{E2F680D9-16B3-4F97-8C10-F43BFA5DFE46}"/>
                  </a:ext>
                </a:extLst>
              </p:cNvPr>
              <p:cNvSpPr/>
              <p:nvPr/>
            </p:nvSpPr>
            <p:spPr>
              <a:xfrm>
                <a:off x="1748104" y="3274882"/>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1</a:t>
                </a:r>
              </a:p>
            </p:txBody>
          </p:sp>
        </p:grpSp>
        <p:grpSp>
          <p:nvGrpSpPr>
            <p:cNvPr id="210" name="Group 209">
              <a:extLst>
                <a:ext uri="{FF2B5EF4-FFF2-40B4-BE49-F238E27FC236}">
                  <a16:creationId xmlns:a16="http://schemas.microsoft.com/office/drawing/2014/main" id="{83BB6F1D-1AC1-48A6-85E4-FCD96B84317C}"/>
                </a:ext>
              </a:extLst>
            </p:cNvPr>
            <p:cNvGrpSpPr/>
            <p:nvPr/>
          </p:nvGrpSpPr>
          <p:grpSpPr>
            <a:xfrm>
              <a:off x="2683843" y="4853126"/>
              <a:ext cx="962284" cy="530982"/>
              <a:chOff x="1442562" y="3147523"/>
              <a:chExt cx="962284" cy="530982"/>
            </a:xfrm>
          </p:grpSpPr>
          <mc:AlternateContent xmlns:mc="http://schemas.openxmlformats.org/markup-compatibility/2006" xmlns:a14="http://schemas.microsoft.com/office/drawing/2010/main">
            <mc:Choice Requires="a14">
              <p:sp>
                <p:nvSpPr>
                  <p:cNvPr id="211" name="Rectangle 210">
                    <a:extLst>
                      <a:ext uri="{FF2B5EF4-FFF2-40B4-BE49-F238E27FC236}">
                        <a16:creationId xmlns:a16="http://schemas.microsoft.com/office/drawing/2014/main" id="{47488D8E-3B42-400A-9D8C-CDC13AA2BC4A}"/>
                      </a:ext>
                    </a:extLst>
                  </p:cNvPr>
                  <p:cNvSpPr/>
                  <p:nvPr/>
                </p:nvSpPr>
                <p:spPr>
                  <a:xfrm>
                    <a:off x="1442562" y="3147523"/>
                    <a:ext cx="962284"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211" name="Rectangle 210">
                    <a:extLst>
                      <a:ext uri="{FF2B5EF4-FFF2-40B4-BE49-F238E27FC236}">
                        <a16:creationId xmlns:a16="http://schemas.microsoft.com/office/drawing/2014/main" id="{47488D8E-3B42-400A-9D8C-CDC13AA2BC4A}"/>
                      </a:ext>
                    </a:extLst>
                  </p:cNvPr>
                  <p:cNvSpPr>
                    <a:spLocks noRot="1" noChangeAspect="1" noMove="1" noResize="1" noEditPoints="1" noAdjustHandles="1" noChangeArrowheads="1" noChangeShapeType="1" noTextEdit="1"/>
                  </p:cNvSpPr>
                  <p:nvPr/>
                </p:nvSpPr>
                <p:spPr>
                  <a:xfrm>
                    <a:off x="1442562" y="3147523"/>
                    <a:ext cx="962284" cy="530982"/>
                  </a:xfrm>
                  <a:prstGeom prst="rect">
                    <a:avLst/>
                  </a:prstGeom>
                  <a:blipFill>
                    <a:blip r:embed="rId6"/>
                    <a:stretch>
                      <a:fillRect/>
                    </a:stretch>
                  </a:blipFill>
                  <a:ln w="38100">
                    <a:noFill/>
                  </a:ln>
                </p:spPr>
                <p:txBody>
                  <a:bodyPr/>
                  <a:lstStyle/>
                  <a:p>
                    <a:r>
                      <a:rPr lang="en-US">
                        <a:noFill/>
                      </a:rPr>
                      <a:t> </a:t>
                    </a:r>
                  </a:p>
                </p:txBody>
              </p:sp>
            </mc:Fallback>
          </mc:AlternateContent>
          <p:sp>
            <p:nvSpPr>
              <p:cNvPr id="212" name="Oval 211">
                <a:extLst>
                  <a:ext uri="{FF2B5EF4-FFF2-40B4-BE49-F238E27FC236}">
                    <a16:creationId xmlns:a16="http://schemas.microsoft.com/office/drawing/2014/main" id="{207B8925-2755-4F0F-838C-66B1C818C0C3}"/>
                  </a:ext>
                </a:extLst>
              </p:cNvPr>
              <p:cNvSpPr/>
              <p:nvPr/>
            </p:nvSpPr>
            <p:spPr>
              <a:xfrm>
                <a:off x="1748104" y="3274882"/>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2</a:t>
                </a:r>
              </a:p>
            </p:txBody>
          </p:sp>
        </p:grpSp>
        <p:grpSp>
          <p:nvGrpSpPr>
            <p:cNvPr id="213" name="Group 212">
              <a:extLst>
                <a:ext uri="{FF2B5EF4-FFF2-40B4-BE49-F238E27FC236}">
                  <a16:creationId xmlns:a16="http://schemas.microsoft.com/office/drawing/2014/main" id="{C15C6120-7B20-4AE9-8DE2-3D2DF5E52EEF}"/>
                </a:ext>
              </a:extLst>
            </p:cNvPr>
            <p:cNvGrpSpPr/>
            <p:nvPr/>
          </p:nvGrpSpPr>
          <p:grpSpPr>
            <a:xfrm>
              <a:off x="4026991" y="3824956"/>
              <a:ext cx="1338566" cy="530982"/>
              <a:chOff x="1858368" y="3147523"/>
              <a:chExt cx="1338566" cy="530982"/>
            </a:xfrm>
          </p:grpSpPr>
          <mc:AlternateContent xmlns:mc="http://schemas.openxmlformats.org/markup-compatibility/2006" xmlns:a14="http://schemas.microsoft.com/office/drawing/2010/main">
            <mc:Choice Requires="a14">
              <p:sp>
                <p:nvSpPr>
                  <p:cNvPr id="214" name="Rectangle 213">
                    <a:extLst>
                      <a:ext uri="{FF2B5EF4-FFF2-40B4-BE49-F238E27FC236}">
                        <a16:creationId xmlns:a16="http://schemas.microsoft.com/office/drawing/2014/main" id="{DF1FE3E3-4264-4B1E-A172-73E2E6C9BA5C}"/>
                      </a:ext>
                    </a:extLst>
                  </p:cNvPr>
                  <p:cNvSpPr/>
                  <p:nvPr/>
                </p:nvSpPr>
                <p:spPr>
                  <a:xfrm>
                    <a:off x="1858368" y="3147523"/>
                    <a:ext cx="1338566"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214" name="Rectangle 213">
                    <a:extLst>
                      <a:ext uri="{FF2B5EF4-FFF2-40B4-BE49-F238E27FC236}">
                        <a16:creationId xmlns:a16="http://schemas.microsoft.com/office/drawing/2014/main" id="{DF1FE3E3-4264-4B1E-A172-73E2E6C9BA5C}"/>
                      </a:ext>
                    </a:extLst>
                  </p:cNvPr>
                  <p:cNvSpPr>
                    <a:spLocks noRot="1" noChangeAspect="1" noMove="1" noResize="1" noEditPoints="1" noAdjustHandles="1" noChangeArrowheads="1" noChangeShapeType="1" noTextEdit="1"/>
                  </p:cNvSpPr>
                  <p:nvPr/>
                </p:nvSpPr>
                <p:spPr>
                  <a:xfrm>
                    <a:off x="1858368" y="3147523"/>
                    <a:ext cx="1338566" cy="530982"/>
                  </a:xfrm>
                  <a:prstGeom prst="rect">
                    <a:avLst/>
                  </a:prstGeom>
                  <a:blipFill>
                    <a:blip r:embed="rId7"/>
                    <a:stretch>
                      <a:fillRect/>
                    </a:stretch>
                  </a:blipFill>
                  <a:ln w="38100">
                    <a:noFill/>
                  </a:ln>
                </p:spPr>
                <p:txBody>
                  <a:bodyPr/>
                  <a:lstStyle/>
                  <a:p>
                    <a:r>
                      <a:rPr lang="en-US">
                        <a:noFill/>
                      </a:rPr>
                      <a:t> </a:t>
                    </a:r>
                  </a:p>
                </p:txBody>
              </p:sp>
            </mc:Fallback>
          </mc:AlternateContent>
          <p:sp>
            <p:nvSpPr>
              <p:cNvPr id="215" name="Oval 214">
                <a:extLst>
                  <a:ext uri="{FF2B5EF4-FFF2-40B4-BE49-F238E27FC236}">
                    <a16:creationId xmlns:a16="http://schemas.microsoft.com/office/drawing/2014/main" id="{9B190920-EEA9-4691-A17F-B03002DE717E}"/>
                  </a:ext>
                </a:extLst>
              </p:cNvPr>
              <p:cNvSpPr/>
              <p:nvPr/>
            </p:nvSpPr>
            <p:spPr>
              <a:xfrm>
                <a:off x="2110880"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0</a:t>
                </a:r>
              </a:p>
            </p:txBody>
          </p:sp>
          <p:sp>
            <p:nvSpPr>
              <p:cNvPr id="216" name="Oval 215">
                <a:extLst>
                  <a:ext uri="{FF2B5EF4-FFF2-40B4-BE49-F238E27FC236}">
                    <a16:creationId xmlns:a16="http://schemas.microsoft.com/office/drawing/2014/main" id="{527994D6-4204-4E39-B97A-11F14A4AD8B9}"/>
                  </a:ext>
                </a:extLst>
              </p:cNvPr>
              <p:cNvSpPr/>
              <p:nvPr/>
            </p:nvSpPr>
            <p:spPr>
              <a:xfrm>
                <a:off x="2566476"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1</a:t>
                </a:r>
              </a:p>
            </p:txBody>
          </p:sp>
        </p:grpSp>
        <p:grpSp>
          <p:nvGrpSpPr>
            <p:cNvPr id="217" name="Group 216">
              <a:extLst>
                <a:ext uri="{FF2B5EF4-FFF2-40B4-BE49-F238E27FC236}">
                  <a16:creationId xmlns:a16="http://schemas.microsoft.com/office/drawing/2014/main" id="{8D683F9E-FA46-4722-A551-A1191F7C1D6C}"/>
                </a:ext>
              </a:extLst>
            </p:cNvPr>
            <p:cNvGrpSpPr/>
            <p:nvPr/>
          </p:nvGrpSpPr>
          <p:grpSpPr>
            <a:xfrm>
              <a:off x="4048793" y="4355938"/>
              <a:ext cx="1316764" cy="530982"/>
              <a:chOff x="1869269" y="3147523"/>
              <a:chExt cx="1316764" cy="530982"/>
            </a:xfrm>
          </p:grpSpPr>
          <mc:AlternateContent xmlns:mc="http://schemas.openxmlformats.org/markup-compatibility/2006" xmlns:a14="http://schemas.microsoft.com/office/drawing/2010/main">
            <mc:Choice Requires="a14">
              <p:sp>
                <p:nvSpPr>
                  <p:cNvPr id="218" name="Rectangle 217">
                    <a:extLst>
                      <a:ext uri="{FF2B5EF4-FFF2-40B4-BE49-F238E27FC236}">
                        <a16:creationId xmlns:a16="http://schemas.microsoft.com/office/drawing/2014/main" id="{E7564D55-0588-4771-9E87-772E7D8334DC}"/>
                      </a:ext>
                    </a:extLst>
                  </p:cNvPr>
                  <p:cNvSpPr/>
                  <p:nvPr/>
                </p:nvSpPr>
                <p:spPr>
                  <a:xfrm>
                    <a:off x="1869269" y="3147523"/>
                    <a:ext cx="1316764"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218" name="Rectangle 217">
                    <a:extLst>
                      <a:ext uri="{FF2B5EF4-FFF2-40B4-BE49-F238E27FC236}">
                        <a16:creationId xmlns:a16="http://schemas.microsoft.com/office/drawing/2014/main" id="{E7564D55-0588-4771-9E87-772E7D8334DC}"/>
                      </a:ext>
                    </a:extLst>
                  </p:cNvPr>
                  <p:cNvSpPr>
                    <a:spLocks noRot="1" noChangeAspect="1" noMove="1" noResize="1" noEditPoints="1" noAdjustHandles="1" noChangeArrowheads="1" noChangeShapeType="1" noTextEdit="1"/>
                  </p:cNvSpPr>
                  <p:nvPr/>
                </p:nvSpPr>
                <p:spPr>
                  <a:xfrm>
                    <a:off x="1869269" y="3147523"/>
                    <a:ext cx="1316764" cy="530982"/>
                  </a:xfrm>
                  <a:prstGeom prst="rect">
                    <a:avLst/>
                  </a:prstGeom>
                  <a:blipFill>
                    <a:blip r:embed="rId8"/>
                    <a:stretch>
                      <a:fillRect/>
                    </a:stretch>
                  </a:blipFill>
                  <a:ln w="38100">
                    <a:noFill/>
                  </a:ln>
                </p:spPr>
                <p:txBody>
                  <a:bodyPr/>
                  <a:lstStyle/>
                  <a:p>
                    <a:r>
                      <a:rPr lang="en-US">
                        <a:noFill/>
                      </a:rPr>
                      <a:t> </a:t>
                    </a:r>
                  </a:p>
                </p:txBody>
              </p:sp>
            </mc:Fallback>
          </mc:AlternateContent>
          <p:sp>
            <p:nvSpPr>
              <p:cNvPr id="219" name="Oval 218">
                <a:extLst>
                  <a:ext uri="{FF2B5EF4-FFF2-40B4-BE49-F238E27FC236}">
                    <a16:creationId xmlns:a16="http://schemas.microsoft.com/office/drawing/2014/main" id="{AEDB5195-08A6-4B44-BDE6-B253AC8BA1DE}"/>
                  </a:ext>
                </a:extLst>
              </p:cNvPr>
              <p:cNvSpPr/>
              <p:nvPr/>
            </p:nvSpPr>
            <p:spPr>
              <a:xfrm>
                <a:off x="2110880"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0</a:t>
                </a:r>
              </a:p>
            </p:txBody>
          </p:sp>
          <p:sp>
            <p:nvSpPr>
              <p:cNvPr id="220" name="Oval 219">
                <a:extLst>
                  <a:ext uri="{FF2B5EF4-FFF2-40B4-BE49-F238E27FC236}">
                    <a16:creationId xmlns:a16="http://schemas.microsoft.com/office/drawing/2014/main" id="{1E2AAF45-7494-4483-93A8-CDE0C2A41BDE}"/>
                  </a:ext>
                </a:extLst>
              </p:cNvPr>
              <p:cNvSpPr/>
              <p:nvPr/>
            </p:nvSpPr>
            <p:spPr>
              <a:xfrm>
                <a:off x="2566476"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2</a:t>
                </a:r>
              </a:p>
            </p:txBody>
          </p:sp>
        </p:grpSp>
        <p:grpSp>
          <p:nvGrpSpPr>
            <p:cNvPr id="221" name="Group 220">
              <a:extLst>
                <a:ext uri="{FF2B5EF4-FFF2-40B4-BE49-F238E27FC236}">
                  <a16:creationId xmlns:a16="http://schemas.microsoft.com/office/drawing/2014/main" id="{3E0651DD-A7CF-429A-AA38-B453F4C366A4}"/>
                </a:ext>
              </a:extLst>
            </p:cNvPr>
            <p:cNvGrpSpPr/>
            <p:nvPr/>
          </p:nvGrpSpPr>
          <p:grpSpPr>
            <a:xfrm>
              <a:off x="3984019" y="4873313"/>
              <a:ext cx="1446312" cy="530982"/>
              <a:chOff x="1804495" y="3147523"/>
              <a:chExt cx="1446312" cy="530982"/>
            </a:xfrm>
          </p:grpSpPr>
          <mc:AlternateContent xmlns:mc="http://schemas.openxmlformats.org/markup-compatibility/2006" xmlns:a14="http://schemas.microsoft.com/office/drawing/2010/main">
            <mc:Choice Requires="a14">
              <p:sp>
                <p:nvSpPr>
                  <p:cNvPr id="222" name="Rectangle 221">
                    <a:extLst>
                      <a:ext uri="{FF2B5EF4-FFF2-40B4-BE49-F238E27FC236}">
                        <a16:creationId xmlns:a16="http://schemas.microsoft.com/office/drawing/2014/main" id="{3CA8EFE9-216A-4A28-9115-C6710B75F71E}"/>
                      </a:ext>
                    </a:extLst>
                  </p:cNvPr>
                  <p:cNvSpPr/>
                  <p:nvPr/>
                </p:nvSpPr>
                <p:spPr>
                  <a:xfrm>
                    <a:off x="1804495" y="3147523"/>
                    <a:ext cx="1446312"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222" name="Rectangle 221">
                    <a:extLst>
                      <a:ext uri="{FF2B5EF4-FFF2-40B4-BE49-F238E27FC236}">
                        <a16:creationId xmlns:a16="http://schemas.microsoft.com/office/drawing/2014/main" id="{3CA8EFE9-216A-4A28-9115-C6710B75F71E}"/>
                      </a:ext>
                    </a:extLst>
                  </p:cNvPr>
                  <p:cNvSpPr>
                    <a:spLocks noRot="1" noChangeAspect="1" noMove="1" noResize="1" noEditPoints="1" noAdjustHandles="1" noChangeArrowheads="1" noChangeShapeType="1" noTextEdit="1"/>
                  </p:cNvSpPr>
                  <p:nvPr/>
                </p:nvSpPr>
                <p:spPr>
                  <a:xfrm>
                    <a:off x="1804495" y="3147523"/>
                    <a:ext cx="1446312" cy="530982"/>
                  </a:xfrm>
                  <a:prstGeom prst="rect">
                    <a:avLst/>
                  </a:prstGeom>
                  <a:blipFill>
                    <a:blip r:embed="rId9"/>
                    <a:stretch>
                      <a:fillRect/>
                    </a:stretch>
                  </a:blipFill>
                  <a:ln w="38100">
                    <a:noFill/>
                  </a:ln>
                </p:spPr>
                <p:txBody>
                  <a:bodyPr/>
                  <a:lstStyle/>
                  <a:p>
                    <a:r>
                      <a:rPr lang="en-US">
                        <a:noFill/>
                      </a:rPr>
                      <a:t> </a:t>
                    </a:r>
                  </a:p>
                </p:txBody>
              </p:sp>
            </mc:Fallback>
          </mc:AlternateContent>
          <p:sp>
            <p:nvSpPr>
              <p:cNvPr id="223" name="Oval 222">
                <a:extLst>
                  <a:ext uri="{FF2B5EF4-FFF2-40B4-BE49-F238E27FC236}">
                    <a16:creationId xmlns:a16="http://schemas.microsoft.com/office/drawing/2014/main" id="{D318435F-2D64-4D7F-A5E5-5A2A5A0ADA23}"/>
                  </a:ext>
                </a:extLst>
              </p:cNvPr>
              <p:cNvSpPr/>
              <p:nvPr/>
            </p:nvSpPr>
            <p:spPr>
              <a:xfrm>
                <a:off x="2110880"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1</a:t>
                </a:r>
              </a:p>
            </p:txBody>
          </p:sp>
          <p:sp>
            <p:nvSpPr>
              <p:cNvPr id="224" name="Oval 223">
                <a:extLst>
                  <a:ext uri="{FF2B5EF4-FFF2-40B4-BE49-F238E27FC236}">
                    <a16:creationId xmlns:a16="http://schemas.microsoft.com/office/drawing/2014/main" id="{D57F8D68-09A7-44F3-81C9-1AC1752D5178}"/>
                  </a:ext>
                </a:extLst>
              </p:cNvPr>
              <p:cNvSpPr/>
              <p:nvPr/>
            </p:nvSpPr>
            <p:spPr>
              <a:xfrm>
                <a:off x="2566476"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2</a:t>
                </a:r>
              </a:p>
            </p:txBody>
          </p:sp>
        </p:grpSp>
        <p:grpSp>
          <p:nvGrpSpPr>
            <p:cNvPr id="225" name="Group 224">
              <a:extLst>
                <a:ext uri="{FF2B5EF4-FFF2-40B4-BE49-F238E27FC236}">
                  <a16:creationId xmlns:a16="http://schemas.microsoft.com/office/drawing/2014/main" id="{A62407E5-2805-46D4-9756-CDCCE665BC30}"/>
                </a:ext>
              </a:extLst>
            </p:cNvPr>
            <p:cNvGrpSpPr/>
            <p:nvPr/>
          </p:nvGrpSpPr>
          <p:grpSpPr>
            <a:xfrm>
              <a:off x="5696222" y="4348793"/>
              <a:ext cx="1762402" cy="530982"/>
              <a:chOff x="1646450" y="3147523"/>
              <a:chExt cx="1762402" cy="530982"/>
            </a:xfrm>
          </p:grpSpPr>
          <mc:AlternateContent xmlns:mc="http://schemas.openxmlformats.org/markup-compatibility/2006" xmlns:a14="http://schemas.microsoft.com/office/drawing/2010/main">
            <mc:Choice Requires="a14">
              <p:sp>
                <p:nvSpPr>
                  <p:cNvPr id="226" name="Rectangle 225">
                    <a:extLst>
                      <a:ext uri="{FF2B5EF4-FFF2-40B4-BE49-F238E27FC236}">
                        <a16:creationId xmlns:a16="http://schemas.microsoft.com/office/drawing/2014/main" id="{D3CFB63A-EB6B-42DA-BE4E-6ABC12EF882B}"/>
                      </a:ext>
                    </a:extLst>
                  </p:cNvPr>
                  <p:cNvSpPr/>
                  <p:nvPr/>
                </p:nvSpPr>
                <p:spPr>
                  <a:xfrm>
                    <a:off x="1646450" y="3147523"/>
                    <a:ext cx="1762402" cy="53098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14:m>
                      <m:oMathPara xmlns:m="http://schemas.openxmlformats.org/officeDocument/2006/math">
                        <m:oMathParaPr>
                          <m:jc m:val="centerGroup"/>
                        </m:oMathParaPr>
                        <m:oMath xmlns:m="http://schemas.openxmlformats.org/officeDocument/2006/math">
                          <m:r>
                            <a:rPr lang="en-US" sz="3200" b="1" i="1" dirty="0" smtClean="0">
                              <a:solidFill>
                                <a:schemeClr val="tx1"/>
                              </a:solidFill>
                              <a:latin typeface="Cambria Math" panose="02040503050406030204" pitchFamily="18" charset="0"/>
                              <a:ea typeface="Cambria Math" panose="02040503050406030204" pitchFamily="18" charset="0"/>
                              <a:cs typeface="Quire Sans" panose="020B0502040400020003" pitchFamily="34" charset="0"/>
                            </a:rPr>
                            <m:t>{−, −,−}</m:t>
                          </m:r>
                        </m:oMath>
                      </m:oMathPara>
                    </a14:m>
                    <a:endParaRPr lang="en-US" sz="3200" b="1" dirty="0">
                      <a:solidFill>
                        <a:schemeClr val="accent5">
                          <a:lumMod val="75000"/>
                        </a:schemeClr>
                      </a:solidFill>
                      <a:latin typeface="Cambria Math" panose="02040503050406030204" pitchFamily="18" charset="0"/>
                      <a:ea typeface="Cambria Math" panose="02040503050406030204" pitchFamily="18" charset="0"/>
                      <a:cs typeface="Quire Sans" panose="020B0502040400020003" pitchFamily="34" charset="0"/>
                    </a:endParaRPr>
                  </a:p>
                </p:txBody>
              </p:sp>
            </mc:Choice>
            <mc:Fallback xmlns="">
              <p:sp>
                <p:nvSpPr>
                  <p:cNvPr id="226" name="Rectangle 225">
                    <a:extLst>
                      <a:ext uri="{FF2B5EF4-FFF2-40B4-BE49-F238E27FC236}">
                        <a16:creationId xmlns:a16="http://schemas.microsoft.com/office/drawing/2014/main" id="{D3CFB63A-EB6B-42DA-BE4E-6ABC12EF882B}"/>
                      </a:ext>
                    </a:extLst>
                  </p:cNvPr>
                  <p:cNvSpPr>
                    <a:spLocks noRot="1" noChangeAspect="1" noMove="1" noResize="1" noEditPoints="1" noAdjustHandles="1" noChangeArrowheads="1" noChangeShapeType="1" noTextEdit="1"/>
                  </p:cNvSpPr>
                  <p:nvPr/>
                </p:nvSpPr>
                <p:spPr>
                  <a:xfrm>
                    <a:off x="1646450" y="3147523"/>
                    <a:ext cx="1762402" cy="530982"/>
                  </a:xfrm>
                  <a:prstGeom prst="rect">
                    <a:avLst/>
                  </a:prstGeom>
                  <a:blipFill>
                    <a:blip r:embed="rId10"/>
                    <a:stretch>
                      <a:fillRect/>
                    </a:stretch>
                  </a:blipFill>
                  <a:ln w="38100">
                    <a:noFill/>
                  </a:ln>
                </p:spPr>
                <p:txBody>
                  <a:bodyPr/>
                  <a:lstStyle/>
                  <a:p>
                    <a:r>
                      <a:rPr lang="en-US">
                        <a:noFill/>
                      </a:rPr>
                      <a:t> </a:t>
                    </a:r>
                  </a:p>
                </p:txBody>
              </p:sp>
            </mc:Fallback>
          </mc:AlternateContent>
          <p:sp>
            <p:nvSpPr>
              <p:cNvPr id="227" name="Oval 226">
                <a:extLst>
                  <a:ext uri="{FF2B5EF4-FFF2-40B4-BE49-F238E27FC236}">
                    <a16:creationId xmlns:a16="http://schemas.microsoft.com/office/drawing/2014/main" id="{C583E7AD-9445-4AD3-BEA4-B0C3A3AB1C22}"/>
                  </a:ext>
                </a:extLst>
              </p:cNvPr>
              <p:cNvSpPr/>
              <p:nvPr/>
            </p:nvSpPr>
            <p:spPr>
              <a:xfrm>
                <a:off x="2326119"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1</a:t>
                </a:r>
              </a:p>
            </p:txBody>
          </p:sp>
          <p:sp>
            <p:nvSpPr>
              <p:cNvPr id="228" name="Oval 227">
                <a:extLst>
                  <a:ext uri="{FF2B5EF4-FFF2-40B4-BE49-F238E27FC236}">
                    <a16:creationId xmlns:a16="http://schemas.microsoft.com/office/drawing/2014/main" id="{2CDF887A-B347-4150-B898-2A4198BF59A1}"/>
                  </a:ext>
                </a:extLst>
              </p:cNvPr>
              <p:cNvSpPr/>
              <p:nvPr/>
            </p:nvSpPr>
            <p:spPr>
              <a:xfrm>
                <a:off x="2796670"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2</a:t>
                </a:r>
              </a:p>
            </p:txBody>
          </p:sp>
          <p:sp>
            <p:nvSpPr>
              <p:cNvPr id="229" name="Oval 228">
                <a:extLst>
                  <a:ext uri="{FF2B5EF4-FFF2-40B4-BE49-F238E27FC236}">
                    <a16:creationId xmlns:a16="http://schemas.microsoft.com/office/drawing/2014/main" id="{B07EE34D-C159-493B-8061-5F299E0A89B8}"/>
                  </a:ext>
                </a:extLst>
              </p:cNvPr>
              <p:cNvSpPr/>
              <p:nvPr/>
            </p:nvSpPr>
            <p:spPr>
              <a:xfrm>
                <a:off x="1874190" y="3258003"/>
                <a:ext cx="351200" cy="35120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ourier New" panose="02070309020205020404" pitchFamily="49" charset="0"/>
                    <a:cs typeface="Courier New" panose="02070309020205020404" pitchFamily="49" charset="0"/>
                  </a:rPr>
                  <a:t>0</a:t>
                </a:r>
              </a:p>
            </p:txBody>
          </p:sp>
        </p:grpSp>
        <p:sp>
          <p:nvSpPr>
            <p:cNvPr id="230" name="Right Brace 229">
              <a:extLst>
                <a:ext uri="{FF2B5EF4-FFF2-40B4-BE49-F238E27FC236}">
                  <a16:creationId xmlns:a16="http://schemas.microsoft.com/office/drawing/2014/main" id="{BB955AD4-CF7D-41CD-B4BD-0C28A7A98EDA}"/>
                </a:ext>
              </a:extLst>
            </p:cNvPr>
            <p:cNvSpPr/>
            <p:nvPr/>
          </p:nvSpPr>
          <p:spPr>
            <a:xfrm rot="16200000">
              <a:off x="4289242" y="564075"/>
              <a:ext cx="331722" cy="6061572"/>
            </a:xfrm>
            <a:prstGeom prst="rightBrace">
              <a:avLst>
                <a:gd name="adj1" fmla="val 46618"/>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Rectangle 234">
              <a:extLst>
                <a:ext uri="{FF2B5EF4-FFF2-40B4-BE49-F238E27FC236}">
                  <a16:creationId xmlns:a16="http://schemas.microsoft.com/office/drawing/2014/main" id="{67F7D553-D343-4855-8E9E-6FF01F6DF136}"/>
                </a:ext>
              </a:extLst>
            </p:cNvPr>
            <p:cNvSpPr/>
            <p:nvPr/>
          </p:nvSpPr>
          <p:spPr>
            <a:xfrm>
              <a:off x="419618" y="2705398"/>
              <a:ext cx="8092772"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3200" dirty="0">
                  <a:solidFill>
                    <a:schemeClr val="tx1"/>
                  </a:solidFill>
                  <a:latin typeface="Quire Sans" panose="020B0502040400020003" pitchFamily="34" charset="0"/>
                  <a:ea typeface="Verdana" panose="020B0604030504040204" pitchFamily="34" charset="0"/>
                  <a:cs typeface="Quire Sans" panose="020B0502040400020003" pitchFamily="34" charset="0"/>
                </a:rPr>
                <a:t>Possible pre-correction error combinations</a:t>
              </a:r>
            </a:p>
          </p:txBody>
        </p:sp>
      </p:grpSp>
      <p:sp>
        <p:nvSpPr>
          <p:cNvPr id="68" name="Rectangle 67">
            <a:extLst>
              <a:ext uri="{FF2B5EF4-FFF2-40B4-BE49-F238E27FC236}">
                <a16:creationId xmlns:a16="http://schemas.microsoft.com/office/drawing/2014/main" id="{BAB86FA6-64C1-4266-90CE-22ACFF8DE971}"/>
              </a:ext>
            </a:extLst>
          </p:cNvPr>
          <p:cNvSpPr/>
          <p:nvPr/>
        </p:nvSpPr>
        <p:spPr>
          <a:xfrm>
            <a:off x="155488" y="861088"/>
            <a:ext cx="8833024" cy="5468149"/>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236" name="TextBox 235">
            <a:extLst>
              <a:ext uri="{FF2B5EF4-FFF2-40B4-BE49-F238E27FC236}">
                <a16:creationId xmlns:a16="http://schemas.microsoft.com/office/drawing/2014/main" id="{7BF8FE8E-FCFC-43DE-BB11-23ADAFFFF887}"/>
              </a:ext>
            </a:extLst>
          </p:cNvPr>
          <p:cNvSpPr txBox="1"/>
          <p:nvPr/>
        </p:nvSpPr>
        <p:spPr>
          <a:xfrm>
            <a:off x="0" y="888067"/>
            <a:ext cx="9148909" cy="1926253"/>
          </a:xfrm>
          <a:prstGeom prst="rect">
            <a:avLst/>
          </a:prstGeom>
          <a:solidFill>
            <a:schemeClr val="accent1">
              <a:lumMod val="40000"/>
              <a:lumOff val="60000"/>
            </a:schemeClr>
          </a:solidFill>
          <a:ln w="57150">
            <a:solidFill>
              <a:schemeClr val="accent5">
                <a:lumMod val="75000"/>
              </a:schemeClr>
            </a:solidFill>
          </a:ln>
        </p:spPr>
        <p:txBody>
          <a:bodyPr wrap="square" rtlCol="0" anchor="ctr">
            <a:noAutofit/>
          </a:bodyPr>
          <a:lstStyle/>
          <a:p>
            <a:pPr algn="ctr"/>
            <a:r>
              <a:rPr lang="en-US" sz="3600" b="1" dirty="0">
                <a:solidFill>
                  <a:srgbClr val="C00000"/>
                </a:solidFill>
                <a:latin typeface="Quire Sans" panose="020B0502040400020003" pitchFamily="34" charset="0"/>
                <a:cs typeface="Quire Sans" panose="020B0502040400020003" pitchFamily="34" charset="0"/>
              </a:rPr>
              <a:t>Every combination</a:t>
            </a:r>
            <a:r>
              <a:rPr lang="en-US" sz="3600" dirty="0">
                <a:latin typeface="Quire Sans" panose="020B0502040400020003" pitchFamily="34" charset="0"/>
                <a:cs typeface="Quire Sans" panose="020B0502040400020003" pitchFamily="34" charset="0"/>
              </a:rPr>
              <a:t> can potentially</a:t>
            </a:r>
          </a:p>
          <a:p>
            <a:pPr algn="ctr"/>
            <a:r>
              <a:rPr lang="en-US" sz="3600" dirty="0">
                <a:latin typeface="Quire Sans" panose="020B0502040400020003" pitchFamily="34" charset="0"/>
                <a:cs typeface="Quire Sans" panose="020B0502040400020003" pitchFamily="34" charset="0"/>
              </a:rPr>
              <a:t>cause a </a:t>
            </a:r>
            <a:r>
              <a:rPr lang="en-US" sz="3600" b="1" dirty="0">
                <a:solidFill>
                  <a:srgbClr val="C00000"/>
                </a:solidFill>
                <a:latin typeface="Quire Sans" panose="020B0502040400020003" pitchFamily="34" charset="0"/>
                <a:cs typeface="Quire Sans" panose="020B0502040400020003" pitchFamily="34" charset="0"/>
              </a:rPr>
              <a:t>unique indirect error</a:t>
            </a:r>
          </a:p>
        </p:txBody>
      </p:sp>
    </p:spTree>
    <p:extLst>
      <p:ext uri="{BB962C8B-B14F-4D97-AF65-F5344CB8AC3E}">
        <p14:creationId xmlns:p14="http://schemas.microsoft.com/office/powerpoint/2010/main" val="27412908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ADF7E217-53A3-47BE-93B0-ADA7692AF2D1}"/>
              </a:ext>
            </a:extLst>
          </p:cNvPr>
          <p:cNvSpPr/>
          <p:nvPr/>
        </p:nvSpPr>
        <p:spPr>
          <a:xfrm>
            <a:off x="1130986" y="1118804"/>
            <a:ext cx="4795987" cy="3014864"/>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13" name="Rectangle 112">
            <a:extLst>
              <a:ext uri="{FF2B5EF4-FFF2-40B4-BE49-F238E27FC236}">
                <a16:creationId xmlns:a16="http://schemas.microsoft.com/office/drawing/2014/main" id="{849573FB-8349-4C9F-82C1-13695F8671B9}"/>
              </a:ext>
            </a:extLst>
          </p:cNvPr>
          <p:cNvSpPr/>
          <p:nvPr/>
        </p:nvSpPr>
        <p:spPr>
          <a:xfrm>
            <a:off x="2217535" y="1087236"/>
            <a:ext cx="2571635" cy="65070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spcBef>
                <a:spcPts val="750"/>
              </a:spcBef>
            </a:pPr>
            <a:r>
              <a:rPr lang="en-US" sz="2800" b="1" i="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rPr>
              <a:t>Memory Chip</a:t>
            </a:r>
            <a:endParaRPr lang="en-US" sz="2000" b="1" i="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114" name="Rectangle 113">
            <a:extLst>
              <a:ext uri="{FF2B5EF4-FFF2-40B4-BE49-F238E27FC236}">
                <a16:creationId xmlns:a16="http://schemas.microsoft.com/office/drawing/2014/main" id="{D0A9D8E3-9CDC-43C4-80FC-B927F8DDB94C}"/>
              </a:ext>
            </a:extLst>
          </p:cNvPr>
          <p:cNvSpPr/>
          <p:nvPr/>
        </p:nvSpPr>
        <p:spPr>
          <a:xfrm>
            <a:off x="1967524" y="1578895"/>
            <a:ext cx="1191281" cy="3806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b="1"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rPr>
              <a:t>data</a:t>
            </a:r>
          </a:p>
        </p:txBody>
      </p:sp>
      <p:sp>
        <p:nvSpPr>
          <p:cNvPr id="115" name="Rectangle 114">
            <a:extLst>
              <a:ext uri="{FF2B5EF4-FFF2-40B4-BE49-F238E27FC236}">
                <a16:creationId xmlns:a16="http://schemas.microsoft.com/office/drawing/2014/main" id="{3EFB1C14-0310-4BAB-8856-72226E12BF75}"/>
              </a:ext>
            </a:extLst>
          </p:cNvPr>
          <p:cNvSpPr/>
          <p:nvPr/>
        </p:nvSpPr>
        <p:spPr>
          <a:xfrm>
            <a:off x="4180503" y="1578895"/>
            <a:ext cx="1345102" cy="3806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b="1"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rPr>
              <a:t>metadata</a:t>
            </a:r>
          </a:p>
        </p:txBody>
      </p:sp>
      <p:sp>
        <p:nvSpPr>
          <p:cNvPr id="2" name="Title 1"/>
          <p:cNvSpPr>
            <a:spLocks noGrp="1"/>
          </p:cNvSpPr>
          <p:nvPr>
            <p:ph type="title"/>
          </p:nvPr>
        </p:nvSpPr>
        <p:spPr/>
        <p:txBody>
          <a:bodyPr>
            <a:normAutofit/>
          </a:bodyPr>
          <a:lstStyle/>
          <a:p>
            <a:r>
              <a:rPr lang="en-US" dirty="0"/>
              <a:t>Challenge 1: Combinatorial Explosion</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p:txBody>
          <a:bodyPr/>
          <a:lstStyle/>
          <a:p>
            <a:fld id="{C19D2B53-EDAE-4B41-B849-8916FA40BCB6}" type="slidenum">
              <a:rPr lang="en-US" smtClean="0"/>
              <a:pPr/>
              <a:t>57</a:t>
            </a:fld>
            <a:endParaRPr lang="en-US"/>
          </a:p>
        </p:txBody>
      </p:sp>
      <p:grpSp>
        <p:nvGrpSpPr>
          <p:cNvPr id="45" name="Group 44">
            <a:extLst>
              <a:ext uri="{FF2B5EF4-FFF2-40B4-BE49-F238E27FC236}">
                <a16:creationId xmlns:a16="http://schemas.microsoft.com/office/drawing/2014/main" id="{E9B86B98-52CA-4498-BD03-09259835F6A3}"/>
              </a:ext>
            </a:extLst>
          </p:cNvPr>
          <p:cNvGrpSpPr/>
          <p:nvPr/>
        </p:nvGrpSpPr>
        <p:grpSpPr>
          <a:xfrm>
            <a:off x="2521932" y="2581758"/>
            <a:ext cx="1903452" cy="2412688"/>
            <a:chOff x="3611520" y="1982545"/>
            <a:chExt cx="1903452" cy="2412688"/>
          </a:xfrm>
        </p:grpSpPr>
        <p:sp>
          <p:nvSpPr>
            <p:cNvPr id="46" name="Rectangle 45">
              <a:extLst>
                <a:ext uri="{FF2B5EF4-FFF2-40B4-BE49-F238E27FC236}">
                  <a16:creationId xmlns:a16="http://schemas.microsoft.com/office/drawing/2014/main" id="{7EA7C387-7B44-436A-BCE2-F5DA5BB93FE6}"/>
                </a:ext>
              </a:extLst>
            </p:cNvPr>
            <p:cNvSpPr/>
            <p:nvPr/>
          </p:nvSpPr>
          <p:spPr>
            <a:xfrm>
              <a:off x="3611520" y="2730946"/>
              <a:ext cx="1903452" cy="525746"/>
            </a:xfrm>
            <a:prstGeom prst="rect">
              <a:avLst/>
            </a:prstGeom>
            <a:solidFill>
              <a:schemeClr val="bg1">
                <a:lumMod val="9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On-Die ECC</a:t>
              </a:r>
            </a:p>
          </p:txBody>
        </p:sp>
        <p:cxnSp>
          <p:nvCxnSpPr>
            <p:cNvPr id="47" name="Straight Arrow Connector 46">
              <a:extLst>
                <a:ext uri="{FF2B5EF4-FFF2-40B4-BE49-F238E27FC236}">
                  <a16:creationId xmlns:a16="http://schemas.microsoft.com/office/drawing/2014/main" id="{D7D7342E-972D-4361-A1E6-7AEA578A9A28}"/>
                </a:ext>
              </a:extLst>
            </p:cNvPr>
            <p:cNvCxnSpPr>
              <a:cxnSpLocks/>
            </p:cNvCxnSpPr>
            <p:nvPr/>
          </p:nvCxnSpPr>
          <p:spPr>
            <a:xfrm flipH="1">
              <a:off x="4572000" y="1982545"/>
              <a:ext cx="2209" cy="754050"/>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954703E-74AC-4A5C-974E-9D9044BCC084}"/>
                </a:ext>
              </a:extLst>
            </p:cNvPr>
            <p:cNvCxnSpPr>
              <a:cxnSpLocks/>
            </p:cNvCxnSpPr>
            <p:nvPr/>
          </p:nvCxnSpPr>
          <p:spPr>
            <a:xfrm>
              <a:off x="4572000" y="3256692"/>
              <a:ext cx="0" cy="1138541"/>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A3594F60-21BD-46DA-9453-FCCCD6C53D71}"/>
              </a:ext>
            </a:extLst>
          </p:cNvPr>
          <p:cNvGrpSpPr/>
          <p:nvPr/>
        </p:nvGrpSpPr>
        <p:grpSpPr>
          <a:xfrm>
            <a:off x="1332159" y="1969832"/>
            <a:ext cx="4426480" cy="614304"/>
            <a:chOff x="4515604" y="1591568"/>
            <a:chExt cx="4967229" cy="689348"/>
          </a:xfrm>
        </p:grpSpPr>
        <p:sp>
          <p:nvSpPr>
            <p:cNvPr id="52" name="Rectangle 51">
              <a:extLst>
                <a:ext uri="{FF2B5EF4-FFF2-40B4-BE49-F238E27FC236}">
                  <a16:creationId xmlns:a16="http://schemas.microsoft.com/office/drawing/2014/main" id="{30373A96-D6D7-473C-9234-566CE4A78B0B}"/>
                </a:ext>
              </a:extLst>
            </p:cNvPr>
            <p:cNvSpPr/>
            <p:nvPr/>
          </p:nvSpPr>
          <p:spPr>
            <a:xfrm>
              <a:off x="520764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3" name="Rectangle 52">
              <a:extLst>
                <a:ext uri="{FF2B5EF4-FFF2-40B4-BE49-F238E27FC236}">
                  <a16:creationId xmlns:a16="http://schemas.microsoft.com/office/drawing/2014/main" id="{4115B552-9AD1-4DDC-9BF9-568880571086}"/>
                </a:ext>
              </a:extLst>
            </p:cNvPr>
            <p:cNvSpPr/>
            <p:nvPr/>
          </p:nvSpPr>
          <p:spPr>
            <a:xfrm>
              <a:off x="589699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4" name="Rectangle 53">
              <a:extLst>
                <a:ext uri="{FF2B5EF4-FFF2-40B4-BE49-F238E27FC236}">
                  <a16:creationId xmlns:a16="http://schemas.microsoft.com/office/drawing/2014/main" id="{4356C45B-07E1-49AF-8B08-8C8339772109}"/>
                </a:ext>
              </a:extLst>
            </p:cNvPr>
            <p:cNvSpPr/>
            <p:nvPr/>
          </p:nvSpPr>
          <p:spPr>
            <a:xfrm>
              <a:off x="6586341"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6" name="Rectangle 55">
              <a:extLst>
                <a:ext uri="{FF2B5EF4-FFF2-40B4-BE49-F238E27FC236}">
                  <a16:creationId xmlns:a16="http://schemas.microsoft.com/office/drawing/2014/main" id="{F5EE545C-4D4C-413C-8688-338EA3E27777}"/>
                </a:ext>
              </a:extLst>
            </p:cNvPr>
            <p:cNvSpPr/>
            <p:nvPr/>
          </p:nvSpPr>
          <p:spPr>
            <a:xfrm>
              <a:off x="7414789"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51" name="Rectangle 50">
              <a:extLst>
                <a:ext uri="{FF2B5EF4-FFF2-40B4-BE49-F238E27FC236}">
                  <a16:creationId xmlns:a16="http://schemas.microsoft.com/office/drawing/2014/main" id="{49777B1C-7E2C-4903-A92D-D51BDE1545F5}"/>
                </a:ext>
              </a:extLst>
            </p:cNvPr>
            <p:cNvSpPr/>
            <p:nvPr/>
          </p:nvSpPr>
          <p:spPr>
            <a:xfrm>
              <a:off x="4515604"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55" name="Rectangle 54">
              <a:extLst>
                <a:ext uri="{FF2B5EF4-FFF2-40B4-BE49-F238E27FC236}">
                  <a16:creationId xmlns:a16="http://schemas.microsoft.com/office/drawing/2014/main" id="{265CFAA6-EF11-450B-B4C1-2FE77292C7B1}"/>
                </a:ext>
              </a:extLst>
            </p:cNvPr>
            <p:cNvSpPr/>
            <p:nvPr/>
          </p:nvSpPr>
          <p:spPr>
            <a:xfrm>
              <a:off x="8104137"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57" name="Rectangle 56">
              <a:extLst>
                <a:ext uri="{FF2B5EF4-FFF2-40B4-BE49-F238E27FC236}">
                  <a16:creationId xmlns:a16="http://schemas.microsoft.com/office/drawing/2014/main" id="{9E2AD65E-9E35-49F5-8FA6-93EDE2620783}"/>
                </a:ext>
              </a:extLst>
            </p:cNvPr>
            <p:cNvSpPr/>
            <p:nvPr/>
          </p:nvSpPr>
          <p:spPr>
            <a:xfrm>
              <a:off x="8793485"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grpSp>
      <p:sp>
        <p:nvSpPr>
          <p:cNvPr id="64" name="Rectangle 63">
            <a:extLst>
              <a:ext uri="{FF2B5EF4-FFF2-40B4-BE49-F238E27FC236}">
                <a16:creationId xmlns:a16="http://schemas.microsoft.com/office/drawing/2014/main" id="{22633D19-170E-46D8-89E2-AB64DE483FDE}"/>
              </a:ext>
            </a:extLst>
          </p:cNvPr>
          <p:cNvSpPr/>
          <p:nvPr/>
        </p:nvSpPr>
        <p:spPr>
          <a:xfrm>
            <a:off x="6388295" y="1612863"/>
            <a:ext cx="474993" cy="474993"/>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X</a:t>
            </a:r>
            <a:endParaRPr lang="en-US" sz="3600" b="1" baseline="-25000" dirty="0">
              <a:solidFill>
                <a:srgbClr val="C00000"/>
              </a:solidFill>
              <a:latin typeface="Courier New" panose="02070309020205020404" pitchFamily="49" charset="0"/>
              <a:cs typeface="Courier New" panose="02070309020205020404" pitchFamily="49" charset="0"/>
            </a:endParaRPr>
          </a:p>
        </p:txBody>
      </p:sp>
      <p:sp>
        <p:nvSpPr>
          <p:cNvPr id="65" name="Rectangle 64">
            <a:extLst>
              <a:ext uri="{FF2B5EF4-FFF2-40B4-BE49-F238E27FC236}">
                <a16:creationId xmlns:a16="http://schemas.microsoft.com/office/drawing/2014/main" id="{F95F7A6D-C25C-497B-BECF-7E52BA720F35}"/>
              </a:ext>
            </a:extLst>
          </p:cNvPr>
          <p:cNvSpPr/>
          <p:nvPr/>
        </p:nvSpPr>
        <p:spPr>
          <a:xfrm>
            <a:off x="6991055" y="1525361"/>
            <a:ext cx="1658711" cy="6893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400" i="1" dirty="0">
                <a:solidFill>
                  <a:prstClr val="black"/>
                </a:solidFill>
                <a:latin typeface="Quire Sans" panose="020B0502040400020003" pitchFamily="34" charset="0"/>
                <a:ea typeface="Verdana" panose="020B0604030504040204" pitchFamily="34" charset="0"/>
                <a:cs typeface="Quire Sans" panose="020B0502040400020003" pitchFamily="34" charset="0"/>
              </a:rPr>
              <a:t>At-Risk Bit</a:t>
            </a:r>
            <a:endParaRPr lang="en-US" sz="24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66" name="Rectangle 65">
            <a:extLst>
              <a:ext uri="{FF2B5EF4-FFF2-40B4-BE49-F238E27FC236}">
                <a16:creationId xmlns:a16="http://schemas.microsoft.com/office/drawing/2014/main" id="{4DE45A0E-3706-4FA7-A7C9-3258835CC67B}"/>
              </a:ext>
            </a:extLst>
          </p:cNvPr>
          <p:cNvSpPr/>
          <p:nvPr/>
        </p:nvSpPr>
        <p:spPr>
          <a:xfrm>
            <a:off x="6388295" y="2227415"/>
            <a:ext cx="474993" cy="474993"/>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50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50000"/>
                </a:schemeClr>
              </a:solidFill>
              <a:latin typeface="Courier New" panose="02070309020205020404" pitchFamily="49" charset="0"/>
              <a:cs typeface="Courier New" panose="02070309020205020404" pitchFamily="49" charset="0"/>
            </a:endParaRPr>
          </a:p>
        </p:txBody>
      </p:sp>
      <p:sp>
        <p:nvSpPr>
          <p:cNvPr id="67" name="Rectangle 66">
            <a:extLst>
              <a:ext uri="{FF2B5EF4-FFF2-40B4-BE49-F238E27FC236}">
                <a16:creationId xmlns:a16="http://schemas.microsoft.com/office/drawing/2014/main" id="{B8A7F02F-CF20-4AF9-B8FA-D2D905A07F91}"/>
              </a:ext>
            </a:extLst>
          </p:cNvPr>
          <p:cNvSpPr/>
          <p:nvPr/>
        </p:nvSpPr>
        <p:spPr>
          <a:xfrm>
            <a:off x="6991055" y="2139913"/>
            <a:ext cx="1658711" cy="6893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400" i="1" dirty="0">
                <a:solidFill>
                  <a:prstClr val="black"/>
                </a:solidFill>
                <a:latin typeface="Quire Sans" panose="020B0502040400020003" pitchFamily="34" charset="0"/>
                <a:ea typeface="Verdana" panose="020B0604030504040204" pitchFamily="34" charset="0"/>
                <a:cs typeface="Quire Sans" panose="020B0502040400020003" pitchFamily="34" charset="0"/>
              </a:rPr>
              <a:t>Normal Bit</a:t>
            </a:r>
            <a:endParaRPr lang="en-US" sz="24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grpSp>
        <p:nvGrpSpPr>
          <p:cNvPr id="3" name="Group 2">
            <a:extLst>
              <a:ext uri="{FF2B5EF4-FFF2-40B4-BE49-F238E27FC236}">
                <a16:creationId xmlns:a16="http://schemas.microsoft.com/office/drawing/2014/main" id="{46C5598F-987A-4AFF-BBB9-062091FD1693}"/>
              </a:ext>
            </a:extLst>
          </p:cNvPr>
          <p:cNvGrpSpPr/>
          <p:nvPr/>
        </p:nvGrpSpPr>
        <p:grpSpPr>
          <a:xfrm>
            <a:off x="2275634" y="4555790"/>
            <a:ext cx="6695371" cy="1523245"/>
            <a:chOff x="2275634" y="4555790"/>
            <a:chExt cx="6695371" cy="1523245"/>
          </a:xfrm>
        </p:grpSpPr>
        <p:grpSp>
          <p:nvGrpSpPr>
            <p:cNvPr id="39" name="Group 38">
              <a:extLst>
                <a:ext uri="{FF2B5EF4-FFF2-40B4-BE49-F238E27FC236}">
                  <a16:creationId xmlns:a16="http://schemas.microsoft.com/office/drawing/2014/main" id="{19F898E9-82A6-4E18-8DBD-ADF5C772BBEF}"/>
                </a:ext>
              </a:extLst>
            </p:cNvPr>
            <p:cNvGrpSpPr/>
            <p:nvPr/>
          </p:nvGrpSpPr>
          <p:grpSpPr>
            <a:xfrm>
              <a:off x="2275634" y="4994446"/>
              <a:ext cx="2459614" cy="614304"/>
              <a:chOff x="4515604" y="3921531"/>
              <a:chExt cx="2760085" cy="689348"/>
            </a:xfrm>
          </p:grpSpPr>
          <p:sp>
            <p:nvSpPr>
              <p:cNvPr id="40" name="Rectangle 39">
                <a:extLst>
                  <a:ext uri="{FF2B5EF4-FFF2-40B4-BE49-F238E27FC236}">
                    <a16:creationId xmlns:a16="http://schemas.microsoft.com/office/drawing/2014/main" id="{3EE1A2C3-34BA-4E00-A63E-655707D27EAC}"/>
                  </a:ext>
                </a:extLst>
              </p:cNvPr>
              <p:cNvSpPr/>
              <p:nvPr/>
            </p:nvSpPr>
            <p:spPr>
              <a:xfrm>
                <a:off x="4515604"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D</a:t>
                </a:r>
              </a:p>
            </p:txBody>
          </p:sp>
          <p:sp>
            <p:nvSpPr>
              <p:cNvPr id="41" name="Rectangle 40">
                <a:extLst>
                  <a:ext uri="{FF2B5EF4-FFF2-40B4-BE49-F238E27FC236}">
                    <a16:creationId xmlns:a16="http://schemas.microsoft.com/office/drawing/2014/main" id="{FB60DF48-B154-42F4-9232-79F9BFD2C032}"/>
                  </a:ext>
                </a:extLst>
              </p:cNvPr>
              <p:cNvSpPr/>
              <p:nvPr/>
            </p:nvSpPr>
            <p:spPr>
              <a:xfrm>
                <a:off x="5207645"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I</a:t>
                </a:r>
              </a:p>
            </p:txBody>
          </p:sp>
          <p:sp>
            <p:nvSpPr>
              <p:cNvPr id="42" name="Rectangle 41">
                <a:extLst>
                  <a:ext uri="{FF2B5EF4-FFF2-40B4-BE49-F238E27FC236}">
                    <a16:creationId xmlns:a16="http://schemas.microsoft.com/office/drawing/2014/main" id="{7739D3A2-C514-4997-AC0C-3392CBAFDC10}"/>
                  </a:ext>
                </a:extLst>
              </p:cNvPr>
              <p:cNvSpPr/>
              <p:nvPr/>
            </p:nvSpPr>
            <p:spPr>
              <a:xfrm>
                <a:off x="6586341"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I</a:t>
                </a:r>
              </a:p>
            </p:txBody>
          </p:sp>
          <p:sp>
            <p:nvSpPr>
              <p:cNvPr id="43" name="Rectangle 42">
                <a:extLst>
                  <a:ext uri="{FF2B5EF4-FFF2-40B4-BE49-F238E27FC236}">
                    <a16:creationId xmlns:a16="http://schemas.microsoft.com/office/drawing/2014/main" id="{93B906BB-45E5-44E8-B37F-54009A83EACD}"/>
                  </a:ext>
                </a:extLst>
              </p:cNvPr>
              <p:cNvSpPr/>
              <p:nvPr/>
            </p:nvSpPr>
            <p:spPr>
              <a:xfrm>
                <a:off x="5893559"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I</a:t>
                </a:r>
              </a:p>
            </p:txBody>
          </p:sp>
        </p:grpSp>
        <p:sp>
          <p:nvSpPr>
            <p:cNvPr id="108" name="Rectangle 107">
              <a:extLst>
                <a:ext uri="{FF2B5EF4-FFF2-40B4-BE49-F238E27FC236}">
                  <a16:creationId xmlns:a16="http://schemas.microsoft.com/office/drawing/2014/main" id="{B945FF5E-A034-46DB-B4C3-544681A855E5}"/>
                </a:ext>
              </a:extLst>
            </p:cNvPr>
            <p:cNvSpPr/>
            <p:nvPr/>
          </p:nvSpPr>
          <p:spPr>
            <a:xfrm>
              <a:off x="6388295" y="4643292"/>
              <a:ext cx="474993" cy="474993"/>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D</a:t>
              </a:r>
            </a:p>
          </p:txBody>
        </p:sp>
        <p:sp>
          <p:nvSpPr>
            <p:cNvPr id="109" name="Rectangle 108">
              <a:extLst>
                <a:ext uri="{FF2B5EF4-FFF2-40B4-BE49-F238E27FC236}">
                  <a16:creationId xmlns:a16="http://schemas.microsoft.com/office/drawing/2014/main" id="{0DE718BF-311B-41ED-BEC5-6712F2281A23}"/>
                </a:ext>
              </a:extLst>
            </p:cNvPr>
            <p:cNvSpPr/>
            <p:nvPr/>
          </p:nvSpPr>
          <p:spPr>
            <a:xfrm>
              <a:off x="6991055" y="4555790"/>
              <a:ext cx="1910898" cy="6893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400" i="1" dirty="0">
                  <a:solidFill>
                    <a:prstClr val="black"/>
                  </a:solidFill>
                  <a:latin typeface="Quire Sans" panose="020B0502040400020003" pitchFamily="34" charset="0"/>
                  <a:ea typeface="Verdana" panose="020B0604030504040204" pitchFamily="34" charset="0"/>
                  <a:cs typeface="Quire Sans" panose="020B0502040400020003" pitchFamily="34" charset="0"/>
                </a:rPr>
                <a:t>At Risk of Direct Errors</a:t>
              </a:r>
              <a:endParaRPr lang="en-US" sz="24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59" name="Rectangle 58">
              <a:extLst>
                <a:ext uri="{FF2B5EF4-FFF2-40B4-BE49-F238E27FC236}">
                  <a16:creationId xmlns:a16="http://schemas.microsoft.com/office/drawing/2014/main" id="{B63203E4-BFA1-4DEF-8869-422074786CC0}"/>
                </a:ext>
              </a:extLst>
            </p:cNvPr>
            <p:cNvSpPr/>
            <p:nvPr/>
          </p:nvSpPr>
          <p:spPr>
            <a:xfrm>
              <a:off x="6388295" y="5477189"/>
              <a:ext cx="474993" cy="474993"/>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I</a:t>
              </a:r>
            </a:p>
          </p:txBody>
        </p:sp>
        <p:sp>
          <p:nvSpPr>
            <p:cNvPr id="60" name="Rectangle 59">
              <a:extLst>
                <a:ext uri="{FF2B5EF4-FFF2-40B4-BE49-F238E27FC236}">
                  <a16:creationId xmlns:a16="http://schemas.microsoft.com/office/drawing/2014/main" id="{DE0B3403-3189-4882-A2BD-B2EFA94F8BE3}"/>
                </a:ext>
              </a:extLst>
            </p:cNvPr>
            <p:cNvSpPr/>
            <p:nvPr/>
          </p:nvSpPr>
          <p:spPr>
            <a:xfrm>
              <a:off x="6991055" y="5389687"/>
              <a:ext cx="1979950" cy="6893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2400" i="1" dirty="0">
                  <a:solidFill>
                    <a:prstClr val="black"/>
                  </a:solidFill>
                  <a:latin typeface="Quire Sans" panose="020B0502040400020003" pitchFamily="34" charset="0"/>
                  <a:ea typeface="Verdana" panose="020B0604030504040204" pitchFamily="34" charset="0"/>
                  <a:cs typeface="Quire Sans" panose="020B0502040400020003" pitchFamily="34" charset="0"/>
                </a:rPr>
                <a:t>At Risk of Indirect Errors</a:t>
              </a:r>
              <a:endParaRPr lang="en-US" sz="2400"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grpSp>
    </p:spTree>
    <p:extLst>
      <p:ext uri="{BB962C8B-B14F-4D97-AF65-F5344CB8AC3E}">
        <p14:creationId xmlns:p14="http://schemas.microsoft.com/office/powerpoint/2010/main" val="36594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a:bodyPr>
          <a:lstStyle/>
          <a:p>
            <a:r>
              <a:rPr lang="en-US" dirty="0"/>
              <a:t>Key Idea (1/2)</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58</a:t>
            </a:fld>
            <a:endParaRPr lang="en-US"/>
          </a:p>
        </p:txBody>
      </p:sp>
      <p:sp>
        <p:nvSpPr>
          <p:cNvPr id="14" name="Content Placeholder 11">
            <a:extLst>
              <a:ext uri="{FF2B5EF4-FFF2-40B4-BE49-F238E27FC236}">
                <a16:creationId xmlns:a16="http://schemas.microsoft.com/office/drawing/2014/main" id="{AACA7B37-A9AC-4B68-98DB-F013607F129B}"/>
              </a:ext>
            </a:extLst>
          </p:cNvPr>
          <p:cNvSpPr txBox="1">
            <a:spLocks/>
          </p:cNvSpPr>
          <p:nvPr/>
        </p:nvSpPr>
        <p:spPr>
          <a:xfrm>
            <a:off x="1314450" y="1610785"/>
            <a:ext cx="7504155" cy="1196610"/>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10000"/>
              </a:lnSpc>
              <a:spcBef>
                <a:spcPts val="0"/>
              </a:spcBef>
              <a:buFont typeface="Arial" panose="020B0604020202020204" pitchFamily="34" charset="0"/>
              <a:buNone/>
            </a:pPr>
            <a:r>
              <a:rPr lang="en-US" sz="3200" dirty="0"/>
              <a:t>… we can </a:t>
            </a:r>
            <a:r>
              <a:rPr lang="en-US" sz="3200" b="1" dirty="0">
                <a:solidFill>
                  <a:schemeClr val="accent5">
                    <a:lumMod val="75000"/>
                  </a:schemeClr>
                </a:solidFill>
              </a:rPr>
              <a:t>safely rely </a:t>
            </a:r>
            <a:r>
              <a:rPr lang="en-US" sz="3200" dirty="0"/>
              <a:t>on a secondary ECC to identify remaining </a:t>
            </a:r>
            <a:r>
              <a:rPr lang="en-US" sz="3200" b="1" dirty="0">
                <a:solidFill>
                  <a:schemeClr val="accent5">
                    <a:lumMod val="75000"/>
                  </a:schemeClr>
                </a:solidFill>
              </a:rPr>
              <a:t>indirect errors</a:t>
            </a:r>
          </a:p>
        </p:txBody>
      </p:sp>
      <p:sp>
        <p:nvSpPr>
          <p:cNvPr id="61" name="Content Placeholder 11">
            <a:extLst>
              <a:ext uri="{FF2B5EF4-FFF2-40B4-BE49-F238E27FC236}">
                <a16:creationId xmlns:a16="http://schemas.microsoft.com/office/drawing/2014/main" id="{F266B59E-BD4D-4753-BDF6-1C51AB0745D7}"/>
              </a:ext>
            </a:extLst>
          </p:cNvPr>
          <p:cNvSpPr txBox="1">
            <a:spLocks/>
          </p:cNvSpPr>
          <p:nvPr/>
        </p:nvSpPr>
        <p:spPr>
          <a:xfrm>
            <a:off x="353621" y="962898"/>
            <a:ext cx="7934390" cy="1226234"/>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en-US" sz="3200" dirty="0"/>
              <a:t>If we “somehow  identify” </a:t>
            </a:r>
            <a:r>
              <a:rPr lang="en-US" sz="3200" b="1" dirty="0">
                <a:solidFill>
                  <a:schemeClr val="accent5">
                    <a:lumMod val="75000"/>
                  </a:schemeClr>
                </a:solidFill>
              </a:rPr>
              <a:t>all direct errors</a:t>
            </a:r>
            <a:r>
              <a:rPr lang="en-US" sz="3200" dirty="0"/>
              <a:t>…</a:t>
            </a:r>
          </a:p>
        </p:txBody>
      </p:sp>
      <p:grpSp>
        <p:nvGrpSpPr>
          <p:cNvPr id="3" name="Group 2">
            <a:extLst>
              <a:ext uri="{FF2B5EF4-FFF2-40B4-BE49-F238E27FC236}">
                <a16:creationId xmlns:a16="http://schemas.microsoft.com/office/drawing/2014/main" id="{B970C6FC-351C-40F1-BB7F-F5B43ED6F7CA}"/>
              </a:ext>
            </a:extLst>
          </p:cNvPr>
          <p:cNvGrpSpPr/>
          <p:nvPr/>
        </p:nvGrpSpPr>
        <p:grpSpPr>
          <a:xfrm>
            <a:off x="1041178" y="3039672"/>
            <a:ext cx="7164878" cy="2903120"/>
            <a:chOff x="1041178" y="3039672"/>
            <a:chExt cx="7164878" cy="2903120"/>
          </a:xfrm>
        </p:grpSpPr>
        <p:sp>
          <p:nvSpPr>
            <p:cNvPr id="107" name="Rectangle 106">
              <a:extLst>
                <a:ext uri="{FF2B5EF4-FFF2-40B4-BE49-F238E27FC236}">
                  <a16:creationId xmlns:a16="http://schemas.microsoft.com/office/drawing/2014/main" id="{22F7DE50-29D0-4171-89DC-247804668A5D}"/>
                </a:ext>
              </a:extLst>
            </p:cNvPr>
            <p:cNvSpPr/>
            <p:nvPr/>
          </p:nvSpPr>
          <p:spPr>
            <a:xfrm>
              <a:off x="1885619" y="3612583"/>
              <a:ext cx="5106852" cy="2330209"/>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09" name="Rectangle 108">
              <a:extLst>
                <a:ext uri="{FF2B5EF4-FFF2-40B4-BE49-F238E27FC236}">
                  <a16:creationId xmlns:a16="http://schemas.microsoft.com/office/drawing/2014/main" id="{F2A12C1C-472A-498A-9AEA-C3B156B425F1}"/>
                </a:ext>
              </a:extLst>
            </p:cNvPr>
            <p:cNvSpPr/>
            <p:nvPr/>
          </p:nvSpPr>
          <p:spPr>
            <a:xfrm>
              <a:off x="2576995" y="3039672"/>
              <a:ext cx="3582632" cy="523220"/>
            </a:xfrm>
            <a:prstGeom prst="rect">
              <a:avLst/>
            </a:prstGeom>
          </p:spPr>
          <p:txBody>
            <a:bodyPr wrap="square">
              <a:spAutoFit/>
            </a:bodyPr>
            <a:lstStyle/>
            <a:p>
              <a:pPr algn="ctr"/>
              <a:r>
                <a:rPr lang="en-US" sz="2800" b="1" dirty="0">
                  <a:latin typeface="Quire Sans" panose="020B0502040400020003" pitchFamily="34" charset="0"/>
                  <a:cs typeface="Quire Sans" panose="020B0502040400020003" pitchFamily="34" charset="0"/>
                </a:rPr>
                <a:t>Memory Controller</a:t>
              </a:r>
            </a:p>
          </p:txBody>
        </p:sp>
        <p:cxnSp>
          <p:nvCxnSpPr>
            <p:cNvPr id="110" name="Straight Arrow Connector 109">
              <a:extLst>
                <a:ext uri="{FF2B5EF4-FFF2-40B4-BE49-F238E27FC236}">
                  <a16:creationId xmlns:a16="http://schemas.microsoft.com/office/drawing/2014/main" id="{7C3CFC1E-473E-498C-8E9D-680BF94C1613}"/>
                </a:ext>
              </a:extLst>
            </p:cNvPr>
            <p:cNvCxnSpPr>
              <a:cxnSpLocks/>
            </p:cNvCxnSpPr>
            <p:nvPr/>
          </p:nvCxnSpPr>
          <p:spPr>
            <a:xfrm flipH="1">
              <a:off x="6596529" y="5629003"/>
              <a:ext cx="845629" cy="0"/>
            </a:xfrm>
            <a:prstGeom prst="straightConnector1">
              <a:avLst/>
            </a:prstGeom>
            <a:ln w="7620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CD84632F-FFB7-4A7F-8AE8-B54B8FC02FCF}"/>
                </a:ext>
              </a:extLst>
            </p:cNvPr>
            <p:cNvCxnSpPr>
              <a:cxnSpLocks/>
            </p:cNvCxnSpPr>
            <p:nvPr/>
          </p:nvCxnSpPr>
          <p:spPr>
            <a:xfrm>
              <a:off x="6596529" y="4048540"/>
              <a:ext cx="845625" cy="0"/>
            </a:xfrm>
            <a:prstGeom prst="straightConnector1">
              <a:avLst/>
            </a:prstGeom>
            <a:ln w="7620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E11D744E-290A-444F-A77E-5718B8F61023}"/>
                </a:ext>
              </a:extLst>
            </p:cNvPr>
            <p:cNvSpPr/>
            <p:nvPr/>
          </p:nvSpPr>
          <p:spPr>
            <a:xfrm>
              <a:off x="4555913" y="3787054"/>
              <a:ext cx="2040616" cy="1975640"/>
            </a:xfrm>
            <a:prstGeom prst="rect">
              <a:avLst/>
            </a:prstGeom>
            <a:solidFill>
              <a:schemeClr val="bg1">
                <a:lumMod val="9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lumMod val="65000"/>
                      <a:lumOff val="35000"/>
                    </a:schemeClr>
                  </a:solidFill>
                  <a:latin typeface="Quire Sans" panose="020B0502040400020003" pitchFamily="34" charset="0"/>
                  <a:cs typeface="Quire Sans" panose="020B0502040400020003" pitchFamily="34" charset="0"/>
                </a:rPr>
                <a:t>Repair Mechanism</a:t>
              </a:r>
            </a:p>
          </p:txBody>
        </p:sp>
        <p:sp>
          <p:nvSpPr>
            <p:cNvPr id="113" name="Rectangle 112">
              <a:extLst>
                <a:ext uri="{FF2B5EF4-FFF2-40B4-BE49-F238E27FC236}">
                  <a16:creationId xmlns:a16="http://schemas.microsoft.com/office/drawing/2014/main" id="{00A3D706-ED92-46D1-ADF5-AD32449CA1E4}"/>
                </a:ext>
              </a:extLst>
            </p:cNvPr>
            <p:cNvSpPr/>
            <p:nvPr/>
          </p:nvSpPr>
          <p:spPr>
            <a:xfrm>
              <a:off x="4967032" y="4688899"/>
              <a:ext cx="1218378" cy="830997"/>
            </a:xfrm>
            <a:prstGeom prst="rect">
              <a:avLst/>
            </a:prstGeom>
            <a:solidFill>
              <a:schemeClr val="bg1">
                <a:lumMod val="9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latin typeface="Quire Sans" panose="020B0502040400020003" pitchFamily="34" charset="0"/>
                  <a:cs typeface="Quire Sans" panose="020B0502040400020003" pitchFamily="34" charset="0"/>
                </a:rPr>
                <a:t>Error Profile</a:t>
              </a:r>
            </a:p>
          </p:txBody>
        </p:sp>
        <p:cxnSp>
          <p:nvCxnSpPr>
            <p:cNvPr id="114" name="Straight Arrow Connector 113">
              <a:extLst>
                <a:ext uri="{FF2B5EF4-FFF2-40B4-BE49-F238E27FC236}">
                  <a16:creationId xmlns:a16="http://schemas.microsoft.com/office/drawing/2014/main" id="{F37495BF-EDF2-4763-B0CE-8E00CC5729BC}"/>
                </a:ext>
              </a:extLst>
            </p:cNvPr>
            <p:cNvCxnSpPr>
              <a:cxnSpLocks/>
            </p:cNvCxnSpPr>
            <p:nvPr/>
          </p:nvCxnSpPr>
          <p:spPr>
            <a:xfrm flipH="1">
              <a:off x="1508040" y="5629003"/>
              <a:ext cx="733375" cy="0"/>
            </a:xfrm>
            <a:prstGeom prst="straightConnector1">
              <a:avLst/>
            </a:prstGeom>
            <a:ln w="7620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C09BFFBA-4C81-48A1-92C1-DC7F29CAE9E4}"/>
                </a:ext>
              </a:extLst>
            </p:cNvPr>
            <p:cNvCxnSpPr>
              <a:cxnSpLocks/>
            </p:cNvCxnSpPr>
            <p:nvPr/>
          </p:nvCxnSpPr>
          <p:spPr>
            <a:xfrm>
              <a:off x="1508040" y="4048541"/>
              <a:ext cx="733374" cy="0"/>
            </a:xfrm>
            <a:prstGeom prst="straightConnector1">
              <a:avLst/>
            </a:prstGeom>
            <a:ln w="7620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056C7A05-D7D4-49DB-B0DB-A75F8D909C33}"/>
                </a:ext>
              </a:extLst>
            </p:cNvPr>
            <p:cNvSpPr/>
            <p:nvPr/>
          </p:nvSpPr>
          <p:spPr>
            <a:xfrm rot="16200000">
              <a:off x="265535" y="4603905"/>
              <a:ext cx="2012951" cy="461665"/>
            </a:xfrm>
            <a:prstGeom prst="rect">
              <a:avLst/>
            </a:prstGeom>
          </p:spPr>
          <p:txBody>
            <a:bodyPr wrap="square">
              <a:spAutoFit/>
            </a:bodyPr>
            <a:lstStyle/>
            <a:p>
              <a:pPr algn="ctr"/>
              <a:r>
                <a:rPr lang="en-US" sz="2400" i="1" dirty="0">
                  <a:solidFill>
                    <a:schemeClr val="tx1">
                      <a:lumMod val="65000"/>
                      <a:lumOff val="35000"/>
                    </a:schemeClr>
                  </a:solidFill>
                  <a:latin typeface="Quire Sans" panose="020B0502040400020003" pitchFamily="34" charset="0"/>
                  <a:cs typeface="Quire Sans" panose="020B0502040400020003" pitchFamily="34" charset="0"/>
                </a:rPr>
                <a:t>To/from CPU</a:t>
              </a:r>
            </a:p>
          </p:txBody>
        </p:sp>
        <p:sp>
          <p:nvSpPr>
            <p:cNvPr id="124" name="Rectangle 123">
              <a:extLst>
                <a:ext uri="{FF2B5EF4-FFF2-40B4-BE49-F238E27FC236}">
                  <a16:creationId xmlns:a16="http://schemas.microsoft.com/office/drawing/2014/main" id="{00832C51-CC97-4348-9007-F6F1089F1B3A}"/>
                </a:ext>
              </a:extLst>
            </p:cNvPr>
            <p:cNvSpPr/>
            <p:nvPr/>
          </p:nvSpPr>
          <p:spPr>
            <a:xfrm rot="16200000">
              <a:off x="6784082" y="4419239"/>
              <a:ext cx="2012951" cy="830997"/>
            </a:xfrm>
            <a:prstGeom prst="rect">
              <a:avLst/>
            </a:prstGeom>
          </p:spPr>
          <p:txBody>
            <a:bodyPr wrap="square">
              <a:spAutoFit/>
            </a:bodyPr>
            <a:lstStyle/>
            <a:p>
              <a:pPr algn="ctr"/>
              <a:r>
                <a:rPr lang="en-US" sz="2400" i="1" dirty="0">
                  <a:solidFill>
                    <a:schemeClr val="tx1">
                      <a:lumMod val="65000"/>
                      <a:lumOff val="35000"/>
                    </a:schemeClr>
                  </a:solidFill>
                  <a:latin typeface="Quire Sans" panose="020B0502040400020003" pitchFamily="34" charset="0"/>
                  <a:cs typeface="Quire Sans" panose="020B0502040400020003" pitchFamily="34" charset="0"/>
                </a:rPr>
                <a:t>To/from Memory Chip</a:t>
              </a:r>
            </a:p>
          </p:txBody>
        </p:sp>
        <p:sp>
          <p:nvSpPr>
            <p:cNvPr id="125" name="Rectangle 124">
              <a:extLst>
                <a:ext uri="{FF2B5EF4-FFF2-40B4-BE49-F238E27FC236}">
                  <a16:creationId xmlns:a16="http://schemas.microsoft.com/office/drawing/2014/main" id="{6AF255BE-F684-4DEB-A4FB-218674E09127}"/>
                </a:ext>
              </a:extLst>
            </p:cNvPr>
            <p:cNvSpPr/>
            <p:nvPr/>
          </p:nvSpPr>
          <p:spPr>
            <a:xfrm>
              <a:off x="2241414" y="3787054"/>
              <a:ext cx="1714411" cy="1975640"/>
            </a:xfrm>
            <a:prstGeom prst="rect">
              <a:avLst/>
            </a:prstGeom>
            <a:solidFill>
              <a:schemeClr val="accent5">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Quire Sans" panose="020B0502040400020003" pitchFamily="34" charset="0"/>
                  <a:cs typeface="Quire Sans" panose="020B0502040400020003" pitchFamily="34" charset="0"/>
                </a:rPr>
                <a:t>Secondary ECC</a:t>
              </a:r>
            </a:p>
          </p:txBody>
        </p:sp>
        <p:cxnSp>
          <p:nvCxnSpPr>
            <p:cNvPr id="130" name="Straight Arrow Connector 129">
              <a:extLst>
                <a:ext uri="{FF2B5EF4-FFF2-40B4-BE49-F238E27FC236}">
                  <a16:creationId xmlns:a16="http://schemas.microsoft.com/office/drawing/2014/main" id="{D2855B2D-6F2A-407A-B0EE-FB60E2E6A46A}"/>
                </a:ext>
              </a:extLst>
            </p:cNvPr>
            <p:cNvCxnSpPr>
              <a:cxnSpLocks/>
            </p:cNvCxnSpPr>
            <p:nvPr/>
          </p:nvCxnSpPr>
          <p:spPr>
            <a:xfrm flipH="1">
              <a:off x="3955826" y="5629003"/>
              <a:ext cx="600087" cy="0"/>
            </a:xfrm>
            <a:prstGeom prst="straightConnector1">
              <a:avLst/>
            </a:prstGeom>
            <a:ln w="7620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787DD9A7-4220-47A0-BB58-9765F8CDE8C0}"/>
                </a:ext>
              </a:extLst>
            </p:cNvPr>
            <p:cNvCxnSpPr>
              <a:cxnSpLocks/>
            </p:cNvCxnSpPr>
            <p:nvPr/>
          </p:nvCxnSpPr>
          <p:spPr>
            <a:xfrm>
              <a:off x="3955825" y="4048541"/>
              <a:ext cx="600088" cy="0"/>
            </a:xfrm>
            <a:prstGeom prst="straightConnector1">
              <a:avLst/>
            </a:prstGeom>
            <a:ln w="7620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103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6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a:bodyPr>
          <a:lstStyle/>
          <a:p>
            <a:r>
              <a:rPr lang="en-US" dirty="0"/>
              <a:t>Key Idea (2/2)</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59</a:t>
            </a:fld>
            <a:endParaRPr lang="en-US"/>
          </a:p>
        </p:txBody>
      </p:sp>
      <p:sp>
        <p:nvSpPr>
          <p:cNvPr id="14" name="Content Placeholder 11">
            <a:extLst>
              <a:ext uri="{FF2B5EF4-FFF2-40B4-BE49-F238E27FC236}">
                <a16:creationId xmlns:a16="http://schemas.microsoft.com/office/drawing/2014/main" id="{AACA7B37-A9AC-4B68-98DB-F013607F129B}"/>
              </a:ext>
            </a:extLst>
          </p:cNvPr>
          <p:cNvSpPr txBox="1">
            <a:spLocks/>
          </p:cNvSpPr>
          <p:nvPr/>
        </p:nvSpPr>
        <p:spPr>
          <a:xfrm>
            <a:off x="1314450" y="1721805"/>
            <a:ext cx="7504155" cy="1226235"/>
          </a:xfrm>
          <a:prstGeom prst="rect">
            <a:avLst/>
          </a:prstGeom>
        </p:spPr>
        <p:txBody>
          <a:bodyPr vert="horz" lIns="91440" tIns="45720" rIns="91440" bIns="45720" rtlCol="0">
            <a:normAutofit fontScale="92500"/>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10000"/>
              </a:lnSpc>
              <a:spcBef>
                <a:spcPts val="0"/>
              </a:spcBef>
              <a:buFont typeface="Arial" panose="020B0604020202020204" pitchFamily="34" charset="0"/>
              <a:buNone/>
            </a:pPr>
            <a:r>
              <a:rPr lang="en-US" sz="3200" dirty="0"/>
              <a:t>… we can </a:t>
            </a:r>
            <a:r>
              <a:rPr lang="en-US" sz="3200" b="1" dirty="0">
                <a:solidFill>
                  <a:schemeClr val="accent5">
                    <a:lumMod val="75000"/>
                  </a:schemeClr>
                </a:solidFill>
              </a:rPr>
              <a:t>use existing profiling techniques</a:t>
            </a:r>
            <a:r>
              <a:rPr lang="en-US" sz="3200" dirty="0"/>
              <a:t> to quickly identify all </a:t>
            </a:r>
            <a:r>
              <a:rPr lang="en-US" sz="3200" b="1" dirty="0">
                <a:solidFill>
                  <a:schemeClr val="accent5">
                    <a:lumMod val="75000"/>
                  </a:schemeClr>
                </a:solidFill>
              </a:rPr>
              <a:t>direct errors</a:t>
            </a:r>
          </a:p>
        </p:txBody>
      </p:sp>
      <p:sp>
        <p:nvSpPr>
          <p:cNvPr id="61" name="Content Placeholder 11">
            <a:extLst>
              <a:ext uri="{FF2B5EF4-FFF2-40B4-BE49-F238E27FC236}">
                <a16:creationId xmlns:a16="http://schemas.microsoft.com/office/drawing/2014/main" id="{F266B59E-BD4D-4753-BDF6-1C51AB0745D7}"/>
              </a:ext>
            </a:extLst>
          </p:cNvPr>
          <p:cNvSpPr txBox="1">
            <a:spLocks/>
          </p:cNvSpPr>
          <p:nvPr/>
        </p:nvSpPr>
        <p:spPr>
          <a:xfrm>
            <a:off x="155488" y="1043569"/>
            <a:ext cx="8790379" cy="1226234"/>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en-US" sz="3200" dirty="0"/>
              <a:t>If we can </a:t>
            </a:r>
            <a:r>
              <a:rPr lang="en-US" sz="3200" b="1" dirty="0">
                <a:solidFill>
                  <a:schemeClr val="accent5">
                    <a:lumMod val="75000"/>
                  </a:schemeClr>
                </a:solidFill>
              </a:rPr>
              <a:t>read the raw data </a:t>
            </a:r>
            <a:r>
              <a:rPr lang="en-US" sz="3200" dirty="0"/>
              <a:t>(but not metadata)…</a:t>
            </a:r>
          </a:p>
        </p:txBody>
      </p:sp>
      <p:grpSp>
        <p:nvGrpSpPr>
          <p:cNvPr id="3" name="Group 2">
            <a:extLst>
              <a:ext uri="{FF2B5EF4-FFF2-40B4-BE49-F238E27FC236}">
                <a16:creationId xmlns:a16="http://schemas.microsoft.com/office/drawing/2014/main" id="{4FA3CC4E-29A4-40FF-BCFD-99B4781C85B0}"/>
              </a:ext>
            </a:extLst>
          </p:cNvPr>
          <p:cNvGrpSpPr/>
          <p:nvPr/>
        </p:nvGrpSpPr>
        <p:grpSpPr>
          <a:xfrm>
            <a:off x="287534" y="3039672"/>
            <a:ext cx="8531071" cy="2903120"/>
            <a:chOff x="287534" y="3039672"/>
            <a:chExt cx="8531071" cy="2903120"/>
          </a:xfrm>
        </p:grpSpPr>
        <p:sp>
          <p:nvSpPr>
            <p:cNvPr id="24" name="Rectangle 23">
              <a:extLst>
                <a:ext uri="{FF2B5EF4-FFF2-40B4-BE49-F238E27FC236}">
                  <a16:creationId xmlns:a16="http://schemas.microsoft.com/office/drawing/2014/main" id="{F5A897AE-9571-413E-9328-503D3A3ACAEA}"/>
                </a:ext>
              </a:extLst>
            </p:cNvPr>
            <p:cNvSpPr/>
            <p:nvPr/>
          </p:nvSpPr>
          <p:spPr>
            <a:xfrm>
              <a:off x="1197071" y="3612583"/>
              <a:ext cx="2801188" cy="2330209"/>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25" name="Rectangle 24">
              <a:extLst>
                <a:ext uri="{FF2B5EF4-FFF2-40B4-BE49-F238E27FC236}">
                  <a16:creationId xmlns:a16="http://schemas.microsoft.com/office/drawing/2014/main" id="{C215510C-DFE8-47B1-AB69-EACF6D7E387F}"/>
                </a:ext>
              </a:extLst>
            </p:cNvPr>
            <p:cNvSpPr/>
            <p:nvPr/>
          </p:nvSpPr>
          <p:spPr>
            <a:xfrm>
              <a:off x="811589" y="3039672"/>
              <a:ext cx="3582632" cy="523220"/>
            </a:xfrm>
            <a:prstGeom prst="rect">
              <a:avLst/>
            </a:prstGeom>
          </p:spPr>
          <p:txBody>
            <a:bodyPr wrap="square">
              <a:spAutoFit/>
            </a:bodyPr>
            <a:lstStyle/>
            <a:p>
              <a:pPr algn="ctr"/>
              <a:r>
                <a:rPr lang="en-US" sz="2800" b="1" dirty="0">
                  <a:latin typeface="Quire Sans" panose="020B0502040400020003" pitchFamily="34" charset="0"/>
                  <a:cs typeface="Quire Sans" panose="020B0502040400020003" pitchFamily="34" charset="0"/>
                </a:rPr>
                <a:t>Memory Controller</a:t>
              </a:r>
            </a:p>
          </p:txBody>
        </p:sp>
        <p:sp>
          <p:nvSpPr>
            <p:cNvPr id="28" name="Rectangle 27">
              <a:extLst>
                <a:ext uri="{FF2B5EF4-FFF2-40B4-BE49-F238E27FC236}">
                  <a16:creationId xmlns:a16="http://schemas.microsoft.com/office/drawing/2014/main" id="{435D0C4A-B8C3-4186-8E5E-AB02F058ECB4}"/>
                </a:ext>
              </a:extLst>
            </p:cNvPr>
            <p:cNvSpPr/>
            <p:nvPr/>
          </p:nvSpPr>
          <p:spPr>
            <a:xfrm>
              <a:off x="1557502" y="3787054"/>
              <a:ext cx="2040616" cy="1975640"/>
            </a:xfrm>
            <a:prstGeom prst="rect">
              <a:avLst/>
            </a:prstGeom>
            <a:solidFill>
              <a:schemeClr val="accent5">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Quire Sans" panose="020B0502040400020003" pitchFamily="34" charset="0"/>
                  <a:cs typeface="Quire Sans" panose="020B0502040400020003" pitchFamily="34" charset="0"/>
                </a:rPr>
                <a:t>Active Profiler</a:t>
              </a:r>
            </a:p>
          </p:txBody>
        </p:sp>
        <p:sp>
          <p:nvSpPr>
            <p:cNvPr id="38" name="Rectangle 37">
              <a:extLst>
                <a:ext uri="{FF2B5EF4-FFF2-40B4-BE49-F238E27FC236}">
                  <a16:creationId xmlns:a16="http://schemas.microsoft.com/office/drawing/2014/main" id="{72BEDBBE-203E-45B4-875B-1D62C2C518D7}"/>
                </a:ext>
              </a:extLst>
            </p:cNvPr>
            <p:cNvSpPr/>
            <p:nvPr/>
          </p:nvSpPr>
          <p:spPr>
            <a:xfrm rot="16200000">
              <a:off x="-488109" y="4283965"/>
              <a:ext cx="2012951" cy="461665"/>
            </a:xfrm>
            <a:prstGeom prst="rect">
              <a:avLst/>
            </a:prstGeom>
          </p:spPr>
          <p:txBody>
            <a:bodyPr wrap="square">
              <a:spAutoFit/>
            </a:bodyPr>
            <a:lstStyle/>
            <a:p>
              <a:pPr algn="ctr"/>
              <a:r>
                <a:rPr lang="en-US" sz="2400" i="1" dirty="0">
                  <a:solidFill>
                    <a:schemeClr val="tx1">
                      <a:lumMod val="65000"/>
                      <a:lumOff val="35000"/>
                    </a:schemeClr>
                  </a:solidFill>
                  <a:latin typeface="Quire Sans" panose="020B0502040400020003" pitchFamily="34" charset="0"/>
                  <a:cs typeface="Quire Sans" panose="020B0502040400020003" pitchFamily="34" charset="0"/>
                </a:rPr>
                <a:t>To/from CPU</a:t>
              </a:r>
            </a:p>
          </p:txBody>
        </p:sp>
        <p:cxnSp>
          <p:nvCxnSpPr>
            <p:cNvPr id="41" name="Straight Arrow Connector 40">
              <a:extLst>
                <a:ext uri="{FF2B5EF4-FFF2-40B4-BE49-F238E27FC236}">
                  <a16:creationId xmlns:a16="http://schemas.microsoft.com/office/drawing/2014/main" id="{41C78334-F144-47EF-A657-8F1FCF8309F6}"/>
                </a:ext>
              </a:extLst>
            </p:cNvPr>
            <p:cNvCxnSpPr>
              <a:cxnSpLocks/>
            </p:cNvCxnSpPr>
            <p:nvPr/>
          </p:nvCxnSpPr>
          <p:spPr>
            <a:xfrm flipH="1">
              <a:off x="811589" y="5007905"/>
              <a:ext cx="745914" cy="0"/>
            </a:xfrm>
            <a:prstGeom prst="straightConnector1">
              <a:avLst/>
            </a:prstGeom>
            <a:ln w="7620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EF6CCED-B8C7-4A69-A825-4023C35D9110}"/>
                </a:ext>
              </a:extLst>
            </p:cNvPr>
            <p:cNvCxnSpPr>
              <a:cxnSpLocks/>
            </p:cNvCxnSpPr>
            <p:nvPr/>
          </p:nvCxnSpPr>
          <p:spPr>
            <a:xfrm>
              <a:off x="811589" y="4048541"/>
              <a:ext cx="745913" cy="0"/>
            </a:xfrm>
            <a:prstGeom prst="straightConnector1">
              <a:avLst/>
            </a:prstGeom>
            <a:ln w="7620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3AD8FD2-AC44-40B4-BAD2-0585DCDA4C29}"/>
                </a:ext>
              </a:extLst>
            </p:cNvPr>
            <p:cNvSpPr/>
            <p:nvPr/>
          </p:nvSpPr>
          <p:spPr>
            <a:xfrm>
              <a:off x="4700255" y="3612583"/>
              <a:ext cx="4118350" cy="2330209"/>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44" name="Rectangle 43">
              <a:extLst>
                <a:ext uri="{FF2B5EF4-FFF2-40B4-BE49-F238E27FC236}">
                  <a16:creationId xmlns:a16="http://schemas.microsoft.com/office/drawing/2014/main" id="{646FE126-71C9-4E1B-BCB1-32156DCB54F6}"/>
                </a:ext>
              </a:extLst>
            </p:cNvPr>
            <p:cNvSpPr/>
            <p:nvPr/>
          </p:nvSpPr>
          <p:spPr>
            <a:xfrm>
              <a:off x="5122289" y="3039672"/>
              <a:ext cx="3582632" cy="523220"/>
            </a:xfrm>
            <a:prstGeom prst="rect">
              <a:avLst/>
            </a:prstGeom>
          </p:spPr>
          <p:txBody>
            <a:bodyPr wrap="square">
              <a:spAutoFit/>
            </a:bodyPr>
            <a:lstStyle/>
            <a:p>
              <a:pPr algn="ctr"/>
              <a:r>
                <a:rPr lang="en-US" sz="2800" b="1" dirty="0">
                  <a:latin typeface="Quire Sans" panose="020B0502040400020003" pitchFamily="34" charset="0"/>
                  <a:cs typeface="Quire Sans" panose="020B0502040400020003" pitchFamily="34" charset="0"/>
                </a:rPr>
                <a:t>Memory Chip</a:t>
              </a:r>
            </a:p>
          </p:txBody>
        </p:sp>
        <p:cxnSp>
          <p:nvCxnSpPr>
            <p:cNvPr id="45" name="Straight Arrow Connector 44">
              <a:extLst>
                <a:ext uri="{FF2B5EF4-FFF2-40B4-BE49-F238E27FC236}">
                  <a16:creationId xmlns:a16="http://schemas.microsoft.com/office/drawing/2014/main" id="{28513F79-157E-4EA9-A709-CE867CE15EDE}"/>
                </a:ext>
              </a:extLst>
            </p:cNvPr>
            <p:cNvCxnSpPr>
              <a:cxnSpLocks/>
            </p:cNvCxnSpPr>
            <p:nvPr/>
          </p:nvCxnSpPr>
          <p:spPr>
            <a:xfrm flipH="1">
              <a:off x="3598120" y="4884912"/>
              <a:ext cx="1489790" cy="0"/>
            </a:xfrm>
            <a:prstGeom prst="straightConnector1">
              <a:avLst/>
            </a:prstGeom>
            <a:ln w="7620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405A412-CDD1-4717-ACF9-C49FBC9D3DAA}"/>
                </a:ext>
              </a:extLst>
            </p:cNvPr>
            <p:cNvCxnSpPr>
              <a:cxnSpLocks/>
            </p:cNvCxnSpPr>
            <p:nvPr/>
          </p:nvCxnSpPr>
          <p:spPr>
            <a:xfrm>
              <a:off x="3598118" y="3921332"/>
              <a:ext cx="1489792" cy="0"/>
            </a:xfrm>
            <a:prstGeom prst="straightConnector1">
              <a:avLst/>
            </a:prstGeom>
            <a:ln w="76200">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896819FC-9085-4AFA-A958-9128D02C4136}"/>
                </a:ext>
              </a:extLst>
            </p:cNvPr>
            <p:cNvSpPr/>
            <p:nvPr/>
          </p:nvSpPr>
          <p:spPr>
            <a:xfrm>
              <a:off x="5087910" y="3787054"/>
              <a:ext cx="1194319" cy="1289772"/>
            </a:xfrm>
            <a:prstGeom prst="rect">
              <a:avLst/>
            </a:prstGeom>
            <a:solidFill>
              <a:schemeClr val="bg1">
                <a:lumMod val="9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latin typeface="Quire Sans" panose="020B0502040400020003" pitchFamily="34" charset="0"/>
                  <a:cs typeface="Quire Sans" panose="020B0502040400020003" pitchFamily="34" charset="0"/>
                </a:rPr>
                <a:t>On-Die </a:t>
              </a:r>
            </a:p>
            <a:p>
              <a:pPr algn="ctr"/>
              <a:r>
                <a:rPr lang="en-US" sz="2400" dirty="0">
                  <a:solidFill>
                    <a:schemeClr val="tx1">
                      <a:lumMod val="65000"/>
                      <a:lumOff val="35000"/>
                    </a:schemeClr>
                  </a:solidFill>
                  <a:latin typeface="Quire Sans" panose="020B0502040400020003" pitchFamily="34" charset="0"/>
                  <a:cs typeface="Quire Sans" panose="020B0502040400020003" pitchFamily="34" charset="0"/>
                </a:rPr>
                <a:t>ECC</a:t>
              </a:r>
            </a:p>
          </p:txBody>
        </p:sp>
        <p:sp>
          <p:nvSpPr>
            <p:cNvPr id="48" name="Rectangle 47">
              <a:extLst>
                <a:ext uri="{FF2B5EF4-FFF2-40B4-BE49-F238E27FC236}">
                  <a16:creationId xmlns:a16="http://schemas.microsoft.com/office/drawing/2014/main" id="{8B40C6C4-850D-43BF-A88F-89E4E9C7ED53}"/>
                </a:ext>
              </a:extLst>
            </p:cNvPr>
            <p:cNvSpPr/>
            <p:nvPr/>
          </p:nvSpPr>
          <p:spPr>
            <a:xfrm>
              <a:off x="6747986" y="3787054"/>
              <a:ext cx="1867096" cy="1975640"/>
            </a:xfrm>
            <a:prstGeom prst="rect">
              <a:avLst/>
            </a:prstGeom>
            <a:solidFill>
              <a:schemeClr val="accent5">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Quire Sans" panose="020B0502040400020003" pitchFamily="34" charset="0"/>
                  <a:cs typeface="Quire Sans" panose="020B0502040400020003" pitchFamily="34" charset="0"/>
                </a:rPr>
                <a:t>Error-Prone </a:t>
              </a:r>
            </a:p>
            <a:p>
              <a:pPr algn="ctr"/>
              <a:r>
                <a:rPr lang="en-US" sz="2400" b="1" dirty="0">
                  <a:solidFill>
                    <a:schemeClr val="accent5">
                      <a:lumMod val="75000"/>
                    </a:schemeClr>
                  </a:solidFill>
                  <a:latin typeface="Quire Sans" panose="020B0502040400020003" pitchFamily="34" charset="0"/>
                  <a:cs typeface="Quire Sans" panose="020B0502040400020003" pitchFamily="34" charset="0"/>
                </a:rPr>
                <a:t>Data Store</a:t>
              </a:r>
            </a:p>
          </p:txBody>
        </p:sp>
        <p:cxnSp>
          <p:nvCxnSpPr>
            <p:cNvPr id="26" name="Straight Arrow Connector 25">
              <a:extLst>
                <a:ext uri="{FF2B5EF4-FFF2-40B4-BE49-F238E27FC236}">
                  <a16:creationId xmlns:a16="http://schemas.microsoft.com/office/drawing/2014/main" id="{D4149C03-F9A0-4FCD-A00C-EC644378372B}"/>
                </a:ext>
              </a:extLst>
            </p:cNvPr>
            <p:cNvCxnSpPr>
              <a:cxnSpLocks/>
            </p:cNvCxnSpPr>
            <p:nvPr/>
          </p:nvCxnSpPr>
          <p:spPr>
            <a:xfrm flipH="1">
              <a:off x="3598119" y="5629003"/>
              <a:ext cx="3149867" cy="0"/>
            </a:xfrm>
            <a:prstGeom prst="straightConnector1">
              <a:avLst/>
            </a:prstGeom>
            <a:ln w="76200">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16903CA-D334-42BE-9344-F8EB8214CF44}"/>
                </a:ext>
              </a:extLst>
            </p:cNvPr>
            <p:cNvCxnSpPr>
              <a:cxnSpLocks/>
            </p:cNvCxnSpPr>
            <p:nvPr/>
          </p:nvCxnSpPr>
          <p:spPr>
            <a:xfrm flipH="1">
              <a:off x="6282229" y="4884912"/>
              <a:ext cx="465757" cy="0"/>
            </a:xfrm>
            <a:prstGeom prst="straightConnector1">
              <a:avLst/>
            </a:prstGeom>
            <a:ln w="7620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39A11E4-D113-45F1-BE81-61592D0030C2}"/>
                </a:ext>
              </a:extLst>
            </p:cNvPr>
            <p:cNvCxnSpPr>
              <a:cxnSpLocks/>
            </p:cNvCxnSpPr>
            <p:nvPr/>
          </p:nvCxnSpPr>
          <p:spPr>
            <a:xfrm>
              <a:off x="6282229" y="3921332"/>
              <a:ext cx="465757" cy="0"/>
            </a:xfrm>
            <a:prstGeom prst="straightConnector1">
              <a:avLst/>
            </a:prstGeom>
            <a:ln w="76200">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A6ADF06F-459F-45CB-B3F6-B9FFF308DF6F}"/>
                </a:ext>
              </a:extLst>
            </p:cNvPr>
            <p:cNvSpPr txBox="1"/>
            <p:nvPr/>
          </p:nvSpPr>
          <p:spPr>
            <a:xfrm>
              <a:off x="4838620" y="5142105"/>
              <a:ext cx="1771002" cy="461665"/>
            </a:xfrm>
            <a:prstGeom prst="rect">
              <a:avLst/>
            </a:prstGeom>
            <a:noFill/>
          </p:spPr>
          <p:txBody>
            <a:bodyPr wrap="square">
              <a:spAutoFit/>
            </a:bodyPr>
            <a:lstStyle/>
            <a:p>
              <a:pPr algn="ctr"/>
              <a:r>
                <a:rPr lang="en-US" sz="2400" b="1" i="1" dirty="0">
                  <a:solidFill>
                    <a:schemeClr val="accent5">
                      <a:lumMod val="75000"/>
                    </a:schemeClr>
                  </a:solidFill>
                  <a:latin typeface="Quire Sans" panose="020B0502040400020003" pitchFamily="34" charset="0"/>
                  <a:cs typeface="Quire Sans" panose="020B0502040400020003" pitchFamily="34" charset="0"/>
                </a:rPr>
                <a:t>ECC Bypass</a:t>
              </a:r>
            </a:p>
          </p:txBody>
        </p:sp>
      </p:grpSp>
    </p:spTree>
    <p:extLst>
      <p:ext uri="{BB962C8B-B14F-4D97-AF65-F5344CB8AC3E}">
        <p14:creationId xmlns:p14="http://schemas.microsoft.com/office/powerpoint/2010/main" val="278995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6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Error Mitigation at High Error Rates</a:t>
            </a:r>
          </a:p>
        </p:txBody>
      </p:sp>
      <p:sp>
        <p:nvSpPr>
          <p:cNvPr id="6" name="Content Placeholder 5">
            <a:extLst>
              <a:ext uri="{FF2B5EF4-FFF2-40B4-BE49-F238E27FC236}">
                <a16:creationId xmlns:a16="http://schemas.microsoft.com/office/drawing/2014/main" id="{6C61E60C-80FA-4E55-8D68-AE71C8A36D6A}"/>
              </a:ext>
            </a:extLst>
          </p:cNvPr>
          <p:cNvSpPr>
            <a:spLocks noGrp="1"/>
          </p:cNvSpPr>
          <p:nvPr>
            <p:ph idx="1"/>
          </p:nvPr>
        </p:nvSpPr>
        <p:spPr>
          <a:xfrm>
            <a:off x="2673112" y="1125870"/>
            <a:ext cx="3740634" cy="526610"/>
          </a:xfrm>
        </p:spPr>
        <p:txBody>
          <a:bodyPr>
            <a:normAutofit/>
          </a:bodyPr>
          <a:lstStyle/>
          <a:p>
            <a:pPr marL="0" indent="0" algn="ctr">
              <a:buNone/>
            </a:pPr>
            <a:r>
              <a:rPr lang="en-US" i="1" dirty="0"/>
              <a:t>Large research space</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p:txBody>
          <a:bodyPr/>
          <a:lstStyle/>
          <a:p>
            <a:fld id="{C19D2B53-EDAE-4B41-B849-8916FA40BCB6}" type="slidenum">
              <a:rPr lang="en-US" smtClean="0"/>
              <a:pPr/>
              <a:t>6</a:t>
            </a:fld>
            <a:endParaRPr lang="en-US"/>
          </a:p>
        </p:txBody>
      </p:sp>
      <p:grpSp>
        <p:nvGrpSpPr>
          <p:cNvPr id="3" name="Group 2">
            <a:extLst>
              <a:ext uri="{FF2B5EF4-FFF2-40B4-BE49-F238E27FC236}">
                <a16:creationId xmlns:a16="http://schemas.microsoft.com/office/drawing/2014/main" id="{75BB12B6-DECB-4CCE-BCD7-8FDF54087D89}"/>
              </a:ext>
            </a:extLst>
          </p:cNvPr>
          <p:cNvGrpSpPr/>
          <p:nvPr/>
        </p:nvGrpSpPr>
        <p:grpSpPr>
          <a:xfrm>
            <a:off x="439873" y="1925020"/>
            <a:ext cx="8246116" cy="1846157"/>
            <a:chOff x="439873" y="1667175"/>
            <a:chExt cx="8246116" cy="1846157"/>
          </a:xfrm>
        </p:grpSpPr>
        <p:grpSp>
          <p:nvGrpSpPr>
            <p:cNvPr id="16" name="Group 15">
              <a:extLst>
                <a:ext uri="{FF2B5EF4-FFF2-40B4-BE49-F238E27FC236}">
                  <a16:creationId xmlns:a16="http://schemas.microsoft.com/office/drawing/2014/main" id="{C3E2FB54-ED33-40E1-90AD-63E8CBAE15C8}"/>
                </a:ext>
              </a:extLst>
            </p:cNvPr>
            <p:cNvGrpSpPr/>
            <p:nvPr/>
          </p:nvGrpSpPr>
          <p:grpSpPr>
            <a:xfrm>
              <a:off x="6671956" y="2390983"/>
              <a:ext cx="2014033" cy="850134"/>
              <a:chOff x="6359957" y="2447019"/>
              <a:chExt cx="2014033" cy="850134"/>
            </a:xfrm>
          </p:grpSpPr>
          <p:sp>
            <p:nvSpPr>
              <p:cNvPr id="61" name="Rectangle 60">
                <a:extLst>
                  <a:ext uri="{FF2B5EF4-FFF2-40B4-BE49-F238E27FC236}">
                    <a16:creationId xmlns:a16="http://schemas.microsoft.com/office/drawing/2014/main" id="{55A2A11B-2464-420C-AEEA-5702F8B85B24}"/>
                  </a:ext>
                </a:extLst>
              </p:cNvPr>
              <p:cNvSpPr/>
              <p:nvPr/>
            </p:nvSpPr>
            <p:spPr>
              <a:xfrm>
                <a:off x="6413746" y="2447019"/>
                <a:ext cx="1906918" cy="8501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62" name="Oval 61">
                <a:extLst>
                  <a:ext uri="{FF2B5EF4-FFF2-40B4-BE49-F238E27FC236}">
                    <a16:creationId xmlns:a16="http://schemas.microsoft.com/office/drawing/2014/main" id="{7751F824-A755-43D1-9E49-0E5D01DEDE81}"/>
                  </a:ext>
                </a:extLst>
              </p:cNvPr>
              <p:cNvSpPr/>
              <p:nvPr/>
            </p:nvSpPr>
            <p:spPr>
              <a:xfrm flipH="1">
                <a:off x="6359957" y="2659526"/>
                <a:ext cx="113195" cy="1131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63" name="Oval 62">
                <a:extLst>
                  <a:ext uri="{FF2B5EF4-FFF2-40B4-BE49-F238E27FC236}">
                    <a16:creationId xmlns:a16="http://schemas.microsoft.com/office/drawing/2014/main" id="{B6E3EA97-B33A-40F5-A916-247CCD08247F}"/>
                  </a:ext>
                </a:extLst>
              </p:cNvPr>
              <p:cNvSpPr/>
              <p:nvPr/>
            </p:nvSpPr>
            <p:spPr>
              <a:xfrm flipH="1">
                <a:off x="6359957" y="2961491"/>
                <a:ext cx="113195" cy="1131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64" name="Oval 63">
                <a:extLst>
                  <a:ext uri="{FF2B5EF4-FFF2-40B4-BE49-F238E27FC236}">
                    <a16:creationId xmlns:a16="http://schemas.microsoft.com/office/drawing/2014/main" id="{E5896C63-0F58-4361-A048-390E85C9DE68}"/>
                  </a:ext>
                </a:extLst>
              </p:cNvPr>
              <p:cNvSpPr/>
              <p:nvPr/>
            </p:nvSpPr>
            <p:spPr>
              <a:xfrm flipH="1">
                <a:off x="6468460" y="3197209"/>
                <a:ext cx="36223" cy="362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65" name="Oval 64">
                <a:extLst>
                  <a:ext uri="{FF2B5EF4-FFF2-40B4-BE49-F238E27FC236}">
                    <a16:creationId xmlns:a16="http://schemas.microsoft.com/office/drawing/2014/main" id="{E5823D29-8182-4943-A57D-2433AB6AD7B7}"/>
                  </a:ext>
                </a:extLst>
              </p:cNvPr>
              <p:cNvSpPr/>
              <p:nvPr/>
            </p:nvSpPr>
            <p:spPr>
              <a:xfrm flipH="1">
                <a:off x="8260795" y="2659526"/>
                <a:ext cx="113195" cy="1131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66" name="Oval 65">
                <a:extLst>
                  <a:ext uri="{FF2B5EF4-FFF2-40B4-BE49-F238E27FC236}">
                    <a16:creationId xmlns:a16="http://schemas.microsoft.com/office/drawing/2014/main" id="{EB24C01C-9B06-496D-9969-8120A498846B}"/>
                  </a:ext>
                </a:extLst>
              </p:cNvPr>
              <p:cNvSpPr/>
              <p:nvPr/>
            </p:nvSpPr>
            <p:spPr>
              <a:xfrm flipH="1">
                <a:off x="8260795" y="2961491"/>
                <a:ext cx="113195" cy="1131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67" name="Oval 66">
                <a:extLst>
                  <a:ext uri="{FF2B5EF4-FFF2-40B4-BE49-F238E27FC236}">
                    <a16:creationId xmlns:a16="http://schemas.microsoft.com/office/drawing/2014/main" id="{26CB550C-3D88-4CE0-AD63-28651A589EBF}"/>
                  </a:ext>
                </a:extLst>
              </p:cNvPr>
              <p:cNvSpPr/>
              <p:nvPr/>
            </p:nvSpPr>
            <p:spPr>
              <a:xfrm flipH="1">
                <a:off x="8232517" y="3197209"/>
                <a:ext cx="36223" cy="362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nvGrpSpPr>
              <p:cNvPr id="68" name="Group 67">
                <a:extLst>
                  <a:ext uri="{FF2B5EF4-FFF2-40B4-BE49-F238E27FC236}">
                    <a16:creationId xmlns:a16="http://schemas.microsoft.com/office/drawing/2014/main" id="{88F5D26D-315E-415F-A766-A6A45FBCF355}"/>
                  </a:ext>
                </a:extLst>
              </p:cNvPr>
              <p:cNvGrpSpPr/>
              <p:nvPr/>
            </p:nvGrpSpPr>
            <p:grpSpPr>
              <a:xfrm>
                <a:off x="6666448" y="2576882"/>
                <a:ext cx="1390206" cy="509544"/>
                <a:chOff x="4136912" y="1826548"/>
                <a:chExt cx="904265" cy="276639"/>
              </a:xfrm>
            </p:grpSpPr>
            <p:sp>
              <p:nvSpPr>
                <p:cNvPr id="70" name="Rectangle 69">
                  <a:extLst>
                    <a:ext uri="{FF2B5EF4-FFF2-40B4-BE49-F238E27FC236}">
                      <a16:creationId xmlns:a16="http://schemas.microsoft.com/office/drawing/2014/main" id="{B04AB150-6311-4500-8669-39CDF0663F81}"/>
                    </a:ext>
                  </a:extLst>
                </p:cNvPr>
                <p:cNvSpPr/>
                <p:nvPr/>
              </p:nvSpPr>
              <p:spPr>
                <a:xfrm>
                  <a:off x="4136912"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1" name="Rectangle 70">
                  <a:extLst>
                    <a:ext uri="{FF2B5EF4-FFF2-40B4-BE49-F238E27FC236}">
                      <a16:creationId xmlns:a16="http://schemas.microsoft.com/office/drawing/2014/main" id="{91E0F1BF-2F9B-4A1E-9E68-0866DB12AB47}"/>
                    </a:ext>
                  </a:extLst>
                </p:cNvPr>
                <p:cNvSpPr/>
                <p:nvPr/>
              </p:nvSpPr>
              <p:spPr>
                <a:xfrm>
                  <a:off x="4380125"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2" name="Rectangle 71">
                  <a:extLst>
                    <a:ext uri="{FF2B5EF4-FFF2-40B4-BE49-F238E27FC236}">
                      <a16:creationId xmlns:a16="http://schemas.microsoft.com/office/drawing/2014/main" id="{C09693C7-29BC-4D01-A191-1ADB8744DBC3}"/>
                    </a:ext>
                  </a:extLst>
                </p:cNvPr>
                <p:cNvSpPr/>
                <p:nvPr/>
              </p:nvSpPr>
              <p:spPr>
                <a:xfrm>
                  <a:off x="4866565"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3" name="Rectangle 72">
                  <a:extLst>
                    <a:ext uri="{FF2B5EF4-FFF2-40B4-BE49-F238E27FC236}">
                      <a16:creationId xmlns:a16="http://schemas.microsoft.com/office/drawing/2014/main" id="{774B53FB-0E83-4CFF-8CE8-834DD1D5EF18}"/>
                    </a:ext>
                  </a:extLst>
                </p:cNvPr>
                <p:cNvSpPr/>
                <p:nvPr/>
              </p:nvSpPr>
              <p:spPr>
                <a:xfrm>
                  <a:off x="4623348"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sp>
            <p:nvSpPr>
              <p:cNvPr id="69" name="Rectangle 68">
                <a:extLst>
                  <a:ext uri="{FF2B5EF4-FFF2-40B4-BE49-F238E27FC236}">
                    <a16:creationId xmlns:a16="http://schemas.microsoft.com/office/drawing/2014/main" id="{2CA009AF-E9AA-4A86-89CB-525DDD8AEE2B}"/>
                  </a:ext>
                </a:extLst>
              </p:cNvPr>
              <p:cNvSpPr/>
              <p:nvPr/>
            </p:nvSpPr>
            <p:spPr>
              <a:xfrm>
                <a:off x="6644153" y="3206598"/>
                <a:ext cx="1452098" cy="90555"/>
              </a:xfrm>
              <a:prstGeom prst="rect">
                <a:avLst/>
              </a:prstGeom>
              <a:pattFill prst="dkVert">
                <a:fgClr>
                  <a:schemeClr val="accent4">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cxnSp>
          <p:nvCxnSpPr>
            <p:cNvPr id="53" name="Straight Arrow Connector 52">
              <a:extLst>
                <a:ext uri="{FF2B5EF4-FFF2-40B4-BE49-F238E27FC236}">
                  <a16:creationId xmlns:a16="http://schemas.microsoft.com/office/drawing/2014/main" id="{64FBFCDC-16C1-4AFA-A60C-CF9404E7C84F}"/>
                </a:ext>
              </a:extLst>
            </p:cNvPr>
            <p:cNvCxnSpPr>
              <a:cxnSpLocks/>
            </p:cNvCxnSpPr>
            <p:nvPr/>
          </p:nvCxnSpPr>
          <p:spPr>
            <a:xfrm>
              <a:off x="5578589" y="2815159"/>
              <a:ext cx="899972" cy="0"/>
            </a:xfrm>
            <a:prstGeom prst="straightConnector1">
              <a:avLst/>
            </a:prstGeom>
            <a:ln w="7620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4083CB85-878C-46AD-90BD-D0DB0FA4BD4E}"/>
                </a:ext>
              </a:extLst>
            </p:cNvPr>
            <p:cNvGrpSpPr/>
            <p:nvPr/>
          </p:nvGrpSpPr>
          <p:grpSpPr>
            <a:xfrm>
              <a:off x="3955823" y="2137395"/>
              <a:ext cx="1375940" cy="1375937"/>
              <a:chOff x="1734013" y="5158915"/>
              <a:chExt cx="1029494" cy="1029494"/>
            </a:xfrm>
            <a:solidFill>
              <a:schemeClr val="bg1">
                <a:lumMod val="65000"/>
              </a:schemeClr>
            </a:solidFill>
          </p:grpSpPr>
          <p:grpSp>
            <p:nvGrpSpPr>
              <p:cNvPr id="58" name="Group 57">
                <a:extLst>
                  <a:ext uri="{FF2B5EF4-FFF2-40B4-BE49-F238E27FC236}">
                    <a16:creationId xmlns:a16="http://schemas.microsoft.com/office/drawing/2014/main" id="{99F86463-47D4-4F0D-B52D-41EBE0AD3987}"/>
                  </a:ext>
                </a:extLst>
              </p:cNvPr>
              <p:cNvGrpSpPr/>
              <p:nvPr/>
            </p:nvGrpSpPr>
            <p:grpSpPr>
              <a:xfrm>
                <a:off x="1734013" y="5365292"/>
                <a:ext cx="1029494" cy="616745"/>
                <a:chOff x="1734013" y="5365288"/>
                <a:chExt cx="1029494" cy="616745"/>
              </a:xfrm>
              <a:grpFill/>
            </p:grpSpPr>
            <p:cxnSp>
              <p:nvCxnSpPr>
                <p:cNvPr id="97" name="Straight Connector 96">
                  <a:extLst>
                    <a:ext uri="{FF2B5EF4-FFF2-40B4-BE49-F238E27FC236}">
                      <a16:creationId xmlns:a16="http://schemas.microsoft.com/office/drawing/2014/main" id="{564F58DC-3BF8-40B3-926D-8C5AA07BC30D}"/>
                    </a:ext>
                  </a:extLst>
                </p:cNvPr>
                <p:cNvCxnSpPr>
                  <a:cxnSpLocks/>
                </p:cNvCxnSpPr>
                <p:nvPr/>
              </p:nvCxnSpPr>
              <p:spPr>
                <a:xfrm rot="5400000">
                  <a:off x="2248760" y="4953332"/>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792E00B-F1D8-4001-ACF8-ABA717753B8E}"/>
                    </a:ext>
                  </a:extLst>
                </p:cNvPr>
                <p:cNvCxnSpPr>
                  <a:cxnSpLocks/>
                </p:cNvCxnSpPr>
                <p:nvPr/>
              </p:nvCxnSpPr>
              <p:spPr>
                <a:xfrm rot="5400000">
                  <a:off x="2248760" y="5056123"/>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F1B8BE3-7D1A-4DE8-A62D-6F6E69605A01}"/>
                    </a:ext>
                  </a:extLst>
                </p:cNvPr>
                <p:cNvCxnSpPr>
                  <a:cxnSpLocks/>
                </p:cNvCxnSpPr>
                <p:nvPr/>
              </p:nvCxnSpPr>
              <p:spPr>
                <a:xfrm rot="5400000">
                  <a:off x="2248760" y="5158914"/>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1CEA82A-8BB6-4EAF-8921-941C8E4821D8}"/>
                    </a:ext>
                  </a:extLst>
                </p:cNvPr>
                <p:cNvCxnSpPr>
                  <a:cxnSpLocks/>
                </p:cNvCxnSpPr>
                <p:nvPr/>
              </p:nvCxnSpPr>
              <p:spPr>
                <a:xfrm rot="5400000">
                  <a:off x="2248760" y="5261705"/>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844DE07-0594-4FC5-99FE-43B5E971B291}"/>
                    </a:ext>
                  </a:extLst>
                </p:cNvPr>
                <p:cNvCxnSpPr>
                  <a:cxnSpLocks/>
                </p:cNvCxnSpPr>
                <p:nvPr/>
              </p:nvCxnSpPr>
              <p:spPr>
                <a:xfrm rot="5400000">
                  <a:off x="2248760" y="536449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BD1BBF0-DE40-42D1-AC4B-9CFB5CBF2D09}"/>
                    </a:ext>
                  </a:extLst>
                </p:cNvPr>
                <p:cNvCxnSpPr>
                  <a:cxnSpLocks/>
                </p:cNvCxnSpPr>
                <p:nvPr/>
              </p:nvCxnSpPr>
              <p:spPr>
                <a:xfrm rot="5400000">
                  <a:off x="2248760" y="4850541"/>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F04616E-8159-4C03-A87B-FCDF78AF8430}"/>
                    </a:ext>
                  </a:extLst>
                </p:cNvPr>
                <p:cNvCxnSpPr>
                  <a:cxnSpLocks/>
                </p:cNvCxnSpPr>
                <p:nvPr/>
              </p:nvCxnSpPr>
              <p:spPr>
                <a:xfrm rot="5400000">
                  <a:off x="2248760" y="546728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48E62A00-4885-4934-8746-AF3CFE80684D}"/>
                  </a:ext>
                </a:extLst>
              </p:cNvPr>
              <p:cNvGrpSpPr/>
              <p:nvPr/>
            </p:nvGrpSpPr>
            <p:grpSpPr>
              <a:xfrm rot="16200000">
                <a:off x="1734014" y="5365289"/>
                <a:ext cx="1029494" cy="616745"/>
                <a:chOff x="1734013" y="5365288"/>
                <a:chExt cx="1029494" cy="616745"/>
              </a:xfrm>
              <a:grpFill/>
            </p:grpSpPr>
            <p:cxnSp>
              <p:nvCxnSpPr>
                <p:cNvPr id="82" name="Straight Connector 81">
                  <a:extLst>
                    <a:ext uri="{FF2B5EF4-FFF2-40B4-BE49-F238E27FC236}">
                      <a16:creationId xmlns:a16="http://schemas.microsoft.com/office/drawing/2014/main" id="{5A8FCE6B-B7F2-407F-BD06-0C4B8A6FD0AA}"/>
                    </a:ext>
                  </a:extLst>
                </p:cNvPr>
                <p:cNvCxnSpPr>
                  <a:cxnSpLocks/>
                </p:cNvCxnSpPr>
                <p:nvPr/>
              </p:nvCxnSpPr>
              <p:spPr>
                <a:xfrm rot="5400000">
                  <a:off x="2248760" y="4953332"/>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2ADC063-AA5F-4223-BCB0-BFFC984430FA}"/>
                    </a:ext>
                  </a:extLst>
                </p:cNvPr>
                <p:cNvCxnSpPr>
                  <a:cxnSpLocks/>
                </p:cNvCxnSpPr>
                <p:nvPr/>
              </p:nvCxnSpPr>
              <p:spPr>
                <a:xfrm rot="5400000">
                  <a:off x="2248760" y="5056123"/>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670EBC3-AC39-44D2-8BAD-AFF05AAA80CD}"/>
                    </a:ext>
                  </a:extLst>
                </p:cNvPr>
                <p:cNvCxnSpPr>
                  <a:cxnSpLocks/>
                </p:cNvCxnSpPr>
                <p:nvPr/>
              </p:nvCxnSpPr>
              <p:spPr>
                <a:xfrm rot="5400000">
                  <a:off x="2248760" y="5158914"/>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2527EB1-C3E4-40E8-BC37-1E2D8FCD290B}"/>
                    </a:ext>
                  </a:extLst>
                </p:cNvPr>
                <p:cNvCxnSpPr>
                  <a:cxnSpLocks/>
                </p:cNvCxnSpPr>
                <p:nvPr/>
              </p:nvCxnSpPr>
              <p:spPr>
                <a:xfrm rot="5400000">
                  <a:off x="2248760" y="5261705"/>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F2F2C5F-121C-4A58-AE4F-C0AA51B9B8C9}"/>
                    </a:ext>
                  </a:extLst>
                </p:cNvPr>
                <p:cNvCxnSpPr>
                  <a:cxnSpLocks/>
                </p:cNvCxnSpPr>
                <p:nvPr/>
              </p:nvCxnSpPr>
              <p:spPr>
                <a:xfrm rot="5400000">
                  <a:off x="2248760" y="536449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78061C8-71EE-45E2-8A78-6FFCE9074271}"/>
                    </a:ext>
                  </a:extLst>
                </p:cNvPr>
                <p:cNvCxnSpPr>
                  <a:cxnSpLocks/>
                </p:cNvCxnSpPr>
                <p:nvPr/>
              </p:nvCxnSpPr>
              <p:spPr>
                <a:xfrm rot="5400000">
                  <a:off x="2248760" y="4850541"/>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4A609C7-970E-4CF5-93BF-3EDBED0310D0}"/>
                    </a:ext>
                  </a:extLst>
                </p:cNvPr>
                <p:cNvCxnSpPr>
                  <a:cxnSpLocks/>
                </p:cNvCxnSpPr>
                <p:nvPr/>
              </p:nvCxnSpPr>
              <p:spPr>
                <a:xfrm rot="5400000">
                  <a:off x="2248760" y="5467286"/>
                  <a:ext cx="0" cy="102949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1" name="Rectangle: Rounded Corners 80">
                <a:extLst>
                  <a:ext uri="{FF2B5EF4-FFF2-40B4-BE49-F238E27FC236}">
                    <a16:creationId xmlns:a16="http://schemas.microsoft.com/office/drawing/2014/main" id="{FCE8C1FD-91FD-41A0-9DF3-F4F2FA48E561}"/>
                  </a:ext>
                </a:extLst>
              </p:cNvPr>
              <p:cNvSpPr/>
              <p:nvPr/>
            </p:nvSpPr>
            <p:spPr>
              <a:xfrm>
                <a:off x="1836013" y="5262800"/>
                <a:ext cx="830386" cy="825792"/>
              </a:xfrm>
              <a:prstGeom prst="roundRect">
                <a:avLst/>
              </a:prstGeom>
              <a:grp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Quire Sans" panose="020B0502040400020003" pitchFamily="34" charset="0"/>
                  <a:cs typeface="Quire Sans" panose="020B0502040400020003" pitchFamily="34" charset="0"/>
                </a:endParaRPr>
              </a:p>
            </p:txBody>
          </p:sp>
        </p:grpSp>
        <p:cxnSp>
          <p:nvCxnSpPr>
            <p:cNvPr id="121" name="Straight Arrow Connector 120">
              <a:extLst>
                <a:ext uri="{FF2B5EF4-FFF2-40B4-BE49-F238E27FC236}">
                  <a16:creationId xmlns:a16="http://schemas.microsoft.com/office/drawing/2014/main" id="{7B6CCB04-5A40-442F-8203-F0D16E1B2439}"/>
                </a:ext>
              </a:extLst>
            </p:cNvPr>
            <p:cNvCxnSpPr>
              <a:cxnSpLocks/>
            </p:cNvCxnSpPr>
            <p:nvPr/>
          </p:nvCxnSpPr>
          <p:spPr>
            <a:xfrm>
              <a:off x="2373632" y="2825367"/>
              <a:ext cx="899972" cy="0"/>
            </a:xfrm>
            <a:prstGeom prst="straightConnector1">
              <a:avLst/>
            </a:prstGeom>
            <a:ln w="7620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Scroll: Vertical 9">
              <a:extLst>
                <a:ext uri="{FF2B5EF4-FFF2-40B4-BE49-F238E27FC236}">
                  <a16:creationId xmlns:a16="http://schemas.microsoft.com/office/drawing/2014/main" id="{D827CE59-1A16-4EFB-A9EF-D5E934875140}"/>
                </a:ext>
              </a:extLst>
            </p:cNvPr>
            <p:cNvSpPr/>
            <p:nvPr/>
          </p:nvSpPr>
          <p:spPr>
            <a:xfrm>
              <a:off x="632021" y="2221733"/>
              <a:ext cx="1400986" cy="1207268"/>
            </a:xfrm>
            <a:prstGeom prst="verticalScroll">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22" name="Rectangle 121">
              <a:extLst>
                <a:ext uri="{FF2B5EF4-FFF2-40B4-BE49-F238E27FC236}">
                  <a16:creationId xmlns:a16="http://schemas.microsoft.com/office/drawing/2014/main" id="{733E7BD8-1166-4254-A49A-32FC0CA352BF}"/>
                </a:ext>
              </a:extLst>
            </p:cNvPr>
            <p:cNvSpPr/>
            <p:nvPr/>
          </p:nvSpPr>
          <p:spPr>
            <a:xfrm>
              <a:off x="6648617" y="1667175"/>
              <a:ext cx="2002184" cy="461665"/>
            </a:xfrm>
            <a:prstGeom prst="rect">
              <a:avLst/>
            </a:prstGeom>
          </p:spPr>
          <p:txBody>
            <a:bodyPr wrap="square">
              <a:spAutoFit/>
            </a:bodyPr>
            <a:lstStyle/>
            <a:p>
              <a:pPr algn="ctr"/>
              <a:r>
                <a:rPr lang="en-US" sz="2400" b="1" dirty="0">
                  <a:latin typeface="Quire Sans" panose="020B0502040400020003" pitchFamily="34" charset="0"/>
                  <a:cs typeface="Quire Sans" panose="020B0502040400020003" pitchFamily="34" charset="0"/>
                </a:rPr>
                <a:t>In-Memory</a:t>
              </a:r>
            </a:p>
          </p:txBody>
        </p:sp>
        <p:sp>
          <p:nvSpPr>
            <p:cNvPr id="123" name="Rectangle 122">
              <a:extLst>
                <a:ext uri="{FF2B5EF4-FFF2-40B4-BE49-F238E27FC236}">
                  <a16:creationId xmlns:a16="http://schemas.microsoft.com/office/drawing/2014/main" id="{9A314CA6-122A-4743-81D2-20733C79A3CE}"/>
                </a:ext>
              </a:extLst>
            </p:cNvPr>
            <p:cNvSpPr/>
            <p:nvPr/>
          </p:nvSpPr>
          <p:spPr>
            <a:xfrm>
              <a:off x="3624544" y="1667175"/>
              <a:ext cx="2012304" cy="461665"/>
            </a:xfrm>
            <a:prstGeom prst="rect">
              <a:avLst/>
            </a:prstGeom>
          </p:spPr>
          <p:txBody>
            <a:bodyPr wrap="square">
              <a:spAutoFit/>
            </a:bodyPr>
            <a:lstStyle/>
            <a:p>
              <a:pPr algn="ctr"/>
              <a:r>
                <a:rPr lang="en-US" sz="2400" b="1" dirty="0">
                  <a:latin typeface="Quire Sans" panose="020B0502040400020003" pitchFamily="34" charset="0"/>
                  <a:cs typeface="Quire Sans" panose="020B0502040400020003" pitchFamily="34" charset="0"/>
                </a:rPr>
                <a:t>In-Processor</a:t>
              </a:r>
            </a:p>
          </p:txBody>
        </p:sp>
        <p:sp>
          <p:nvSpPr>
            <p:cNvPr id="124" name="Rectangle 123">
              <a:extLst>
                <a:ext uri="{FF2B5EF4-FFF2-40B4-BE49-F238E27FC236}">
                  <a16:creationId xmlns:a16="http://schemas.microsoft.com/office/drawing/2014/main" id="{BE06DAD5-CA2F-4C68-900E-EEFD62FE48A8}"/>
                </a:ext>
              </a:extLst>
            </p:cNvPr>
            <p:cNvSpPr/>
            <p:nvPr/>
          </p:nvSpPr>
          <p:spPr>
            <a:xfrm>
              <a:off x="439873" y="1667175"/>
              <a:ext cx="1785279" cy="461665"/>
            </a:xfrm>
            <a:prstGeom prst="rect">
              <a:avLst/>
            </a:prstGeom>
          </p:spPr>
          <p:txBody>
            <a:bodyPr wrap="square">
              <a:spAutoFit/>
            </a:bodyPr>
            <a:lstStyle/>
            <a:p>
              <a:pPr algn="ctr"/>
              <a:r>
                <a:rPr lang="en-US" sz="2400" b="1" dirty="0">
                  <a:latin typeface="Quire Sans" panose="020B0502040400020003" pitchFamily="34" charset="0"/>
                  <a:cs typeface="Quire Sans" panose="020B0502040400020003" pitchFamily="34" charset="0"/>
                </a:rPr>
                <a:t>Software</a:t>
              </a:r>
            </a:p>
          </p:txBody>
        </p:sp>
      </p:grpSp>
      <p:sp>
        <p:nvSpPr>
          <p:cNvPr id="76" name="TextBox 75">
            <a:extLst>
              <a:ext uri="{FF2B5EF4-FFF2-40B4-BE49-F238E27FC236}">
                <a16:creationId xmlns:a16="http://schemas.microsoft.com/office/drawing/2014/main" id="{6388C0C9-55AE-4BCF-998B-A83E1534796F}"/>
              </a:ext>
            </a:extLst>
          </p:cNvPr>
          <p:cNvSpPr txBox="1"/>
          <p:nvPr/>
        </p:nvSpPr>
        <p:spPr>
          <a:xfrm>
            <a:off x="98414" y="4061835"/>
            <a:ext cx="2937848" cy="1431161"/>
          </a:xfrm>
          <a:prstGeom prst="rect">
            <a:avLst/>
          </a:prstGeom>
          <a:noFill/>
        </p:spPr>
        <p:txBody>
          <a:bodyPr wrap="square">
            <a:spAutoFit/>
          </a:bodyPr>
          <a:lstStyle/>
          <a:p>
            <a:pPr algn="ctr">
              <a:spcBef>
                <a:spcPts val="600"/>
              </a:spcBef>
            </a:pPr>
            <a:r>
              <a:rPr lang="en-US" sz="1800" i="1" dirty="0">
                <a:solidFill>
                  <a:prstClr val="black"/>
                </a:solidFill>
              </a:rPr>
              <a:t>Page retirement</a:t>
            </a:r>
          </a:p>
          <a:p>
            <a:pPr algn="ctr">
              <a:spcBef>
                <a:spcPts val="600"/>
              </a:spcBef>
            </a:pPr>
            <a:r>
              <a:rPr lang="en-US" i="1" dirty="0">
                <a:solidFill>
                  <a:prstClr val="black"/>
                </a:solidFill>
              </a:rPr>
              <a:t>Task replication</a:t>
            </a:r>
          </a:p>
          <a:p>
            <a:pPr algn="ctr">
              <a:spcBef>
                <a:spcPts val="600"/>
              </a:spcBef>
            </a:pPr>
            <a:r>
              <a:rPr lang="en-US" i="1" dirty="0">
                <a:solidFill>
                  <a:prstClr val="black"/>
                </a:solidFill>
              </a:rPr>
              <a:t>Application fault tolerance</a:t>
            </a:r>
          </a:p>
          <a:p>
            <a:pPr algn="ctr">
              <a:spcBef>
                <a:spcPts val="600"/>
              </a:spcBef>
            </a:pPr>
            <a:r>
              <a:rPr lang="en-US" sz="1800" b="1" i="1" dirty="0">
                <a:solidFill>
                  <a:prstClr val="black"/>
                </a:solidFill>
              </a:rPr>
              <a:t>…</a:t>
            </a:r>
            <a:endParaRPr lang="en-US" b="1" i="1" dirty="0"/>
          </a:p>
        </p:txBody>
      </p:sp>
      <p:sp>
        <p:nvSpPr>
          <p:cNvPr id="83" name="TextBox 82">
            <a:extLst>
              <a:ext uri="{FF2B5EF4-FFF2-40B4-BE49-F238E27FC236}">
                <a16:creationId xmlns:a16="http://schemas.microsoft.com/office/drawing/2014/main" id="{5B793D9C-8447-4735-8EF0-BAEC7963689F}"/>
              </a:ext>
            </a:extLst>
          </p:cNvPr>
          <p:cNvSpPr txBox="1"/>
          <p:nvPr/>
        </p:nvSpPr>
        <p:spPr>
          <a:xfrm>
            <a:off x="3273604" y="4052467"/>
            <a:ext cx="2786826" cy="1431161"/>
          </a:xfrm>
          <a:prstGeom prst="rect">
            <a:avLst/>
          </a:prstGeom>
          <a:noFill/>
        </p:spPr>
        <p:txBody>
          <a:bodyPr wrap="square">
            <a:spAutoFit/>
          </a:bodyPr>
          <a:lstStyle/>
          <a:p>
            <a:pPr algn="ctr">
              <a:spcBef>
                <a:spcPts val="600"/>
              </a:spcBef>
            </a:pPr>
            <a:r>
              <a:rPr lang="en-US" i="1" dirty="0"/>
              <a:t>Bit-Repair Mechanisms</a:t>
            </a:r>
          </a:p>
          <a:p>
            <a:pPr algn="ctr">
              <a:spcBef>
                <a:spcPts val="600"/>
              </a:spcBef>
            </a:pPr>
            <a:r>
              <a:rPr lang="en-US" i="1" dirty="0"/>
              <a:t>Error Correcting Codes</a:t>
            </a:r>
          </a:p>
          <a:p>
            <a:pPr algn="ctr">
              <a:spcBef>
                <a:spcPts val="600"/>
              </a:spcBef>
            </a:pPr>
            <a:r>
              <a:rPr lang="en-US" i="1" dirty="0"/>
              <a:t>Checkpoint + recovery</a:t>
            </a:r>
          </a:p>
          <a:p>
            <a:pPr algn="ctr">
              <a:spcBef>
                <a:spcPts val="600"/>
              </a:spcBef>
            </a:pPr>
            <a:r>
              <a:rPr lang="en-US" sz="1800" b="1" i="1" dirty="0">
                <a:solidFill>
                  <a:prstClr val="black"/>
                </a:solidFill>
              </a:rPr>
              <a:t>…</a:t>
            </a:r>
            <a:endParaRPr lang="en-US" b="1" i="1" dirty="0"/>
          </a:p>
        </p:txBody>
      </p:sp>
      <p:sp>
        <p:nvSpPr>
          <p:cNvPr id="125" name="TextBox 124">
            <a:extLst>
              <a:ext uri="{FF2B5EF4-FFF2-40B4-BE49-F238E27FC236}">
                <a16:creationId xmlns:a16="http://schemas.microsoft.com/office/drawing/2014/main" id="{C55CF179-314F-4480-A42E-07DD8DE5B619}"/>
              </a:ext>
            </a:extLst>
          </p:cNvPr>
          <p:cNvSpPr txBox="1"/>
          <p:nvPr/>
        </p:nvSpPr>
        <p:spPr>
          <a:xfrm>
            <a:off x="6479815" y="4052467"/>
            <a:ext cx="2400825" cy="1077218"/>
          </a:xfrm>
          <a:prstGeom prst="rect">
            <a:avLst/>
          </a:prstGeom>
          <a:noFill/>
        </p:spPr>
        <p:txBody>
          <a:bodyPr wrap="square">
            <a:spAutoFit/>
          </a:bodyPr>
          <a:lstStyle/>
          <a:p>
            <a:pPr algn="ctr">
              <a:spcBef>
                <a:spcPts val="600"/>
              </a:spcBef>
            </a:pPr>
            <a:r>
              <a:rPr lang="en-US" i="1" dirty="0"/>
              <a:t>Row/Column Sparing</a:t>
            </a:r>
          </a:p>
          <a:p>
            <a:pPr algn="ctr">
              <a:spcBef>
                <a:spcPts val="600"/>
              </a:spcBef>
            </a:pPr>
            <a:r>
              <a:rPr lang="en-US" i="1" dirty="0"/>
              <a:t>On-Die ECC</a:t>
            </a:r>
          </a:p>
          <a:p>
            <a:pPr algn="ctr">
              <a:spcBef>
                <a:spcPts val="600"/>
              </a:spcBef>
            </a:pPr>
            <a:r>
              <a:rPr lang="en-US" sz="1800" b="1" i="1" dirty="0">
                <a:solidFill>
                  <a:prstClr val="black"/>
                </a:solidFill>
              </a:rPr>
              <a:t>…</a:t>
            </a:r>
            <a:endParaRPr lang="en-US" b="1" i="1" dirty="0"/>
          </a:p>
        </p:txBody>
      </p:sp>
      <p:grpSp>
        <p:nvGrpSpPr>
          <p:cNvPr id="5" name="Group 4">
            <a:extLst>
              <a:ext uri="{FF2B5EF4-FFF2-40B4-BE49-F238E27FC236}">
                <a16:creationId xmlns:a16="http://schemas.microsoft.com/office/drawing/2014/main" id="{94EEA1D8-92D1-4B3C-BE26-DF83F2A5B928}"/>
              </a:ext>
            </a:extLst>
          </p:cNvPr>
          <p:cNvGrpSpPr/>
          <p:nvPr/>
        </p:nvGrpSpPr>
        <p:grpSpPr>
          <a:xfrm>
            <a:off x="349127" y="1372319"/>
            <a:ext cx="8257467" cy="0"/>
            <a:chOff x="349127" y="1267942"/>
            <a:chExt cx="8257467" cy="0"/>
          </a:xfrm>
        </p:grpSpPr>
        <p:cxnSp>
          <p:nvCxnSpPr>
            <p:cNvPr id="127" name="Straight Arrow Connector 126">
              <a:extLst>
                <a:ext uri="{FF2B5EF4-FFF2-40B4-BE49-F238E27FC236}">
                  <a16:creationId xmlns:a16="http://schemas.microsoft.com/office/drawing/2014/main" id="{C93A6A3E-DFC1-4F05-B957-772C2B20A6F8}"/>
                </a:ext>
              </a:extLst>
            </p:cNvPr>
            <p:cNvCxnSpPr>
              <a:cxnSpLocks/>
            </p:cNvCxnSpPr>
            <p:nvPr/>
          </p:nvCxnSpPr>
          <p:spPr>
            <a:xfrm>
              <a:off x="6282609" y="1267942"/>
              <a:ext cx="2323985" cy="0"/>
            </a:xfrm>
            <a:prstGeom prst="straightConnector1">
              <a:avLst/>
            </a:prstGeom>
            <a:ln w="7620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08E375BB-B419-4057-89B6-AAF5F8E51DD8}"/>
                </a:ext>
              </a:extLst>
            </p:cNvPr>
            <p:cNvCxnSpPr>
              <a:cxnSpLocks/>
            </p:cNvCxnSpPr>
            <p:nvPr/>
          </p:nvCxnSpPr>
          <p:spPr>
            <a:xfrm>
              <a:off x="349127" y="1267942"/>
              <a:ext cx="2512231" cy="0"/>
            </a:xfrm>
            <a:prstGeom prst="straightConnector1">
              <a:avLst/>
            </a:prstGeom>
            <a:ln w="76200">
              <a:solidFill>
                <a:schemeClr val="tx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29" name="Content Placeholder 5">
            <a:extLst>
              <a:ext uri="{FF2B5EF4-FFF2-40B4-BE49-F238E27FC236}">
                <a16:creationId xmlns:a16="http://schemas.microsoft.com/office/drawing/2014/main" id="{20DD7C8A-48EE-48A0-B035-52BB543BE408}"/>
              </a:ext>
            </a:extLst>
          </p:cNvPr>
          <p:cNvSpPr txBox="1">
            <a:spLocks/>
          </p:cNvSpPr>
          <p:nvPr/>
        </p:nvSpPr>
        <p:spPr>
          <a:xfrm>
            <a:off x="149194" y="5716154"/>
            <a:ext cx="8815517" cy="614026"/>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Cost and efficiency depend on </a:t>
            </a:r>
            <a:r>
              <a:rPr lang="en-US" b="1" dirty="0">
                <a:solidFill>
                  <a:srgbClr val="C00000"/>
                </a:solidFill>
              </a:rPr>
              <a:t>error characteristics</a:t>
            </a:r>
          </a:p>
        </p:txBody>
      </p:sp>
      <p:grpSp>
        <p:nvGrpSpPr>
          <p:cNvPr id="7" name="Group 6">
            <a:extLst>
              <a:ext uri="{FF2B5EF4-FFF2-40B4-BE49-F238E27FC236}">
                <a16:creationId xmlns:a16="http://schemas.microsoft.com/office/drawing/2014/main" id="{EAB5CC2A-BF7A-4892-98EC-F3BE53A277BF}"/>
              </a:ext>
            </a:extLst>
          </p:cNvPr>
          <p:cNvGrpSpPr/>
          <p:nvPr/>
        </p:nvGrpSpPr>
        <p:grpSpPr>
          <a:xfrm>
            <a:off x="3036262" y="3915435"/>
            <a:ext cx="3324448" cy="1736923"/>
            <a:chOff x="3022569" y="3774921"/>
            <a:chExt cx="3324448" cy="1736923"/>
          </a:xfrm>
        </p:grpSpPr>
        <p:sp>
          <p:nvSpPr>
            <p:cNvPr id="85" name="Rectangle 84">
              <a:extLst>
                <a:ext uri="{FF2B5EF4-FFF2-40B4-BE49-F238E27FC236}">
                  <a16:creationId xmlns:a16="http://schemas.microsoft.com/office/drawing/2014/main" id="{63C3CC74-87F2-4A44-A39D-ABD2D329BD39}"/>
                </a:ext>
              </a:extLst>
            </p:cNvPr>
            <p:cNvSpPr/>
            <p:nvPr/>
          </p:nvSpPr>
          <p:spPr>
            <a:xfrm>
              <a:off x="3022569" y="3774921"/>
              <a:ext cx="3324448" cy="1736923"/>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accent6">
                      <a:lumMod val="75000"/>
                    </a:schemeClr>
                  </a:solidFill>
                </a:rPr>
                <a:t>Bit-Repair Mechanisms</a:t>
              </a:r>
            </a:p>
          </p:txBody>
        </p:sp>
        <p:sp>
          <p:nvSpPr>
            <p:cNvPr id="90" name="TextBox 89">
              <a:extLst>
                <a:ext uri="{FF2B5EF4-FFF2-40B4-BE49-F238E27FC236}">
                  <a16:creationId xmlns:a16="http://schemas.microsoft.com/office/drawing/2014/main" id="{254B78EA-6245-49E2-A054-30E03E9A4ED8}"/>
                </a:ext>
              </a:extLst>
            </p:cNvPr>
            <p:cNvSpPr txBox="1"/>
            <p:nvPr/>
          </p:nvSpPr>
          <p:spPr>
            <a:xfrm>
              <a:off x="3127557" y="4196686"/>
              <a:ext cx="3078920" cy="1200329"/>
            </a:xfrm>
            <a:prstGeom prst="rect">
              <a:avLst/>
            </a:prstGeom>
            <a:noFill/>
          </p:spPr>
          <p:txBody>
            <a:bodyPr wrap="square" anchor="ctr">
              <a:spAutoFit/>
            </a:bodyPr>
            <a:lstStyle/>
            <a:p>
              <a:pPr algn="ctr"/>
              <a:r>
                <a:rPr lang="en-US" sz="2400" dirty="0"/>
                <a:t>state-of-the-art</a:t>
              </a:r>
            </a:p>
            <a:p>
              <a:pPr algn="ctr"/>
              <a:r>
                <a:rPr lang="en-US" sz="2400" dirty="0"/>
                <a:t>for addressing </a:t>
              </a:r>
            </a:p>
            <a:p>
              <a:pPr algn="ctr"/>
              <a:r>
                <a:rPr lang="en-US" sz="2400" dirty="0"/>
                <a:t>scaling-related errors</a:t>
              </a:r>
            </a:p>
          </p:txBody>
        </p:sp>
      </p:grpSp>
    </p:spTree>
    <p:extLst>
      <p:ext uri="{BB962C8B-B14F-4D97-AF65-F5344CB8AC3E}">
        <p14:creationId xmlns:p14="http://schemas.microsoft.com/office/powerpoint/2010/main" val="159572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6" grpId="0"/>
      <p:bldP spid="83" grpId="0"/>
      <p:bldP spid="125" grpId="0"/>
      <p:bldP spid="12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fontScale="90000"/>
          </a:bodyPr>
          <a:lstStyle/>
          <a:p>
            <a:r>
              <a:rPr lang="en-US" dirty="0"/>
              <a:t>Hybrid Active-Reactive Profiling (HARP)</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60</a:t>
            </a:fld>
            <a:endParaRPr lang="en-US"/>
          </a:p>
        </p:txBody>
      </p:sp>
      <p:grpSp>
        <p:nvGrpSpPr>
          <p:cNvPr id="8" name="Group 7">
            <a:extLst>
              <a:ext uri="{FF2B5EF4-FFF2-40B4-BE49-F238E27FC236}">
                <a16:creationId xmlns:a16="http://schemas.microsoft.com/office/drawing/2014/main" id="{8D044CD3-D288-4385-8187-61F6D7989794}"/>
              </a:ext>
            </a:extLst>
          </p:cNvPr>
          <p:cNvGrpSpPr/>
          <p:nvPr/>
        </p:nvGrpSpPr>
        <p:grpSpPr>
          <a:xfrm>
            <a:off x="895739" y="2064698"/>
            <a:ext cx="7941600" cy="2859013"/>
            <a:chOff x="895739" y="2064698"/>
            <a:chExt cx="7941600" cy="2859013"/>
          </a:xfrm>
        </p:grpSpPr>
        <p:sp>
          <p:nvSpPr>
            <p:cNvPr id="30" name="Rectangle 29">
              <a:extLst>
                <a:ext uri="{FF2B5EF4-FFF2-40B4-BE49-F238E27FC236}">
                  <a16:creationId xmlns:a16="http://schemas.microsoft.com/office/drawing/2014/main" id="{CAB45E24-F190-48A2-9959-46D543A3304D}"/>
                </a:ext>
              </a:extLst>
            </p:cNvPr>
            <p:cNvSpPr/>
            <p:nvPr/>
          </p:nvSpPr>
          <p:spPr>
            <a:xfrm>
              <a:off x="895739" y="2593502"/>
              <a:ext cx="4918501" cy="2330209"/>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37" name="Rectangle 36">
              <a:extLst>
                <a:ext uri="{FF2B5EF4-FFF2-40B4-BE49-F238E27FC236}">
                  <a16:creationId xmlns:a16="http://schemas.microsoft.com/office/drawing/2014/main" id="{87142BB6-C96C-48E9-94F8-25A17FAEF20C}"/>
                </a:ext>
              </a:extLst>
            </p:cNvPr>
            <p:cNvSpPr/>
            <p:nvPr/>
          </p:nvSpPr>
          <p:spPr>
            <a:xfrm>
              <a:off x="1563673" y="2064698"/>
              <a:ext cx="3582632" cy="461665"/>
            </a:xfrm>
            <a:prstGeom prst="rect">
              <a:avLst/>
            </a:prstGeom>
          </p:spPr>
          <p:txBody>
            <a:bodyPr wrap="square">
              <a:spAutoFit/>
            </a:bodyPr>
            <a:lstStyle/>
            <a:p>
              <a:pPr algn="ctr"/>
              <a:r>
                <a:rPr lang="en-US" sz="2400" b="1" dirty="0">
                  <a:latin typeface="Quire Sans" panose="020B0502040400020003" pitchFamily="34" charset="0"/>
                  <a:cs typeface="Quire Sans" panose="020B0502040400020003" pitchFamily="34" charset="0"/>
                </a:rPr>
                <a:t>Memory Controller</a:t>
              </a:r>
            </a:p>
          </p:txBody>
        </p:sp>
        <p:sp>
          <p:nvSpPr>
            <p:cNvPr id="39" name="Rectangle 38">
              <a:extLst>
                <a:ext uri="{FF2B5EF4-FFF2-40B4-BE49-F238E27FC236}">
                  <a16:creationId xmlns:a16="http://schemas.microsoft.com/office/drawing/2014/main" id="{8E5CE2EC-61C1-454C-AF6F-597CC3F7F37C}"/>
                </a:ext>
              </a:extLst>
            </p:cNvPr>
            <p:cNvSpPr/>
            <p:nvPr/>
          </p:nvSpPr>
          <p:spPr>
            <a:xfrm>
              <a:off x="2978025" y="2767973"/>
              <a:ext cx="1522264" cy="1424870"/>
            </a:xfrm>
            <a:prstGeom prst="rect">
              <a:avLst/>
            </a:prstGeom>
            <a:solidFill>
              <a:schemeClr val="accent5">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accent5">
                      <a:lumMod val="75000"/>
                    </a:schemeClr>
                  </a:solidFill>
                  <a:latin typeface="Quire Sans" panose="020B0502040400020003" pitchFamily="34" charset="0"/>
                  <a:cs typeface="Quire Sans" panose="020B0502040400020003" pitchFamily="34" charset="0"/>
                </a:rPr>
                <a:t>Repair Mechanism</a:t>
              </a:r>
            </a:p>
          </p:txBody>
        </p:sp>
        <p:sp>
          <p:nvSpPr>
            <p:cNvPr id="40" name="Rectangle 39">
              <a:extLst>
                <a:ext uri="{FF2B5EF4-FFF2-40B4-BE49-F238E27FC236}">
                  <a16:creationId xmlns:a16="http://schemas.microsoft.com/office/drawing/2014/main" id="{512C2211-EB83-4AAF-902D-55D9017DF394}"/>
                </a:ext>
              </a:extLst>
            </p:cNvPr>
            <p:cNvSpPr/>
            <p:nvPr/>
          </p:nvSpPr>
          <p:spPr>
            <a:xfrm>
              <a:off x="3143038" y="3466565"/>
              <a:ext cx="1218378" cy="591180"/>
            </a:xfrm>
            <a:prstGeom prst="rect">
              <a:avLst/>
            </a:prstGeom>
            <a:solidFill>
              <a:schemeClr val="accent5">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5">
                      <a:lumMod val="75000"/>
                    </a:schemeClr>
                  </a:solidFill>
                  <a:latin typeface="Quire Sans" panose="020B0502040400020003" pitchFamily="34" charset="0"/>
                  <a:cs typeface="Quire Sans" panose="020B0502040400020003" pitchFamily="34" charset="0"/>
                </a:rPr>
                <a:t>Error Profile</a:t>
              </a:r>
            </a:p>
          </p:txBody>
        </p:sp>
        <p:sp>
          <p:nvSpPr>
            <p:cNvPr id="54" name="Rectangle 53">
              <a:extLst>
                <a:ext uri="{FF2B5EF4-FFF2-40B4-BE49-F238E27FC236}">
                  <a16:creationId xmlns:a16="http://schemas.microsoft.com/office/drawing/2014/main" id="{58DADE9B-A81D-4F02-9150-95DE990E5AF2}"/>
                </a:ext>
              </a:extLst>
            </p:cNvPr>
            <p:cNvSpPr/>
            <p:nvPr/>
          </p:nvSpPr>
          <p:spPr>
            <a:xfrm>
              <a:off x="6051508" y="2593502"/>
              <a:ext cx="2785831" cy="2330209"/>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55" name="Rectangle 54">
              <a:extLst>
                <a:ext uri="{FF2B5EF4-FFF2-40B4-BE49-F238E27FC236}">
                  <a16:creationId xmlns:a16="http://schemas.microsoft.com/office/drawing/2014/main" id="{865AC7C6-684D-4C22-AB14-531B77859D73}"/>
                </a:ext>
              </a:extLst>
            </p:cNvPr>
            <p:cNvSpPr/>
            <p:nvPr/>
          </p:nvSpPr>
          <p:spPr>
            <a:xfrm>
              <a:off x="6308726" y="2064698"/>
              <a:ext cx="2271394" cy="461665"/>
            </a:xfrm>
            <a:prstGeom prst="rect">
              <a:avLst/>
            </a:prstGeom>
          </p:spPr>
          <p:txBody>
            <a:bodyPr wrap="square">
              <a:spAutoFit/>
            </a:bodyPr>
            <a:lstStyle/>
            <a:p>
              <a:pPr algn="ctr"/>
              <a:r>
                <a:rPr lang="en-US" sz="2400" b="1" dirty="0">
                  <a:latin typeface="Quire Sans" panose="020B0502040400020003" pitchFamily="34" charset="0"/>
                  <a:cs typeface="Quire Sans" panose="020B0502040400020003" pitchFamily="34" charset="0"/>
                </a:rPr>
                <a:t>Memory Chip</a:t>
              </a:r>
            </a:p>
          </p:txBody>
        </p:sp>
        <p:cxnSp>
          <p:nvCxnSpPr>
            <p:cNvPr id="57" name="Straight Arrow Connector 56">
              <a:extLst>
                <a:ext uri="{FF2B5EF4-FFF2-40B4-BE49-F238E27FC236}">
                  <a16:creationId xmlns:a16="http://schemas.microsoft.com/office/drawing/2014/main" id="{D6ED1432-4504-475C-B372-9FBD814DD9CA}"/>
                </a:ext>
              </a:extLst>
            </p:cNvPr>
            <p:cNvCxnSpPr>
              <a:cxnSpLocks/>
            </p:cNvCxnSpPr>
            <p:nvPr/>
          </p:nvCxnSpPr>
          <p:spPr>
            <a:xfrm flipH="1">
              <a:off x="5489204" y="4052891"/>
              <a:ext cx="1101222"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05C4BDF-2EE5-42A0-A517-B277F9151C18}"/>
                </a:ext>
              </a:extLst>
            </p:cNvPr>
            <p:cNvCxnSpPr>
              <a:cxnSpLocks/>
            </p:cNvCxnSpPr>
            <p:nvPr/>
          </p:nvCxnSpPr>
          <p:spPr>
            <a:xfrm>
              <a:off x="5479791" y="2900752"/>
              <a:ext cx="919163"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76A9140-83C2-4D12-AD5B-B95E4765BBF0}"/>
                </a:ext>
              </a:extLst>
            </p:cNvPr>
            <p:cNvSpPr/>
            <p:nvPr/>
          </p:nvSpPr>
          <p:spPr>
            <a:xfrm>
              <a:off x="6424031" y="2767972"/>
              <a:ext cx="1055955" cy="1424849"/>
            </a:xfrm>
            <a:prstGeom prst="rect">
              <a:avLst/>
            </a:prstGeom>
            <a:solidFill>
              <a:schemeClr val="bg1">
                <a:lumMod val="8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On-Die </a:t>
              </a:r>
            </a:p>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ECC</a:t>
              </a:r>
            </a:p>
          </p:txBody>
        </p:sp>
        <p:sp>
          <p:nvSpPr>
            <p:cNvPr id="60" name="Rectangle 59">
              <a:extLst>
                <a:ext uri="{FF2B5EF4-FFF2-40B4-BE49-F238E27FC236}">
                  <a16:creationId xmlns:a16="http://schemas.microsoft.com/office/drawing/2014/main" id="{7C8599E1-4CC2-4E97-AB05-463F0DF1F591}"/>
                </a:ext>
              </a:extLst>
            </p:cNvPr>
            <p:cNvSpPr/>
            <p:nvPr/>
          </p:nvSpPr>
          <p:spPr>
            <a:xfrm>
              <a:off x="7807378" y="2767973"/>
              <a:ext cx="855219" cy="1975640"/>
            </a:xfrm>
            <a:prstGeom prst="rect">
              <a:avLst/>
            </a:prstGeom>
            <a:solidFill>
              <a:schemeClr val="bg1">
                <a:lumMod val="8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Data </a:t>
              </a:r>
            </a:p>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Store</a:t>
              </a:r>
            </a:p>
          </p:txBody>
        </p:sp>
        <p:cxnSp>
          <p:nvCxnSpPr>
            <p:cNvPr id="62" name="Straight Arrow Connector 61">
              <a:extLst>
                <a:ext uri="{FF2B5EF4-FFF2-40B4-BE49-F238E27FC236}">
                  <a16:creationId xmlns:a16="http://schemas.microsoft.com/office/drawing/2014/main" id="{CE328495-A9D5-4D2A-A7D8-52C028FBE2B2}"/>
                </a:ext>
              </a:extLst>
            </p:cNvPr>
            <p:cNvCxnSpPr>
              <a:cxnSpLocks/>
            </p:cNvCxnSpPr>
            <p:nvPr/>
          </p:nvCxnSpPr>
          <p:spPr>
            <a:xfrm flipH="1">
              <a:off x="5489204" y="4470222"/>
              <a:ext cx="2318174" cy="0"/>
            </a:xfrm>
            <a:prstGeom prst="straightConnector1">
              <a:avLst/>
            </a:prstGeom>
            <a:ln w="3810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C9C0412-23C2-4222-BAA2-D5A4B2DFF0E4}"/>
                </a:ext>
              </a:extLst>
            </p:cNvPr>
            <p:cNvCxnSpPr>
              <a:cxnSpLocks/>
            </p:cNvCxnSpPr>
            <p:nvPr/>
          </p:nvCxnSpPr>
          <p:spPr>
            <a:xfrm flipH="1">
              <a:off x="7479986" y="4052891"/>
              <a:ext cx="327392"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986CD32-9410-4B71-B6F8-CD0E72505B8B}"/>
                </a:ext>
              </a:extLst>
            </p:cNvPr>
            <p:cNvCxnSpPr>
              <a:cxnSpLocks/>
            </p:cNvCxnSpPr>
            <p:nvPr/>
          </p:nvCxnSpPr>
          <p:spPr>
            <a:xfrm>
              <a:off x="7479985" y="2900752"/>
              <a:ext cx="327393"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C8C2FDDF-3D29-4C38-979C-42189F682D4E}"/>
                </a:ext>
              </a:extLst>
            </p:cNvPr>
            <p:cNvSpPr/>
            <p:nvPr/>
          </p:nvSpPr>
          <p:spPr>
            <a:xfrm>
              <a:off x="4992130" y="2767973"/>
              <a:ext cx="497074" cy="1975640"/>
            </a:xfrm>
            <a:prstGeom prst="rect">
              <a:avLst/>
            </a:prstGeom>
            <a:solidFill>
              <a:schemeClr val="accent2">
                <a:lumMod val="20000"/>
                <a:lumOff val="8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solidFill>
                    <a:schemeClr val="accent2">
                      <a:lumMod val="75000"/>
                    </a:schemeClr>
                  </a:solidFill>
                  <a:latin typeface="Quire Sans" panose="020B0502040400020003" pitchFamily="34" charset="0"/>
                  <a:cs typeface="Quire Sans" panose="020B0502040400020003" pitchFamily="34" charset="0"/>
                </a:rPr>
                <a:t>Active Profiler</a:t>
              </a:r>
            </a:p>
          </p:txBody>
        </p:sp>
        <p:cxnSp>
          <p:nvCxnSpPr>
            <p:cNvPr id="70" name="Straight Arrow Connector 69">
              <a:extLst>
                <a:ext uri="{FF2B5EF4-FFF2-40B4-BE49-F238E27FC236}">
                  <a16:creationId xmlns:a16="http://schemas.microsoft.com/office/drawing/2014/main" id="{25A022FA-E5F4-4CF6-B3EC-FE792AB49B63}"/>
                </a:ext>
              </a:extLst>
            </p:cNvPr>
            <p:cNvCxnSpPr>
              <a:cxnSpLocks/>
            </p:cNvCxnSpPr>
            <p:nvPr/>
          </p:nvCxnSpPr>
          <p:spPr>
            <a:xfrm flipH="1">
              <a:off x="3743335" y="4474114"/>
              <a:ext cx="1248796" cy="0"/>
            </a:xfrm>
            <a:prstGeom prst="straightConnector1">
              <a:avLst/>
            </a:prstGeom>
            <a:ln w="38100">
              <a:solidFill>
                <a:schemeClr val="accent5">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227121A-B5BF-4177-96D3-873C06CF298E}"/>
                </a:ext>
              </a:extLst>
            </p:cNvPr>
            <p:cNvCxnSpPr>
              <a:cxnSpLocks/>
            </p:cNvCxnSpPr>
            <p:nvPr/>
          </p:nvCxnSpPr>
          <p:spPr>
            <a:xfrm flipV="1">
              <a:off x="3752023" y="4051448"/>
              <a:ext cx="0" cy="418774"/>
            </a:xfrm>
            <a:prstGeom prst="straightConnector1">
              <a:avLst/>
            </a:prstGeom>
            <a:ln w="38100">
              <a:solidFill>
                <a:schemeClr val="accent5">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B5FF0DD-EAFE-473F-A39A-C9117FF42FC1}"/>
                </a:ext>
              </a:extLst>
            </p:cNvPr>
            <p:cNvSpPr txBox="1"/>
            <p:nvPr/>
          </p:nvSpPr>
          <p:spPr>
            <a:xfrm>
              <a:off x="2200969" y="4466355"/>
              <a:ext cx="2145848" cy="400110"/>
            </a:xfrm>
            <a:prstGeom prst="rect">
              <a:avLst/>
            </a:prstGeom>
            <a:noFill/>
          </p:spPr>
          <p:txBody>
            <a:bodyPr wrap="square">
              <a:spAutoFit/>
            </a:bodyPr>
            <a:lstStyle/>
            <a:p>
              <a:pPr algn="ctr"/>
              <a:r>
                <a:rPr lang="en-US" sz="2000" i="1" dirty="0">
                  <a:solidFill>
                    <a:schemeClr val="accent5">
                      <a:lumMod val="75000"/>
                    </a:schemeClr>
                  </a:solidFill>
                  <a:latin typeface="Quire Sans" panose="020B0502040400020003" pitchFamily="34" charset="0"/>
                  <a:cs typeface="Quire Sans" panose="020B0502040400020003" pitchFamily="34" charset="0"/>
                </a:rPr>
                <a:t>on error detected</a:t>
              </a:r>
            </a:p>
          </p:txBody>
        </p:sp>
        <p:cxnSp>
          <p:nvCxnSpPr>
            <p:cNvPr id="73" name="Straight Arrow Connector 72">
              <a:extLst>
                <a:ext uri="{FF2B5EF4-FFF2-40B4-BE49-F238E27FC236}">
                  <a16:creationId xmlns:a16="http://schemas.microsoft.com/office/drawing/2014/main" id="{19E31BB8-78A4-4270-BF0C-8298706555E7}"/>
                </a:ext>
              </a:extLst>
            </p:cNvPr>
            <p:cNvCxnSpPr>
              <a:cxnSpLocks/>
            </p:cNvCxnSpPr>
            <p:nvPr/>
          </p:nvCxnSpPr>
          <p:spPr>
            <a:xfrm flipH="1">
              <a:off x="4500289" y="4052891"/>
              <a:ext cx="491841"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DFA0FFAB-6934-404E-A87D-092BA937BB57}"/>
                </a:ext>
              </a:extLst>
            </p:cNvPr>
            <p:cNvCxnSpPr>
              <a:cxnSpLocks/>
            </p:cNvCxnSpPr>
            <p:nvPr/>
          </p:nvCxnSpPr>
          <p:spPr>
            <a:xfrm>
              <a:off x="4500289" y="2900752"/>
              <a:ext cx="491841"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7B44FA47-3F9B-46EE-AC4B-E445467F732A}"/>
                </a:ext>
              </a:extLst>
            </p:cNvPr>
            <p:cNvSpPr txBox="1"/>
            <p:nvPr/>
          </p:nvSpPr>
          <p:spPr>
            <a:xfrm>
              <a:off x="6028167" y="4466355"/>
              <a:ext cx="1771002" cy="400110"/>
            </a:xfrm>
            <a:prstGeom prst="rect">
              <a:avLst/>
            </a:prstGeom>
            <a:noFill/>
          </p:spPr>
          <p:txBody>
            <a:bodyPr wrap="square">
              <a:spAutoFit/>
            </a:bodyPr>
            <a:lstStyle/>
            <a:p>
              <a:pPr algn="ctr"/>
              <a:r>
                <a:rPr lang="en-US" sz="2000" b="1" i="1" dirty="0">
                  <a:solidFill>
                    <a:schemeClr val="accent2">
                      <a:lumMod val="75000"/>
                    </a:schemeClr>
                  </a:solidFill>
                  <a:latin typeface="Quire Sans" panose="020B0502040400020003" pitchFamily="34" charset="0"/>
                  <a:cs typeface="Quire Sans" panose="020B0502040400020003" pitchFamily="34" charset="0"/>
                </a:rPr>
                <a:t>ECC bypass</a:t>
              </a:r>
            </a:p>
          </p:txBody>
        </p:sp>
      </p:grpSp>
      <p:grpSp>
        <p:nvGrpSpPr>
          <p:cNvPr id="80" name="Group 79">
            <a:extLst>
              <a:ext uri="{FF2B5EF4-FFF2-40B4-BE49-F238E27FC236}">
                <a16:creationId xmlns:a16="http://schemas.microsoft.com/office/drawing/2014/main" id="{14985537-F4B2-47A0-8C34-948699044381}"/>
              </a:ext>
            </a:extLst>
          </p:cNvPr>
          <p:cNvGrpSpPr/>
          <p:nvPr/>
        </p:nvGrpSpPr>
        <p:grpSpPr>
          <a:xfrm>
            <a:off x="2015126" y="744464"/>
            <a:ext cx="5113749" cy="1048899"/>
            <a:chOff x="1749781" y="1943398"/>
            <a:chExt cx="5113749" cy="1048899"/>
          </a:xfrm>
        </p:grpSpPr>
        <p:sp>
          <p:nvSpPr>
            <p:cNvPr id="81" name="Rectangle 80">
              <a:extLst>
                <a:ext uri="{FF2B5EF4-FFF2-40B4-BE49-F238E27FC236}">
                  <a16:creationId xmlns:a16="http://schemas.microsoft.com/office/drawing/2014/main" id="{D5003960-2D38-4547-B7CD-ED25646AA77B}"/>
                </a:ext>
              </a:extLst>
            </p:cNvPr>
            <p:cNvSpPr/>
            <p:nvPr/>
          </p:nvSpPr>
          <p:spPr>
            <a:xfrm>
              <a:off x="2579075" y="1943398"/>
              <a:ext cx="3461503"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3200" b="1" dirty="0">
                  <a:solidFill>
                    <a:prstClr val="black"/>
                  </a:solidFill>
                  <a:latin typeface="Quire Sans" panose="020B0502040400020003" pitchFamily="34" charset="0"/>
                  <a:ea typeface="Verdana" panose="020B0604030504040204" pitchFamily="34" charset="0"/>
                  <a:cs typeface="Quire Sans" panose="020B0502040400020003" pitchFamily="34" charset="0"/>
                </a:rPr>
                <a:t>Active Profiling</a:t>
              </a:r>
              <a:endParaRPr lang="en-US" sz="3200" b="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82" name="Oval 81">
              <a:extLst>
                <a:ext uri="{FF2B5EF4-FFF2-40B4-BE49-F238E27FC236}">
                  <a16:creationId xmlns:a16="http://schemas.microsoft.com/office/drawing/2014/main" id="{FEE02B46-BE6B-4416-B4A3-61100AF45AAE}"/>
                </a:ext>
              </a:extLst>
            </p:cNvPr>
            <p:cNvSpPr/>
            <p:nvPr/>
          </p:nvSpPr>
          <p:spPr>
            <a:xfrm>
              <a:off x="1749781" y="2152688"/>
              <a:ext cx="815340" cy="815340"/>
            </a:xfrm>
            <a:prstGeom prst="ellipse">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aseline="6000" dirty="0">
                  <a:solidFill>
                    <a:schemeClr val="accent2">
                      <a:lumMod val="75000"/>
                    </a:schemeClr>
                  </a:solidFill>
                  <a:latin typeface="Quire Sans" panose="020B0502040400020003" pitchFamily="34" charset="0"/>
                  <a:cs typeface="Quire Sans" panose="020B0502040400020003" pitchFamily="34" charset="0"/>
                </a:rPr>
                <a:t>1</a:t>
              </a:r>
            </a:p>
          </p:txBody>
        </p:sp>
        <p:sp>
          <p:nvSpPr>
            <p:cNvPr id="83" name="Content Placeholder 11">
              <a:extLst>
                <a:ext uri="{FF2B5EF4-FFF2-40B4-BE49-F238E27FC236}">
                  <a16:creationId xmlns:a16="http://schemas.microsoft.com/office/drawing/2014/main" id="{6B0665DE-BD19-4EB6-9746-BE6159B454A7}"/>
                </a:ext>
              </a:extLst>
            </p:cNvPr>
            <p:cNvSpPr txBox="1">
              <a:spLocks/>
            </p:cNvSpPr>
            <p:nvPr/>
          </p:nvSpPr>
          <p:spPr>
            <a:xfrm>
              <a:off x="2579076" y="2566223"/>
              <a:ext cx="4284454" cy="426074"/>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en-US" sz="2400" dirty="0"/>
                <a:t>Quickly identifies </a:t>
              </a:r>
              <a:r>
                <a:rPr lang="en-US" sz="2400" b="1" dirty="0">
                  <a:solidFill>
                    <a:schemeClr val="accent2">
                      <a:lumMod val="75000"/>
                    </a:schemeClr>
                  </a:solidFill>
                </a:rPr>
                <a:t>direct errors</a:t>
              </a:r>
            </a:p>
          </p:txBody>
        </p:sp>
      </p:grpSp>
      <p:grpSp>
        <p:nvGrpSpPr>
          <p:cNvPr id="84" name="Group 83">
            <a:extLst>
              <a:ext uri="{FF2B5EF4-FFF2-40B4-BE49-F238E27FC236}">
                <a16:creationId xmlns:a16="http://schemas.microsoft.com/office/drawing/2014/main" id="{DAD3420F-1F43-41CB-873B-8BD3437D49E7}"/>
              </a:ext>
            </a:extLst>
          </p:cNvPr>
          <p:cNvGrpSpPr/>
          <p:nvPr/>
        </p:nvGrpSpPr>
        <p:grpSpPr>
          <a:xfrm>
            <a:off x="2015126" y="5249985"/>
            <a:ext cx="5954007" cy="1063097"/>
            <a:chOff x="1770595" y="4913483"/>
            <a:chExt cx="5954007" cy="1063097"/>
          </a:xfrm>
        </p:grpSpPr>
        <p:sp>
          <p:nvSpPr>
            <p:cNvPr id="85" name="Rectangle 84">
              <a:extLst>
                <a:ext uri="{FF2B5EF4-FFF2-40B4-BE49-F238E27FC236}">
                  <a16:creationId xmlns:a16="http://schemas.microsoft.com/office/drawing/2014/main" id="{94057026-1D0A-4D7F-BB46-180E2CC48112}"/>
                </a:ext>
              </a:extLst>
            </p:cNvPr>
            <p:cNvSpPr/>
            <p:nvPr/>
          </p:nvSpPr>
          <p:spPr>
            <a:xfrm>
              <a:off x="2620844" y="4913483"/>
              <a:ext cx="3559089"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lnSpc>
                  <a:spcPct val="90000"/>
                </a:lnSpc>
                <a:spcBef>
                  <a:spcPts val="750"/>
                </a:spcBef>
              </a:pPr>
              <a:r>
                <a:rPr lang="en-US" sz="3200" b="1" dirty="0">
                  <a:solidFill>
                    <a:prstClr val="black"/>
                  </a:solidFill>
                  <a:latin typeface="Quire Sans" panose="020B0502040400020003" pitchFamily="34" charset="0"/>
                  <a:ea typeface="Verdana" panose="020B0604030504040204" pitchFamily="34" charset="0"/>
                  <a:cs typeface="Quire Sans" panose="020B0502040400020003" pitchFamily="34" charset="0"/>
                </a:rPr>
                <a:t>Reactive Profiling</a:t>
              </a:r>
              <a:endParaRPr lang="en-US" sz="3200" b="1" i="1" dirty="0">
                <a:solidFill>
                  <a:schemeClr val="bg1">
                    <a:lumMod val="65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86" name="Oval 85">
              <a:extLst>
                <a:ext uri="{FF2B5EF4-FFF2-40B4-BE49-F238E27FC236}">
                  <a16:creationId xmlns:a16="http://schemas.microsoft.com/office/drawing/2014/main" id="{1D794F9B-6D56-45A8-B2C6-5317B629F5A0}"/>
                </a:ext>
              </a:extLst>
            </p:cNvPr>
            <p:cNvSpPr/>
            <p:nvPr/>
          </p:nvSpPr>
          <p:spPr>
            <a:xfrm>
              <a:off x="1770595" y="5092518"/>
              <a:ext cx="815340" cy="815340"/>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aseline="6000" dirty="0">
                  <a:solidFill>
                    <a:schemeClr val="accent6">
                      <a:lumMod val="75000"/>
                    </a:schemeClr>
                  </a:solidFill>
                  <a:latin typeface="Quire Sans" panose="020B0502040400020003" pitchFamily="34" charset="0"/>
                  <a:cs typeface="Quire Sans" panose="020B0502040400020003" pitchFamily="34" charset="0"/>
                </a:rPr>
                <a:t>2</a:t>
              </a:r>
            </a:p>
          </p:txBody>
        </p:sp>
        <p:sp>
          <p:nvSpPr>
            <p:cNvPr id="87" name="Content Placeholder 11">
              <a:extLst>
                <a:ext uri="{FF2B5EF4-FFF2-40B4-BE49-F238E27FC236}">
                  <a16:creationId xmlns:a16="http://schemas.microsoft.com/office/drawing/2014/main" id="{AA59EECF-91D3-4CA6-8B7B-899600DD9BE2}"/>
                </a:ext>
              </a:extLst>
            </p:cNvPr>
            <p:cNvSpPr txBox="1">
              <a:spLocks/>
            </p:cNvSpPr>
            <p:nvPr/>
          </p:nvSpPr>
          <p:spPr>
            <a:xfrm>
              <a:off x="2640338" y="5525627"/>
              <a:ext cx="5084264" cy="450953"/>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en-US" sz="2400" b="1" dirty="0">
                  <a:solidFill>
                    <a:schemeClr val="accent6">
                      <a:lumMod val="75000"/>
                    </a:schemeClr>
                  </a:solidFill>
                </a:rPr>
                <a:t>Safely</a:t>
              </a:r>
              <a:r>
                <a:rPr lang="en-US" sz="2400" dirty="0"/>
                <a:t> identifies the </a:t>
              </a:r>
              <a:r>
                <a:rPr lang="en-US" sz="2400" b="1" dirty="0">
                  <a:solidFill>
                    <a:schemeClr val="accent6">
                      <a:lumMod val="75000"/>
                    </a:schemeClr>
                  </a:solidFill>
                </a:rPr>
                <a:t>indirect errors</a:t>
              </a:r>
            </a:p>
          </p:txBody>
        </p:sp>
      </p:grpSp>
      <p:grpSp>
        <p:nvGrpSpPr>
          <p:cNvPr id="7" name="Group 6">
            <a:extLst>
              <a:ext uri="{FF2B5EF4-FFF2-40B4-BE49-F238E27FC236}">
                <a16:creationId xmlns:a16="http://schemas.microsoft.com/office/drawing/2014/main" id="{79B9F9FE-5231-4479-8868-E69131B0648C}"/>
              </a:ext>
            </a:extLst>
          </p:cNvPr>
          <p:cNvGrpSpPr/>
          <p:nvPr/>
        </p:nvGrpSpPr>
        <p:grpSpPr>
          <a:xfrm>
            <a:off x="168238" y="2528220"/>
            <a:ext cx="3575097" cy="2215393"/>
            <a:chOff x="168238" y="2528220"/>
            <a:chExt cx="3575097" cy="2215393"/>
          </a:xfrm>
        </p:grpSpPr>
        <p:sp>
          <p:nvSpPr>
            <p:cNvPr id="49" name="Rectangle 48">
              <a:extLst>
                <a:ext uri="{FF2B5EF4-FFF2-40B4-BE49-F238E27FC236}">
                  <a16:creationId xmlns:a16="http://schemas.microsoft.com/office/drawing/2014/main" id="{18F27DA2-9D2F-4190-8E5C-CB25B075E07A}"/>
                </a:ext>
              </a:extLst>
            </p:cNvPr>
            <p:cNvSpPr/>
            <p:nvPr/>
          </p:nvSpPr>
          <p:spPr>
            <a:xfrm rot="16200000">
              <a:off x="-638183" y="3334641"/>
              <a:ext cx="2012951" cy="400110"/>
            </a:xfrm>
            <a:prstGeom prst="rect">
              <a:avLst/>
            </a:prstGeom>
          </p:spPr>
          <p:txBody>
            <a:bodyPr wrap="square">
              <a:spAutoFit/>
            </a:bodyPr>
            <a:lstStyle/>
            <a:p>
              <a:pPr algn="ctr"/>
              <a:r>
                <a:rPr lang="en-US" sz="2000" i="1" dirty="0">
                  <a:solidFill>
                    <a:schemeClr val="tx1">
                      <a:lumMod val="65000"/>
                      <a:lumOff val="35000"/>
                    </a:schemeClr>
                  </a:solidFill>
                  <a:latin typeface="Quire Sans" panose="020B0502040400020003" pitchFamily="34" charset="0"/>
                  <a:cs typeface="Quire Sans" panose="020B0502040400020003" pitchFamily="34" charset="0"/>
                </a:rPr>
                <a:t>To/from CPU</a:t>
              </a:r>
            </a:p>
          </p:txBody>
        </p:sp>
        <p:cxnSp>
          <p:nvCxnSpPr>
            <p:cNvPr id="50" name="Straight Arrow Connector 49">
              <a:extLst>
                <a:ext uri="{FF2B5EF4-FFF2-40B4-BE49-F238E27FC236}">
                  <a16:creationId xmlns:a16="http://schemas.microsoft.com/office/drawing/2014/main" id="{F737B5B2-F42C-4D32-8536-3FEDC846F5E8}"/>
                </a:ext>
              </a:extLst>
            </p:cNvPr>
            <p:cNvCxnSpPr>
              <a:cxnSpLocks/>
            </p:cNvCxnSpPr>
            <p:nvPr/>
          </p:nvCxnSpPr>
          <p:spPr>
            <a:xfrm flipH="1">
              <a:off x="576776" y="4052891"/>
              <a:ext cx="665569"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76B4C5F-F1EE-4752-B0FA-9E5C888657C4}"/>
                </a:ext>
              </a:extLst>
            </p:cNvPr>
            <p:cNvCxnSpPr>
              <a:cxnSpLocks/>
            </p:cNvCxnSpPr>
            <p:nvPr/>
          </p:nvCxnSpPr>
          <p:spPr>
            <a:xfrm>
              <a:off x="576776" y="2900752"/>
              <a:ext cx="665568"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BE2D8DC9-DECB-4ADA-B44C-9EE6D613E9D0}"/>
                </a:ext>
              </a:extLst>
            </p:cNvPr>
            <p:cNvSpPr/>
            <p:nvPr/>
          </p:nvSpPr>
          <p:spPr>
            <a:xfrm>
              <a:off x="1242345" y="2767973"/>
              <a:ext cx="497073" cy="1975640"/>
            </a:xfrm>
            <a:prstGeom prst="rect">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solidFill>
                    <a:schemeClr val="accent6">
                      <a:lumMod val="75000"/>
                    </a:schemeClr>
                  </a:solidFill>
                  <a:latin typeface="Quire Sans" panose="020B0502040400020003" pitchFamily="34" charset="0"/>
                  <a:cs typeface="Quire Sans" panose="020B0502040400020003" pitchFamily="34" charset="0"/>
                </a:rPr>
                <a:t>Secondary ECC</a:t>
              </a:r>
            </a:p>
          </p:txBody>
        </p:sp>
        <p:cxnSp>
          <p:nvCxnSpPr>
            <p:cNvPr id="67" name="Straight Arrow Connector 66">
              <a:extLst>
                <a:ext uri="{FF2B5EF4-FFF2-40B4-BE49-F238E27FC236}">
                  <a16:creationId xmlns:a16="http://schemas.microsoft.com/office/drawing/2014/main" id="{45B7C376-AA77-4629-8299-1C2855332C68}"/>
                </a:ext>
              </a:extLst>
            </p:cNvPr>
            <p:cNvCxnSpPr>
              <a:cxnSpLocks/>
            </p:cNvCxnSpPr>
            <p:nvPr/>
          </p:nvCxnSpPr>
          <p:spPr>
            <a:xfrm flipH="1">
              <a:off x="1739418" y="4052891"/>
              <a:ext cx="1238607"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2AE1DDA-1CE9-41D9-851C-7AC643CCFA43}"/>
                </a:ext>
              </a:extLst>
            </p:cNvPr>
            <p:cNvCxnSpPr>
              <a:cxnSpLocks/>
            </p:cNvCxnSpPr>
            <p:nvPr/>
          </p:nvCxnSpPr>
          <p:spPr>
            <a:xfrm>
              <a:off x="1739418" y="2900752"/>
              <a:ext cx="1238607"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E5F3752C-A4B1-4A53-B3D9-41DFD3582DDE}"/>
                </a:ext>
              </a:extLst>
            </p:cNvPr>
            <p:cNvSpPr txBox="1"/>
            <p:nvPr/>
          </p:nvSpPr>
          <p:spPr>
            <a:xfrm>
              <a:off x="1728021" y="3472139"/>
              <a:ext cx="1298158" cy="588494"/>
            </a:xfrm>
            <a:prstGeom prst="rect">
              <a:avLst/>
            </a:prstGeom>
            <a:noFill/>
          </p:spPr>
          <p:txBody>
            <a:bodyPr wrap="square">
              <a:spAutoFit/>
            </a:bodyPr>
            <a:lstStyle/>
            <a:p>
              <a:pPr algn="ctr">
                <a:lnSpc>
                  <a:spcPct val="80000"/>
                </a:lnSpc>
              </a:pPr>
              <a:r>
                <a:rPr lang="en-US" sz="2000" i="1" dirty="0">
                  <a:solidFill>
                    <a:schemeClr val="tx1">
                      <a:lumMod val="65000"/>
                      <a:lumOff val="35000"/>
                    </a:schemeClr>
                  </a:solidFill>
                  <a:latin typeface="Quire Sans" panose="020B0502040400020003" pitchFamily="34" charset="0"/>
                  <a:cs typeface="Quire Sans" panose="020B0502040400020003" pitchFamily="34" charset="0"/>
                </a:rPr>
                <a:t>repaired </a:t>
              </a:r>
            </a:p>
            <a:p>
              <a:pPr algn="ctr">
                <a:lnSpc>
                  <a:spcPct val="80000"/>
                </a:lnSpc>
              </a:pPr>
              <a:r>
                <a:rPr lang="en-US" sz="2000" i="1" dirty="0">
                  <a:solidFill>
                    <a:schemeClr val="tx1">
                      <a:lumMod val="65000"/>
                      <a:lumOff val="35000"/>
                    </a:schemeClr>
                  </a:solidFill>
                  <a:latin typeface="Quire Sans" panose="020B0502040400020003" pitchFamily="34" charset="0"/>
                  <a:cs typeface="Quire Sans" panose="020B0502040400020003" pitchFamily="34" charset="0"/>
                </a:rPr>
                <a:t>read data</a:t>
              </a:r>
            </a:p>
          </p:txBody>
        </p:sp>
        <p:sp>
          <p:nvSpPr>
            <p:cNvPr id="79" name="TextBox 78">
              <a:extLst>
                <a:ext uri="{FF2B5EF4-FFF2-40B4-BE49-F238E27FC236}">
                  <a16:creationId xmlns:a16="http://schemas.microsoft.com/office/drawing/2014/main" id="{A8F4B867-69B2-48BE-B47E-BB300A9F6B92}"/>
                </a:ext>
              </a:extLst>
            </p:cNvPr>
            <p:cNvSpPr txBox="1"/>
            <p:nvPr/>
          </p:nvSpPr>
          <p:spPr>
            <a:xfrm>
              <a:off x="1681412" y="2942007"/>
              <a:ext cx="1298158" cy="342273"/>
            </a:xfrm>
            <a:prstGeom prst="rect">
              <a:avLst/>
            </a:prstGeom>
            <a:noFill/>
          </p:spPr>
          <p:txBody>
            <a:bodyPr wrap="square">
              <a:spAutoFit/>
            </a:bodyPr>
            <a:lstStyle/>
            <a:p>
              <a:pPr algn="ctr">
                <a:lnSpc>
                  <a:spcPct val="80000"/>
                </a:lnSpc>
              </a:pPr>
              <a:r>
                <a:rPr lang="en-US" sz="2000" i="1" dirty="0">
                  <a:solidFill>
                    <a:schemeClr val="tx1">
                      <a:lumMod val="65000"/>
                      <a:lumOff val="35000"/>
                    </a:schemeClr>
                  </a:solidFill>
                  <a:latin typeface="Quire Sans" panose="020B0502040400020003" pitchFamily="34" charset="0"/>
                  <a:cs typeface="Quire Sans" panose="020B0502040400020003" pitchFamily="34" charset="0"/>
                </a:rPr>
                <a:t>write data</a:t>
              </a:r>
            </a:p>
          </p:txBody>
        </p:sp>
        <p:cxnSp>
          <p:nvCxnSpPr>
            <p:cNvPr id="51" name="Straight Arrow Connector 50">
              <a:extLst>
                <a:ext uri="{FF2B5EF4-FFF2-40B4-BE49-F238E27FC236}">
                  <a16:creationId xmlns:a16="http://schemas.microsoft.com/office/drawing/2014/main" id="{CACC0823-A976-4DCD-8352-2988F7D3B559}"/>
                </a:ext>
              </a:extLst>
            </p:cNvPr>
            <p:cNvCxnSpPr>
              <a:cxnSpLocks/>
            </p:cNvCxnSpPr>
            <p:nvPr/>
          </p:nvCxnSpPr>
          <p:spPr>
            <a:xfrm flipH="1">
              <a:off x="1739418" y="4474114"/>
              <a:ext cx="2003917" cy="0"/>
            </a:xfrm>
            <a:prstGeom prst="straightConnector1">
              <a:avLst/>
            </a:prstGeom>
            <a:ln w="38100">
              <a:solidFill>
                <a:schemeClr val="accent5">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370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a:bodyPr>
          <a:lstStyle/>
          <a:p>
            <a:r>
              <a:rPr lang="en-US" dirty="0"/>
              <a:t>Active Profiling Design</a:t>
            </a:r>
          </a:p>
        </p:txBody>
      </p:sp>
      <p:sp>
        <p:nvSpPr>
          <p:cNvPr id="9" name="Content Placeholder 8">
            <a:extLst>
              <a:ext uri="{FF2B5EF4-FFF2-40B4-BE49-F238E27FC236}">
                <a16:creationId xmlns:a16="http://schemas.microsoft.com/office/drawing/2014/main" id="{95091EC7-66EB-4177-9255-700B45EC2EB6}"/>
              </a:ext>
            </a:extLst>
          </p:cNvPr>
          <p:cNvSpPr>
            <a:spLocks noGrp="1"/>
          </p:cNvSpPr>
          <p:nvPr>
            <p:ph idx="1"/>
          </p:nvPr>
        </p:nvSpPr>
        <p:spPr>
          <a:xfrm>
            <a:off x="155488" y="4963929"/>
            <a:ext cx="8815517" cy="1433300"/>
          </a:xfrm>
        </p:spPr>
        <p:txBody>
          <a:bodyPr/>
          <a:lstStyle/>
          <a:p>
            <a:r>
              <a:rPr lang="en-US" dirty="0"/>
              <a:t>Able to use </a:t>
            </a:r>
            <a:r>
              <a:rPr lang="en-US" b="1" dirty="0">
                <a:solidFill>
                  <a:schemeClr val="accent5">
                    <a:lumMod val="75000"/>
                  </a:schemeClr>
                </a:solidFill>
              </a:rPr>
              <a:t>existing</a:t>
            </a:r>
            <a:r>
              <a:rPr lang="en-US" dirty="0"/>
              <a:t> profiling algorithms </a:t>
            </a:r>
            <a:r>
              <a:rPr lang="en-US" b="1" dirty="0">
                <a:solidFill>
                  <a:schemeClr val="accent5">
                    <a:lumMod val="75000"/>
                  </a:schemeClr>
                </a:solidFill>
              </a:rPr>
              <a:t>as if </a:t>
            </a:r>
            <a:r>
              <a:rPr lang="en-US" dirty="0"/>
              <a:t>there is no on-die ECC to identify bits at risk of </a:t>
            </a:r>
            <a:r>
              <a:rPr lang="en-US" b="1" dirty="0">
                <a:solidFill>
                  <a:schemeClr val="accent5">
                    <a:lumMod val="75000"/>
                  </a:schemeClr>
                </a:solidFill>
              </a:rPr>
              <a:t>direct errors</a:t>
            </a:r>
          </a:p>
          <a:p>
            <a:r>
              <a:rPr lang="en-US" dirty="0"/>
              <a:t>Does </a:t>
            </a:r>
            <a:r>
              <a:rPr lang="en-US" b="1" dirty="0">
                <a:solidFill>
                  <a:schemeClr val="accent5">
                    <a:lumMod val="75000"/>
                  </a:schemeClr>
                </a:solidFill>
              </a:rPr>
              <a:t>not</a:t>
            </a:r>
            <a:r>
              <a:rPr lang="en-US" dirty="0"/>
              <a:t> identify bits at risk of </a:t>
            </a:r>
            <a:r>
              <a:rPr lang="en-US" b="1" dirty="0">
                <a:solidFill>
                  <a:schemeClr val="accent5">
                    <a:lumMod val="75000"/>
                  </a:schemeClr>
                </a:solidFill>
              </a:rPr>
              <a:t>indirect errors</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61</a:t>
            </a:fld>
            <a:endParaRPr lang="en-US"/>
          </a:p>
        </p:txBody>
      </p:sp>
      <p:grpSp>
        <p:nvGrpSpPr>
          <p:cNvPr id="3" name="Group 2">
            <a:extLst>
              <a:ext uri="{FF2B5EF4-FFF2-40B4-BE49-F238E27FC236}">
                <a16:creationId xmlns:a16="http://schemas.microsoft.com/office/drawing/2014/main" id="{D1499A83-F057-4C93-BD70-E5093E35FF5F}"/>
              </a:ext>
            </a:extLst>
          </p:cNvPr>
          <p:cNvGrpSpPr/>
          <p:nvPr/>
        </p:nvGrpSpPr>
        <p:grpSpPr>
          <a:xfrm>
            <a:off x="600360" y="827981"/>
            <a:ext cx="7947592" cy="3866422"/>
            <a:chOff x="499495" y="2501371"/>
            <a:chExt cx="7947592" cy="3866422"/>
          </a:xfrm>
        </p:grpSpPr>
        <p:grpSp>
          <p:nvGrpSpPr>
            <p:cNvPr id="27" name="Group 26">
              <a:extLst>
                <a:ext uri="{FF2B5EF4-FFF2-40B4-BE49-F238E27FC236}">
                  <a16:creationId xmlns:a16="http://schemas.microsoft.com/office/drawing/2014/main" id="{F65FBCCC-B2AE-4AC7-AAE4-F88F1B22E156}"/>
                </a:ext>
              </a:extLst>
            </p:cNvPr>
            <p:cNvGrpSpPr/>
            <p:nvPr/>
          </p:nvGrpSpPr>
          <p:grpSpPr>
            <a:xfrm>
              <a:off x="6101679" y="4983824"/>
              <a:ext cx="2345408" cy="585780"/>
              <a:chOff x="4515604" y="3921531"/>
              <a:chExt cx="2760085" cy="689348"/>
            </a:xfrm>
          </p:grpSpPr>
          <p:sp>
            <p:nvSpPr>
              <p:cNvPr id="28" name="Rectangle 27">
                <a:extLst>
                  <a:ext uri="{FF2B5EF4-FFF2-40B4-BE49-F238E27FC236}">
                    <a16:creationId xmlns:a16="http://schemas.microsoft.com/office/drawing/2014/main" id="{577993AD-D7C2-4453-9685-C4E9C3948C32}"/>
                  </a:ext>
                </a:extLst>
              </p:cNvPr>
              <p:cNvSpPr/>
              <p:nvPr/>
            </p:nvSpPr>
            <p:spPr>
              <a:xfrm>
                <a:off x="5207645"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29" name="Rectangle 28">
                <a:extLst>
                  <a:ext uri="{FF2B5EF4-FFF2-40B4-BE49-F238E27FC236}">
                    <a16:creationId xmlns:a16="http://schemas.microsoft.com/office/drawing/2014/main" id="{775638C5-BB82-47F1-AAA2-AC44872A7152}"/>
                  </a:ext>
                </a:extLst>
              </p:cNvPr>
              <p:cNvSpPr/>
              <p:nvPr/>
            </p:nvSpPr>
            <p:spPr>
              <a:xfrm>
                <a:off x="6586341"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30" name="Rectangle 29">
                <a:extLst>
                  <a:ext uri="{FF2B5EF4-FFF2-40B4-BE49-F238E27FC236}">
                    <a16:creationId xmlns:a16="http://schemas.microsoft.com/office/drawing/2014/main" id="{BA7C0A65-9015-4BA7-A217-7286DDCB8A03}"/>
                  </a:ext>
                </a:extLst>
              </p:cNvPr>
              <p:cNvSpPr/>
              <p:nvPr/>
            </p:nvSpPr>
            <p:spPr>
              <a:xfrm>
                <a:off x="4515604"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37" name="Rectangle 36">
                <a:extLst>
                  <a:ext uri="{FF2B5EF4-FFF2-40B4-BE49-F238E27FC236}">
                    <a16:creationId xmlns:a16="http://schemas.microsoft.com/office/drawing/2014/main" id="{A487BD32-7C5D-4CD6-B844-07935C4C2A7D}"/>
                  </a:ext>
                </a:extLst>
              </p:cNvPr>
              <p:cNvSpPr/>
              <p:nvPr/>
            </p:nvSpPr>
            <p:spPr>
              <a:xfrm>
                <a:off x="5893559"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grpSp>
          <p:nvGrpSpPr>
            <p:cNvPr id="39" name="Group 38">
              <a:extLst>
                <a:ext uri="{FF2B5EF4-FFF2-40B4-BE49-F238E27FC236}">
                  <a16:creationId xmlns:a16="http://schemas.microsoft.com/office/drawing/2014/main" id="{3CF2DD08-23D6-490F-819B-5C4110562392}"/>
                </a:ext>
              </a:extLst>
            </p:cNvPr>
            <p:cNvGrpSpPr/>
            <p:nvPr/>
          </p:nvGrpSpPr>
          <p:grpSpPr>
            <a:xfrm>
              <a:off x="6313903" y="3708372"/>
              <a:ext cx="1903452" cy="1247188"/>
              <a:chOff x="3611520" y="2753312"/>
              <a:chExt cx="1903452" cy="1247188"/>
            </a:xfrm>
          </p:grpSpPr>
          <p:sp>
            <p:nvSpPr>
              <p:cNvPr id="40" name="Rectangle 39">
                <a:extLst>
                  <a:ext uri="{FF2B5EF4-FFF2-40B4-BE49-F238E27FC236}">
                    <a16:creationId xmlns:a16="http://schemas.microsoft.com/office/drawing/2014/main" id="{C537D927-A6FC-4077-8F1D-01BB7F3F1513}"/>
                  </a:ext>
                </a:extLst>
              </p:cNvPr>
              <p:cNvSpPr/>
              <p:nvPr/>
            </p:nvSpPr>
            <p:spPr>
              <a:xfrm>
                <a:off x="3611520" y="3086530"/>
                <a:ext cx="1903452" cy="551520"/>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latin typeface="Quire Sans" panose="020B0502040400020003" pitchFamily="34" charset="0"/>
                    <a:cs typeface="Quire Sans" panose="020B0502040400020003" pitchFamily="34" charset="0"/>
                  </a:rPr>
                  <a:t>On-Die ECC</a:t>
                </a:r>
              </a:p>
            </p:txBody>
          </p:sp>
          <p:cxnSp>
            <p:nvCxnSpPr>
              <p:cNvPr id="41" name="Straight Arrow Connector 40">
                <a:extLst>
                  <a:ext uri="{FF2B5EF4-FFF2-40B4-BE49-F238E27FC236}">
                    <a16:creationId xmlns:a16="http://schemas.microsoft.com/office/drawing/2014/main" id="{C30C8CD9-F341-4CB7-A3BA-E952AEFAE3BC}"/>
                  </a:ext>
                </a:extLst>
              </p:cNvPr>
              <p:cNvCxnSpPr>
                <a:cxnSpLocks/>
              </p:cNvCxnSpPr>
              <p:nvPr/>
            </p:nvCxnSpPr>
            <p:spPr>
              <a:xfrm>
                <a:off x="4572000" y="2753312"/>
                <a:ext cx="0" cy="353193"/>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A1C3B06-937B-4557-9482-01E0CFA3A59C}"/>
                  </a:ext>
                </a:extLst>
              </p:cNvPr>
              <p:cNvCxnSpPr>
                <a:cxnSpLocks/>
              </p:cNvCxnSpPr>
              <p:nvPr/>
            </p:nvCxnSpPr>
            <p:spPr>
              <a:xfrm>
                <a:off x="4572000" y="3638050"/>
                <a:ext cx="0" cy="36245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CE16438-6396-44A3-B7CB-D742B7277AD4}"/>
                </a:ext>
              </a:extLst>
            </p:cNvPr>
            <p:cNvGrpSpPr/>
            <p:nvPr/>
          </p:nvGrpSpPr>
          <p:grpSpPr>
            <a:xfrm>
              <a:off x="3143394" y="2847650"/>
              <a:ext cx="4208002" cy="585780"/>
              <a:chOff x="4515604" y="1591568"/>
              <a:chExt cx="4951993" cy="689348"/>
            </a:xfrm>
          </p:grpSpPr>
          <p:sp>
            <p:nvSpPr>
              <p:cNvPr id="46" name="Rectangle 45">
                <a:extLst>
                  <a:ext uri="{FF2B5EF4-FFF2-40B4-BE49-F238E27FC236}">
                    <a16:creationId xmlns:a16="http://schemas.microsoft.com/office/drawing/2014/main" id="{0C2AA908-7AA9-4A6F-AB7E-D7C99A8835F3}"/>
                  </a:ext>
                </a:extLst>
              </p:cNvPr>
              <p:cNvSpPr/>
              <p:nvPr/>
            </p:nvSpPr>
            <p:spPr>
              <a:xfrm>
                <a:off x="520764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47" name="Rectangle 46">
                <a:extLst>
                  <a:ext uri="{FF2B5EF4-FFF2-40B4-BE49-F238E27FC236}">
                    <a16:creationId xmlns:a16="http://schemas.microsoft.com/office/drawing/2014/main" id="{6771C891-5EA0-4A48-9893-4A78BD3DA9ED}"/>
                  </a:ext>
                </a:extLst>
              </p:cNvPr>
              <p:cNvSpPr/>
              <p:nvPr/>
            </p:nvSpPr>
            <p:spPr>
              <a:xfrm>
                <a:off x="589699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48" name="Rectangle 47">
                <a:extLst>
                  <a:ext uri="{FF2B5EF4-FFF2-40B4-BE49-F238E27FC236}">
                    <a16:creationId xmlns:a16="http://schemas.microsoft.com/office/drawing/2014/main" id="{CBF1EC01-DD48-4783-B8D4-4C33A365DD92}"/>
                  </a:ext>
                </a:extLst>
              </p:cNvPr>
              <p:cNvSpPr/>
              <p:nvPr/>
            </p:nvSpPr>
            <p:spPr>
              <a:xfrm>
                <a:off x="739955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49" name="Rectangle 48">
                <a:extLst>
                  <a:ext uri="{FF2B5EF4-FFF2-40B4-BE49-F238E27FC236}">
                    <a16:creationId xmlns:a16="http://schemas.microsoft.com/office/drawing/2014/main" id="{20EB3B47-7A55-443E-AB74-5A85FD3B9C34}"/>
                  </a:ext>
                </a:extLst>
              </p:cNvPr>
              <p:cNvSpPr/>
              <p:nvPr/>
            </p:nvSpPr>
            <p:spPr>
              <a:xfrm>
                <a:off x="4515604"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50" name="Rectangle 49">
                <a:extLst>
                  <a:ext uri="{FF2B5EF4-FFF2-40B4-BE49-F238E27FC236}">
                    <a16:creationId xmlns:a16="http://schemas.microsoft.com/office/drawing/2014/main" id="{69E1E4FC-A681-4D4C-BF8D-5CF7892B424B}"/>
                  </a:ext>
                </a:extLst>
              </p:cNvPr>
              <p:cNvSpPr/>
              <p:nvPr/>
            </p:nvSpPr>
            <p:spPr>
              <a:xfrm>
                <a:off x="6586341"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51" name="Rectangle 50">
                <a:extLst>
                  <a:ext uri="{FF2B5EF4-FFF2-40B4-BE49-F238E27FC236}">
                    <a16:creationId xmlns:a16="http://schemas.microsoft.com/office/drawing/2014/main" id="{2F72319D-469E-4077-8C65-6B18D055BFA1}"/>
                  </a:ext>
                </a:extLst>
              </p:cNvPr>
              <p:cNvSpPr/>
              <p:nvPr/>
            </p:nvSpPr>
            <p:spPr>
              <a:xfrm>
                <a:off x="8088901"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52" name="Rectangle 51">
                <a:extLst>
                  <a:ext uri="{FF2B5EF4-FFF2-40B4-BE49-F238E27FC236}">
                    <a16:creationId xmlns:a16="http://schemas.microsoft.com/office/drawing/2014/main" id="{1399F559-CEB8-452E-A619-A1BD52AECB99}"/>
                  </a:ext>
                </a:extLst>
              </p:cNvPr>
              <p:cNvSpPr/>
              <p:nvPr/>
            </p:nvSpPr>
            <p:spPr>
              <a:xfrm>
                <a:off x="8778249"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sp>
          <p:nvSpPr>
            <p:cNvPr id="57" name="Rectangle 56">
              <a:extLst>
                <a:ext uri="{FF2B5EF4-FFF2-40B4-BE49-F238E27FC236}">
                  <a16:creationId xmlns:a16="http://schemas.microsoft.com/office/drawing/2014/main" id="{F981713A-6FC1-430D-B914-F837CD443502}"/>
                </a:ext>
              </a:extLst>
            </p:cNvPr>
            <p:cNvSpPr/>
            <p:nvPr/>
          </p:nvSpPr>
          <p:spPr>
            <a:xfrm>
              <a:off x="3800642" y="2516801"/>
              <a:ext cx="1191281" cy="3806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b="1"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rPr>
                <a:t>data</a:t>
              </a:r>
            </a:p>
          </p:txBody>
        </p:sp>
        <p:sp>
          <p:nvSpPr>
            <p:cNvPr id="58" name="Rectangle 57">
              <a:extLst>
                <a:ext uri="{FF2B5EF4-FFF2-40B4-BE49-F238E27FC236}">
                  <a16:creationId xmlns:a16="http://schemas.microsoft.com/office/drawing/2014/main" id="{DB8F915A-00BB-4038-909F-D2CADF354314}"/>
                </a:ext>
              </a:extLst>
            </p:cNvPr>
            <p:cNvSpPr/>
            <p:nvPr/>
          </p:nvSpPr>
          <p:spPr>
            <a:xfrm>
              <a:off x="5800175" y="2501371"/>
              <a:ext cx="1345102" cy="3806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b="1"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rPr>
                <a:t>metadata</a:t>
              </a:r>
            </a:p>
          </p:txBody>
        </p:sp>
        <p:grpSp>
          <p:nvGrpSpPr>
            <p:cNvPr id="60" name="Group 59">
              <a:extLst>
                <a:ext uri="{FF2B5EF4-FFF2-40B4-BE49-F238E27FC236}">
                  <a16:creationId xmlns:a16="http://schemas.microsoft.com/office/drawing/2014/main" id="{EF871BAA-5E3E-46EA-BCDA-6AB15AB677F3}"/>
                </a:ext>
              </a:extLst>
            </p:cNvPr>
            <p:cNvGrpSpPr/>
            <p:nvPr/>
          </p:nvGrpSpPr>
          <p:grpSpPr>
            <a:xfrm>
              <a:off x="1972464" y="4993116"/>
              <a:ext cx="2345408" cy="585780"/>
              <a:chOff x="4515604" y="3921531"/>
              <a:chExt cx="2760085" cy="689348"/>
            </a:xfrm>
          </p:grpSpPr>
          <p:sp>
            <p:nvSpPr>
              <p:cNvPr id="61" name="Rectangle 60">
                <a:extLst>
                  <a:ext uri="{FF2B5EF4-FFF2-40B4-BE49-F238E27FC236}">
                    <a16:creationId xmlns:a16="http://schemas.microsoft.com/office/drawing/2014/main" id="{517A931A-656C-4258-982D-747A6D6AE021}"/>
                  </a:ext>
                </a:extLst>
              </p:cNvPr>
              <p:cNvSpPr/>
              <p:nvPr/>
            </p:nvSpPr>
            <p:spPr>
              <a:xfrm>
                <a:off x="5207645"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62" name="Rectangle 61">
                <a:extLst>
                  <a:ext uri="{FF2B5EF4-FFF2-40B4-BE49-F238E27FC236}">
                    <a16:creationId xmlns:a16="http://schemas.microsoft.com/office/drawing/2014/main" id="{6BCEFB7F-C6BF-41D9-9CD4-AC725FF5D25A}"/>
                  </a:ext>
                </a:extLst>
              </p:cNvPr>
              <p:cNvSpPr/>
              <p:nvPr/>
            </p:nvSpPr>
            <p:spPr>
              <a:xfrm>
                <a:off x="6586341"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63" name="Rectangle 62">
                <a:extLst>
                  <a:ext uri="{FF2B5EF4-FFF2-40B4-BE49-F238E27FC236}">
                    <a16:creationId xmlns:a16="http://schemas.microsoft.com/office/drawing/2014/main" id="{AEA30B67-54EA-4489-95C5-052174D6488E}"/>
                  </a:ext>
                </a:extLst>
              </p:cNvPr>
              <p:cNvSpPr/>
              <p:nvPr/>
            </p:nvSpPr>
            <p:spPr>
              <a:xfrm>
                <a:off x="4515604"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64" name="Rectangle 63">
                <a:extLst>
                  <a:ext uri="{FF2B5EF4-FFF2-40B4-BE49-F238E27FC236}">
                    <a16:creationId xmlns:a16="http://schemas.microsoft.com/office/drawing/2014/main" id="{21B06CA0-9E58-46E1-AE73-C15189779BD2}"/>
                  </a:ext>
                </a:extLst>
              </p:cNvPr>
              <p:cNvSpPr/>
              <p:nvPr/>
            </p:nvSpPr>
            <p:spPr>
              <a:xfrm>
                <a:off x="5893559"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p>
            </p:txBody>
          </p:sp>
        </p:grpSp>
        <p:cxnSp>
          <p:nvCxnSpPr>
            <p:cNvPr id="66" name="Straight Arrow Connector 65">
              <a:extLst>
                <a:ext uri="{FF2B5EF4-FFF2-40B4-BE49-F238E27FC236}">
                  <a16:creationId xmlns:a16="http://schemas.microsoft.com/office/drawing/2014/main" id="{138D6411-DB6C-43F6-BE80-B6888AF6446F}"/>
                </a:ext>
              </a:extLst>
            </p:cNvPr>
            <p:cNvCxnSpPr>
              <a:cxnSpLocks/>
            </p:cNvCxnSpPr>
            <p:nvPr/>
          </p:nvCxnSpPr>
          <p:spPr>
            <a:xfrm>
              <a:off x="3164248" y="3708372"/>
              <a:ext cx="0" cy="1275452"/>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CA548C1-B6A8-428A-98BD-A3618725B6A4}"/>
                </a:ext>
              </a:extLst>
            </p:cNvPr>
            <p:cNvCxnSpPr>
              <a:cxnSpLocks/>
            </p:cNvCxnSpPr>
            <p:nvPr/>
          </p:nvCxnSpPr>
          <p:spPr>
            <a:xfrm>
              <a:off x="5231478" y="3433430"/>
              <a:ext cx="0" cy="274942"/>
            </a:xfrm>
            <a:prstGeom prst="straightConnector1">
              <a:avLst/>
            </a:prstGeom>
            <a:ln w="571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2F2F069-2A4D-4924-8BF4-1DD617689599}"/>
                </a:ext>
              </a:extLst>
            </p:cNvPr>
            <p:cNvCxnSpPr>
              <a:cxnSpLocks/>
            </p:cNvCxnSpPr>
            <p:nvPr/>
          </p:nvCxnSpPr>
          <p:spPr>
            <a:xfrm flipH="1">
              <a:off x="3164248" y="3708372"/>
              <a:ext cx="4108361" cy="0"/>
            </a:xfrm>
            <a:prstGeom prst="straightConnector1">
              <a:avLst/>
            </a:prstGeom>
            <a:ln w="571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7FED9070-16C3-452E-B09D-11A67570C245}"/>
                </a:ext>
              </a:extLst>
            </p:cNvPr>
            <p:cNvSpPr txBox="1"/>
            <p:nvPr/>
          </p:nvSpPr>
          <p:spPr>
            <a:xfrm>
              <a:off x="499495" y="5610663"/>
              <a:ext cx="5282180" cy="757130"/>
            </a:xfrm>
            <a:prstGeom prst="rect">
              <a:avLst/>
            </a:prstGeom>
            <a:noFill/>
          </p:spPr>
          <p:txBody>
            <a:bodyPr wrap="square">
              <a:spAutoFit/>
            </a:bodyPr>
            <a:lstStyle/>
            <a:p>
              <a:pPr algn="ctr">
                <a:lnSpc>
                  <a:spcPct val="90000"/>
                </a:lnSpc>
              </a:pPr>
              <a:r>
                <a:rPr kumimoji="0" lang="en-US" sz="2400" b="1" i="0" u="none" strike="noStrike" kern="1200" cap="none" spc="0" normalizeH="0" baseline="0" noProof="0" dirty="0">
                  <a:ln>
                    <a:noFill/>
                  </a:ln>
                  <a:solidFill>
                    <a:srgbClr val="4472C4">
                      <a:lumMod val="75000"/>
                    </a:srgbClr>
                  </a:solidFill>
                  <a:effectLst/>
                  <a:uLnTx/>
                  <a:uFillTx/>
                  <a:latin typeface="Quire Sans" panose="020B0502040400020003" pitchFamily="34" charset="0"/>
                  <a:ea typeface="Verdana" panose="020B0604030504040204" pitchFamily="34" charset="0"/>
                  <a:cs typeface="Quire Sans" panose="020B0502040400020003" pitchFamily="34" charset="0"/>
                </a:rPr>
                <a:t>Bypass read </a:t>
              </a:r>
            </a:p>
            <a:p>
              <a:pPr algn="ctr">
                <a:lnSpc>
                  <a:spcPct val="90000"/>
                </a:lnSpc>
              </a:pPr>
              <a:r>
                <a:rPr kumimoji="0" lang="en-US" sz="2400" i="0" u="none" strike="noStrike" kern="1200" cap="none" spc="0" normalizeH="0" baseline="0" noProof="0" dirty="0">
                  <a:ln>
                    <a:noFill/>
                  </a:ln>
                  <a:effectLst/>
                  <a:uLnTx/>
                  <a:uFillTx/>
                  <a:latin typeface="Quire Sans" panose="020B0502040400020003" pitchFamily="34" charset="0"/>
                  <a:ea typeface="Verdana" panose="020B0604030504040204" pitchFamily="34" charset="0"/>
                  <a:cs typeface="Quire Sans" panose="020B0502040400020003" pitchFamily="34" charset="0"/>
                </a:rPr>
                <a:t>(returns raw data, ignores metadata)</a:t>
              </a:r>
              <a:endParaRPr lang="en-US" sz="1600" dirty="0"/>
            </a:p>
          </p:txBody>
        </p:sp>
        <p:sp>
          <p:nvSpPr>
            <p:cNvPr id="77" name="TextBox 76">
              <a:extLst>
                <a:ext uri="{FF2B5EF4-FFF2-40B4-BE49-F238E27FC236}">
                  <a16:creationId xmlns:a16="http://schemas.microsoft.com/office/drawing/2014/main" id="{F1E62D54-5E60-4508-91F3-5CBC2175FD92}"/>
                </a:ext>
              </a:extLst>
            </p:cNvPr>
            <p:cNvSpPr txBox="1"/>
            <p:nvPr/>
          </p:nvSpPr>
          <p:spPr>
            <a:xfrm>
              <a:off x="6297957" y="5571747"/>
              <a:ext cx="2063520" cy="461665"/>
            </a:xfrm>
            <a:prstGeom prst="rect">
              <a:avLst/>
            </a:prstGeom>
            <a:noFill/>
          </p:spPr>
          <p:txBody>
            <a:bodyPr wrap="square">
              <a:spAutoFit/>
            </a:bodyPr>
            <a:lstStyle/>
            <a:p>
              <a:pPr algn="ctr"/>
              <a:r>
                <a:rPr kumimoji="0" lang="en-US" sz="2400" b="1" i="0" u="none" strike="noStrike" kern="1200" cap="none" spc="0" normalizeH="0" baseline="0" noProof="0" dirty="0">
                  <a:ln>
                    <a:noFill/>
                  </a:ln>
                  <a:solidFill>
                    <a:srgbClr val="4472C4">
                      <a:lumMod val="75000"/>
                    </a:srgbClr>
                  </a:solidFill>
                  <a:effectLst/>
                  <a:uLnTx/>
                  <a:uFillTx/>
                  <a:latin typeface="Quire Sans" panose="020B0502040400020003" pitchFamily="34" charset="0"/>
                  <a:ea typeface="Verdana" panose="020B0604030504040204" pitchFamily="34" charset="0"/>
                  <a:cs typeface="Quire Sans" panose="020B0502040400020003" pitchFamily="34" charset="0"/>
                </a:rPr>
                <a:t>Normal read </a:t>
              </a:r>
            </a:p>
          </p:txBody>
        </p:sp>
      </p:grpSp>
      <p:sp>
        <p:nvSpPr>
          <p:cNvPr id="78" name="TextBox 77">
            <a:extLst>
              <a:ext uri="{FF2B5EF4-FFF2-40B4-BE49-F238E27FC236}">
                <a16:creationId xmlns:a16="http://schemas.microsoft.com/office/drawing/2014/main" id="{AA0957D4-A1B2-4787-9774-BB7345663DF0}"/>
              </a:ext>
            </a:extLst>
          </p:cNvPr>
          <p:cNvSpPr txBox="1"/>
          <p:nvPr/>
        </p:nvSpPr>
        <p:spPr>
          <a:xfrm>
            <a:off x="1864" y="2034981"/>
            <a:ext cx="3366513" cy="757130"/>
          </a:xfrm>
          <a:prstGeom prst="rect">
            <a:avLst/>
          </a:prstGeom>
          <a:noFill/>
        </p:spPr>
        <p:txBody>
          <a:bodyPr wrap="square">
            <a:spAutoFit/>
          </a:bodyPr>
          <a:lstStyle/>
          <a:p>
            <a:pPr algn="ctr">
              <a:lnSpc>
                <a:spcPct val="90000"/>
              </a:lnSpc>
            </a:pPr>
            <a:r>
              <a:rPr lang="en-US" sz="2400" i="1" dirty="0">
                <a:solidFill>
                  <a:schemeClr val="tx1">
                    <a:lumMod val="65000"/>
                    <a:lumOff val="35000"/>
                  </a:schemeClr>
                </a:solidFill>
              </a:rPr>
              <a:t>Low hardware cost: </a:t>
            </a:r>
          </a:p>
          <a:p>
            <a:pPr algn="ctr">
              <a:lnSpc>
                <a:spcPct val="90000"/>
              </a:lnSpc>
            </a:pPr>
            <a:r>
              <a:rPr lang="en-US" sz="2400" i="1" dirty="0">
                <a:solidFill>
                  <a:schemeClr val="tx1">
                    <a:lumMod val="65000"/>
                    <a:lumOff val="35000"/>
                  </a:schemeClr>
                </a:solidFill>
              </a:rPr>
              <a:t>skipping ECC decoding</a:t>
            </a:r>
          </a:p>
        </p:txBody>
      </p:sp>
    </p:spTree>
    <p:extLst>
      <p:ext uri="{BB962C8B-B14F-4D97-AF65-F5344CB8AC3E}">
        <p14:creationId xmlns:p14="http://schemas.microsoft.com/office/powerpoint/2010/main" val="15147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a:bodyPr>
          <a:lstStyle/>
          <a:p>
            <a:r>
              <a:rPr lang="en-US" dirty="0"/>
              <a:t>Active Profiling Design</a:t>
            </a:r>
          </a:p>
        </p:txBody>
      </p:sp>
      <p:sp>
        <p:nvSpPr>
          <p:cNvPr id="9" name="Content Placeholder 8">
            <a:extLst>
              <a:ext uri="{FF2B5EF4-FFF2-40B4-BE49-F238E27FC236}">
                <a16:creationId xmlns:a16="http://schemas.microsoft.com/office/drawing/2014/main" id="{95091EC7-66EB-4177-9255-700B45EC2EB6}"/>
              </a:ext>
            </a:extLst>
          </p:cNvPr>
          <p:cNvSpPr>
            <a:spLocks noGrp="1"/>
          </p:cNvSpPr>
          <p:nvPr>
            <p:ph idx="1"/>
          </p:nvPr>
        </p:nvSpPr>
        <p:spPr>
          <a:xfrm>
            <a:off x="155488" y="4963929"/>
            <a:ext cx="8815517" cy="1433300"/>
          </a:xfrm>
        </p:spPr>
        <p:txBody>
          <a:bodyPr/>
          <a:lstStyle/>
          <a:p>
            <a:r>
              <a:rPr lang="en-US" dirty="0"/>
              <a:t>Able to use </a:t>
            </a:r>
            <a:r>
              <a:rPr lang="en-US" b="1" dirty="0">
                <a:solidFill>
                  <a:schemeClr val="accent5">
                    <a:lumMod val="75000"/>
                  </a:schemeClr>
                </a:solidFill>
              </a:rPr>
              <a:t>existing</a:t>
            </a:r>
            <a:r>
              <a:rPr lang="en-US" dirty="0"/>
              <a:t> profiling algorithms </a:t>
            </a:r>
            <a:r>
              <a:rPr lang="en-US" b="1" dirty="0">
                <a:solidFill>
                  <a:schemeClr val="accent5">
                    <a:lumMod val="75000"/>
                  </a:schemeClr>
                </a:solidFill>
              </a:rPr>
              <a:t>as if </a:t>
            </a:r>
            <a:r>
              <a:rPr lang="en-US" dirty="0"/>
              <a:t>there is no on-die ECC to identify bits at risk of </a:t>
            </a:r>
            <a:r>
              <a:rPr lang="en-US" b="1" dirty="0">
                <a:solidFill>
                  <a:schemeClr val="accent5">
                    <a:lumMod val="75000"/>
                  </a:schemeClr>
                </a:solidFill>
              </a:rPr>
              <a:t>direct errors</a:t>
            </a:r>
          </a:p>
          <a:p>
            <a:r>
              <a:rPr lang="en-US" dirty="0"/>
              <a:t>Does </a:t>
            </a:r>
            <a:r>
              <a:rPr lang="en-US" b="1" dirty="0">
                <a:solidFill>
                  <a:schemeClr val="accent5">
                    <a:lumMod val="75000"/>
                  </a:schemeClr>
                </a:solidFill>
              </a:rPr>
              <a:t>not</a:t>
            </a:r>
            <a:r>
              <a:rPr lang="en-US" dirty="0"/>
              <a:t> identify bits at risk of </a:t>
            </a:r>
            <a:r>
              <a:rPr lang="en-US" b="1" dirty="0">
                <a:solidFill>
                  <a:schemeClr val="accent5">
                    <a:lumMod val="75000"/>
                  </a:schemeClr>
                </a:solidFill>
              </a:rPr>
              <a:t>indirect errors</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62</a:t>
            </a:fld>
            <a:endParaRPr lang="en-US"/>
          </a:p>
        </p:txBody>
      </p:sp>
      <p:grpSp>
        <p:nvGrpSpPr>
          <p:cNvPr id="3" name="Group 2">
            <a:extLst>
              <a:ext uri="{FF2B5EF4-FFF2-40B4-BE49-F238E27FC236}">
                <a16:creationId xmlns:a16="http://schemas.microsoft.com/office/drawing/2014/main" id="{D1499A83-F057-4C93-BD70-E5093E35FF5F}"/>
              </a:ext>
            </a:extLst>
          </p:cNvPr>
          <p:cNvGrpSpPr/>
          <p:nvPr/>
        </p:nvGrpSpPr>
        <p:grpSpPr>
          <a:xfrm>
            <a:off x="600360" y="827981"/>
            <a:ext cx="7947592" cy="3866422"/>
            <a:chOff x="499495" y="2501371"/>
            <a:chExt cx="7947592" cy="3866422"/>
          </a:xfrm>
        </p:grpSpPr>
        <p:grpSp>
          <p:nvGrpSpPr>
            <p:cNvPr id="27" name="Group 26">
              <a:extLst>
                <a:ext uri="{FF2B5EF4-FFF2-40B4-BE49-F238E27FC236}">
                  <a16:creationId xmlns:a16="http://schemas.microsoft.com/office/drawing/2014/main" id="{F65FBCCC-B2AE-4AC7-AAE4-F88F1B22E156}"/>
                </a:ext>
              </a:extLst>
            </p:cNvPr>
            <p:cNvGrpSpPr/>
            <p:nvPr/>
          </p:nvGrpSpPr>
          <p:grpSpPr>
            <a:xfrm>
              <a:off x="6101679" y="4983824"/>
              <a:ext cx="2345408" cy="585780"/>
              <a:chOff x="4515604" y="3921531"/>
              <a:chExt cx="2760085" cy="689348"/>
            </a:xfrm>
          </p:grpSpPr>
          <p:sp>
            <p:nvSpPr>
              <p:cNvPr id="28" name="Rectangle 27">
                <a:extLst>
                  <a:ext uri="{FF2B5EF4-FFF2-40B4-BE49-F238E27FC236}">
                    <a16:creationId xmlns:a16="http://schemas.microsoft.com/office/drawing/2014/main" id="{577993AD-D7C2-4453-9685-C4E9C3948C32}"/>
                  </a:ext>
                </a:extLst>
              </p:cNvPr>
              <p:cNvSpPr/>
              <p:nvPr/>
            </p:nvSpPr>
            <p:spPr>
              <a:xfrm>
                <a:off x="5207645"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29" name="Rectangle 28">
                <a:extLst>
                  <a:ext uri="{FF2B5EF4-FFF2-40B4-BE49-F238E27FC236}">
                    <a16:creationId xmlns:a16="http://schemas.microsoft.com/office/drawing/2014/main" id="{775638C5-BB82-47F1-AAA2-AC44872A7152}"/>
                  </a:ext>
                </a:extLst>
              </p:cNvPr>
              <p:cNvSpPr/>
              <p:nvPr/>
            </p:nvSpPr>
            <p:spPr>
              <a:xfrm>
                <a:off x="6586341"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30" name="Rectangle 29">
                <a:extLst>
                  <a:ext uri="{FF2B5EF4-FFF2-40B4-BE49-F238E27FC236}">
                    <a16:creationId xmlns:a16="http://schemas.microsoft.com/office/drawing/2014/main" id="{BA7C0A65-9015-4BA7-A217-7286DDCB8A03}"/>
                  </a:ext>
                </a:extLst>
              </p:cNvPr>
              <p:cNvSpPr/>
              <p:nvPr/>
            </p:nvSpPr>
            <p:spPr>
              <a:xfrm>
                <a:off x="4515604"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37" name="Rectangle 36">
                <a:extLst>
                  <a:ext uri="{FF2B5EF4-FFF2-40B4-BE49-F238E27FC236}">
                    <a16:creationId xmlns:a16="http://schemas.microsoft.com/office/drawing/2014/main" id="{A487BD32-7C5D-4CD6-B844-07935C4C2A7D}"/>
                  </a:ext>
                </a:extLst>
              </p:cNvPr>
              <p:cNvSpPr/>
              <p:nvPr/>
            </p:nvSpPr>
            <p:spPr>
              <a:xfrm>
                <a:off x="5893559"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grpSp>
          <p:nvGrpSpPr>
            <p:cNvPr id="39" name="Group 38">
              <a:extLst>
                <a:ext uri="{FF2B5EF4-FFF2-40B4-BE49-F238E27FC236}">
                  <a16:creationId xmlns:a16="http://schemas.microsoft.com/office/drawing/2014/main" id="{3CF2DD08-23D6-490F-819B-5C4110562392}"/>
                </a:ext>
              </a:extLst>
            </p:cNvPr>
            <p:cNvGrpSpPr/>
            <p:nvPr/>
          </p:nvGrpSpPr>
          <p:grpSpPr>
            <a:xfrm>
              <a:off x="6313903" y="3708372"/>
              <a:ext cx="1903452" cy="1247188"/>
              <a:chOff x="3611520" y="2753312"/>
              <a:chExt cx="1903452" cy="1247188"/>
            </a:xfrm>
          </p:grpSpPr>
          <p:sp>
            <p:nvSpPr>
              <p:cNvPr id="40" name="Rectangle 39">
                <a:extLst>
                  <a:ext uri="{FF2B5EF4-FFF2-40B4-BE49-F238E27FC236}">
                    <a16:creationId xmlns:a16="http://schemas.microsoft.com/office/drawing/2014/main" id="{C537D927-A6FC-4077-8F1D-01BB7F3F1513}"/>
                  </a:ext>
                </a:extLst>
              </p:cNvPr>
              <p:cNvSpPr/>
              <p:nvPr/>
            </p:nvSpPr>
            <p:spPr>
              <a:xfrm>
                <a:off x="3611520" y="3086530"/>
                <a:ext cx="1903452" cy="551520"/>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latin typeface="Quire Sans" panose="020B0502040400020003" pitchFamily="34" charset="0"/>
                    <a:cs typeface="Quire Sans" panose="020B0502040400020003" pitchFamily="34" charset="0"/>
                  </a:rPr>
                  <a:t>On-Die ECC</a:t>
                </a:r>
              </a:p>
            </p:txBody>
          </p:sp>
          <p:cxnSp>
            <p:nvCxnSpPr>
              <p:cNvPr id="41" name="Straight Arrow Connector 40">
                <a:extLst>
                  <a:ext uri="{FF2B5EF4-FFF2-40B4-BE49-F238E27FC236}">
                    <a16:creationId xmlns:a16="http://schemas.microsoft.com/office/drawing/2014/main" id="{C30C8CD9-F341-4CB7-A3BA-E952AEFAE3BC}"/>
                  </a:ext>
                </a:extLst>
              </p:cNvPr>
              <p:cNvCxnSpPr>
                <a:cxnSpLocks/>
              </p:cNvCxnSpPr>
              <p:nvPr/>
            </p:nvCxnSpPr>
            <p:spPr>
              <a:xfrm>
                <a:off x="4572000" y="2753312"/>
                <a:ext cx="0" cy="353193"/>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A1C3B06-937B-4557-9482-01E0CFA3A59C}"/>
                  </a:ext>
                </a:extLst>
              </p:cNvPr>
              <p:cNvCxnSpPr>
                <a:cxnSpLocks/>
              </p:cNvCxnSpPr>
              <p:nvPr/>
            </p:nvCxnSpPr>
            <p:spPr>
              <a:xfrm>
                <a:off x="4572000" y="3638050"/>
                <a:ext cx="0" cy="36245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CE16438-6396-44A3-B7CB-D742B7277AD4}"/>
                </a:ext>
              </a:extLst>
            </p:cNvPr>
            <p:cNvGrpSpPr/>
            <p:nvPr/>
          </p:nvGrpSpPr>
          <p:grpSpPr>
            <a:xfrm>
              <a:off x="3143394" y="2847650"/>
              <a:ext cx="4208002" cy="585780"/>
              <a:chOff x="4515604" y="1591568"/>
              <a:chExt cx="4951993" cy="689348"/>
            </a:xfrm>
          </p:grpSpPr>
          <p:sp>
            <p:nvSpPr>
              <p:cNvPr id="46" name="Rectangle 45">
                <a:extLst>
                  <a:ext uri="{FF2B5EF4-FFF2-40B4-BE49-F238E27FC236}">
                    <a16:creationId xmlns:a16="http://schemas.microsoft.com/office/drawing/2014/main" id="{0C2AA908-7AA9-4A6F-AB7E-D7C99A8835F3}"/>
                  </a:ext>
                </a:extLst>
              </p:cNvPr>
              <p:cNvSpPr/>
              <p:nvPr/>
            </p:nvSpPr>
            <p:spPr>
              <a:xfrm>
                <a:off x="520764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47" name="Rectangle 46">
                <a:extLst>
                  <a:ext uri="{FF2B5EF4-FFF2-40B4-BE49-F238E27FC236}">
                    <a16:creationId xmlns:a16="http://schemas.microsoft.com/office/drawing/2014/main" id="{6771C891-5EA0-4A48-9893-4A78BD3DA9ED}"/>
                  </a:ext>
                </a:extLst>
              </p:cNvPr>
              <p:cNvSpPr/>
              <p:nvPr/>
            </p:nvSpPr>
            <p:spPr>
              <a:xfrm>
                <a:off x="589699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48" name="Rectangle 47">
                <a:extLst>
                  <a:ext uri="{FF2B5EF4-FFF2-40B4-BE49-F238E27FC236}">
                    <a16:creationId xmlns:a16="http://schemas.microsoft.com/office/drawing/2014/main" id="{CBF1EC01-DD48-4783-B8D4-4C33A365DD92}"/>
                  </a:ext>
                </a:extLst>
              </p:cNvPr>
              <p:cNvSpPr/>
              <p:nvPr/>
            </p:nvSpPr>
            <p:spPr>
              <a:xfrm>
                <a:off x="739955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49" name="Rectangle 48">
                <a:extLst>
                  <a:ext uri="{FF2B5EF4-FFF2-40B4-BE49-F238E27FC236}">
                    <a16:creationId xmlns:a16="http://schemas.microsoft.com/office/drawing/2014/main" id="{20EB3B47-7A55-443E-AB74-5A85FD3B9C34}"/>
                  </a:ext>
                </a:extLst>
              </p:cNvPr>
              <p:cNvSpPr/>
              <p:nvPr/>
            </p:nvSpPr>
            <p:spPr>
              <a:xfrm>
                <a:off x="4515604"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50" name="Rectangle 49">
                <a:extLst>
                  <a:ext uri="{FF2B5EF4-FFF2-40B4-BE49-F238E27FC236}">
                    <a16:creationId xmlns:a16="http://schemas.microsoft.com/office/drawing/2014/main" id="{69E1E4FC-A681-4D4C-BF8D-5CF7892B424B}"/>
                  </a:ext>
                </a:extLst>
              </p:cNvPr>
              <p:cNvSpPr/>
              <p:nvPr/>
            </p:nvSpPr>
            <p:spPr>
              <a:xfrm>
                <a:off x="6586341"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51" name="Rectangle 50">
                <a:extLst>
                  <a:ext uri="{FF2B5EF4-FFF2-40B4-BE49-F238E27FC236}">
                    <a16:creationId xmlns:a16="http://schemas.microsoft.com/office/drawing/2014/main" id="{2F72319D-469E-4077-8C65-6B18D055BFA1}"/>
                  </a:ext>
                </a:extLst>
              </p:cNvPr>
              <p:cNvSpPr/>
              <p:nvPr/>
            </p:nvSpPr>
            <p:spPr>
              <a:xfrm>
                <a:off x="8088901"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52" name="Rectangle 51">
                <a:extLst>
                  <a:ext uri="{FF2B5EF4-FFF2-40B4-BE49-F238E27FC236}">
                    <a16:creationId xmlns:a16="http://schemas.microsoft.com/office/drawing/2014/main" id="{1399F559-CEB8-452E-A619-A1BD52AECB99}"/>
                  </a:ext>
                </a:extLst>
              </p:cNvPr>
              <p:cNvSpPr/>
              <p:nvPr/>
            </p:nvSpPr>
            <p:spPr>
              <a:xfrm>
                <a:off x="8778249"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sp>
          <p:nvSpPr>
            <p:cNvPr id="57" name="Rectangle 56">
              <a:extLst>
                <a:ext uri="{FF2B5EF4-FFF2-40B4-BE49-F238E27FC236}">
                  <a16:creationId xmlns:a16="http://schemas.microsoft.com/office/drawing/2014/main" id="{F981713A-6FC1-430D-B914-F837CD443502}"/>
                </a:ext>
              </a:extLst>
            </p:cNvPr>
            <p:cNvSpPr/>
            <p:nvPr/>
          </p:nvSpPr>
          <p:spPr>
            <a:xfrm>
              <a:off x="3800642" y="2516801"/>
              <a:ext cx="1191281" cy="3806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b="1"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rPr>
                <a:t>data</a:t>
              </a:r>
            </a:p>
          </p:txBody>
        </p:sp>
        <p:sp>
          <p:nvSpPr>
            <p:cNvPr id="58" name="Rectangle 57">
              <a:extLst>
                <a:ext uri="{FF2B5EF4-FFF2-40B4-BE49-F238E27FC236}">
                  <a16:creationId xmlns:a16="http://schemas.microsoft.com/office/drawing/2014/main" id="{DB8F915A-00BB-4038-909F-D2CADF354314}"/>
                </a:ext>
              </a:extLst>
            </p:cNvPr>
            <p:cNvSpPr/>
            <p:nvPr/>
          </p:nvSpPr>
          <p:spPr>
            <a:xfrm>
              <a:off x="5800175" y="2501371"/>
              <a:ext cx="1345102" cy="3806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b="1"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rPr>
                <a:t>metadata</a:t>
              </a:r>
            </a:p>
          </p:txBody>
        </p:sp>
        <p:grpSp>
          <p:nvGrpSpPr>
            <p:cNvPr id="60" name="Group 59">
              <a:extLst>
                <a:ext uri="{FF2B5EF4-FFF2-40B4-BE49-F238E27FC236}">
                  <a16:creationId xmlns:a16="http://schemas.microsoft.com/office/drawing/2014/main" id="{EF871BAA-5E3E-46EA-BCDA-6AB15AB677F3}"/>
                </a:ext>
              </a:extLst>
            </p:cNvPr>
            <p:cNvGrpSpPr/>
            <p:nvPr/>
          </p:nvGrpSpPr>
          <p:grpSpPr>
            <a:xfrm>
              <a:off x="1972464" y="4993116"/>
              <a:ext cx="2345408" cy="585780"/>
              <a:chOff x="4515604" y="3921531"/>
              <a:chExt cx="2760085" cy="689348"/>
            </a:xfrm>
          </p:grpSpPr>
          <p:sp>
            <p:nvSpPr>
              <p:cNvPr id="61" name="Rectangle 60">
                <a:extLst>
                  <a:ext uri="{FF2B5EF4-FFF2-40B4-BE49-F238E27FC236}">
                    <a16:creationId xmlns:a16="http://schemas.microsoft.com/office/drawing/2014/main" id="{517A931A-656C-4258-982D-747A6D6AE021}"/>
                  </a:ext>
                </a:extLst>
              </p:cNvPr>
              <p:cNvSpPr/>
              <p:nvPr/>
            </p:nvSpPr>
            <p:spPr>
              <a:xfrm>
                <a:off x="5207645"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62" name="Rectangle 61">
                <a:extLst>
                  <a:ext uri="{FF2B5EF4-FFF2-40B4-BE49-F238E27FC236}">
                    <a16:creationId xmlns:a16="http://schemas.microsoft.com/office/drawing/2014/main" id="{6BCEFB7F-C6BF-41D9-9CD4-AC725FF5D25A}"/>
                  </a:ext>
                </a:extLst>
              </p:cNvPr>
              <p:cNvSpPr/>
              <p:nvPr/>
            </p:nvSpPr>
            <p:spPr>
              <a:xfrm>
                <a:off x="6586341"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63" name="Rectangle 62">
                <a:extLst>
                  <a:ext uri="{FF2B5EF4-FFF2-40B4-BE49-F238E27FC236}">
                    <a16:creationId xmlns:a16="http://schemas.microsoft.com/office/drawing/2014/main" id="{AEA30B67-54EA-4489-95C5-052174D6488E}"/>
                  </a:ext>
                </a:extLst>
              </p:cNvPr>
              <p:cNvSpPr/>
              <p:nvPr/>
            </p:nvSpPr>
            <p:spPr>
              <a:xfrm>
                <a:off x="4515604"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64" name="Rectangle 63">
                <a:extLst>
                  <a:ext uri="{FF2B5EF4-FFF2-40B4-BE49-F238E27FC236}">
                    <a16:creationId xmlns:a16="http://schemas.microsoft.com/office/drawing/2014/main" id="{21B06CA0-9E58-46E1-AE73-C15189779BD2}"/>
                  </a:ext>
                </a:extLst>
              </p:cNvPr>
              <p:cNvSpPr/>
              <p:nvPr/>
            </p:nvSpPr>
            <p:spPr>
              <a:xfrm>
                <a:off x="5893559"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p>
            </p:txBody>
          </p:sp>
        </p:grpSp>
        <p:cxnSp>
          <p:nvCxnSpPr>
            <p:cNvPr id="66" name="Straight Arrow Connector 65">
              <a:extLst>
                <a:ext uri="{FF2B5EF4-FFF2-40B4-BE49-F238E27FC236}">
                  <a16:creationId xmlns:a16="http://schemas.microsoft.com/office/drawing/2014/main" id="{138D6411-DB6C-43F6-BE80-B6888AF6446F}"/>
                </a:ext>
              </a:extLst>
            </p:cNvPr>
            <p:cNvCxnSpPr>
              <a:cxnSpLocks/>
            </p:cNvCxnSpPr>
            <p:nvPr/>
          </p:nvCxnSpPr>
          <p:spPr>
            <a:xfrm>
              <a:off x="3164248" y="3708372"/>
              <a:ext cx="0" cy="1275452"/>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CA548C1-B6A8-428A-98BD-A3618725B6A4}"/>
                </a:ext>
              </a:extLst>
            </p:cNvPr>
            <p:cNvCxnSpPr>
              <a:cxnSpLocks/>
            </p:cNvCxnSpPr>
            <p:nvPr/>
          </p:nvCxnSpPr>
          <p:spPr>
            <a:xfrm>
              <a:off x="5231478" y="3433430"/>
              <a:ext cx="0" cy="274942"/>
            </a:xfrm>
            <a:prstGeom prst="straightConnector1">
              <a:avLst/>
            </a:prstGeom>
            <a:ln w="571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2F2F069-2A4D-4924-8BF4-1DD617689599}"/>
                </a:ext>
              </a:extLst>
            </p:cNvPr>
            <p:cNvCxnSpPr>
              <a:cxnSpLocks/>
            </p:cNvCxnSpPr>
            <p:nvPr/>
          </p:nvCxnSpPr>
          <p:spPr>
            <a:xfrm flipH="1">
              <a:off x="3164248" y="3708372"/>
              <a:ext cx="4108361" cy="0"/>
            </a:xfrm>
            <a:prstGeom prst="straightConnector1">
              <a:avLst/>
            </a:prstGeom>
            <a:ln w="571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7FED9070-16C3-452E-B09D-11A67570C245}"/>
                </a:ext>
              </a:extLst>
            </p:cNvPr>
            <p:cNvSpPr txBox="1"/>
            <p:nvPr/>
          </p:nvSpPr>
          <p:spPr>
            <a:xfrm>
              <a:off x="499495" y="5610663"/>
              <a:ext cx="5282180" cy="757130"/>
            </a:xfrm>
            <a:prstGeom prst="rect">
              <a:avLst/>
            </a:prstGeom>
            <a:noFill/>
          </p:spPr>
          <p:txBody>
            <a:bodyPr wrap="square">
              <a:spAutoFit/>
            </a:bodyPr>
            <a:lstStyle/>
            <a:p>
              <a:pPr algn="ctr">
                <a:lnSpc>
                  <a:spcPct val="90000"/>
                </a:lnSpc>
              </a:pPr>
              <a:r>
                <a:rPr kumimoji="0" lang="en-US" sz="2400" b="1" i="0" u="none" strike="noStrike" kern="1200" cap="none" spc="0" normalizeH="0" baseline="0" noProof="0" dirty="0">
                  <a:ln>
                    <a:noFill/>
                  </a:ln>
                  <a:solidFill>
                    <a:srgbClr val="4472C4">
                      <a:lumMod val="75000"/>
                    </a:srgbClr>
                  </a:solidFill>
                  <a:effectLst/>
                  <a:uLnTx/>
                  <a:uFillTx/>
                  <a:latin typeface="Quire Sans" panose="020B0502040400020003" pitchFamily="34" charset="0"/>
                  <a:ea typeface="Verdana" panose="020B0604030504040204" pitchFamily="34" charset="0"/>
                  <a:cs typeface="Quire Sans" panose="020B0502040400020003" pitchFamily="34" charset="0"/>
                </a:rPr>
                <a:t>Bypass read </a:t>
              </a:r>
            </a:p>
            <a:p>
              <a:pPr algn="ctr">
                <a:lnSpc>
                  <a:spcPct val="90000"/>
                </a:lnSpc>
              </a:pPr>
              <a:r>
                <a:rPr kumimoji="0" lang="en-US" sz="2400" i="0" u="none" strike="noStrike" kern="1200" cap="none" spc="0" normalizeH="0" baseline="0" noProof="0" dirty="0">
                  <a:ln>
                    <a:noFill/>
                  </a:ln>
                  <a:effectLst/>
                  <a:uLnTx/>
                  <a:uFillTx/>
                  <a:latin typeface="Quire Sans" panose="020B0502040400020003" pitchFamily="34" charset="0"/>
                  <a:ea typeface="Verdana" panose="020B0604030504040204" pitchFamily="34" charset="0"/>
                  <a:cs typeface="Quire Sans" panose="020B0502040400020003" pitchFamily="34" charset="0"/>
                </a:rPr>
                <a:t>(returns raw data, ignores metadata)</a:t>
              </a:r>
              <a:endParaRPr lang="en-US" sz="1600" dirty="0"/>
            </a:p>
          </p:txBody>
        </p:sp>
        <p:sp>
          <p:nvSpPr>
            <p:cNvPr id="77" name="TextBox 76">
              <a:extLst>
                <a:ext uri="{FF2B5EF4-FFF2-40B4-BE49-F238E27FC236}">
                  <a16:creationId xmlns:a16="http://schemas.microsoft.com/office/drawing/2014/main" id="{F1E62D54-5E60-4508-91F3-5CBC2175FD92}"/>
                </a:ext>
              </a:extLst>
            </p:cNvPr>
            <p:cNvSpPr txBox="1"/>
            <p:nvPr/>
          </p:nvSpPr>
          <p:spPr>
            <a:xfrm>
              <a:off x="6297957" y="5571747"/>
              <a:ext cx="2063520" cy="461665"/>
            </a:xfrm>
            <a:prstGeom prst="rect">
              <a:avLst/>
            </a:prstGeom>
            <a:noFill/>
          </p:spPr>
          <p:txBody>
            <a:bodyPr wrap="square">
              <a:spAutoFit/>
            </a:bodyPr>
            <a:lstStyle/>
            <a:p>
              <a:pPr algn="ctr"/>
              <a:r>
                <a:rPr kumimoji="0" lang="en-US" sz="2400" b="1" i="0" u="none" strike="noStrike" kern="1200" cap="none" spc="0" normalizeH="0" baseline="0" noProof="0" dirty="0">
                  <a:ln>
                    <a:noFill/>
                  </a:ln>
                  <a:solidFill>
                    <a:srgbClr val="4472C4">
                      <a:lumMod val="75000"/>
                    </a:srgbClr>
                  </a:solidFill>
                  <a:effectLst/>
                  <a:uLnTx/>
                  <a:uFillTx/>
                  <a:latin typeface="Quire Sans" panose="020B0502040400020003" pitchFamily="34" charset="0"/>
                  <a:ea typeface="Verdana" panose="020B0604030504040204" pitchFamily="34" charset="0"/>
                  <a:cs typeface="Quire Sans" panose="020B0502040400020003" pitchFamily="34" charset="0"/>
                </a:rPr>
                <a:t>Normal read </a:t>
              </a:r>
            </a:p>
          </p:txBody>
        </p:sp>
      </p:grpSp>
      <p:sp>
        <p:nvSpPr>
          <p:cNvPr id="78" name="TextBox 77">
            <a:extLst>
              <a:ext uri="{FF2B5EF4-FFF2-40B4-BE49-F238E27FC236}">
                <a16:creationId xmlns:a16="http://schemas.microsoft.com/office/drawing/2014/main" id="{AA0957D4-A1B2-4787-9774-BB7345663DF0}"/>
              </a:ext>
            </a:extLst>
          </p:cNvPr>
          <p:cNvSpPr txBox="1"/>
          <p:nvPr/>
        </p:nvSpPr>
        <p:spPr>
          <a:xfrm>
            <a:off x="1864" y="2034981"/>
            <a:ext cx="3366513" cy="757130"/>
          </a:xfrm>
          <a:prstGeom prst="rect">
            <a:avLst/>
          </a:prstGeom>
          <a:noFill/>
        </p:spPr>
        <p:txBody>
          <a:bodyPr wrap="square">
            <a:spAutoFit/>
          </a:bodyPr>
          <a:lstStyle/>
          <a:p>
            <a:pPr algn="ctr">
              <a:lnSpc>
                <a:spcPct val="90000"/>
              </a:lnSpc>
            </a:pPr>
            <a:r>
              <a:rPr lang="en-US" sz="2400" i="1" dirty="0">
                <a:solidFill>
                  <a:schemeClr val="tx1">
                    <a:lumMod val="65000"/>
                    <a:lumOff val="35000"/>
                  </a:schemeClr>
                </a:solidFill>
              </a:rPr>
              <a:t>Low hardware cost: </a:t>
            </a:r>
          </a:p>
          <a:p>
            <a:pPr algn="ctr">
              <a:lnSpc>
                <a:spcPct val="90000"/>
              </a:lnSpc>
            </a:pPr>
            <a:r>
              <a:rPr lang="en-US" sz="2400" i="1" dirty="0">
                <a:solidFill>
                  <a:schemeClr val="tx1">
                    <a:lumMod val="65000"/>
                    <a:lumOff val="35000"/>
                  </a:schemeClr>
                </a:solidFill>
              </a:rPr>
              <a:t>skipping ECC decoding</a:t>
            </a:r>
          </a:p>
        </p:txBody>
      </p:sp>
      <p:sp>
        <p:nvSpPr>
          <p:cNvPr id="43" name="Rectangle 42">
            <a:extLst>
              <a:ext uri="{FF2B5EF4-FFF2-40B4-BE49-F238E27FC236}">
                <a16:creationId xmlns:a16="http://schemas.microsoft.com/office/drawing/2014/main" id="{43C89BE0-5946-4AA4-BE15-15C748FD4BBB}"/>
              </a:ext>
            </a:extLst>
          </p:cNvPr>
          <p:cNvSpPr/>
          <p:nvPr/>
        </p:nvSpPr>
        <p:spPr>
          <a:xfrm>
            <a:off x="23149" y="962897"/>
            <a:ext cx="8947856" cy="5366339"/>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44" name="TextBox 43">
            <a:extLst>
              <a:ext uri="{FF2B5EF4-FFF2-40B4-BE49-F238E27FC236}">
                <a16:creationId xmlns:a16="http://schemas.microsoft.com/office/drawing/2014/main" id="{D31F767A-EE96-44E4-882A-1D62C6478B8D}"/>
              </a:ext>
            </a:extLst>
          </p:cNvPr>
          <p:cNvSpPr txBox="1"/>
          <p:nvPr/>
        </p:nvSpPr>
        <p:spPr>
          <a:xfrm>
            <a:off x="-4909" y="2406546"/>
            <a:ext cx="9148909" cy="1882526"/>
          </a:xfrm>
          <a:prstGeom prst="rect">
            <a:avLst/>
          </a:prstGeom>
          <a:solidFill>
            <a:schemeClr val="accent1">
              <a:lumMod val="40000"/>
              <a:lumOff val="60000"/>
            </a:schemeClr>
          </a:solidFill>
          <a:ln w="57150">
            <a:solidFill>
              <a:schemeClr val="accent5">
                <a:lumMod val="75000"/>
              </a:schemeClr>
            </a:solidFill>
          </a:ln>
        </p:spPr>
        <p:txBody>
          <a:bodyPr wrap="square" rtlCol="0" anchor="ctr">
            <a:noAutofit/>
          </a:bodyPr>
          <a:lstStyle/>
          <a:p>
            <a:pPr algn="ctr">
              <a:lnSpc>
                <a:spcPct val="110000"/>
              </a:lnSpc>
            </a:pPr>
            <a:r>
              <a:rPr lang="en-US" sz="3200" b="1" dirty="0">
                <a:solidFill>
                  <a:schemeClr val="accent6">
                    <a:lumMod val="75000"/>
                  </a:schemeClr>
                </a:solidFill>
              </a:rPr>
              <a:t>Reduces </a:t>
            </a:r>
            <a:r>
              <a:rPr lang="en-US" sz="3200" dirty="0"/>
              <a:t>the task of profiling </a:t>
            </a:r>
            <a:r>
              <a:rPr lang="en-US" sz="3200" b="1" dirty="0">
                <a:solidFill>
                  <a:schemeClr val="accent6">
                    <a:lumMod val="75000"/>
                  </a:schemeClr>
                </a:solidFill>
              </a:rPr>
              <a:t>with</a:t>
            </a:r>
            <a:r>
              <a:rPr lang="en-US" sz="3200" dirty="0"/>
              <a:t> on-die ECC </a:t>
            </a:r>
          </a:p>
          <a:p>
            <a:pPr algn="ctr">
              <a:lnSpc>
                <a:spcPct val="110000"/>
              </a:lnSpc>
            </a:pPr>
            <a:r>
              <a:rPr lang="en-US" sz="3200" dirty="0"/>
              <a:t>into a task of profiling </a:t>
            </a:r>
            <a:r>
              <a:rPr lang="en-US" sz="3200" b="1" dirty="0">
                <a:solidFill>
                  <a:schemeClr val="accent6">
                    <a:lumMod val="75000"/>
                  </a:schemeClr>
                </a:solidFill>
              </a:rPr>
              <a:t>without</a:t>
            </a:r>
            <a:r>
              <a:rPr lang="en-US" sz="3200" dirty="0"/>
              <a:t> on-die ECC</a:t>
            </a:r>
          </a:p>
          <a:p>
            <a:pPr algn="ctr">
              <a:lnSpc>
                <a:spcPct val="110000"/>
              </a:lnSpc>
            </a:pPr>
            <a:r>
              <a:rPr lang="en-US" sz="3200" dirty="0"/>
              <a:t>with </a:t>
            </a:r>
            <a:r>
              <a:rPr lang="en-US" sz="3200" b="1" dirty="0">
                <a:solidFill>
                  <a:schemeClr val="accent6">
                    <a:lumMod val="75000"/>
                  </a:schemeClr>
                </a:solidFill>
              </a:rPr>
              <a:t>minimal modifications </a:t>
            </a:r>
            <a:r>
              <a:rPr lang="en-US" sz="3200" dirty="0"/>
              <a:t>to on-die ECC</a:t>
            </a:r>
          </a:p>
        </p:txBody>
      </p:sp>
    </p:spTree>
    <p:extLst>
      <p:ext uri="{BB962C8B-B14F-4D97-AF65-F5344CB8AC3E}">
        <p14:creationId xmlns:p14="http://schemas.microsoft.com/office/powerpoint/2010/main" val="36782541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a:bodyPr>
          <a:lstStyle/>
          <a:p>
            <a:r>
              <a:rPr lang="en-US" dirty="0"/>
              <a:t>ECC Bypass Costs</a:t>
            </a:r>
          </a:p>
        </p:txBody>
      </p:sp>
      <p:sp>
        <p:nvSpPr>
          <p:cNvPr id="9" name="Content Placeholder 8">
            <a:extLst>
              <a:ext uri="{FF2B5EF4-FFF2-40B4-BE49-F238E27FC236}">
                <a16:creationId xmlns:a16="http://schemas.microsoft.com/office/drawing/2014/main" id="{95091EC7-66EB-4177-9255-700B45EC2EB6}"/>
              </a:ext>
            </a:extLst>
          </p:cNvPr>
          <p:cNvSpPr>
            <a:spLocks noGrp="1"/>
          </p:cNvSpPr>
          <p:nvPr>
            <p:ph idx="1"/>
          </p:nvPr>
        </p:nvSpPr>
        <p:spPr>
          <a:xfrm>
            <a:off x="155488" y="4963929"/>
            <a:ext cx="8815517" cy="1433300"/>
          </a:xfrm>
        </p:spPr>
        <p:txBody>
          <a:bodyPr/>
          <a:lstStyle/>
          <a:p>
            <a:r>
              <a:rPr lang="en-US" dirty="0"/>
              <a:t>Simply skips on-die ECC decoding</a:t>
            </a:r>
            <a:endParaRPr lang="en-US" b="1" dirty="0">
              <a:solidFill>
                <a:schemeClr val="accent5">
                  <a:lumMod val="75000"/>
                </a:schemeClr>
              </a:solidFill>
            </a:endParaRPr>
          </a:p>
          <a:p>
            <a:r>
              <a:rPr lang="en-US" dirty="0"/>
              <a:t>Details </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63</a:t>
            </a:fld>
            <a:endParaRPr lang="en-US"/>
          </a:p>
        </p:txBody>
      </p:sp>
      <p:grpSp>
        <p:nvGrpSpPr>
          <p:cNvPr id="3" name="Group 2">
            <a:extLst>
              <a:ext uri="{FF2B5EF4-FFF2-40B4-BE49-F238E27FC236}">
                <a16:creationId xmlns:a16="http://schemas.microsoft.com/office/drawing/2014/main" id="{D1499A83-F057-4C93-BD70-E5093E35FF5F}"/>
              </a:ext>
            </a:extLst>
          </p:cNvPr>
          <p:cNvGrpSpPr/>
          <p:nvPr/>
        </p:nvGrpSpPr>
        <p:grpSpPr>
          <a:xfrm>
            <a:off x="600360" y="827981"/>
            <a:ext cx="7947592" cy="3923581"/>
            <a:chOff x="499495" y="2501371"/>
            <a:chExt cx="7947592" cy="3923581"/>
          </a:xfrm>
        </p:grpSpPr>
        <p:grpSp>
          <p:nvGrpSpPr>
            <p:cNvPr id="27" name="Group 26">
              <a:extLst>
                <a:ext uri="{FF2B5EF4-FFF2-40B4-BE49-F238E27FC236}">
                  <a16:creationId xmlns:a16="http://schemas.microsoft.com/office/drawing/2014/main" id="{F65FBCCC-B2AE-4AC7-AAE4-F88F1B22E156}"/>
                </a:ext>
              </a:extLst>
            </p:cNvPr>
            <p:cNvGrpSpPr/>
            <p:nvPr/>
          </p:nvGrpSpPr>
          <p:grpSpPr>
            <a:xfrm>
              <a:off x="6101679" y="4983824"/>
              <a:ext cx="2345408" cy="585780"/>
              <a:chOff x="4515604" y="3921531"/>
              <a:chExt cx="2760085" cy="689348"/>
            </a:xfrm>
          </p:grpSpPr>
          <p:sp>
            <p:nvSpPr>
              <p:cNvPr id="28" name="Rectangle 27">
                <a:extLst>
                  <a:ext uri="{FF2B5EF4-FFF2-40B4-BE49-F238E27FC236}">
                    <a16:creationId xmlns:a16="http://schemas.microsoft.com/office/drawing/2014/main" id="{577993AD-D7C2-4453-9685-C4E9C3948C32}"/>
                  </a:ext>
                </a:extLst>
              </p:cNvPr>
              <p:cNvSpPr/>
              <p:nvPr/>
            </p:nvSpPr>
            <p:spPr>
              <a:xfrm>
                <a:off x="5207645"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29" name="Rectangle 28">
                <a:extLst>
                  <a:ext uri="{FF2B5EF4-FFF2-40B4-BE49-F238E27FC236}">
                    <a16:creationId xmlns:a16="http://schemas.microsoft.com/office/drawing/2014/main" id="{775638C5-BB82-47F1-AAA2-AC44872A7152}"/>
                  </a:ext>
                </a:extLst>
              </p:cNvPr>
              <p:cNvSpPr/>
              <p:nvPr/>
            </p:nvSpPr>
            <p:spPr>
              <a:xfrm>
                <a:off x="6586341"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30" name="Rectangle 29">
                <a:extLst>
                  <a:ext uri="{FF2B5EF4-FFF2-40B4-BE49-F238E27FC236}">
                    <a16:creationId xmlns:a16="http://schemas.microsoft.com/office/drawing/2014/main" id="{BA7C0A65-9015-4BA7-A217-7286DDCB8A03}"/>
                  </a:ext>
                </a:extLst>
              </p:cNvPr>
              <p:cNvSpPr/>
              <p:nvPr/>
            </p:nvSpPr>
            <p:spPr>
              <a:xfrm>
                <a:off x="4515604"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37" name="Rectangle 36">
                <a:extLst>
                  <a:ext uri="{FF2B5EF4-FFF2-40B4-BE49-F238E27FC236}">
                    <a16:creationId xmlns:a16="http://schemas.microsoft.com/office/drawing/2014/main" id="{A487BD32-7C5D-4CD6-B844-07935C4C2A7D}"/>
                  </a:ext>
                </a:extLst>
              </p:cNvPr>
              <p:cNvSpPr/>
              <p:nvPr/>
            </p:nvSpPr>
            <p:spPr>
              <a:xfrm>
                <a:off x="5893559"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grpSp>
          <p:nvGrpSpPr>
            <p:cNvPr id="39" name="Group 38">
              <a:extLst>
                <a:ext uri="{FF2B5EF4-FFF2-40B4-BE49-F238E27FC236}">
                  <a16:creationId xmlns:a16="http://schemas.microsoft.com/office/drawing/2014/main" id="{3CF2DD08-23D6-490F-819B-5C4110562392}"/>
                </a:ext>
              </a:extLst>
            </p:cNvPr>
            <p:cNvGrpSpPr/>
            <p:nvPr/>
          </p:nvGrpSpPr>
          <p:grpSpPr>
            <a:xfrm>
              <a:off x="6313903" y="3708372"/>
              <a:ext cx="1903452" cy="1247188"/>
              <a:chOff x="3611520" y="2753312"/>
              <a:chExt cx="1903452" cy="1247188"/>
            </a:xfrm>
          </p:grpSpPr>
          <p:sp>
            <p:nvSpPr>
              <p:cNvPr id="40" name="Rectangle 39">
                <a:extLst>
                  <a:ext uri="{FF2B5EF4-FFF2-40B4-BE49-F238E27FC236}">
                    <a16:creationId xmlns:a16="http://schemas.microsoft.com/office/drawing/2014/main" id="{C537D927-A6FC-4077-8F1D-01BB7F3F1513}"/>
                  </a:ext>
                </a:extLst>
              </p:cNvPr>
              <p:cNvSpPr/>
              <p:nvPr/>
            </p:nvSpPr>
            <p:spPr>
              <a:xfrm>
                <a:off x="3611520" y="3086530"/>
                <a:ext cx="1903452" cy="551520"/>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latin typeface="Quire Sans" panose="020B0502040400020003" pitchFamily="34" charset="0"/>
                    <a:cs typeface="Quire Sans" panose="020B0502040400020003" pitchFamily="34" charset="0"/>
                  </a:rPr>
                  <a:t>On-Die ECC</a:t>
                </a:r>
              </a:p>
            </p:txBody>
          </p:sp>
          <p:cxnSp>
            <p:nvCxnSpPr>
              <p:cNvPr id="41" name="Straight Arrow Connector 40">
                <a:extLst>
                  <a:ext uri="{FF2B5EF4-FFF2-40B4-BE49-F238E27FC236}">
                    <a16:creationId xmlns:a16="http://schemas.microsoft.com/office/drawing/2014/main" id="{C30C8CD9-F341-4CB7-A3BA-E952AEFAE3BC}"/>
                  </a:ext>
                </a:extLst>
              </p:cNvPr>
              <p:cNvCxnSpPr>
                <a:cxnSpLocks/>
              </p:cNvCxnSpPr>
              <p:nvPr/>
            </p:nvCxnSpPr>
            <p:spPr>
              <a:xfrm>
                <a:off x="4572000" y="2753312"/>
                <a:ext cx="0" cy="353193"/>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A1C3B06-937B-4557-9482-01E0CFA3A59C}"/>
                  </a:ext>
                </a:extLst>
              </p:cNvPr>
              <p:cNvCxnSpPr>
                <a:cxnSpLocks/>
              </p:cNvCxnSpPr>
              <p:nvPr/>
            </p:nvCxnSpPr>
            <p:spPr>
              <a:xfrm>
                <a:off x="4572000" y="3638050"/>
                <a:ext cx="0" cy="36245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CE16438-6396-44A3-B7CB-D742B7277AD4}"/>
                </a:ext>
              </a:extLst>
            </p:cNvPr>
            <p:cNvGrpSpPr/>
            <p:nvPr/>
          </p:nvGrpSpPr>
          <p:grpSpPr>
            <a:xfrm>
              <a:off x="3143394" y="2847650"/>
              <a:ext cx="4208002" cy="585780"/>
              <a:chOff x="4515604" y="1591568"/>
              <a:chExt cx="4951993" cy="689348"/>
            </a:xfrm>
          </p:grpSpPr>
          <p:sp>
            <p:nvSpPr>
              <p:cNvPr id="46" name="Rectangle 45">
                <a:extLst>
                  <a:ext uri="{FF2B5EF4-FFF2-40B4-BE49-F238E27FC236}">
                    <a16:creationId xmlns:a16="http://schemas.microsoft.com/office/drawing/2014/main" id="{0C2AA908-7AA9-4A6F-AB7E-D7C99A8835F3}"/>
                  </a:ext>
                </a:extLst>
              </p:cNvPr>
              <p:cNvSpPr/>
              <p:nvPr/>
            </p:nvSpPr>
            <p:spPr>
              <a:xfrm>
                <a:off x="5207645"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47" name="Rectangle 46">
                <a:extLst>
                  <a:ext uri="{FF2B5EF4-FFF2-40B4-BE49-F238E27FC236}">
                    <a16:creationId xmlns:a16="http://schemas.microsoft.com/office/drawing/2014/main" id="{6771C891-5EA0-4A48-9893-4A78BD3DA9ED}"/>
                  </a:ext>
                </a:extLst>
              </p:cNvPr>
              <p:cNvSpPr/>
              <p:nvPr/>
            </p:nvSpPr>
            <p:spPr>
              <a:xfrm>
                <a:off x="589699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48" name="Rectangle 47">
                <a:extLst>
                  <a:ext uri="{FF2B5EF4-FFF2-40B4-BE49-F238E27FC236}">
                    <a16:creationId xmlns:a16="http://schemas.microsoft.com/office/drawing/2014/main" id="{CBF1EC01-DD48-4783-B8D4-4C33A365DD92}"/>
                  </a:ext>
                </a:extLst>
              </p:cNvPr>
              <p:cNvSpPr/>
              <p:nvPr/>
            </p:nvSpPr>
            <p:spPr>
              <a:xfrm>
                <a:off x="7399553"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49" name="Rectangle 48">
                <a:extLst>
                  <a:ext uri="{FF2B5EF4-FFF2-40B4-BE49-F238E27FC236}">
                    <a16:creationId xmlns:a16="http://schemas.microsoft.com/office/drawing/2014/main" id="{20EB3B47-7A55-443E-AB74-5A85FD3B9C34}"/>
                  </a:ext>
                </a:extLst>
              </p:cNvPr>
              <p:cNvSpPr/>
              <p:nvPr/>
            </p:nvSpPr>
            <p:spPr>
              <a:xfrm>
                <a:off x="4515604"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50" name="Rectangle 49">
                <a:extLst>
                  <a:ext uri="{FF2B5EF4-FFF2-40B4-BE49-F238E27FC236}">
                    <a16:creationId xmlns:a16="http://schemas.microsoft.com/office/drawing/2014/main" id="{69E1E4FC-A681-4D4C-BF8D-5CF7892B424B}"/>
                  </a:ext>
                </a:extLst>
              </p:cNvPr>
              <p:cNvSpPr/>
              <p:nvPr/>
            </p:nvSpPr>
            <p:spPr>
              <a:xfrm>
                <a:off x="6586341" y="1591568"/>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51" name="Rectangle 50">
                <a:extLst>
                  <a:ext uri="{FF2B5EF4-FFF2-40B4-BE49-F238E27FC236}">
                    <a16:creationId xmlns:a16="http://schemas.microsoft.com/office/drawing/2014/main" id="{2F72319D-469E-4077-8C65-6B18D055BFA1}"/>
                  </a:ext>
                </a:extLst>
              </p:cNvPr>
              <p:cNvSpPr/>
              <p:nvPr/>
            </p:nvSpPr>
            <p:spPr>
              <a:xfrm>
                <a:off x="8088901"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52" name="Rectangle 51">
                <a:extLst>
                  <a:ext uri="{FF2B5EF4-FFF2-40B4-BE49-F238E27FC236}">
                    <a16:creationId xmlns:a16="http://schemas.microsoft.com/office/drawing/2014/main" id="{1399F559-CEB8-452E-A619-A1BD52AECB99}"/>
                  </a:ext>
                </a:extLst>
              </p:cNvPr>
              <p:cNvSpPr/>
              <p:nvPr/>
            </p:nvSpPr>
            <p:spPr>
              <a:xfrm>
                <a:off x="8778249" y="1591568"/>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sp>
          <p:nvSpPr>
            <p:cNvPr id="57" name="Rectangle 56">
              <a:extLst>
                <a:ext uri="{FF2B5EF4-FFF2-40B4-BE49-F238E27FC236}">
                  <a16:creationId xmlns:a16="http://schemas.microsoft.com/office/drawing/2014/main" id="{F981713A-6FC1-430D-B914-F837CD443502}"/>
                </a:ext>
              </a:extLst>
            </p:cNvPr>
            <p:cNvSpPr/>
            <p:nvPr/>
          </p:nvSpPr>
          <p:spPr>
            <a:xfrm>
              <a:off x="3800642" y="2516801"/>
              <a:ext cx="1191281" cy="3806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b="1"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rPr>
                <a:t>data</a:t>
              </a:r>
            </a:p>
          </p:txBody>
        </p:sp>
        <p:sp>
          <p:nvSpPr>
            <p:cNvPr id="58" name="Rectangle 57">
              <a:extLst>
                <a:ext uri="{FF2B5EF4-FFF2-40B4-BE49-F238E27FC236}">
                  <a16:creationId xmlns:a16="http://schemas.microsoft.com/office/drawing/2014/main" id="{DB8F915A-00BB-4038-909F-D2CADF354314}"/>
                </a:ext>
              </a:extLst>
            </p:cNvPr>
            <p:cNvSpPr/>
            <p:nvPr/>
          </p:nvSpPr>
          <p:spPr>
            <a:xfrm>
              <a:off x="5800175" y="2501371"/>
              <a:ext cx="1345102" cy="3806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685766">
                <a:lnSpc>
                  <a:spcPct val="90000"/>
                </a:lnSpc>
                <a:spcBef>
                  <a:spcPts val="750"/>
                </a:spcBef>
              </a:pPr>
              <a:r>
                <a:rPr lang="en-US" sz="2000" b="1" i="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rPr>
                <a:t>metadata</a:t>
              </a:r>
            </a:p>
          </p:txBody>
        </p:sp>
        <p:grpSp>
          <p:nvGrpSpPr>
            <p:cNvPr id="60" name="Group 59">
              <a:extLst>
                <a:ext uri="{FF2B5EF4-FFF2-40B4-BE49-F238E27FC236}">
                  <a16:creationId xmlns:a16="http://schemas.microsoft.com/office/drawing/2014/main" id="{EF871BAA-5E3E-46EA-BCDA-6AB15AB677F3}"/>
                </a:ext>
              </a:extLst>
            </p:cNvPr>
            <p:cNvGrpSpPr/>
            <p:nvPr/>
          </p:nvGrpSpPr>
          <p:grpSpPr>
            <a:xfrm>
              <a:off x="1972464" y="4993116"/>
              <a:ext cx="2345408" cy="585780"/>
              <a:chOff x="4515604" y="3921531"/>
              <a:chExt cx="2760085" cy="689348"/>
            </a:xfrm>
          </p:grpSpPr>
          <p:sp>
            <p:nvSpPr>
              <p:cNvPr id="61" name="Rectangle 60">
                <a:extLst>
                  <a:ext uri="{FF2B5EF4-FFF2-40B4-BE49-F238E27FC236}">
                    <a16:creationId xmlns:a16="http://schemas.microsoft.com/office/drawing/2014/main" id="{517A931A-656C-4258-982D-747A6D6AE021}"/>
                  </a:ext>
                </a:extLst>
              </p:cNvPr>
              <p:cNvSpPr/>
              <p:nvPr/>
            </p:nvSpPr>
            <p:spPr>
              <a:xfrm>
                <a:off x="5207645"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62" name="Rectangle 61">
                <a:extLst>
                  <a:ext uri="{FF2B5EF4-FFF2-40B4-BE49-F238E27FC236}">
                    <a16:creationId xmlns:a16="http://schemas.microsoft.com/office/drawing/2014/main" id="{6BCEFB7F-C6BF-41D9-9CD4-AC725FF5D25A}"/>
                  </a:ext>
                </a:extLst>
              </p:cNvPr>
              <p:cNvSpPr/>
              <p:nvPr/>
            </p:nvSpPr>
            <p:spPr>
              <a:xfrm>
                <a:off x="6586341"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endParaRPr lang="en-US" sz="3600" b="1" baseline="-25000" dirty="0">
                  <a:solidFill>
                    <a:schemeClr val="tx1">
                      <a:lumMod val="50000"/>
                      <a:lumOff val="50000"/>
                    </a:schemeClr>
                  </a:solidFill>
                  <a:latin typeface="Courier New" panose="02070309020205020404" pitchFamily="49" charset="0"/>
                  <a:cs typeface="Courier New" panose="02070309020205020404" pitchFamily="49" charset="0"/>
                </a:endParaRPr>
              </a:p>
            </p:txBody>
          </p:sp>
          <p:sp>
            <p:nvSpPr>
              <p:cNvPr id="63" name="Rectangle 62">
                <a:extLst>
                  <a:ext uri="{FF2B5EF4-FFF2-40B4-BE49-F238E27FC236}">
                    <a16:creationId xmlns:a16="http://schemas.microsoft.com/office/drawing/2014/main" id="{AEA30B67-54EA-4489-95C5-052174D6488E}"/>
                  </a:ext>
                </a:extLst>
              </p:cNvPr>
              <p:cNvSpPr/>
              <p:nvPr/>
            </p:nvSpPr>
            <p:spPr>
              <a:xfrm>
                <a:off x="4515604" y="3921531"/>
                <a:ext cx="689348" cy="689348"/>
              </a:xfrm>
              <a:prstGeom prst="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64" name="Rectangle 63">
                <a:extLst>
                  <a:ext uri="{FF2B5EF4-FFF2-40B4-BE49-F238E27FC236}">
                    <a16:creationId xmlns:a16="http://schemas.microsoft.com/office/drawing/2014/main" id="{21B06CA0-9E58-46E1-AE73-C15189779BD2}"/>
                  </a:ext>
                </a:extLst>
              </p:cNvPr>
              <p:cNvSpPr/>
              <p:nvPr/>
            </p:nvSpPr>
            <p:spPr>
              <a:xfrm>
                <a:off x="5893559" y="3921531"/>
                <a:ext cx="689348" cy="689348"/>
              </a:xfrm>
              <a:prstGeom prst="rect">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50000"/>
                        <a:lumOff val="50000"/>
                      </a:schemeClr>
                    </a:solidFill>
                    <a:latin typeface="Courier New" panose="02070309020205020404" pitchFamily="49" charset="0"/>
                    <a:cs typeface="Courier New" panose="02070309020205020404" pitchFamily="49" charset="0"/>
                  </a:rPr>
                  <a:t>-</a:t>
                </a:r>
              </a:p>
            </p:txBody>
          </p:sp>
        </p:grpSp>
        <p:cxnSp>
          <p:nvCxnSpPr>
            <p:cNvPr id="66" name="Straight Arrow Connector 65">
              <a:extLst>
                <a:ext uri="{FF2B5EF4-FFF2-40B4-BE49-F238E27FC236}">
                  <a16:creationId xmlns:a16="http://schemas.microsoft.com/office/drawing/2014/main" id="{138D6411-DB6C-43F6-BE80-B6888AF6446F}"/>
                </a:ext>
              </a:extLst>
            </p:cNvPr>
            <p:cNvCxnSpPr>
              <a:cxnSpLocks/>
            </p:cNvCxnSpPr>
            <p:nvPr/>
          </p:nvCxnSpPr>
          <p:spPr>
            <a:xfrm>
              <a:off x="3164248" y="3708372"/>
              <a:ext cx="0" cy="1275452"/>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CA548C1-B6A8-428A-98BD-A3618725B6A4}"/>
                </a:ext>
              </a:extLst>
            </p:cNvPr>
            <p:cNvCxnSpPr>
              <a:cxnSpLocks/>
            </p:cNvCxnSpPr>
            <p:nvPr/>
          </p:nvCxnSpPr>
          <p:spPr>
            <a:xfrm>
              <a:off x="5231478" y="3433430"/>
              <a:ext cx="0" cy="274942"/>
            </a:xfrm>
            <a:prstGeom prst="straightConnector1">
              <a:avLst/>
            </a:prstGeom>
            <a:ln w="571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2F2F069-2A4D-4924-8BF4-1DD617689599}"/>
                </a:ext>
              </a:extLst>
            </p:cNvPr>
            <p:cNvCxnSpPr>
              <a:cxnSpLocks/>
            </p:cNvCxnSpPr>
            <p:nvPr/>
          </p:nvCxnSpPr>
          <p:spPr>
            <a:xfrm flipH="1">
              <a:off x="3164248" y="3708372"/>
              <a:ext cx="4108361" cy="0"/>
            </a:xfrm>
            <a:prstGeom prst="straightConnector1">
              <a:avLst/>
            </a:prstGeom>
            <a:ln w="571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7FED9070-16C3-452E-B09D-11A67570C245}"/>
                </a:ext>
              </a:extLst>
            </p:cNvPr>
            <p:cNvSpPr txBox="1"/>
            <p:nvPr/>
          </p:nvSpPr>
          <p:spPr>
            <a:xfrm>
              <a:off x="499495" y="5667822"/>
              <a:ext cx="5282180" cy="757130"/>
            </a:xfrm>
            <a:prstGeom prst="rect">
              <a:avLst/>
            </a:prstGeom>
            <a:noFill/>
          </p:spPr>
          <p:txBody>
            <a:bodyPr wrap="square">
              <a:spAutoFit/>
            </a:bodyPr>
            <a:lstStyle/>
            <a:p>
              <a:pPr algn="ctr">
                <a:lnSpc>
                  <a:spcPct val="90000"/>
                </a:lnSpc>
              </a:pPr>
              <a:r>
                <a:rPr kumimoji="0" lang="en-US" sz="2400" b="1" i="0" u="none" strike="noStrike" kern="1200" cap="none" spc="0" normalizeH="0" baseline="0" noProof="0" dirty="0">
                  <a:ln>
                    <a:noFill/>
                  </a:ln>
                  <a:solidFill>
                    <a:srgbClr val="4472C4">
                      <a:lumMod val="75000"/>
                    </a:srgbClr>
                  </a:solidFill>
                  <a:effectLst/>
                  <a:uLnTx/>
                  <a:uFillTx/>
                  <a:latin typeface="Quire Sans" panose="020B0502040400020003" pitchFamily="34" charset="0"/>
                  <a:ea typeface="Verdana" panose="020B0604030504040204" pitchFamily="34" charset="0"/>
                  <a:cs typeface="Quire Sans" panose="020B0502040400020003" pitchFamily="34" charset="0"/>
                </a:rPr>
                <a:t>Bypass read </a:t>
              </a:r>
            </a:p>
            <a:p>
              <a:pPr algn="ctr">
                <a:lnSpc>
                  <a:spcPct val="90000"/>
                </a:lnSpc>
              </a:pPr>
              <a:r>
                <a:rPr kumimoji="0" lang="en-US" sz="2400" i="0" u="none" strike="noStrike" kern="1200" cap="none" spc="0" normalizeH="0" baseline="0" noProof="0" dirty="0">
                  <a:ln>
                    <a:noFill/>
                  </a:ln>
                  <a:effectLst/>
                  <a:uLnTx/>
                  <a:uFillTx/>
                  <a:latin typeface="Quire Sans" panose="020B0502040400020003" pitchFamily="34" charset="0"/>
                  <a:ea typeface="Verdana" panose="020B0604030504040204" pitchFamily="34" charset="0"/>
                  <a:cs typeface="Quire Sans" panose="020B0502040400020003" pitchFamily="34" charset="0"/>
                </a:rPr>
                <a:t>(returns raw data, ignores metadata)</a:t>
              </a:r>
              <a:endParaRPr lang="en-US" sz="1600" dirty="0"/>
            </a:p>
          </p:txBody>
        </p:sp>
        <p:sp>
          <p:nvSpPr>
            <p:cNvPr id="77" name="TextBox 76">
              <a:extLst>
                <a:ext uri="{FF2B5EF4-FFF2-40B4-BE49-F238E27FC236}">
                  <a16:creationId xmlns:a16="http://schemas.microsoft.com/office/drawing/2014/main" id="{F1E62D54-5E60-4508-91F3-5CBC2175FD92}"/>
                </a:ext>
              </a:extLst>
            </p:cNvPr>
            <p:cNvSpPr txBox="1"/>
            <p:nvPr/>
          </p:nvSpPr>
          <p:spPr>
            <a:xfrm>
              <a:off x="6297957" y="5571747"/>
              <a:ext cx="2063520" cy="461665"/>
            </a:xfrm>
            <a:prstGeom prst="rect">
              <a:avLst/>
            </a:prstGeom>
            <a:noFill/>
          </p:spPr>
          <p:txBody>
            <a:bodyPr wrap="square">
              <a:spAutoFit/>
            </a:bodyPr>
            <a:lstStyle/>
            <a:p>
              <a:pPr algn="ctr"/>
              <a:r>
                <a:rPr kumimoji="0" lang="en-US" sz="2400" b="1" i="0" u="none" strike="noStrike" kern="1200" cap="none" spc="0" normalizeH="0" baseline="0" noProof="0" dirty="0">
                  <a:ln>
                    <a:noFill/>
                  </a:ln>
                  <a:solidFill>
                    <a:srgbClr val="4472C4">
                      <a:lumMod val="75000"/>
                    </a:srgbClr>
                  </a:solidFill>
                  <a:effectLst/>
                  <a:uLnTx/>
                  <a:uFillTx/>
                  <a:latin typeface="Quire Sans" panose="020B0502040400020003" pitchFamily="34" charset="0"/>
                  <a:ea typeface="Verdana" panose="020B0604030504040204" pitchFamily="34" charset="0"/>
                  <a:cs typeface="Quire Sans" panose="020B0502040400020003" pitchFamily="34" charset="0"/>
                </a:rPr>
                <a:t>Normal read </a:t>
              </a:r>
            </a:p>
          </p:txBody>
        </p:sp>
      </p:grpSp>
      <p:sp>
        <p:nvSpPr>
          <p:cNvPr id="78" name="TextBox 77">
            <a:extLst>
              <a:ext uri="{FF2B5EF4-FFF2-40B4-BE49-F238E27FC236}">
                <a16:creationId xmlns:a16="http://schemas.microsoft.com/office/drawing/2014/main" id="{AA0957D4-A1B2-4787-9774-BB7345663DF0}"/>
              </a:ext>
            </a:extLst>
          </p:cNvPr>
          <p:cNvSpPr txBox="1"/>
          <p:nvPr/>
        </p:nvSpPr>
        <p:spPr>
          <a:xfrm>
            <a:off x="1864" y="2034981"/>
            <a:ext cx="3366513" cy="757130"/>
          </a:xfrm>
          <a:prstGeom prst="rect">
            <a:avLst/>
          </a:prstGeom>
          <a:noFill/>
        </p:spPr>
        <p:txBody>
          <a:bodyPr wrap="square">
            <a:spAutoFit/>
          </a:bodyPr>
          <a:lstStyle/>
          <a:p>
            <a:pPr algn="ctr">
              <a:lnSpc>
                <a:spcPct val="90000"/>
              </a:lnSpc>
            </a:pPr>
            <a:r>
              <a:rPr lang="en-US" sz="2400" i="1" dirty="0">
                <a:solidFill>
                  <a:schemeClr val="tx1">
                    <a:lumMod val="65000"/>
                    <a:lumOff val="35000"/>
                  </a:schemeClr>
                </a:solidFill>
              </a:rPr>
              <a:t>Low hardware cost: </a:t>
            </a:r>
          </a:p>
          <a:p>
            <a:pPr algn="ctr">
              <a:lnSpc>
                <a:spcPct val="90000"/>
              </a:lnSpc>
            </a:pPr>
            <a:r>
              <a:rPr lang="en-US" sz="2400" i="1" dirty="0">
                <a:solidFill>
                  <a:schemeClr val="tx1">
                    <a:lumMod val="65000"/>
                    <a:lumOff val="35000"/>
                  </a:schemeClr>
                </a:solidFill>
              </a:rPr>
              <a:t>skipping ECC decoding</a:t>
            </a:r>
          </a:p>
        </p:txBody>
      </p:sp>
    </p:spTree>
    <p:extLst>
      <p:ext uri="{BB962C8B-B14F-4D97-AF65-F5344CB8AC3E}">
        <p14:creationId xmlns:p14="http://schemas.microsoft.com/office/powerpoint/2010/main" val="62522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a:bodyPr>
          <a:lstStyle/>
          <a:p>
            <a:r>
              <a:rPr lang="en-US" dirty="0"/>
              <a:t>Reactive Profiling Design</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64</a:t>
            </a:fld>
            <a:endParaRPr lang="en-US"/>
          </a:p>
        </p:txBody>
      </p:sp>
      <p:grpSp>
        <p:nvGrpSpPr>
          <p:cNvPr id="3" name="Group 2">
            <a:extLst>
              <a:ext uri="{FF2B5EF4-FFF2-40B4-BE49-F238E27FC236}">
                <a16:creationId xmlns:a16="http://schemas.microsoft.com/office/drawing/2014/main" id="{7EDC6210-1C2E-4903-BCB1-F04995384BF8}"/>
              </a:ext>
            </a:extLst>
          </p:cNvPr>
          <p:cNvGrpSpPr/>
          <p:nvPr/>
        </p:nvGrpSpPr>
        <p:grpSpPr>
          <a:xfrm>
            <a:off x="253902" y="945508"/>
            <a:ext cx="8737616" cy="2319122"/>
            <a:chOff x="253902" y="945508"/>
            <a:chExt cx="8737616" cy="2319122"/>
          </a:xfrm>
        </p:grpSpPr>
        <p:sp>
          <p:nvSpPr>
            <p:cNvPr id="43" name="Rectangle 42">
              <a:extLst>
                <a:ext uri="{FF2B5EF4-FFF2-40B4-BE49-F238E27FC236}">
                  <a16:creationId xmlns:a16="http://schemas.microsoft.com/office/drawing/2014/main" id="{A77027C0-C0E5-4F40-990E-44712FE0C834}"/>
                </a:ext>
              </a:extLst>
            </p:cNvPr>
            <p:cNvSpPr/>
            <p:nvPr/>
          </p:nvSpPr>
          <p:spPr>
            <a:xfrm>
              <a:off x="1885619" y="1533062"/>
              <a:ext cx="2448256" cy="1340416"/>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44" name="Rectangle 43">
              <a:extLst>
                <a:ext uri="{FF2B5EF4-FFF2-40B4-BE49-F238E27FC236}">
                  <a16:creationId xmlns:a16="http://schemas.microsoft.com/office/drawing/2014/main" id="{5D9BD7B6-2F39-44D2-A13A-98D2EF5E824D}"/>
                </a:ext>
              </a:extLst>
            </p:cNvPr>
            <p:cNvSpPr/>
            <p:nvPr/>
          </p:nvSpPr>
          <p:spPr>
            <a:xfrm>
              <a:off x="1318431" y="945508"/>
              <a:ext cx="3582632" cy="523220"/>
            </a:xfrm>
            <a:prstGeom prst="rect">
              <a:avLst/>
            </a:prstGeom>
          </p:spPr>
          <p:txBody>
            <a:bodyPr wrap="square">
              <a:spAutoFit/>
            </a:bodyPr>
            <a:lstStyle/>
            <a:p>
              <a:pPr algn="ctr"/>
              <a:r>
                <a:rPr lang="en-US" sz="2800" b="1" dirty="0">
                  <a:latin typeface="Quire Sans" panose="020B0502040400020003" pitchFamily="34" charset="0"/>
                  <a:cs typeface="Quire Sans" panose="020B0502040400020003" pitchFamily="34" charset="0"/>
                </a:rPr>
                <a:t>Memory Controller</a:t>
              </a:r>
            </a:p>
          </p:txBody>
        </p:sp>
        <p:cxnSp>
          <p:nvCxnSpPr>
            <p:cNvPr id="59" name="Straight Arrow Connector 58">
              <a:extLst>
                <a:ext uri="{FF2B5EF4-FFF2-40B4-BE49-F238E27FC236}">
                  <a16:creationId xmlns:a16="http://schemas.microsoft.com/office/drawing/2014/main" id="{09D95D41-ACC2-47AB-B266-568DC42206B4}"/>
                </a:ext>
              </a:extLst>
            </p:cNvPr>
            <p:cNvCxnSpPr>
              <a:cxnSpLocks/>
            </p:cNvCxnSpPr>
            <p:nvPr/>
          </p:nvCxnSpPr>
          <p:spPr>
            <a:xfrm flipH="1">
              <a:off x="757835" y="2149306"/>
              <a:ext cx="1483581" cy="0"/>
            </a:xfrm>
            <a:prstGeom prst="straightConnector1">
              <a:avLst/>
            </a:prstGeom>
            <a:ln w="7620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EA182298-CC1B-4433-93E0-84E7A1464452}"/>
                </a:ext>
              </a:extLst>
            </p:cNvPr>
            <p:cNvSpPr/>
            <p:nvPr/>
          </p:nvSpPr>
          <p:spPr>
            <a:xfrm rot="16200000">
              <a:off x="-521741" y="2027322"/>
              <a:ext cx="2012951" cy="461665"/>
            </a:xfrm>
            <a:prstGeom prst="rect">
              <a:avLst/>
            </a:prstGeom>
          </p:spPr>
          <p:txBody>
            <a:bodyPr wrap="square">
              <a:spAutoFit/>
            </a:bodyPr>
            <a:lstStyle/>
            <a:p>
              <a:pPr algn="ctr"/>
              <a:r>
                <a:rPr lang="en-US" sz="2400" i="1" dirty="0">
                  <a:solidFill>
                    <a:schemeClr val="tx1">
                      <a:lumMod val="65000"/>
                      <a:lumOff val="35000"/>
                    </a:schemeClr>
                  </a:solidFill>
                  <a:latin typeface="Quire Sans" panose="020B0502040400020003" pitchFamily="34" charset="0"/>
                  <a:cs typeface="Quire Sans" panose="020B0502040400020003" pitchFamily="34" charset="0"/>
                </a:rPr>
                <a:t>To/from CPU</a:t>
              </a:r>
            </a:p>
          </p:txBody>
        </p:sp>
        <p:sp>
          <p:nvSpPr>
            <p:cNvPr id="71" name="Rectangle 70">
              <a:extLst>
                <a:ext uri="{FF2B5EF4-FFF2-40B4-BE49-F238E27FC236}">
                  <a16:creationId xmlns:a16="http://schemas.microsoft.com/office/drawing/2014/main" id="{DE64E8D7-4C39-47F9-AFF7-D9AD8FB67F25}"/>
                </a:ext>
              </a:extLst>
            </p:cNvPr>
            <p:cNvSpPr/>
            <p:nvPr/>
          </p:nvSpPr>
          <p:spPr>
            <a:xfrm>
              <a:off x="2241414" y="1707532"/>
              <a:ext cx="1714411" cy="937346"/>
            </a:xfrm>
            <a:prstGeom prst="rect">
              <a:avLst/>
            </a:prstGeom>
            <a:solidFill>
              <a:schemeClr val="accent5">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Quire Sans" panose="020B0502040400020003" pitchFamily="34" charset="0"/>
                  <a:cs typeface="Quire Sans" panose="020B0502040400020003" pitchFamily="34" charset="0"/>
                </a:rPr>
                <a:t>Secondary ECC</a:t>
              </a:r>
            </a:p>
          </p:txBody>
        </p:sp>
        <p:sp>
          <p:nvSpPr>
            <p:cNvPr id="74" name="Rectangle 73">
              <a:extLst>
                <a:ext uri="{FF2B5EF4-FFF2-40B4-BE49-F238E27FC236}">
                  <a16:creationId xmlns:a16="http://schemas.microsoft.com/office/drawing/2014/main" id="{DCB49E2E-E514-433D-8E85-93D481089C2D}"/>
                </a:ext>
              </a:extLst>
            </p:cNvPr>
            <p:cNvSpPr/>
            <p:nvPr/>
          </p:nvSpPr>
          <p:spPr>
            <a:xfrm>
              <a:off x="6457601" y="1533062"/>
              <a:ext cx="2286000" cy="1340416"/>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75" name="Rectangle 74">
              <a:extLst>
                <a:ext uri="{FF2B5EF4-FFF2-40B4-BE49-F238E27FC236}">
                  <a16:creationId xmlns:a16="http://schemas.microsoft.com/office/drawing/2014/main" id="{CBA1E031-0771-402C-8A31-44866E62C2D0}"/>
                </a:ext>
              </a:extLst>
            </p:cNvPr>
            <p:cNvSpPr/>
            <p:nvPr/>
          </p:nvSpPr>
          <p:spPr>
            <a:xfrm>
              <a:off x="6813396" y="1707532"/>
              <a:ext cx="1714411" cy="937346"/>
            </a:xfrm>
            <a:prstGeom prst="rect">
              <a:avLst/>
            </a:prstGeom>
            <a:solidFill>
              <a:schemeClr val="accent5">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Quire Sans" panose="020B0502040400020003" pitchFamily="34" charset="0"/>
                  <a:cs typeface="Quire Sans" panose="020B0502040400020003" pitchFamily="34" charset="0"/>
                </a:rPr>
                <a:t>On-Die ECC</a:t>
              </a:r>
            </a:p>
          </p:txBody>
        </p:sp>
        <p:cxnSp>
          <p:nvCxnSpPr>
            <p:cNvPr id="72" name="Straight Arrow Connector 71">
              <a:extLst>
                <a:ext uri="{FF2B5EF4-FFF2-40B4-BE49-F238E27FC236}">
                  <a16:creationId xmlns:a16="http://schemas.microsoft.com/office/drawing/2014/main" id="{DED75857-E12D-47C7-959D-3834E8208113}"/>
                </a:ext>
              </a:extLst>
            </p:cNvPr>
            <p:cNvCxnSpPr>
              <a:cxnSpLocks/>
            </p:cNvCxnSpPr>
            <p:nvPr/>
          </p:nvCxnSpPr>
          <p:spPr>
            <a:xfrm flipH="1">
              <a:off x="3955828" y="2149306"/>
              <a:ext cx="2857568" cy="0"/>
            </a:xfrm>
            <a:prstGeom prst="straightConnector1">
              <a:avLst/>
            </a:prstGeom>
            <a:ln w="7620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87B91C15-50F3-4D69-9684-C11195A031C2}"/>
                </a:ext>
              </a:extLst>
            </p:cNvPr>
            <p:cNvSpPr/>
            <p:nvPr/>
          </p:nvSpPr>
          <p:spPr>
            <a:xfrm>
              <a:off x="6209684" y="945508"/>
              <a:ext cx="2781834" cy="523220"/>
            </a:xfrm>
            <a:prstGeom prst="rect">
              <a:avLst/>
            </a:prstGeom>
          </p:spPr>
          <p:txBody>
            <a:bodyPr wrap="square">
              <a:spAutoFit/>
            </a:bodyPr>
            <a:lstStyle/>
            <a:p>
              <a:pPr algn="ctr"/>
              <a:r>
                <a:rPr lang="en-US" sz="2800" b="1" dirty="0">
                  <a:latin typeface="Quire Sans" panose="020B0502040400020003" pitchFamily="34" charset="0"/>
                  <a:cs typeface="Quire Sans" panose="020B0502040400020003" pitchFamily="34" charset="0"/>
                </a:rPr>
                <a:t>Memory Chip</a:t>
              </a:r>
            </a:p>
          </p:txBody>
        </p:sp>
      </p:grpSp>
      <mc:AlternateContent xmlns:mc="http://schemas.openxmlformats.org/markup-compatibility/2006" xmlns:a14="http://schemas.microsoft.com/office/drawing/2010/main">
        <mc:Choice Requires="a14">
          <p:sp>
            <p:nvSpPr>
              <p:cNvPr id="81" name="Content Placeholder 8">
                <a:extLst>
                  <a:ext uri="{FF2B5EF4-FFF2-40B4-BE49-F238E27FC236}">
                    <a16:creationId xmlns:a16="http://schemas.microsoft.com/office/drawing/2014/main" id="{E43BD31F-73D7-4932-952A-DA9FF0D11F28}"/>
                  </a:ext>
                </a:extLst>
              </p:cNvPr>
              <p:cNvSpPr txBox="1">
                <a:spLocks/>
              </p:cNvSpPr>
              <p:nvPr/>
            </p:nvSpPr>
            <p:spPr>
              <a:xfrm>
                <a:off x="155488" y="3615038"/>
                <a:ext cx="8815517" cy="2714198"/>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System designer must choose a suitable secondary ECC</a:t>
                </a:r>
              </a:p>
              <a:p>
                <a:r>
                  <a:rPr lang="en-US" dirty="0"/>
                  <a:t>Huge ECC design space – only one requirement:</a:t>
                </a:r>
              </a:p>
              <a:p>
                <a:pPr lvl="1"/>
                <a:r>
                  <a:rPr lang="en-US" dirty="0"/>
                  <a:t>For </a:t>
                </a:r>
                <a14:m>
                  <m:oMath xmlns:m="http://schemas.openxmlformats.org/officeDocument/2006/math">
                    <m:r>
                      <a:rPr lang="en-US" b="1" i="1" dirty="0" smtClean="0">
                        <a:solidFill>
                          <a:schemeClr val="accent5">
                            <a:lumMod val="75000"/>
                          </a:schemeClr>
                        </a:solidFill>
                        <a:latin typeface="Cambria Math" panose="02040503050406030204" pitchFamily="18" charset="0"/>
                      </a:rPr>
                      <m:t>𝑵</m:t>
                    </m:r>
                  </m:oMath>
                </a14:m>
                <a:r>
                  <a:rPr lang="en-US" b="1" dirty="0">
                    <a:solidFill>
                      <a:schemeClr val="accent5">
                        <a:lumMod val="75000"/>
                      </a:schemeClr>
                    </a:solidFill>
                  </a:rPr>
                  <a:t>-error-correcting on-die ECC</a:t>
                </a:r>
                <a:r>
                  <a:rPr lang="en-US" dirty="0"/>
                  <a:t>, secondary ECC can correct </a:t>
                </a:r>
                <a14:m>
                  <m:oMath xmlns:m="http://schemas.openxmlformats.org/officeDocument/2006/math">
                    <m:r>
                      <a:rPr lang="en-US" b="1" i="1" dirty="0" smtClean="0">
                        <a:solidFill>
                          <a:schemeClr val="accent5">
                            <a:lumMod val="75000"/>
                          </a:schemeClr>
                        </a:solidFill>
                        <a:latin typeface="Cambria Math" panose="02040503050406030204" pitchFamily="18" charset="0"/>
                      </a:rPr>
                      <m:t>𝑵</m:t>
                    </m:r>
                  </m:oMath>
                </a14:m>
                <a:r>
                  <a:rPr lang="en-US" b="1" dirty="0">
                    <a:solidFill>
                      <a:schemeClr val="accent5">
                        <a:lumMod val="75000"/>
                      </a:schemeClr>
                    </a:solidFill>
                  </a:rPr>
                  <a:t> errors per on-die ECC word</a:t>
                </a:r>
              </a:p>
              <a:p>
                <a:pPr lvl="1"/>
                <a:r>
                  <a:rPr lang="en-US" dirty="0"/>
                  <a:t>Requires </a:t>
                </a:r>
                <a:r>
                  <a:rPr lang="en-US" b="1" dirty="0">
                    <a:solidFill>
                      <a:schemeClr val="accent5">
                        <a:lumMod val="75000"/>
                      </a:schemeClr>
                    </a:solidFill>
                  </a:rPr>
                  <a:t>aligning</a:t>
                </a:r>
                <a:r>
                  <a:rPr lang="en-US" dirty="0"/>
                  <a:t> on-die ECC and secondary ECC words (details in our paper)</a:t>
                </a:r>
              </a:p>
              <a:p>
                <a:pPr marL="800083" lvl="1" indent="-457200">
                  <a:buFont typeface="+mj-lt"/>
                  <a:buAutoNum type="arabicPeriod"/>
                </a:pPr>
                <a:endParaRPr lang="en-US" dirty="0"/>
              </a:p>
            </p:txBody>
          </p:sp>
        </mc:Choice>
        <mc:Fallback xmlns="">
          <p:sp>
            <p:nvSpPr>
              <p:cNvPr id="81" name="Content Placeholder 8">
                <a:extLst>
                  <a:ext uri="{FF2B5EF4-FFF2-40B4-BE49-F238E27FC236}">
                    <a16:creationId xmlns:a16="http://schemas.microsoft.com/office/drawing/2014/main" id="{E43BD31F-73D7-4932-952A-DA9FF0D11F28}"/>
                  </a:ext>
                </a:extLst>
              </p:cNvPr>
              <p:cNvSpPr txBox="1">
                <a:spLocks noRot="1" noChangeAspect="1" noMove="1" noResize="1" noEditPoints="1" noAdjustHandles="1" noChangeArrowheads="1" noChangeShapeType="1" noTextEdit="1"/>
              </p:cNvSpPr>
              <p:nvPr/>
            </p:nvSpPr>
            <p:spPr>
              <a:xfrm>
                <a:off x="155488" y="3615038"/>
                <a:ext cx="8815517" cy="2714198"/>
              </a:xfrm>
              <a:prstGeom prst="rect">
                <a:avLst/>
              </a:prstGeom>
              <a:blipFill>
                <a:blip r:embed="rId3"/>
                <a:stretch>
                  <a:fillRect l="-1245" t="-3820" r="-1107"/>
                </a:stretch>
              </a:blipFill>
            </p:spPr>
            <p:txBody>
              <a:bodyPr/>
              <a:lstStyle/>
              <a:p>
                <a:r>
                  <a:rPr lang="en-US">
                    <a:noFill/>
                  </a:rPr>
                  <a:t> </a:t>
                </a:r>
              </a:p>
            </p:txBody>
          </p:sp>
        </mc:Fallback>
      </mc:AlternateContent>
    </p:spTree>
    <p:extLst>
      <p:ext uri="{BB962C8B-B14F-4D97-AF65-F5344CB8AC3E}">
        <p14:creationId xmlns:p14="http://schemas.microsoft.com/office/powerpoint/2010/main" val="409032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fontScale="90000"/>
          </a:bodyPr>
          <a:lstStyle/>
          <a:p>
            <a:r>
              <a:rPr lang="en-US" dirty="0"/>
              <a:t>Hybrid Active-Reactive Profiling (HARP)</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65</a:t>
            </a:fld>
            <a:endParaRPr lang="en-US"/>
          </a:p>
        </p:txBody>
      </p:sp>
      <p:grpSp>
        <p:nvGrpSpPr>
          <p:cNvPr id="8" name="Group 7">
            <a:extLst>
              <a:ext uri="{FF2B5EF4-FFF2-40B4-BE49-F238E27FC236}">
                <a16:creationId xmlns:a16="http://schemas.microsoft.com/office/drawing/2014/main" id="{8D044CD3-D288-4385-8187-61F6D7989794}"/>
              </a:ext>
            </a:extLst>
          </p:cNvPr>
          <p:cNvGrpSpPr/>
          <p:nvPr/>
        </p:nvGrpSpPr>
        <p:grpSpPr>
          <a:xfrm>
            <a:off x="4608662" y="730609"/>
            <a:ext cx="4197202" cy="2698391"/>
            <a:chOff x="4556992" y="1452682"/>
            <a:chExt cx="4197202" cy="3471029"/>
          </a:xfrm>
        </p:grpSpPr>
        <p:sp>
          <p:nvSpPr>
            <p:cNvPr id="30" name="Rectangle 29">
              <a:extLst>
                <a:ext uri="{FF2B5EF4-FFF2-40B4-BE49-F238E27FC236}">
                  <a16:creationId xmlns:a16="http://schemas.microsoft.com/office/drawing/2014/main" id="{CAB45E24-F190-48A2-9959-46D543A3304D}"/>
                </a:ext>
              </a:extLst>
            </p:cNvPr>
            <p:cNvSpPr/>
            <p:nvPr/>
          </p:nvSpPr>
          <p:spPr>
            <a:xfrm>
              <a:off x="4895319" y="2593503"/>
              <a:ext cx="1266221" cy="2330208"/>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37" name="Rectangle 36">
              <a:extLst>
                <a:ext uri="{FF2B5EF4-FFF2-40B4-BE49-F238E27FC236}">
                  <a16:creationId xmlns:a16="http://schemas.microsoft.com/office/drawing/2014/main" id="{87142BB6-C96C-48E9-94F8-25A17FAEF20C}"/>
                </a:ext>
              </a:extLst>
            </p:cNvPr>
            <p:cNvSpPr/>
            <p:nvPr/>
          </p:nvSpPr>
          <p:spPr>
            <a:xfrm>
              <a:off x="4556992" y="1452682"/>
              <a:ext cx="1940790" cy="1068939"/>
            </a:xfrm>
            <a:prstGeom prst="rect">
              <a:avLst/>
            </a:prstGeom>
          </p:spPr>
          <p:txBody>
            <a:bodyPr wrap="square">
              <a:spAutoFit/>
            </a:bodyPr>
            <a:lstStyle/>
            <a:p>
              <a:pPr algn="ctr"/>
              <a:r>
                <a:rPr lang="en-US" sz="2400" b="1" dirty="0">
                  <a:latin typeface="Quire Sans" panose="020B0502040400020003" pitchFamily="34" charset="0"/>
                  <a:cs typeface="Quire Sans" panose="020B0502040400020003" pitchFamily="34" charset="0"/>
                </a:rPr>
                <a:t>Memory </a:t>
              </a:r>
            </a:p>
            <a:p>
              <a:pPr algn="ctr"/>
              <a:r>
                <a:rPr lang="en-US" sz="2400" b="1" dirty="0">
                  <a:latin typeface="Quire Sans" panose="020B0502040400020003" pitchFamily="34" charset="0"/>
                  <a:cs typeface="Quire Sans" panose="020B0502040400020003" pitchFamily="34" charset="0"/>
                </a:rPr>
                <a:t>Controller</a:t>
              </a:r>
            </a:p>
          </p:txBody>
        </p:sp>
        <p:sp>
          <p:nvSpPr>
            <p:cNvPr id="54" name="Rectangle 53">
              <a:extLst>
                <a:ext uri="{FF2B5EF4-FFF2-40B4-BE49-F238E27FC236}">
                  <a16:creationId xmlns:a16="http://schemas.microsoft.com/office/drawing/2014/main" id="{58DADE9B-A81D-4F02-9150-95DE990E5AF2}"/>
                </a:ext>
              </a:extLst>
            </p:cNvPr>
            <p:cNvSpPr/>
            <p:nvPr/>
          </p:nvSpPr>
          <p:spPr>
            <a:xfrm>
              <a:off x="6369948" y="2593503"/>
              <a:ext cx="2384246" cy="2330208"/>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55" name="Rectangle 54">
              <a:extLst>
                <a:ext uri="{FF2B5EF4-FFF2-40B4-BE49-F238E27FC236}">
                  <a16:creationId xmlns:a16="http://schemas.microsoft.com/office/drawing/2014/main" id="{865AC7C6-684D-4C22-AB14-531B77859D73}"/>
                </a:ext>
              </a:extLst>
            </p:cNvPr>
            <p:cNvSpPr/>
            <p:nvPr/>
          </p:nvSpPr>
          <p:spPr>
            <a:xfrm>
              <a:off x="6391203" y="1734726"/>
              <a:ext cx="2271394" cy="593855"/>
            </a:xfrm>
            <a:prstGeom prst="rect">
              <a:avLst/>
            </a:prstGeom>
          </p:spPr>
          <p:txBody>
            <a:bodyPr wrap="square">
              <a:spAutoFit/>
            </a:bodyPr>
            <a:lstStyle/>
            <a:p>
              <a:pPr algn="ctr"/>
              <a:r>
                <a:rPr lang="en-US" sz="2400" b="1" dirty="0">
                  <a:latin typeface="Quire Sans" panose="020B0502040400020003" pitchFamily="34" charset="0"/>
                  <a:cs typeface="Quire Sans" panose="020B0502040400020003" pitchFamily="34" charset="0"/>
                </a:rPr>
                <a:t>Memory Chip</a:t>
              </a:r>
            </a:p>
          </p:txBody>
        </p:sp>
        <p:cxnSp>
          <p:nvCxnSpPr>
            <p:cNvPr id="57" name="Straight Arrow Connector 56">
              <a:extLst>
                <a:ext uri="{FF2B5EF4-FFF2-40B4-BE49-F238E27FC236}">
                  <a16:creationId xmlns:a16="http://schemas.microsoft.com/office/drawing/2014/main" id="{D6ED1432-4504-475C-B372-9FBD814DD9CA}"/>
                </a:ext>
              </a:extLst>
            </p:cNvPr>
            <p:cNvCxnSpPr>
              <a:cxnSpLocks/>
            </p:cNvCxnSpPr>
            <p:nvPr/>
          </p:nvCxnSpPr>
          <p:spPr>
            <a:xfrm flipH="1">
              <a:off x="6077999" y="4052891"/>
              <a:ext cx="512427"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05C4BDF-2EE5-42A0-A517-B277F9151C18}"/>
                </a:ext>
              </a:extLst>
            </p:cNvPr>
            <p:cNvCxnSpPr>
              <a:cxnSpLocks/>
            </p:cNvCxnSpPr>
            <p:nvPr/>
          </p:nvCxnSpPr>
          <p:spPr>
            <a:xfrm>
              <a:off x="6077999" y="2900752"/>
              <a:ext cx="384272"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76A9140-83C2-4D12-AD5B-B95E4765BBF0}"/>
                </a:ext>
              </a:extLst>
            </p:cNvPr>
            <p:cNvSpPr/>
            <p:nvPr/>
          </p:nvSpPr>
          <p:spPr>
            <a:xfrm>
              <a:off x="6462271" y="2767972"/>
              <a:ext cx="1017715" cy="1424849"/>
            </a:xfrm>
            <a:prstGeom prst="rect">
              <a:avLst/>
            </a:prstGeom>
            <a:solidFill>
              <a:schemeClr val="bg1">
                <a:lumMod val="8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On-Die </a:t>
              </a:r>
            </a:p>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ECC</a:t>
              </a:r>
            </a:p>
          </p:txBody>
        </p:sp>
        <p:sp>
          <p:nvSpPr>
            <p:cNvPr id="60" name="Rectangle 59">
              <a:extLst>
                <a:ext uri="{FF2B5EF4-FFF2-40B4-BE49-F238E27FC236}">
                  <a16:creationId xmlns:a16="http://schemas.microsoft.com/office/drawing/2014/main" id="{7C8599E1-4CC2-4E97-AB05-463F0DF1F591}"/>
                </a:ext>
              </a:extLst>
            </p:cNvPr>
            <p:cNvSpPr/>
            <p:nvPr/>
          </p:nvSpPr>
          <p:spPr>
            <a:xfrm>
              <a:off x="7807378" y="2767973"/>
              <a:ext cx="855219" cy="1975640"/>
            </a:xfrm>
            <a:prstGeom prst="rect">
              <a:avLst/>
            </a:prstGeom>
            <a:solidFill>
              <a:schemeClr val="accent2">
                <a:lumMod val="20000"/>
                <a:lumOff val="8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000" b="1" dirty="0">
                  <a:solidFill>
                    <a:schemeClr val="accent2">
                      <a:lumMod val="75000"/>
                    </a:schemeClr>
                  </a:solidFill>
                  <a:latin typeface="Quire Sans" panose="020B0502040400020003" pitchFamily="34" charset="0"/>
                  <a:cs typeface="Quire Sans" panose="020B0502040400020003" pitchFamily="34" charset="0"/>
                </a:rPr>
                <a:t>Data </a:t>
              </a:r>
            </a:p>
            <a:p>
              <a:pPr algn="ctr"/>
              <a:r>
                <a:rPr lang="en-US" sz="2000" b="1" dirty="0">
                  <a:solidFill>
                    <a:schemeClr val="accent2">
                      <a:lumMod val="75000"/>
                    </a:schemeClr>
                  </a:solidFill>
                  <a:latin typeface="Quire Sans" panose="020B0502040400020003" pitchFamily="34" charset="0"/>
                  <a:cs typeface="Quire Sans" panose="020B0502040400020003" pitchFamily="34" charset="0"/>
                </a:rPr>
                <a:t>Store</a:t>
              </a:r>
            </a:p>
          </p:txBody>
        </p:sp>
        <p:cxnSp>
          <p:nvCxnSpPr>
            <p:cNvPr id="62" name="Straight Arrow Connector 61">
              <a:extLst>
                <a:ext uri="{FF2B5EF4-FFF2-40B4-BE49-F238E27FC236}">
                  <a16:creationId xmlns:a16="http://schemas.microsoft.com/office/drawing/2014/main" id="{CE328495-A9D5-4D2A-A7D8-52C028FBE2B2}"/>
                </a:ext>
              </a:extLst>
            </p:cNvPr>
            <p:cNvCxnSpPr>
              <a:cxnSpLocks/>
            </p:cNvCxnSpPr>
            <p:nvPr/>
          </p:nvCxnSpPr>
          <p:spPr>
            <a:xfrm flipH="1">
              <a:off x="6077999" y="4470222"/>
              <a:ext cx="1729379" cy="0"/>
            </a:xfrm>
            <a:prstGeom prst="straightConnector1">
              <a:avLst/>
            </a:prstGeom>
            <a:ln w="3810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C9C0412-23C2-4222-BAA2-D5A4B2DFF0E4}"/>
                </a:ext>
              </a:extLst>
            </p:cNvPr>
            <p:cNvCxnSpPr>
              <a:cxnSpLocks/>
            </p:cNvCxnSpPr>
            <p:nvPr/>
          </p:nvCxnSpPr>
          <p:spPr>
            <a:xfrm flipH="1">
              <a:off x="7479986" y="4052891"/>
              <a:ext cx="327392"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986CD32-9410-4B71-B6F8-CD0E72505B8B}"/>
                </a:ext>
              </a:extLst>
            </p:cNvPr>
            <p:cNvCxnSpPr>
              <a:cxnSpLocks/>
            </p:cNvCxnSpPr>
            <p:nvPr/>
          </p:nvCxnSpPr>
          <p:spPr>
            <a:xfrm>
              <a:off x="7479985" y="2900752"/>
              <a:ext cx="327393"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C8C2FDDF-3D29-4C38-979C-42189F682D4E}"/>
                </a:ext>
              </a:extLst>
            </p:cNvPr>
            <p:cNvSpPr/>
            <p:nvPr/>
          </p:nvSpPr>
          <p:spPr>
            <a:xfrm>
              <a:off x="4976776" y="2767973"/>
              <a:ext cx="1101223" cy="1975640"/>
            </a:xfrm>
            <a:prstGeom prst="rect">
              <a:avLst/>
            </a:prstGeom>
            <a:solidFill>
              <a:schemeClr val="accent2">
                <a:lumMod val="20000"/>
                <a:lumOff val="8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000" b="1" dirty="0">
                  <a:solidFill>
                    <a:schemeClr val="accent2">
                      <a:lumMod val="75000"/>
                    </a:schemeClr>
                  </a:solidFill>
                  <a:latin typeface="Quire Sans" panose="020B0502040400020003" pitchFamily="34" charset="0"/>
                  <a:cs typeface="Quire Sans" panose="020B0502040400020003" pitchFamily="34" charset="0"/>
                </a:rPr>
                <a:t>Active Profiler</a:t>
              </a:r>
            </a:p>
          </p:txBody>
        </p:sp>
        <p:sp>
          <p:nvSpPr>
            <p:cNvPr id="65" name="TextBox 64">
              <a:extLst>
                <a:ext uri="{FF2B5EF4-FFF2-40B4-BE49-F238E27FC236}">
                  <a16:creationId xmlns:a16="http://schemas.microsoft.com/office/drawing/2014/main" id="{7B44FA47-3F9B-46EE-AC4B-E445467F732A}"/>
                </a:ext>
              </a:extLst>
            </p:cNvPr>
            <p:cNvSpPr txBox="1"/>
            <p:nvPr/>
          </p:nvSpPr>
          <p:spPr>
            <a:xfrm>
              <a:off x="6203162" y="4412122"/>
              <a:ext cx="1771002" cy="400110"/>
            </a:xfrm>
            <a:prstGeom prst="rect">
              <a:avLst/>
            </a:prstGeom>
            <a:noFill/>
          </p:spPr>
          <p:txBody>
            <a:bodyPr wrap="square">
              <a:spAutoFit/>
            </a:bodyPr>
            <a:lstStyle/>
            <a:p>
              <a:pPr algn="ctr"/>
              <a:r>
                <a:rPr lang="en-US" sz="2000" b="1" i="1" dirty="0">
                  <a:solidFill>
                    <a:schemeClr val="accent2">
                      <a:lumMod val="75000"/>
                    </a:schemeClr>
                  </a:solidFill>
                  <a:latin typeface="Quire Sans" panose="020B0502040400020003" pitchFamily="34" charset="0"/>
                  <a:cs typeface="Quire Sans" panose="020B0502040400020003" pitchFamily="34" charset="0"/>
                </a:rPr>
                <a:t>ECC bypass</a:t>
              </a:r>
            </a:p>
          </p:txBody>
        </p:sp>
      </p:grpSp>
      <p:grpSp>
        <p:nvGrpSpPr>
          <p:cNvPr id="80" name="Group 79">
            <a:extLst>
              <a:ext uri="{FF2B5EF4-FFF2-40B4-BE49-F238E27FC236}">
                <a16:creationId xmlns:a16="http://schemas.microsoft.com/office/drawing/2014/main" id="{14985537-F4B2-47A0-8C34-948699044381}"/>
              </a:ext>
            </a:extLst>
          </p:cNvPr>
          <p:cNvGrpSpPr/>
          <p:nvPr/>
        </p:nvGrpSpPr>
        <p:grpSpPr>
          <a:xfrm>
            <a:off x="143411" y="1135207"/>
            <a:ext cx="5194658" cy="2146387"/>
            <a:chOff x="1679994" y="1656335"/>
            <a:chExt cx="5194658" cy="2146387"/>
          </a:xfrm>
        </p:grpSpPr>
        <p:sp>
          <p:nvSpPr>
            <p:cNvPr id="81" name="Rectangle 80">
              <a:extLst>
                <a:ext uri="{FF2B5EF4-FFF2-40B4-BE49-F238E27FC236}">
                  <a16:creationId xmlns:a16="http://schemas.microsoft.com/office/drawing/2014/main" id="{D5003960-2D38-4547-B7CD-ED25646AA77B}"/>
                </a:ext>
              </a:extLst>
            </p:cNvPr>
            <p:cNvSpPr/>
            <p:nvPr/>
          </p:nvSpPr>
          <p:spPr>
            <a:xfrm>
              <a:off x="2590198" y="1656335"/>
              <a:ext cx="4284454"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3200" b="1" dirty="0">
                  <a:solidFill>
                    <a:prstClr val="black"/>
                  </a:solidFill>
                  <a:latin typeface="Quire Sans" panose="020B0502040400020003" pitchFamily="34" charset="0"/>
                  <a:ea typeface="Verdana" panose="020B0604030504040204" pitchFamily="34" charset="0"/>
                  <a:cs typeface="Quire Sans" panose="020B0502040400020003" pitchFamily="34" charset="0"/>
                </a:rPr>
                <a:t>Active Profiling</a:t>
              </a:r>
              <a:endParaRPr lang="en-US" sz="3200" b="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82" name="Oval 81">
              <a:extLst>
                <a:ext uri="{FF2B5EF4-FFF2-40B4-BE49-F238E27FC236}">
                  <a16:creationId xmlns:a16="http://schemas.microsoft.com/office/drawing/2014/main" id="{FEE02B46-BE6B-4416-B4A3-61100AF45AAE}"/>
                </a:ext>
              </a:extLst>
            </p:cNvPr>
            <p:cNvSpPr/>
            <p:nvPr/>
          </p:nvSpPr>
          <p:spPr>
            <a:xfrm>
              <a:off x="1749781" y="1659523"/>
              <a:ext cx="815340" cy="815340"/>
            </a:xfrm>
            <a:prstGeom prst="ellipse">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aseline="6000" dirty="0">
                  <a:solidFill>
                    <a:schemeClr val="accent2">
                      <a:lumMod val="75000"/>
                    </a:schemeClr>
                  </a:solidFill>
                  <a:latin typeface="Quire Sans" panose="020B0502040400020003" pitchFamily="34" charset="0"/>
                  <a:cs typeface="Quire Sans" panose="020B0502040400020003" pitchFamily="34" charset="0"/>
                </a:rPr>
                <a:t>1</a:t>
              </a:r>
            </a:p>
          </p:txBody>
        </p:sp>
        <p:sp>
          <p:nvSpPr>
            <p:cNvPr id="83" name="Content Placeholder 11">
              <a:extLst>
                <a:ext uri="{FF2B5EF4-FFF2-40B4-BE49-F238E27FC236}">
                  <a16:creationId xmlns:a16="http://schemas.microsoft.com/office/drawing/2014/main" id="{6B0665DE-BD19-4EB6-9746-BE6159B454A7}"/>
                </a:ext>
              </a:extLst>
            </p:cNvPr>
            <p:cNvSpPr txBox="1">
              <a:spLocks/>
            </p:cNvSpPr>
            <p:nvPr/>
          </p:nvSpPr>
          <p:spPr>
            <a:xfrm>
              <a:off x="1679994" y="2539495"/>
              <a:ext cx="4793437" cy="1263227"/>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en-US" sz="2400" b="1" dirty="0">
                  <a:solidFill>
                    <a:schemeClr val="accent2">
                      <a:lumMod val="75000"/>
                    </a:schemeClr>
                  </a:solidFill>
                </a:rPr>
                <a:t>Quickly</a:t>
              </a:r>
              <a:r>
                <a:rPr lang="en-US" sz="2400" dirty="0"/>
                <a:t> identifies </a:t>
              </a:r>
              <a:r>
                <a:rPr lang="en-US" sz="2400" b="1" dirty="0">
                  <a:solidFill>
                    <a:schemeClr val="accent2">
                      <a:lumMod val="75000"/>
                    </a:schemeClr>
                  </a:solidFill>
                </a:rPr>
                <a:t>all direct errors</a:t>
              </a:r>
            </a:p>
            <a:p>
              <a:pPr>
                <a:spcBef>
                  <a:spcPts val="0"/>
                </a:spcBef>
              </a:pPr>
              <a:r>
                <a:rPr lang="en-US" sz="2400" b="1" dirty="0">
                  <a:solidFill>
                    <a:schemeClr val="accent2">
                      <a:lumMod val="75000"/>
                    </a:schemeClr>
                  </a:solidFill>
                </a:rPr>
                <a:t>Bypasses </a:t>
              </a:r>
              <a:r>
                <a:rPr lang="en-US" sz="2400" dirty="0"/>
                <a:t>on-die ECC on reads</a:t>
              </a:r>
            </a:p>
            <a:p>
              <a:pPr>
                <a:spcBef>
                  <a:spcPts val="0"/>
                </a:spcBef>
              </a:pPr>
              <a:r>
                <a:rPr lang="en-US" sz="2400" dirty="0"/>
                <a:t>Uses </a:t>
              </a:r>
              <a:r>
                <a:rPr lang="en-US" sz="2400" b="1" dirty="0">
                  <a:solidFill>
                    <a:schemeClr val="accent2">
                      <a:lumMod val="75000"/>
                    </a:schemeClr>
                  </a:solidFill>
                </a:rPr>
                <a:t>existing </a:t>
              </a:r>
              <a:r>
                <a:rPr lang="en-US" sz="2400" dirty="0"/>
                <a:t>profiling techniques</a:t>
              </a:r>
            </a:p>
            <a:p>
              <a:pPr>
                <a:spcBef>
                  <a:spcPts val="0"/>
                </a:spcBef>
              </a:pPr>
              <a:endParaRPr lang="en-US" sz="2400" dirty="0"/>
            </a:p>
          </p:txBody>
        </p:sp>
      </p:grpSp>
      <p:grpSp>
        <p:nvGrpSpPr>
          <p:cNvPr id="84" name="Group 83">
            <a:extLst>
              <a:ext uri="{FF2B5EF4-FFF2-40B4-BE49-F238E27FC236}">
                <a16:creationId xmlns:a16="http://schemas.microsoft.com/office/drawing/2014/main" id="{DAD3420F-1F43-41CB-873B-8BD3437D49E7}"/>
              </a:ext>
            </a:extLst>
          </p:cNvPr>
          <p:cNvGrpSpPr/>
          <p:nvPr/>
        </p:nvGrpSpPr>
        <p:grpSpPr>
          <a:xfrm>
            <a:off x="213198" y="4091253"/>
            <a:ext cx="4440259" cy="2007604"/>
            <a:chOff x="1739412" y="5092518"/>
            <a:chExt cx="4440259" cy="2007604"/>
          </a:xfrm>
        </p:grpSpPr>
        <p:sp>
          <p:nvSpPr>
            <p:cNvPr id="85" name="Rectangle 84">
              <a:extLst>
                <a:ext uri="{FF2B5EF4-FFF2-40B4-BE49-F238E27FC236}">
                  <a16:creationId xmlns:a16="http://schemas.microsoft.com/office/drawing/2014/main" id="{94057026-1D0A-4D7F-BB46-180E2CC48112}"/>
                </a:ext>
              </a:extLst>
            </p:cNvPr>
            <p:cNvSpPr/>
            <p:nvPr/>
          </p:nvSpPr>
          <p:spPr>
            <a:xfrm>
              <a:off x="2620582" y="5103351"/>
              <a:ext cx="3559089"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lnSpc>
                  <a:spcPct val="90000"/>
                </a:lnSpc>
                <a:spcBef>
                  <a:spcPts val="750"/>
                </a:spcBef>
              </a:pPr>
              <a:r>
                <a:rPr lang="en-US" sz="3200" b="1" dirty="0">
                  <a:solidFill>
                    <a:prstClr val="black"/>
                  </a:solidFill>
                  <a:latin typeface="Quire Sans" panose="020B0502040400020003" pitchFamily="34" charset="0"/>
                  <a:ea typeface="Verdana" panose="020B0604030504040204" pitchFamily="34" charset="0"/>
                  <a:cs typeface="Quire Sans" panose="020B0502040400020003" pitchFamily="34" charset="0"/>
                </a:rPr>
                <a:t>Reactive Profiling</a:t>
              </a:r>
              <a:endParaRPr lang="en-US" sz="3200" b="1" i="1" dirty="0">
                <a:solidFill>
                  <a:schemeClr val="bg1">
                    <a:lumMod val="65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86" name="Oval 85">
              <a:extLst>
                <a:ext uri="{FF2B5EF4-FFF2-40B4-BE49-F238E27FC236}">
                  <a16:creationId xmlns:a16="http://schemas.microsoft.com/office/drawing/2014/main" id="{1D794F9B-6D56-45A8-B2C6-5317B629F5A0}"/>
                </a:ext>
              </a:extLst>
            </p:cNvPr>
            <p:cNvSpPr/>
            <p:nvPr/>
          </p:nvSpPr>
          <p:spPr>
            <a:xfrm>
              <a:off x="1770595" y="5092518"/>
              <a:ext cx="815340" cy="815340"/>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aseline="6000" dirty="0">
                  <a:solidFill>
                    <a:schemeClr val="accent6">
                      <a:lumMod val="75000"/>
                    </a:schemeClr>
                  </a:solidFill>
                  <a:latin typeface="Quire Sans" panose="020B0502040400020003" pitchFamily="34" charset="0"/>
                  <a:cs typeface="Quire Sans" panose="020B0502040400020003" pitchFamily="34" charset="0"/>
                </a:rPr>
                <a:t>2</a:t>
              </a:r>
            </a:p>
          </p:txBody>
        </p:sp>
        <p:sp>
          <p:nvSpPr>
            <p:cNvPr id="87" name="Content Placeholder 11">
              <a:extLst>
                <a:ext uri="{FF2B5EF4-FFF2-40B4-BE49-F238E27FC236}">
                  <a16:creationId xmlns:a16="http://schemas.microsoft.com/office/drawing/2014/main" id="{AA59EECF-91D3-4CA6-8B7B-899600DD9BE2}"/>
                </a:ext>
              </a:extLst>
            </p:cNvPr>
            <p:cNvSpPr txBox="1">
              <a:spLocks/>
            </p:cNvSpPr>
            <p:nvPr/>
          </p:nvSpPr>
          <p:spPr>
            <a:xfrm>
              <a:off x="1739412" y="5978704"/>
              <a:ext cx="4358802" cy="1121418"/>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en-US" sz="2400" b="1" dirty="0">
                  <a:solidFill>
                    <a:schemeClr val="accent6">
                      <a:lumMod val="75000"/>
                    </a:schemeClr>
                  </a:solidFill>
                </a:rPr>
                <a:t>Safely</a:t>
              </a:r>
              <a:r>
                <a:rPr lang="en-US" sz="2400" dirty="0"/>
                <a:t> identifies </a:t>
              </a:r>
              <a:r>
                <a:rPr lang="en-US" sz="2400" b="1" dirty="0">
                  <a:solidFill>
                    <a:schemeClr val="accent6">
                      <a:lumMod val="75000"/>
                    </a:schemeClr>
                  </a:solidFill>
                </a:rPr>
                <a:t>indirect errors</a:t>
              </a:r>
            </a:p>
            <a:p>
              <a:pPr>
                <a:spcBef>
                  <a:spcPts val="0"/>
                </a:spcBef>
              </a:pPr>
              <a:r>
                <a:rPr lang="en-US" sz="2400" dirty="0"/>
                <a:t>Uses a </a:t>
              </a:r>
              <a:r>
                <a:rPr lang="en-US" sz="2400" b="1" dirty="0">
                  <a:solidFill>
                    <a:schemeClr val="accent6">
                      <a:lumMod val="75000"/>
                    </a:schemeClr>
                  </a:solidFill>
                </a:rPr>
                <a:t>secondary ECC </a:t>
              </a:r>
              <a:r>
                <a:rPr lang="en-US" sz="2400" dirty="0"/>
                <a:t>at least as strong as on-die ECC</a:t>
              </a:r>
            </a:p>
          </p:txBody>
        </p:sp>
      </p:grpSp>
      <p:grpSp>
        <p:nvGrpSpPr>
          <p:cNvPr id="89" name="Group 88">
            <a:extLst>
              <a:ext uri="{FF2B5EF4-FFF2-40B4-BE49-F238E27FC236}">
                <a16:creationId xmlns:a16="http://schemas.microsoft.com/office/drawing/2014/main" id="{7403F01C-5766-4D2F-8BBE-C1E0922B071C}"/>
              </a:ext>
            </a:extLst>
          </p:cNvPr>
          <p:cNvGrpSpPr/>
          <p:nvPr/>
        </p:nvGrpSpPr>
        <p:grpSpPr>
          <a:xfrm>
            <a:off x="4730753" y="3744073"/>
            <a:ext cx="4237959" cy="2288072"/>
            <a:chOff x="4679083" y="1980490"/>
            <a:chExt cx="4237959" cy="2943221"/>
          </a:xfrm>
        </p:grpSpPr>
        <p:sp>
          <p:nvSpPr>
            <p:cNvPr id="91" name="Rectangle 90">
              <a:extLst>
                <a:ext uri="{FF2B5EF4-FFF2-40B4-BE49-F238E27FC236}">
                  <a16:creationId xmlns:a16="http://schemas.microsoft.com/office/drawing/2014/main" id="{6A1E5195-1745-4B23-ACC0-30CBC9B61FAD}"/>
                </a:ext>
              </a:extLst>
            </p:cNvPr>
            <p:cNvSpPr/>
            <p:nvPr/>
          </p:nvSpPr>
          <p:spPr>
            <a:xfrm>
              <a:off x="5098133" y="1980490"/>
              <a:ext cx="3527604" cy="593855"/>
            </a:xfrm>
            <a:prstGeom prst="rect">
              <a:avLst/>
            </a:prstGeom>
          </p:spPr>
          <p:txBody>
            <a:bodyPr wrap="square">
              <a:spAutoFit/>
            </a:bodyPr>
            <a:lstStyle/>
            <a:p>
              <a:pPr algn="ctr"/>
              <a:r>
                <a:rPr lang="en-US" sz="2400" b="1" dirty="0">
                  <a:latin typeface="Quire Sans" panose="020B0502040400020003" pitchFamily="34" charset="0"/>
                  <a:cs typeface="Quire Sans" panose="020B0502040400020003" pitchFamily="34" charset="0"/>
                </a:rPr>
                <a:t>Memory Controller</a:t>
              </a:r>
            </a:p>
          </p:txBody>
        </p:sp>
        <p:sp>
          <p:nvSpPr>
            <p:cNvPr id="92" name="Rectangle 91">
              <a:extLst>
                <a:ext uri="{FF2B5EF4-FFF2-40B4-BE49-F238E27FC236}">
                  <a16:creationId xmlns:a16="http://schemas.microsoft.com/office/drawing/2014/main" id="{95AB08DD-023A-4FA0-BD67-6F0F36558232}"/>
                </a:ext>
              </a:extLst>
            </p:cNvPr>
            <p:cNvSpPr/>
            <p:nvPr/>
          </p:nvSpPr>
          <p:spPr>
            <a:xfrm>
              <a:off x="4895320" y="2593503"/>
              <a:ext cx="3790610" cy="2330208"/>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cxnSp>
          <p:nvCxnSpPr>
            <p:cNvPr id="94" name="Straight Arrow Connector 93">
              <a:extLst>
                <a:ext uri="{FF2B5EF4-FFF2-40B4-BE49-F238E27FC236}">
                  <a16:creationId xmlns:a16="http://schemas.microsoft.com/office/drawing/2014/main" id="{3F48369E-28F8-4C97-AF63-743FFAF4A680}"/>
                </a:ext>
              </a:extLst>
            </p:cNvPr>
            <p:cNvCxnSpPr>
              <a:cxnSpLocks/>
            </p:cNvCxnSpPr>
            <p:nvPr/>
          </p:nvCxnSpPr>
          <p:spPr>
            <a:xfrm flipH="1">
              <a:off x="6497783" y="4209721"/>
              <a:ext cx="579973"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77CF4392-D634-4A38-B17E-893BF860787B}"/>
                </a:ext>
              </a:extLst>
            </p:cNvPr>
            <p:cNvCxnSpPr>
              <a:cxnSpLocks/>
            </p:cNvCxnSpPr>
            <p:nvPr/>
          </p:nvCxnSpPr>
          <p:spPr>
            <a:xfrm>
              <a:off x="6518369" y="3214411"/>
              <a:ext cx="559387"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9CBD6CC1-CBCB-44FD-951C-B3878A952CAC}"/>
                </a:ext>
              </a:extLst>
            </p:cNvPr>
            <p:cNvSpPr/>
            <p:nvPr/>
          </p:nvSpPr>
          <p:spPr>
            <a:xfrm>
              <a:off x="7077756" y="2767972"/>
              <a:ext cx="1511893" cy="1975638"/>
            </a:xfrm>
            <a:prstGeom prst="rect">
              <a:avLst/>
            </a:prstGeom>
            <a:solidFill>
              <a:schemeClr val="bg1">
                <a:lumMod val="8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Repair Mechanism</a:t>
              </a:r>
            </a:p>
          </p:txBody>
        </p:sp>
        <p:sp>
          <p:nvSpPr>
            <p:cNvPr id="97" name="Rectangle 96">
              <a:extLst>
                <a:ext uri="{FF2B5EF4-FFF2-40B4-BE49-F238E27FC236}">
                  <a16:creationId xmlns:a16="http://schemas.microsoft.com/office/drawing/2014/main" id="{8B9CDD34-DD4E-4D3D-A16B-353BE5AFE774}"/>
                </a:ext>
              </a:extLst>
            </p:cNvPr>
            <p:cNvSpPr/>
            <p:nvPr/>
          </p:nvSpPr>
          <p:spPr>
            <a:xfrm>
              <a:off x="5006476" y="2767972"/>
              <a:ext cx="1511893" cy="1975641"/>
            </a:xfrm>
            <a:prstGeom prst="rect">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000" b="1" dirty="0">
                  <a:solidFill>
                    <a:schemeClr val="accent6">
                      <a:lumMod val="75000"/>
                    </a:schemeClr>
                  </a:solidFill>
                  <a:latin typeface="Quire Sans" panose="020B0502040400020003" pitchFamily="34" charset="0"/>
                  <a:cs typeface="Quire Sans" panose="020B0502040400020003" pitchFamily="34" charset="0"/>
                </a:rPr>
                <a:t>Secondary ECC</a:t>
              </a:r>
            </a:p>
          </p:txBody>
        </p:sp>
        <p:cxnSp>
          <p:nvCxnSpPr>
            <p:cNvPr id="99" name="Straight Arrow Connector 98">
              <a:extLst>
                <a:ext uri="{FF2B5EF4-FFF2-40B4-BE49-F238E27FC236}">
                  <a16:creationId xmlns:a16="http://schemas.microsoft.com/office/drawing/2014/main" id="{6EE6A71A-3742-4E4A-A93A-78C5BD0480EB}"/>
                </a:ext>
              </a:extLst>
            </p:cNvPr>
            <p:cNvCxnSpPr>
              <a:cxnSpLocks/>
            </p:cNvCxnSpPr>
            <p:nvPr/>
          </p:nvCxnSpPr>
          <p:spPr>
            <a:xfrm flipH="1">
              <a:off x="8589650" y="4209721"/>
              <a:ext cx="327392"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86C2E58B-387C-4182-8AC4-2D7F560B6756}"/>
                </a:ext>
              </a:extLst>
            </p:cNvPr>
            <p:cNvCxnSpPr>
              <a:cxnSpLocks/>
            </p:cNvCxnSpPr>
            <p:nvPr/>
          </p:nvCxnSpPr>
          <p:spPr>
            <a:xfrm>
              <a:off x="8589649" y="3206909"/>
              <a:ext cx="327393"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B619AA5F-2765-4841-917B-C33CCA6F7C3A}"/>
                </a:ext>
              </a:extLst>
            </p:cNvPr>
            <p:cNvCxnSpPr>
              <a:cxnSpLocks/>
            </p:cNvCxnSpPr>
            <p:nvPr/>
          </p:nvCxnSpPr>
          <p:spPr>
            <a:xfrm flipH="1">
              <a:off x="4679084" y="4209721"/>
              <a:ext cx="327392"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C3B5632A-5813-4F76-AB36-A4B8CA426898}"/>
                </a:ext>
              </a:extLst>
            </p:cNvPr>
            <p:cNvCxnSpPr>
              <a:cxnSpLocks/>
            </p:cNvCxnSpPr>
            <p:nvPr/>
          </p:nvCxnSpPr>
          <p:spPr>
            <a:xfrm>
              <a:off x="4679083" y="3206909"/>
              <a:ext cx="327393"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832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a:bodyPr>
          <a:lstStyle/>
          <a:p>
            <a:r>
              <a:rPr lang="en-US" dirty="0"/>
              <a:t>Challenge 2: Bootstrapping</a:t>
            </a:r>
          </a:p>
        </p:txBody>
      </p:sp>
      <p:sp>
        <p:nvSpPr>
          <p:cNvPr id="7" name="Content Placeholder 6">
            <a:extLst>
              <a:ext uri="{FF2B5EF4-FFF2-40B4-BE49-F238E27FC236}">
                <a16:creationId xmlns:a16="http://schemas.microsoft.com/office/drawing/2014/main" id="{78FE383A-A0AC-4BD8-964A-8860C732BBE6}"/>
              </a:ext>
            </a:extLst>
          </p:cNvPr>
          <p:cNvSpPr>
            <a:spLocks noGrp="1"/>
          </p:cNvSpPr>
          <p:nvPr>
            <p:ph idx="1"/>
          </p:nvPr>
        </p:nvSpPr>
        <p:spPr>
          <a:xfrm>
            <a:off x="155488" y="950370"/>
            <a:ext cx="8968944" cy="1763490"/>
          </a:xfrm>
        </p:spPr>
        <p:txBody>
          <a:bodyPr>
            <a:normAutofit/>
          </a:bodyPr>
          <a:lstStyle/>
          <a:p>
            <a:r>
              <a:rPr lang="en-US" dirty="0"/>
              <a:t>Identifying a bit </a:t>
            </a:r>
            <a:r>
              <a:rPr lang="en-US" b="1" dirty="0">
                <a:solidFill>
                  <a:schemeClr val="accent5">
                    <a:lumMod val="75000"/>
                  </a:schemeClr>
                </a:solidFill>
              </a:rPr>
              <a:t>at risk of indirect errors </a:t>
            </a:r>
            <a:r>
              <a:rPr lang="en-US" dirty="0"/>
              <a:t>is </a:t>
            </a:r>
            <a:r>
              <a:rPr lang="en-US" b="1" dirty="0">
                <a:solidFill>
                  <a:srgbClr val="C00000"/>
                </a:solidFill>
              </a:rPr>
              <a:t>hard</a:t>
            </a:r>
            <a:r>
              <a:rPr lang="en-US" dirty="0"/>
              <a:t>!</a:t>
            </a:r>
          </a:p>
          <a:p>
            <a:pPr lvl="1"/>
            <a:r>
              <a:rPr lang="en-US" dirty="0"/>
              <a:t>Requires a specific</a:t>
            </a:r>
            <a:r>
              <a:rPr lang="en-US" b="1" dirty="0"/>
              <a:t> </a:t>
            </a:r>
            <a:r>
              <a:rPr lang="en-US" b="1" dirty="0">
                <a:solidFill>
                  <a:schemeClr val="accent5">
                    <a:lumMod val="75000"/>
                  </a:schemeClr>
                </a:solidFill>
              </a:rPr>
              <a:t>pre-correction error pattern </a:t>
            </a:r>
            <a:r>
              <a:rPr lang="en-US" dirty="0"/>
              <a:t>to occur</a:t>
            </a:r>
          </a:p>
          <a:p>
            <a:pPr lvl="1"/>
            <a:r>
              <a:rPr lang="en-US" dirty="0"/>
              <a:t>However, the profiler </a:t>
            </a:r>
            <a:r>
              <a:rPr lang="en-US" b="1" dirty="0">
                <a:solidFill>
                  <a:srgbClr val="C00000"/>
                </a:solidFill>
              </a:rPr>
              <a:t>cannot see </a:t>
            </a:r>
            <a:r>
              <a:rPr lang="en-US" dirty="0"/>
              <a:t>pre-correction errors</a:t>
            </a:r>
          </a:p>
          <a:p>
            <a:r>
              <a:rPr lang="en-US" dirty="0"/>
              <a:t>Leads to a vicious cycle:</a:t>
            </a:r>
          </a:p>
          <a:p>
            <a:pPr lvl="1"/>
            <a:endParaRPr lang="en-US" b="1" dirty="0">
              <a:solidFill>
                <a:schemeClr val="accent5">
                  <a:lumMod val="75000"/>
                </a:schemeClr>
              </a:solidFill>
            </a:endParaRP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66</a:t>
            </a:fld>
            <a:endParaRPr lang="en-US"/>
          </a:p>
        </p:txBody>
      </p:sp>
      <p:grpSp>
        <p:nvGrpSpPr>
          <p:cNvPr id="3" name="Group 2">
            <a:extLst>
              <a:ext uri="{FF2B5EF4-FFF2-40B4-BE49-F238E27FC236}">
                <a16:creationId xmlns:a16="http://schemas.microsoft.com/office/drawing/2014/main" id="{29D56370-58A6-473E-88FA-73B1A68C6610}"/>
              </a:ext>
            </a:extLst>
          </p:cNvPr>
          <p:cNvGrpSpPr/>
          <p:nvPr/>
        </p:nvGrpSpPr>
        <p:grpSpPr>
          <a:xfrm>
            <a:off x="1668738" y="2478438"/>
            <a:ext cx="6313213" cy="2292549"/>
            <a:chOff x="1668738" y="2694384"/>
            <a:chExt cx="6313213" cy="2292549"/>
          </a:xfrm>
        </p:grpSpPr>
        <p:sp>
          <p:nvSpPr>
            <p:cNvPr id="209" name="Content Placeholder 6">
              <a:extLst>
                <a:ext uri="{FF2B5EF4-FFF2-40B4-BE49-F238E27FC236}">
                  <a16:creationId xmlns:a16="http://schemas.microsoft.com/office/drawing/2014/main" id="{7E65F68F-086E-4896-B928-AB1CEFE88662}"/>
                </a:ext>
              </a:extLst>
            </p:cNvPr>
            <p:cNvSpPr txBox="1">
              <a:spLocks/>
            </p:cNvSpPr>
            <p:nvPr/>
          </p:nvSpPr>
          <p:spPr>
            <a:xfrm>
              <a:off x="4359133" y="3589661"/>
              <a:ext cx="3622818" cy="712895"/>
            </a:xfrm>
            <a:prstGeom prst="rect">
              <a:avLst/>
            </a:prstGeom>
          </p:spPr>
          <p:txBody>
            <a:bodyPr vert="horz" lIns="91440" tIns="45720" rIns="91440" bIns="45720" rtlCol="0">
              <a:no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b="1" dirty="0">
                  <a:solidFill>
                    <a:schemeClr val="accent5">
                      <a:lumMod val="75000"/>
                    </a:schemeClr>
                  </a:solidFill>
                </a:rPr>
                <a:t>Profiler does not know if the bit has been tested</a:t>
              </a:r>
            </a:p>
          </p:txBody>
        </p:sp>
        <p:sp>
          <p:nvSpPr>
            <p:cNvPr id="59" name="Content Placeholder 6">
              <a:extLst>
                <a:ext uri="{FF2B5EF4-FFF2-40B4-BE49-F238E27FC236}">
                  <a16:creationId xmlns:a16="http://schemas.microsoft.com/office/drawing/2014/main" id="{FB182EEF-6079-4BB9-A3AB-FD13960CA9FD}"/>
                </a:ext>
              </a:extLst>
            </p:cNvPr>
            <p:cNvSpPr txBox="1">
              <a:spLocks/>
            </p:cNvSpPr>
            <p:nvPr/>
          </p:nvSpPr>
          <p:spPr>
            <a:xfrm>
              <a:off x="1668738" y="3589662"/>
              <a:ext cx="2378610" cy="712895"/>
            </a:xfrm>
            <a:prstGeom prst="rect">
              <a:avLst/>
            </a:prstGeom>
          </p:spPr>
          <p:txBody>
            <a:bodyPr vert="horz" lIns="91440" tIns="45720" rIns="91440" bIns="45720" rtlCol="0">
              <a:normAutofit lnSpcReduction="10000"/>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b="1" dirty="0">
                  <a:solidFill>
                    <a:schemeClr val="accent5">
                      <a:lumMod val="75000"/>
                    </a:schemeClr>
                  </a:solidFill>
                </a:rPr>
                <a:t>Profiler must test a bit</a:t>
              </a:r>
            </a:p>
          </p:txBody>
        </p:sp>
        <p:sp>
          <p:nvSpPr>
            <p:cNvPr id="12" name="Arc 11">
              <a:extLst>
                <a:ext uri="{FF2B5EF4-FFF2-40B4-BE49-F238E27FC236}">
                  <a16:creationId xmlns:a16="http://schemas.microsoft.com/office/drawing/2014/main" id="{A19E4359-E17B-49EE-BB99-0F6EBEF6120C}"/>
                </a:ext>
              </a:extLst>
            </p:cNvPr>
            <p:cNvSpPr/>
            <p:nvPr/>
          </p:nvSpPr>
          <p:spPr>
            <a:xfrm>
              <a:off x="2889250" y="2694384"/>
              <a:ext cx="3369955" cy="1528366"/>
            </a:xfrm>
            <a:prstGeom prst="arc">
              <a:avLst>
                <a:gd name="adj1" fmla="val 10848405"/>
                <a:gd name="adj2" fmla="val 0"/>
              </a:avLst>
            </a:prstGeom>
            <a:ln w="57150">
              <a:solidFill>
                <a:schemeClr val="accent5">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a:extLst>
                <a:ext uri="{FF2B5EF4-FFF2-40B4-BE49-F238E27FC236}">
                  <a16:creationId xmlns:a16="http://schemas.microsoft.com/office/drawing/2014/main" id="{CEEA5927-7CB3-48F2-8DC5-1E500AEC1260}"/>
                </a:ext>
              </a:extLst>
            </p:cNvPr>
            <p:cNvSpPr/>
            <p:nvPr/>
          </p:nvSpPr>
          <p:spPr>
            <a:xfrm>
              <a:off x="2889250" y="3458567"/>
              <a:ext cx="3369955" cy="1528366"/>
            </a:xfrm>
            <a:prstGeom prst="arc">
              <a:avLst>
                <a:gd name="adj1" fmla="val 120717"/>
                <a:gd name="adj2" fmla="val 10735090"/>
              </a:avLst>
            </a:prstGeom>
            <a:ln w="57150">
              <a:solidFill>
                <a:schemeClr val="accent5">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2" name="TextBox 61">
            <a:extLst>
              <a:ext uri="{FF2B5EF4-FFF2-40B4-BE49-F238E27FC236}">
                <a16:creationId xmlns:a16="http://schemas.microsoft.com/office/drawing/2014/main" id="{00512FD8-4F71-4B81-A751-017AF7FF0C43}"/>
              </a:ext>
            </a:extLst>
          </p:cNvPr>
          <p:cNvSpPr txBox="1"/>
          <p:nvPr/>
        </p:nvSpPr>
        <p:spPr>
          <a:xfrm>
            <a:off x="-4909" y="5054266"/>
            <a:ext cx="9148909" cy="1274972"/>
          </a:xfrm>
          <a:prstGeom prst="rect">
            <a:avLst/>
          </a:prstGeom>
          <a:solidFill>
            <a:schemeClr val="accent1">
              <a:lumMod val="40000"/>
              <a:lumOff val="60000"/>
            </a:schemeClr>
          </a:solidFill>
          <a:ln w="57150">
            <a:solidFill>
              <a:schemeClr val="accent5">
                <a:lumMod val="75000"/>
              </a:schemeClr>
            </a:solidFill>
          </a:ln>
        </p:spPr>
        <p:txBody>
          <a:bodyPr wrap="square" rtlCol="0" anchor="ctr">
            <a:noAutofit/>
          </a:bodyPr>
          <a:lstStyle/>
          <a:p>
            <a:pPr algn="ctr"/>
            <a:r>
              <a:rPr lang="en-US" sz="3200" dirty="0">
                <a:latin typeface="Quire Sans" panose="020B0502040400020003" pitchFamily="34" charset="0"/>
                <a:cs typeface="Quire Sans" panose="020B0502040400020003" pitchFamily="34" charset="0"/>
              </a:rPr>
              <a:t>The profiler can only identify </a:t>
            </a:r>
            <a:r>
              <a:rPr lang="en-US" sz="3200" b="1" dirty="0">
                <a:solidFill>
                  <a:srgbClr val="C00000"/>
                </a:solidFill>
                <a:latin typeface="Quire Sans" panose="020B0502040400020003" pitchFamily="34" charset="0"/>
                <a:cs typeface="Quire Sans" panose="020B0502040400020003" pitchFamily="34" charset="0"/>
              </a:rPr>
              <a:t>indirect errors</a:t>
            </a:r>
          </a:p>
          <a:p>
            <a:pPr algn="ctr"/>
            <a:r>
              <a:rPr lang="en-US" sz="3200" b="1" dirty="0">
                <a:solidFill>
                  <a:srgbClr val="C00000"/>
                </a:solidFill>
                <a:latin typeface="Quire Sans" panose="020B0502040400020003" pitchFamily="34" charset="0"/>
                <a:cs typeface="Quire Sans" panose="020B0502040400020003" pitchFamily="34" charset="0"/>
              </a:rPr>
              <a:t>one-at-a-time </a:t>
            </a:r>
            <a:r>
              <a:rPr lang="en-US" sz="3200" dirty="0">
                <a:latin typeface="Quire Sans" panose="020B0502040400020003" pitchFamily="34" charset="0"/>
                <a:cs typeface="Quire Sans" panose="020B0502040400020003" pitchFamily="34" charset="0"/>
              </a:rPr>
              <a:t>in a</a:t>
            </a:r>
            <a:r>
              <a:rPr lang="en-US" sz="3200" b="1" dirty="0">
                <a:solidFill>
                  <a:srgbClr val="C00000"/>
                </a:solidFill>
                <a:latin typeface="Quire Sans" panose="020B0502040400020003" pitchFamily="34" charset="0"/>
                <a:cs typeface="Quire Sans" panose="020B0502040400020003" pitchFamily="34" charset="0"/>
              </a:rPr>
              <a:t> guess-and-check </a:t>
            </a:r>
            <a:r>
              <a:rPr lang="en-US" sz="3200" dirty="0">
                <a:latin typeface="Quire Sans" panose="020B0502040400020003" pitchFamily="34" charset="0"/>
                <a:cs typeface="Quire Sans" panose="020B0502040400020003" pitchFamily="34" charset="0"/>
              </a:rPr>
              <a:t>process</a:t>
            </a:r>
          </a:p>
        </p:txBody>
      </p:sp>
    </p:spTree>
    <p:extLst>
      <p:ext uri="{BB962C8B-B14F-4D97-AF65-F5344CB8AC3E}">
        <p14:creationId xmlns:p14="http://schemas.microsoft.com/office/powerpoint/2010/main" val="62757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Memory Repair Mechanisms</a:t>
            </a:r>
          </a:p>
        </p:txBody>
      </p:sp>
      <p:sp>
        <p:nvSpPr>
          <p:cNvPr id="6" name="Content Placeholder 5">
            <a:extLst>
              <a:ext uri="{FF2B5EF4-FFF2-40B4-BE49-F238E27FC236}">
                <a16:creationId xmlns:a16="http://schemas.microsoft.com/office/drawing/2014/main" id="{6C61E60C-80FA-4E55-8D68-AE71C8A36D6A}"/>
              </a:ext>
            </a:extLst>
          </p:cNvPr>
          <p:cNvSpPr>
            <a:spLocks noGrp="1"/>
          </p:cNvSpPr>
          <p:nvPr>
            <p:ph idx="1"/>
          </p:nvPr>
        </p:nvSpPr>
        <p:spPr>
          <a:xfrm>
            <a:off x="155488" y="1021493"/>
            <a:ext cx="8815517" cy="940512"/>
          </a:xfrm>
        </p:spPr>
        <p:txBody>
          <a:bodyPr>
            <a:normAutofit/>
          </a:bodyPr>
          <a:lstStyle/>
          <a:p>
            <a:r>
              <a:rPr lang="en-US" b="1" dirty="0">
                <a:solidFill>
                  <a:schemeClr val="accent6">
                    <a:lumMod val="75000"/>
                  </a:schemeClr>
                </a:solidFill>
              </a:rPr>
              <a:t>Identify</a:t>
            </a:r>
            <a:r>
              <a:rPr lang="en-US" b="1" dirty="0">
                <a:solidFill>
                  <a:schemeClr val="accent1">
                    <a:lumMod val="75000"/>
                  </a:schemeClr>
                </a:solidFill>
              </a:rPr>
              <a:t> </a:t>
            </a:r>
            <a:r>
              <a:rPr lang="en-US" dirty="0"/>
              <a:t>and </a:t>
            </a:r>
            <a:r>
              <a:rPr lang="en-US" b="1" dirty="0">
                <a:solidFill>
                  <a:schemeClr val="accent6">
                    <a:lumMod val="75000"/>
                  </a:schemeClr>
                </a:solidFill>
              </a:rPr>
              <a:t>repair</a:t>
            </a:r>
            <a:r>
              <a:rPr lang="en-US" b="1" dirty="0">
                <a:solidFill>
                  <a:schemeClr val="accent1">
                    <a:lumMod val="75000"/>
                  </a:schemeClr>
                </a:solidFill>
              </a:rPr>
              <a:t> </a:t>
            </a:r>
            <a:r>
              <a:rPr lang="en-US" dirty="0"/>
              <a:t>any bits that are </a:t>
            </a:r>
            <a:r>
              <a:rPr lang="en-US" b="1" dirty="0">
                <a:solidFill>
                  <a:srgbClr val="C00000"/>
                </a:solidFill>
              </a:rPr>
              <a:t>at-risk of error</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p:txBody>
          <a:bodyPr/>
          <a:lstStyle/>
          <a:p>
            <a:fld id="{C19D2B53-EDAE-4B41-B849-8916FA40BCB6}" type="slidenum">
              <a:rPr lang="en-US" smtClean="0"/>
              <a:pPr/>
              <a:t>7</a:t>
            </a:fld>
            <a:endParaRPr lang="en-US"/>
          </a:p>
        </p:txBody>
      </p:sp>
      <p:grpSp>
        <p:nvGrpSpPr>
          <p:cNvPr id="7" name="Group 6">
            <a:extLst>
              <a:ext uri="{FF2B5EF4-FFF2-40B4-BE49-F238E27FC236}">
                <a16:creationId xmlns:a16="http://schemas.microsoft.com/office/drawing/2014/main" id="{B0B7FB0D-DCF6-420C-9C7D-D49ABECB9E91}"/>
              </a:ext>
            </a:extLst>
          </p:cNvPr>
          <p:cNvGrpSpPr/>
          <p:nvPr/>
        </p:nvGrpSpPr>
        <p:grpSpPr>
          <a:xfrm>
            <a:off x="947363" y="1752372"/>
            <a:ext cx="3944067" cy="3007954"/>
            <a:chOff x="947363" y="1752372"/>
            <a:chExt cx="3944067" cy="3007954"/>
          </a:xfrm>
        </p:grpSpPr>
        <p:sp>
          <p:nvSpPr>
            <p:cNvPr id="107" name="Rectangle 106">
              <a:extLst>
                <a:ext uri="{FF2B5EF4-FFF2-40B4-BE49-F238E27FC236}">
                  <a16:creationId xmlns:a16="http://schemas.microsoft.com/office/drawing/2014/main" id="{0D7CFB64-B9DB-4132-B8F4-ACB406CEA12E}"/>
                </a:ext>
              </a:extLst>
            </p:cNvPr>
            <p:cNvSpPr/>
            <p:nvPr/>
          </p:nvSpPr>
          <p:spPr>
            <a:xfrm>
              <a:off x="947363" y="2430117"/>
              <a:ext cx="3944067" cy="2330209"/>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0" name="Rectangle 9">
              <a:extLst>
                <a:ext uri="{FF2B5EF4-FFF2-40B4-BE49-F238E27FC236}">
                  <a16:creationId xmlns:a16="http://schemas.microsoft.com/office/drawing/2014/main" id="{352C5DB0-6095-49B2-B75C-F0035238F181}"/>
                </a:ext>
              </a:extLst>
            </p:cNvPr>
            <p:cNvSpPr/>
            <p:nvPr/>
          </p:nvSpPr>
          <p:spPr>
            <a:xfrm>
              <a:off x="1112686" y="1752372"/>
              <a:ext cx="3582632" cy="523220"/>
            </a:xfrm>
            <a:prstGeom prst="rect">
              <a:avLst/>
            </a:prstGeom>
          </p:spPr>
          <p:txBody>
            <a:bodyPr wrap="square">
              <a:spAutoFit/>
            </a:bodyPr>
            <a:lstStyle/>
            <a:p>
              <a:pPr algn="ctr"/>
              <a:r>
                <a:rPr lang="en-US" sz="2800" b="1" dirty="0">
                  <a:latin typeface="Quire Sans" panose="020B0502040400020003" pitchFamily="34" charset="0"/>
                  <a:cs typeface="Quire Sans" panose="020B0502040400020003" pitchFamily="34" charset="0"/>
                </a:rPr>
                <a:t>Memory Controller</a:t>
              </a:r>
            </a:p>
          </p:txBody>
        </p:sp>
        <p:sp>
          <p:nvSpPr>
            <p:cNvPr id="100" name="Rectangle 99">
              <a:extLst>
                <a:ext uri="{FF2B5EF4-FFF2-40B4-BE49-F238E27FC236}">
                  <a16:creationId xmlns:a16="http://schemas.microsoft.com/office/drawing/2014/main" id="{E7B8D758-148F-47CD-8FE0-CF789293A88F}"/>
                </a:ext>
              </a:extLst>
            </p:cNvPr>
            <p:cNvSpPr/>
            <p:nvPr/>
          </p:nvSpPr>
          <p:spPr>
            <a:xfrm>
              <a:off x="2520893" y="2604588"/>
              <a:ext cx="2040616" cy="1975640"/>
            </a:xfrm>
            <a:prstGeom prst="rect">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accent6">
                      <a:lumMod val="75000"/>
                    </a:schemeClr>
                  </a:solidFill>
                  <a:latin typeface="Quire Sans" panose="020B0502040400020003" pitchFamily="34" charset="0"/>
                  <a:cs typeface="Quire Sans" panose="020B0502040400020003" pitchFamily="34" charset="0"/>
                </a:rPr>
                <a:t>Repair Mechanism</a:t>
              </a:r>
            </a:p>
          </p:txBody>
        </p:sp>
        <p:sp>
          <p:nvSpPr>
            <p:cNvPr id="101" name="Rectangle 100">
              <a:extLst>
                <a:ext uri="{FF2B5EF4-FFF2-40B4-BE49-F238E27FC236}">
                  <a16:creationId xmlns:a16="http://schemas.microsoft.com/office/drawing/2014/main" id="{F00A4090-3DE3-455D-9E2A-5434D851B759}"/>
                </a:ext>
              </a:extLst>
            </p:cNvPr>
            <p:cNvSpPr/>
            <p:nvPr/>
          </p:nvSpPr>
          <p:spPr>
            <a:xfrm>
              <a:off x="2932012" y="3506433"/>
              <a:ext cx="1218378" cy="830997"/>
            </a:xfrm>
            <a:prstGeom prst="rect">
              <a:avLst/>
            </a:prstGeom>
            <a:solidFill>
              <a:schemeClr val="accent2">
                <a:lumMod val="20000"/>
                <a:lumOff val="8000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Quire Sans" panose="020B0502040400020003" pitchFamily="34" charset="0"/>
                  <a:cs typeface="Quire Sans" panose="020B0502040400020003" pitchFamily="34" charset="0"/>
                </a:rPr>
                <a:t>Error Profile</a:t>
              </a:r>
            </a:p>
          </p:txBody>
        </p:sp>
      </p:grpSp>
      <p:grpSp>
        <p:nvGrpSpPr>
          <p:cNvPr id="3" name="Group 2">
            <a:extLst>
              <a:ext uri="{FF2B5EF4-FFF2-40B4-BE49-F238E27FC236}">
                <a16:creationId xmlns:a16="http://schemas.microsoft.com/office/drawing/2014/main" id="{42F225C5-8EA2-4D67-8F54-52070C332064}"/>
              </a:ext>
            </a:extLst>
          </p:cNvPr>
          <p:cNvGrpSpPr/>
          <p:nvPr/>
        </p:nvGrpSpPr>
        <p:grpSpPr>
          <a:xfrm>
            <a:off x="5615364" y="1741899"/>
            <a:ext cx="3614146" cy="3018428"/>
            <a:chOff x="5615364" y="1741899"/>
            <a:chExt cx="3614146" cy="3018428"/>
          </a:xfrm>
        </p:grpSpPr>
        <p:sp>
          <p:nvSpPr>
            <p:cNvPr id="41" name="Rectangle 40">
              <a:extLst>
                <a:ext uri="{FF2B5EF4-FFF2-40B4-BE49-F238E27FC236}">
                  <a16:creationId xmlns:a16="http://schemas.microsoft.com/office/drawing/2014/main" id="{E678171F-1E69-4197-8E1D-496C7C280F04}"/>
                </a:ext>
              </a:extLst>
            </p:cNvPr>
            <p:cNvSpPr/>
            <p:nvPr/>
          </p:nvSpPr>
          <p:spPr>
            <a:xfrm>
              <a:off x="6330891" y="2430117"/>
              <a:ext cx="2542521" cy="2330210"/>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06" name="Rectangle 105">
              <a:extLst>
                <a:ext uri="{FF2B5EF4-FFF2-40B4-BE49-F238E27FC236}">
                  <a16:creationId xmlns:a16="http://schemas.microsoft.com/office/drawing/2014/main" id="{00551BF9-2E33-4E3D-A47D-63F72DAEAA31}"/>
                </a:ext>
              </a:extLst>
            </p:cNvPr>
            <p:cNvSpPr/>
            <p:nvPr/>
          </p:nvSpPr>
          <p:spPr>
            <a:xfrm>
              <a:off x="5615364" y="1741899"/>
              <a:ext cx="3614146" cy="523220"/>
            </a:xfrm>
            <a:prstGeom prst="rect">
              <a:avLst/>
            </a:prstGeom>
          </p:spPr>
          <p:txBody>
            <a:bodyPr wrap="square">
              <a:spAutoFit/>
            </a:bodyPr>
            <a:lstStyle/>
            <a:p>
              <a:pPr algn="ctr"/>
              <a:r>
                <a:rPr lang="en-US" sz="2800" b="1" dirty="0">
                  <a:latin typeface="Quire Sans" panose="020B0502040400020003" pitchFamily="34" charset="0"/>
                  <a:cs typeface="Quire Sans" panose="020B0502040400020003" pitchFamily="34" charset="0"/>
                </a:rPr>
                <a:t>Unreliable Memory</a:t>
              </a:r>
            </a:p>
          </p:txBody>
        </p:sp>
        <p:sp>
          <p:nvSpPr>
            <p:cNvPr id="108" name="Rectangle 107">
              <a:extLst>
                <a:ext uri="{FF2B5EF4-FFF2-40B4-BE49-F238E27FC236}">
                  <a16:creationId xmlns:a16="http://schemas.microsoft.com/office/drawing/2014/main" id="{7D99A7E8-A5EE-4BF3-9E8B-8295F054D053}"/>
                </a:ext>
              </a:extLst>
            </p:cNvPr>
            <p:cNvSpPr/>
            <p:nvPr/>
          </p:nvSpPr>
          <p:spPr>
            <a:xfrm>
              <a:off x="6669220" y="2604588"/>
              <a:ext cx="1973763" cy="1975638"/>
            </a:xfrm>
            <a:prstGeom prst="rect">
              <a:avLst/>
            </a:prstGeom>
            <a:solidFill>
              <a:schemeClr val="accent1">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Quire Sans" panose="020B0502040400020003" pitchFamily="34" charset="0"/>
                  <a:cs typeface="Quire Sans" panose="020B0502040400020003" pitchFamily="34" charset="0"/>
                </a:rPr>
                <a:t>Error-Prone</a:t>
              </a:r>
            </a:p>
            <a:p>
              <a:pPr algn="ctr"/>
              <a:r>
                <a:rPr lang="en-US" sz="2400" b="1" dirty="0">
                  <a:solidFill>
                    <a:schemeClr val="accent5">
                      <a:lumMod val="75000"/>
                    </a:schemeClr>
                  </a:solidFill>
                  <a:latin typeface="Quire Sans" panose="020B0502040400020003" pitchFamily="34" charset="0"/>
                  <a:cs typeface="Quire Sans" panose="020B0502040400020003" pitchFamily="34" charset="0"/>
                </a:rPr>
                <a:t>Data Store</a:t>
              </a:r>
            </a:p>
          </p:txBody>
        </p:sp>
      </p:grpSp>
      <p:grpSp>
        <p:nvGrpSpPr>
          <p:cNvPr id="9" name="Group 8">
            <a:extLst>
              <a:ext uri="{FF2B5EF4-FFF2-40B4-BE49-F238E27FC236}">
                <a16:creationId xmlns:a16="http://schemas.microsoft.com/office/drawing/2014/main" id="{976955F3-C29E-4070-9590-85A301609C0C}"/>
              </a:ext>
            </a:extLst>
          </p:cNvPr>
          <p:cNvGrpSpPr/>
          <p:nvPr/>
        </p:nvGrpSpPr>
        <p:grpSpPr>
          <a:xfrm>
            <a:off x="600360" y="3599135"/>
            <a:ext cx="6068863" cy="847402"/>
            <a:chOff x="600360" y="3599135"/>
            <a:chExt cx="6068863" cy="847402"/>
          </a:xfrm>
        </p:grpSpPr>
        <p:cxnSp>
          <p:nvCxnSpPr>
            <p:cNvPr id="102" name="Straight Arrow Connector 101">
              <a:extLst>
                <a:ext uri="{FF2B5EF4-FFF2-40B4-BE49-F238E27FC236}">
                  <a16:creationId xmlns:a16="http://schemas.microsoft.com/office/drawing/2014/main" id="{8A24BE28-F52F-40B8-8FF0-D5555F1EC31A}"/>
                </a:ext>
              </a:extLst>
            </p:cNvPr>
            <p:cNvCxnSpPr>
              <a:cxnSpLocks/>
            </p:cNvCxnSpPr>
            <p:nvPr/>
          </p:nvCxnSpPr>
          <p:spPr>
            <a:xfrm flipH="1">
              <a:off x="600360" y="4446537"/>
              <a:ext cx="1920533"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18E4B969-2117-41BA-B459-BB211CAB1618}"/>
                </a:ext>
              </a:extLst>
            </p:cNvPr>
            <p:cNvSpPr/>
            <p:nvPr/>
          </p:nvSpPr>
          <p:spPr>
            <a:xfrm>
              <a:off x="4619267" y="3976957"/>
              <a:ext cx="1973764" cy="461665"/>
            </a:xfrm>
            <a:prstGeom prst="rect">
              <a:avLst/>
            </a:prstGeom>
          </p:spPr>
          <p:txBody>
            <a:bodyPr wrap="square">
              <a:spAutoFit/>
            </a:bodyPr>
            <a:lstStyle/>
            <a:p>
              <a:pPr algn="ctr"/>
              <a:r>
                <a:rPr lang="en-US" sz="2400" i="1" dirty="0">
                  <a:latin typeface="Quire Sans" panose="020B0502040400020003" pitchFamily="34" charset="0"/>
                  <a:cs typeface="Quire Sans" panose="020B0502040400020003" pitchFamily="34" charset="0"/>
                </a:rPr>
                <a:t>read data</a:t>
              </a:r>
            </a:p>
          </p:txBody>
        </p:sp>
        <p:sp>
          <p:nvSpPr>
            <p:cNvPr id="110" name="Rectangle 109">
              <a:extLst>
                <a:ext uri="{FF2B5EF4-FFF2-40B4-BE49-F238E27FC236}">
                  <a16:creationId xmlns:a16="http://schemas.microsoft.com/office/drawing/2014/main" id="{3B1F33C0-49C5-4A2A-B024-2B000A68B123}"/>
                </a:ext>
              </a:extLst>
            </p:cNvPr>
            <p:cNvSpPr/>
            <p:nvPr/>
          </p:nvSpPr>
          <p:spPr>
            <a:xfrm>
              <a:off x="765551" y="3599135"/>
              <a:ext cx="1973764" cy="830997"/>
            </a:xfrm>
            <a:prstGeom prst="rect">
              <a:avLst/>
            </a:prstGeom>
          </p:spPr>
          <p:txBody>
            <a:bodyPr wrap="square">
              <a:spAutoFit/>
            </a:bodyPr>
            <a:lstStyle/>
            <a:p>
              <a:pPr algn="ctr"/>
              <a:r>
                <a:rPr lang="en-US" sz="2400" b="1" i="1" dirty="0">
                  <a:solidFill>
                    <a:schemeClr val="accent6">
                      <a:lumMod val="75000"/>
                    </a:schemeClr>
                  </a:solidFill>
                  <a:latin typeface="Quire Sans" panose="020B0502040400020003" pitchFamily="34" charset="0"/>
                  <a:cs typeface="Quire Sans" panose="020B0502040400020003" pitchFamily="34" charset="0"/>
                </a:rPr>
                <a:t>repaired</a:t>
              </a:r>
              <a:r>
                <a:rPr lang="en-US" sz="2400" i="1" dirty="0">
                  <a:latin typeface="Quire Sans" panose="020B0502040400020003" pitchFamily="34" charset="0"/>
                  <a:cs typeface="Quire Sans" panose="020B0502040400020003" pitchFamily="34" charset="0"/>
                </a:rPr>
                <a:t> </a:t>
              </a:r>
            </a:p>
            <a:p>
              <a:pPr algn="ctr"/>
              <a:r>
                <a:rPr lang="en-US" sz="2400" i="1" dirty="0">
                  <a:latin typeface="Quire Sans" panose="020B0502040400020003" pitchFamily="34" charset="0"/>
                  <a:cs typeface="Quire Sans" panose="020B0502040400020003" pitchFamily="34" charset="0"/>
                </a:rPr>
                <a:t>read data</a:t>
              </a:r>
            </a:p>
          </p:txBody>
        </p:sp>
        <p:cxnSp>
          <p:nvCxnSpPr>
            <p:cNvPr id="18" name="Straight Arrow Connector 17">
              <a:extLst>
                <a:ext uri="{FF2B5EF4-FFF2-40B4-BE49-F238E27FC236}">
                  <a16:creationId xmlns:a16="http://schemas.microsoft.com/office/drawing/2014/main" id="{DBDA7C13-1255-495B-91A1-4337662B7956}"/>
                </a:ext>
              </a:extLst>
            </p:cNvPr>
            <p:cNvCxnSpPr>
              <a:cxnSpLocks/>
            </p:cNvCxnSpPr>
            <p:nvPr/>
          </p:nvCxnSpPr>
          <p:spPr>
            <a:xfrm flipH="1">
              <a:off x="4572000" y="4446537"/>
              <a:ext cx="2097223"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32D5C369-97DA-4856-8380-CABE9099895D}"/>
              </a:ext>
            </a:extLst>
          </p:cNvPr>
          <p:cNvGrpSpPr/>
          <p:nvPr/>
        </p:nvGrpSpPr>
        <p:grpSpPr>
          <a:xfrm>
            <a:off x="125526" y="2645796"/>
            <a:ext cx="6543694" cy="2012951"/>
            <a:chOff x="125526" y="2645796"/>
            <a:chExt cx="6543694" cy="2012951"/>
          </a:xfrm>
        </p:grpSpPr>
        <p:cxnSp>
          <p:nvCxnSpPr>
            <p:cNvPr id="103" name="Straight Arrow Connector 102">
              <a:extLst>
                <a:ext uri="{FF2B5EF4-FFF2-40B4-BE49-F238E27FC236}">
                  <a16:creationId xmlns:a16="http://schemas.microsoft.com/office/drawing/2014/main" id="{38F1EBC4-C6CC-4126-B013-6C35B9B3C0F6}"/>
                </a:ext>
              </a:extLst>
            </p:cNvPr>
            <p:cNvCxnSpPr>
              <a:cxnSpLocks/>
            </p:cNvCxnSpPr>
            <p:nvPr/>
          </p:nvCxnSpPr>
          <p:spPr>
            <a:xfrm>
              <a:off x="600360" y="2866075"/>
              <a:ext cx="1920533"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8641F1B4-A564-4AA6-A521-E6771A050A2B}"/>
                </a:ext>
              </a:extLst>
            </p:cNvPr>
            <p:cNvSpPr/>
            <p:nvPr/>
          </p:nvSpPr>
          <p:spPr>
            <a:xfrm>
              <a:off x="4591796" y="2873990"/>
              <a:ext cx="1973764" cy="461665"/>
            </a:xfrm>
            <a:prstGeom prst="rect">
              <a:avLst/>
            </a:prstGeom>
          </p:spPr>
          <p:txBody>
            <a:bodyPr wrap="square">
              <a:spAutoFit/>
            </a:bodyPr>
            <a:lstStyle/>
            <a:p>
              <a:pPr algn="ctr"/>
              <a:r>
                <a:rPr lang="en-US" sz="2400" i="1" dirty="0">
                  <a:latin typeface="Quire Sans" panose="020B0502040400020003" pitchFamily="34" charset="0"/>
                  <a:cs typeface="Quire Sans" panose="020B0502040400020003" pitchFamily="34" charset="0"/>
                </a:rPr>
                <a:t>write data</a:t>
              </a:r>
            </a:p>
          </p:txBody>
        </p:sp>
        <p:sp>
          <p:nvSpPr>
            <p:cNvPr id="109" name="Rectangle 108">
              <a:extLst>
                <a:ext uri="{FF2B5EF4-FFF2-40B4-BE49-F238E27FC236}">
                  <a16:creationId xmlns:a16="http://schemas.microsoft.com/office/drawing/2014/main" id="{C372C041-59CF-4CD2-B666-D724393A4F11}"/>
                </a:ext>
              </a:extLst>
            </p:cNvPr>
            <p:cNvSpPr/>
            <p:nvPr/>
          </p:nvSpPr>
          <p:spPr>
            <a:xfrm>
              <a:off x="916458" y="2891528"/>
              <a:ext cx="1561332" cy="461665"/>
            </a:xfrm>
            <a:prstGeom prst="rect">
              <a:avLst/>
            </a:prstGeom>
          </p:spPr>
          <p:txBody>
            <a:bodyPr wrap="square">
              <a:spAutoFit/>
            </a:bodyPr>
            <a:lstStyle/>
            <a:p>
              <a:pPr algn="ctr"/>
              <a:r>
                <a:rPr lang="en-US" sz="2400" i="1" dirty="0">
                  <a:latin typeface="Quire Sans" panose="020B0502040400020003" pitchFamily="34" charset="0"/>
                  <a:cs typeface="Quire Sans" panose="020B0502040400020003" pitchFamily="34" charset="0"/>
                </a:rPr>
                <a:t>write data</a:t>
              </a:r>
            </a:p>
          </p:txBody>
        </p:sp>
        <p:sp>
          <p:nvSpPr>
            <p:cNvPr id="115" name="Rectangle 114">
              <a:extLst>
                <a:ext uri="{FF2B5EF4-FFF2-40B4-BE49-F238E27FC236}">
                  <a16:creationId xmlns:a16="http://schemas.microsoft.com/office/drawing/2014/main" id="{4DD592FC-BD2C-4B1F-98E9-F9749EF6364A}"/>
                </a:ext>
              </a:extLst>
            </p:cNvPr>
            <p:cNvSpPr/>
            <p:nvPr/>
          </p:nvSpPr>
          <p:spPr>
            <a:xfrm rot="16200000">
              <a:off x="-650117" y="3421439"/>
              <a:ext cx="2012951" cy="461665"/>
            </a:xfrm>
            <a:prstGeom prst="rect">
              <a:avLst/>
            </a:prstGeom>
          </p:spPr>
          <p:txBody>
            <a:bodyPr wrap="square">
              <a:spAutoFit/>
            </a:bodyPr>
            <a:lstStyle/>
            <a:p>
              <a:pPr algn="ctr"/>
              <a:r>
                <a:rPr lang="en-US" sz="2400" i="1" dirty="0">
                  <a:latin typeface="Quire Sans" panose="020B0502040400020003" pitchFamily="34" charset="0"/>
                  <a:cs typeface="Quire Sans" panose="020B0502040400020003" pitchFamily="34" charset="0"/>
                </a:rPr>
                <a:t>To/from CPU</a:t>
              </a:r>
            </a:p>
          </p:txBody>
        </p:sp>
        <p:cxnSp>
          <p:nvCxnSpPr>
            <p:cNvPr id="99" name="Straight Arrow Connector 98">
              <a:extLst>
                <a:ext uri="{FF2B5EF4-FFF2-40B4-BE49-F238E27FC236}">
                  <a16:creationId xmlns:a16="http://schemas.microsoft.com/office/drawing/2014/main" id="{FD6CCDE5-28A2-481A-9595-BEB77A53FF4E}"/>
                </a:ext>
              </a:extLst>
            </p:cNvPr>
            <p:cNvCxnSpPr>
              <a:cxnSpLocks/>
            </p:cNvCxnSpPr>
            <p:nvPr/>
          </p:nvCxnSpPr>
          <p:spPr>
            <a:xfrm>
              <a:off x="4561509" y="2866074"/>
              <a:ext cx="2107711"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4CCFE3FA-F302-4AC9-B5B7-482B00C91859}"/>
              </a:ext>
            </a:extLst>
          </p:cNvPr>
          <p:cNvGrpSpPr/>
          <p:nvPr/>
        </p:nvGrpSpPr>
        <p:grpSpPr>
          <a:xfrm>
            <a:off x="3502819" y="5489652"/>
            <a:ext cx="4540915" cy="1162983"/>
            <a:chOff x="3502819" y="5489652"/>
            <a:chExt cx="4540915" cy="1162983"/>
          </a:xfrm>
        </p:grpSpPr>
        <p:sp>
          <p:nvSpPr>
            <p:cNvPr id="137" name="Rectangle 136">
              <a:extLst>
                <a:ext uri="{FF2B5EF4-FFF2-40B4-BE49-F238E27FC236}">
                  <a16:creationId xmlns:a16="http://schemas.microsoft.com/office/drawing/2014/main" id="{36A28246-0631-4666-ABE1-C7589F3E64C8}"/>
                </a:ext>
              </a:extLst>
            </p:cNvPr>
            <p:cNvSpPr/>
            <p:nvPr/>
          </p:nvSpPr>
          <p:spPr>
            <a:xfrm>
              <a:off x="4461102" y="5698528"/>
              <a:ext cx="3582632" cy="954107"/>
            </a:xfrm>
            <a:prstGeom prst="rect">
              <a:avLst/>
            </a:prstGeom>
          </p:spPr>
          <p:txBody>
            <a:bodyPr wrap="square">
              <a:spAutoFit/>
            </a:bodyPr>
            <a:lstStyle/>
            <a:p>
              <a:pPr algn="ctr"/>
              <a:r>
                <a:rPr lang="en-US" sz="2800" dirty="0">
                  <a:latin typeface="Quire Sans" panose="020B0502040400020003" pitchFamily="34" charset="0"/>
                  <a:cs typeface="Quire Sans" panose="020B0502040400020003" pitchFamily="34" charset="0"/>
                </a:rPr>
                <a:t>Determined through </a:t>
              </a:r>
            </a:p>
            <a:p>
              <a:pPr algn="ctr"/>
              <a:r>
                <a:rPr lang="en-US" sz="2800" b="1" dirty="0">
                  <a:solidFill>
                    <a:schemeClr val="accent6">
                      <a:lumMod val="75000"/>
                    </a:schemeClr>
                  </a:solidFill>
                  <a:latin typeface="Quire Sans" panose="020B0502040400020003" pitchFamily="34" charset="0"/>
                  <a:cs typeface="Quire Sans" panose="020B0502040400020003" pitchFamily="34" charset="0"/>
                </a:rPr>
                <a:t>“Error Profiling”</a:t>
              </a:r>
            </a:p>
          </p:txBody>
        </p:sp>
        <p:grpSp>
          <p:nvGrpSpPr>
            <p:cNvPr id="12" name="Group 11">
              <a:extLst>
                <a:ext uri="{FF2B5EF4-FFF2-40B4-BE49-F238E27FC236}">
                  <a16:creationId xmlns:a16="http://schemas.microsoft.com/office/drawing/2014/main" id="{AF1C8982-413E-47E7-AED7-288E7B423619}"/>
                </a:ext>
              </a:extLst>
            </p:cNvPr>
            <p:cNvGrpSpPr/>
            <p:nvPr/>
          </p:nvGrpSpPr>
          <p:grpSpPr>
            <a:xfrm>
              <a:off x="3502819" y="5489652"/>
              <a:ext cx="1116448" cy="519894"/>
              <a:chOff x="3502819" y="5489652"/>
              <a:chExt cx="1116448" cy="379305"/>
            </a:xfrm>
          </p:grpSpPr>
          <p:cxnSp>
            <p:nvCxnSpPr>
              <p:cNvPr id="135" name="Straight Arrow Connector 134">
                <a:extLst>
                  <a:ext uri="{FF2B5EF4-FFF2-40B4-BE49-F238E27FC236}">
                    <a16:creationId xmlns:a16="http://schemas.microsoft.com/office/drawing/2014/main" id="{451EE759-0AAB-4BDF-82BA-63835D94EA15}"/>
                  </a:ext>
                </a:extLst>
              </p:cNvPr>
              <p:cNvCxnSpPr>
                <a:cxnSpLocks/>
              </p:cNvCxnSpPr>
              <p:nvPr/>
            </p:nvCxnSpPr>
            <p:spPr>
              <a:xfrm>
                <a:off x="3502819" y="5853038"/>
                <a:ext cx="1116448" cy="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8A27738-7197-4B73-A74A-5A37854C4D87}"/>
                  </a:ext>
                </a:extLst>
              </p:cNvPr>
              <p:cNvCxnSpPr>
                <a:cxnSpLocks/>
              </p:cNvCxnSpPr>
              <p:nvPr/>
            </p:nvCxnSpPr>
            <p:spPr>
              <a:xfrm>
                <a:off x="3541201" y="5489652"/>
                <a:ext cx="0" cy="379305"/>
              </a:xfrm>
              <a:prstGeom prst="straightConnector1">
                <a:avLst/>
              </a:prstGeom>
              <a:ln w="7620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7" name="Group 16">
            <a:extLst>
              <a:ext uri="{FF2B5EF4-FFF2-40B4-BE49-F238E27FC236}">
                <a16:creationId xmlns:a16="http://schemas.microsoft.com/office/drawing/2014/main" id="{6B949884-6EFF-46F4-88C4-0659B48C1E5F}"/>
              </a:ext>
            </a:extLst>
          </p:cNvPr>
          <p:cNvGrpSpPr/>
          <p:nvPr/>
        </p:nvGrpSpPr>
        <p:grpSpPr>
          <a:xfrm>
            <a:off x="622062" y="3400429"/>
            <a:ext cx="5838278" cy="2089223"/>
            <a:chOff x="622062" y="3400429"/>
            <a:chExt cx="5838278" cy="2089223"/>
          </a:xfrm>
        </p:grpSpPr>
        <p:sp>
          <p:nvSpPr>
            <p:cNvPr id="130" name="Rectangle 129">
              <a:extLst>
                <a:ext uri="{FF2B5EF4-FFF2-40B4-BE49-F238E27FC236}">
                  <a16:creationId xmlns:a16="http://schemas.microsoft.com/office/drawing/2014/main" id="{A1516B81-9DDF-4A43-BB19-1B0B3A6BBC8C}"/>
                </a:ext>
              </a:extLst>
            </p:cNvPr>
            <p:cNvSpPr/>
            <p:nvPr/>
          </p:nvSpPr>
          <p:spPr>
            <a:xfrm>
              <a:off x="622062" y="4966432"/>
              <a:ext cx="5838278" cy="523220"/>
            </a:xfrm>
            <a:prstGeom prst="rect">
              <a:avLst/>
            </a:prstGeom>
          </p:spPr>
          <p:txBody>
            <a:bodyPr wrap="square">
              <a:spAutoFit/>
            </a:bodyPr>
            <a:lstStyle/>
            <a:p>
              <a:pPr algn="ctr"/>
              <a:r>
                <a:rPr kumimoji="0" lang="en-US" sz="2800" b="0" i="0" u="none" strike="noStrike" kern="1200" cap="none" spc="0" normalizeH="0" baseline="0" noProof="0" dirty="0">
                  <a:ln>
                    <a:noFill/>
                  </a:ln>
                  <a:solidFill>
                    <a:prstClr val="black"/>
                  </a:solidFill>
                  <a:effectLst/>
                  <a:uLnTx/>
                  <a:uFillTx/>
                  <a:latin typeface="Quire Sans" panose="020B0502040400020003" pitchFamily="34" charset="0"/>
                  <a:ea typeface="Verdana" panose="020B0604030504040204" pitchFamily="34" charset="0"/>
                  <a:cs typeface="Quire Sans" panose="020B0502040400020003" pitchFamily="34" charset="0"/>
                </a:rPr>
                <a:t>Must </a:t>
              </a:r>
              <a:r>
                <a:rPr kumimoji="0" lang="en-US" sz="2800" b="1" i="0" u="none" strike="noStrike" kern="1200" cap="none" spc="0" normalizeH="0" baseline="0" noProof="0" dirty="0">
                  <a:ln>
                    <a:noFill/>
                  </a:ln>
                  <a:solidFill>
                    <a:srgbClr val="C00000"/>
                  </a:solidFill>
                  <a:effectLst/>
                  <a:uLnTx/>
                  <a:uFillTx/>
                  <a:latin typeface="Quire Sans" panose="020B0502040400020003" pitchFamily="34" charset="0"/>
                  <a:ea typeface="Verdana" panose="020B0604030504040204" pitchFamily="34" charset="0"/>
                  <a:cs typeface="Quire Sans" panose="020B0502040400020003" pitchFamily="34" charset="0"/>
                </a:rPr>
                <a:t>know</a:t>
              </a:r>
              <a:r>
                <a:rPr kumimoji="0" lang="en-US" sz="2800" b="1" i="0" u="none" strike="noStrike" kern="1200" cap="none" spc="0" normalizeH="0" noProof="0" dirty="0">
                  <a:ln>
                    <a:noFill/>
                  </a:ln>
                  <a:solidFill>
                    <a:srgbClr val="C00000"/>
                  </a:solidFill>
                  <a:effectLst/>
                  <a:uLnTx/>
                  <a:uFillTx/>
                  <a:latin typeface="Quire Sans" panose="020B0502040400020003" pitchFamily="34" charset="0"/>
                  <a:ea typeface="Verdana" panose="020B0604030504040204" pitchFamily="34" charset="0"/>
                  <a:cs typeface="Quire Sans" panose="020B0502040400020003" pitchFamily="34" charset="0"/>
                </a:rPr>
                <a:t> </a:t>
              </a:r>
              <a:r>
                <a:rPr kumimoji="0" lang="en-US" sz="2800" b="0" i="0" u="none" strike="noStrike" kern="1200" cap="none" spc="0" normalizeH="0" baseline="0" noProof="0" dirty="0">
                  <a:ln>
                    <a:noFill/>
                  </a:ln>
                  <a:solidFill>
                    <a:prstClr val="black"/>
                  </a:solidFill>
                  <a:effectLst/>
                  <a:uLnTx/>
                  <a:uFillTx/>
                  <a:latin typeface="Quire Sans" panose="020B0502040400020003" pitchFamily="34" charset="0"/>
                  <a:ea typeface="Verdana" panose="020B0604030504040204" pitchFamily="34" charset="0"/>
                  <a:cs typeface="Quire Sans" panose="020B0502040400020003" pitchFamily="34" charset="0"/>
                </a:rPr>
                <a:t>which bits are</a:t>
              </a:r>
              <a:r>
                <a:rPr kumimoji="0" lang="en-US" sz="2800" b="0" i="0" u="none" strike="noStrike" kern="1200" cap="none" spc="0" normalizeH="0" noProof="0" dirty="0">
                  <a:ln>
                    <a:noFill/>
                  </a:ln>
                  <a:solidFill>
                    <a:prstClr val="black"/>
                  </a:solidFill>
                  <a:effectLst/>
                  <a:uLnTx/>
                  <a:uFillTx/>
                  <a:latin typeface="Quire Sans" panose="020B0502040400020003" pitchFamily="34" charset="0"/>
                  <a:ea typeface="Verdana" panose="020B0604030504040204" pitchFamily="34" charset="0"/>
                  <a:cs typeface="Quire Sans" panose="020B0502040400020003" pitchFamily="34" charset="0"/>
                </a:rPr>
                <a:t> at-risk</a:t>
              </a:r>
              <a:endParaRPr lang="en-US" sz="2400" b="1" dirty="0">
                <a:solidFill>
                  <a:srgbClr val="C00000"/>
                </a:solidFill>
                <a:latin typeface="Segoe UI" panose="020B0502040204020203" pitchFamily="34" charset="0"/>
                <a:cs typeface="Segoe UI" panose="020B0502040204020203" pitchFamily="34" charset="0"/>
              </a:endParaRPr>
            </a:p>
          </p:txBody>
        </p:sp>
        <p:cxnSp>
          <p:nvCxnSpPr>
            <p:cNvPr id="131" name="Straight Arrow Connector 130">
              <a:extLst>
                <a:ext uri="{FF2B5EF4-FFF2-40B4-BE49-F238E27FC236}">
                  <a16:creationId xmlns:a16="http://schemas.microsoft.com/office/drawing/2014/main" id="{68D79102-48C8-4E22-B198-FCBC8261EAFD}"/>
                </a:ext>
              </a:extLst>
            </p:cNvPr>
            <p:cNvCxnSpPr>
              <a:cxnSpLocks/>
              <a:endCxn id="35" idx="2"/>
            </p:cNvCxnSpPr>
            <p:nvPr/>
          </p:nvCxnSpPr>
          <p:spPr>
            <a:xfrm flipV="1">
              <a:off x="3541201" y="4443433"/>
              <a:ext cx="0" cy="54303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50E66EA-7371-4897-874A-416976F8C826}"/>
                </a:ext>
              </a:extLst>
            </p:cNvPr>
            <p:cNvSpPr/>
            <p:nvPr/>
          </p:nvSpPr>
          <p:spPr>
            <a:xfrm>
              <a:off x="2817479" y="3400429"/>
              <a:ext cx="1447443" cy="1043004"/>
            </a:xfrm>
            <a:prstGeom prst="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grpSp>
    </p:spTree>
    <p:extLst>
      <p:ext uri="{BB962C8B-B14F-4D97-AF65-F5344CB8AC3E}">
        <p14:creationId xmlns:p14="http://schemas.microsoft.com/office/powerpoint/2010/main" val="249406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Error Profiling Algorithms</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p:txBody>
          <a:bodyPr/>
          <a:lstStyle/>
          <a:p>
            <a:fld id="{C19D2B53-EDAE-4B41-B849-8916FA40BCB6}" type="slidenum">
              <a:rPr lang="en-US" smtClean="0"/>
              <a:pPr/>
              <a:t>8</a:t>
            </a:fld>
            <a:endParaRPr lang="en-US"/>
          </a:p>
        </p:txBody>
      </p:sp>
      <p:grpSp>
        <p:nvGrpSpPr>
          <p:cNvPr id="39" name="Group 38">
            <a:extLst>
              <a:ext uri="{FF2B5EF4-FFF2-40B4-BE49-F238E27FC236}">
                <a16:creationId xmlns:a16="http://schemas.microsoft.com/office/drawing/2014/main" id="{14BB1750-9198-4AD7-B0E1-3BBBE42A8276}"/>
              </a:ext>
            </a:extLst>
          </p:cNvPr>
          <p:cNvGrpSpPr/>
          <p:nvPr/>
        </p:nvGrpSpPr>
        <p:grpSpPr>
          <a:xfrm>
            <a:off x="6017818" y="3353643"/>
            <a:ext cx="2772788" cy="2389616"/>
            <a:chOff x="6017818" y="3353643"/>
            <a:chExt cx="2772788" cy="2389616"/>
          </a:xfrm>
        </p:grpSpPr>
        <p:sp>
          <p:nvSpPr>
            <p:cNvPr id="8" name="Rectangle 7">
              <a:extLst>
                <a:ext uri="{FF2B5EF4-FFF2-40B4-BE49-F238E27FC236}">
                  <a16:creationId xmlns:a16="http://schemas.microsoft.com/office/drawing/2014/main" id="{CCDB22A4-CFC2-4D64-9BFD-8D151A7795B6}"/>
                </a:ext>
              </a:extLst>
            </p:cNvPr>
            <p:cNvSpPr/>
            <p:nvPr/>
          </p:nvSpPr>
          <p:spPr>
            <a:xfrm>
              <a:off x="6017818" y="4701538"/>
              <a:ext cx="2772788" cy="1041721"/>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Mark </a:t>
              </a:r>
              <a:r>
                <a:rPr lang="en-US" sz="2400" b="1" dirty="0">
                  <a:solidFill>
                    <a:schemeClr val="accent5">
                      <a:lumMod val="75000"/>
                    </a:schemeClr>
                  </a:solidFill>
                  <a:latin typeface="Quire Sans" panose="020B0502040400020003" pitchFamily="34" charset="0"/>
                  <a:cs typeface="Quire Sans" panose="020B0502040400020003" pitchFamily="34" charset="0"/>
                </a:rPr>
                <a:t>erroneous </a:t>
              </a:r>
            </a:p>
            <a:p>
              <a:pPr algn="ctr"/>
              <a:r>
                <a:rPr lang="en-US" sz="2400" b="1" dirty="0">
                  <a:solidFill>
                    <a:schemeClr val="accent5">
                      <a:lumMod val="75000"/>
                    </a:schemeClr>
                  </a:solidFill>
                  <a:latin typeface="Quire Sans" panose="020B0502040400020003" pitchFamily="34" charset="0"/>
                  <a:cs typeface="Quire Sans" panose="020B0502040400020003" pitchFamily="34" charset="0"/>
                </a:rPr>
                <a:t>bits</a:t>
              </a:r>
              <a:r>
                <a:rPr lang="en-US" sz="2400" b="1" dirty="0">
                  <a:solidFill>
                    <a:srgbClr val="C00000"/>
                  </a:solidFill>
                  <a:latin typeface="Quire Sans" panose="020B0502040400020003" pitchFamily="34" charset="0"/>
                  <a:cs typeface="Quire Sans" panose="020B0502040400020003" pitchFamily="34" charset="0"/>
                </a:rPr>
                <a:t> </a:t>
              </a:r>
              <a:r>
                <a:rPr lang="en-US" sz="2400" dirty="0">
                  <a:solidFill>
                    <a:schemeClr val="tx1"/>
                  </a:solidFill>
                  <a:latin typeface="Quire Sans" panose="020B0502040400020003" pitchFamily="34" charset="0"/>
                  <a:cs typeface="Quire Sans" panose="020B0502040400020003" pitchFamily="34" charset="0"/>
                </a:rPr>
                <a:t>as </a:t>
              </a:r>
              <a:r>
                <a:rPr lang="en-US" sz="2400" b="1" dirty="0">
                  <a:solidFill>
                    <a:schemeClr val="accent5">
                      <a:lumMod val="75000"/>
                    </a:schemeClr>
                  </a:solidFill>
                  <a:latin typeface="Quire Sans" panose="020B0502040400020003" pitchFamily="34" charset="0"/>
                  <a:cs typeface="Quire Sans" panose="020B0502040400020003" pitchFamily="34" charset="0"/>
                </a:rPr>
                <a:t>at-risk</a:t>
              </a:r>
            </a:p>
          </p:txBody>
        </p:sp>
        <p:cxnSp>
          <p:nvCxnSpPr>
            <p:cNvPr id="24" name="Straight Arrow Connector 23">
              <a:extLst>
                <a:ext uri="{FF2B5EF4-FFF2-40B4-BE49-F238E27FC236}">
                  <a16:creationId xmlns:a16="http://schemas.microsoft.com/office/drawing/2014/main" id="{03A1026D-9268-45B3-A6D3-9DF0F7EE783D}"/>
                </a:ext>
              </a:extLst>
            </p:cNvPr>
            <p:cNvCxnSpPr>
              <a:cxnSpLocks/>
              <a:stCxn id="19" idx="2"/>
              <a:endCxn id="8" idx="0"/>
            </p:cNvCxnSpPr>
            <p:nvPr/>
          </p:nvCxnSpPr>
          <p:spPr>
            <a:xfrm flipH="1">
              <a:off x="7404212" y="3353643"/>
              <a:ext cx="7409" cy="134789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2CD46918-3DFC-4676-A233-7913BC90E3D4}"/>
              </a:ext>
            </a:extLst>
          </p:cNvPr>
          <p:cNvGrpSpPr/>
          <p:nvPr/>
        </p:nvGrpSpPr>
        <p:grpSpPr>
          <a:xfrm>
            <a:off x="5178486" y="1723496"/>
            <a:ext cx="3619529" cy="2151008"/>
            <a:chOff x="5178486" y="1723496"/>
            <a:chExt cx="3619529" cy="2151008"/>
          </a:xfrm>
        </p:grpSpPr>
        <p:sp>
          <p:nvSpPr>
            <p:cNvPr id="19" name="Rectangle 18">
              <a:extLst>
                <a:ext uri="{FF2B5EF4-FFF2-40B4-BE49-F238E27FC236}">
                  <a16:creationId xmlns:a16="http://schemas.microsoft.com/office/drawing/2014/main" id="{D9994CA7-B66F-4E30-8F49-E41072235679}"/>
                </a:ext>
              </a:extLst>
            </p:cNvPr>
            <p:cNvSpPr/>
            <p:nvPr/>
          </p:nvSpPr>
          <p:spPr>
            <a:xfrm>
              <a:off x="6025227" y="2311922"/>
              <a:ext cx="2772788" cy="1041721"/>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Check for </a:t>
              </a:r>
              <a:r>
                <a:rPr lang="en-US" sz="2400" b="1" dirty="0">
                  <a:solidFill>
                    <a:schemeClr val="accent5">
                      <a:lumMod val="75000"/>
                    </a:schemeClr>
                  </a:solidFill>
                  <a:latin typeface="Quire Sans" panose="020B0502040400020003" pitchFamily="34" charset="0"/>
                  <a:cs typeface="Quire Sans" panose="020B0502040400020003" pitchFamily="34" charset="0"/>
                </a:rPr>
                <a:t>errors</a:t>
              </a:r>
            </a:p>
          </p:txBody>
        </p:sp>
        <p:cxnSp>
          <p:nvCxnSpPr>
            <p:cNvPr id="23" name="Connector: Elbow 22">
              <a:extLst>
                <a:ext uri="{FF2B5EF4-FFF2-40B4-BE49-F238E27FC236}">
                  <a16:creationId xmlns:a16="http://schemas.microsoft.com/office/drawing/2014/main" id="{460F00C6-D9A5-4B26-ADA0-D021BEE91526}"/>
                </a:ext>
              </a:extLst>
            </p:cNvPr>
            <p:cNvCxnSpPr>
              <a:cxnSpLocks/>
              <a:stCxn id="31" idx="3"/>
              <a:endCxn id="19" idx="1"/>
            </p:cNvCxnSpPr>
            <p:nvPr/>
          </p:nvCxnSpPr>
          <p:spPr>
            <a:xfrm>
              <a:off x="5178486" y="1723496"/>
              <a:ext cx="846741" cy="1109287"/>
            </a:xfrm>
            <a:prstGeom prst="bentConnector3">
              <a:avLst>
                <a:gd name="adj1" fmla="val 50000"/>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550B7C6F-0E4A-4F95-ACAD-6DD4125254DB}"/>
                </a:ext>
              </a:extLst>
            </p:cNvPr>
            <p:cNvCxnSpPr>
              <a:cxnSpLocks/>
              <a:stCxn id="32" idx="3"/>
              <a:endCxn id="19" idx="1"/>
            </p:cNvCxnSpPr>
            <p:nvPr/>
          </p:nvCxnSpPr>
          <p:spPr>
            <a:xfrm flipV="1">
              <a:off x="5178486" y="2832783"/>
              <a:ext cx="846741" cy="1041721"/>
            </a:xfrm>
            <a:prstGeom prst="bentConnector3">
              <a:avLst>
                <a:gd name="adj1" fmla="val 50000"/>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75B75A25-84C8-4028-9B9C-4A83D9E11A47}"/>
              </a:ext>
            </a:extLst>
          </p:cNvPr>
          <p:cNvGrpSpPr/>
          <p:nvPr/>
        </p:nvGrpSpPr>
        <p:grpSpPr>
          <a:xfrm>
            <a:off x="460955" y="2803642"/>
            <a:ext cx="6943257" cy="3115845"/>
            <a:chOff x="460955" y="2803642"/>
            <a:chExt cx="6943257" cy="3115845"/>
          </a:xfrm>
        </p:grpSpPr>
        <p:sp>
          <p:nvSpPr>
            <p:cNvPr id="21" name="TextBox 20">
              <a:extLst>
                <a:ext uri="{FF2B5EF4-FFF2-40B4-BE49-F238E27FC236}">
                  <a16:creationId xmlns:a16="http://schemas.microsoft.com/office/drawing/2014/main" id="{2890959E-5CBF-451D-BF95-F504ACB7A52E}"/>
                </a:ext>
              </a:extLst>
            </p:cNvPr>
            <p:cNvSpPr txBox="1"/>
            <p:nvPr/>
          </p:nvSpPr>
          <p:spPr>
            <a:xfrm>
              <a:off x="460955" y="5457822"/>
              <a:ext cx="4717531" cy="461665"/>
            </a:xfrm>
            <a:prstGeom prst="rect">
              <a:avLst/>
            </a:prstGeom>
            <a:noFill/>
          </p:spPr>
          <p:txBody>
            <a:bodyPr wrap="square">
              <a:spAutoFit/>
            </a:bodyPr>
            <a:lstStyle/>
            <a:p>
              <a:pPr algn="ctr"/>
              <a:r>
                <a:rPr lang="en-US" sz="2400" i="1" dirty="0">
                  <a:solidFill>
                    <a:schemeClr val="tx1"/>
                  </a:solidFill>
                  <a:latin typeface="Quire Sans" panose="020B0502040400020003" pitchFamily="34" charset="0"/>
                  <a:cs typeface="Quire Sans" panose="020B0502040400020003" pitchFamily="34" charset="0"/>
                </a:rPr>
                <a:t>Repeat until all at-risk bits identified</a:t>
              </a:r>
              <a:endParaRPr lang="en-US" sz="2400" i="1" dirty="0"/>
            </a:p>
          </p:txBody>
        </p:sp>
        <p:cxnSp>
          <p:nvCxnSpPr>
            <p:cNvPr id="30" name="Connector: Elbow 29">
              <a:extLst>
                <a:ext uri="{FF2B5EF4-FFF2-40B4-BE49-F238E27FC236}">
                  <a16:creationId xmlns:a16="http://schemas.microsoft.com/office/drawing/2014/main" id="{ED7A2444-100C-4FA6-BBE4-4AEF02A264CA}"/>
                </a:ext>
              </a:extLst>
            </p:cNvPr>
            <p:cNvCxnSpPr>
              <a:cxnSpLocks/>
              <a:stCxn id="8" idx="2"/>
              <a:endCxn id="18" idx="1"/>
            </p:cNvCxnSpPr>
            <p:nvPr/>
          </p:nvCxnSpPr>
          <p:spPr>
            <a:xfrm rot="5400000" flipH="1">
              <a:off x="2539340" y="878388"/>
              <a:ext cx="2939617" cy="6790126"/>
            </a:xfrm>
            <a:prstGeom prst="bentConnector4">
              <a:avLst>
                <a:gd name="adj1" fmla="val -7777"/>
                <a:gd name="adj2" fmla="val 103367"/>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CD200D73-189B-48AD-992A-6F06469E8FBF}"/>
              </a:ext>
            </a:extLst>
          </p:cNvPr>
          <p:cNvGrpSpPr/>
          <p:nvPr/>
        </p:nvGrpSpPr>
        <p:grpSpPr>
          <a:xfrm>
            <a:off x="614086" y="1202635"/>
            <a:ext cx="4564400" cy="3192729"/>
            <a:chOff x="614086" y="1202635"/>
            <a:chExt cx="4564400" cy="3192729"/>
          </a:xfrm>
        </p:grpSpPr>
        <p:sp>
          <p:nvSpPr>
            <p:cNvPr id="31" name="Rectangle 30">
              <a:extLst>
                <a:ext uri="{FF2B5EF4-FFF2-40B4-BE49-F238E27FC236}">
                  <a16:creationId xmlns:a16="http://schemas.microsoft.com/office/drawing/2014/main" id="{1498122A-0E15-47DD-B9D6-8300A13EA2D3}"/>
                </a:ext>
              </a:extLst>
            </p:cNvPr>
            <p:cNvSpPr/>
            <p:nvPr/>
          </p:nvSpPr>
          <p:spPr>
            <a:xfrm>
              <a:off x="2405698" y="1202635"/>
              <a:ext cx="2772788" cy="1041721"/>
            </a:xfrm>
            <a:prstGeom prst="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Induce </a:t>
              </a:r>
              <a:r>
                <a:rPr lang="en-US" sz="2400" b="1" dirty="0">
                  <a:solidFill>
                    <a:schemeClr val="accent2">
                      <a:lumMod val="75000"/>
                    </a:schemeClr>
                  </a:solidFill>
                  <a:latin typeface="Quire Sans" panose="020B0502040400020003" pitchFamily="34" charset="0"/>
                  <a:cs typeface="Quire Sans" panose="020B0502040400020003" pitchFamily="34" charset="0"/>
                </a:rPr>
                <a:t>worst-case</a:t>
              </a:r>
              <a:r>
                <a:rPr lang="en-US" sz="2400" dirty="0">
                  <a:solidFill>
                    <a:schemeClr val="accent2">
                      <a:lumMod val="75000"/>
                    </a:schemeClr>
                  </a:solidFill>
                  <a:latin typeface="Quire Sans" panose="020B0502040400020003" pitchFamily="34" charset="0"/>
                  <a:cs typeface="Quire Sans" panose="020B0502040400020003" pitchFamily="34" charset="0"/>
                </a:rPr>
                <a:t> </a:t>
              </a:r>
              <a:r>
                <a:rPr lang="en-US" sz="2400" dirty="0">
                  <a:solidFill>
                    <a:schemeClr val="tx1"/>
                  </a:solidFill>
                  <a:latin typeface="Quire Sans" panose="020B0502040400020003" pitchFamily="34" charset="0"/>
                  <a:cs typeface="Quire Sans" panose="020B0502040400020003" pitchFamily="34" charset="0"/>
                </a:rPr>
                <a:t>conditions</a:t>
              </a:r>
              <a:endParaRPr lang="en-US" sz="2400" dirty="0">
                <a:solidFill>
                  <a:srgbClr val="C00000"/>
                </a:solidFill>
                <a:latin typeface="Quire Sans" panose="020B0502040400020003" pitchFamily="34" charset="0"/>
                <a:cs typeface="Quire Sans" panose="020B0502040400020003" pitchFamily="34" charset="0"/>
              </a:endParaRPr>
            </a:p>
          </p:txBody>
        </p:sp>
        <p:sp>
          <p:nvSpPr>
            <p:cNvPr id="32" name="Rectangle 31">
              <a:extLst>
                <a:ext uri="{FF2B5EF4-FFF2-40B4-BE49-F238E27FC236}">
                  <a16:creationId xmlns:a16="http://schemas.microsoft.com/office/drawing/2014/main" id="{EB8503EF-EFD8-4C45-85B4-A869CF850566}"/>
                </a:ext>
              </a:extLst>
            </p:cNvPr>
            <p:cNvSpPr/>
            <p:nvPr/>
          </p:nvSpPr>
          <p:spPr>
            <a:xfrm>
              <a:off x="2405698" y="3353643"/>
              <a:ext cx="2772788" cy="1041721"/>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Passively </a:t>
              </a:r>
              <a:r>
                <a:rPr lang="en-US" sz="2400" b="1" dirty="0">
                  <a:solidFill>
                    <a:schemeClr val="accent6">
                      <a:lumMod val="75000"/>
                    </a:schemeClr>
                  </a:solidFill>
                  <a:latin typeface="Quire Sans" panose="020B0502040400020003" pitchFamily="34" charset="0"/>
                  <a:cs typeface="Quire Sans" panose="020B0502040400020003" pitchFamily="34" charset="0"/>
                </a:rPr>
                <a:t>monitor</a:t>
              </a:r>
              <a:r>
                <a:rPr lang="en-US" sz="2400" dirty="0">
                  <a:solidFill>
                    <a:schemeClr val="tx1"/>
                  </a:solidFill>
                  <a:latin typeface="Quire Sans" panose="020B0502040400020003" pitchFamily="34" charset="0"/>
                  <a:cs typeface="Quire Sans" panose="020B0502040400020003" pitchFamily="34" charset="0"/>
                </a:rPr>
                <a:t> the memory chip</a:t>
              </a:r>
              <a:endParaRPr lang="en-US" sz="2400" dirty="0">
                <a:solidFill>
                  <a:srgbClr val="C00000"/>
                </a:solidFill>
                <a:latin typeface="Quire Sans" panose="020B0502040400020003" pitchFamily="34" charset="0"/>
                <a:cs typeface="Quire Sans" panose="020B0502040400020003" pitchFamily="34" charset="0"/>
              </a:endParaRPr>
            </a:p>
          </p:txBody>
        </p:sp>
        <p:cxnSp>
          <p:nvCxnSpPr>
            <p:cNvPr id="34" name="Connector: Elbow 33">
              <a:extLst>
                <a:ext uri="{FF2B5EF4-FFF2-40B4-BE49-F238E27FC236}">
                  <a16:creationId xmlns:a16="http://schemas.microsoft.com/office/drawing/2014/main" id="{3C82DABE-6283-4410-B926-73A7DB3AA3AE}"/>
                </a:ext>
              </a:extLst>
            </p:cNvPr>
            <p:cNvCxnSpPr>
              <a:cxnSpLocks/>
              <a:stCxn id="18" idx="2"/>
              <a:endCxn id="32" idx="1"/>
            </p:cNvCxnSpPr>
            <p:nvPr/>
          </p:nvCxnSpPr>
          <p:spPr>
            <a:xfrm rot="16200000" flipH="1">
              <a:off x="1879312" y="3348117"/>
              <a:ext cx="319227" cy="733545"/>
            </a:xfrm>
            <a:prstGeom prst="bentConnector2">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A31DB382-9E4C-41EC-A102-E76BD6EBB8BC}"/>
                </a:ext>
              </a:extLst>
            </p:cNvPr>
            <p:cNvCxnSpPr>
              <a:cxnSpLocks/>
              <a:stCxn id="18" idx="0"/>
              <a:endCxn id="31" idx="1"/>
            </p:cNvCxnSpPr>
            <p:nvPr/>
          </p:nvCxnSpPr>
          <p:spPr>
            <a:xfrm rot="5400000" flipH="1" flipV="1">
              <a:off x="1874670" y="1520980"/>
              <a:ext cx="328511" cy="733545"/>
            </a:xfrm>
            <a:prstGeom prst="bentConnector2">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36F816B4-A750-436C-84B7-BD70282ECEE7}"/>
                </a:ext>
              </a:extLst>
            </p:cNvPr>
            <p:cNvGrpSpPr/>
            <p:nvPr/>
          </p:nvGrpSpPr>
          <p:grpSpPr>
            <a:xfrm>
              <a:off x="614086" y="2052007"/>
              <a:ext cx="2116134" cy="1503270"/>
              <a:chOff x="776246" y="2742527"/>
              <a:chExt cx="2116134" cy="1503270"/>
            </a:xfrm>
          </p:grpSpPr>
          <p:sp>
            <p:nvSpPr>
              <p:cNvPr id="18" name="Diamond 17">
                <a:extLst>
                  <a:ext uri="{FF2B5EF4-FFF2-40B4-BE49-F238E27FC236}">
                    <a16:creationId xmlns:a16="http://schemas.microsoft.com/office/drawing/2014/main" id="{CA092685-C61B-4C59-9EC8-1055A75746A5}"/>
                  </a:ext>
                </a:extLst>
              </p:cNvPr>
              <p:cNvSpPr/>
              <p:nvPr/>
            </p:nvSpPr>
            <p:spPr>
              <a:xfrm>
                <a:off x="776246" y="2742527"/>
                <a:ext cx="2116134" cy="1503270"/>
              </a:xfrm>
              <a:prstGeom prst="diamond">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C00000"/>
                  </a:solidFill>
                  <a:latin typeface="Quire Sans" panose="020B0502040400020003" pitchFamily="34" charset="0"/>
                  <a:cs typeface="Quire Sans" panose="020B0502040400020003" pitchFamily="34" charset="0"/>
                </a:endParaRPr>
              </a:p>
            </p:txBody>
          </p:sp>
          <p:sp>
            <p:nvSpPr>
              <p:cNvPr id="55" name="TextBox 54">
                <a:extLst>
                  <a:ext uri="{FF2B5EF4-FFF2-40B4-BE49-F238E27FC236}">
                    <a16:creationId xmlns:a16="http://schemas.microsoft.com/office/drawing/2014/main" id="{CC677766-9B84-4A82-8C40-93B4EF1D7FB9}"/>
                  </a:ext>
                </a:extLst>
              </p:cNvPr>
              <p:cNvSpPr txBox="1"/>
              <p:nvPr/>
            </p:nvSpPr>
            <p:spPr>
              <a:xfrm>
                <a:off x="1100766" y="3074021"/>
                <a:ext cx="146709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Profiler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Quire Sans" panose="020B0502040400020003" pitchFamily="34" charset="0"/>
                    <a:cs typeface="Quire Sans" panose="020B0502040400020003" pitchFamily="34" charset="0"/>
                  </a:rPr>
                  <a:t>Type?</a:t>
                </a:r>
                <a:endParaRPr kumimoji="0" lang="en-US" sz="2400" b="1" i="0" u="none" strike="noStrike" kern="1200" cap="none" spc="0" normalizeH="0" baseline="0" noProof="0" dirty="0">
                  <a:ln>
                    <a:noFill/>
                  </a:ln>
                  <a:solidFill>
                    <a:srgbClr val="C00000"/>
                  </a:solidFill>
                  <a:effectLst/>
                  <a:uLnTx/>
                  <a:uFillTx/>
                  <a:latin typeface="Quire Sans" panose="020B0502040400020003" pitchFamily="34" charset="0"/>
                  <a:ea typeface="+mn-ea"/>
                  <a:cs typeface="Quire Sans" panose="020B0502040400020003" pitchFamily="34" charset="0"/>
                </a:endParaRPr>
              </a:p>
            </p:txBody>
          </p:sp>
        </p:grpSp>
        <p:sp>
          <p:nvSpPr>
            <p:cNvPr id="33" name="TextBox 32">
              <a:extLst>
                <a:ext uri="{FF2B5EF4-FFF2-40B4-BE49-F238E27FC236}">
                  <a16:creationId xmlns:a16="http://schemas.microsoft.com/office/drawing/2014/main" id="{8A25C51D-C0D7-4406-8E10-7FF65D4EC1FB}"/>
                </a:ext>
              </a:extLst>
            </p:cNvPr>
            <p:cNvSpPr txBox="1"/>
            <p:nvPr/>
          </p:nvSpPr>
          <p:spPr>
            <a:xfrm>
              <a:off x="1132486" y="1299499"/>
              <a:ext cx="1079332" cy="400110"/>
            </a:xfrm>
            <a:prstGeom prst="rect">
              <a:avLst/>
            </a:prstGeom>
            <a:noFill/>
          </p:spPr>
          <p:txBody>
            <a:bodyPr wrap="square">
              <a:spAutoFit/>
            </a:bodyPr>
            <a:lstStyle/>
            <a:p>
              <a:pPr algn="ctr"/>
              <a:r>
                <a:rPr lang="en-US" sz="2000" b="1" i="1" dirty="0">
                  <a:solidFill>
                    <a:schemeClr val="accent2">
                      <a:lumMod val="75000"/>
                    </a:schemeClr>
                  </a:solidFill>
                  <a:latin typeface="Quire Sans" panose="020B0502040400020003" pitchFamily="34" charset="0"/>
                  <a:cs typeface="Quire Sans" panose="020B0502040400020003" pitchFamily="34" charset="0"/>
                </a:rPr>
                <a:t>Active</a:t>
              </a:r>
              <a:endParaRPr lang="en-US" sz="2000" b="1" i="1" dirty="0">
                <a:solidFill>
                  <a:schemeClr val="accent2">
                    <a:lumMod val="75000"/>
                  </a:schemeClr>
                </a:solidFill>
              </a:endParaRPr>
            </a:p>
          </p:txBody>
        </p:sp>
        <p:sp>
          <p:nvSpPr>
            <p:cNvPr id="35" name="TextBox 34">
              <a:extLst>
                <a:ext uri="{FF2B5EF4-FFF2-40B4-BE49-F238E27FC236}">
                  <a16:creationId xmlns:a16="http://schemas.microsoft.com/office/drawing/2014/main" id="{4473C743-0351-47A1-8D5B-2D39EBFDEEE5}"/>
                </a:ext>
              </a:extLst>
            </p:cNvPr>
            <p:cNvSpPr txBox="1"/>
            <p:nvPr/>
          </p:nvSpPr>
          <p:spPr>
            <a:xfrm>
              <a:off x="1057882" y="3906802"/>
              <a:ext cx="1228540" cy="400110"/>
            </a:xfrm>
            <a:prstGeom prst="rect">
              <a:avLst/>
            </a:prstGeom>
            <a:noFill/>
          </p:spPr>
          <p:txBody>
            <a:bodyPr wrap="square">
              <a:spAutoFit/>
            </a:bodyPr>
            <a:lstStyle/>
            <a:p>
              <a:pPr algn="ctr"/>
              <a:r>
                <a:rPr lang="en-US" sz="2000" b="1" i="1" dirty="0">
                  <a:solidFill>
                    <a:schemeClr val="accent6">
                      <a:lumMod val="75000"/>
                    </a:schemeClr>
                  </a:solidFill>
                  <a:latin typeface="Quire Sans" panose="020B0502040400020003" pitchFamily="34" charset="0"/>
                  <a:cs typeface="Quire Sans" panose="020B0502040400020003" pitchFamily="34" charset="0"/>
                </a:rPr>
                <a:t>Reactive</a:t>
              </a:r>
              <a:endParaRPr lang="en-US" sz="2000" b="1" i="1" dirty="0">
                <a:solidFill>
                  <a:schemeClr val="accent6">
                    <a:lumMod val="75000"/>
                  </a:schemeClr>
                </a:solidFill>
              </a:endParaRPr>
            </a:p>
          </p:txBody>
        </p:sp>
      </p:grpSp>
    </p:spTree>
    <p:extLst>
      <p:ext uri="{BB962C8B-B14F-4D97-AF65-F5344CB8AC3E}">
        <p14:creationId xmlns:p14="http://schemas.microsoft.com/office/powerpoint/2010/main" val="46238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9CA8C89-0021-46CD-8659-239220E9848A}"/>
              </a:ext>
            </a:extLst>
          </p:cNvPr>
          <p:cNvSpPr/>
          <p:nvPr/>
        </p:nvSpPr>
        <p:spPr>
          <a:xfrm>
            <a:off x="5762664" y="2163777"/>
            <a:ext cx="3283096" cy="3977531"/>
          </a:xfrm>
          <a:prstGeom prst="rect">
            <a:avLst/>
          </a:prstGeom>
          <a:solidFill>
            <a:schemeClr val="bg1">
              <a:lumMod val="95000"/>
            </a:schemeClr>
          </a:solidFill>
          <a:ln w="762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27" name="TextBox 26">
            <a:extLst>
              <a:ext uri="{FF2B5EF4-FFF2-40B4-BE49-F238E27FC236}">
                <a16:creationId xmlns:a16="http://schemas.microsoft.com/office/drawing/2014/main" id="{5CBC5429-6D9B-4BC9-91E5-6A878176E2BE}"/>
              </a:ext>
            </a:extLst>
          </p:cNvPr>
          <p:cNvSpPr txBox="1"/>
          <p:nvPr/>
        </p:nvSpPr>
        <p:spPr>
          <a:xfrm>
            <a:off x="5762664" y="1107241"/>
            <a:ext cx="3283095" cy="954107"/>
          </a:xfrm>
          <a:prstGeom prst="rect">
            <a:avLst/>
          </a:prstGeom>
          <a:noFill/>
        </p:spPr>
        <p:txBody>
          <a:bodyPr wrap="square">
            <a:spAutoFit/>
          </a:bodyPr>
          <a:lstStyle/>
          <a:p>
            <a:pPr algn="ctr"/>
            <a:r>
              <a:rPr lang="en-US" sz="2800" b="1" dirty="0">
                <a:solidFill>
                  <a:srgbClr val="C00000"/>
                </a:solidFill>
                <a:latin typeface="Quire Sans" panose="020B0502040400020003" pitchFamily="34" charset="0"/>
                <a:cs typeface="Quire Sans" panose="020B0502040400020003" pitchFamily="34" charset="0"/>
              </a:rPr>
              <a:t>requires observing</a:t>
            </a:r>
            <a:r>
              <a:rPr lang="en-US" sz="2800" i="1" dirty="0">
                <a:latin typeface="Quire Sans" panose="020B0502040400020003" pitchFamily="34" charset="0"/>
                <a:cs typeface="Quire Sans" panose="020B0502040400020003" pitchFamily="34" charset="0"/>
              </a:rPr>
              <a:t> </a:t>
            </a:r>
          </a:p>
          <a:p>
            <a:pPr algn="ctr"/>
            <a:r>
              <a:rPr lang="en-US" sz="2800" dirty="0">
                <a:latin typeface="Quire Sans" panose="020B0502040400020003" pitchFamily="34" charset="0"/>
                <a:cs typeface="Quire Sans" panose="020B0502040400020003" pitchFamily="34" charset="0"/>
              </a:rPr>
              <a:t>at-risk bits fail</a:t>
            </a:r>
          </a:p>
        </p:txBody>
      </p:sp>
      <p:sp>
        <p:nvSpPr>
          <p:cNvPr id="2" name="Title 1"/>
          <p:cNvSpPr>
            <a:spLocks noGrp="1"/>
          </p:cNvSpPr>
          <p:nvPr>
            <p:ph type="title"/>
          </p:nvPr>
        </p:nvSpPr>
        <p:spPr/>
        <p:txBody>
          <a:bodyPr>
            <a:normAutofit/>
          </a:bodyPr>
          <a:lstStyle/>
          <a:p>
            <a:r>
              <a:rPr lang="en-US" dirty="0"/>
              <a:t>Error Profiling</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p:txBody>
          <a:bodyPr/>
          <a:lstStyle/>
          <a:p>
            <a:fld id="{C19D2B53-EDAE-4B41-B849-8916FA40BCB6}" type="slidenum">
              <a:rPr lang="en-US" smtClean="0"/>
              <a:pPr/>
              <a:t>9</a:t>
            </a:fld>
            <a:endParaRPr lang="en-US"/>
          </a:p>
        </p:txBody>
      </p:sp>
      <p:grpSp>
        <p:nvGrpSpPr>
          <p:cNvPr id="39" name="Group 38">
            <a:extLst>
              <a:ext uri="{FF2B5EF4-FFF2-40B4-BE49-F238E27FC236}">
                <a16:creationId xmlns:a16="http://schemas.microsoft.com/office/drawing/2014/main" id="{14BB1750-9198-4AD7-B0E1-3BBBE42A8276}"/>
              </a:ext>
            </a:extLst>
          </p:cNvPr>
          <p:cNvGrpSpPr/>
          <p:nvPr/>
        </p:nvGrpSpPr>
        <p:grpSpPr>
          <a:xfrm>
            <a:off x="6017818" y="3353643"/>
            <a:ext cx="2772788" cy="2389616"/>
            <a:chOff x="6017818" y="3353643"/>
            <a:chExt cx="2772788" cy="2389616"/>
          </a:xfrm>
        </p:grpSpPr>
        <p:sp>
          <p:nvSpPr>
            <p:cNvPr id="8" name="Rectangle 7">
              <a:extLst>
                <a:ext uri="{FF2B5EF4-FFF2-40B4-BE49-F238E27FC236}">
                  <a16:creationId xmlns:a16="http://schemas.microsoft.com/office/drawing/2014/main" id="{CCDB22A4-CFC2-4D64-9BFD-8D151A7795B6}"/>
                </a:ext>
              </a:extLst>
            </p:cNvPr>
            <p:cNvSpPr/>
            <p:nvPr/>
          </p:nvSpPr>
          <p:spPr>
            <a:xfrm>
              <a:off x="6017818" y="4701538"/>
              <a:ext cx="2772788" cy="1041721"/>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Mark </a:t>
              </a:r>
              <a:r>
                <a:rPr lang="en-US" sz="2400" b="1" dirty="0">
                  <a:solidFill>
                    <a:schemeClr val="accent5">
                      <a:lumMod val="75000"/>
                    </a:schemeClr>
                  </a:solidFill>
                  <a:latin typeface="Quire Sans" panose="020B0502040400020003" pitchFamily="34" charset="0"/>
                  <a:cs typeface="Quire Sans" panose="020B0502040400020003" pitchFamily="34" charset="0"/>
                </a:rPr>
                <a:t>erroneous </a:t>
              </a:r>
            </a:p>
            <a:p>
              <a:pPr algn="ctr"/>
              <a:r>
                <a:rPr lang="en-US" sz="2400" b="1" dirty="0">
                  <a:solidFill>
                    <a:schemeClr val="accent5">
                      <a:lumMod val="75000"/>
                    </a:schemeClr>
                  </a:solidFill>
                  <a:latin typeface="Quire Sans" panose="020B0502040400020003" pitchFamily="34" charset="0"/>
                  <a:cs typeface="Quire Sans" panose="020B0502040400020003" pitchFamily="34" charset="0"/>
                </a:rPr>
                <a:t>bits</a:t>
              </a:r>
              <a:r>
                <a:rPr lang="en-US" sz="2400" b="1" dirty="0">
                  <a:solidFill>
                    <a:srgbClr val="C00000"/>
                  </a:solidFill>
                  <a:latin typeface="Quire Sans" panose="020B0502040400020003" pitchFamily="34" charset="0"/>
                  <a:cs typeface="Quire Sans" panose="020B0502040400020003" pitchFamily="34" charset="0"/>
                </a:rPr>
                <a:t> </a:t>
              </a:r>
              <a:r>
                <a:rPr lang="en-US" sz="2400" dirty="0">
                  <a:solidFill>
                    <a:schemeClr val="tx1"/>
                  </a:solidFill>
                  <a:latin typeface="Quire Sans" panose="020B0502040400020003" pitchFamily="34" charset="0"/>
                  <a:cs typeface="Quire Sans" panose="020B0502040400020003" pitchFamily="34" charset="0"/>
                </a:rPr>
                <a:t>as </a:t>
              </a:r>
              <a:r>
                <a:rPr lang="en-US" sz="2400" b="1" dirty="0">
                  <a:solidFill>
                    <a:schemeClr val="accent5">
                      <a:lumMod val="75000"/>
                    </a:schemeClr>
                  </a:solidFill>
                  <a:latin typeface="Quire Sans" panose="020B0502040400020003" pitchFamily="34" charset="0"/>
                  <a:cs typeface="Quire Sans" panose="020B0502040400020003" pitchFamily="34" charset="0"/>
                </a:rPr>
                <a:t>at-risk</a:t>
              </a:r>
            </a:p>
          </p:txBody>
        </p:sp>
        <p:cxnSp>
          <p:nvCxnSpPr>
            <p:cNvPr id="24" name="Straight Arrow Connector 23">
              <a:extLst>
                <a:ext uri="{FF2B5EF4-FFF2-40B4-BE49-F238E27FC236}">
                  <a16:creationId xmlns:a16="http://schemas.microsoft.com/office/drawing/2014/main" id="{03A1026D-9268-45B3-A6D3-9DF0F7EE783D}"/>
                </a:ext>
              </a:extLst>
            </p:cNvPr>
            <p:cNvCxnSpPr>
              <a:cxnSpLocks/>
              <a:stCxn id="19" idx="2"/>
              <a:endCxn id="8" idx="0"/>
            </p:cNvCxnSpPr>
            <p:nvPr/>
          </p:nvCxnSpPr>
          <p:spPr>
            <a:xfrm flipH="1">
              <a:off x="7404212" y="3353643"/>
              <a:ext cx="7409" cy="134789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2CD46918-3DFC-4676-A233-7913BC90E3D4}"/>
              </a:ext>
            </a:extLst>
          </p:cNvPr>
          <p:cNvGrpSpPr/>
          <p:nvPr/>
        </p:nvGrpSpPr>
        <p:grpSpPr>
          <a:xfrm>
            <a:off x="5178486" y="1723496"/>
            <a:ext cx="3619529" cy="2151008"/>
            <a:chOff x="5178486" y="1723496"/>
            <a:chExt cx="3619529" cy="2151008"/>
          </a:xfrm>
        </p:grpSpPr>
        <p:sp>
          <p:nvSpPr>
            <p:cNvPr id="19" name="Rectangle 18">
              <a:extLst>
                <a:ext uri="{FF2B5EF4-FFF2-40B4-BE49-F238E27FC236}">
                  <a16:creationId xmlns:a16="http://schemas.microsoft.com/office/drawing/2014/main" id="{D9994CA7-B66F-4E30-8F49-E41072235679}"/>
                </a:ext>
              </a:extLst>
            </p:cNvPr>
            <p:cNvSpPr/>
            <p:nvPr/>
          </p:nvSpPr>
          <p:spPr>
            <a:xfrm>
              <a:off x="6025227" y="2311922"/>
              <a:ext cx="2772788" cy="1041721"/>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Check for </a:t>
              </a:r>
              <a:r>
                <a:rPr lang="en-US" sz="2400" b="1" dirty="0">
                  <a:solidFill>
                    <a:schemeClr val="accent5">
                      <a:lumMod val="75000"/>
                    </a:schemeClr>
                  </a:solidFill>
                  <a:latin typeface="Quire Sans" panose="020B0502040400020003" pitchFamily="34" charset="0"/>
                  <a:cs typeface="Quire Sans" panose="020B0502040400020003" pitchFamily="34" charset="0"/>
                </a:rPr>
                <a:t>errors</a:t>
              </a:r>
            </a:p>
          </p:txBody>
        </p:sp>
        <p:cxnSp>
          <p:nvCxnSpPr>
            <p:cNvPr id="23" name="Connector: Elbow 22">
              <a:extLst>
                <a:ext uri="{FF2B5EF4-FFF2-40B4-BE49-F238E27FC236}">
                  <a16:creationId xmlns:a16="http://schemas.microsoft.com/office/drawing/2014/main" id="{460F00C6-D9A5-4B26-ADA0-D021BEE91526}"/>
                </a:ext>
              </a:extLst>
            </p:cNvPr>
            <p:cNvCxnSpPr>
              <a:cxnSpLocks/>
              <a:stCxn id="31" idx="3"/>
              <a:endCxn id="19" idx="1"/>
            </p:cNvCxnSpPr>
            <p:nvPr/>
          </p:nvCxnSpPr>
          <p:spPr>
            <a:xfrm>
              <a:off x="5178486" y="1723496"/>
              <a:ext cx="846741" cy="1109287"/>
            </a:xfrm>
            <a:prstGeom prst="bentConnector3">
              <a:avLst>
                <a:gd name="adj1" fmla="val 50000"/>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550B7C6F-0E4A-4F95-ACAD-6DD4125254DB}"/>
                </a:ext>
              </a:extLst>
            </p:cNvPr>
            <p:cNvCxnSpPr>
              <a:cxnSpLocks/>
              <a:stCxn id="32" idx="3"/>
              <a:endCxn id="19" idx="1"/>
            </p:cNvCxnSpPr>
            <p:nvPr/>
          </p:nvCxnSpPr>
          <p:spPr>
            <a:xfrm flipV="1">
              <a:off x="5178486" y="2832783"/>
              <a:ext cx="846741" cy="1041721"/>
            </a:xfrm>
            <a:prstGeom prst="bentConnector3">
              <a:avLst>
                <a:gd name="adj1" fmla="val 50000"/>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75B75A25-84C8-4028-9B9C-4A83D9E11A47}"/>
              </a:ext>
            </a:extLst>
          </p:cNvPr>
          <p:cNvGrpSpPr/>
          <p:nvPr/>
        </p:nvGrpSpPr>
        <p:grpSpPr>
          <a:xfrm>
            <a:off x="460955" y="2803642"/>
            <a:ext cx="6943257" cy="3115845"/>
            <a:chOff x="460955" y="2803642"/>
            <a:chExt cx="6943257" cy="3115845"/>
          </a:xfrm>
        </p:grpSpPr>
        <p:sp>
          <p:nvSpPr>
            <p:cNvPr id="21" name="TextBox 20">
              <a:extLst>
                <a:ext uri="{FF2B5EF4-FFF2-40B4-BE49-F238E27FC236}">
                  <a16:creationId xmlns:a16="http://schemas.microsoft.com/office/drawing/2014/main" id="{2890959E-5CBF-451D-BF95-F504ACB7A52E}"/>
                </a:ext>
              </a:extLst>
            </p:cNvPr>
            <p:cNvSpPr txBox="1"/>
            <p:nvPr/>
          </p:nvSpPr>
          <p:spPr>
            <a:xfrm>
              <a:off x="460955" y="5457822"/>
              <a:ext cx="4717531" cy="461665"/>
            </a:xfrm>
            <a:prstGeom prst="rect">
              <a:avLst/>
            </a:prstGeom>
            <a:noFill/>
          </p:spPr>
          <p:txBody>
            <a:bodyPr wrap="square">
              <a:spAutoFit/>
            </a:bodyPr>
            <a:lstStyle/>
            <a:p>
              <a:pPr algn="ctr"/>
              <a:r>
                <a:rPr lang="en-US" sz="2400" i="1" dirty="0">
                  <a:solidFill>
                    <a:schemeClr val="tx1"/>
                  </a:solidFill>
                  <a:latin typeface="Quire Sans" panose="020B0502040400020003" pitchFamily="34" charset="0"/>
                  <a:cs typeface="Quire Sans" panose="020B0502040400020003" pitchFamily="34" charset="0"/>
                </a:rPr>
                <a:t>Repeat until all at-risk bits identified</a:t>
              </a:r>
              <a:endParaRPr lang="en-US" sz="2400" i="1" dirty="0"/>
            </a:p>
          </p:txBody>
        </p:sp>
        <p:cxnSp>
          <p:nvCxnSpPr>
            <p:cNvPr id="30" name="Connector: Elbow 29">
              <a:extLst>
                <a:ext uri="{FF2B5EF4-FFF2-40B4-BE49-F238E27FC236}">
                  <a16:creationId xmlns:a16="http://schemas.microsoft.com/office/drawing/2014/main" id="{ED7A2444-100C-4FA6-BBE4-4AEF02A264CA}"/>
                </a:ext>
              </a:extLst>
            </p:cNvPr>
            <p:cNvCxnSpPr>
              <a:cxnSpLocks/>
              <a:stCxn id="8" idx="2"/>
              <a:endCxn id="18" idx="1"/>
            </p:cNvCxnSpPr>
            <p:nvPr/>
          </p:nvCxnSpPr>
          <p:spPr>
            <a:xfrm rot="5400000" flipH="1">
              <a:off x="2539340" y="878388"/>
              <a:ext cx="2939617" cy="6790126"/>
            </a:xfrm>
            <a:prstGeom prst="bentConnector4">
              <a:avLst>
                <a:gd name="adj1" fmla="val -7777"/>
                <a:gd name="adj2" fmla="val 103367"/>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CD200D73-189B-48AD-992A-6F06469E8FBF}"/>
              </a:ext>
            </a:extLst>
          </p:cNvPr>
          <p:cNvGrpSpPr/>
          <p:nvPr/>
        </p:nvGrpSpPr>
        <p:grpSpPr>
          <a:xfrm>
            <a:off x="614086" y="1202635"/>
            <a:ext cx="4564400" cy="3192729"/>
            <a:chOff x="614086" y="1202635"/>
            <a:chExt cx="4564400" cy="3192729"/>
          </a:xfrm>
        </p:grpSpPr>
        <p:sp>
          <p:nvSpPr>
            <p:cNvPr id="31" name="Rectangle 30">
              <a:extLst>
                <a:ext uri="{FF2B5EF4-FFF2-40B4-BE49-F238E27FC236}">
                  <a16:creationId xmlns:a16="http://schemas.microsoft.com/office/drawing/2014/main" id="{1498122A-0E15-47DD-B9D6-8300A13EA2D3}"/>
                </a:ext>
              </a:extLst>
            </p:cNvPr>
            <p:cNvSpPr/>
            <p:nvPr/>
          </p:nvSpPr>
          <p:spPr>
            <a:xfrm>
              <a:off x="2405698" y="1202635"/>
              <a:ext cx="2772788" cy="1041721"/>
            </a:xfrm>
            <a:prstGeom prst="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Induce </a:t>
              </a:r>
              <a:r>
                <a:rPr lang="en-US" sz="2400" b="1" dirty="0">
                  <a:solidFill>
                    <a:schemeClr val="accent2">
                      <a:lumMod val="75000"/>
                    </a:schemeClr>
                  </a:solidFill>
                  <a:latin typeface="Quire Sans" panose="020B0502040400020003" pitchFamily="34" charset="0"/>
                  <a:cs typeface="Quire Sans" panose="020B0502040400020003" pitchFamily="34" charset="0"/>
                </a:rPr>
                <a:t>worst-case</a:t>
              </a:r>
              <a:r>
                <a:rPr lang="en-US" sz="2400" dirty="0">
                  <a:solidFill>
                    <a:schemeClr val="accent2">
                      <a:lumMod val="75000"/>
                    </a:schemeClr>
                  </a:solidFill>
                  <a:latin typeface="Quire Sans" panose="020B0502040400020003" pitchFamily="34" charset="0"/>
                  <a:cs typeface="Quire Sans" panose="020B0502040400020003" pitchFamily="34" charset="0"/>
                </a:rPr>
                <a:t> </a:t>
              </a:r>
              <a:r>
                <a:rPr lang="en-US" sz="2400" dirty="0">
                  <a:solidFill>
                    <a:schemeClr val="tx1"/>
                  </a:solidFill>
                  <a:latin typeface="Quire Sans" panose="020B0502040400020003" pitchFamily="34" charset="0"/>
                  <a:cs typeface="Quire Sans" panose="020B0502040400020003" pitchFamily="34" charset="0"/>
                </a:rPr>
                <a:t>conditions</a:t>
              </a:r>
              <a:endParaRPr lang="en-US" sz="2400" dirty="0">
                <a:solidFill>
                  <a:srgbClr val="C00000"/>
                </a:solidFill>
                <a:latin typeface="Quire Sans" panose="020B0502040400020003" pitchFamily="34" charset="0"/>
                <a:cs typeface="Quire Sans" panose="020B0502040400020003" pitchFamily="34" charset="0"/>
              </a:endParaRPr>
            </a:p>
          </p:txBody>
        </p:sp>
        <p:sp>
          <p:nvSpPr>
            <p:cNvPr id="32" name="Rectangle 31">
              <a:extLst>
                <a:ext uri="{FF2B5EF4-FFF2-40B4-BE49-F238E27FC236}">
                  <a16:creationId xmlns:a16="http://schemas.microsoft.com/office/drawing/2014/main" id="{EB8503EF-EFD8-4C45-85B4-A869CF850566}"/>
                </a:ext>
              </a:extLst>
            </p:cNvPr>
            <p:cNvSpPr/>
            <p:nvPr/>
          </p:nvSpPr>
          <p:spPr>
            <a:xfrm>
              <a:off x="2405698" y="3353643"/>
              <a:ext cx="2772788" cy="1041721"/>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Passively </a:t>
              </a:r>
              <a:r>
                <a:rPr lang="en-US" sz="2400" b="1" dirty="0">
                  <a:solidFill>
                    <a:schemeClr val="accent6">
                      <a:lumMod val="75000"/>
                    </a:schemeClr>
                  </a:solidFill>
                  <a:latin typeface="Quire Sans" panose="020B0502040400020003" pitchFamily="34" charset="0"/>
                  <a:cs typeface="Quire Sans" panose="020B0502040400020003" pitchFamily="34" charset="0"/>
                </a:rPr>
                <a:t>monitor</a:t>
              </a:r>
              <a:r>
                <a:rPr lang="en-US" sz="2400" dirty="0">
                  <a:solidFill>
                    <a:schemeClr val="tx1"/>
                  </a:solidFill>
                  <a:latin typeface="Quire Sans" panose="020B0502040400020003" pitchFamily="34" charset="0"/>
                  <a:cs typeface="Quire Sans" panose="020B0502040400020003" pitchFamily="34" charset="0"/>
                </a:rPr>
                <a:t> the memory chip</a:t>
              </a:r>
              <a:endParaRPr lang="en-US" sz="2400" dirty="0">
                <a:solidFill>
                  <a:srgbClr val="C00000"/>
                </a:solidFill>
                <a:latin typeface="Quire Sans" panose="020B0502040400020003" pitchFamily="34" charset="0"/>
                <a:cs typeface="Quire Sans" panose="020B0502040400020003" pitchFamily="34" charset="0"/>
              </a:endParaRPr>
            </a:p>
          </p:txBody>
        </p:sp>
        <p:cxnSp>
          <p:nvCxnSpPr>
            <p:cNvPr id="34" name="Connector: Elbow 33">
              <a:extLst>
                <a:ext uri="{FF2B5EF4-FFF2-40B4-BE49-F238E27FC236}">
                  <a16:creationId xmlns:a16="http://schemas.microsoft.com/office/drawing/2014/main" id="{3C82DABE-6283-4410-B926-73A7DB3AA3AE}"/>
                </a:ext>
              </a:extLst>
            </p:cNvPr>
            <p:cNvCxnSpPr>
              <a:cxnSpLocks/>
              <a:stCxn id="18" idx="2"/>
              <a:endCxn id="32" idx="1"/>
            </p:cNvCxnSpPr>
            <p:nvPr/>
          </p:nvCxnSpPr>
          <p:spPr>
            <a:xfrm rot="16200000" flipH="1">
              <a:off x="1879312" y="3348117"/>
              <a:ext cx="319227" cy="733545"/>
            </a:xfrm>
            <a:prstGeom prst="bentConnector2">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A31DB382-9E4C-41EC-A102-E76BD6EBB8BC}"/>
                </a:ext>
              </a:extLst>
            </p:cNvPr>
            <p:cNvCxnSpPr>
              <a:cxnSpLocks/>
              <a:stCxn id="18" idx="0"/>
              <a:endCxn id="31" idx="1"/>
            </p:cNvCxnSpPr>
            <p:nvPr/>
          </p:nvCxnSpPr>
          <p:spPr>
            <a:xfrm rot="5400000" flipH="1" flipV="1">
              <a:off x="1874670" y="1520980"/>
              <a:ext cx="328511" cy="733545"/>
            </a:xfrm>
            <a:prstGeom prst="bentConnector2">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36F816B4-A750-436C-84B7-BD70282ECEE7}"/>
                </a:ext>
              </a:extLst>
            </p:cNvPr>
            <p:cNvGrpSpPr/>
            <p:nvPr/>
          </p:nvGrpSpPr>
          <p:grpSpPr>
            <a:xfrm>
              <a:off x="614086" y="2052007"/>
              <a:ext cx="2116134" cy="1503270"/>
              <a:chOff x="776246" y="2742527"/>
              <a:chExt cx="2116134" cy="1503270"/>
            </a:xfrm>
          </p:grpSpPr>
          <p:sp>
            <p:nvSpPr>
              <p:cNvPr id="18" name="Diamond 17">
                <a:extLst>
                  <a:ext uri="{FF2B5EF4-FFF2-40B4-BE49-F238E27FC236}">
                    <a16:creationId xmlns:a16="http://schemas.microsoft.com/office/drawing/2014/main" id="{CA092685-C61B-4C59-9EC8-1055A75746A5}"/>
                  </a:ext>
                </a:extLst>
              </p:cNvPr>
              <p:cNvSpPr/>
              <p:nvPr/>
            </p:nvSpPr>
            <p:spPr>
              <a:xfrm>
                <a:off x="776246" y="2742527"/>
                <a:ext cx="2116134" cy="1503270"/>
              </a:xfrm>
              <a:prstGeom prst="diamond">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C00000"/>
                  </a:solidFill>
                  <a:latin typeface="Quire Sans" panose="020B0502040400020003" pitchFamily="34" charset="0"/>
                  <a:cs typeface="Quire Sans" panose="020B0502040400020003" pitchFamily="34" charset="0"/>
                </a:endParaRPr>
              </a:p>
            </p:txBody>
          </p:sp>
          <p:sp>
            <p:nvSpPr>
              <p:cNvPr id="55" name="TextBox 54">
                <a:extLst>
                  <a:ext uri="{FF2B5EF4-FFF2-40B4-BE49-F238E27FC236}">
                    <a16:creationId xmlns:a16="http://schemas.microsoft.com/office/drawing/2014/main" id="{CC677766-9B84-4A82-8C40-93B4EF1D7FB9}"/>
                  </a:ext>
                </a:extLst>
              </p:cNvPr>
              <p:cNvSpPr txBox="1"/>
              <p:nvPr/>
            </p:nvSpPr>
            <p:spPr>
              <a:xfrm>
                <a:off x="1100766" y="3074021"/>
                <a:ext cx="146709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Profiler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Quire Sans" panose="020B0502040400020003" pitchFamily="34" charset="0"/>
                    <a:cs typeface="Quire Sans" panose="020B0502040400020003" pitchFamily="34" charset="0"/>
                  </a:rPr>
                  <a:t>Type?</a:t>
                </a:r>
                <a:endParaRPr kumimoji="0" lang="en-US" sz="2400" b="1" i="0" u="none" strike="noStrike" kern="1200" cap="none" spc="0" normalizeH="0" baseline="0" noProof="0" dirty="0">
                  <a:ln>
                    <a:noFill/>
                  </a:ln>
                  <a:solidFill>
                    <a:srgbClr val="C00000"/>
                  </a:solidFill>
                  <a:effectLst/>
                  <a:uLnTx/>
                  <a:uFillTx/>
                  <a:latin typeface="Quire Sans" panose="020B0502040400020003" pitchFamily="34" charset="0"/>
                  <a:ea typeface="+mn-ea"/>
                  <a:cs typeface="Quire Sans" panose="020B0502040400020003" pitchFamily="34" charset="0"/>
                </a:endParaRPr>
              </a:p>
            </p:txBody>
          </p:sp>
        </p:grpSp>
        <p:sp>
          <p:nvSpPr>
            <p:cNvPr id="33" name="TextBox 32">
              <a:extLst>
                <a:ext uri="{FF2B5EF4-FFF2-40B4-BE49-F238E27FC236}">
                  <a16:creationId xmlns:a16="http://schemas.microsoft.com/office/drawing/2014/main" id="{8A25C51D-C0D7-4406-8E10-7FF65D4EC1FB}"/>
                </a:ext>
              </a:extLst>
            </p:cNvPr>
            <p:cNvSpPr txBox="1"/>
            <p:nvPr/>
          </p:nvSpPr>
          <p:spPr>
            <a:xfrm>
              <a:off x="1132486" y="1299499"/>
              <a:ext cx="1079332" cy="400110"/>
            </a:xfrm>
            <a:prstGeom prst="rect">
              <a:avLst/>
            </a:prstGeom>
            <a:noFill/>
          </p:spPr>
          <p:txBody>
            <a:bodyPr wrap="square">
              <a:spAutoFit/>
            </a:bodyPr>
            <a:lstStyle/>
            <a:p>
              <a:pPr algn="ctr"/>
              <a:r>
                <a:rPr lang="en-US" sz="2000" b="1" i="1" dirty="0">
                  <a:solidFill>
                    <a:schemeClr val="accent2">
                      <a:lumMod val="75000"/>
                    </a:schemeClr>
                  </a:solidFill>
                  <a:latin typeface="Quire Sans" panose="020B0502040400020003" pitchFamily="34" charset="0"/>
                  <a:cs typeface="Quire Sans" panose="020B0502040400020003" pitchFamily="34" charset="0"/>
                </a:rPr>
                <a:t>Active</a:t>
              </a:r>
              <a:endParaRPr lang="en-US" sz="2000" b="1" i="1" dirty="0">
                <a:solidFill>
                  <a:schemeClr val="accent2">
                    <a:lumMod val="75000"/>
                  </a:schemeClr>
                </a:solidFill>
              </a:endParaRPr>
            </a:p>
          </p:txBody>
        </p:sp>
        <p:sp>
          <p:nvSpPr>
            <p:cNvPr id="35" name="TextBox 34">
              <a:extLst>
                <a:ext uri="{FF2B5EF4-FFF2-40B4-BE49-F238E27FC236}">
                  <a16:creationId xmlns:a16="http://schemas.microsoft.com/office/drawing/2014/main" id="{4473C743-0351-47A1-8D5B-2D39EBFDEEE5}"/>
                </a:ext>
              </a:extLst>
            </p:cNvPr>
            <p:cNvSpPr txBox="1"/>
            <p:nvPr/>
          </p:nvSpPr>
          <p:spPr>
            <a:xfrm>
              <a:off x="1057882" y="3906802"/>
              <a:ext cx="1228540" cy="400110"/>
            </a:xfrm>
            <a:prstGeom prst="rect">
              <a:avLst/>
            </a:prstGeom>
            <a:noFill/>
          </p:spPr>
          <p:txBody>
            <a:bodyPr wrap="square">
              <a:spAutoFit/>
            </a:bodyPr>
            <a:lstStyle/>
            <a:p>
              <a:pPr algn="ctr"/>
              <a:r>
                <a:rPr lang="en-US" sz="2000" b="1" i="1" dirty="0">
                  <a:solidFill>
                    <a:schemeClr val="accent6">
                      <a:lumMod val="75000"/>
                    </a:schemeClr>
                  </a:solidFill>
                  <a:latin typeface="Quire Sans" panose="020B0502040400020003" pitchFamily="34" charset="0"/>
                  <a:cs typeface="Quire Sans" panose="020B0502040400020003" pitchFamily="34" charset="0"/>
                </a:rPr>
                <a:t>Reactive</a:t>
              </a:r>
              <a:endParaRPr lang="en-US" sz="2000" b="1" i="1" dirty="0">
                <a:solidFill>
                  <a:schemeClr val="accent6">
                    <a:lumMod val="75000"/>
                  </a:schemeClr>
                </a:solidFill>
              </a:endParaRPr>
            </a:p>
          </p:txBody>
        </p:sp>
      </p:grpSp>
      <p:sp>
        <p:nvSpPr>
          <p:cNvPr id="28" name="Rectangle 27">
            <a:extLst>
              <a:ext uri="{FF2B5EF4-FFF2-40B4-BE49-F238E27FC236}">
                <a16:creationId xmlns:a16="http://schemas.microsoft.com/office/drawing/2014/main" id="{703C852A-E97A-4FC7-B252-A9B572168D9E}"/>
              </a:ext>
            </a:extLst>
          </p:cNvPr>
          <p:cNvSpPr/>
          <p:nvPr/>
        </p:nvSpPr>
        <p:spPr>
          <a:xfrm>
            <a:off x="23150" y="962897"/>
            <a:ext cx="5685268" cy="5545679"/>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3131892521"/>
      </p:ext>
    </p:extLst>
  </p:cSld>
  <p:clrMapOvr>
    <a:masterClrMapping/>
  </p:clrMapOvr>
</p:sld>
</file>

<file path=ppt/theme/theme1.xml><?xml version="1.0" encoding="utf-8"?>
<a:theme xmlns:a="http://schemas.openxmlformats.org/drawingml/2006/main" name="BE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Quire Sans">
      <a:majorFont>
        <a:latin typeface="Quire Sans"/>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ln w="38100">
          <a:solidFill>
            <a:schemeClr val="accent1">
              <a:lumMod val="75000"/>
            </a:schemeClr>
          </a:solidFill>
        </a:ln>
      </a:spPr>
      <a:bodyPr rtlCol="0" anchor="ctr"/>
      <a:lstStyle>
        <a:defPPr algn="ctr">
          <a:defRPr dirty="0" smtClean="0">
            <a:solidFill>
              <a:schemeClr val="tx1"/>
            </a:solidFill>
            <a:latin typeface="Quire Sans" panose="020B0502040400020003" pitchFamily="34" charset="0"/>
            <a:cs typeface="Quire Sans" panose="020B05020404000200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eer" id="{8BF39661-A2EB-4A57-959D-1412D4B6AA4D}" vid="{29ACB7AB-B96D-4826-A0CC-9CFCC9A450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76571</TotalTime>
  <Words>8815</Words>
  <Application>Microsoft Office PowerPoint</Application>
  <PresentationFormat>On-screen Show (4:3)</PresentationFormat>
  <Paragraphs>1604</Paragraphs>
  <Slides>66</Slides>
  <Notes>63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Segoe UI</vt:lpstr>
      <vt:lpstr>Quire Sans</vt:lpstr>
      <vt:lpstr>Courier New</vt:lpstr>
      <vt:lpstr>Cambria Math</vt:lpstr>
      <vt:lpstr>Arial</vt:lpstr>
      <vt:lpstr>Segoe UI Semibold</vt:lpstr>
      <vt:lpstr>BEER</vt:lpstr>
      <vt:lpstr>HARP: Practically and Effectively Identifying Uncorrectable Errors in Memory Chips  That Use On-Die Error-Correcting Codes</vt:lpstr>
      <vt:lpstr>HARP Summary</vt:lpstr>
      <vt:lpstr>HARP Outline</vt:lpstr>
      <vt:lpstr>Scaling-Related Memory Errors</vt:lpstr>
      <vt:lpstr>Increasing Single-Bit Error Rates</vt:lpstr>
      <vt:lpstr>Error Mitigation at High Error Rates</vt:lpstr>
      <vt:lpstr>Memory Repair Mechanisms</vt:lpstr>
      <vt:lpstr>Error Profiling Algorithms</vt:lpstr>
      <vt:lpstr>Error Profiling</vt:lpstr>
      <vt:lpstr>Profiling a Memory Chip with On-Die ECC</vt:lpstr>
      <vt:lpstr>HARP Outline</vt:lpstr>
      <vt:lpstr>Profiling a Memory Chip</vt:lpstr>
      <vt:lpstr>Error Profiling Without On-die ECC</vt:lpstr>
      <vt:lpstr>Error Profiling With On-Die ECC</vt:lpstr>
      <vt:lpstr>A Closer Look at Indirect Errors</vt:lpstr>
      <vt:lpstr>A Closer Look at Indirect Errors</vt:lpstr>
      <vt:lpstr>Challenges Introduced by On-Die ECC</vt:lpstr>
      <vt:lpstr>Challenge 1: Combinatorial Explosion</vt:lpstr>
      <vt:lpstr>Challenge 1: Combinatorial Explosion</vt:lpstr>
      <vt:lpstr>Challenge 1: Combinatorial Explosion</vt:lpstr>
      <vt:lpstr>Challenge 2: Identifying At-Risk Bits</vt:lpstr>
      <vt:lpstr>Challenge 3: Data Patterns</vt:lpstr>
      <vt:lpstr>Challenge 3: Data Patterns</vt:lpstr>
      <vt:lpstr>HARP Outline</vt:lpstr>
      <vt:lpstr>Key Observation</vt:lpstr>
      <vt:lpstr>Key Observation</vt:lpstr>
      <vt:lpstr>Hybrid Active-Reactive Profiling (HARP)</vt:lpstr>
      <vt:lpstr>Active Profiling Design</vt:lpstr>
      <vt:lpstr>Active Profiling Design</vt:lpstr>
      <vt:lpstr>Reactive Profiling Design</vt:lpstr>
      <vt:lpstr>Improving Reactive Profiling</vt:lpstr>
      <vt:lpstr>HARP Outline</vt:lpstr>
      <vt:lpstr>Evaluation Methodology</vt:lpstr>
      <vt:lpstr>Baseline Profiling Algorithms</vt:lpstr>
      <vt:lpstr>Coverage of Bits at Risk of Direct Errors</vt:lpstr>
      <vt:lpstr>Coverage of Bits at Risk of Direct Errors</vt:lpstr>
      <vt:lpstr>Profiling Speed Evaluation</vt:lpstr>
      <vt:lpstr>Profiling Speed Evaluation</vt:lpstr>
      <vt:lpstr>Profiling Speed Evaluation</vt:lpstr>
      <vt:lpstr>Case Study: DRAM Data-Retention</vt:lpstr>
      <vt:lpstr>Case Study: DRAM Data-Retention</vt:lpstr>
      <vt:lpstr>HARP Outline</vt:lpstr>
      <vt:lpstr>Other Information in the Paper</vt:lpstr>
      <vt:lpstr>Other Information in the Paper</vt:lpstr>
      <vt:lpstr>Artifacts are Open-Sourced</vt:lpstr>
      <vt:lpstr>HARP Summary</vt:lpstr>
      <vt:lpstr>HARP: Practically and Effectively Identifying Uncorrectable Errors in Memory Chips  That Use On-Die Error-Correcting Codes</vt:lpstr>
      <vt:lpstr>Backup Slides</vt:lpstr>
      <vt:lpstr>Addressing High Error Rates</vt:lpstr>
      <vt:lpstr>Challenge 1: Combinatorial Explosion</vt:lpstr>
      <vt:lpstr>Challenge 2: Bootstrapping (2/2)</vt:lpstr>
      <vt:lpstr>Combinatorial Explosion of Errors</vt:lpstr>
      <vt:lpstr>Example Granularity Matching</vt:lpstr>
      <vt:lpstr>Per-Bit Error Probability of Each At-Risk Bit</vt:lpstr>
      <vt:lpstr>Challenge 1: Combinatorial Explosion</vt:lpstr>
      <vt:lpstr>Challenge 1: Combinatorial Explosion</vt:lpstr>
      <vt:lpstr>Challenge 1: Combinatorial Explosion</vt:lpstr>
      <vt:lpstr>Key Idea (1/2)</vt:lpstr>
      <vt:lpstr>Key Idea (2/2)</vt:lpstr>
      <vt:lpstr>Hybrid Active-Reactive Profiling (HARP)</vt:lpstr>
      <vt:lpstr>Active Profiling Design</vt:lpstr>
      <vt:lpstr>Active Profiling Design</vt:lpstr>
      <vt:lpstr>ECC Bypass Costs</vt:lpstr>
      <vt:lpstr>Reactive Profiling Design</vt:lpstr>
      <vt:lpstr>Hybrid Active-Reactive Profiling (HARP)</vt:lpstr>
      <vt:lpstr>Challenge 2: Bootstrapping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Ahead FS’18</dc:title>
  <dc:creator>Minesh Patel</dc:creator>
  <cp:lastModifiedBy>Minesh Patel</cp:lastModifiedBy>
  <cp:revision>1133</cp:revision>
  <dcterms:created xsi:type="dcterms:W3CDTF">2018-09-22T12:36:22Z</dcterms:created>
  <dcterms:modified xsi:type="dcterms:W3CDTF">2021-10-11T20:52:06Z</dcterms:modified>
</cp:coreProperties>
</file>